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60" r:id="rId3"/>
    <p:sldId id="270" r:id="rId4"/>
    <p:sldId id="269" r:id="rId5"/>
    <p:sldId id="271" r:id="rId6"/>
    <p:sldId id="263" r:id="rId7"/>
    <p:sldId id="266" r:id="rId8"/>
    <p:sldId id="262" r:id="rId9"/>
    <p:sldId id="257" r:id="rId10"/>
    <p:sldId id="267" r:id="rId11"/>
  </p:sldIdLst>
  <p:sldSz cx="8459788" cy="9720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62" userDrawn="1">
          <p15:clr>
            <a:srgbClr val="A4A3A4"/>
          </p15:clr>
        </p15:guide>
        <p15:guide id="2" pos="266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ma Pillosu" initials="FP" lastIdx="1" clrIdx="0">
    <p:extLst>
      <p:ext uri="{19B8F6BF-5375-455C-9EA6-DF929625EA0E}">
        <p15:presenceInfo xmlns:p15="http://schemas.microsoft.com/office/powerpoint/2012/main" userId="a6295d4dc9e226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BCB"/>
    <a:srgbClr val="C2C6C7"/>
    <a:srgbClr val="66615F"/>
    <a:srgbClr val="60483F"/>
    <a:srgbClr val="666260"/>
    <a:srgbClr val="5E210C"/>
    <a:srgbClr val="E5D27A"/>
    <a:srgbClr val="9F4104"/>
    <a:srgbClr val="A04103"/>
    <a:srgbClr val="C4C8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FD9F78-406E-4762-93F3-AF184393CED6}" v="462" dt="2021-03-17T09:45:43.4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0" d="100"/>
          <a:sy n="80" d="100"/>
        </p:scale>
        <p:origin x="2586" y="168"/>
      </p:cViewPr>
      <p:guideLst>
        <p:guide orient="horz" pos="3062"/>
        <p:guide pos="26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CFD9F78-406E-4762-93F3-AF184393CED6}"/>
    <pc:docChg chg="undo custSel addSld delSld modSld sldOrd">
      <pc:chgData name="Fatima Pillosu" userId="a6295d4dc9e22643" providerId="LiveId" clId="{7CFD9F78-406E-4762-93F3-AF184393CED6}" dt="2021-03-17T09:45:43.446" v="2363"/>
      <pc:docMkLst>
        <pc:docMk/>
      </pc:docMkLst>
      <pc:sldChg chg="addSp delSp modSp mod">
        <pc:chgData name="Fatima Pillosu" userId="a6295d4dc9e22643" providerId="LiveId" clId="{7CFD9F78-406E-4762-93F3-AF184393CED6}" dt="2021-03-17T09:45:43.446" v="2363"/>
        <pc:sldMkLst>
          <pc:docMk/>
          <pc:sldMk cId="3684213085" sldId="256"/>
        </pc:sldMkLst>
        <pc:spChg chg="add del mod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2" creationId="{373E5E1B-1AA4-40B5-91E5-515293F7FBD3}"/>
          </ac:spMkLst>
        </pc:spChg>
        <pc:spChg chg="add del mod">
          <ac:chgData name="Fatima Pillosu" userId="a6295d4dc9e22643" providerId="LiveId" clId="{7CFD9F78-406E-4762-93F3-AF184393CED6}" dt="2021-03-16T16:58:40.180" v="1944" actId="478"/>
          <ac:spMkLst>
            <pc:docMk/>
            <pc:sldMk cId="3684213085" sldId="256"/>
            <ac:spMk id="2" creationId="{C38DCBA4-8A6B-410C-BD7F-FE0BE9F7F606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7" creationId="{AE4D01C5-7F77-4F8D-B299-AF3B795C5AFB}"/>
          </ac:spMkLst>
        </pc:spChg>
        <pc:spChg chg="add del mod">
          <ac:chgData name="Fatima Pillosu" userId="a6295d4dc9e22643" providerId="LiveId" clId="{7CFD9F78-406E-4762-93F3-AF184393CED6}" dt="2021-03-16T17:11:27.034" v="2105" actId="478"/>
          <ac:spMkLst>
            <pc:docMk/>
            <pc:sldMk cId="3684213085" sldId="256"/>
            <ac:spMk id="8" creationId="{F9A4A81A-9880-473E-AFA8-13245E16A893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9" creationId="{3F77544C-A45D-4775-92A7-8E0AF1FB866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9" creationId="{BD6817AD-70C3-4947-8719-F6909B76F65A}"/>
          </ac:spMkLst>
        </pc:spChg>
        <pc:spChg chg="add mod or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10" creationId="{694B9B8D-4A9F-44AA-86D1-24F5639A238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1" creationId="{B9166CD5-039A-4C00-881D-CC92BF873CEA}"/>
          </ac:spMkLst>
        </pc:spChg>
        <pc:spChg chg="add del mod">
          <ac:chgData name="Fatima Pillosu" userId="a6295d4dc9e22643" providerId="LiveId" clId="{7CFD9F78-406E-4762-93F3-AF184393CED6}" dt="2021-03-16T17:06:18.884" v="2024" actId="478"/>
          <ac:spMkLst>
            <pc:docMk/>
            <pc:sldMk cId="3684213085" sldId="256"/>
            <ac:spMk id="22" creationId="{03EDC5AE-30A0-449A-A7C9-F2322B555072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2" creationId="{2FAB0B18-AD86-4CA1-93AE-2BCA706D8593}"/>
          </ac:spMkLst>
        </pc:spChg>
        <pc:spChg chg="add del mod ord">
          <ac:chgData name="Fatima Pillosu" userId="a6295d4dc9e22643" providerId="LiveId" clId="{7CFD9F78-406E-4762-93F3-AF184393CED6}" dt="2021-03-16T16:58:38.206" v="1943" actId="478"/>
          <ac:spMkLst>
            <pc:docMk/>
            <pc:sldMk cId="3684213085" sldId="256"/>
            <ac:spMk id="23" creationId="{5756323A-11BB-4B54-9891-6AE17AAA046F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3" creationId="{C5CC5502-67AB-4102-A2DE-5050965751EA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4" creationId="{DAEF17EC-8A2D-4CBA-9777-EA6678EEEB41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7" creationId="{3A0670F7-C65F-4E60-BEB9-A19397A85DE5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28" creationId="{390E3856-E8BD-476A-8E62-CFC03987FA45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8" creationId="{3FF65CDF-BCF9-4FCB-8ECD-63694DDED2EA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9" creationId="{8CE7B5E5-2754-4214-8BF5-A49ACA19905B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0" creationId="{BFE60C88-0F1D-470F-8D09-4713463A1DD7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1" creationId="{328C01B1-CDE7-4426-A2CB-253E503B1412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1" creationId="{B69F6C43-66A2-4A4E-8741-8B8679B7700D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2" creationId="{149664FA-7CC6-4917-BF26-AE5FD8CEE9D3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2" creationId="{7C2F03A9-F5B7-4068-A846-689502CA90C5}"/>
          </ac:spMkLst>
        </pc:spChg>
        <pc:spChg chg="add del mod">
          <ac:chgData name="Fatima Pillosu" userId="a6295d4dc9e22643" providerId="LiveId" clId="{7CFD9F78-406E-4762-93F3-AF184393CED6}" dt="2021-03-16T17:11:34.549" v="2107" actId="478"/>
          <ac:spMkLst>
            <pc:docMk/>
            <pc:sldMk cId="3684213085" sldId="256"/>
            <ac:spMk id="33" creationId="{DB54697E-E295-4F9C-8103-BBECC00DE030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3" creationId="{E186DA81-E747-45E7-AC77-5D38C4AB2E00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34" creationId="{580CFF50-F8ED-4009-9716-EC3DECD7EFE3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4" creationId="{FE051707-9973-4195-85C0-24146C8D745E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5" creationId="{5AF958D2-F7FD-405B-BF94-FDD059984D8A}"/>
          </ac:spMkLst>
        </pc:spChg>
        <pc:spChg chg="add del mod">
          <ac:chgData name="Fatima Pillosu" userId="a6295d4dc9e22643" providerId="LiveId" clId="{7CFD9F78-406E-4762-93F3-AF184393CED6}" dt="2021-03-16T17:09:22.583" v="2069" actId="478"/>
          <ac:spMkLst>
            <pc:docMk/>
            <pc:sldMk cId="3684213085" sldId="256"/>
            <ac:spMk id="35" creationId="{C9D03E1E-0EDD-4045-ADE7-5118DB2C4177}"/>
          </ac:spMkLst>
        </pc:spChg>
        <pc:spChg chg="add del mod">
          <ac:chgData name="Fatima Pillosu" userId="a6295d4dc9e22643" providerId="LiveId" clId="{7CFD9F78-406E-4762-93F3-AF184393CED6}" dt="2021-03-16T17:09:23.938" v="2070" actId="478"/>
          <ac:spMkLst>
            <pc:docMk/>
            <pc:sldMk cId="3684213085" sldId="256"/>
            <ac:spMk id="36" creationId="{29D05475-D61F-49E3-89F5-2C3FD4914874}"/>
          </ac:spMkLst>
        </pc:spChg>
        <pc:spChg chg="add del mod">
          <ac:chgData name="Fatima Pillosu" userId="a6295d4dc9e22643" providerId="LiveId" clId="{7CFD9F78-406E-4762-93F3-AF184393CED6}" dt="2021-03-16T17:09:24.739" v="2071" actId="478"/>
          <ac:spMkLst>
            <pc:docMk/>
            <pc:sldMk cId="3684213085" sldId="256"/>
            <ac:spMk id="37" creationId="{E2FBE4C1-53BC-4429-BD12-CEF77CD1CA98}"/>
          </ac:spMkLst>
        </pc:spChg>
        <pc:spChg chg="add del mod">
          <ac:chgData name="Fatima Pillosu" userId="a6295d4dc9e22643" providerId="LiveId" clId="{7CFD9F78-406E-4762-93F3-AF184393CED6}" dt="2021-03-16T17:09:25.952" v="2072" actId="478"/>
          <ac:spMkLst>
            <pc:docMk/>
            <pc:sldMk cId="3684213085" sldId="256"/>
            <ac:spMk id="38" creationId="{FB01541F-19BE-40AE-BD65-EF95923AD9A8}"/>
          </ac:spMkLst>
        </pc:spChg>
        <pc:spChg chg="add del mod">
          <ac:chgData name="Fatima Pillosu" userId="a6295d4dc9e22643" providerId="LiveId" clId="{7CFD9F78-406E-4762-93F3-AF184393CED6}" dt="2021-03-16T17:09:26.678" v="2073" actId="478"/>
          <ac:spMkLst>
            <pc:docMk/>
            <pc:sldMk cId="3684213085" sldId="256"/>
            <ac:spMk id="39" creationId="{23DF33A9-2A58-43EF-B2C3-2AF755E81125}"/>
          </ac:spMkLst>
        </pc:spChg>
        <pc:spChg chg="add del mod">
          <ac:chgData name="Fatima Pillosu" userId="a6295d4dc9e22643" providerId="LiveId" clId="{7CFD9F78-406E-4762-93F3-AF184393CED6}" dt="2021-03-16T17:11:25.810" v="2104" actId="478"/>
          <ac:spMkLst>
            <pc:docMk/>
            <pc:sldMk cId="3684213085" sldId="256"/>
            <ac:spMk id="41" creationId="{1023B38F-59FC-40C0-AC39-3120C80832CC}"/>
          </ac:spMkLst>
        </pc:spChg>
        <pc:spChg chg="add del mod">
          <ac:chgData name="Fatima Pillosu" userId="a6295d4dc9e22643" providerId="LiveId" clId="{7CFD9F78-406E-4762-93F3-AF184393CED6}" dt="2021-03-16T17:11:23.031" v="2103" actId="478"/>
          <ac:spMkLst>
            <pc:docMk/>
            <pc:sldMk cId="3684213085" sldId="256"/>
            <ac:spMk id="42" creationId="{64DEC5FC-1147-42A3-864A-EE5141994BB7}"/>
          </ac:spMkLst>
        </pc:spChg>
        <pc:spChg chg="add del mod">
          <ac:chgData name="Fatima Pillosu" userId="a6295d4dc9e22643" providerId="LiveId" clId="{7CFD9F78-406E-4762-93F3-AF184393CED6}" dt="2021-03-16T17:16:29.879" v="2165" actId="478"/>
          <ac:spMkLst>
            <pc:docMk/>
            <pc:sldMk cId="3684213085" sldId="256"/>
            <ac:spMk id="43" creationId="{BAD88CF7-CF13-49ED-8BB9-02D1FF1BCA11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4" creationId="{D0B9F63D-BDB7-48C9-8FD0-5496C0231A83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5" creationId="{36ECDD89-7A52-4876-B07D-7F332E186BE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5" creationId="{9A63D2B2-AECF-4621-B610-9FA9CEB217BC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6" creationId="{35D1A542-1FC4-4DAC-9A3B-B38A82EF43E7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6" creationId="{747C5AAF-07D3-4290-98AA-6E95C8EC9656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7" creationId="{C7542B65-14E2-4279-B8D1-79C464FB726F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7" creationId="{F19F9FC2-A585-485A-B599-555CAD015311}"/>
          </ac:spMkLst>
        </pc:spChg>
        <pc:spChg chg="add del mod">
          <ac:chgData name="Fatima Pillosu" userId="a6295d4dc9e22643" providerId="LiveId" clId="{7CFD9F78-406E-4762-93F3-AF184393CED6}" dt="2021-03-16T17:15:23.079" v="2142" actId="478"/>
          <ac:spMkLst>
            <pc:docMk/>
            <pc:sldMk cId="3684213085" sldId="256"/>
            <ac:spMk id="48" creationId="{3781163E-7467-4D09-8A9C-2F93A8771871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0" creationId="{DDC663D7-48E3-4C55-93F0-3797B639502C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1" creationId="{BF76E1A0-73DF-4A7B-8F6B-124A50E1562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2" creationId="{DB4FA88F-06A5-43EE-988D-BBE7C5B26D4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3" creationId="{0EADB125-8CEB-48BF-921D-0F6E74430EB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4" creationId="{6924283D-6A63-4A0B-9A9B-F961AC010D5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6" creationId="{2FDD245B-DBA0-4E24-8C51-0A149ACB4C29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58" creationId="{9CB07D1D-BF7C-44B6-BDB0-BDA88E0EB1E5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2" creationId="{3FEFA159-5372-4B91-9E7F-D0DA6745713D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3" creationId="{B4F61B61-6D00-44CE-9568-0113F203F05C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4" creationId="{2555CF7C-E62F-4C42-9787-F9DBF53D33D5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6" creationId="{570EDB08-EF88-4DAA-BEB9-29384638C4DB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8" creationId="{196943D1-4601-4B3E-93D2-1026D10207FE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9" creationId="{0F163D4D-9C20-434D-99AE-9183C4FAB3F8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0" creationId="{A078C790-1FF7-4C03-B3FA-1E8981C76FD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2" creationId="{D5974EAB-F551-4A1E-9CBB-80C01F662E47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1" creationId="{23607F8F-09B9-4329-A82E-1B72EFA466B5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2" creationId="{37794D9E-2F24-44FC-99FD-216FC5D1C9D1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3" creationId="{F0E67B32-FC12-4523-871E-1D21E1747C86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5" creationId="{2F5CD6B6-3C07-4151-9A73-1C42D6A32829}"/>
          </ac:spMkLst>
        </pc:spChg>
        <pc:spChg chg="add del mod or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7" creationId="{177F7C07-F84F-468E-8233-5693D3D4C399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8" creationId="{ECDB5F6F-A19A-49F2-B7FB-E4706A57FCBB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9" creationId="{A41CD527-5140-4FD5-9D7C-3399A0A1DAA0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91" creationId="{1675E4EA-6671-424B-80FF-A2546F3174EE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95" creationId="{1B2B0B3E-EE67-4427-B7AC-18AFD7907608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96" creationId="{379B5709-5421-4F6B-984E-AAB5675A7FFF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97" creationId="{D5F5DE71-6A53-4BF6-B9BB-C57AD361F53B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99" creationId="{227A35E7-3BF2-4495-9597-804F6DD42FB5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00" creationId="{B7631364-0408-4F9C-86C5-A8DEDF2BD77B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01" creationId="{C82F431E-5E19-4E0E-96FF-14A9557CE05B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03" creationId="{37A40865-051B-4DC5-ACAE-6A22FF2C203C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05" creationId="{AB08DAA4-DC24-4322-BED8-E87D94184122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06" creationId="{3C16A3B9-A628-4DD9-B15A-B0F7C5BF15C1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08" creationId="{A7CC7C86-139C-4C91-9F3A-A85E2C27379F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09" creationId="{47A09AF6-97EE-4982-B03C-18A4B48952CE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0" creationId="{DD23591D-4F9B-4ED0-80D9-718C2004189B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1" creationId="{60A3F0DC-80D1-4E9B-BB0E-8376EF55A86E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2" creationId="{F27BD71E-92CC-4172-9B1C-865862196BFA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3" creationId="{1F302A7E-04C6-4D7F-A835-C4A16177B726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4" creationId="{48B01BFA-E143-4F3A-8206-84CBB1498D23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5" creationId="{DEB82BD9-438B-4EAD-99DA-28F8CDC36F91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6" creationId="{4766EBA1-07D8-4EDE-8F11-E190CEC9654B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7" creationId="{0EF51292-76BE-4ECA-A7D3-9EF3AE32DFEF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7" creationId="{D9CBA561-69A8-442F-8CEB-F27B2113EE20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8" creationId="{1BA762ED-4A22-462A-A1D5-32E9A12E924D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8" creationId="{B5AC50CA-0A96-467B-80E0-A24781A5D7C6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19" creationId="{17F86A52-A783-4900-B4E3-24B3C39C1BE2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0" creationId="{8F565630-5611-4502-97E0-A95FF1712FCE}"/>
          </ac:spMkLst>
        </pc:spChg>
        <pc:spChg chg="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20" creationId="{E002EB0E-DBFA-4C14-ACC5-1C16A8FC20AD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1" creationId="{379828D2-B0A4-464B-87C7-BF7780CC5089}"/>
          </ac:spMkLst>
        </pc:spChg>
        <pc:spChg chg="add mod">
          <ac:chgData name="Fatima Pillosu" userId="a6295d4dc9e22643" providerId="LiveId" clId="{7CFD9F78-406E-4762-93F3-AF184393CED6}" dt="2021-03-17T09:45:43.446" v="2363"/>
          <ac:spMkLst>
            <pc:docMk/>
            <pc:sldMk cId="3684213085" sldId="256"/>
            <ac:spMk id="121" creationId="{B4EA271B-66FD-494D-825A-034042BFD5CC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2" creationId="{1784B874-43C3-4BE7-B9AB-7D4E0B9B2583}"/>
          </ac:spMkLst>
        </pc:spChg>
        <pc:grpChg chg="add del mod">
          <ac:chgData name="Fatima Pillosu" userId="a6295d4dc9e22643" providerId="LiveId" clId="{7CFD9F78-406E-4762-93F3-AF184393CED6}" dt="2021-03-17T09:45:23.532" v="2362" actId="21"/>
          <ac:grpSpMkLst>
            <pc:docMk/>
            <pc:sldMk cId="3684213085" sldId="256"/>
            <ac:grpSpMk id="11" creationId="{CBD7BEF4-21B0-424F-B97B-177516F8B2D8}"/>
          </ac:grpSpMkLst>
        </pc:grpChg>
        <pc:grpChg chg="add del mod">
          <ac:chgData name="Fatima Pillosu" userId="a6295d4dc9e22643" providerId="LiveId" clId="{7CFD9F78-406E-4762-93F3-AF184393CED6}" dt="2021-03-16T12:17:01.479" v="562"/>
          <ac:grpSpMkLst>
            <pc:docMk/>
            <pc:sldMk cId="3684213085" sldId="256"/>
            <ac:grpSpMk id="25" creationId="{90913CBB-6130-4D33-9899-1FDC09AF6BC3}"/>
          </ac:grpSpMkLst>
        </pc:grpChg>
        <pc:grpChg chg="add mod">
          <ac:chgData name="Fatima Pillosu" userId="a6295d4dc9e22643" providerId="LiveId" clId="{7CFD9F78-406E-4762-93F3-AF184393CED6}" dt="2021-03-17T09:45:43.446" v="2363"/>
          <ac:grpSpMkLst>
            <pc:docMk/>
            <pc:sldMk cId="3684213085" sldId="256"/>
            <ac:grpSpMk id="107" creationId="{4CAA4B30-7397-49E7-B7B9-A920427D38F0}"/>
          </ac:grpSpMkLst>
        </pc:grpChg>
        <pc:picChg chg="add del mod ord">
          <ac:chgData name="Fatima Pillosu" userId="a6295d4dc9e22643" providerId="LiveId" clId="{7CFD9F78-406E-4762-93F3-AF184393CED6}" dt="2021-03-16T17:01:42.021" v="1984" actId="478"/>
          <ac:picMkLst>
            <pc:docMk/>
            <pc:sldMk cId="3684213085" sldId="256"/>
            <ac:picMk id="3" creationId="{E5363C4C-C333-4086-B27F-77EE441DF719}"/>
          </ac:picMkLst>
        </pc:picChg>
        <pc:picChg chg="add del mod">
          <ac:chgData name="Fatima Pillosu" userId="a6295d4dc9e22643" providerId="LiveId" clId="{7CFD9F78-406E-4762-93F3-AF184393CED6}" dt="2021-03-16T15:05:27.545" v="1476" actId="478"/>
          <ac:picMkLst>
            <pc:docMk/>
            <pc:sldMk cId="3684213085" sldId="256"/>
            <ac:picMk id="3" creationId="{FEB2C314-2B8F-4756-A961-52D628086A34}"/>
          </ac:picMkLst>
        </pc:picChg>
        <pc:picChg chg="add del mod">
          <ac:chgData name="Fatima Pillosu" userId="a6295d4dc9e22643" providerId="LiveId" clId="{7CFD9F78-406E-4762-93F3-AF184393CED6}" dt="2021-03-16T17:01:48.829" v="1988" actId="478"/>
          <ac:picMkLst>
            <pc:docMk/>
            <pc:sldMk cId="3684213085" sldId="256"/>
            <ac:picMk id="4" creationId="{3B8DA481-E4E8-42D9-91C2-3F00700B0A2F}"/>
          </ac:picMkLst>
        </pc:picChg>
        <pc:picChg chg="add del mod">
          <ac:chgData name="Fatima Pillosu" userId="a6295d4dc9e22643" providerId="LiveId" clId="{7CFD9F78-406E-4762-93F3-AF184393CED6}" dt="2021-03-16T14:19:45.311" v="584" actId="478"/>
          <ac:picMkLst>
            <pc:docMk/>
            <pc:sldMk cId="3684213085" sldId="256"/>
            <ac:picMk id="4" creationId="{814597D9-6310-484A-BFAF-A707EEF76DC7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5" creationId="{11E8F78A-4991-4ABD-9A7A-959F3E7D52F2}"/>
          </ac:picMkLst>
        </pc:picChg>
        <pc:picChg chg="add del mod modCrop">
          <ac:chgData name="Fatima Pillosu" userId="a6295d4dc9e22643" providerId="LiveId" clId="{7CFD9F78-406E-4762-93F3-AF184393CED6}" dt="2021-03-16T14:41:32.687" v="1040" actId="478"/>
          <ac:picMkLst>
            <pc:docMk/>
            <pc:sldMk cId="3684213085" sldId="256"/>
            <ac:picMk id="5" creationId="{C1AFDD78-1349-404F-9577-B76519FAAFC8}"/>
          </ac:picMkLst>
        </pc:picChg>
        <pc:picChg chg="add del mod">
          <ac:chgData name="Fatima Pillosu" userId="a6295d4dc9e22643" providerId="LiveId" clId="{7CFD9F78-406E-4762-93F3-AF184393CED6}" dt="2021-03-16T15:05:28.088" v="1477" actId="478"/>
          <ac:picMkLst>
            <pc:docMk/>
            <pc:sldMk cId="3684213085" sldId="256"/>
            <ac:picMk id="6" creationId="{78E38C4D-4FE1-4AE8-93F5-95CAD2C6E398}"/>
          </ac:picMkLst>
        </pc:picChg>
        <pc:picChg chg="add del mod or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6" creationId="{80BDB118-786F-4603-AFB3-49A39BB2D027}"/>
          </ac:picMkLst>
        </pc:picChg>
        <pc:picChg chg="add del mod">
          <ac:chgData name="Fatima Pillosu" userId="a6295d4dc9e22643" providerId="LiveId" clId="{7CFD9F78-406E-4762-93F3-AF184393CED6}" dt="2021-03-16T15:16:46.445" v="1493" actId="478"/>
          <ac:picMkLst>
            <pc:docMk/>
            <pc:sldMk cId="3684213085" sldId="256"/>
            <ac:picMk id="7" creationId="{4C7E163A-C09E-4228-8117-E581DCEBD3F1}"/>
          </ac:picMkLst>
        </pc:picChg>
        <pc:picChg chg="add del mod">
          <ac:chgData name="Fatima Pillosu" userId="a6295d4dc9e22643" providerId="LiveId" clId="{7CFD9F78-406E-4762-93F3-AF184393CED6}" dt="2021-03-16T15:19:49.386" v="1523" actId="478"/>
          <ac:picMkLst>
            <pc:docMk/>
            <pc:sldMk cId="3684213085" sldId="256"/>
            <ac:picMk id="8" creationId="{75EDB330-BF01-428C-897D-0B057E8AC3A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" creationId="{F221F267-2508-43A7-8C63-8853935A5A4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" creationId="{5AE84521-F25B-4E8B-B721-77EDEAE2BEAF}"/>
          </ac:picMkLst>
        </pc:picChg>
        <pc:picChg chg="add del mod or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2" creationId="{01803000-C7FA-4C3A-A773-C20B74B0F493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3" creationId="{D1618BD2-4D43-409E-A742-C407B6562432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4" creationId="{2A65E067-0CB5-4164-91F9-36A6B8640427}"/>
          </ac:picMkLst>
        </pc:picChg>
        <pc:picChg chg="add del mod">
          <ac:chgData name="Fatima Pillosu" userId="a6295d4dc9e22643" providerId="LiveId" clId="{7CFD9F78-406E-4762-93F3-AF184393CED6}" dt="2021-03-16T17:21:59.319" v="2213" actId="478"/>
          <ac:picMkLst>
            <pc:docMk/>
            <pc:sldMk cId="3684213085" sldId="256"/>
            <ac:picMk id="21" creationId="{D93EAB97-A38E-4E80-8273-ADCDFA2A1E01}"/>
          </ac:picMkLst>
        </pc:picChg>
        <pc:picChg chg="add del mod">
          <ac:chgData name="Fatima Pillosu" userId="a6295d4dc9e22643" providerId="LiveId" clId="{7CFD9F78-406E-4762-93F3-AF184393CED6}" dt="2021-03-16T12:17:00.726" v="560" actId="478"/>
          <ac:picMkLst>
            <pc:docMk/>
            <pc:sldMk cId="3684213085" sldId="256"/>
            <ac:picMk id="26" creationId="{413AB4C2-DA16-4108-BAD1-CDD66F7C3EB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5" creationId="{46E92BA9-A9C3-4A21-8084-C9E4D9C64556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6" creationId="{2A37F9B4-1D27-461F-9241-2460EB0A2DCA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7" creationId="{85F5BD5D-4D85-45D5-8255-B3959AB964D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8" creationId="{CAFA913C-B99E-4012-860D-2F56CABB8D8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9" creationId="{1B68E001-B03A-4A37-8DEB-4CCA76215D4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0" creationId="{793A2355-6A1B-4547-B8DE-AD89E6278C33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1" creationId="{EF4A86F5-7CA4-4A95-B547-DF1C7405A42C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5" creationId="{501E73A0-BCBF-4205-A2C6-F8DFF44AFB3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7" creationId="{5AA9D9F5-889E-4E76-A49C-CC7F347B0505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69" creationId="{68D7994F-D3AA-4A1C-B647-78E1F23AC15B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70" creationId="{B8635EEC-F489-4C28-845D-750ECD4292D2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1" creationId="{1A852868-8D98-423C-8A1D-B755CE894A1B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71" creationId="{8D8BF82D-227C-4E0A-AE61-1A373543CD99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72" creationId="{78D5EF08-9E45-42E7-8AF2-AAA4A9FF43DA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73" creationId="{0F1556DF-1BAB-4345-B79A-B46049D96744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3" creationId="{5930237A-676C-4064-9EF6-6A036D2036BF}"/>
          </ac:picMkLst>
        </pc:picChg>
        <pc:picChg chg="add del mod">
          <ac:chgData name="Fatima Pillosu" userId="a6295d4dc9e22643" providerId="LiveId" clId="{7CFD9F78-406E-4762-93F3-AF184393CED6}" dt="2021-03-16T16:59:15.101" v="1946" actId="478"/>
          <ac:picMkLst>
            <pc:docMk/>
            <pc:sldMk cId="3684213085" sldId="256"/>
            <ac:picMk id="74" creationId="{AAE95AA2-7121-4E7D-8DBF-CD9FC408C76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5" creationId="{02E5A7DE-C422-4C57-A70B-9211832DFDB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6" creationId="{5171F5E2-9EC9-478F-B3AE-E55C518F01D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7" creationId="{BD13DF30-9559-4A76-9F5B-2896831E8A15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8" creationId="{F99787F0-46A8-4629-B55C-DD63EEEEE52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9" creationId="{E31F1E23-90DC-4B7F-B5FB-C0F9DC2F9D24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0" creationId="{6F2D08C4-E63B-4FA2-8708-3A1B1A8A5991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4" creationId="{CC2FEAFD-8E41-4C24-8100-926B6CD6B809}"/>
          </ac:picMkLst>
        </pc:picChg>
        <pc:picChg chg="add del mod">
          <ac:chgData name="Fatima Pillosu" userId="a6295d4dc9e22643" providerId="LiveId" clId="{7CFD9F78-406E-4762-93F3-AF184393CED6}" dt="2021-03-16T16:58:16.694" v="1936" actId="478"/>
          <ac:picMkLst>
            <pc:docMk/>
            <pc:sldMk cId="3684213085" sldId="256"/>
            <ac:picMk id="86" creationId="{C2837241-297B-4B76-84DA-FC44B9F0C979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90" creationId="{96E6C92E-8DC8-4B98-82D5-8A201BE70E71}"/>
          </ac:picMkLst>
        </pc:picChg>
        <pc:picChg chg="add del mod">
          <ac:chgData name="Fatima Pillosu" userId="a6295d4dc9e22643" providerId="LiveId" clId="{7CFD9F78-406E-4762-93F3-AF184393CED6}" dt="2021-03-16T16:51:29.710" v="1872" actId="478"/>
          <ac:picMkLst>
            <pc:docMk/>
            <pc:sldMk cId="3684213085" sldId="256"/>
            <ac:picMk id="92" creationId="{722A9C78-855D-48AB-A1AA-83EE24401B72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93" creationId="{17E43A83-A7FE-4090-851D-A768816A0B5E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94" creationId="{6BCD7878-678E-4643-8FD8-66E10A2D96E5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98" creationId="{B4122036-9BDB-4D62-87F5-4890B9645A06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102" creationId="{3D272768-A62A-4CFE-8CA3-F7ABDB716F7E}"/>
          </ac:picMkLst>
        </pc:picChg>
        <pc:picChg chg="add mod">
          <ac:chgData name="Fatima Pillosu" userId="a6295d4dc9e22643" providerId="LiveId" clId="{7CFD9F78-406E-4762-93F3-AF184393CED6}" dt="2021-03-17T09:45:43.446" v="2363"/>
          <ac:picMkLst>
            <pc:docMk/>
            <pc:sldMk cId="3684213085" sldId="256"/>
            <ac:picMk id="104" creationId="{96D83551-9287-42B0-9D12-B896B0A4D026}"/>
          </ac:picMkLst>
        </pc:picChg>
        <pc:picChg chg="del mod">
          <ac:chgData name="Fatima Pillosu" userId="a6295d4dc9e22643" providerId="LiveId" clId="{7CFD9F78-406E-4762-93F3-AF184393CED6}" dt="2021-03-16T15:37:51.254" v="1666" actId="478"/>
          <ac:picMkLst>
            <pc:docMk/>
            <pc:sldMk cId="3684213085" sldId="256"/>
            <ac:picMk id="107" creationId="{0B90AFD6-6B61-4B23-819B-CCC6FEA5DAAB}"/>
          </ac:picMkLst>
        </pc:picChg>
        <pc:picChg chg="del">
          <ac:chgData name="Fatima Pillosu" userId="a6295d4dc9e22643" providerId="LiveId" clId="{7CFD9F78-406E-4762-93F3-AF184393CED6}" dt="2021-03-16T15:05:25.196" v="1475" actId="478"/>
          <ac:picMkLst>
            <pc:docMk/>
            <pc:sldMk cId="3684213085" sldId="256"/>
            <ac:picMk id="108" creationId="{9AEE1C67-E1B9-46A0-84BB-C52A4C415E0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9" creationId="{FD63E21C-6665-468E-8B56-887FCC1FC042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0" creationId="{5C6F38E7-96F0-474C-8BAC-2E9428E700CB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1" creationId="{780797B6-6B58-4CC4-A7D8-E7E677669A31}"/>
          </ac:picMkLst>
        </pc:picChg>
        <pc:picChg chg="del mod ord">
          <ac:chgData name="Fatima Pillosu" userId="a6295d4dc9e22643" providerId="LiveId" clId="{7CFD9F78-406E-4762-93F3-AF184393CED6}" dt="2021-03-16T15:51:00.832" v="1801" actId="478"/>
          <ac:picMkLst>
            <pc:docMk/>
            <pc:sldMk cId="3684213085" sldId="256"/>
            <ac:picMk id="112" creationId="{471CE55E-AB79-44CF-B71C-DA017ADD4D4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3" creationId="{798278E7-61DA-410D-A93B-3727DE220915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4" creationId="{023C55BB-BBD3-4C65-945A-3AE92EBF2ED9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5" creationId="{B0563170-56C3-4938-8B9E-49F00992B0A3}"/>
          </ac:picMkLst>
        </pc:picChg>
        <pc:picChg chg="del mod">
          <ac:chgData name="Fatima Pillosu" userId="a6295d4dc9e22643" providerId="LiveId" clId="{7CFD9F78-406E-4762-93F3-AF184393CED6}" dt="2021-03-16T15:38:04.882" v="1670" actId="478"/>
          <ac:picMkLst>
            <pc:docMk/>
            <pc:sldMk cId="3684213085" sldId="256"/>
            <ac:picMk id="123" creationId="{8C428145-E2C7-4744-B2B3-0C01664C0CA9}"/>
          </ac:picMkLst>
        </pc:picChg>
        <pc:picChg chg="del mod">
          <ac:chgData name="Fatima Pillosu" userId="a6295d4dc9e22643" providerId="LiveId" clId="{7CFD9F78-406E-4762-93F3-AF184393CED6}" dt="2021-03-16T15:51:01.895" v="1802" actId="478"/>
          <ac:picMkLst>
            <pc:docMk/>
            <pc:sldMk cId="3684213085" sldId="256"/>
            <ac:picMk id="124" creationId="{6B5195F8-E4AE-4BFA-9F04-6B5DE2580DD6}"/>
          </ac:picMkLst>
        </pc:picChg>
        <pc:cxnChg chg="add del mod">
          <ac:chgData name="Fatima Pillosu" userId="a6295d4dc9e22643" providerId="LiveId" clId="{7CFD9F78-406E-4762-93F3-AF184393CED6}" dt="2021-03-17T09:45:23.532" v="2362" actId="21"/>
          <ac:cxnSpMkLst>
            <pc:docMk/>
            <pc:sldMk cId="3684213085" sldId="256"/>
            <ac:cxnSpMk id="13" creationId="{C9667B1F-B504-486D-BB31-514232843E63}"/>
          </ac:cxnSpMkLst>
        </pc:cxnChg>
        <pc:cxnChg chg="add del mod">
          <ac:chgData name="Fatima Pillosu" userId="a6295d4dc9e22643" providerId="LiveId" clId="{7CFD9F78-406E-4762-93F3-AF184393CED6}" dt="2021-03-16T15:55:27.262" v="1826" actId="478"/>
          <ac:cxnSpMkLst>
            <pc:docMk/>
            <pc:sldMk cId="3684213085" sldId="256"/>
            <ac:cxnSpMk id="16" creationId="{F03E07B6-7C32-4F98-A930-812361A275FE}"/>
          </ac:cxnSpMkLst>
        </pc:cxnChg>
        <pc:cxnChg chg="add del mod">
          <ac:chgData name="Fatima Pillosu" userId="a6295d4dc9e22643" providerId="LiveId" clId="{7CFD9F78-406E-4762-93F3-AF184393CED6}" dt="2021-03-17T09:45:22.055" v="2361" actId="478"/>
          <ac:cxnSpMkLst>
            <pc:docMk/>
            <pc:sldMk cId="3684213085" sldId="256"/>
            <ac:cxnSpMk id="19" creationId="{18B1C908-CB26-4F1D-A388-37A1D6CA9DB6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6" creationId="{2F1EC83C-A6DD-424D-8FA7-D00841B29437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9" creationId="{DDE2A034-4F27-4128-8E89-772E6C7873DB}"/>
          </ac:cxnSpMkLst>
        </pc:cxnChg>
        <pc:cxnChg chg="add mod">
          <ac:chgData name="Fatima Pillosu" userId="a6295d4dc9e22643" providerId="LiveId" clId="{7CFD9F78-406E-4762-93F3-AF184393CED6}" dt="2021-03-17T09:45:43.446" v="2363"/>
          <ac:cxnSpMkLst>
            <pc:docMk/>
            <pc:sldMk cId="3684213085" sldId="256"/>
            <ac:cxnSpMk id="122" creationId="{F373F8CD-EB83-4FE9-B422-B316CDAD8788}"/>
          </ac:cxnSpMkLst>
        </pc:cxnChg>
      </pc:sldChg>
      <pc:sldChg chg="modSp mod ord">
        <pc:chgData name="Fatima Pillosu" userId="a6295d4dc9e22643" providerId="LiveId" clId="{7CFD9F78-406E-4762-93F3-AF184393CED6}" dt="2021-03-16T14:46:10.478" v="1097" actId="1076"/>
        <pc:sldMkLst>
          <pc:docMk/>
          <pc:sldMk cId="1370769275" sldId="257"/>
        </pc:sldMkLst>
        <pc:spChg chg="mod">
          <ac:chgData name="Fatima Pillosu" userId="a6295d4dc9e22643" providerId="LiveId" clId="{7CFD9F78-406E-4762-93F3-AF184393CED6}" dt="2021-03-16T14:46:00.483" v="1096" actId="14100"/>
          <ac:spMkLst>
            <pc:docMk/>
            <pc:sldMk cId="1370769275" sldId="257"/>
            <ac:spMk id="21" creationId="{1D15C141-05B2-4C3F-968D-16D813EE8CFD}"/>
          </ac:spMkLst>
        </pc:spChg>
        <pc:grpChg chg="mod">
          <ac:chgData name="Fatima Pillosu" userId="a6295d4dc9e22643" providerId="LiveId" clId="{7CFD9F78-406E-4762-93F3-AF184393CED6}" dt="2021-03-16T14:46:10.478" v="1097" actId="1076"/>
          <ac:grpSpMkLst>
            <pc:docMk/>
            <pc:sldMk cId="1370769275" sldId="257"/>
            <ac:grpSpMk id="39" creationId="{16E60D1A-1BB6-47AC-9B5A-A33485954AFA}"/>
          </ac:grpSpMkLst>
        </pc:grpChg>
      </pc:sldChg>
      <pc:sldChg chg="addSp delSp modSp mod">
        <pc:chgData name="Fatima Pillosu" userId="a6295d4dc9e22643" providerId="LiveId" clId="{7CFD9F78-406E-4762-93F3-AF184393CED6}" dt="2021-03-16T15:44:24.975" v="1739" actId="478"/>
        <pc:sldMkLst>
          <pc:docMk/>
          <pc:sldMk cId="489775896" sldId="262"/>
        </pc:sldMkLst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5" creationId="{07A53DDB-457F-4AEA-861E-3B726C1D4420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6" creationId="{850DF7A6-F3CE-46B1-9B98-1E8237398B8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7" creationId="{E2F75BB8-835B-40ED-A6F4-5A79B547761A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8" creationId="{1CA7D1BF-C352-48CA-A440-903CED4C120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9" creationId="{B6222A51-7918-4E12-848E-BC4CDE0DBE82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0" creationId="{F1ACF99C-4BAD-4BFF-BABA-957B21751B16}"/>
          </ac:spMkLst>
        </pc:spChg>
        <pc:spChg chg="del">
          <ac:chgData name="Fatima Pillosu" userId="a6295d4dc9e22643" providerId="LiveId" clId="{7CFD9F78-406E-4762-93F3-AF184393CED6}" dt="2021-03-16T15:39:50.947" v="1698" actId="478"/>
          <ac:spMkLst>
            <pc:docMk/>
            <pc:sldMk cId="489775896" sldId="262"/>
            <ac:spMk id="81" creationId="{E5705707-F7C4-44FB-A5C7-E5504DDCB96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2" creationId="{F459FD0C-B336-4530-AE32-8D7F1930EAD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3" creationId="{D34BABF9-C17B-408F-A2E3-1589C0BE069D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4" creationId="{14737281-F4CF-485D-B4ED-323B9096B1E2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5" creationId="{0A51E0BF-F4A3-45EA-9BE5-B21FD09DE20C}"/>
          </ac:spMkLst>
        </pc:spChg>
        <pc:spChg chg="del">
          <ac:chgData name="Fatima Pillosu" userId="a6295d4dc9e22643" providerId="LiveId" clId="{7CFD9F78-406E-4762-93F3-AF184393CED6}" dt="2021-03-16T14:44:37.910" v="1077" actId="478"/>
          <ac:spMkLst>
            <pc:docMk/>
            <pc:sldMk cId="489775896" sldId="262"/>
            <ac:spMk id="86" creationId="{8C79FEB7-7E16-43F6-9178-A8063603712E}"/>
          </ac:spMkLst>
        </pc:spChg>
        <pc:spChg chg="del">
          <ac:chgData name="Fatima Pillosu" userId="a6295d4dc9e22643" providerId="LiveId" clId="{7CFD9F78-406E-4762-93F3-AF184393CED6}" dt="2021-03-16T14:44:35.325" v="1075" actId="478"/>
          <ac:spMkLst>
            <pc:docMk/>
            <pc:sldMk cId="489775896" sldId="262"/>
            <ac:spMk id="87" creationId="{0B31EB6F-AE05-405E-8D8E-46F1029C4216}"/>
          </ac:spMkLst>
        </pc:spChg>
        <pc:spChg chg="del">
          <ac:chgData name="Fatima Pillosu" userId="a6295d4dc9e22643" providerId="LiveId" clId="{7CFD9F78-406E-4762-93F3-AF184393CED6}" dt="2021-03-16T14:44:34.082" v="1074" actId="478"/>
          <ac:spMkLst>
            <pc:docMk/>
            <pc:sldMk cId="489775896" sldId="262"/>
            <ac:spMk id="88" creationId="{68EB8A59-D136-484A-8B4E-A4812041EA90}"/>
          </ac:spMkLst>
        </pc:spChg>
        <pc:spChg chg="del">
          <ac:chgData name="Fatima Pillosu" userId="a6295d4dc9e22643" providerId="LiveId" clId="{7CFD9F78-406E-4762-93F3-AF184393CED6}" dt="2021-03-16T14:44:32.537" v="1073" actId="478"/>
          <ac:spMkLst>
            <pc:docMk/>
            <pc:sldMk cId="489775896" sldId="262"/>
            <ac:spMk id="89" creationId="{68444454-9D1A-4BCB-B36E-7EA24D49E232}"/>
          </ac:spMkLst>
        </pc:spChg>
        <pc:spChg chg="del">
          <ac:chgData name="Fatima Pillosu" userId="a6295d4dc9e22643" providerId="LiveId" clId="{7CFD9F78-406E-4762-93F3-AF184393CED6}" dt="2021-03-16T14:44:36.702" v="1076" actId="478"/>
          <ac:spMkLst>
            <pc:docMk/>
            <pc:sldMk cId="489775896" sldId="262"/>
            <ac:spMk id="90" creationId="{834C46D0-3AFE-4EF3-8307-254D0373C3A0}"/>
          </ac:spMkLst>
        </pc:spChg>
        <pc:spChg chg="del">
          <ac:chgData name="Fatima Pillosu" userId="a6295d4dc9e22643" providerId="LiveId" clId="{7CFD9F78-406E-4762-93F3-AF184393CED6}" dt="2021-03-16T14:44:44.779" v="1084" actId="478"/>
          <ac:spMkLst>
            <pc:docMk/>
            <pc:sldMk cId="489775896" sldId="262"/>
            <ac:spMk id="91" creationId="{30DDE83A-22F5-40CD-9684-501DD198A72B}"/>
          </ac:spMkLst>
        </pc:spChg>
        <pc:spChg chg="del">
          <ac:chgData name="Fatima Pillosu" userId="a6295d4dc9e22643" providerId="LiveId" clId="{7CFD9F78-406E-4762-93F3-AF184393CED6}" dt="2021-03-16T14:44:43.448" v="1083" actId="478"/>
          <ac:spMkLst>
            <pc:docMk/>
            <pc:sldMk cId="489775896" sldId="262"/>
            <ac:spMk id="92" creationId="{2E52B036-DAD4-4BE1-8435-70579C99D213}"/>
          </ac:spMkLst>
        </pc:spChg>
        <pc:spChg chg="del">
          <ac:chgData name="Fatima Pillosu" userId="a6295d4dc9e22643" providerId="LiveId" clId="{7CFD9F78-406E-4762-93F3-AF184393CED6}" dt="2021-03-16T14:44:29.688" v="1071" actId="478"/>
          <ac:spMkLst>
            <pc:docMk/>
            <pc:sldMk cId="489775896" sldId="262"/>
            <ac:spMk id="93" creationId="{B1F1312C-FBC2-4B1B-B962-15D00C649D70}"/>
          </ac:spMkLst>
        </pc:spChg>
        <pc:spChg chg="del">
          <ac:chgData name="Fatima Pillosu" userId="a6295d4dc9e22643" providerId="LiveId" clId="{7CFD9F78-406E-4762-93F3-AF184393CED6}" dt="2021-03-16T14:44:30.858" v="1072" actId="478"/>
          <ac:spMkLst>
            <pc:docMk/>
            <pc:sldMk cId="489775896" sldId="262"/>
            <ac:spMk id="94" creationId="{4E4C3DFD-808C-4D51-90D6-32C177FFD748}"/>
          </ac:spMkLst>
        </pc:spChg>
        <pc:spChg chg="del mod">
          <ac:chgData name="Fatima Pillosu" userId="a6295d4dc9e22643" providerId="LiveId" clId="{7CFD9F78-406E-4762-93F3-AF184393CED6}" dt="2021-03-16T14:44:41.779" v="1082" actId="478"/>
          <ac:spMkLst>
            <pc:docMk/>
            <pc:sldMk cId="489775896" sldId="262"/>
            <ac:spMk id="95" creationId="{0FBF436A-F45D-44EF-A835-31E587D14160}"/>
          </ac:spMkLst>
        </pc:spChg>
        <pc:spChg chg="del">
          <ac:chgData name="Fatima Pillosu" userId="a6295d4dc9e22643" providerId="LiveId" clId="{7CFD9F78-406E-4762-93F3-AF184393CED6}" dt="2021-03-16T14:44:28.334" v="1070" actId="478"/>
          <ac:spMkLst>
            <pc:docMk/>
            <pc:sldMk cId="489775896" sldId="262"/>
            <ac:spMk id="96" creationId="{4F073E9C-D45E-48F1-BCF4-0A8FFA27D5C0}"/>
          </ac:spMkLst>
        </pc:spChg>
        <pc:spChg chg="del mod">
          <ac:chgData name="Fatima Pillosu" userId="a6295d4dc9e22643" providerId="LiveId" clId="{7CFD9F78-406E-4762-93F3-AF184393CED6}" dt="2021-03-16T14:44:39.671" v="1079" actId="478"/>
          <ac:spMkLst>
            <pc:docMk/>
            <pc:sldMk cId="489775896" sldId="262"/>
            <ac:spMk id="97" creationId="{77A09D30-8181-48F6-8948-0869B12D4BC8}"/>
          </ac:spMkLst>
        </pc:spChg>
        <pc:spChg chg="del">
          <ac:chgData name="Fatima Pillosu" userId="a6295d4dc9e22643" providerId="LiveId" clId="{7CFD9F78-406E-4762-93F3-AF184393CED6}" dt="2021-03-16T14:44:50.043" v="1088" actId="478"/>
          <ac:spMkLst>
            <pc:docMk/>
            <pc:sldMk cId="489775896" sldId="262"/>
            <ac:spMk id="98" creationId="{FFE5AC9A-EA37-49EA-AC30-86C327D3BEBA}"/>
          </ac:spMkLst>
        </pc:spChg>
        <pc:spChg chg="del">
          <ac:chgData name="Fatima Pillosu" userId="a6295d4dc9e22643" providerId="LiveId" clId="{7CFD9F78-406E-4762-93F3-AF184393CED6}" dt="2021-03-16T14:44:48.547" v="1087" actId="478"/>
          <ac:spMkLst>
            <pc:docMk/>
            <pc:sldMk cId="489775896" sldId="262"/>
            <ac:spMk id="99" creationId="{4B853121-1B1D-4A4C-9DF1-DD273791CC26}"/>
          </ac:spMkLst>
        </pc:spChg>
        <pc:spChg chg="del">
          <ac:chgData name="Fatima Pillosu" userId="a6295d4dc9e22643" providerId="LiveId" clId="{7CFD9F78-406E-4762-93F3-AF184393CED6}" dt="2021-03-16T14:44:53.242" v="1090" actId="478"/>
          <ac:spMkLst>
            <pc:docMk/>
            <pc:sldMk cId="489775896" sldId="262"/>
            <ac:spMk id="100" creationId="{EE52F890-6B77-464F-AC7D-3628CAA63602}"/>
          </ac:spMkLst>
        </pc:spChg>
        <pc:spChg chg="del">
          <ac:chgData name="Fatima Pillosu" userId="a6295d4dc9e22643" providerId="LiveId" clId="{7CFD9F78-406E-4762-93F3-AF184393CED6}" dt="2021-03-16T14:44:27.066" v="1069" actId="478"/>
          <ac:spMkLst>
            <pc:docMk/>
            <pc:sldMk cId="489775896" sldId="262"/>
            <ac:spMk id="106" creationId="{336694FD-2596-4AB3-BA41-D8091571CF19}"/>
          </ac:spMkLst>
        </pc:spChg>
        <pc:spChg chg="del mod">
          <ac:chgData name="Fatima Pillosu" userId="a6295d4dc9e22643" providerId="LiveId" clId="{7CFD9F78-406E-4762-93F3-AF184393CED6}" dt="2021-03-16T14:44:46.734" v="1086" actId="478"/>
          <ac:spMkLst>
            <pc:docMk/>
            <pc:sldMk cId="489775896" sldId="262"/>
            <ac:spMk id="107" creationId="{36289C93-1CC9-4857-A117-D04EA752429F}"/>
          </ac:spMkLst>
        </pc:spChg>
        <pc:spChg chg="del">
          <ac:chgData name="Fatima Pillosu" userId="a6295d4dc9e22643" providerId="LiveId" clId="{7CFD9F78-406E-4762-93F3-AF184393CED6}" dt="2021-03-16T14:44:57.562" v="1092" actId="478"/>
          <ac:spMkLst>
            <pc:docMk/>
            <pc:sldMk cId="489775896" sldId="262"/>
            <ac:spMk id="108" creationId="{09F9381C-8ABE-4A65-9FD8-B92D3A17CD57}"/>
          </ac:spMkLst>
        </pc:spChg>
        <pc:spChg chg="del">
          <ac:chgData name="Fatima Pillosu" userId="a6295d4dc9e22643" providerId="LiveId" clId="{7CFD9F78-406E-4762-93F3-AF184393CED6}" dt="2021-03-16T14:44:56.006" v="1091" actId="478"/>
          <ac:spMkLst>
            <pc:docMk/>
            <pc:sldMk cId="489775896" sldId="262"/>
            <ac:spMk id="109" creationId="{DD4030DE-5493-4579-841E-785D3F642573}"/>
          </ac:spMkLst>
        </pc:spChg>
        <pc:spChg chg="del">
          <ac:chgData name="Fatima Pillosu" userId="a6295d4dc9e22643" providerId="LiveId" clId="{7CFD9F78-406E-4762-93F3-AF184393CED6}" dt="2021-03-16T14:44:51.760" v="1089" actId="478"/>
          <ac:spMkLst>
            <pc:docMk/>
            <pc:sldMk cId="489775896" sldId="262"/>
            <ac:spMk id="110" creationId="{7F258A4E-20AF-4350-A516-79436452E644}"/>
          </ac:spMkLst>
        </pc:spChg>
        <pc:picChg chg="add del mod modCrop">
          <ac:chgData name="Fatima Pillosu" userId="a6295d4dc9e22643" providerId="LiveId" clId="{7CFD9F78-406E-4762-93F3-AF184393CED6}" dt="2021-03-16T15:44:24.975" v="1739" actId="478"/>
          <ac:picMkLst>
            <pc:docMk/>
            <pc:sldMk cId="489775896" sldId="262"/>
            <ac:picMk id="2" creationId="{857EE9FA-FF37-4A79-92DD-0E2976D19F9B}"/>
          </ac:picMkLst>
        </pc:picChg>
        <pc:picChg chg="add mod ord modCrop">
          <ac:chgData name="Fatima Pillosu" userId="a6295d4dc9e22643" providerId="LiveId" clId="{7CFD9F78-406E-4762-93F3-AF184393CED6}" dt="2021-03-16T15:43:11.741" v="1712" actId="732"/>
          <ac:picMkLst>
            <pc:docMk/>
            <pc:sldMk cId="489775896" sldId="262"/>
            <ac:picMk id="3" creationId="{3FC1B50F-5AD4-4249-9CA1-73D41140C2BD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5" creationId="{9C9133B2-E638-4450-ACFA-9678D62BB787}"/>
          </ac:picMkLst>
        </pc:picChg>
        <pc:picChg chg="del">
          <ac:chgData name="Fatima Pillosu" userId="a6295d4dc9e22643" providerId="LiveId" clId="{7CFD9F78-406E-4762-93F3-AF184393CED6}" dt="2021-03-16T15:41:25.398" v="1700" actId="478"/>
          <ac:picMkLst>
            <pc:docMk/>
            <pc:sldMk cId="489775896" sldId="262"/>
            <ac:picMk id="7" creationId="{9003B654-B56B-4B89-85B4-EAED5E15047E}"/>
          </ac:picMkLst>
        </pc:picChg>
        <pc:picChg chg="add mod">
          <ac:chgData name="Fatima Pillosu" userId="a6295d4dc9e22643" providerId="LiveId" clId="{7CFD9F78-406E-4762-93F3-AF184393CED6}" dt="2021-03-16T15:44:17.710" v="1738" actId="14100"/>
          <ac:picMkLst>
            <pc:docMk/>
            <pc:sldMk cId="489775896" sldId="262"/>
            <ac:picMk id="45" creationId="{2DDD64F7-FE78-4BBF-A748-9D1F97A1C650}"/>
          </ac:picMkLst>
        </pc:picChg>
        <pc:picChg chg="del">
          <ac:chgData name="Fatima Pillosu" userId="a6295d4dc9e22643" providerId="LiveId" clId="{7CFD9F78-406E-4762-93F3-AF184393CED6}" dt="2021-03-16T15:41:23.903" v="1699" actId="478"/>
          <ac:picMkLst>
            <pc:docMk/>
            <pc:sldMk cId="489775896" sldId="262"/>
            <ac:picMk id="57" creationId="{BBFD4F8B-DE7A-4EB2-9306-EC1539E2BB5A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6" creationId="{8BC26355-2065-49FB-BB7A-457E03A51E6C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8" creationId="{5034CECD-8ADD-4769-89B5-4C005711199D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9" creationId="{CDBB21F8-436E-4FB7-B889-7736C3AF1402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70" creationId="{E59B21C1-04F2-4AA6-866A-F18255B3E9D7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3" creationId="{B456FB79-8341-4B30-8D6C-232354A9A74F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4" creationId="{F96D2E36-EC74-475F-AA95-83966E242693}"/>
          </ac:picMkLst>
        </pc:picChg>
        <pc:cxnChg chg="del">
          <ac:chgData name="Fatima Pillosu" userId="a6295d4dc9e22643" providerId="LiveId" clId="{7CFD9F78-406E-4762-93F3-AF184393CED6}" dt="2021-03-16T14:44:40.242" v="1080" actId="478"/>
          <ac:cxnSpMkLst>
            <pc:docMk/>
            <pc:sldMk cId="489775896" sldId="262"/>
            <ac:cxnSpMk id="102" creationId="{88C56188-B8A0-4BE3-815A-B67DABB609DD}"/>
          </ac:cxnSpMkLst>
        </pc:cxnChg>
      </pc:sldChg>
      <pc:sldChg chg="delSp modSp mod ord">
        <pc:chgData name="Fatima Pillosu" userId="a6295d4dc9e22643" providerId="LiveId" clId="{7CFD9F78-406E-4762-93F3-AF184393CED6}" dt="2021-03-16T17:04:54.893" v="2010" actId="478"/>
        <pc:sldMkLst>
          <pc:docMk/>
          <pc:sldMk cId="1946935707" sldId="266"/>
        </pc:sldMkLst>
        <pc:spChg chg="del mod">
          <ac:chgData name="Fatima Pillosu" userId="a6295d4dc9e22643" providerId="LiveId" clId="{7CFD9F78-406E-4762-93F3-AF184393CED6}" dt="2021-03-16T14:43:02.886" v="1061" actId="478"/>
          <ac:spMkLst>
            <pc:docMk/>
            <pc:sldMk cId="1946935707" sldId="266"/>
            <ac:spMk id="6" creationId="{C22861DE-9861-4C25-8E86-8F417034FB26}"/>
          </ac:spMkLst>
        </pc:spChg>
        <pc:spChg chg="del">
          <ac:chgData name="Fatima Pillosu" userId="a6295d4dc9e22643" providerId="LiveId" clId="{7CFD9F78-406E-4762-93F3-AF184393CED6}" dt="2021-03-16T14:42:31.242" v="1047" actId="478"/>
          <ac:spMkLst>
            <pc:docMk/>
            <pc:sldMk cId="1946935707" sldId="266"/>
            <ac:spMk id="7" creationId="{DA1E4FF8-8D18-4941-A8A4-7A633FAA69AA}"/>
          </ac:spMkLst>
        </pc:spChg>
        <pc:spChg chg="del mod">
          <ac:chgData name="Fatima Pillosu" userId="a6295d4dc9e22643" providerId="LiveId" clId="{7CFD9F78-406E-4762-93F3-AF184393CED6}" dt="2021-03-16T14:43:00.553" v="1060" actId="478"/>
          <ac:spMkLst>
            <pc:docMk/>
            <pc:sldMk cId="1946935707" sldId="266"/>
            <ac:spMk id="9" creationId="{05AA62AE-3C04-4EC7-9DFB-C6D0AA14FE18}"/>
          </ac:spMkLst>
        </pc:spChg>
        <pc:spChg chg="del">
          <ac:chgData name="Fatima Pillosu" userId="a6295d4dc9e22643" providerId="LiveId" clId="{7CFD9F78-406E-4762-93F3-AF184393CED6}" dt="2021-03-16T14:42:32.691" v="1048" actId="478"/>
          <ac:spMkLst>
            <pc:docMk/>
            <pc:sldMk cId="1946935707" sldId="266"/>
            <ac:spMk id="10" creationId="{2A459FAE-1617-4FDE-B7D6-900C9F36428E}"/>
          </ac:spMkLst>
        </pc:spChg>
        <pc:spChg chg="del">
          <ac:chgData name="Fatima Pillosu" userId="a6295d4dc9e22643" providerId="LiveId" clId="{7CFD9F78-406E-4762-93F3-AF184393CED6}" dt="2021-03-16T14:42:44.166" v="1052" actId="478"/>
          <ac:spMkLst>
            <pc:docMk/>
            <pc:sldMk cId="1946935707" sldId="266"/>
            <ac:spMk id="12" creationId="{C89E9259-D30E-4FB3-B658-460F26B4FC14}"/>
          </ac:spMkLst>
        </pc:spChg>
        <pc:spChg chg="del">
          <ac:chgData name="Fatima Pillosu" userId="a6295d4dc9e22643" providerId="LiveId" clId="{7CFD9F78-406E-4762-93F3-AF184393CED6}" dt="2021-03-16T14:42:46.730" v="1054" actId="478"/>
          <ac:spMkLst>
            <pc:docMk/>
            <pc:sldMk cId="1946935707" sldId="266"/>
            <ac:spMk id="13" creationId="{B72D0F52-A0D0-496A-92E2-0521A6C572BE}"/>
          </ac:spMkLst>
        </pc:spChg>
        <pc:spChg chg="del">
          <ac:chgData name="Fatima Pillosu" userId="a6295d4dc9e22643" providerId="LiveId" clId="{7CFD9F78-406E-4762-93F3-AF184393CED6}" dt="2021-03-16T14:42:42.736" v="1051" actId="478"/>
          <ac:spMkLst>
            <pc:docMk/>
            <pc:sldMk cId="1946935707" sldId="266"/>
            <ac:spMk id="14" creationId="{5320C646-6BCF-4AD2-BEB5-FE64680FC0CF}"/>
          </ac:spMkLst>
        </pc:spChg>
        <pc:spChg chg="del">
          <ac:chgData name="Fatima Pillosu" userId="a6295d4dc9e22643" providerId="LiveId" clId="{7CFD9F78-406E-4762-93F3-AF184393CED6}" dt="2021-03-16T14:42:54.190" v="1057" actId="478"/>
          <ac:spMkLst>
            <pc:docMk/>
            <pc:sldMk cId="1946935707" sldId="266"/>
            <ac:spMk id="15" creationId="{1E664129-C640-4C17-AFA6-7CA00A08BB07}"/>
          </ac:spMkLst>
        </pc:spChg>
        <pc:spChg chg="mod">
          <ac:chgData name="Fatima Pillosu" userId="a6295d4dc9e22643" providerId="LiveId" clId="{7CFD9F78-406E-4762-93F3-AF184393CED6}" dt="2021-03-16T14:42:39.735" v="1050" actId="14100"/>
          <ac:spMkLst>
            <pc:docMk/>
            <pc:sldMk cId="1946935707" sldId="266"/>
            <ac:spMk id="19" creationId="{DEAC4382-94E2-4B9F-8AE9-9B92C5BA73CE}"/>
          </ac:spMkLst>
        </pc:spChg>
        <pc:spChg chg="del mod">
          <ac:chgData name="Fatima Pillosu" userId="a6295d4dc9e22643" providerId="LiveId" clId="{7CFD9F78-406E-4762-93F3-AF184393CED6}" dt="2021-03-16T15:37:22.130" v="1664" actId="478"/>
          <ac:spMkLst>
            <pc:docMk/>
            <pc:sldMk cId="1946935707" sldId="266"/>
            <ac:spMk id="20" creationId="{D5CE56FC-7FF2-4039-90BF-813092F5F371}"/>
          </ac:spMkLst>
        </pc:spChg>
        <pc:spChg chg="del mod">
          <ac:chgData name="Fatima Pillosu" userId="a6295d4dc9e22643" providerId="LiveId" clId="{7CFD9F78-406E-4762-93F3-AF184393CED6}" dt="2021-03-16T15:37:23.611" v="1665" actId="478"/>
          <ac:spMkLst>
            <pc:docMk/>
            <pc:sldMk cId="1946935707" sldId="266"/>
            <ac:spMk id="21" creationId="{A896DB9E-F554-4453-88BC-C959C3D2E9B9}"/>
          </ac:spMkLst>
        </pc:spChg>
        <pc:spChg chg="del mod">
          <ac:chgData name="Fatima Pillosu" userId="a6295d4dc9e22643" providerId="LiveId" clId="{7CFD9F78-406E-4762-93F3-AF184393CED6}" dt="2021-03-16T17:04:53.618" v="2009" actId="478"/>
          <ac:spMkLst>
            <pc:docMk/>
            <pc:sldMk cId="1946935707" sldId="266"/>
            <ac:spMk id="25" creationId="{666D1123-4E4D-41BB-883E-3C2ECA76D530}"/>
          </ac:spMkLst>
        </pc:spChg>
        <pc:spChg chg="del">
          <ac:chgData name="Fatima Pillosu" userId="a6295d4dc9e22643" providerId="LiveId" clId="{7CFD9F78-406E-4762-93F3-AF184393CED6}" dt="2021-03-16T14:42:48.030" v="1055" actId="478"/>
          <ac:spMkLst>
            <pc:docMk/>
            <pc:sldMk cId="1946935707" sldId="266"/>
            <ac:spMk id="28" creationId="{20F62E3F-8D4A-4489-92C3-9D762A705CF4}"/>
          </ac:spMkLst>
        </pc:spChg>
        <pc:cxnChg chg="del">
          <ac:chgData name="Fatima Pillosu" userId="a6295d4dc9e22643" providerId="LiveId" clId="{7CFD9F78-406E-4762-93F3-AF184393CED6}" dt="2021-03-16T17:04:54.893" v="2010" actId="478"/>
          <ac:cxnSpMkLst>
            <pc:docMk/>
            <pc:sldMk cId="1946935707" sldId="266"/>
            <ac:cxnSpMk id="23" creationId="{32470C97-C747-4E4B-87C4-2E00F82EA09F}"/>
          </ac:cxnSpMkLst>
        </pc:cxnChg>
        <pc:cxnChg chg="del mod">
          <ac:chgData name="Fatima Pillosu" userId="a6295d4dc9e22643" providerId="LiveId" clId="{7CFD9F78-406E-4762-93F3-AF184393CED6}" dt="2021-03-16T14:42:44.933" v="1053" actId="478"/>
          <ac:cxnSpMkLst>
            <pc:docMk/>
            <pc:sldMk cId="1946935707" sldId="266"/>
            <ac:cxnSpMk id="29" creationId="{57C3CC20-413F-4C69-BA06-5A7AD20FB737}"/>
          </ac:cxnSpMkLst>
        </pc:cxnChg>
        <pc:cxnChg chg="del">
          <ac:chgData name="Fatima Pillosu" userId="a6295d4dc9e22643" providerId="LiveId" clId="{7CFD9F78-406E-4762-93F3-AF184393CED6}" dt="2021-03-16T14:42:48.621" v="1056" actId="478"/>
          <ac:cxnSpMkLst>
            <pc:docMk/>
            <pc:sldMk cId="1946935707" sldId="266"/>
            <ac:cxnSpMk id="34" creationId="{95E97FAA-5715-48AE-9DAA-9881B48C8674}"/>
          </ac:cxnSpMkLst>
        </pc:cxnChg>
        <pc:cxnChg chg="del">
          <ac:chgData name="Fatima Pillosu" userId="a6295d4dc9e22643" providerId="LiveId" clId="{7CFD9F78-406E-4762-93F3-AF184393CED6}" dt="2021-03-16T14:42:54.903" v="1058" actId="478"/>
          <ac:cxnSpMkLst>
            <pc:docMk/>
            <pc:sldMk cId="1946935707" sldId="266"/>
            <ac:cxnSpMk id="37" creationId="{CF48CB31-291A-4AF2-B671-4646016B2662}"/>
          </ac:cxnSpMkLst>
        </pc:cxnChg>
      </pc:sldChg>
      <pc:sldChg chg="modSp mod">
        <pc:chgData name="Fatima Pillosu" userId="a6295d4dc9e22643" providerId="LiveId" clId="{7CFD9F78-406E-4762-93F3-AF184393CED6}" dt="2021-03-16T14:45:41.338" v="1093" actId="1076"/>
        <pc:sldMkLst>
          <pc:docMk/>
          <pc:sldMk cId="3925843902" sldId="267"/>
        </pc:sldMkLst>
        <pc:grpChg chg="mod">
          <ac:chgData name="Fatima Pillosu" userId="a6295d4dc9e22643" providerId="LiveId" clId="{7CFD9F78-406E-4762-93F3-AF184393CED6}" dt="2021-03-16T14:45:41.338" v="1093" actId="1076"/>
          <ac:grpSpMkLst>
            <pc:docMk/>
            <pc:sldMk cId="3925843902" sldId="267"/>
            <ac:grpSpMk id="26" creationId="{81AD83B3-111E-4571-A167-89004A5CC3AC}"/>
          </ac:grpSpMkLst>
        </pc:grpChg>
      </pc:sldChg>
      <pc:sldChg chg="del">
        <pc:chgData name="Fatima Pillosu" userId="a6295d4dc9e22643" providerId="LiveId" clId="{7CFD9F78-406E-4762-93F3-AF184393CED6}" dt="2021-03-16T12:00:02.622" v="264" actId="47"/>
        <pc:sldMkLst>
          <pc:docMk/>
          <pc:sldMk cId="2603066377" sldId="268"/>
        </pc:sldMkLst>
      </pc:sldChg>
      <pc:sldChg chg="addSp delSp modSp new mod ord addCm delCm">
        <pc:chgData name="Fatima Pillosu" userId="a6295d4dc9e22643" providerId="LiveId" clId="{7CFD9F78-406E-4762-93F3-AF184393CED6}" dt="2021-03-16T17:01:56.387" v="1989" actId="2085"/>
        <pc:sldMkLst>
          <pc:docMk/>
          <pc:sldMk cId="1838584490" sldId="269"/>
        </pc:sldMkLst>
        <pc:spChg chg="del">
          <ac:chgData name="Fatima Pillosu" userId="a6295d4dc9e22643" providerId="LiveId" clId="{7CFD9F78-406E-4762-93F3-AF184393CED6}" dt="2021-03-16T10:57:24.393" v="37" actId="478"/>
          <ac:spMkLst>
            <pc:docMk/>
            <pc:sldMk cId="1838584490" sldId="269"/>
            <ac:spMk id="2" creationId="{57142D01-F6E8-4CF6-98E0-CAFF5A5C095D}"/>
          </ac:spMkLst>
        </pc:spChg>
        <pc:spChg chg="del">
          <ac:chgData name="Fatima Pillosu" userId="a6295d4dc9e22643" providerId="LiveId" clId="{7CFD9F78-406E-4762-93F3-AF184393CED6}" dt="2021-03-16T10:57:25.092" v="38" actId="478"/>
          <ac:spMkLst>
            <pc:docMk/>
            <pc:sldMk cId="1838584490" sldId="269"/>
            <ac:spMk id="3" creationId="{E8D02553-D024-4006-8F09-9A07749DF47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" creationId="{A39D5F76-047E-44E4-A370-69E186607A8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6" creationId="{936C7DFB-9AE7-4A2F-9F43-23D9E6BDCF0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7" creationId="{C94B1BE3-F5BB-450A-AD97-85167DEB5794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8" creationId="{B34D8F2A-E444-452F-BDC4-A7230FB213C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9" creationId="{AD0AD137-09E3-4CF9-A49F-856B7D8844F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0" creationId="{DDE2951C-6E5B-4494-8EF6-3D69556815C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1" creationId="{2458937F-ED5A-4901-9011-023EC012ADF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2" creationId="{A5B4C20C-87A0-4162-AAF3-95094C43BB51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3" creationId="{84F08275-08FB-40EF-9656-034F5AE2C63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4" creationId="{C8471F15-122A-4C43-9D44-E498D29F6A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5" creationId="{DBD0CEAE-F9C6-4979-937F-B836AC06CCE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6" creationId="{28FD9835-27E5-4336-AB66-1705438BEF2A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7" creationId="{6BDC4C10-9A45-406E-A51E-B8D6A3750D00}"/>
          </ac:spMkLst>
        </pc:spChg>
        <pc:spChg chg="add del mod">
          <ac:chgData name="Fatima Pillosu" userId="a6295d4dc9e22643" providerId="LiveId" clId="{7CFD9F78-406E-4762-93F3-AF184393CED6}" dt="2021-03-16T14:26:34.344" v="717" actId="478"/>
          <ac:spMkLst>
            <pc:docMk/>
            <pc:sldMk cId="1838584490" sldId="269"/>
            <ac:spMk id="18" creationId="{B38A1669-6B11-49AA-83E0-D09166548158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9" creationId="{22FAB05D-65BA-48F9-98EE-ACE798A8D65D}"/>
          </ac:spMkLst>
        </pc:spChg>
        <pc:spChg chg="add del mod">
          <ac:chgData name="Fatima Pillosu" userId="a6295d4dc9e22643" providerId="LiveId" clId="{7CFD9F78-406E-4762-93F3-AF184393CED6}" dt="2021-03-16T14:26:46.004" v="721" actId="478"/>
          <ac:spMkLst>
            <pc:docMk/>
            <pc:sldMk cId="1838584490" sldId="269"/>
            <ac:spMk id="20" creationId="{2AF3D791-64D2-4142-9196-1064FD4626B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21" creationId="{6172DD5B-0E43-4B55-B6B4-597EB4AFEB3F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22" creationId="{06DA781C-F82F-440B-8064-74F714E333A2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23" creationId="{764C00FA-9081-444B-9F7F-9A3B1249C067}"/>
          </ac:spMkLst>
        </pc:spChg>
        <pc:spChg chg="add del mod">
          <ac:chgData name="Fatima Pillosu" userId="a6295d4dc9e22643" providerId="LiveId" clId="{7CFD9F78-406E-4762-93F3-AF184393CED6}" dt="2021-03-16T14:30:15.789" v="759" actId="478"/>
          <ac:spMkLst>
            <pc:docMk/>
            <pc:sldMk cId="1838584490" sldId="269"/>
            <ac:spMk id="29" creationId="{EB2A9F41-5F3C-4038-B839-943C0CBC5C42}"/>
          </ac:spMkLst>
        </pc:spChg>
        <pc:spChg chg="add del mod">
          <ac:chgData name="Fatima Pillosu" userId="a6295d4dc9e22643" providerId="LiveId" clId="{7CFD9F78-406E-4762-93F3-AF184393CED6}" dt="2021-03-16T14:30:18.310" v="760" actId="478"/>
          <ac:spMkLst>
            <pc:docMk/>
            <pc:sldMk cId="1838584490" sldId="269"/>
            <ac:spMk id="30" creationId="{4A3AEAC7-527C-43B8-9E39-C2164BF71A6D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1" creationId="{C3D9898C-F0AF-438F-925F-1D8E61865604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2" creationId="{5E81FB58-C74C-4415-A899-E05B12562C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4" creationId="{A8A2E20C-9E80-4A00-9987-E3F6577C133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5" creationId="{6FDE23F9-7007-41F6-8230-6E23AC8D5A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6" creationId="{6A35645C-82C0-49E0-A4F7-B3C60180764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7" creationId="{62616D55-92BA-4752-9420-806CD36B6E7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8" creationId="{8F4B6839-FC51-41C5-AE23-ABF4076D268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9" creationId="{36EE37FB-CF00-47CE-8D05-BDB6C1BB9300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0" creationId="{9367C7DC-1662-48C8-8CCF-DA1DB7ADF588}"/>
          </ac:spMkLst>
        </pc:spChg>
        <pc:spChg chg="add del mod">
          <ac:chgData name="Fatima Pillosu" userId="a6295d4dc9e22643" providerId="LiveId" clId="{7CFD9F78-406E-4762-93F3-AF184393CED6}" dt="2021-03-16T14:32:42.290" v="782" actId="478"/>
          <ac:spMkLst>
            <pc:docMk/>
            <pc:sldMk cId="1838584490" sldId="269"/>
            <ac:spMk id="41" creationId="{2C661B37-4652-40E5-B432-9A3A4AE64BE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2" creationId="{A776783C-3723-4013-BC75-60B0EF40811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3" creationId="{7D6A25DE-C5AF-49A5-BF75-4A4249F42228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4" creationId="{B0E82A4C-5161-4830-BEC4-49963DB30606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5" creationId="{83A377DC-A9D5-4384-A023-A7A1D649510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6" creationId="{0D9270AF-1709-4AA9-83A3-869C8612174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7" creationId="{1ECDB9E5-F334-4FE2-9785-F819363CDE52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8" creationId="{193C4610-35E4-4535-912A-69339CDE740B}"/>
          </ac:spMkLst>
        </pc:spChg>
        <pc:spChg chg="add mod or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0" creationId="{40F977FD-E350-4413-9591-FA3E32D7EBC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1" creationId="{9A81F886-E502-4E63-B14A-885FC89469A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2" creationId="{3EBDC00A-44B4-481F-BABC-E656AB0192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3" creationId="{5B03309D-0D13-47FB-803A-D6450D52DD9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4" creationId="{26541050-4D38-40EC-AE59-1D33FB67C39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5" creationId="{201518CF-08CF-476A-BDC5-5889A1C752EE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56" creationId="{50B07229-8D7C-458B-98A0-08E3BE3AFC1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7" creationId="{3480F8B5-A98E-412D-8C7A-F335C4215754}"/>
          </ac:spMkLst>
        </pc:spChg>
        <pc:spChg chg="add mod">
          <ac:chgData name="Fatima Pillosu" userId="a6295d4dc9e22643" providerId="LiveId" clId="{7CFD9F78-406E-4762-93F3-AF184393CED6}" dt="2021-03-16T17:01:10.895" v="1983" actId="1076"/>
          <ac:spMkLst>
            <pc:docMk/>
            <pc:sldMk cId="1838584490" sldId="269"/>
            <ac:spMk id="58" creationId="{96EAB187-7E56-475F-846B-0FB680EDBBB9}"/>
          </ac:spMkLst>
        </pc:spChg>
        <pc:spChg chg="add mod">
          <ac:chgData name="Fatima Pillosu" userId="a6295d4dc9e22643" providerId="LiveId" clId="{7CFD9F78-406E-4762-93F3-AF184393CED6}" dt="2021-03-16T16:54:39.326" v="1922" actId="1038"/>
          <ac:spMkLst>
            <pc:docMk/>
            <pc:sldMk cId="1838584490" sldId="269"/>
            <ac:spMk id="64" creationId="{46AA85A0-6988-40FA-BD48-131A7204EC61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6" creationId="{88E9C372-691B-4CD8-A779-6BE9A1DF44E6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7" creationId="{601E78D5-A8A9-481A-AAF1-9AF05B943F48}"/>
          </ac:spMkLst>
        </pc:spChg>
        <pc:spChg chg="add del mod">
          <ac:chgData name="Fatima Pillosu" userId="a6295d4dc9e22643" providerId="LiveId" clId="{7CFD9F78-406E-4762-93F3-AF184393CED6}" dt="2021-03-16T15:23:09.117" v="1545" actId="478"/>
          <ac:spMkLst>
            <pc:docMk/>
            <pc:sldMk cId="1838584490" sldId="269"/>
            <ac:spMk id="68" creationId="{5CBE298F-28F3-4817-BE06-466FC46D534B}"/>
          </ac:spMkLst>
        </pc:spChg>
        <pc:spChg chg="add del mod">
          <ac:chgData name="Fatima Pillosu" userId="a6295d4dc9e22643" providerId="LiveId" clId="{7CFD9F78-406E-4762-93F3-AF184393CED6}" dt="2021-03-16T15:23:12.113" v="1546" actId="478"/>
          <ac:spMkLst>
            <pc:docMk/>
            <pc:sldMk cId="1838584490" sldId="269"/>
            <ac:spMk id="69" creationId="{8C42DB0B-12E9-4120-A7DA-93F1CF1CB539}"/>
          </ac:spMkLst>
        </pc:spChg>
        <pc:spChg chg="add del mod">
          <ac:chgData name="Fatima Pillosu" userId="a6295d4dc9e22643" providerId="LiveId" clId="{7CFD9F78-406E-4762-93F3-AF184393CED6}" dt="2021-03-16T15:23:06.062" v="1544" actId="478"/>
          <ac:spMkLst>
            <pc:docMk/>
            <pc:sldMk cId="1838584490" sldId="269"/>
            <ac:spMk id="70" creationId="{701E7705-425E-4A9C-A07B-6DABC833838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1" creationId="{EB0D3487-ECBA-4B5A-A1A8-4F323D908BD3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2" creationId="{F01E2BEB-0823-4C7C-A5E7-EE3E3E79746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3" creationId="{723A34DD-F79F-409D-AE70-29D4415F4432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4" creationId="{B7326700-7EB1-4237-AAB4-26DC7852811C}"/>
          </ac:spMkLst>
        </pc:spChg>
        <pc:grpChg chg="add mod">
          <ac:chgData name="Fatima Pillosu" userId="a6295d4dc9e22643" providerId="LiveId" clId="{7CFD9F78-406E-4762-93F3-AF184393CED6}" dt="2021-03-16T17:00:57.346" v="1981" actId="1036"/>
          <ac:grpSpMkLst>
            <pc:docMk/>
            <pc:sldMk cId="1838584490" sldId="269"/>
            <ac:grpSpMk id="2" creationId="{F6534CCE-C406-4BA9-AF57-8E7A229597A0}"/>
          </ac:grpSpMkLst>
        </pc:grpChg>
        <pc:picChg chg="add del mod">
          <ac:chgData name="Fatima Pillosu" userId="a6295d4dc9e22643" providerId="LiveId" clId="{7CFD9F78-406E-4762-93F3-AF184393CED6}" dt="2021-03-16T17:01:04.482" v="1982" actId="14100"/>
          <ac:picMkLst>
            <pc:docMk/>
            <pc:sldMk cId="1838584490" sldId="269"/>
            <ac:picMk id="4" creationId="{A2B79260-2843-4A96-9810-77DACA0397FD}"/>
          </ac:picMkLst>
        </pc:picChg>
        <pc:picChg chg="add del mod">
          <ac:chgData name="Fatima Pillosu" userId="a6295d4dc9e22643" providerId="LiveId" clId="{7CFD9F78-406E-4762-93F3-AF184393CED6}" dt="2021-03-16T14:29:41.409" v="747" actId="478"/>
          <ac:picMkLst>
            <pc:docMk/>
            <pc:sldMk cId="1838584490" sldId="269"/>
            <ac:picMk id="24" creationId="{97B218A7-D820-434B-BF38-FDBFBAF6C682}"/>
          </ac:picMkLst>
        </pc:picChg>
        <pc:picChg chg="add del mod">
          <ac:chgData name="Fatima Pillosu" userId="a6295d4dc9e22643" providerId="LiveId" clId="{7CFD9F78-406E-4762-93F3-AF184393CED6}" dt="2021-03-16T14:29:43.446" v="749" actId="478"/>
          <ac:picMkLst>
            <pc:docMk/>
            <pc:sldMk cId="1838584490" sldId="269"/>
            <ac:picMk id="25" creationId="{5D0BCEAC-E058-41F3-B001-38DA7C74A7D8}"/>
          </ac:picMkLst>
        </pc:picChg>
        <pc:picChg chg="add del mod">
          <ac:chgData name="Fatima Pillosu" userId="a6295d4dc9e22643" providerId="LiveId" clId="{7CFD9F78-406E-4762-93F3-AF184393CED6}" dt="2021-03-16T14:29:42.300" v="748" actId="478"/>
          <ac:picMkLst>
            <pc:docMk/>
            <pc:sldMk cId="1838584490" sldId="269"/>
            <ac:picMk id="26" creationId="{86CEFFA3-6C19-4D73-8FAF-DC2108CB6091}"/>
          </ac:picMkLst>
        </pc:picChg>
        <pc:picChg chg="add del mod">
          <ac:chgData name="Fatima Pillosu" userId="a6295d4dc9e22643" providerId="LiveId" clId="{7CFD9F78-406E-4762-93F3-AF184393CED6}" dt="2021-03-16T14:30:11.736" v="756" actId="478"/>
          <ac:picMkLst>
            <pc:docMk/>
            <pc:sldMk cId="1838584490" sldId="269"/>
            <ac:picMk id="27" creationId="{AF975E57-0F1E-4970-8C35-346B71DABFDF}"/>
          </ac:picMkLst>
        </pc:picChg>
        <pc:picChg chg="add del mod">
          <ac:chgData name="Fatima Pillosu" userId="a6295d4dc9e22643" providerId="LiveId" clId="{7CFD9F78-406E-4762-93F3-AF184393CED6}" dt="2021-03-16T14:29:48.331" v="751" actId="478"/>
          <ac:picMkLst>
            <pc:docMk/>
            <pc:sldMk cId="1838584490" sldId="269"/>
            <ac:picMk id="28" creationId="{6058FE78-C442-409F-BBB5-3D9589C739C0}"/>
          </ac:picMkLst>
        </pc:picChg>
        <pc:picChg chg="add del mod">
          <ac:chgData name="Fatima Pillosu" userId="a6295d4dc9e22643" providerId="LiveId" clId="{7CFD9F78-406E-4762-93F3-AF184393CED6}" dt="2021-03-16T14:29:40.265" v="746" actId="478"/>
          <ac:picMkLst>
            <pc:docMk/>
            <pc:sldMk cId="1838584490" sldId="269"/>
            <ac:picMk id="33" creationId="{F4DD4698-DFB1-4EF0-B630-00AF71858BB3}"/>
          </ac:picMkLst>
        </pc:picChg>
        <pc:picChg chg="add del mod">
          <ac:chgData name="Fatima Pillosu" userId="a6295d4dc9e22643" providerId="LiveId" clId="{7CFD9F78-406E-4762-93F3-AF184393CED6}" dt="2021-03-16T14:57:10.746" v="1283" actId="478"/>
          <ac:picMkLst>
            <pc:docMk/>
            <pc:sldMk cId="1838584490" sldId="269"/>
            <ac:picMk id="63" creationId="{1C3DED81-3B44-4A8B-A4DC-F4EDEDBB1A41}"/>
          </ac:picMkLst>
        </pc:picChg>
        <pc:picChg chg="add del mod modCrop">
          <ac:chgData name="Fatima Pillosu" userId="a6295d4dc9e22643" providerId="LiveId" clId="{7CFD9F78-406E-4762-93F3-AF184393CED6}" dt="2021-03-16T17:01:56.387" v="1989" actId="2085"/>
          <ac:picMkLst>
            <pc:docMk/>
            <pc:sldMk cId="1838584490" sldId="269"/>
            <ac:picMk id="65" creationId="{8B5C7F59-F6DF-4307-A8C8-9E75981D2D20}"/>
          </ac:picMkLst>
        </pc:picChg>
        <pc:cxnChg chg="add mod">
          <ac:chgData name="Fatima Pillosu" userId="a6295d4dc9e22643" providerId="LiveId" clId="{7CFD9F78-406E-4762-93F3-AF184393CED6}" dt="2021-03-16T16:54:44.313" v="1928" actId="1038"/>
          <ac:cxnSpMkLst>
            <pc:docMk/>
            <pc:sldMk cId="1838584490" sldId="269"/>
            <ac:cxnSpMk id="49" creationId="{66CC2919-E44F-45CC-AE5C-FEA5F15812DD}"/>
          </ac:cxnSpMkLst>
        </pc:cxnChg>
        <pc:cxnChg chg="add del">
          <ac:chgData name="Fatima Pillosu" userId="a6295d4dc9e22643" providerId="LiveId" clId="{7CFD9F78-406E-4762-93F3-AF184393CED6}" dt="2021-03-16T14:40:51.550" v="1039" actId="478"/>
          <ac:cxnSpMkLst>
            <pc:docMk/>
            <pc:sldMk cId="1838584490" sldId="269"/>
            <ac:cxnSpMk id="60" creationId="{5682A29A-98BA-4433-9582-BB2A03E0923F}"/>
          </ac:cxnSpMkLst>
        </pc:cxnChg>
        <pc:cxnChg chg="add del">
          <ac:chgData name="Fatima Pillosu" userId="a6295d4dc9e22643" providerId="LiveId" clId="{7CFD9F78-406E-4762-93F3-AF184393CED6}" dt="2021-03-16T14:40:50.528" v="1038" actId="478"/>
          <ac:cxnSpMkLst>
            <pc:docMk/>
            <pc:sldMk cId="1838584490" sldId="269"/>
            <ac:cxnSpMk id="62" creationId="{54711C82-C55E-479D-AFFD-D68C0EE2711A}"/>
          </ac:cxnSpMkLst>
        </pc:cxnChg>
      </pc:sldChg>
      <pc:sldChg chg="addSp delSp modSp new mod">
        <pc:chgData name="Fatima Pillosu" userId="a6295d4dc9e22643" providerId="LiveId" clId="{7CFD9F78-406E-4762-93F3-AF184393CED6}" dt="2021-03-16T16:55:33.264" v="1933" actId="113"/>
        <pc:sldMkLst>
          <pc:docMk/>
          <pc:sldMk cId="3413225395" sldId="270"/>
        </pc:sldMkLst>
        <pc:spChg chg="del">
          <ac:chgData name="Fatima Pillosu" userId="a6295d4dc9e22643" providerId="LiveId" clId="{7CFD9F78-406E-4762-93F3-AF184393CED6}" dt="2021-03-16T10:59:53.731" v="42" actId="478"/>
          <ac:spMkLst>
            <pc:docMk/>
            <pc:sldMk cId="3413225395" sldId="270"/>
            <ac:spMk id="2" creationId="{EBA6C6C9-7F47-469B-8C1D-7A75CF9DC09B}"/>
          </ac:spMkLst>
        </pc:spChg>
        <pc:spChg chg="del">
          <ac:chgData name="Fatima Pillosu" userId="a6295d4dc9e22643" providerId="LiveId" clId="{7CFD9F78-406E-4762-93F3-AF184393CED6}" dt="2021-03-16T10:59:52.242" v="41" actId="478"/>
          <ac:spMkLst>
            <pc:docMk/>
            <pc:sldMk cId="3413225395" sldId="270"/>
            <ac:spMk id="3" creationId="{692636D9-30E6-487D-AACF-17CB5EFCDB0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6" creationId="{FA7DC6D3-59A4-40FB-99A1-34685B4B586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8" creationId="{1CF0B0C9-AF5B-4BBF-A535-FFDCBF83AC27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1" creationId="{7EB7F601-C185-4590-8245-E2ABED3FB772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2" creationId="{3BC310A9-751D-419D-B0B1-41D5DF06F4BB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3" creationId="{B27E9B1C-46FD-4FA3-A5BA-20AE1EC51E24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4" creationId="{3A892531-9175-4DA1-A94A-6EEE02ECAF28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5" creationId="{920E7FFF-CFD1-4206-83A8-BFF43B1EBD4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6" creationId="{9788F6A1-F9A4-46FF-A4A0-9576D79969F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7" creationId="{087CE2B4-EA0E-477F-B243-4DAFB682B4F5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8" creationId="{6893E25A-0A89-4BA4-9F6B-AA21C58A9C0F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9" creationId="{EC0F003B-480E-4062-BFA8-619AFB1BB3E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1" creationId="{C02F69DC-5F77-4D09-8B2E-56C2724FCC4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4" creationId="{3E5BF154-4709-42AA-B7E9-011F0C6A41E6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5" creationId="{5B0C6997-12EB-4648-89F6-35673EF1D231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6" creationId="{649E04B6-8EDE-4DB8-9AE3-93072C41D5A8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7" creationId="{2BC47A2D-A9C6-4658-BEBA-833559015BFF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8" creationId="{F3CF8F3F-D4CF-4210-B60C-71CC3AB759B1}"/>
          </ac:spMkLst>
        </pc:spChg>
        <pc:spChg chg="add del mod">
          <ac:chgData name="Fatima Pillosu" userId="a6295d4dc9e22643" providerId="LiveId" clId="{7CFD9F78-406E-4762-93F3-AF184393CED6}" dt="2021-03-16T12:15:31.245" v="493" actId="478"/>
          <ac:spMkLst>
            <pc:docMk/>
            <pc:sldMk cId="3413225395" sldId="270"/>
            <ac:spMk id="39" creationId="{7D59A4F6-198C-4294-BE83-510B95D4899E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0" creationId="{CADC0A01-79A8-47A0-9D50-CE4359BE673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1" creationId="{1A51E6A4-FE64-45BB-A5B4-27B8729B4D5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2" creationId="{B21E8227-E773-4C0F-9160-FA3EE9B0178B}"/>
          </ac:spMkLst>
        </pc:spChg>
        <pc:spChg chg="add mod">
          <ac:chgData name="Fatima Pillosu" userId="a6295d4dc9e22643" providerId="LiveId" clId="{7CFD9F78-406E-4762-93F3-AF184393CED6}" dt="2021-03-16T15:06:19.081" v="1482" actId="14100"/>
          <ac:spMkLst>
            <pc:docMk/>
            <pc:sldMk cId="3413225395" sldId="270"/>
            <ac:spMk id="46" creationId="{FDA131F1-B627-4FFD-9152-EB53F78F8904}"/>
          </ac:spMkLst>
        </pc:spChg>
        <pc:spChg chg="add mod">
          <ac:chgData name="Fatima Pillosu" userId="a6295d4dc9e22643" providerId="LiveId" clId="{7CFD9F78-406E-4762-93F3-AF184393CED6}" dt="2021-03-16T15:18:33.055" v="1506" actId="14100"/>
          <ac:spMkLst>
            <pc:docMk/>
            <pc:sldMk cId="3413225395" sldId="270"/>
            <ac:spMk id="47" creationId="{D37482AB-C56A-47A9-A1F2-7FF23CF286B3}"/>
          </ac:spMkLst>
        </pc:spChg>
        <pc:spChg chg="add mod">
          <ac:chgData name="Fatima Pillosu" userId="a6295d4dc9e22643" providerId="LiveId" clId="{7CFD9F78-406E-4762-93F3-AF184393CED6}" dt="2021-03-16T15:19:13.353" v="1518" actId="1076"/>
          <ac:spMkLst>
            <pc:docMk/>
            <pc:sldMk cId="3413225395" sldId="270"/>
            <ac:spMk id="48" creationId="{37486FDF-066B-4DCD-9953-1C8BD42B0B0D}"/>
          </ac:spMkLst>
        </pc:spChg>
        <pc:spChg chg="add mod">
          <ac:chgData name="Fatima Pillosu" userId="a6295d4dc9e22643" providerId="LiveId" clId="{7CFD9F78-406E-4762-93F3-AF184393CED6}" dt="2021-03-16T15:18:59.968" v="1516" actId="1037"/>
          <ac:spMkLst>
            <pc:docMk/>
            <pc:sldMk cId="3413225395" sldId="270"/>
            <ac:spMk id="49" creationId="{67917802-924C-45B3-95E8-3805B56BB312}"/>
          </ac:spMkLst>
        </pc:spChg>
        <pc:spChg chg="add mod">
          <ac:chgData name="Fatima Pillosu" userId="a6295d4dc9e22643" providerId="LiveId" clId="{7CFD9F78-406E-4762-93F3-AF184393CED6}" dt="2021-03-16T15:19:22.697" v="1522" actId="1035"/>
          <ac:spMkLst>
            <pc:docMk/>
            <pc:sldMk cId="3413225395" sldId="270"/>
            <ac:spMk id="51" creationId="{54E5ED50-9E02-4F6B-9C45-4CD3BC195278}"/>
          </ac:spMkLst>
        </pc:spChg>
        <pc:spChg chg="add mod">
          <ac:chgData name="Fatima Pillosu" userId="a6295d4dc9e22643" providerId="LiveId" clId="{7CFD9F78-406E-4762-93F3-AF184393CED6}" dt="2021-03-16T15:19:17.850" v="1519" actId="255"/>
          <ac:spMkLst>
            <pc:docMk/>
            <pc:sldMk cId="3413225395" sldId="270"/>
            <ac:spMk id="52" creationId="{B172BBE5-617B-4923-A73F-C18F6C086644}"/>
          </ac:spMkLst>
        </pc:spChg>
        <pc:grpChg chg="add mod">
          <ac:chgData name="Fatima Pillosu" userId="a6295d4dc9e22643" providerId="LiveId" clId="{7CFD9F78-406E-4762-93F3-AF184393CED6}" dt="2021-03-16T14:21:33.867" v="603" actId="1076"/>
          <ac:grpSpMkLst>
            <pc:docMk/>
            <pc:sldMk cId="3413225395" sldId="270"/>
            <ac:grpSpMk id="33" creationId="{48502049-6224-486B-AF04-628706F0C545}"/>
          </ac:grpSpMkLst>
        </pc:grpChg>
        <pc:picChg chg="add del mod modCrop">
          <ac:chgData name="Fatima Pillosu" userId="a6295d4dc9e22643" providerId="LiveId" clId="{7CFD9F78-406E-4762-93F3-AF184393CED6}" dt="2021-03-16T11:14:49.367" v="71" actId="478"/>
          <ac:picMkLst>
            <pc:docMk/>
            <pc:sldMk cId="3413225395" sldId="270"/>
            <ac:picMk id="4" creationId="{3CFF13AE-64BF-4C04-B20E-166B74E53842}"/>
          </ac:picMkLst>
        </pc:picChg>
        <pc:picChg chg="add del">
          <ac:chgData name="Fatima Pillosu" userId="a6295d4dc9e22643" providerId="LiveId" clId="{7CFD9F78-406E-4762-93F3-AF184393CED6}" dt="2021-03-16T11:00:40.792" v="45" actId="478"/>
          <ac:picMkLst>
            <pc:docMk/>
            <pc:sldMk cId="3413225395" sldId="270"/>
            <ac:picMk id="5" creationId="{8A993695-E180-4BA9-AA1C-8805236405B8}"/>
          </ac:picMkLst>
        </pc:picChg>
        <pc:picChg chg="add del mod">
          <ac:chgData name="Fatima Pillosu" userId="a6295d4dc9e22643" providerId="LiveId" clId="{7CFD9F78-406E-4762-93F3-AF184393CED6}" dt="2021-03-16T11:21:19" v="86" actId="478"/>
          <ac:picMkLst>
            <pc:docMk/>
            <pc:sldMk cId="3413225395" sldId="270"/>
            <ac:picMk id="7" creationId="{E91CC6B9-26D8-4043-B263-30287CEB0D87}"/>
          </ac:picMkLst>
        </pc:picChg>
        <pc:picChg chg="add del mod">
          <ac:chgData name="Fatima Pillosu" userId="a6295d4dc9e22643" providerId="LiveId" clId="{7CFD9F78-406E-4762-93F3-AF184393CED6}" dt="2021-03-16T11:21:39.528" v="91" actId="478"/>
          <ac:picMkLst>
            <pc:docMk/>
            <pc:sldMk cId="3413225395" sldId="270"/>
            <ac:picMk id="9" creationId="{DAD38222-51AD-45FE-ABCB-55462D79B9DF}"/>
          </ac:picMkLst>
        </pc:picChg>
        <pc:picChg chg="add del mod">
          <ac:chgData name="Fatima Pillosu" userId="a6295d4dc9e22643" providerId="LiveId" clId="{7CFD9F78-406E-4762-93F3-AF184393CED6}" dt="2021-03-16T12:00:22.184" v="271" actId="478"/>
          <ac:picMkLst>
            <pc:docMk/>
            <pc:sldMk cId="3413225395" sldId="270"/>
            <ac:picMk id="20" creationId="{A08108D8-B3AE-4D9C-9855-BF25E6DBDBED}"/>
          </ac:picMkLst>
        </pc:picChg>
        <pc:picChg chg="add del mod">
          <ac:chgData name="Fatima Pillosu" userId="a6295d4dc9e22643" providerId="LiveId" clId="{7CFD9F78-406E-4762-93F3-AF184393CED6}" dt="2021-03-16T11:50:25.388" v="226" actId="478"/>
          <ac:picMkLst>
            <pc:docMk/>
            <pc:sldMk cId="3413225395" sldId="270"/>
            <ac:picMk id="22" creationId="{30974F71-63C8-4391-B67E-BC6649506FDF}"/>
          </ac:picMkLst>
        </pc:picChg>
        <pc:picChg chg="add del mod">
          <ac:chgData name="Fatima Pillosu" userId="a6295d4dc9e22643" providerId="LiveId" clId="{7CFD9F78-406E-4762-93F3-AF184393CED6}" dt="2021-03-16T11:51:56.458" v="254" actId="478"/>
          <ac:picMkLst>
            <pc:docMk/>
            <pc:sldMk cId="3413225395" sldId="270"/>
            <ac:picMk id="23" creationId="{4D6B84A2-F106-4C3C-977C-97AB5805A1FD}"/>
          </ac:picMkLst>
        </pc:picChg>
        <pc:picChg chg="add del">
          <ac:chgData name="Fatima Pillosu" userId="a6295d4dc9e22643" providerId="LiveId" clId="{7CFD9F78-406E-4762-93F3-AF184393CED6}" dt="2021-03-16T12:00:09.588" v="266" actId="478"/>
          <ac:picMkLst>
            <pc:docMk/>
            <pc:sldMk cId="3413225395" sldId="270"/>
            <ac:picMk id="24" creationId="{68B8C8EA-FCAD-49EC-9D71-62045F1583D0}"/>
          </ac:picMkLst>
        </pc:picChg>
        <pc:picChg chg="add del mod">
          <ac:chgData name="Fatima Pillosu" userId="a6295d4dc9e22643" providerId="LiveId" clId="{7CFD9F78-406E-4762-93F3-AF184393CED6}" dt="2021-03-16T12:02:55.124" v="275" actId="478"/>
          <ac:picMkLst>
            <pc:docMk/>
            <pc:sldMk cId="3413225395" sldId="270"/>
            <ac:picMk id="26" creationId="{B048DC53-7883-4C09-B46B-1C0B6ABC999B}"/>
          </ac:picMkLst>
        </pc:picChg>
        <pc:picChg chg="add del mod ord">
          <ac:chgData name="Fatima Pillosu" userId="a6295d4dc9e22643" providerId="LiveId" clId="{7CFD9F78-406E-4762-93F3-AF184393CED6}" dt="2021-03-16T12:11:21.593" v="359" actId="478"/>
          <ac:picMkLst>
            <pc:docMk/>
            <pc:sldMk cId="3413225395" sldId="270"/>
            <ac:picMk id="28" creationId="{4E298C53-78B3-417E-A511-502BF7972207}"/>
          </ac:picMkLst>
        </pc:picChg>
        <pc:picChg chg="add mod">
          <ac:chgData name="Fatima Pillosu" userId="a6295d4dc9e22643" providerId="LiveId" clId="{7CFD9F78-406E-4762-93F3-AF184393CED6}" dt="2021-03-16T12:16:25.784" v="554" actId="164"/>
          <ac:picMkLst>
            <pc:docMk/>
            <pc:sldMk cId="3413225395" sldId="270"/>
            <ac:picMk id="30" creationId="{1E861386-7CD5-4FC9-99EF-FA78BD69D21A}"/>
          </ac:picMkLst>
        </pc:picChg>
        <pc:picChg chg="add del mod">
          <ac:chgData name="Fatima Pillosu" userId="a6295d4dc9e22643" providerId="LiveId" clId="{7CFD9F78-406E-4762-93F3-AF184393CED6}" dt="2021-03-16T12:11:47.520" v="365" actId="478"/>
          <ac:picMkLst>
            <pc:docMk/>
            <pc:sldMk cId="3413225395" sldId="270"/>
            <ac:picMk id="32" creationId="{7DF258B9-1DCC-4C8E-B0F1-47CA99450B35}"/>
          </ac:picMkLst>
        </pc:picChg>
        <pc:picChg chg="add del mod modCrop">
          <ac:chgData name="Fatima Pillosu" userId="a6295d4dc9e22643" providerId="LiveId" clId="{7CFD9F78-406E-4762-93F3-AF184393CED6}" dt="2021-03-16T14:52:04.090" v="1165" actId="478"/>
          <ac:picMkLst>
            <pc:docMk/>
            <pc:sldMk cId="3413225395" sldId="270"/>
            <ac:picMk id="43" creationId="{9894983F-BFF2-40D0-BD84-BEB25A5B6656}"/>
          </ac:picMkLst>
        </pc:picChg>
        <pc:picChg chg="add del mod">
          <ac:chgData name="Fatima Pillosu" userId="a6295d4dc9e22643" providerId="LiveId" clId="{7CFD9F78-406E-4762-93F3-AF184393CED6}" dt="2021-03-16T14:44:08.946" v="1068" actId="478"/>
          <ac:picMkLst>
            <pc:docMk/>
            <pc:sldMk cId="3413225395" sldId="270"/>
            <ac:picMk id="44" creationId="{D8A45D14-6500-419B-BCBB-533E760A2803}"/>
          </ac:picMkLst>
        </pc:picChg>
        <pc:picChg chg="add mod modCrop">
          <ac:chgData name="Fatima Pillosu" userId="a6295d4dc9e22643" providerId="LiveId" clId="{7CFD9F78-406E-4762-93F3-AF184393CED6}" dt="2021-03-16T15:18:20.777" v="1504" actId="14100"/>
          <ac:picMkLst>
            <pc:docMk/>
            <pc:sldMk cId="3413225395" sldId="270"/>
            <ac:picMk id="45" creationId="{902B3729-7A97-4B70-B7DC-F7DFF01A66B9}"/>
          </ac:picMkLst>
        </pc:picChg>
        <pc:picChg chg="add del mod">
          <ac:chgData name="Fatima Pillosu" userId="a6295d4dc9e22643" providerId="LiveId" clId="{7CFD9F78-406E-4762-93F3-AF184393CED6}" dt="2021-03-16T11:40:47.504" v="214" actId="478"/>
          <ac:picMkLst>
            <pc:docMk/>
            <pc:sldMk cId="3413225395" sldId="270"/>
            <ac:picMk id="1026" creationId="{55710DAE-A56C-4EF6-BE3C-1D85B83A8AB2}"/>
          </ac:picMkLst>
        </pc:picChg>
      </pc:sldChg>
      <pc:sldChg chg="addSp delSp modSp new mod">
        <pc:chgData name="Fatima Pillosu" userId="a6295d4dc9e22643" providerId="LiveId" clId="{7CFD9F78-406E-4762-93F3-AF184393CED6}" dt="2021-03-16T14:46:36.398" v="1100"/>
        <pc:sldMkLst>
          <pc:docMk/>
          <pc:sldMk cId="1176231223" sldId="271"/>
        </pc:sldMkLst>
        <pc:spChg chg="del">
          <ac:chgData name="Fatima Pillosu" userId="a6295d4dc9e22643" providerId="LiveId" clId="{7CFD9F78-406E-4762-93F3-AF184393CED6}" dt="2021-03-16T14:43:41.568" v="1064" actId="478"/>
          <ac:spMkLst>
            <pc:docMk/>
            <pc:sldMk cId="1176231223" sldId="271"/>
            <ac:spMk id="2" creationId="{1242C074-63E0-4A9D-B4B2-FC23F7A110B8}"/>
          </ac:spMkLst>
        </pc:spChg>
        <pc:spChg chg="del">
          <ac:chgData name="Fatima Pillosu" userId="a6295d4dc9e22643" providerId="LiveId" clId="{7CFD9F78-406E-4762-93F3-AF184393CED6}" dt="2021-03-16T14:43:43.055" v="1065" actId="478"/>
          <ac:spMkLst>
            <pc:docMk/>
            <pc:sldMk cId="1176231223" sldId="271"/>
            <ac:spMk id="3" creationId="{BAACD4FC-521B-4E81-A802-064EAD3DF4B3}"/>
          </ac:spMkLst>
        </pc:spChg>
        <pc:picChg chg="add mod">
          <ac:chgData name="Fatima Pillosu" userId="a6295d4dc9e22643" providerId="LiveId" clId="{7CFD9F78-406E-4762-93F3-AF184393CED6}" dt="2021-03-16T14:46:36.398" v="1100"/>
          <ac:picMkLst>
            <pc:docMk/>
            <pc:sldMk cId="1176231223" sldId="271"/>
            <ac:picMk id="4" creationId="{B6DE6792-1B98-43B4-920E-21DACDB64F53}"/>
          </ac:picMkLst>
        </pc:picChg>
      </pc:sldChg>
      <pc:sldChg chg="delSp modSp add del mod">
        <pc:chgData name="Fatima Pillosu" userId="a6295d4dc9e22643" providerId="LiveId" clId="{7CFD9F78-406E-4762-93F3-AF184393CED6}" dt="2021-03-16T14:28:56.656" v="744" actId="2696"/>
        <pc:sldMkLst>
          <pc:docMk/>
          <pc:sldMk cId="1239885629" sldId="271"/>
        </pc:sldMkLst>
        <pc:picChg chg="del mod">
          <ac:chgData name="Fatima Pillosu" userId="a6295d4dc9e22643" providerId="LiveId" clId="{7CFD9F78-406E-4762-93F3-AF184393CED6}" dt="2021-03-16T12:00:00.373" v="263" actId="478"/>
          <ac:picMkLst>
            <pc:docMk/>
            <pc:sldMk cId="1239885629" sldId="271"/>
            <ac:picMk id="4" creationId="{270C18AE-C3BC-44FC-90AF-C2BFAD182856}"/>
          </ac:picMkLst>
        </pc:picChg>
      </pc:sldChg>
      <pc:sldChg chg="addSp delSp modSp new del mod">
        <pc:chgData name="Fatima Pillosu" userId="a6295d4dc9e22643" providerId="LiveId" clId="{7CFD9F78-406E-4762-93F3-AF184393CED6}" dt="2021-03-16T11:11:13.660" v="70" actId="2696"/>
        <pc:sldMkLst>
          <pc:docMk/>
          <pc:sldMk cId="4260578242" sldId="271"/>
        </pc:sldMkLst>
        <pc:spChg chg="del">
          <ac:chgData name="Fatima Pillosu" userId="a6295d4dc9e22643" providerId="LiveId" clId="{7CFD9F78-406E-4762-93F3-AF184393CED6}" dt="2021-03-16T11:07:11.943" v="60" actId="478"/>
          <ac:spMkLst>
            <pc:docMk/>
            <pc:sldMk cId="4260578242" sldId="271"/>
            <ac:spMk id="2" creationId="{47E53941-92CD-45C0-99F1-A41ECC4846AB}"/>
          </ac:spMkLst>
        </pc:spChg>
        <pc:spChg chg="del">
          <ac:chgData name="Fatima Pillosu" userId="a6295d4dc9e22643" providerId="LiveId" clId="{7CFD9F78-406E-4762-93F3-AF184393CED6}" dt="2021-03-16T11:07:12.739" v="61" actId="478"/>
          <ac:spMkLst>
            <pc:docMk/>
            <pc:sldMk cId="4260578242" sldId="271"/>
            <ac:spMk id="3" creationId="{C7FD7E7D-4216-4653-AB8E-E429B0FC2DE6}"/>
          </ac:spMkLst>
        </pc:spChg>
        <pc:picChg chg="add mod">
          <ac:chgData name="Fatima Pillosu" userId="a6295d4dc9e22643" providerId="LiveId" clId="{7CFD9F78-406E-4762-93F3-AF184393CED6}" dt="2021-03-16T11:08:25.807" v="64"/>
          <ac:picMkLst>
            <pc:docMk/>
            <pc:sldMk cId="4260578242" sldId="271"/>
            <ac:picMk id="4" creationId="{664A126A-5E0F-4200-B50E-7881763268DF}"/>
          </ac:picMkLst>
        </pc:picChg>
        <pc:picChg chg="add del mod">
          <ac:chgData name="Fatima Pillosu" userId="a6295d4dc9e22643" providerId="LiveId" clId="{7CFD9F78-406E-4762-93F3-AF184393CED6}" dt="2021-03-16T11:10:18.711" v="67" actId="478"/>
          <ac:picMkLst>
            <pc:docMk/>
            <pc:sldMk cId="4260578242" sldId="271"/>
            <ac:picMk id="5" creationId="{A61F558F-5F3F-444E-A9A0-ED9496ADFE42}"/>
          </ac:picMkLst>
        </pc:picChg>
      </pc:sldChg>
      <pc:sldChg chg="modSp add del mod">
        <pc:chgData name="Fatima Pillosu" userId="a6295d4dc9e22643" providerId="LiveId" clId="{7CFD9F78-406E-4762-93F3-AF184393CED6}" dt="2021-03-16T12:11:31.134" v="361" actId="2696"/>
        <pc:sldMkLst>
          <pc:docMk/>
          <pc:sldMk cId="2026049213" sldId="272"/>
        </pc:sldMkLst>
        <pc:picChg chg="mod">
          <ac:chgData name="Fatima Pillosu" userId="a6295d4dc9e22643" providerId="LiveId" clId="{7CFD9F78-406E-4762-93F3-AF184393CED6}" dt="2021-03-16T12:11:12.954" v="356" actId="1076"/>
          <ac:picMkLst>
            <pc:docMk/>
            <pc:sldMk cId="2026049213" sldId="272"/>
            <ac:picMk id="4" creationId="{A2B79260-2843-4A96-9810-77DACA0397FD}"/>
          </ac:picMkLst>
        </pc:picChg>
      </pc:sldChg>
      <pc:sldChg chg="modSp add del mod">
        <pc:chgData name="Fatima Pillosu" userId="a6295d4dc9e22643" providerId="LiveId" clId="{7CFD9F78-406E-4762-93F3-AF184393CED6}" dt="2021-03-16T12:11:25.999" v="360" actId="2696"/>
        <pc:sldMkLst>
          <pc:docMk/>
          <pc:sldMk cId="615741735" sldId="273"/>
        </pc:sldMkLst>
        <pc:picChg chg="mod">
          <ac:chgData name="Fatima Pillosu" userId="a6295d4dc9e22643" providerId="LiveId" clId="{7CFD9F78-406E-4762-93F3-AF184393CED6}" dt="2021-03-16T12:11:16.648" v="358" actId="1076"/>
          <ac:picMkLst>
            <pc:docMk/>
            <pc:sldMk cId="615741735" sldId="273"/>
            <ac:picMk id="4" creationId="{A2B79260-2843-4A96-9810-77DACA0397FD}"/>
          </ac:picMkLst>
        </pc:picChg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Costa Rica</cx:pt>
          <cx:pt idx="1">Hungary</cx:pt>
        </cx:lvl>
      </cx:strDim>
      <cx:numDim type="colorVal">
        <cx:f>Sheet1!$B$2:$B$13</cx:f>
        <cx:lvl ptCount="12" formatCode="General">
          <cx:pt idx="0">10</cx:pt>
          <cx:pt idx="1">10</cx:pt>
        </cx:lvl>
      </cx:numDim>
    </cx:data>
  </cx:chartData>
  <cx:chart>
    <cx:plotArea>
      <cx:plotAreaRegion>
        <cx:plotSurface>
          <cx:spPr>
            <a:ln>
              <a:solidFill>
                <a:schemeClr val="tx1"/>
              </a:solidFill>
            </a:ln>
          </cx:spPr>
        </cx:plotSurface>
        <cx:series layoutId="regionMap" uniqueId="{E581CDBE-794B-485E-83C0-35F98DD35C77}">
          <cx:tx>
            <cx:txData>
              <cx:f>Sheet1!$B$1</cx:f>
              <cx:v>Series1</cx:v>
            </cx:txData>
          </cx:tx>
          <cx:dataId val="0"/>
          <cx:layoutPr>
            <cx:regionLabelLayout val="none"/>
            <cx:geography projectionType="robinson" cultureLanguage="en-US" cultureRegion="GB" attribution="Powered by Bing">
              <cx:geoCache provider="{E9337A44-BEBE-4D9F-B70C-5C5E7DAFC167}">
                <cx:binary>rHpXj+U40uVfadTzqppOlDSYngdSujbzpq/KyhchLUXKkzKUfv3GzTYz3Tsz+wG7QKESV5YMc+JE
HP391f/ttXp/tj/5umrc3179L1+KYej+9vPP7rV4r5/d11q/2ta1H8PX17b+uf340K/vP7/Z51k3
6meCMPv5tXi2w7v/8o+/w9PUe3vRvj4Pum1uxne73L67sRrcfzn3b0/99NqOzXC+XcGTfvkiWzc8
/3SrX5+//PTeDHpY7pfu/Zcvf7rsy08///Vh/8eLf6pgbcP4BvcmX5MoQTTBCcFJEqHoy09V26jf
zgYx+4qTEGOGaRgxguP491efnmu4/X+2pM8FPb+92Xfnfvrt75/v/dMW/nxKu1b+agfZnlcsbz+3
+POf7fyPv//lAGz6L0f+xRV/tdD/7dRfPbEbG/Vsl99t8f/uBhZ9xTwkcYRwFBNCOP+TH3DylWGw
fsh5nLCQYvL7q391w/9gPf/eB3/c+BcH/HH8r9bfPfz/sP5/9swfsZo+D8/ZZ5D/i3P++9nfvfqX
W/9brvyaRvu3X75QiOw/Muf8hN9u+9XAYrRj86Z/t/rvN7w/uwFuRV9jFkXgPZIQFiMGSTS/n8+Q
+GuSEMoSThinNIqTLz81rR2KX74E5CvFGIdJzBIMbgXPf/nJtePnOfaV8TBCCY85iRKS8OQPYLlu
q0W1zR+W+O33T81YX7e6GdwvXzCN4VndrxeelxpjjAg8ijJ4VBTFUQjh1b0+3wJ8na//X7AAa5qx
+9bEz3FpXhDtE9FQdhlae9O6pNyqUD2uQ3VHljLfTWEWKXdLsVoeqr4TKOe3nUtpkIfpElEngrm9
oE0tx64sZRxMjVh8+5K0cxqt6nIt2yC12r60cb2vw0r0k6+lrcubpe62DQmoCOu4FG27IkGLactX
vgi3RN98116poevE1MxXa20PeDFEGuqJ6FxzTJLcbSo9dxIwi8koZk3m6HKPk/UKxU0oaDeWR7VD
jrcpyadt19Qs1WY4DvUyih6pTVmuWzcZI4YOV5txwlQGybgN6NgfGo2/EU83JY/uw7zclhQZkVc6
kaZZrxvu5hSNOJtifhyK9WZC+A7N7sgKiqSf/a6KBul94UQ09G9lSb/hedwNIdKCsU5QR9MwGYp0
bnIt8mIaxVCHcuY8EK6MI4HIfFEV43xwzQqHa5mMDn+nmF1GbYXTqFDdpSsnthnnJryamM1K1N3S
ZVJiDIwkVZPc8igksmpRLSq+0ENXh/sFRx/GoG4LIfKjzeNjbBXLeFU9LFZdrEbBhgnpRBLSYlsk
k5G48G/dm+3ycOtJKQ2PbwvY9G5ESZGWTY9FUZfxJuycjEbXicrYZVMjteeMdPuO0MNacJQy5QUK
tDq4ftjlA/JZZaoxXRZRdMspnEafBVOwx7EWxZzPUmu0SlQXLmUhkkXTbJva3Uc4esMRuZ5doLOK
Lh9uaUZRN/4RVw6uME6YJFvn/J1XwSHZmXwdBTXuQvPqIdDFS6HMaV4hpvKFZjmvIlGtqkmhYj9B
JLnDqtrqZFZ/KMfhYuXRTeHNuE26CRbfmG3CqkkMKBF5PjzYur2iySEn7VaDK0UXpOijLrsHXZQ/
hmZOm0UVcGWihFJ1L+PRaUHsvJ0LNol8iA+hXh4XsiYbNd0m48L35Vxu1khfzwb7TejU3ZqYY7Ow
ZRMGw6XWodtH62kO6m6vOB5FECUnNsU/TN7cFii4jEm0iIiTzJvXpCSLxGz+5q1r0mZtMuqjWjpO
m13uzUtiJmG1udYlH7ZBUMzCZW0SoMznAdq5Or8si+rGGsbl7FYs4y55tYUZTi1jIkeBe8vdelmU
6LbnHIkobz6qYUJZ2a33VTz3aVu7UoTWPZVtO4k6dqOocj2Kls8+q+tB6HxpZeRduU8mZoTvcyuJ
sy4zZfC9riEMJzswEVWAKmWURb2eZcBVufF5/b2LAAd8q2Kx2JMb60qQyT51JrgpP2LPXFpW4yBo
SKgoLCdXNaXbZWR6a8LhiBT9seYHG4fjQ6KKY6HrVZYth5xc9svq9KUJrGTmwwchpCdpROvVd6cT
nbXBXe7tkJKKN1KVbNtw466GSUadXkRiGN3ExB6HLszv8HzSNcWiG23W9Eg0pFayp4+D45XItZYh
T8ZNpyOVxU2fMdceYxTZB88vI22PfYyu+dJzaYyBVfg2S8YO8CNOuOznEh94WHZp62otNGkBAbru
YcrbObNTc+jMOEk2RljwfnRiXQci5npapZoyjXslQlw0m9HSg6vybV74Y4/CKe1RpEWkcFqbCe1Y
VV4uRF0i340bzOIPkwciUU3Wh765qpryoCk+Jauet2M7JXKc+lTlybfEB4eAoutyVdvEVu/ctO95
M9WiyavvIyuf9OIuuHXXBW4gHwkXETOraHwYSlLGq/BxW0BKdD/YYpCkYTHulI0ybVlxSZfm0cXB
fkloGoEJRLC1vL4K8crvOzVuBtR/FHXQ3WFuqaCHoh7jbdsD8joT33iEh00xrz8a9mxqlcuBmHjL
Rn5ig64FPeZFK0kTIYF8tY1of9FQc6Fcez9OfNgVrsuwTz5K1yoZ9O0supAB4GsB9fBQBehkLBSU
qdaP9RRb4QtfCEqfPMc3gDT7gSgjqnqzzuDSPmTBaawLLqe6ugqqqhAzzp/peOA9eqTIfit61QOA
2UPv82e9FEp0XVhKXNNSllxpQdmFnqYnX+g5Ncu0pH3LZGFHskvIB7F9LjDCSnjebX0rmriphVmj
UK5DvOVLfRsVwdXSkzJbhrkG+34jQWQA5XW878e8Er5y3zmL7klF1C4ME0m67lDnJQQTTpFBD6qE
rF0Il03O6h2L912AkweUXOE4iiD21nkXruTYT2M6zGG4XWe8CRDkztqmTYS5DKYRAQo3WrbkqsnN
01olfUpI4CBv1kZQxDJk+umuRw3ZRWRaU7ZWy2bNS7/HrJAsSilvquu6mDI8N/xGDfFmKr1K8RIN
aYOb7+tC4wsSlsFuCXQnypXdTW1OZD+45qJt21AQlWeIxdUjr57nosyayPG97SMlCVtOQb0ygZpq
W5miEvM63rSoWYDnLFlSdlucFI0cGnAfnvMdmtCGLmRJl1LdJ2vN0wA9DJ4Fabg2VyVfKnCSjFF8
1S6ThE5LC6hn3+Y4XrO2rFMdr49hrx+bUL+FC1QPFiwfgeZCN4yKshd1sU6yLPQmpireobX4mAid
xBjjUZaQ9lsSN2Tr1WNQ6VWG5TsCtkEAbS/9GD4ufWi3y0x2pQV6sap4U82eb8E6x2QMKmmqHmXt
OmKRNLS6cGOwCNznN0BaL5Oq27dJLspEfx88braqUVuKxnsyV9kSjHlqCJrTKkRpF87ttuQ8TxcP
7sRzvMkhzsRICtG4vL1OGgi0oScPuCuhOvSbFZs7D2G6NO6i1v5bSFR1ve6mERept3F5hxksnMfA
KwMUbetqEEHNl8uxhqK5Fm5DhnZfEKOltxU6Fi+qpUW2Aqvdj2ophbd1mhfBIo03hWBG78ukgJob
GKE9esh1EEmqy0Z07XK0tN1PNqwzVtbP8TJeG6xKYXw/QPkegRatvk5d38h4LRl4BgUZZWzdJLR4
Ggt71ApjMax8FrhIfhRa1r6F8tCDOz1ut/MkogWPqUo0ysYytlvfgV00QqJo52JLVmLluopR+/44
OH1X6d7IufE4DTUtDj0QqJApLKKp6AQO0Tsq9b6t7E2MrQDeVqYV2CTlipbATaHYDlAGUhPhIQ1t
HlySSiMRx07wlt6Exu2dZYlsuxgD9RzugjZ5GWgHCUWCLWL2dvB9Ftj4iNYKik8HdaQclJOjoVCY
VAeb6qCyY/c60TxTqqcCkwceu3dFlnmHzXjfUXwMS3tXhfbOuPYB0xxvYA9aoIjf1W3fbTDwGux5
aoB0p51x6lzzqezq7TDyVnISnwvUdKFJfghzmXdz9YNgKBBhFzMZ2OnYUrcJAM8uzJJY2InqtwEf
3wCGgs3UD6/FpI/wlKxYjTspVq4irrpQogaI+qqqXZn4TCH1I0nYIPlILghLnChUbXd6pFaOsb3O
C9ZsgGgb4FLFxiFWZ0HSWWnb7zC/YSJAVbsvGb7oWHzHTHw5h/OcYug1ymjksm2HJusowjIYXwAi
TgvnStSmrQRK2GtTBime/WOdhPHWRUsnSdgDp582lAH0xTy5mdvqSZHylGM6bDXnALN5cZVXL2Oo
N8Qmq8RkGS/JQSE5JsnVVPZHYBo/gqn3GdPDLYlrJsN8mDK69oWANkkDnZJDWVjBpvFKoWIUPiiW
LVtjMWh/18T9czziLuXkVLTTvYoAioK+koDk19SyWuSji4BgubdkGLRYeME3nkzvo/HPQTvT44yi
YzsRcm1D6CGnopaQriqt6yjjztUyrNSR8NzC5gm0P80wQqGK70s0gh95Mov1A9Mx36h1OLZ1VAsS
Bbs2qOfUxThOoX6kQzWSjaO9qMbberZElvS9DRoq2rEqJLf6gbSQlU3UbnNTXJUjuGaKWBosoUwg
YRzBWVUvOivMvEPBpDZ9PhxQB5A/tbfaF0QAgayEWpsT9tQLSmhWuiGLmsXLxq5ZxddZNGoBkraa
k23tKpfOD2lcS+xdBCysL6Wf6v1ig5sl8YcKQ5XuNJEtv42td1m3RPd9CDk2h0AQyh6yNCjHAnrg
qJRFxN6tpkwkiRexLsaLaMQXxjzMo3ayCdm3gPYRbJBUIonG49pZfQoAxMKxupmXHNJ0aHPREzuJ
JgTcG52sSzakzPT7bq2idNVsPxtOxDKOHgIUHysz3YWmf2KTu/PzelXQYp9T3GTlggYBoZ7iMC/A
o/l+HTg5DsbuY8xqyYuOCIL1Y+yOdELQk/J8znwbXxdxUMvVoGsUxQfGOJG2ZG2aLAc+hoPMwTGZ
jVqauiW5LvQp6meXRnEhtYPquJIeoq5Kk2Q8jnR4VLxMdVIBKMWJ4NoW0AjocbegdFbzvqj8dTlP
11ExWRmTh5pYYQz5qEm2jO0dh8Qelnof1A46MteKtoEIsZzufa828QKh2ITDVUggD5dBdBz6ueWp
0vLz7R1wuRHph87ot0CNszD13Ak18VYYJAiNblTViTaY9l0/XQaoS6OyDnfVNIhpQkTQNWKZj8hr
SYwAonsouxaYIldgnbYAeljf51WppOunB5V0Q8ZZf4lc/Kzzgmx4/YjCokjNQ0+jLpuMvsLVuDEh
jHNIWXnIT6que7960dtJ5srU0Eg1+7jnr8B7dhg3P9rETZs2XJBcUYwyqPoTcLEEHdakrtI11w6i
ycuCjYLUfIsLJsioN6iQECW3OMIXmEH5nspow7E9VvNgBbV6a2faZDHpoavrbLPBZf84RObG1NEG
lnFJV3vqidv3hTmZobxxBoghc292qkdZLHyXtPjKWXPDTNlIrKunfrBvIfBs9MyR86JT/FatPOty
f1839EItb9Qkb2PdIbF6lTnfv+QFvggI36Jp/ajm5UrNay+nqjuyeL6CwavsbXlfV/hiHtwmYe6h
G6rHmffHyZY3lUUfdnBvmkJDnaPdhCqSfT6heHIleYzp+kE139iW1iKw7psxpWzQvFnHABAgUSnq
1Uk7PUq9vg517KUJi1ODws15CQFKsrk0p6mpnvACfTJr+lz2dy4wT1ESbhaDYfzgpSthVNW1OnPc
XCveyzpvoafB9WNYw4sHP2+i4BQF/l7zBOgnYXfNFN5MYXXqwuJpKhclWzN4kXcwNMLuAavuOM3V
jQnhpZSrIaUjBzqyLd10Xa99WpXLfQDgW9gPlphTPAP2dF7SCSYp3fQUkhygaVWySMJb0k/3510E
eQPRCuTOdVisdrp0Q31TayZi5w9NDvMVHn/r11cG7fbg3UMyxLWoK0hVCq4gZXm1knavmrAWwAyf
mOohs/Mdj4ubseoBRNRzXvJsWsGsgQtvz/u1LhAs16e6LJ+gBaYCcAHIU5c8V1pvuLpQoe+gMBLw
ESp3dQfsPAJOIZbJHGCaBQnHtSwCdDUOwfc+/LZU/ZFxd57tQDmbFYBaHz7n4VAJEABOZspLoGvt
lYfMKoriVBSOwyxvlNbhb4oEViyIOLnUTDhPb9jcczHM3beqAkdFVqXO8WOJ6hdSFFnt9SmPHJZc
TaVI2gtE/IVbphfnG+Bl84DlutgjAkgGMWlJ2ygs0yEvMhUcWV2f+qS6mRL3VicQYDTuqFjCSq4e
0D3yAD0xMNOim5XsfObn3gnUlX6b130alpAR1H9Ae7Yp/XTPGodFqA/r88KhMpNxvWo1vpgQ+vBt
81q21og1VjydSVsKNetTw8DQPTV3g1lPvQmhGoElpq6A5hCwuJ9h0pfDoLiHatEWM5bjUhxYG2yg
rj0nvHk/uy9KmpeZgrW7Uh1YkmytAyYQ+f5pgBlkrtUiIzV8G43tBCT1d2qgXYXpwNr5KwhFDxyX
3M4k363TejF0K97xqnzK50UOYXi5CPsI2OR9Kauhk7xd6sOC6mM/xtFTkuaqvBgTTK4g1QyMUmCd
47itkYVYq+GFPR1PVc1F5eePrvJAzDyCbr+5i8PlsWfmtscNF2HfdlviZlkFQZcGMIKRfcI4TIaA
AHUd/9ZPtBUB99+X0HTZv0opf5rrv7bdYrUqftMM//j5j/u2hn+fytY/D54lx3/+uvxdq/yvV23f
27Oy4f560VmZ+eNZ/9TQzoLIH4LaX/SVX9XN/yC+/NeT/zNlJgTR5D8rM8Cm7Oj+VZg5X/+bMMO+
chRhlABbjAkDhfN3YYaSr4QnGFRPDn9/FdR+E2Zo+BWUlzBBcDoGTY6yP3QZyr6GnGIQTDHHmBKQ
WX7f9p/cB/rvv5NlMAHZ7l9kmYiEiMegy8SYJzSCth80qH+VZSZdoKlRZpV9VnB7jwY8yXV2ifQB
8GCCYF49P8CA5EqvBpIb8rLVoxFJDuA3FObRO/LYGGhLwgRDwo/BCTL2JZ/NC4vQJPVALwLTmTR8
iZou43o5xavZ2AYQD/V3xKgbH5JdbIbrOYDBGdRjA4gZgcDTuas6yGKYDQrSwKoiYuM0BOlHDz2W
hRsTmbToyBfpTXM98yjI1qLW0KBZGXg0ZE04wSC/gFtRNcdpWXMHT4KX8Lo8JNzdWwSjkEHVwD4Q
QWKwyX3tgT2Aw4KstwCucWYs0ECWw2uLstmG/fQDMPme9+FBsz6LYZ9kgEfmaEkkxpHJTJ5vWXGe
AWLYRaemGx3bBbpCDTZitgFDrbefS1tmBhbLSS302O/Oj3KzdanBhcyLphTxBAbEvY5kD7P4hS5b
3cwfBlB9izr5uTFTgxUmFXyPJpKIabRDlkTzkVdxDejN7pAjBx/mWoKqk+bIdjKMwYouaDvB6kIo
GJkBQA4S2LlLQ6zeQ49z8bn+2M4XHjQvoQP98mkXxKEad9AFzTGsvJ6Gm5nonc/BZb2fBhhldQdP
oK/Ej+GsFRA2N+/G6JGDJQPDMjY0sCno0g0qz0rDJDvoj5s9EEgjuwlsHp+HfyF0qivZj8BYM991
McwT2HbMVZWWxRKnYBFod3B8y0aVTbZbMxtW68YvQNkJ3nx6AvWwwCheyrTk9hEVAxQRRa0gZN6U
tITmLqb3C4sS4afo6CxptlNl9zbwwdaxJBLh0t5WeGq2ZChb4ZvbtabbwMDau4gFGXzI8KQCL6c4
bLZBD/PNfrY0jUG3EgUzu89YRkl0QucRPysKGZTn6O2hL+T1Cj5b7Lsd4Y6An2K0r2CKI/0agHJm
KphoVPTXJBhydFS+2hkGxdaTELIAZFQguziEAd3RYlhLmYQ3EVtvGhB30qpz0C+uzQaZ0aXr2fW8
AjbVh09VoYBwQp+B8Le5TbZ1D3oC5Grfh6ea0+ug8+L8W0cEBjRQ4DCUp2KBAFsNOCGvg/t20C+l
jtNkmI95zfeNye9dze9Vud6pmR38HO1XYNACLbWsWAxUB1OIYb4qoXHEoWFrxTQzDyoMbKgqAETy
fRVVz6oE01ZB+YJgnt4scCcQCvgmo81sNU7ZONj9UiwzTCIwkHtYjkL8NK73LjprdzAZlM05c4dw
S0EXklBHYbQiJkaJmKrkPkYwUCHNrQcPABrwtPdwQDWQ1tCMUGEHf+KummXiRirOcUoS82FDMmR9
X30g0GKAAPkrzL1LP9HI0eGhnsZ7h4wBEQe910NxC5+wQPeZAFLW2rnUMYjZZshm8mNQkMZ5b15w
AeOviCIlork/FmMjTctPmgOmIoXegzB6rM/b7zDT0ixm14/je8OHBFi5+t6o5vITHccS8vUcPDQC
lHEWUuXsu1blHQz9KlGVbS0mndxOmgPG6eD7jMPHkFYDkIeeHhbbyiAGaGvCNcURwzIaArYNcP3N
t3rrkoFsEw0zI6zcdzrSAuYVwVmhVT+4Gk06Q0HL6qAXUbj6U2nzC+oe2z4eRdwH+Z6GycH6kB7D
X8M9Hji0yRZUkygJRF931yDjJFsdLHUKreeBEAC4FZD6E9UgqybpFhhwEpouFLoMTARX3soC9Ucb
wZBVTVCIYrCBt/d+4t9B3Cg8bAeERiSDaDtWZJKkVw/EsC34KBEBgdNG89MymrcugiyJ2DUdx92n
Ozu1dtsJ1BXblezg6niDYO5IirXbncvC2oDX+s7HkOLVIquo2KsKPmL4BPVzUpcCoSLIPstncrbr
JyoCppyI++YZO53BIPaw6h4GVPJz6WQBkQXmgLQmvcAVKKtWgedRgO/mYHpdlwrALu56AbN6V9bS
A7EbCxoDQo5DFrPyro/4Bts8CyiEO3x+QCESINgTyFk9CUeiZzrqbDYQSssZCnwIzVsIsxia3NMm
vqc5sOvStKfZQvGGkfcLbhcQCNsW6oR5OV8yT8XLZ2qxfP7OYUKndHGF0PX5YuPgtexc5pqJ750K
7+kM7Q3WkZYUopFWJXxn0cMhfq7oK4WfQfNOFYFImqL7z+eOI/SWZV3doXGLWnSLz9CNCdy0nBdV
gegDo8RJAOffdyiEiUnIT3zGr/3SZZ7AxedlRjVEyGquS3Bw4+tjTfkPPtUOFMX8Hr4+O1kHn7IF
rTxffN7+2sWnBEf3uIz2HLsLV9h0Ope1z0U1CnbWQ0UCUidzPN6dt+uHDjQ2kCplGGRtNMVAs2Ec
a/QDn2B7VQwF7XNBNh6z0IJLQSMlESzic49zCxuN8wG+5/C7OLFNqiqoCcVKUhws33F53sr5v6Gc
N6zld7yiWkZ0eW1tKGoGraSKn4t8bba9alk2NDCqg+3WAH9bqHwXtU3VSJ4H3yWyiRYKDkX3nekT
uZxDA0/kYY6K54oCUEYlGJgacoAhjqQehnVnN50NEsTDIEgxndACdR0F6DyJhrgth0POUSUcpB/w
kEnamae2zd/WBsyiE9uKmsNIQdMbUB0eWQ13wwcuwINMdVnw+frTeSD95iDIq7SzsIpPW1chfLzj
I/g8BVyzwKdLGUIWtCBVyXqCUtTHwEg0B/38vJZ1PVMrxF4SBEACHsoZrOVcwz7X0WlQHQoUZkCs
IZXO+55QB4MlC8IK3oUNUxlIDGCgrrnynP56na/gSMDnIVs0OKmO24uFshiYJjw7GMk31PaXsc6P
o4Ivf/43O1/WJKeObf2L1AFIDHolIQcya3C5JvuFKLuOEQIxiFH69XeB+7b7dnTf+O77dyLMqSQn
Ukhbe69hg7OwceHFbYerqwResv+0/Rcrg33N+nMGcgZUzHYrWFl8hna+2xc33SY2eBRQ+8tnp7Dc
hwBJqPwVbPd39cFuhdud+P2X0ahuJ+esiAZWvY5D0hV3iLwP+2dV23cNpBmS/Zb2w/DKBD/vvyMS
8pnn48O+mZdh/uxqMPMU6Um/QI+xDfVAFg4OY02WkbWH2cdd1Fts6pAEpZWbP5Oq/cqd8JZP5Nf+
hWzgt8gPH+2+RAMAxGLxDqJvf5g1SMOyyKELeKgc/hdYvndaoYqIZlocwEIc1YCLVQBZwQT9nH0g
x3t02Gd94XnnuY6Oy0ZNzsoSAAfx/gYkzBhAOV2Alv+gbB3T/UL2F+6DHm5D1AmfpvUEjQhQ+G3n
x/xE5ma698LzTxO0IcdR9GtskJqTqjoF4VycNj0a9jMw8AKREdjRBy3eIgcntxi6hb2uI1eHlU+y
b7D7mvqHnLBLM9EkIfVQY7dI+Xsz3nlRjCoOWglO86xy3BpMJWYR5yD8gnIk56mub1b3/rVUYP47
xS4+MHpfA6IBwgVGT1mdCWaA97XghqLutK/anNcoPUqdFeCHqk71cWlGaHi8CrPC3I9RgWhstxm6
zdy9LAvs0CYrFA9bMiQ5DsWyIKFsfbDdEqh5DRnRfhfcDnzKpI7bch62OqgoygaJ+XIuuulS+n2U
ePOI96un/el9vdq8+aqi5tEJjL507YWpDjhkFz6XyGG2EClIlAGR3f602y7QKtz1NniUw/wj7xHt
zFbfqdm/bJHLlfUbb8czdAhpCzpkn8tR5R9qSANI35/9Mv90BSYmWwsknnjHGD1vmd+2u5it7lhb
fAvHZWO+JOoxyjEc+xreo8EYCQuGrHhhwLdy6xEg/HJMq7WRh9pfwoPwyyqBqOKu1jwCUoXN1aGk
iRe5POQtioW+h5qqZVIkOdXRuZuDpPQ8wI4K6hmLqL8W+UcnR8QkyKdiMCtZX7fQATn+L8ujbFzt
oVww60sPBz09lmTmyX8nuttPCrV9yZvaiyuK98l8CwmTi2/CzSC/82Jg05vEDHdTAzAFstVca8DN
vkCFPvH7SfBUoEbTNV6xhfAQeaE/tvyw/SH98sf2/yJEJr5ADtRD6VK3mMm5CS++GzxPbnQfQAe2
T28hkBMTgN6au8im7kKWv+xLJZ+wNOaoeiW8uBgpfuRb0rF9Mkflut0YtiVCYkvsqwalBpYWUusB
cir36qrmTOTUxaRgj/9YZPXw2q7NxxBVp7Yu7raUQPKVH4IquFJcKhFTCHUPsv3FQyzxgPWW0Wrj
kRWo8pHz71WplweXLUdDyQLKTKh0W7+d534u5WXEqnWukQeCp/TCp6Uyj/sGvr2EFLg4d/GrTOao
OTZUY+lWHPiXcCDPtS1/TCgdtkjQd6jdKUhjKD4iQP1vpRj279x/4O+3Ai4Zyx4KK4/GDQBxcJbb
VXngnhIl2NENG+DXW23VRVhXPK/92AcWv3zhW0m8vRZ7sj3OUXiBFpRjf8XLmpaZOMJVCQn5q7/l
GVviuX7z7fR9//wcAdCEFrA0OL4evHaPofpdTwjvbDaZl5Ob5UjE+sDYKdLzG7B53KgFUU33EbJk
F2yU1RdvKYHOMy8VWM1BjesGYnRrBYFYJRtnlJqaStBNKFYPe5UdBs6L3z+ASkDlhZG2FS0T6i1P
dtt39+qkjSMPGezAl9RgV9wLYOhlJaCbL3ueHAwI6mAwQTMh4ywJ/TmXt65D5d1w3MbtnwsFAUAm
jZmxV7+9MWcCDZXkWDDExbqiJOhiAaiiAI1+KLc1ZCoDBEiaq9+sD37YOMm8FD0IOgylYFW2TVyF
orvpnvoR2bTEyEZRfx+uAnIR3ANN9VO0jqftZ2yFmwq23LMDJLMX9xso0kOZh5/3aUNscPvE34GT
vXT7J0Dx3wB1Gwr3RzwNlC7wkRk4QAshBwJkCEDwn1G6pRQuW0F+IJi5dzNjv7zo0AOXUAxYeQ45
j///kd7/xa/yR4PvBgBI/zPUe/cx6XL8aMp/+F82cfv+pt94L2F/g9w1CB3Uc9R3HThW/hvwJW74
NycIfHAcEYXygVJI4P+O+Hrh3zweASN2HMdjDGaXfyC+Lvtb6Po+A4gfQQCyPfV/QHy3r/+nmeSH
1OVBABzCCeG6CULm/M+ZVLBFNaFw3ke90kNb1f4XTdmT8tQN5aK4H6tpfoC+mgFeyvWHcIvPAiKk
s3L2bW+Rw5UQP79XXPBbNVpsMWFxMmH+1ZsD78Xvwnthg+oxMjk5hkVbHZm+tIvzWka5l0VA1gBZ
5leQ5PZO+tj1gLF0WT9lrSjdb91CTBItOYO2DpunQxXPotJ8BFy1qPseIOZsDsNSDck/3cR/s7wA
+/zPFYZxCRiWlxtRWB5glNhuwD+vsNYjhQmVuA+a7nH1wk+PGqjwmX/xyfSyigIoMw3WrZotwGBC
OzZ18uRH88NElxLKZ5zOXe/qU1rFcDHQpC30e9ENdzKswF5F80vQ8yB2ifuzjaD/6qI1GyFtD6Pl
kwUlOCD51nsALyKdr4kc1qPjN+29lw9fgpywR6EwBH1VisOqrLgLGmvivkUhHXQoyjETZxRafhsH
4Vogj+9GRDbgpCF5sK58Dgfq3AEguboNqE0rcgehlB0Vac5jEPV31slPQtr6uuQtODw1I99wQQIX
/iyOtpu+TzR8C3Xbp+1aAt0PwjSCnDvW5tBg10jEXH2son5de8hV8kfob7A5wyxggvG1XlyWNqKZ
kX/LJGxk6hRtGw9rBc3v+mnB0qqye4Ii/cu8KUUrpqN0nkJo3mV3wNP1JRDAdTszAcZeM7cJ8SkD
QHvlJp7sxlPhiTYeKRRfJReH0DUA4Zbl3t9I09W666WZh9NChgwbtHvsKUj1KdjDfDFBdUshrgSo
lLQWwkUze7/qqbTnyIjvTg5AS/r5ehwmjEsX5epUGc6hgo0bPekHI+v1YeSROjKTuxBAaECq+V3U
2Td3cOpUzpA8Tt5wZ6XuD5VT1scOqtWS5X6sZZ2VJuJp5Ngxbhf7o5LFubEl8v1oOLWudZLWAZU+
B/55muC5AFij7Y7vHanoAH6rBsAyw86FSfA0UHUqHqIqyO+6iS3xut57MEecoh6ceDHj99amk+c6
uE3OWkKhC3nTUtofeomeHHgrgnroDn1QO/FKgcvy+YQSHZrhNayRcVGwMCY1rDpCCriAm2z1oWqo
ex5c7wUi+CIpnTXfLBzfp9GIM6HNDeJCtw3a67QO9ggtBYTD/hJlqgjqU8vy+2gu9BmB9KCC4ihd
91WR0l4cOJUOs8BwziB0UxtydWCrWU/1SsY4gBUHlUnVgT7mwDnpnINp3eRrthAHj3beoTPerTRd
8QLOC1i6UZBWVeQ05+InX8obre7bxXPeTdWF6eSoX+5ajOnQDUdZie7MQ7+5TXaCHGwov0PiL46F
cPRRhXmUgICG+rEf/+IdZJCukuEDgtQJvieoKpuguIsGIM6kVNN1kMOx1QEEOax5hDbjQ9N+/qic
AEKqhbB7WYGvaGH+4OK61GY6K70UqYBZpehdcpkW9+KQUWfDCC2Bp7+MJT97EIgcARXXp4FMNJnC
KbwUnjJ3EuUhKBZyHSOm0hF6/HRuydNcRdeJNygAoc3nruJXIIfPngdeLZ8eCxEZIG8TJMUEfH7d
4RM7CoSyD18NQJPFtPMRcH+TdPlIEAvIHNsK30Mj/yCh5mprtk1qAajYD760pQ+FfMMANWBnYVNq
1lwCUJHQN82gs/B2g9AYXeY1X6614q/9gIg0N/6tFzCpGFPZB9RVL51wHpBfmiMrfDiRGtR2Eexd
ipYbNPbUKwcwolNd+6ZKnLEO044rDdnrwBNkdJnq5CVAITcASI3HyBS3FgLJw0LLoxJrOjFI4vq5
/74ynfhG/JoWRMzaE2NccFixSPAw+M7JuN3DCjT5MoxH5AQQ/1CFi+AFwF8oYlzbuunkFmM8MP2u
BF0AfZAjr0LAflF4KmjfpMjappgt3/sW4iTH1UmugSAXnZv2DAYNyGRHlIJefUS4HGPLY0f/hJjr
oQ+NvIj+TpcCQX6J3GMH79Kp6KM3AODkjA3+CwnXE+wiHyEU0QnHaQAnq02W6r1jvchs7USnPhyu
pc2DuMhznY75p0fm8UC7OVua0kuqLq1n08NN8R3yaidxRQCdYD6XiKxzebEdCjhJl5suZnKms/pZ
qebB8OiXwS56hHcPCCP0q10Ut6Fk8ZKXQKTnyZxm5mIf4/RYQHt67/vEu+9DZOnSDBAn1e4JNN9d
PviIfP2QNb0dMtmZQy97iKatM2Xe+lAKq1MW2gpikgncmCPbdI00uU4NTXtFMh9i9zhwKgChozSH
lsJhseb6kcxqAboAMFl263n1Fg2/F9R7eWVgfHPUmkYgiBtWtzFMbObcut2Hz4Lm1K5OeB6wM7aI
W0sbOnEhoODwlD1J6gQpdPTPtn9eQijdonD55VlDYglZ6ThsgbSuUfEIN7PKdzLXXy0McE4tz1Pf
nsC4BBdafjdYEmBp1QrUvPjOzSqu+RqI6+CswZGs+bNH/C3ZKY+tqqGknfMFinNaxMtofni5dJEP
4JCDr7lnvkntpiCs18ambi+9+7bk0W2ggHGw+AbnviQgA6txPLYW4QE4KkArDuMY9M/1YZi96urp
7i8FYONjRoICzZR4B9Z768l0CWd/+VXM/bnepLOCgvUd6FRlCyWfYuUwOkKeVRb+nQoFsJdic0ph
XA2CCxQAurlv+4odesIJBEKsuvolGCePozybqzyZCqysSM7+AaulyUZoR+ER8qs2g7XudYBF9QhL
CHybnhN+0wyS4pbQ53rbfLo2G+aizej2lxqrN0CuUbqfgl3Ku8DCZICFYZsXd71Pj5z0E67dW21m
P2sHQ77KyKR6hBup3L5xP8zD2GY9kYnD5+lsdT0At9meXbcnovI8dYxd9gdOpZ5rVvy1UCeCSs9N
+rqwGeWtzSo4w7aoUGA7p28dZGRHuv2+/dP3v5zJfYcRIU8ZPVkfJXBQgWMAZLhy+i6IfwLkkad1
CPiNVFDQVYWHK9wOvy+kK7CrhOtrE/lvFbCFZHCWL7QkdXuGyVSetfXvpvNSzS3sHhhxpv0GTmt5
cRbvda3EeBxBV2f7YVHTSy1LUDQOdncW2FtA8vWEPWDO9gMg25eiDuojnPv20jevTdPP2X7IuZmz
nAKYFFH4w2uaLgttjiGcDRYCDUWZwmkJJLaGeWicykuooYGuR2gd6qJNGdH+kTT+3T4o7tRvflNj
m6zmnKZwn73/uTV/RnA/51Wzn2gNelOEPkTSYMq3W1SIAFr2hYdIB3ro4WfW4nEx3Oup00lfBoBY
wgmpojnxtXTO+3COGzzpKZ+AJI8GuAi3gfZ8gw+aVJjsDyHQxnZL26sZKyQc+68vK/89qmeemkX8
fUBcj64pSJ2/xNCLo66jv1SwvppitkfirmEGHybU2sRtDqFaeBXvd0B12ibtVCHeMOcCwK2nQ5UV
Lgfmux3qXg2///LYeEOR+MK5/uI5LsxY4dxl3gzFRUG/52PgJwAvQcc2TTyIsM/67SBbq85tiexm
f+TB0qWoGJAP7MfacXF1qrwRlsMOTHwsowrc0FQ48G3pW9cq2BWZC2VJlZNDiDCV7YdcdzzBAsd+
7n9xTkSZuY4tEYjjtGsT1cFhO7qLzibYfrL9Lwj7h2xwiZeoHJpmb63GaxkM3+SI3M/IBe4z5bM6
ZhNqjH6sz3s02O/474WDuJA78F8gwb3rti3DHdlLODU9Bq297l/e/Jxb2wOQNu/eYl4YqcP72pfq
pKNuwXZbiGTA5pzAgkzvTRFxDw50f7y34JfEImMvt+Kstif3A50MvQ/d/NS7EfBi5ZyasdEQZkBo
bVrvfj9U4O9+/9WVqZnhLNxP53WxJCs1OsFGBvcCWec0KFpYjLeH3PJ7+E6rjCm63ItgWO5rCAmJ
M/ln2waoofYnuPTgj69vf161v9S1Yr2XInBPHkE69ufZaMpXyDtqjaQcvggCyOhYuCUizlh91qzq
Hv3CtkDn6i/76Z7V6uSPzPn9KgfqQT7X/RcmWvVFN87b/iotWnNsl6A9tdyt36mQSXfsSdvc9Ki7
28Kd7haOefdPD/dzZnti/wsZ0yf14FHd37C/dj//L+/fz0FH9QmPl3sM/fySRx7UHX0wguKBuYuP
F4ok6Bwsfn0KRvbB/ZzdCHShDvxInaw/uSUXb5I3SYuzDCOYtfYPxX5VxsqxCuKfzj0s6nUee0go
NXVuDemLM62ihxyJcD1OMtPDaSWyTkpVfJQje+zDDtuqKlPlmScz+AzOm7wHtE+gciYvtGxF6qFK
tdWUp31JMlnqO5X7kM3WwcUfpxaK8cqNHcjkjqwE29lW+ROtwUblUqpb4+Ie/znANfQqYcU8uRIu
JM/n58ZbUzdXT9AVDIfcFEAfOgbyZ40iOAVpOyelH5fl+OkHpDvBTQ7zzYJw149HpaDFb1BFTEVC
4R45jDMIK6e8mWV59PyajnE/VmUaeuyEIu+vUamjYv73qTYy7XQWmKiAZovN6SxutV0gnDOov/pw
gg8ReYoRQI5AcvBL3qp0saj7hSy+FmzVsR9BcjN2ieur7lBO/JxL9lEbK1IY1yDFVmJJwUn4ev0E
4FDFpoB7Src17CjcOdOmv3aSTje9HTD0IgvZmg4Bt0nIocMWYX7uFO8vMrLeCSHpeSV1l/oV6mG2
TU+7EHWTs2luBRkSkRcm65FdolKYCqTtfIaWazmXLb/AlveuPHhdxt6R52G296Fg9FYNNkauEx6W
eqhhtSm/CKiIz5aQ4YALHpNWiuG2H7qxLW9lhwmBM5S2Z5iQWZqb9YlCuB5HUvapC2lU3BtMDNv6
RaYtqNfFe248G50qMenbQIL+ZhX0kTnLcZPDA64S1jHsHKvLnnurYAZsuurQcg8avpBffi8ZMJxX
R/1sXPLTQYuGVHdN6pQVbG1BfonqIAIhg2tDTZABejeoBODK3QwfCyQ6GRw9Gs41qm/9dvGRBz0T
zLcH5G+P80q+bv+qwRTnEEqfZeLD2Z+WGvhR3kB/zZ9nSK/3B3obV9vov9h6Z8oZltEhH4/EDuHN
tnCf2AAstl7Hu7CmWUNQpoXI72/B2Fc3iYCZ/v6UKThAez/fQlG7QGfABNZITyBzItDhuU1C+HcT
KagLsdDjxVcybTrmQYkPZMPdDk4OxUW7tpm/RaUKQtK0zgmE1WWD7B1qKNnpI3dtcyjR9SjOifw1
wxoAxA9wPp91rFzz6RfFaWhLfewk3PNslleKrgO3ovG8LJAYnfKLzQGT2gZMXFQBwEO2CNCFVkXM
oUPSNEibbZydxfyIghAWDXjKgrx9KzRFNTjNv3h1yIc8uAZ0KbLeXVJfzi+RGj+36chl8+x7SwAW
EOl9K2DEpNJ5thTgy4SeAbya4EZCBoiqAxYaZznMlA+3dTs4g6hO1itfq8D/gjYbiB6w7Eqok0/V
FnmcsjnQgvJkGMuvcIc65w4AmqDkTWwFBemrr14RPCDfSV0lPocFPtaC2B/5qzeCR9Gwea9thRSh
7RIpYSXISdfEwXp2e/QgaafoG8npw8BASeVsVAfSzC/d2gUnFS38hlqK36axgmRs+6uILPwVBkaU
/aHforoumvoj6sxPd+Tz7c/BKZrlFgX27+fslik3FP07/vEywBsQbZXVpVdAvooyemNa8QTZwHBY
vkM/MKbwtQOhhWVE0fFNta0bI0mCCgoyKvBwwEECcMVSlCeLxg2nkslXmD1QWjp1AwhaA4EyEgAk
/aHYDOC37kHED+/eLPqz15mrdUODpjQ9lCEqfyIEov9OMz/ldISyJ+oz+NDoiWHk5qngiZ6L/tDB
8Hjyg/IR1L68Iev0DyJvZOLBETMHU31tZr0pr4KyOlg3gCZuGwjXLsstRIMBYvHRq4UjSs7ka8Bl
wlSw3GQg15sfqSmrGpVGa3vVIg+SAjFp0YTFtBt0irDgO+S2Qr5zXmv6fSin7qiHKYFrEkzzMvgH
9KsBPplbyANcuOSOHpudDP/wSSaAcKIG4raI+ky74isL36RHuuu+s6P5xpgpXI4HcWcSOM10GJz2
Ktq+TBtmX8O6Ttd5XrOgAF+sc6g3OJQMgA2bX26l6TEYgvFGlw74n++A3mfNGg8NpvMencNaosPL
Wn5CGnVSXTPe8tqBiXuo6JFsegyDyO5MG+s5EjTpQaXm5AuAbT9Mlq64LJgoUDCMAUSzLnYgfnah
oXYLhyFthT7aQCkDI7bwk9m6UFArIAbjGi2Qs+ib7h19oCz8q8B27lbj18HDzjIDi017BxwjL76P
AeDy1Qaxzpf6rEbnAm59vaGbhEIPlQJ/7o8hfRtjl2Mu+LK5Klih+xLwODeQfO6bl4tcDj4SB+oP
5zu0snyT8CBs5aRNG7f8aKbqxDQ23sUVNvW2+9FM9Vflgl3hI3ByplsLVfmcQndR3PywFOhK4EZp
wXr0PJqBy/Tyss7DkQ3AqIISAkdrMOiUY7U3Ey3vyFBimkncEoBMcGlVkPsEFi0o2hbcexQBBSsl
ObhbUuUZk00B9MnjjJUcNNPHXM/k2G02IAlU7zCN43rbf//qliLpWreMdVR+N6DBUB2K+3VCntKF
RKWesz6hcjurFdvP4C/3XTX9EhTmKCeARhFKBnObKaLZXMNXqgoIUeCriN1QnJal03EzhSdWBPM5
KIM7wrGwuwm3ciH913XGtmy8UaRjyA+YDyQzwDRBiY0yydH4KY0ou6I6eawmyCGccoY4GMVGDWw1
Hns9pSiTFPQD+VtkkbzMQE8Zr57K0bPnvF/Ra2F87gQ5NtApJdb4t4qt/FzUQK9Y/jlTDPCCbjC1
7tKhHPqkrK04UPs5CdRIvHfA6m4bziSddxFO6jzAHygmOHNzBp0yeuLc1dYvLsAxDjCKs2xeC3US
qv+5bY1+8N3DygBagnY1dryrWH8imBqArL0lvag8f/G6dU37fL7WwmNxt2CXObKeIOSMHOT6Qvhw
cGiO+QCTOa++hS0K5IUgIYfb1yaAfJIQcsxEAkpLQNQlndsHiQiXCU1mitQja5C1I0AFH4hUVkcQ
a67Lg5lWfSJDkI4uAbQHLjUJoitarWzyTQyj7qDxI/TH3IsPTjfWbwTjMfPyyTGVB0u/lnejRSmB
2fWz6eW7Uxg/7es8WUID+FOIDGLMbz2gGaxse/OqFnaW/M3mDHAYBg5OmGaM19xe5QLJoii8vxYw
DLHfQtjRhS2M+rBVD4B0ksLCPEiHHMXPAnly0P3aZ61ZnBw9cQoobvHlt9FodIOauiLjFlFFbPnm
kofgELbD/hDKD3XskM/E+7kZffZO0hMvUDvktw4Z1dEqKCtdSqKrKTt+rUPUnCG/7iEexKmbig7J
xe+wv212v/P/fd/7/ef+1CrUGQ25lsv+vkbWqBF+743bVjGhP84Y83qigDIRFvbddLCNSArJYSxw
yXrNJZaBMuFZznUwbrJ4fso5b45/4Jg/WNa/nPtTq+8v+fPsvwA4//F1+xN/yv4/H/Av5/58/P7J
++v+7+f+X7/tz8f/+bZ/d+5/v4L9Hf9xIFbIr2LlNZCVzhoC0FaiH0g1ofeF8zpB8Zg2AfowVQqc
JoyvVJM+W4pWZ3rDWJTrfYPbEpkmWBkzf/odfZLWN3cE0ONX1lZwdgj7rVDo0IV2b+w8Wi9/aQiF
yyaBEWj9tkbFDIBfQ0Pf+5tcCp9Ec7TionPztAzVXTV0SFNDC02hG4TfghpSnNl36VX6oNmAI15E
AInRpBUk+tbM8MB0CJAwSB7NhEZq25sAnB1Kqps32bpNNnmEJeuUB9+IE71Kp++ejJnzO+rAnbmf
V2bh0OhX9kwZ/8rhDD+EaI2TIeOKGVTC3wpYLM7SGVBzk6dmFW8LifQTdwEuga18rViHfU7P06HP
g+g9IO1w8Mte3SKncl/zAa110Aurrob+faIFTwfboaGVcACqjOSdrOzgtoV69bx1wG5P0BFjO2/w
Y2HucOVttK15jYBns+18tMyIxZAwxSVWVDxC3PONtNHLCiv5E+/r5X7x4WjhzaqfTF88WclFikZB
HZo7rMPWaox/i2Yn1kHova0lh5x+gHSfOGPSc589Yyvm2+TQt8qpkZm79VOTJ/svc5qiywSMc78f
WlKlujJfjI0eIps78HKQy+hLc4/2hl99tLyD799gAymRytOKo59EHcFuQtH4rJZuyoMyQQtA8lIF
w1Ph6/Jpao1+9ProZwV7y7uRA4RgKoKUdm6AWS99Bs6Mfl3GPLiHZqGHc9xaIMwSamW04hgxYF3A
RFZy05wdreWRjAEIPPBsatRn0jT1QYxXfyUw7ChwvxJth7D5zeU3yCLRZqRwTDp54SM4qzOaC5bv
kjfYpBowKEgxTrjE72sUIh2bpXqnrP4QYdA9aluPXyPuX/oJ+t+g0gCioQ+AMAxsbxku/hlt+rxL
l0PRV5cdwI72bGSJ6o427UE3Jfz9nYFAg7X8XS6hdwiFWq7twJy3MPyyDz36SEaX2g5OAllp9D73
2Pxm0Fz3M5oRfZ3xq4xfLfh11QAGC05FdEuq016U3xy0mInbvM4itDz7Rg1YYfRqEvcGNvnLtjMd
xjD4CwT5SSKzzJaOwBcEnc3C3sko/cxhgOH2szALhXHrz9C9DWMP7bylr5J/82mu3l2hhqtD1xXq
RTy0sDglq7+uJ1rqcxQCzYs4SbpeR89RoMoHH3JYKEhwfonQew0TpjqNaE6JPitYm6uaf6x9Wz5q
wYOvvi7OSKzlu22Ud1lHMOCbbuKCRqRL4qN/xSEAdpUWBstB2yZ462EaX2qnfaF1CyeVDD6l081v
qKgmtThbSQSODfDaGxwWkAlVrXvbH1bLs3GG+XVripPUqKMSNM+DxpphPTlomHXTpd+eA+0WKZa3
fBvxH3JpVl2Gic6PgPi/oolWgUJcuPe28Mu3cf6LhSH04FUpbxztGx6IpL/2L+s66EvLjdwfLIKC
UxL2BgwC0Xlm3o2alb1VEjL7fHhFGwR1LeV6mbamJtLBwh1Erk8N+KrjIjsQQGgtB5xF05vZHhbt
R+QtaH84q+eoXOsHjd52k7LuW8lK/+T6cNvuD1tIng+G0Y/SBYnK/d55qyBz0Ovaw9w/Frcm7+lD
2Do/I6WjNyhp7MkJR2gvZ6B4Thm+FZs5Hyr44i5AxH5z5tRXaF9o2zq/CyJoUAW6Cx1Q3ERXWQDe
9St0LNgHQHow0edkbO61dlDwzxfTruC54HpM/ou8M1luW+m29LvUHDfQIzGoQZFg36iXZU8Qtmyj
77tEPn19gM9/fe8fVYMaV5wIHJCULIoikTv3XutblhrURuV80kJDOzZIt8/FbHXndkrTvWrM9yqW
Fo4SmkpaUVnnMU7wXfkJbg+7BQjKtV1n0ivRJrTZUfeoCwtVMgyRiz4Bo2V4MMMSlgiF9KbNPXpg
f87Xx9evX8/+TzeBwpbnf/sScHz8E3+/5e/3rV/9Xx4uIl45F/NF2CwDcZ1ByXrW05HjUsZh/M+z
MC5ifbveGTVTy8gic+iN6+OjtvwaIVrnMywqfjL7VUTNjHbZ5S8KWg6Z4GmuZ+t9fiPgX5ksRu4y
zmzp55xRV3jIWpnSxMsMCC4mCz3NhKOFEzrSDap4ruDteT3Q/PnnLJHZRwvbZZcsD7odv0e/TH0g
VrKrMejYTdiMz8LP7SCiSN3My82cGeU5tszm/PdmgtnsPD26tTvuIQ4/1aB9znoiGQEPjf0gYngq
5hTPZxEtXCJEx4w21Hy2qob7JCxbPwyvaB1BhUSQC9PlZ9iqZeXpoh/rT/z7Y//eXJ8eu3GwRuFp
ff6tXfO8QNnmm/W0bRIaskUDUS2Nm7OzTL/+Htb7ujGX+17JR5Q60DnT4iRwdZ2cTjINXJ/IZIpd
rg0J0uh//f7D3O1FlWgHcx2qLQdPhy2cyQEwTNQqfWctE06E2urQZqwTy8TRXead61m+jA112kFc
/Omlz+sgbIxvyegjCVk0DuthhhvHk0CyxDZXb7B2RIv6Wnc2chJ6cUSybx2HDm10ISFHOE5xXs/+
HrQkLM6sve9l4nu79Z0Wp9zlRVR4W6NGKh2x299g7a22essndeySZfzMof/Ps8r3tBPad2TSHhiQ
5YfFwyDm7TzEXMh6FQbrP+2un82/P2UwGHFaUfZ9fROvh1L5Gr2z5U29HoRYiLRzDoKXd/L6nvYd
mENVPYLT8wacqeubWpvCz1CNj7VTDEwOwaad6fn/c9Diqjq1BULtaBkL1uVwdhRMrPXM02ymhG6M
Lt3TT8LJQ8hUQA7YXibaT9cdS33HmBVpQNlIQwtySJunjjYv4+n+z78jqBH/nK330fdHAbje+W9f
I5YfLWt6u3jOrcC38vG8HuBU/XO23hRdsmCX2YlXKQNyo2MoXJn28M/Zep9I9QPablbdrDN2fy4z
8IJO2IytPG+Y2haee2bq7CIeYaIzdeYRhnHTyr1dVDTcAOSd6zwBPYKoK3QBhgxz+6VMwnHj+El9
pu7w97NfPM6uVNe/h8ZPMadqilGgD1mrCJmY+F21M5wsukjTjC6W6p4qA4+9aLr6qhcGspZKA8b6
MZr9eFkPdW0C8uKZfMipEvuy0NxLh0jmAi8IA/1yth5Qtuk7sTw7q2rpu2jpBc+0d0lyz7tEy2E9
Wx+0kvzWCN3En+shpuuTHZ0yYwMCbVdES2v1qbJ+GXPVHEqlW0/U1I9JH/2cYIYeEt3Jg8kHmaYx
NQ1UAaQ0rfrs6iR6eEySjincGDmIynxcttVPOVoYJFUqTsk4OIcMZsKjTe+cT8rW7qhhJRDfnd0+
+aUW/YgMHfTM3E4XtmLtk3Iw6DoGDFEP+esx7VDhVmOS3aZGRHursMW+mS/u1LRHD91PIBPZvuAX
/4kHMLnSiBuRqJlm0NOKekhsTWwiT4r9enM9zM5wV32moXZDq9JCMzsCrh0f1oNRaQoX8Q0VNUuo
sllr7FwPTLeoUOrW+NnjOQ2kb9KRoLopt67hNYE/VG8gcKajCMsHi5b+0TVGrcHiMkta2LLexY2f
XbX6X4fGLvKroXWfiLBpoC7362GK/qmOg79fSjtmwipWZEipmu6qLR3X9azrouHQ0lIvlyGS3ckX
JMnTwWGLh+iQA6R072JJ6hivpW88K9hKhWEwc211F+9FD/oNHlUS4Dstrn/uDFEhXUwtMJeeZb50
L+n5WtuMkdoWRvJeG5hzJg0TxcJ7iHyMSVgytkbbffVzFG/0Wc7m0lTxOlNc7Finz5XQBx0U6DgV
gxQY0UzRB0zykY9ZqOVQLQwjvpLEEV+T3vjZ9VD+UA0fYUv74Ilo1sVGj5YA3yLG/ehblTVfnXaw
rn8OecKQg2kHiu0Q8UuheUE/S3/TL72gZdW9Rn3yBEn6Qxc5K2YGjW89DOXegR4Ci47eGpR70CPL
8jIqsacJOmx0s7K2xTBoZ+Da5qF2xblO0uHPQe8Bf25zqUM/kx6QZa3/io6O15cG+pnpMXXaciYq
86qPdnxYr8F2ayP1pSsVrCWGpnMR/ltxrPdNZi22pdV7fyoOren+a9mx3kzNagBH63yWq6RkLTn+
nHpt2R5UlqEgYRn3BztU23VZZxKLmih+rJf71/U7yljO1/V7PVsPsW1CkW3VkZUYBSueiq+twyXW
x7q6/jP2UuJIo3/0Bkfu42xIjN36ncXCb7D5pNCsNUzFvpA6YV3aR9VuDRyXJwuJbUBDE7lEHSc4
uhxG0TmaV6Nusy0aS8bbGWQ5o5XnwjWKAmLpN1mipIm87tfsJ/KcLo+tZ2U/Mb5J1AEZNAuqvizc
f047HBBHp7UDZUk8A+vyXU1GgcJ7WXo1YH9R6Jz+LrH+UkGuS/p631QOR9Ri0yG3U0Aia3251o0M
Z77F+aCQ+lJUIjhjQxQ6Q4RgLpUm8HIdFFza4c9YF+K1rjQR+W/7AZgeL01G4da4yKaWw7p+mMvq
7vTquylbXq7lgFuUAmtZXLIGxhaM6kVqkctDBo6xX6Q943JIykX+s1Y9VDDuKYGktxQ9+lIHVYtU
Zz1b71tvGnkb1Fo9HbHuxe2xHPtn7Pf9vmz7niG/aeoM2zm1PKPZjDLbM+ZA9h4vK+Byf26xlK9n
631NAYLYo37mrcoD66HrWbqb5bDe1EJBg3pGv9X0TPl2tsx7JH1egCJJ7cuoeVjLl7+FeYrcPUuy
K4bO59LXgREOcf1o1PodcoaiC2DCX2J3F0XpeHeV9TH50riYo+DihJqn08TzwNAdFnqHhdHUfCp8
8N5BaPol6K75tRY4eS0r/GqYNI1TrjwTo7JTJySjMljSDKXi/LYeDL+4enbTbujnyV0SNdZjXbc0
/thyxItorlg0husZmBMPaZhlMifs7PvUoN0SHToQnDMpg4fpqCz7w/MsPrNWMh5FU8Q3lNVfZt/L
j92gqmuqh7SpG+uLQK0xKIiB4XQN06baTyBszhnC0g1QWNg3STMxL8eLh2ibOtbx7pGE8CBaSmcB
ExtR7O/SnY5jQvcZPXX8aKboeVGu+OeMxRKYN/hroX0UbN5BQDXFwdBBPiD/TB7Gqc+eKzt7y3Iu
sQjCzN2Yzy+GCMNND7u4CZCjimurZf8cTKv4ZrvVLmLstpEJrONYV9fRGOanjFWmQ1j9ZcDEyjSU
sZZfmq9t4bQf7VxrOJT9divtqd3qnUb7cphCYEtyGl9k53+f43S4rreyaQgPfcGsTUQRNlXlfWBM
TYLc8Oyz1eTex5Y34/Rk+rARdK3C4Jlw6asN/WhOj6LzkAfn85c8CrX3soYnF2mhd11vYkY4mKnv
PfNGS1/Tog5sa9Le7U4FvkYsAKxhE8pDXx6SYZZPvc8gaOzrYyOghVdcO7eRLcStgCT6lMXaDy12
vkUgmF/ypkIQnHnjm+NgjqXw8W754PonWBuUm/XDH2tXoTOor9xa3vh3nhSeI7ZyUHVG5ddbmYN/
D2fjmOZhesnnIrvOZX/v4+Q5X2rtLEfw7du63AMSlA9ezqB2IpngW6qbzNdn9Z5ljLCcSTbvuZ9f
i9gonrCINe8R6E4Vm8OrFAmEBme4lbWK9lXMtarSevMRDI75aA59ep1n/VZprzCP6Fi7ebpzDGmc
kyzDGVI7ajfnryyJ1tuIFovqaKEA2XT+arcEBI8X+4JZd9hngwuXvnxv5Jzv1Tj47zxXx2yNx3kS
Jwfq1209hApRbiqZm0Eshq9oZg8T5C5qZBEiZB1wZ4gc7TlX4ecxip9RYYeBghi+BJLYd9t1YeVq
9qkZweMjl5QfUekx36yLPgjr0WfPMrZPDBPZBJm3hNla0Y3P2aj4bZRT3XHTTCeZk8m0MF8IcWml
dxNsaW7za5VXr5HbNi+qMcilEF1xcbSmYDqKIr2oq32Fs/6Hb56TVBWfbMGRWRd6ee8m4V5lqI9B
b/bTa5LFL0IgYvNsmtK+jN4iw3kdfX2+r7dYQlEuLfkQ682+gHbcDai3rb54oeEOZDbrw6tJDk4C
nGxATLa1x9k4jPj7dc26p6ZZPf95eyncS7sIvlagN8K5TL3qqe6fRjeHFokL4ybnx4xW4S23fdz4
y8FX0S83s/1zk37HIKGBMzKSE3S3+KXN8/SUe9qhjFE8wgIDXNNFXya3fA6tXn+zZ/dFJGn7ItwO
dCV9sIDxKEYMpPTtPJWBpQ/z1kKKJTe5z4rSmXjl8Ke8lyFPbJwFsvtJ3j1A0EQsROJj8hIjUG2p
oUunqnX5q1uDTvYKIH490/wXL4zg4fXyzewYiTgYO6iU38g5k2/juBPeULzq6UMN0eTE16fXcsK4
NpRz8mC6cwlhNT4kudCe1kOq2ODQkBtm59GZjekNXEvQD9307HaJfDPK8sh4ZHhaHysyA17+NFy0
cr6AeU0eohkytyldJiNexXh4uRk56p8HCi22aV7ot/V+OsH4PQYMZ+NsFbf10HqRtgi5lk9LuzS0
DdxKFPNhytDaL93iWbZv6Dn6F3s59Ir1JvYUFqvJ616qXjpIG8aP9RZtPHMHHqRfcL4K5LU7hIvh
3i0xTjTZSTB9H2zAGWk347rJ5M2bq6mC28fw27YndZWu4m/oH70omy6apSQ7iOW0KqCQrWe6544X
YzJ/WyUqnjj08prOT40oTqXeqavsP7eYY9SX9f7YkQlkOB0qfzoggphFN99MytKbbK134hb6I/up
+RZV8mffA+WfUW48wvIog6pvuNQsN1WRzI/xWJlniLBf1rtywy1DcBHD0U0L7UrrlZvrt8lx+ufb
THeUgVGZ0T7XrZbtQRLjFur7F1P3o3uOyzU0ubXeZS9+SA+x5GW9z+AjeOIdFG3XR9f7UItSS4Xj
o5rj/kWZVAhx2dNhWP6RkTbWY2bau/XBMYneo5gSJrFjNGJs0QtH3HRwdy9dmqug8zRtryLLPvkD
wCyB1PtiNbSs1i+pWlO89EzQlYBZsN5V+0Q9NcCBj37ciBczR7PaRS7t6YWIkvo3Jg8NGoMSuaSW
ogDM0jmwjXw6YR8cGcDjrxilBRUumWGhZ/Ve5lrxKHEw7eOkxVInMaaVpuedGOibb7oWbnBZq72l
Tw3OPlfcvXQSd/b8bKmrYtyZBbbDyCsvVWhHZ+lZ8T2sg7jFoiTpio692vnEPh3xTVjsvyBFmbva
mn96YQWBmUqj3pyT3yMhRY3FOvaRGwa9zrTJA6Mr31PPenLk/NEbpQB5hQS+x1Iz5L9SivSto9Sz
n3sLdS99xgVo5/OFWlDD3ZKd1eS8E9OTbmHqU/i0SBdnXssqVq+umd/HEOVqWKAlsjQEU57eIvey
XeMSPRep+kSi6GzJzzGD4Swy731qGnubowQktQSehP3TKcx9DUgZAOeQvGS1ve0UPoqSN6cqvU9H
xerYCtDEkZCfwFT8I6qULpjz6iAmZ3ywFFbZqccomjCJDdEQIhW7zBNhEaFBkllfy5+ConNRWYb7
2sYSqi2oeG8iTosh7V4kNhkEiw9PY7/OVXe4GCRdUcdXbSAEbryivo+oBtGNFvKgT8A0avHTKCFX
5LZFnNqontYQsE4VO2lZ8SYlrkXowxerpDlSNM0WQdbeceOT1gHsycY0XOg3N2ZrnzNwn9LXvGOk
uQdH5C/Z7ECXa52HOolpYqsjXbwQUZ39Nlk1KvLG3JEP8Bmn5suojWZQRzljJX+5bJcMzmfB3KZC
Wp442EYahL3hF2d0Urx71gVkPTt0QIOtTk5IW/7Q+qQ+oWyqAhdT9sCLDXNI+5wucURAFzuMQ+HI
k+1P7d61tOTYpZazEcaiucB60c+/qyY6LZM3YyqaB9Rs3yXxLDvNMD4VURRXK6QC6sn3QaZhERjk
PFQhdj268i37OTBVreaNQW1We0lEy7AwTKK5+52MFVFUURUfwtK5ZIUPLkWlXB6ZNkz0FVwXV2Si
A3FvTPPBmYhDwIZT4pV5TXK/PkxD810mHm02x522GSKULKw8koOKewn2eONF9rMU7JRlHD8UZf8+
eUNyW0gVF0kgGLaxBskxmR1enT6haEFv+TDyq8J6qX/UkTiMwsANxrthNYOMBHvMpeWz35+3SH4P
ZZfdcOVAxQOxFnS1eJ0YdW9IZIuOg9M91a7+mlZw4Xszht/hokKkhZ3q98nKDyBhT/wV061n6pCH
2D6mulEFaTU9p1Nzc1s3hvEpxrPWeUE4YhQuKz4nno1Tu0GTxN/fhKM0oQgNmGje8zb6KEAHnCxJ
STDY/kXLZUxraKRh2TWHyskw4Hs7SFQEGqmUjx0Ek06a+1iLEZCL7Auu327vh9Fl0MujJeOHEtTQ
zq/ZJgxiG8o8esmEfEsVUSdLkJwwH/SOWe3guHhyeppAMoXlZHWwTDCbH/AUHydn4G0jMUM1GhJm
LpD32vw91rX1FNmm2ph1Xh56h4GJ0b8LD7afi/txo1KgKQMFrtdq4Lnq+TxjEwya6GtSQsqNeprK
eFrbDU5xBA69QChFe4r4n4/JAD2rXkW2A336Q6P42JSz8avOvW9RJT41hG30XtK3dsJ62GHR8HL0
CKr/nUg+8njSPsqij45tgiNHH2fSOVy8ziZKblU7G9XqRBS2uR9Y8Fctf36RmXHp0C+ad0Mrje1I
5UqvsH9r/HtVaNCFLL16zMfkO1X6KBSrZ5hcbP5StFEnpogjlySbCRU/8GEuQLYaGQWUJ7PNTyq0
mCgbCWDH1RTfTUxGy/K6y1skYAA5Aqvzn5u4/wrs37jCAvhedc6D2Vu/lWYChNDKp1q0n6DmoRXR
6UAxV7u93BFxlSD5V188l+fF9isuNLKQtIKUP2zbPuyYQzMQHKES/ZQq67EwnN0wWBkMT2Io+x5G
V65uHntYZwRnGYLBUj3XL6EFIyi4D6XkvpxSQsmqfdTYh8bpUM2RMylEFThu9lxL701YDGPAOhUG
9WXbwRHir3makHQxGYZ7Kt0byNDvUaLHQUIip0eqnR47X0RRIWE37W9tW77qIU7fObcfbFUtu6Do
gNwCuaepvtulLbYU2OhSzF1nOF9Kiqp5rK5NqB4c+tiqqXnzdCbi6S5/ANGbA1UNahfYbzN42iZz
DTD/YSEDv+hhZ2neKTTZtue8yyHBa4tMbR8lBZ/uqEURktL1NZMlHfBa6AbvcmFt3ZAOha8x80sD
8n74zJuXCbU0lBDe0H7B6FDRyKNjjm4x9S5lRjqHCxfJqL84FbTfYra/tBajAISBv308AXizEKp2
CX0C/ha5GqtdHLnv5nSdvPaQ5waLycxkzcZd3rnoo/u+ZfqT6/Q7PL06xkP4tahSY0t03LS14mMi
k1fLM3HPIBEPtfHVl22GtZnwQc/w7qYOEhJfSkjFvdXJfSx9j4i5uJnp7vvkFc7Kv743BgUn0lw2
LVUe6GZRb5QODDmrIZN0DZf0DtEhVEVkLghIIW95e3+OLkkcsffJiIKJ/AKbu4w+sxEvJLIMFjHr
mT7btA2ncNG5xBdaDi+ILtH85Q2EfVf9iHznNYoGAKTlKZmi8TVqXxJTwFyrk2tWsRb52sahEtFU
BfEyQ9o+NHQds+ln6vywm/HBMxaUdVPYm1lh4eggYAtURwOxbJjNVbVJeHG2mm5fqgZprZis3wwa
q81cuuog7Zord1X/piW7V2LKTkmFth9+gYp+Gv58J+UNQ46NliLTSPGhwfsoLbQJGrCmhOjEjd9S
IYED2FtoaShG7D2tWVAkw+huOoePS9SPn3MP2wws8A6CJcJ4PJBE3XEJBzjVJ0epNYd6EBe24ITt
sIdo/QCxC23cuFkWpLSTh8l0f2p5ccwN2yWdiUuZ4c6/+sTgXRGScAinZCu69scoiWiSBaPpslqG
oSK7pOjdd5qH7aXMInJiMMvqPoFgWdGWQEJ4H5RW+R7ayTc95rIl6KiFdCy3OaLXFn9YIFT9OaP6
wpj4oCNNI10qfrSVfIPq/G7X7jYvC2fT9f5vy4y/KeBslIEgu+yBd14fNiNIAxLD/NriD1K+Q4ol
OyMubiW+ByzSyX0C2Rykg32uHPMhqr3hNOJX2uW695Pl/rFrwp9J5BvAqfD36l2vbeOKpgAZOQzD
UcdsSIYTRD99N2N2dh0emm0mRrVbAA6WD7N7VOlTYxkHzZ8tRHrZU5M5AZRYQHuGW1DaA4PrLFQX
LZG2lpv+aN3uXc20H5kFJxGKwCJN+qe+5VorR3sxYbAiOkQFFYMl9ybfRuM3I2QLZqVJRNkWSWAw
Vc2vtikvTjp9omQymBOmATDVZu8nlLWV1sws5RDA+mRCCdQf0RcSxhVqVG8aVIsGqfChKBImj1q5
a+f4O0h4CKVMTgc+YnTW1S3q+dERrNGJvuDBMaoviIkgsTf7oiKbsLWPWMAYWeVoDLLyYWhG79q4
1rmph2hb5gb2QaPHgkFCeS8JWCrt+Cvjjf2gITo2U/06J5kE4T4Hcg6/TjNBbh3j6gm1kAHAWro0
DVOUO+n4repeNHccUEuWZJcpQz5prxrF1s4ZJxxEDcVSt+RulBHrTmHgRxhdeSn7cC9T8004Br8I
ajV2RtGl5aNztgkJijryKl3N7eCwlg+anT3DNJ0/rIju4WgdUIWF5HMUclu4Nr41sOdBRYm9MUlI
jiFf1nUZjCOT1EFMJBNhz2Bv8SbNuDwn3q+mxQThpRXaV8j5yPQMO2BeIzYAIBKGqCK9aaiXNy4p
zIYmniDDAxkYyt9iGLGiTd9DbwLkF33RDbgwY299ar7s4eAQpoxywD24trZEAaDTGZoCUHcFHrwa
s2Q7xOVrEp6M0UOm1xE6TSLSF+W5V3/SJ3gO/TcjYouXYtfIWmwFonmIXPoqrbzJ+HeIieBFX96X
tZ9Xe2OpfCRcBkfpxd1wmq+Mz2GEqxYW7kTjOXHfeUW3Ku4NAmlQoKm5LN5UGuNaSML7IPXbWNoB
nrJDqJz3lP5PjClgIxl0VXXCKNJPm4Crp5Ek863u5ofSn/diImmLAq8JEMmeGt491kxPypWLND08
6IUOYjv03oY6zU7s6mtaNI7DwMe9QEz+FiPZqJeOOnlgO9Kl0ktCrO4Yiq2OHqrRrAtuzY4M6VC3
ni0wTUGtEi7khbsfdJqkTp6iHQeaUyGjgJY6IPVMsMczehokNq0ipHFdL4Uk3rQydw8MG7h0Od4m
ycKQoQlODbMCDBiTdpBH/DuNIyip8nNji2qbbvV+USYm2Wc++ALKZpQc/LhTO3sa7QD0L3lXSdns
ZWXHuy5/TVmiUBg4ENe7+MksyEBMI9hVfvdswDvfTYgeGJp5fpCl1OSTjw5iFicrpbbi4nTS2JMX
ofxtV+j3qKD23iR+6NL2jlBU0kOVPURaRQKZo//sp9zGhcKlG+z0hzHGO0lGAVGk3J3IT1ohhCzG
mbaZ8ul71JUaMU0mgcOtPZ98so7MjuztaFYAnuszqzspq2X5A4VSzZYxI7FRzPtSSvtomvUn+Zew
ifpDZvZmoGL+DhSPyaas5yXtwTlQjlUHXfcPqQi/egbRVh607Um5t3lamqoLg5r8xE3PZCpK0G3m
DPqOka2HaMJYDrW8iXa+ZDH0tZJFqgrvKgkJHOYCd0LajLVhJK1zGVANPpfWcRpxaOke/ve8NG/C
/hbrMg9iEEhZB5vSLt2dPTu0rXSXd9htANbyKJMINYOBRcyp03NVNSO+Wny/HtsJtB0/sNz2zzOY
LPDs1Ix2/ZL7cbxJCKVeAjHbvdGKH3UsZ0y7XLN80oUmy9t3sM8JQi1Zrqcp8KRr7FUrtIc6o59o
uWobJ6l5NIfuZXbm9glG0HaM0IrKInocdbsMdMu6eSUIOzmlfI7FLQoNgaCXAjBc5u1mPvSUVmW5
nd2GnAYCAwg8/Dp4zMAiZYFZab6MhvsKAWv6gsj7RrL6vsiI50GHN1wmmKhsyTDS+uaPlWm3pOP8
DXchHuff0nL+683/L7N6QGP+3/mN/yuPfrX/Hd7I1/9BNxrGf4BEdNjX6fxP+IJHpl9d/z//hyb+
w/Us4em6cF3XpyIhxedfWT1AHRFkmrrumqbD54mHugpADVhI8R++q+smB1MHuCj+n8iN5P78d3aj
Zy5Py8F9QXPVsB3h/hujsKn5T9Xx2Yqin5ajjuVQPhdIwkmkBbWCMSK/9z6bCXOQV4MVYFNOTNUh
BlX7wYUHD22GCEQc4IGaoSDYeXiNshfXLKp7H8nqTndrP8ROfukQwgX6kJPkaVWkTubYyNO5vGte
41HREWeCszu5i45CzguHQFfFtLXp9aa0XC68fj9jGC4HYTf+TQ+BvMVt9Y23en9D2aRMXe2KKcth
Auj53TDD/K4tOzDGUOXByOKMdl9yyJ38R9jrxX406ulS+AX98ry+R7N1yik2z1HaZLfB/5LT1/VC
RAapM6t9RnYdWwenucdtou0NxGubeCiiuz65p7qcTpYJGMvqa7AbBakXiM69IKlYtpvhLZJpfhol
lKXeDgaFg70t6BTSPJX39SDwUN1dxK7LjgIkoWneCjFqJ7upBnqzldPi6TM7thHj7zjyouO4vKwF
U5j7ehaZDV6vZGRIbhK1GCtepLQ3Dbydy0sRl63LwzC+R70PN3i+lnQXLbu33lsYjQm0HDu5ry89
wadEgoOHWRwslOIYa7YOnrgbHZ9/DuvNml4CoEW0XEXmXa34rfBK7daYNhDo2EA3VjtAxtc7s+UR
Uh6Wdolx7XFF3+U814esILSl6joshgb7L6/3buwcvdt6Zixn5J8HUlb01knm3LTxrN3mUmi39Ww9
6CHeJuFMgV2Tr9t7M6IrulThzR/yn6nmQuAgcvXUwJ2PntZf0Mt45XnTYdEx/PCWLof1DOrEAfBg
dFmfL3KGikaDlQGAYP6wwXDdbGM3ox5db0f8fsdWI6bOysvvQ+vnH1pbWogXpHwCe2cjr8/pbIRW
QzUeGmdYReGhsuhVCqN3Aj2PjRPe6ZYIi8TY1PR6v6dt94BRhVmibBGFFh0ZyllMt3fQdzrpTWfd
pfxHwOC/oGSwd1KfipubRJS0og4PVjxOZAHab01I+klR2sUXNgm/Frn1L83+mUZOB2IU50WJC8yY
vPIH4M5s04TsQvxWhge38uV2ks74DHGRINuysW8YxPAo5GHO0DvFAOgV4y0iW3Vnu370AoivpAwP
5dcyeSb6/E6TFvwVm+80X36PWAsf08LPvqFdT7dJ4dd7EWZeQHnkA9Y3stsMG/GMI37cU1nvbChv
D4REDxTwUfOEK/QWubQXmsGvPn3ytHz5MjjEgqEk6Z+TUktfG68jdZXeZtaE3oPVETZjZYxlSHI/
Qjxzb+1UuDvat8mp89kyWhHlYYLshKCHesf1rfxNJ+1RlNEXpnfhk+kqqHCeXj/NzG4IbaJInJb7
hNGJq96Q2JNp2e/aQveN6pAUAwWMD3KSd5yXEblZly80N/yXcXAV2ezfaGeK36TovkgzC1/9LjnI
qKJFb5naoy50FvKy3DWzrxifDTWtwemTROiZ0SDYXNSx+S6rqvLN0mg4in4OXzoHYGFMVLzvue1v
M49fkY83H1HiF0E2pz9yiz8UFD25FQQXb5yP0jXo9hbOGRUhlonCn3dGnvyOiZpOZt4Lwus/k6KW
5zEMH1ufDJoybiFtluRSaLP66EmM3NWCTQq976wMr0Q+6MEAJ+8bes+gTfv8fUy7V6dgru+iSHsy
fMLLGVI8pkBjAiIx5JunF+/EOkGibKIeGfH4YlVz8WhJ72F2dGJkneVyQ7UVxESSn7T6Fb34V78s
2ksY94/jkMZPxPfcZg/EbKFPX1XzVE4ZKNM4y041SpIPooOV9yPRdOetCxvnWjh7fTDcTRVb84ee
6vQD1SOaMiJ9RWEA8OKCGEwMJj/IiNT3/Vx9q6TBO50PDQSvF6XsPYZW9h9RnV7KkjG+7nOLoRoq
Jy85cV2PT8yCY8KkouFjSrlQ+HJybyIp2zdjcvhrdvmpqRld6UnVnfJcc3nCPB3fRp8e0dubZ0vc
SBqKDiIp0ISa6RErfrercyDilZnAC0hrWt9pMYMViXDsxrr4QOn2s5hoiOma2exBQIdPRVFSfPPL
DM7/Zuq8mhxloi37i4jAk7zKe6m8ul+Idh+Q+MQk8Ovvou7MxLwQpero7iqEMvOcs/faVcI9l48y
i8RO0uF/utn06WjQ6KkhxYHiir3MqD6ysbaeDGq8nW6GZI/V3HoOmcm0kdw7zxCXqlDG3ccEgE6T
jyEZJtCY0vjK7ldsNAgJNJBKr+GxGF8+vTVSUiw+xMwGYLcPFyncmnpLxB/C83bQDIiPLVWItjuY
vkwa7WKo9s0QWjsd9hGpXz4xx62iORukeh8jiFsFSeVdZ6IO73abvJr0SRDg6JvIqAqmMhyPoFWT
lTGKf14NnsuLgQsDT4JcUCrcSLgz3zuDcVqW+E9F8Wh7jrHrlEXDzcu6J7CehtycaibLNhj2uNNg
HoFyg11iPEMC1fazWemtP3w03+8asz3RWPWj6QB9tFLoIy6Oa5XGA6m/zruvens/8NXWbn+7lsif
dV/8c1TSn4dpvIrYdl9RmN8lS9cT5agNm6R8Hx2Y1s7y4wPI/SgnNWCNGWn4qqVGSD+moCP1RLfl
vvYqTRAdoEidW/G1T4l0pQB4oBStX61oeiC9/o/iKjhkMvkZqvivCb0Pk3e+9Hb7f1PR6xd3Ptit
8bMLdIHEjjlbljfMSAcc+0QKf//UERS7vYpp9Ypes1rn9lNFyS/ll84jlMBbRRrewlQ9/DZWzxnX
xd4qwDl2tJIpcO3gS+QzkXaNiq8Uck+cXgxQqr8m2pUHx7yfJE9ACvbachsz3IhCG+6jFBUTcDPZ
VkzpdlHr7Orl05OEBc2ZSlyzAp+SWfLLEc6SvzS6+6z8s5mGzZetZrXc92bXp0WFmTPut7Mzwe4q
FCfBkf20qLP8GFJ68j88Z/pAAJEG6GtVmj4bozHocxWfY5FV26CoBMlGPCeyDT+ccJVh3PwcjAg2
xVQVm7K0EeET8gEgA3WeMCI+OZO1/f6XkyEisDaRfxPLsvdVVBsfNg9tJOPxmZtZeBzr+ejPNRx0
v3G/Cs0ZyEnHM9oWD3aRPSyrWGkO+Vc6GKfZ75tj1SMzaPokf0L1GlZwhz/N1vQBTLkFbpWWFvsk
ULPU5avi0EwsIKePMZr+QxvQX6J2+ZSKYHHZZcOhSfA4hLl893tUTLEzvIRGYe+RMtNKA3XSIWz8
0qZpbgx2XhqspqafSTiIBQ/hHLU89ozKw3PRUjPjh/pyBHyvxPs09LmcO3ltHawW+K7PMrOK8+iC
KzWVIKrCTM+5mxQ4Grrmw3HAIATOPuCkSvcwbR9aOj+kMyOVKyoaSz4LQBaW2c6qm+Kp7ImjYsIe
yaYYngMcoyt3CNZGMnBX/H4mdJcInLFTEJ7r1jp5hhcjPy+aE14DHwEkxyX2xr1HB+htNND1ljoY
drPZISV05XNInXYv8qrY6djaJX6cvpsGUSkevKVr4vjdV4DPDcXLOUTbsJ7pzl4ZgwCqZen5QtMR
bOcsQGcUvkVhMn0mrM/uKOe7VGb5EZbMEL3wMygi56E5NAKmwBblLO+WBStqmzFtWFkFcaZW6iwi
b1DCpBwCISmqk8wn55V9mnUZQA7sIX1sLI6Vnlt66PrZBHw7HLCPJtxOSo+wn/LD/743hv3PJR3v
PtIasJvPFijYOJpfrJJbO+3CI7EBzIaWLYSmB3tCzummkKPamVEWYhCY3un2hA/P9tBLu/DmGWcZ
ovmapm1MY/VCC4l4UzbNW54g3agGK7+FOQvBDBl2jxQo2maKjC8AJwHdI1cSm8YE1bAABA2tuwk9
DjVhKrOLCog3SdgxIy2+Mqd2OemTWhgjDLPHl4aWTIMj6Na1xp82oSXmNc1vC9ktoqisv+KbCjgV
QCqyTC/bDhF9YwvWyqGfgMVJGx9IgTp4O9nI5Ka2AjotGUezsCBRyD4S8sklRPqzdt1/FiCkgwdB
Y5MiLtxPjgtcLzHpuORddKYWoFv3E5SM2qolKqa2y3CLnI/m7bWhq/SaYMbwzAYByVBs+sb5A62o
/CqL5iX2IvgHM3blpoh/Jm0Hy0nzUGKvyxibQu+BtOkcSKr8rOpgOo6QtTdtxhuN/TugIN6Gi+Rs
CnDljO3PAkjjOvcz51zW43OJ0dX/YlUYb9+XJBh/ohIzLkUfk9buCPMwdSCOTcd1t7U1GW9mVAlg
T9Yv24iMt4r6az+58W87YIqctIw6q9jCZJlWPJpedQ5hqG/NAVKNRF7GbA2qd6QSfLfBzezd/6QB
94XKIzo1UGegm877kjpvlXTshK7ek0IEQqu+1C7dq7oq0l9sXz+lZdqv6YSUNs+GOyQ34Dptnfwq
LX0CQud+mE6d7zPT3KcQyra67pufXj1zODXVLRPZT7s08P56YKe7rLPWTtc+swEBDZKjyYN3kzHp
H5u7dMM9wDYEFUOOI7c39IuTNR8FShE51vrquQVPsoR6HyvMWc2umlx/lZQ0Xi14dJ7JW9Al1iUN
KxhCnccal9TnMsC1lV39OSi3iXYvQWzOR52Or10Cys8zplfphY/SAGWMQvPdphR5fF+GItY4vxh0
pwofe1rK8K5HEe5oQTKBM5d5eGn4DI3z7NVsxuzVc6GJZrLUvI11tpmFU+wMZYmH4rMuP/h1Izm5
F6E8jLWGdShpF49eCBSBQ0yETJQBX2qjgZ9ZeJpsfHEFwjkSj5l7ToQaq2CTiLllvu2cC7IkX9Tg
Uh/5tAoIB587G4wzwL9O9/PR68WXLrr6UqYWWa8zKqFKtfkFjvNGNIj0WgtVAQ2xrYrL5FjrdDUa
xq3pZfXA9fjZ+SXMeQ8X/7S8n30VbM0J+LBgxrSGl8CEutHGWk2QFoxGwyBES9mpjIBJIn33QTmM
j3Cof+w6XQ4vdtqIlW/EpEeNoKsGnw1JhusoJfQiSQgv7KYGgP3/u9TusKEi13uTxNyVMUV3fotw
W/ChONiIajaWx2hwBpjiBnp6d5hW7ZS3j8jA25lMpDO68leEGX9zBV2hwfZVmvV5PAAK6F5DEy/9
YEKCq1K5p75jIksWNnONHrPQ96VdvmIii7ehaK31VLX9EcF9HVyjMn0bsK5u8lTd0mWu070HlKGn
Raeer4pFEj8VGIZN7Xj7sfG3LU26CGkg5Pt+YxgaB9nMEAX5EAVmziTFG7ckJqNKD2Du4S5iPnuJ
AAutsZeoviXZgHDVH/T+pUvsI1GsT2dkVZ2LSG9lULtHOaTdfpwjlvOQNROSxZswu3946NEUCsu8
2IF7h2i6dM/Ghj0yU8c0NbJdF5BCgr/Guuh52DOVyNGaYLjKncl6a8rJ25vMOel1tesAjNs8WM47
xwKiIGLzTwEqn4lvrV9GYf3zxyxY+yieHQSdW0tE06uX9y99Oq2ixr4m5cTUVqJKiYPKeTcmwgwc
Q0+nWrA25Xxuug5EF7q2nyUa3Pe89M99VFXP0GGf6KUPGIlR2i22dLFJ63Kg/jXDbYD8At8PqVtJ
crE7rzm7QuJegSZFZ01d88hSF1iBxTYubPUEtHuxTZAGXcrIeKrKHwXd1g+jHxahord3XeAuikSR
rUI4jqNyzojxuLmG95FZjA6m5N/QdFecJP0f6qNfYdiOZI+ZYkd+wwpJqz5mZaM2WYLbSEWwna0M
3cMM0/A2dfMNt2TI6B2kXp3PxbqlKUkaNH5TGhANLRYEp07nMgQLlT6EDZ0AonfOjZbWrgqTV82x
GCZYuB6b9CQ4F+xZ4SGYECxD9Lj+IjorXJumg12SYB7cuOYrfga8QvERwwmf+y6JT4Pw/3SkWO4H
ToRiLsWbZFqyd3Ir3QRtiIsDhuDS0NGVjA4RerVkRnpYZS2RCUqh0/L8P1Ob24/Kg/sWjukLn31m
Jx1HrUSLf4aTcfSg0fCRZXAFy/Mg6e7Updui2GmrV1gx1CyNc5WVedbgPDcCAs02b6f62gL06hQ1
v1XSjPT8144M2Nfad7BxFr8HWee7qRWLP2tyzkmSXwZt/42TYHjNhfkZk/N26DqsVklCWIMFx5YD
Zv82Yv8JInAvAVohW3ZobAW92Ng7uMpDAVZgEccKYFEWEdsI0YGmbJjJ4IiW4zEtsuQsyj7iKpeb
IULd6xFGN1KUeVkz4wxht7E0Mo+x2E22ju4cW/9xDJU76gVjUzbdeSxKH/Y14poM79+aYgyVvBOM
H0lZbx0vOBCGXN7DDrptPiMXZSBqpcD0S9t7r5Sfs6eWP3JgEklSq0cTA6WT3ig3vYiPbtcWt27A
hWePAWkRk14bIQEUWrH2NEH26ionP/s+jOI6ENuKSecKF8Inm2lwS5V+A5N2VULX237qEMW39H+t
7mq3+Ze7MD+I1XmNpB0f0sh9snp/Vs6MLkxBsbQ6azEE95/swdGR0EeE/DUGNalRQcTlGSUEKjEL
0Rk5tajB4AKbefhGm/Ya4C2BPqn/BCN2sgkJxrqMhuIa1X/LgDkGKGCI6ElGIGwRl+uyiYe92f3B
05Ks6RMbGxhq+EyYJ2ee8+A7dNrN4pxHj5RglY3BcHCDd2YJbUPd040kBrnofX6NjaDNT18Kqe25
aezmLZXAzsgrXbcW+OZw5kDilPLgOReD0/2hVYgeIaTQEXR/9kG3H3Ar7fpcuHSox2DtCjUeJnv+
53PMiLW8uQPqfif4l2ZNvCtSgZGCmCuanTJG28yP5Lis8QAEa4w5o7sfw2i6Ga2NWWBAV9Hawy6I
kq/QrzDoTNPlKC2P8ycLyQY1tP3SjsdQIy3jOxxwvBIfQo6CV0yX2hYfJn43dEoppRspK/fa+d0x
H7639dxvsCoT8tPMN6/Ok7fGdpy7QF7hjETG9xn22pQV+Z5Hpr5/f4X+yt6QmXoPcfGuZBRMV97D
YlO3sufgGYbk1+TRaYxzgKq+QNNzs+MmuI/kPlTl2B4g6yJLWOT+7iIK/74Iwm5XIs7Y/KIEDkUh
yaTom0fmRk/S5XNl/2kp+XaNSca93ar4Ymvkh0GDO9zmRp5V5S3hQPM2tvV/ZhaLO8wTogUane/o
s6Tn0PM+MdvDVe4rxH7xO3/1XPC4WSSYHz22RLZF7QWf3FJiSGbYf4qRhF/mEIqH8gUZBQqaoBDr
kF7MKcrTtwKOVelU9rFQ8YmwoQpPOJW3tEhwQH89nvB7jtBd/+9XdBJQBxneNQoNcRsHBKtlhUwo
GZvL97dyAEdph/a2anHa0Gt7gb2O4oQC3K+d43fSR931TKMwtbOIVsz0l5ci4cA0z4thIHB5uVy+
/yCRE+2ZXIy7wEBj19e3ukEdSEPag1oiTc6/0Bu7xJSfkU4h/0yf9AmaFVVb9kkiw6oi1GYD3Al0
UGvxx1DmeJdrKvB32Iz2foY2uy2itHhgbIFeNHcH+gJbXPg8hWgpPmOacAfXqLoNEPD00/a12nca
Oek82KQbG9J+jypZH4v0HwraDF1TYH86fD73leE1W8VO9uhq/5TXI64iD1V08q/No1e0sb/b0Y2/
HLt8lrkRrwK80x1pYLucVDUcCMzSszHcSsOi5w8nwLI4nTZNSUXRndvW+ITDRSPSKt9n16F7OeI3
G8pZ7zovJWgnqt1Dip5ki4zlKL24ODvWgJzQ9S8amUXg1sFK+129k9N/mpPPuh2nD8ox8MzS+s34
kKhRdHkiYoPk6PYjhiBE+fyt/Ea1YNcelEmPHAUF2rbCRk0PBi1k7AfrMS4oc6EvHJLcJPfMQ41B
n66PCJkuE/wXIviRNukt6eg+Ji7K3SyofrfgsCB9T+acH6sSkG0Ms2rfIKlAxdYlt7bwN57jmQSJ
T9CbFmuKKbuTKUfAtxawDPfT5he+j0H2B6A4ctwJ5yD4Vzag6u7LqLp3gchvVfwVl3I/SrM4mb3/
0UvXuX9frCClIKwebMPHYp6mjTU69r2q3HnXUuKs9F55jflISyRxY+V7BzvEORCi0ixMc7gD8kIp
7A77dpFPqtDpuR2TvsGUZvJiDLT3EbQP49Af46B5I1HEvtMHs/73ktAbR9ZnKw5RDf4njyIQ6qvN
XA4ELYKunS9tsiVwQHh6zu5MNcqdjhL6O4ZvnpHYvuJXCWidp3y4zlHDOilRnSsp7EOQOFi6iG/l
4LNplQpWrA+yDcRd2ln5+L40SRTxRrkQiB1rkYYyYa27ZN/6PpAmrCH3Ks++4qY3jt+vvi/1aJv3
2QEWS9v6kkKdnqzRPMdJeGc5Rx6HJg6tNDT7iv+xww+5amprvONYGO9ikP61KgM0ozhkyozqKOpN
9RDLxTBr40ZKKCJwDH9eBSA1SRn22y2ysgD5mKeLdl+75SMfx1sK2G5PXwk8iqZToXrhUTlN9jk1
qp1J1PbDaTiHeAJo61BG3qOGMMbEESdfiWH/ZunYXFn2tiJkdV0PwXOq7O6ssu7/v3x/Dwt8s4pT
yz5hYOHUMOUvmbBwy2bRIzI5jfdavDDlHUmrwRIFLioi7LUTFKR++exV0KymAKcx7ClMkMJeu2ZZ
PUvws05OhquQ8UYsuLpaxO7akFZ0sjhpPgV66LiXxkdq9s1BGjU6ZqBnoz/KJ/42lOVhBXFuoddB
Yvlyfek+ONfKNzo/y/TtjAHLf/WntDni+SJfqw+SpyEgWPYsB+fvl7P30+N0DGSAfLqGxOubWMBq
vTPFz7CFpUnsOLrhPI+fyvT+YKfw7jqmXGqswYe70G9TcHFf/QgMHw8S6j9mK19NqGrAFHlw9EJX
PyYnvcRemREfM5yCQQk0HShOrsKO7KtJH3oTK3jP2B2Yx03ECzh0OKqF9JQx/2EwtXyZL4k/UTGf
A8Yrb2qwrD3peMkhaXXwYdglrlQj31m272KMwraBOmB4ePNoI01eNOVjMvxWy6WhZ4CJCHd/iPqP
57N51BG1tcWN/V3IBMRyPHwCYpj2urPwe8cL4dvj9GVJSE6xDxKpCEasoBWIPFEq+yZG+2sUhfnB
tKw7zx0ZS2nyMRTd/BHRYLij33r5fgUBMDkKFbQrgPXhqS6n5GhBHg4AMjNN95AtaLcnLpImBapR
g7Ngm+ztyc+uwWCpg+zD7tzZQb0x3cnexrUZzgwzXfeEVcg9RWyQK2jwmryE8f5dBbdB/wxUxY+W
RqxylQ+GuJWnYfLKh9MGCEUJOQpqTOyqWoTrNc53jgwNcUzFr6RSh2F2o3dGn8YGl9CpzuJhjQpQ
b6jDAlbpACqDzbboMDEUof+ei2S8SNd7q1Xu7rqq/c+vEYlwqhvXpluZNHmQg3r4nNTwmU370sAI
wZGCxsVU/4El6ZFlIlH0ze0bdAhaiTWbB7rHuk5Xcib7JrMeVKUGUfEwT8ax+FvLWfMGsTS2Mt5j
sEePbUv5Usb5quWfX9MW1weKBLGKMmWhW/Y/1BCGxGuqfDtl3d+QRjjN7VKcE9t5yWv7Nmcg7wPF
rux7gsmUMo7+IqLwfZHx8DjQsYW5mxjdIOgmaqbrWAXVG3nY9mZkoL4dBpVfRlu36xQ99a4kP5QJ
OYRm1qMDZTBC+oQ5PwKG+Oovl6kp1NHsoarIuj/3VfV7BvJBeiuL0ui6nwzahy36a2iq1u9AsJTZ
QYJ6Ou9Oi0++qcAEKVCej1KXX2QAHmd/cC/dYibS6JoyQnQPtRH/KZg5NWFzrfyiWYvSyDZWmM3U
PKgzCne+dS58pdCvCdCuU+qJRazT1z5JqHjJL1ngIYGnc6DGZeSf659DHhRr/C+IWzB3icoL1hF6
JMZs257Yol+RU25KCb4yTroflWfMJ7sOPuMvDMFHwea3qULX23QGJJlKMl2Yyvrgd/EJnRUL+7Bp
fXYRByiDO3D/Y7v7W9rx/BieQbzJtKH5q8Mfd9J6By9AA2MqN4Av0H635SkA5csim7RLKhvjvEK/
odZ8xZhAl5EKf5Uwy9KJ8z42HjEmEfVdF7XFJjZ1gK102ZgRyW0Cd8pO1AvbMGW9wxu3Ug3nfESo
B9P3Rpotc79NiuyJEj7FtTF7RHVMgDxzZPNRA8stzBQ1bkjOXpUMS66rj+eXpm3Wt+mrHZhb2pes
UTEgrmxCuVl2xSNlGLIeeo2z2A9ugZnAXG/y/3BItIYN95rfivY67aE83RRuNa+RgwkYiczq+GAm
IDBKMaKmITQi7ShYW2v6IafcAbTOfKHh+JeDmeM+IBYZqyfnNvE2pkh/rZcUfdNrFSPm7eBIYT77
0wFsOaIbYoQkC3Mzuwm9Vx9nDrcNGP0uG14Jq+h3DINo/LMFQei4+iU2RnNe0aJPYM+r8iIS66UF
lIZBxu+Pbd09vAHttJSQo/OxXeqF4D3Iyg+0QvbZjMDwpGX04jvvU8DsUpFAvMuaptoSMYY62k+N
W2TnG6OzNgatsaCukWh04tI1Sbkb44gO+mSuJevzumH+GpoBdltPmRjIwouRld3dd+pDzpZoN479
YjmzIumxeGU6toUUZ9bxo0kaEm6psjYzCodVXIIEdcrmR85Yf4cN0Ts3UFcMz0IE4Mz0yojABEIB
YWZJ8o3+g0lvHukmh3S3REEIMMkPi0W6L4t+3ygEJ0azc5m6QvyCcTcMUbpP0dDsrKT9DYXwmVc9
tueYAIoU1p2Jxu5IvNw5q52IXhTF90zsBapgHlSPd52+ab7t4zdfO2SYWTaSRlKrVnUL6FkP4Hoq
tNWcGaIHtjK1CGQKxgIUUkVKENIIAQVB3c60Id9gWd305YDoxk/WfSqTXYD/aOUDEDrk8JPdpuRA
XKQ3h03iZM/pD9WH5i7X7X7S048UI80996xNKxFUmPS5avnLcrHtM/4Hsd2iNoz8eNhMKUQuy/+X
Tp5LNo3Y2OiC9k1LnGon0TS1qN1NPJU7i2Vv4xl+iFPbdtZREXzEcwu6tfQ+UUtSolD+FrLbRxN+
Orp6aCSN9dAYP4RI0YoO5R8s2Gw1yfzqdd5bwm/sF/U7y/uVdIZNX9h3cDDVq2IlmOpHDO1kXfAU
7L693O5IUFll8vhWvb5h67AR+RPqXA7ZWx9/EVMA1wSlTWe5/9WNHZ4KOGhbvBOkqcbJqtKS0/FM
k8Zviz2qFmeF8FZtcqdH3smMao8itSnHs5jR7HUVjNuUctbCLJba7WebmayMTSDhmw+EHOg9tQiY
tBK8pxcY+I9i9P8YFWtc7b9yeuXNRGgoatHRBMcJiI1ouCI6DzEAdlGna8VeWKrk1rPi09xTOCCX
BmDg/VWmeUla8ZUTiU7nh4jrSJ9SP6TPHoJRM6WeLjIR/PxEDK+q5qcajI3h4ILx45aMX8KKCwGX
zZxcjv1YblQWFodopGwqPetIxCP/Yk406mBPWHXmWwgviIWHMPLIpmXDjTWzrNnWfYJnwFE7x+4n
+kDd9AGAzBNLPo8zwqx+DBGyWj/EPNSlztpkTrWXAK102x1CizRzOozuz4oRSIWlYzlqNSuyzdHv
2ewHDjssP2Pw2QVMI1re60YYlBsJU26OrJZM8zNA3ptCy4iOQa7dsCH4ucqxro3beij+gjq6gIUm
Tqw/1GglN4SjoYZsX415SHeNL39MafHaZs3J167BNIJzTlxylCx4bq5eaP7x6admIrw7hGYlMek8
hMKVjSbdOmeWW+XrYsovk/h04gGfqCf/QQHnGg/9QH/IIjk7BlyQ1yC2bcMkwzZNtk546nsiYt0C
G51feYChkQ4Q+wRdJ4n0UQfcYOFSaOFu+elH9tJRU6/z7KCOsT2QRFZ5oSGpq4kmv2FmWzIiftI8
H9fxmCInrRjumzF5e0ArPelgy4kQWdcSckMDiGW2CbaOMh2tkB8ca6YWbOBtfyXCjVEt4NisRw1M
JYiAGOkw7ZCdl0MA0CI3ztg6OL1GV7vQtI6xhMUGEOHQHek7T9B6ZJF8mmLAGYf733KY+Y4VgrQJ
0zHNUpc8Y+CXL+1yGXsCnZAjpacwtX4WCL4QZrsiQb+Lc42V9h5aCTmpGD7XZTuM5TGiDrkYlTL2
ujWGPcm/3Chn9M5orecNP1axDzxVv6tQjMe5MOk5lG79btXt/LAYaTkKexlMuYdjWt7j+ys39HeV
V4NhWb6vyym4S49lXLgk4s03BLP+JZEjT6LMEer4o2ftJMnGD1cH3GH2qWR5VaSfo6qSkxaj3Fta
pbvETP7lTmLsrcQkCa7t1MXuqx+ZTRxwPiEHzZOQZC9JGqMTaA1v03ZfYoeO5jzA0x9HfNUTDU8h
o5qRYHowlpFaXFLBDigQ3mthQ24sJu64BUovUv7Bg2np594uJvXEDmPnw9Rj98b8bQ1RY10EdCuG
wM02lYDrXo0Zc+pxogpIbPuuRvAWEVDmw1QUnNokg3nAmGIbgdsBYDgaoHxd0pLNJRFXN8gLBQ6X
wnswGiP4uoEt5BJkjvnJhCaFZITHgza8r88jRc4Z7drGHUZzoxDFYjPM8/vUWZ/ak+NOCPUqQPSv
5uCFFO5wT5nO2JfT+X3Co7ijZQx0IUr0y2zRPMjsOMQhPk8/RuxiPmY/Ocmnjqxn1wQkUil9gY7+
pdMt8uDqvbQgq0iZcgRi/dhUE5IiRpikDM/VZhApahm7UJd+hLeSF5vEGktc8RfC8ah1ung1wJza
aVqmK7hd0b1dLrqdjLWLqR2jY8fsvWW5ChaLQ9OJ8mZ1/T/MafERUKFxN+wE4NI8bGVotYdUmxwU
iU789JfTYfmNVZVzqfdj3Yd7gWbhjJ6iPVvLZXLaL91n2a6PI4YCRvXmy+kk7UCCMFPk2RvWS575
4SVl+qcYvm+QNMyHvsY61VbVx4QUfp03PDhyspqDI+nql+LiIXljJt5GZLFMUpyQqTp7r3Vj3r2B
0JoU/W9M7ASS84VnxYICDsU+o1GZvabHcDf8IA32yy/a8N0Y3Ke2I+uaTumrKiFUOUS7chsrfHNR
9IUmJb7j5O3fbfgxOaB60jsEvJDcju9iuVCG4btzwL3KGulTrNmD7MnV73E0H3wensf3Kz7KclV7
PntLUu08J+5vznL5/ur7omt5y/Cvg21Ed9aZFYqjoECpzOwXjZjdXzAuGBI6w7wjRzO8W+00H50K
UZILSPy9c/ANROi98UdQBYRW9FXpfGt7bEtjTQKeJRwLHgLJdFHzw5piQB0J+bCLDtiC8GYTfF62
s7eXWfcyIFNwDFd9VbTL4CMam2Cy8xeLlvQ7UQQlBoK8PjrLS0hjD3QAFWOO6tGVgSbnckiWPFfU
akb7xK44YQPv5tNEjwxOO3TxBB4UB2DNTQjz/laHAE1sFGJIHYP2GAvxK9QlUYSkEmwABrn7iLrn
VnTNG7SOYktepz62vsLz6XbR3exKdMS7CVI+E9W4psIZo5sWsrskQJsGlfrbYDbxGwuj3iDaTq9J
AA2F4QnwqEmeuzL03+hwvxw729a/ag+FTNw357LHPsmRf98uYg3fnc0H4Mk7imC8oQ2SZ9fSyT2E
EAnClMUsoeJ+M9FVVMMtmPSF1CnzrHy0KMaUCTpfEEAR4ZjyLCIFJdBI/89XAQqD41iONCDi8fx9
QU81nhOy4DflAl6bK3vN4D56sQoOJDp0wVfK9qX0WvWS9fKnVHxCysAFCrcu6Eucm1RhjWF6SkEI
wIBtP+U83s/nYUkxriLb5IDVdw/CBff0S40jzICZhoT21wZG2EUAdFFm214tY/rR0UM7q+Xy/dX3
hfpzWOZP3ELq6g820upagbm9hISuxRoJAV1LzMpjPa2G1bYvEPyS/mJQLpixPovUu+hc/+EA3Fy0
l41vdpexzKTDxqek2uFS6j67uHuJQ6LYR9Q+x7aEPk0YiADzEsoDFOEhWX+/Jka2gaWS0GvNuhy/
lupvnYdCa3nVi+Qzbybgp/lX2bYz9qBkBhJEGxGio+bUwPe+/2AI42lTWrPYhKOTwU5O8w0E8vls
Z8bL0FX6MlqwTJWlXlzH5ShlwclmAXspm+qPaeb9w7T6R1wT8cAi5Jy8yut3vU0okGEr59Xy8RQ3
MT043upp7bkWteKABJApg1eaVxnSQzBYctaj7SAd12V+9dSYXw12j30Wx39oBmRXkAoeRB00bCLY
p6kX30PznpISePZd1MSoZMlKR/eMU9gRl3qK7X2Su2xUaWORe7Us9no0T15PDLkIAv26PHMaSvwj
mO7fWwpCdOcKdeRgW87dyebwc6DcPnDQsTZdgpAeMeytJoTpXjTyFhXCP/3vK92GNwfiTAfsJUhD
8EBtS4jmiPYLKkCoXjAPFxyMSE71cTqE7iszGmjV0A3I5B7ia0be3bWeZ7XjTMSe5Ybi/n2xMuVs
vi893e+1h44WbJoZXrWCL+hrvD1lt5y+nAIyXcvZ0jMnctQo/25Z1La3AN2YnOiFAUYYUbx3300G
iJrLz2oWnnkS4n+4Oo+lSJa12T5RmqUW09IaUUABk7TeLTJSq4hI8fT/Ss4d3QlGc3qfhqIyhH/u
y62UepWMvLrP4WnOaeTJxHBTul2GNRX3X/CL4xWYkrUKsntkEgG0URbhi1WMIBt2PBo6Ji7XoKPG
rjyilXvnUhn9Me/cbUuMgt1RPnHdZOwaNjOYsyha91WDY4fKR5yT6h6NOt3MyeLeZ09DqmxLJvAj
0lyI3jd3TfPHGzqGE3VxKiRtbsSo3hMN4iTxzatp+C7Rodbe8X4nK5560Jdo/wUUKNvNwgr59MAD
HAJJ1MdR9bUpC/tULR9+Pmtg1apgfImg5L22MWA7lNvneHmXaJdBhTMZ0S7j9rvD2/m7NpS1yeOu
3fLOHcGtkH6zFlIGdCzaCJ2gPhneZ2BF7ZtFpOx9jh9Dv839QJxoFsEUXlG/oIP8HYm8O0xBIxnF
ErCUpDNWQAzmdcbVdTPZWXDltx5cbdvngm1Mv4Mekt5kZNl3gc+u9oZ7iGM7Tc3s1SdFNbXtS4vp
6xDTis1eFU8bOVvOQcuW/EKF9duHmYDGMOhtWebDK09RjuG7TW7hlDNVZFZ7NJJheDUHmdFhD0Zl
4Z7GYXYDHQJJqKuqd1KkTLggwu6DsfnVuOGEGcucXwQ354zI/9VUgKA78l2egIePE1EH/vQVBDA8
03ZMVmb8yx/rJ1JL1mMsA1jjAi2tClBF6Im805MFpqYwAE/mIeUEVRc84unuZt0z3WbTd4PYth6U
2M7+ZN/gc6bPozIoQDsYRjl8mYHBDYUe1C94r1A/2o8+m5q7KQi+Uar9mY11+fZzdAi4H1lNE5KB
RREcORldlsEVVYzdFRrlE0IiycOxS25TbCSUwcN35wQ379uJC4Xu7Ya7mw4OtTbMNe5meZAGvKoR
D9MB76K/D9Q4bIvhT4ute19zEtwJya0SS9YvCqdGEv8ZI8aQJsIOai8eVO/OVeHSlNs4FeIZxSTC
J+pSFV8OxVMYcxazS6xaPb/dDN/cYKb9Lp7CWzaHTIKofMNSji1KW3tOPc0rJ0dei1m+SlOXv7DJ
LJUyklbkeGFBJvxfmgLytzNU5+5DuL71mMP6XSrprXtPxAwShvHeZgOa0uhHG9+tAzR1Hz9UEGUn
esqDZU6I5JzNl0h01g1B3OLCl+IRjvbd6Hu/nI4rio/9EeBQ7W5tJ8V2PXQSYF6YnLgN28hzfbjG
4/z/DuK4XYgA2MNr2c0oILh9D1wGOGDkzkskJ/Orq5F7iM6bqyA15w3TzIxMUVdfFd8fPqcifBZj
9ITRt96rBMtOr8lmltAhcRwYH2EZuQcsw2Bk0JPb2ZEw3BR1ZC4CDehANrD//SZo1TmTqvo70Cq1
UtKmkisNuhdvwfP+f1/jcR2urjZeSm9LCSTN6L7ZXsnoaTrdVERJTf5i0kJ2SfOlnSKT4pSjxjD1
R+XuM08cEl6Eq+F+WpPwT6iLC+mn5djBcUxpJXeeO6IT56D8rHgmASZYRLOieozIx7VyhieRAfso
U4CaUxPg+4qrQxw3II178er2TfCYHUJ6IY0LGxy5QE5FU51s0qCrJnKjmzEO46+8WlDAefZc2/yu
ZmHpkyK3E/KwX+jtgpwWhM0udWoHUjmHOFdBK4in4OyFLhfkJDfYoZhvyJQTozeWyzb3lcvePfNW
Ll9jw/6k9EDsl4kYe6R2s4PpznumXsO5LZcwd0GqKMjHcP9zC6N+luqmMfhlDXZ1KEJaA7M02DAs
afhb/DjQUFDju+Q5VVZ2cIfRZuqb7UrFNNwNMHpEEp6dLB2KDTCfJ5Y1Xgaw3JRb7tiyKP1khLUt
oF+PkT+uK9881EaFxuvyHHc4vNjIPf9Eexlj4x3stPnFdT3NHB+PCvfl/8IuiY4csjNQ647P8fmP
0VTW0gUbM3YhrpeiQyJioSml38BA1ZaiZdM++Co4sJ+d44JOqK5J0ZBR8Tb87a2jPUCBRdfR+k3L
HGjwhX6UPmfd4N/pWqETUZwNZDTcMdeorcsn3AYYBlbYWa1tv9jKExRj5XMhiDJzSwrtaogICCFa
KtZJZsyuXDK2S7stPjq6yP+MIkkxxeTWax3MgnMdDN6GWXs0AQ7paY4KeQQITIfI4RAtAf8CcAzb
rQqabMewnfaxxP+bC3vcw1bsXnANkxQsffkd0UCvCSf+YzPb2bHam0b1ZHevrJ4Ot7UGW226S6fQ
3zpM6T8tx9yDH2h+d3HFgaTO7E0700BmAMpJ8C+vhfGPSLs8mKOTbLAzYCDugquJg/jShiI+5wVD
4uyZk+QO1OTgXMIkchNINC0obZX+8s3UX02ybLmVRD1WJn4KE3WDc09uHLjJr9kRzmnK3A2eP1Ex
bKvlLL4xdcTcfwhEG/9EHJkU9VDB3nL1OBasaQTIigX2Z8/3GP/kS4tFhTftfId/Hpz8PAE6JkNj
xYS6P7aML1ZF3TJhLnyQp7w1N2qxQGHmp4fLwcUkPJhGzc5aZjFdcEbrxgRtOzMChvGeSGZ4uUhd
zmRpsiZUm+5sx3eJlvsUCNeeeTAaP7pxoYYhgg0KyIw0L2BZuaw3clOXlLyMZts/yzlLzrU3/mXM
9xnm4MYS4EvvvkHnrD9t0tHMD6p32By9EkhvAlFB9bBXKoccscpPIPHBhrM3knTJwT75L9lcv7Yc
ls/cBOCSTlhnjGr+W5Zm/Zqj7DaxXjx77Rbh+RfTVsD6TEyCCS4k/Ni+TKJNkA/mOikMGuJSKLos
YNl6FNRW6eC/IvH9TVsWl7DA0zC3U74DPhvxrLE1i04di4WZgmS5HstoP2gTz/fcvcdtfBd2NyCe
AtHhRcDyPNyMpjN2Hk0TkAn8XdvUGVqV/61mou5dAiE3nnx/5xughqNxEyfRRaV02QxxynhZ96SU
GItPjt6UXfCMTfC50gxUuqnWuwpY3ia1mK/3IDtJCYGPgkH3meXMeFCu3pbC4AN9NMOWSoB7oDHM
CTg1OSE+HBwrI0hurYVrhbDPEwHbdCNHpT8cL4lXlh4GupdiHg1Y4ZyocZLTLO5/51L/6dyW95aP
coWn+79K8FvD0QgLEr4OCdR1xOG6NIx4Rw6vOXAwItnYZ1sURsS7fLhYAttqA9qSnXfYFX0aHrTG
Eg1tMqtxbQ6qOPUxdkJT8RRPy4eOLof0nvUu79Ci6S9yuDqNQdRsssSmRgT+Bty/n83Pri3qr0Ep
Y9OGqTzpXDfvOojxR7o7HFnDB66ZZ9t22RpAqtwg/VvHQpXxvkhV9pJwdKVD/FXZrX3y7R8BHJM2
Zm1mHXN6TLtiYshoQq/2ofmgWUHT1tM1nOkhIw12t0Ce4DIwnyfi7o4rkjNKHI3mS5Mjl1e0cJJg
B3tpcuwCcdfazwnidJLYhRlupeftqR/1HtkohqVYI0D0pbySYbbcTH5zm8eh2/o5nZGKm55DeGM3
ae5n6Vj8HlCvXqGSS1IlvLKTY72a2liC9XNxnV3m7139Z4IB8QQIgIEt4dZhFukmjq74FNJ90iym
wCFiEiNhByhUR+BAiG+cDzYDqWidpt3GTZR7xHp4h+dN6FOoe4JGsgVXgtG16HFjhNAigvmJDltU
wWnAPAqOrAhDhhVzuMggNuVxFJGhw1XecazrDMMGyye2QE5Z3bbS+ETNKfqap/GtZ3u56d5wLpSm
7tOcZYtk2bHFCneKhP2RqqDdgTUG2TDq6JSYuxAT5mEIWlJMGN3wtpBuzcrxMU7fAPD+G+qBAA+w
UVXC3vU9CNAm0/91NTd/3ACTDFA/C6u4m70wwfEupjJXuhxwGvOiXGDNrRDA63Mjs+iCz58VQYth
Z015exvnmbtQl6qV65pPFRWwrMy/soB9ToBi7uooXZUYJujgDJurAM+XuuPFscR0CX16sQecJJCZ
8bGJOQUPMdsI3JN9Isga4l+sN2OWJ+D1II1z+KlOrt1RqGAI/8LuZeGVo8K2idoD85wJ7C43Wu42
558P7JJ81iJP4L06FzKnO6Je5ph/rKKKbjnh0a2lSPOVZutcrII7orLLcOtIz8CMWhpnU71kpqlO
KZC6M/EzuuMz3BmwxYqJPjvLyUCHZr/ZimkRp8LgjKeos/3hSJ2Xn7jeSdKgdbLLKKbOlSb7n2/L
SXDl+OVy1UMZr6zC20syTEff0h8lx8+XMoiGZ1YiuA/di+1WxrEPxb/Mt/VTMLNu5+24g+psMDDf
+EPRXdKpd//3oeKugWRJF1w39OlZVfJb4MXbCYe6UD8MfgvTZdw1qIBqqw5a9M+1OR0mfA9N3qOg
C2+DBRADOho4U0BMH071RwYBr9SU/Bnb8lhgG0Z9zB4Bg0cRRlQqgKaOG9iYpgHmRVPkQ+RlzQTI
Zn6bLIMUjybgEbG1jv3nQQdHYDQQMd2c6PKckTTDt7RvTOsd/0SwoQZd0UDBeNF+iMbCe66Ms86r
+ZI4AeZqbs/rIP9LfoSswjQdXfDUa87mw7r1AOljht5yJCjXpYMBTlCnZUWwMHUIz6BvXyytMbbk
XGhmhSE1Z+VnAOK8ZflMUayXhuvWeJlJDKxHXV8jIrsoZco+RWVWbqepg1xSQKe2huwUVI04W1wV
b1kIUtAjTeUR6EppTb4GYBtn0T4xFNjBBuAi5XooGssj07tZemt/K8Wvro/DW1prtZ/G2trXTXbN
6fzeGaWeMT+8jQBO16YV5NsB9khEM96KR8XdBhmmIa6VAhF5xKlLVsN39bCSvhPvkeP7lZfK6YmM
otgm8OkWG8SeiWR8474wHaXVv/i0Oe1ED4rG93qPfLT6NVmgm3Te/Ja0Fq/tBQtl9V1++/nMbLPv
qZ31gR5jv4hhx1r2isBVfKnCydnlM+HvzCR1VbCm0e/o4e2z0pUX9P0m5xDhohOdpE02yRHuxcca
7FIBNRtwOLLwwc+5bZIsOPGm+RjMBK/HiFk25e540rYJUWtXjPVPmEGeq7g4wrXDLBJNHFVIZndV
kh4IvV1y4FIYKpDFUx/3ftlPn3ZqPLwiz46JsohJagg6k0RMGOxyL4v2X8QcdTVO8jeF1fa64RKi
uSmscHxgEPXCpyrR98QIaVLGs7kPaawlYf2aewyYFytcFlLFLkxvO+Ic9NqUlgGeekLtKME1vx06
EscXRcnuLaZ/1K2tXdhOVLWyJmBXDgqO+Is6tFXhH6OKOooujGyXFRSt1MSRU6M3D2JLPfURMNTE
e4EyJi/vVrcIe+VRpgwUWvs3iK4csLzAEu5ieR+YoYN5GQ9xjkPdE/3eaRYtu6L6B1A3J8fRfpZT
wtWmdwxi6uFLkcLeXqTH3CzJ9RXRQrac3zx6wI5O038Jlbw6nvijMqq3/dhvyA1Dq0xin0DtuhfJ
k8aejuzMXdpvXjBMcEaA6Mpk0aha47+OLH/Zzwfa3qyXhONaYh8BcOzo1vUAPdXN1rby6RSbfYPK
+Jrkmf/LMpBk4UjlzAdWy1WbWW33DJl2hO2JhDFhL191Z6VG/TSZXNwNwwMGyMx+NpT9lKOu0y9F
sjIkt6QddgUb37CGfksEmHmyp3iQVPIUBxmw3hxkm0wfnR27uyr4kpz2ZnmidRfLJ2r1sxmYxTlP
w5epciWQYzq3Z6O/wNZgQktYGqcf81qEgThV890eHlYh5NPggLnknXsKi/Kv8ODM1t1yEHGdszZ5
yjRj2G3MEG+Tuj5n7mnaFWmZ3Y2UTJ2ZfVGAEh9ZU/U67mYigi06HaLtrg0mrNFMlqj+oEu1cxma
+9SC0Dqh4zy74zBhKhoYb8QVYOHM1rBr3fZ3H7XDLmeIw07ItVENf3J/LvbKpo0rmEyGdXSGWUb/
PHVYBWXaI81obDPYkhNasUjH2laATvUjI1fZYliaBO6cZZ+bJShntgS+2Iwh9ovqiSwQ01gahzZW
Yy3TuMXc6aKoK1du3a6H6Z20qL1Q+JHxXHvVJE50i5dVVldJDZVA/BfrkXhCjTlk4hiBmZ7yMEsm
axgRGdz4QB+DKHmB8k0C1ynfaowKpPjlV6tKizGnJAa9fAgNxt0ZpCEsmt66CjHHeOCCV2NC64lX
c9wLq+olsXP7tS9NVB/zk/FesZVUXFplYV3qiF6TyqbKzmLIv/Ejn7EXWLyXimqkzVDQujH1xhH0
afNGnmzHrzi88Nqt6eqmBHS57EzhgzQjMNYisp7twIK80ZUIARPe2MmK9cly++jsNNE9H3rGVro9
pgZ7R2xM6ph5wE4QSW6StPKamQYzdpva5MLt3oZSv6R5QZB/CDV31PI7tGxFkpAAtIdFDosuYzVC
juveVcxTLJPjJADFLYLFP1Xn/plkd3/nm7xUOXMSK8Wx6N+l47EUAX7LFlxfjJou4+hkGuMnRtc9
bDIC7yA9vB7IWGb1iq4Fnrs4y+0nUln/HJQS5uBEJGOyibbkZyKCCbc0dV5G15doqRYdh1WyBnaR
PxlRp9dJgyvTlkCy1MjbA5vlqjel+UzhOwgQirR22CpPWJrdGny3q2HF23NH8Twa/Rq7rCyy7AhT
5vfYAALB0kaiRbPPi9SgNiWEg9jX/bgd2U+hZbOsNNajih9O7Ae7Jp6Ta+8n5QpeogtsWx+km1D+
SrSgbkyP2H2jNtpQ3UVQgbtqiz7auATMT7lf03fC5HwoR8B8HYiLquqPtmm+zdzXN7MJ4Bn7AY0q
g/RorcSsrAf+fl7g+IASu5axsoCDOXQ7sLSc46HaSk0V9qTTd2Gk99EB+8IRJAajhRW7bLr4wJlH
rkHL27vB5QRnLftw6q31kkAwcYaeXKu6oZcWRK7G51gX5dPiWtrxcyNh9Uz0GNiGm7EvrVM9UxQf
lkLuGiE+R+2wI8056W/WwTEMWbVMd4dPbi2HztpSh2auQOUzUXbtt3CS644J5C7GhHk1vQRfpo+L
gTv9yqGC56ymc6yn6cCLfJ0H8cZh/ZXh4ZtbcKxXY8gCF7k7zzDadRAJwc27Ndem4c0biIYh71of
s0OV9/HN7Yk3BLhKa+8/j2vYZKrjDPXPSjLadDLsDLFnlGznyt96zsBtvLQpxuAsXJR83+Eo6wXR
yelUx+gFbdtuWgnFalHEcd/lHyPxvQL1fO3rrU8k8mDWXHzbGJO3h46taqfAWOo8fuNLbm5FKWpq
IPuTGjp+zME/1byJ9xEJx+X7gKb2N2gnUJ7apn6shuVGi0CRhoK9+NgnIUgoBopckECF6XDYxPM8
v+sc6wnuPaKuvvJ3aRkSvbSS+URNICMGck+BO2y4PInncJB3UbG/T635UZfRcgTO/VvjvM1wp1du
C+MpoVCGxyJ5TOwgSyQYZLY7HgmveQdiSFxOiUA5qPh3I+folmjcWINgUoRe4qxcXvY3Z6B1ijX9
JFyWWShVtC9ICDa0sOdbrC3TEejgOQh866nLaAgJ0uLAY3qFUNB+t75dYw1fmDrh9Bu2pr+T2O0I
ysh7aClxlNEUXIn0bPtKdcfCNQS762jTx1Zb27EJAjpMYKcoXhCZFOFZlIE+qKRFNQ/hHBnuaYBs
tLdahXeQKmnVfHWG+tvMbv7m1t7e09SyED86c7kThx7ywQr+0Xxui5QcD7L8s4nCPKEUnKWbLhUh
81YUpfMddMiK06ruhMDmisepbMIDzeEQ/mqWZgm9isOl/2aSEWL8H37gMo2w2pIr9JpTB6HguyKu
ltbpqbWH+i/FSJcIMjSgJv0siXA+sdj+583OLSs972Yo2FJ9bhsrn5y8pViH6bmh+MTtb1oWbxAC
gTh7rwpRux99grKwIzc/t8QB04Uxp+HVK/96Qx28S6Mgh1eNUHpc1ppO+eWV4grm0fy6Hh1kRDQn
cfILaIaDSa9qYBEZjZtLYof1DuBFzR2kBh8U4HsSC1WgrzqcRACQIBW0kE3wVhMg9XZGOBZvXp3s
uLq/h5PBCcDOE855rfHE0OscZNlvNEX9QqVNgnOLUwrbzRAxXg2F+MtM7CPAGPHOYNE6eBnz62qu
yf1mSX9ooJa/FkjluWZLQbdVrwVmrd3AnNJi/6jq1uQyglyg3UFuY1Nxz0QIOM1l3pTwdSZEmiok
ik6F0ennQ9Iv/S4/n9b4yU4AwJtdqRGxZDXbEMALG7dziYyJD9foFw9s6+vm9PPnmrHpgTjMzmnm
GG+tmWx1zY3859/sgwmuxvKvTzEm+L4GD0cmFdMGhvGfz8gV4Q79+fPgyZxKgOV/+t9Xu2bAd5Vg
5c/shCb15YMXi/gwEiofXds/CaDoM3vv0Q2lf+qEJmaY0BXUYbU+2UmA+6IfqBD++fPPZ01nu/ve
Y2bcjsMJuWukVZjPfj4A7cxKapUsUkOBC+QNEh0K6LHtzPgjMmR1S7EgrNyp9x4uSfwduPBp5+Qi
JD2JDR9qcr+iGSW+umVcPtBFPYLZD1ENydUImmXbToOHrV0yzDLddHi19kHZhQ+/BmJC2+0TfTHJ
pR2hwmRUlIdEVx95yHih7fxflWiytSxn62F6NqMWN0UlWf7YuuG/AOXvqU1hwgc2Vqbq10hk5+Eh
TF4IwLNYLn8skdd2nYg71pHAfqDpZCusq8d+HMqzQyXXR5Z9/GiShXZt4M3EbH4Uy25OIuJECS2q
Db0APy9AnDn/QoUCCdg3uzgBB+he/53ofn+wn1m3uSIHU5Ab6pSjn93M5UAikS9FW2YPD/zNtk29
+sBxzCdvNppE8amPziNHLhc2IDVk7T6y4e3nH0tzYupzQDDm548OAaUtviJzT2YgNRv9QJL+Yxf1
+KQLs35vFmrWIpgaI7wkgGTRFvyZpCeIGwoV3WCX6ITYUG9gH0kYZJ9ulwC7w6E2tHX6zNHxv0jp
+Nob3CW7CQquDrGZekvI01060gK/TJ/qtgvfggjf3vJ1GxFg8GjKmlAKNnRJUpDkjITmRNlTacMf
U6RMc3Y+RC/bbUXCZg3AIVjpxgg+CeRACJGZR13g4H4WzHj4atrbmHyojOkD0hVDV7NHD8UREUrc
CBWSHcaa9cXd/zS3KQRFkX7J0ALSYfrTmtKPfj2SOKdGQp7Jcpl35WTTTbXQqfxMhp/5zMXVMpwQ
IIkffpL9r3rXfPiiHM7pQB8OQ/jo08CnsG6rlHZ50IZrbAQ2R5/6kKcNHrciXEWzso8iGLzDmCdy
i8QRLZ3prDuK5ltw4sd2hs2UBH7zbNMrZy/h2CEMuOl06XeofcC5UZV8p1GF8GKnn2VqHwhJPnNq
mrb4ZvitC51+pUjia1UihrsjEmciz8Dg6CsgJgsdxn/CcQpAoSNfEU3VAaEBcUXCS6j1397I+k1d
z/Nphm+DeSr2b4jXhNoGKt915Xy2ZYhMlDExyRzP/rTa8LesJzLNfI+vmd+/Jmow3qFibVSRcdqz
kEZtu8BM4OQR8ILU5EKNKZkx9ZZ3zL1noHrrIoOBbWyCRMJjlU+wnvPtz2udzC4VjaR/SI3y0peU
6MimeO0H6ktU111CaUaIuJ77Fpty0zFNhMxE8Vvr8+AGWI0DMP5fxCSoq0vHBfsaIcG2yWtYjQw8
veV5aovhRmSleiUy9E4UYfoSM49Di0MQe5rGnGpI45PdbN3PhIvoNckurASM/pevty09D5Y99hez
TsqPeHT/93VhC3PfzeA7HRYFOmHazzmliYlZTwDz4wMLU3nxjJoWsuUnszqO7JnbiIvlOsEHsjbm
Iuzc5SgejfGaUgqypaG9Pzh1J78GPIZUCgenMCqR29zoTm0lCdlpiFBoY//LNmn6GieezdRcOiLN
8OPn69I2KB6rLRrIna56lCTCEryAX6ZJpZpgRJO4jdom86RBg5Ud95xp2OlSHVOPolyFbn32ijFa
p8t/xDCAcWLf+Gfd59fM0dWrHcfXAL7+OqHQ52xrrj9DmOgDUcnxi2I4qtW2RObj97703IOBHEr+
TMxfTp0/84xUGI08oCWN85pO+g8NtJXNsXtya6YaIqZPKeTCrubXqQfOxFwgWYXT0HxiWFYAJnGg
sf44a0O1qBF+994/Ooj/nwUOD7z2CMdtxeIZ87h55C6gNptq3znqXheMkQOkeUZXU/1awRg1byKb
75aPQ9+HiLmpzFaeQp/1ycpurZGAeXMy9ZJLFvpQ2C95x6Ktx/4PxGHvK0czc3p+dzRhqNNY0QI4
uoqWl4r7QUpKkhV8Z7Y4CHodvyK0SGB5IHfU8svTy9hYzVF/89PEfyEl9tWDptqby17qNLzHHXdx
50DiYNcLvzLjXyLr4pOq8/moTKva/nzZFOq5Klp1B3USwsap4PnXvxBZ0694Kpq1MzJbTDIdvBd8
e3Yzi69IeFSusg3QPEoiSkcoRsnBLRSMeAY6LBvBfMzUZG0sqFyfOL5JciyvvW1jzrCWGFTLtjm6
XMzrxAVSkxifI+reIZaTsYWfEpOvV58iQ+iblT8+C0f8mUv5hJDNsBpTC6w1IBHE/GC3NHT7DHy2
i0xoXVAE1oR/6q82ISI+5wwAS3esvwxjupf09LzKYRCn2Ictw03mgNOYw4nNu06AjnLC7mAaVvU1
eERujAtoG+T4lmbWcqrvbQ8nbqr9g7AEcfM+mr8mFT/FTt7eper0tWUGv45aPX8hX0A31JQQSeIr
dwfK6s/frwd5M9JBbFjMNoVAgG3JSbP+fQ4rpG4LDgL5smLKze1o08zihqb5SQy8pZrkAoLNOtuB
Ex7qivdvFIVHbzyVDhJQ6vAkq5ZmeWccIGN6zq+KyBgQ4GWMyZNjCCLDqv5ohw8dgDOomY+eMM6N
POee/IoUbk6OWCBpfjWJh23ALNwlzvPW65L7UeZP2w6+ARKh/UXnD6dsyB8/f3PS3p1aJCjU4Vup
zf+yCnDLhDe9Tju9G438zG0AM0A6/ZkysZkDP79ozazbkByyRXGu7RjD/1A/HK8cdyLr5TalMmLl
I4dxXINYqZ32K6RqbgWlJDiASPidprgVksK6M0fnSe5ldu48toaljZeR/WaEdslY16fXz9DbhL2M
dix+8oxoRsrjXLSyO2Anc7YNlDMUJY7hQcGIVERcl6O+JpaF+WedwkVdc5SqVk1H8MKg9TZctnFJ
mlBpXtywpoUeFKvz5jvz6eeJCnLyWGEY/9foCA9tme/LuMqouHVnNOithXea5MNt9qitIpvRgcOO
37wU7lYqwjXbSIrq7QTnNG/fm4qOnLBYxrUWt3RztKyvOGpesqTiPRYFq8jDNbsgsgYuxwer9z98
hReRITwnloLgQdcdXU63+BoSn1ajaDss0wPXFnqbTsHrRGFs1VGx1aE0cOtL++3QjePKi/Nz4gZM
gOFAjJIANFp1KMf8AvP3g2d9j6/tQazzAbJixn+FCSuq5v4Wg1lZScXJp+xGqIZM+ylF7dZpkyPB
TyzRTHve49qg+8P4xxEPMlHYsk2GqO6DB0yU9BvoirZ/dwRFQGFi3qVb82yaDBCoql8XhFMByzjd
fjLNfJ+1Zr/FmMMOLNs9N+iB6aBpHssJaGvPyZirNlF8d8gA4eTxNxe5G1E6+jn8cSKU0dzc3CuP
uYV5d3mNwz4tvroi/U8QFyD7Xpww/VxdSaiDp/qUzQSRgxxnhBduECDJdwGshgXo48Ff/nP30pXk
Q2NatFqsxevUfrekwdHb8E5JjK88D5V7HRpohCSwc1C9XGYd5b0H/M7jRcqI+vHRDHG9jZ2MnwN0
+UMEsLD5VeWcfQ/C7fJVOugHGHF8zRUEuIS8Ig/sMmSpjVzj2wQk0bMaeUtCYXwSM4+BS00Foltl
sKWyLNrMcb9dj17xcQltTyyes29kTK+gIPTWOwN6Z5f00EBRj/yv0ACnEQYvGb3fz5jJqqvwOZFn
ZhV9S8v6SPK8opWCmwvtl8DK3LRcFuODdFrNEhCOm8pvPjvL7NnJnOJq8/sxMkyHYkYb8xRHJQLA
dIMYLg3LUU2mgcUo7Mt/njS4mNhFdygy3ZEXNgk4uHm+qVQNoNDkXIgKfON3fWFwBG/UmwlD3SLu
h5gfQtpzhAx3s1GRKAaue6OQ518JTPlkSP8tIa/80vAir4K4urYWa1Ew9M45bGv3DPO9h46uTy2Y
4++oDLNtZ07pyUrz/sgWVW1kxfu+Ee0qLcf2udR+uJ28KyKMPoCmoliTnD9Ltz+I5mZrgycCANWh
c8uWs7ztb2CwnwlA9DszeyvpkZK+ODdRAK/J+0YDmWBw8K8k6hbHgGljtHLq4lI6gT5kMWjemnTo
eXVtX+slZBbwX1ytgR1gSIzfUSw21HVNe95/1MLhu103Iku3Jv8HePPvsPYOsSjTy+QQvKMehX4k
Ns9egOOIG4qwOK7TY6z0MXPVP0autFRSRQGgoGfqS0M8p/j1AOZhJRS1H21ssWaZv9ki1obHGK3o
cRIrcZhNzrYR44NVo0uBZl78IjEqn/AbwjHW5ttiSEuXs4TCrCfnguAY98uZ+sHvWZnrKmD+T40n
EU0N1GsU/akxIxZnG/UJNpJRo3O6HRcxpVmgQIv69IbQBL+8DpHxJ+OqvmNqD85CYaYcqT3r2gqY
hhHSlTsNB0bbkLGBAIN+q3LOC6o4sIucLBqRwJ7FEPuNVzDb+taFlFcb3A7AauJCmOZXv+2ta6sT
G2cZnw1uDDpro4klk6iGdjMbpDCdKvWYrrPNMzZnEuNXB22N8cbCsoTyZ5DGF375FQqcMERK64OR
ykdf2NEusPmGUibJtdsf6aft3+i1kZvUkC//x96ZLMetpFn6VdJy3X4bDsdY1lWLmEcyOIiUtIFx
kDADjnl4+v7Am5aVWWVl1b3oXW+uGXUlMhgBOP7hnO9Q9De7gaEbnhoYsR0q3CYe3sx5WGQRJ5GG
ChbY9KsMNhNb5R8yALDLsCZiy0DECT+PyxYbBJ1xJQdOsKTciIwhsWRneq3wK2ImRqapQV9di2go
9sruiy0IWuRrFOqChcsefyOS4iF9/PrtfLSCywGpin44i3QEfumwo1Gu0UI3rtCvZPJR+ymsTeLZ
j19HLeM7YMD1mgyq/uz1BRe1x2Dh60fghHpolVp7QrS3dJ6c26SNj9pJyh+K4A0GSyvPV8lxzAYC
KChLCZgLaPIEReXSmJuAs1dfffe/t4gp6rCzkczEEZ6nvNJHuCnx1k8o/ruSWD4XBt2PsVpyUj1t
39X1QgYOUaotl5UhEUgOORW2IQciyU0d/rBDcYb5NT8NLE9x1gSkhMdYpb8KK4jnh1wgMe9sG/WH
hA4TAY0LvRP3dXC1s9tU4GUfx0Bukn5jiPzMpM7d+r1DpCN23qotNxji5MFqi3Kva/fScnyeR48v
eFnHvvuIC7YcnJrdKowsrlElcCMhnIT93iEQKd0vZymaloz01LjtSIQCM1J2/LlwibWmAetYVZzC
YuKCkIx7ygjZaxBVd62b/IbSxz5cM4cQoXyc+8HCZ/ErYPhwIJdoN01tu25N2NYdmRh2ylIr9Gsg
Wz0DYp5LcR2ssd6Tv1mjhPWD8nfa0TgypFhNCJT2USSKPUs1XMzhsK6hFHqLLKtgJNC3vFW976HT
VHzJiItPHHEwtO18a43ZDKdwO3vK2qVF+sNJY0xHrOVWLdljVG3OQzW4xNFTM+EoF6cAEU+dP81J
w/XHUotJFm+Z0OiDbIczrx35RglFnRu5zaEWBALCtasPhYPRMxWy3cW8yQdAComcuAlwuQEDqZHO
G67DqovHrYM3agMol9eQofDhKaWQQc/epQbMwjKkJOjHLWiz5vJYtNO+bGNOgcSDtBY8jtrajB3o
my4b/DNPg2/wrrHXyIlitiApxo5pSUEtbUOmVD8UGLKi4rA2swkFB5jpNSifjWffiyEdt0kV6p0W
IzYVh2lZ9ziWZB+mUDdsc0g30TFMHYQgLMDnNGKlZHbXedkEGXkN383TGsFwu05+em0ADqWwiqWV
RRproopKlo0ZkryIOmNNGKta/ezRN+IANNm3Rvob7pZB9YzOvdPg2289yDmKV/fA0n8e3CcrnFEY
LFuwUpWLwZRkat0cxjy59en8gMPthcJ7Y4ANttvyp2VhYy7D4NpP6bHurkyWthXBKJ6EQ2ll9DZj
+oEVEsJHHELMyPde14pdZS6R3dAdupw71wAP6iPHXJlZhke0ugX1O2kFxZ4IdUaStjp5ZXtAO5dv
1WhPuyZiOeHTTw8BQk2ScQhQPUd2Ve+GDLtc3354BdrDYlRvaME/R56+WiXolLBDskW5FckZLH95
jJL2VSHF3/MRwsPkeY2embSuvDqLZO7RdfmIYloGcY3TjqeKNpsbAwqwzKfpUhTjMZa8W3YwqGM0
MrVOsMtB8DTUBoEaOWcm5Tq/w7jSrbu1ve5cwrmdlayvSRGj5ReYEmSW7aysfyQ4HvIKoDMdx0Ce
GWOu9OBvexUtL8vYZlWPlHBeAqZLxEb+Mr9wv49W9m7NzgVjMyM58Z0KsutLE47F9MZB2axaNE4b
iArjit3pdwtpI9KpkLD3ceZiLmMel2rtDgwLDew47HtKwrPmvdlYe9MdSkTQXEyw9igwm3ETDhOz
cSeQLM9wSaOuJe9r1sGuNvNrT5bRScHz5LhEzMz5igadV+9ojUR0+ZBDdOI1zUTnEMiLmfk4kgdI
UNpDyDkvxuR3bgPLRwl5Qnj8omIZMJRjFRPyVO9+4Buo19X0PsQCIHfacImSKZDa5rZpw99tTO7o
FE3uGngSJZ4XPZN5i7gTNczOKcmnRRk+Ic6aH3ScPg9DsetBQ++thvFxr5CFMRgUa6MVFcXvHnDs
k/bHeGcxYN2ULVawmTIuuYa9ZMCGZ3N0slOfERc2eO2FXgzMqGcw1kN4tolbKE9B5XKGmsjgA1yL
/uQZLINtWO8lzy2bcbEU/c1lRrBvKrKxXVGv0xAkDXFKrTaQjNbsLRKq2NnxEe22VwAiG4K6WCg4
xapwrA8Cuogwr3+x0wTnJEEheWP14gf2XjlqTQX67BnFW+MSbmKpd5BmnXFxKAgqhR7SGu2dbRhU
rXALN0ZDdlkbHc0afXysP1y0J4hLcaUGExaHQBz9yngofeAhIQt2i4rTzdW3GowMS/Cz9qbnFIeA
zVXEFcwzpc+BCCdN7rM4MhI4XmTSS2t6AeTmZcl3bVMZykGCaYsR4nvtWz4Qu43cSiNzsH7ZIoJ8
aq+0NMTOZIqwBsN/rtR8DOdoG/PNGaCi4uLBrteQGL35Mwvtp2ycPnFP1itir3cKrTU2U/j1jPY/
FPlSq4N2PUpTCATsKp27DvCmV2QRbyLmkgra0ArF/ZQwF2XyRTFAYh6HBzHmw8xecH6flP0j87u3
FOSdFYS/RJ/znST641jxq/Tf7BGvBDoOtQFvjMV5/qkcjn1rWW7Cn2DnU+4tlu0X3yE13UAs24pG
A9gvw60RvqMWqQAM4KiFu2Wt7C76CdSNh1kiubrZ1nZmh7F1zjdMQ5qdGjz4Ai+Mn9ax5Ws0wThO
ZeRzGVbN3jC7ZD87+UmbDhQ1138kKWKdExW47qAv2bK2N9Mc3If2MnP1/EcjZ/zssXnnKTmoat0i
oclvZop1vXcWMtOO7MJT1HsfbJjutVc0V0Z20zHL5ZmbDsk8Q3hbf/I34M7BoI/M3dxgg9JeAsGc
CpOT7n0szfHQgK/rTadbEXM90diK4BIRTh0ieJ+8MN9YKTgmz2NkUA7ikmQYnnJExGxbCnJbN7xD
eNAECXIYaXLhTQflkEyQQDFuw+IjTVW2eYg8Yhf/f85v0SIIfp70r3/960eJLryeHn+FcVkQ1fv1
v46fpOsuSbv/ddLvlUXYx0f5n/7Fn1m/wviDiafBNe5aBDrYpqcI2/1b2q90/5D8LwCrnutL21D/
kPZr/+GbpmKSapqWY/jK+3var2n8wbaR7+go5Xq+4Zh//Qpn/o9hzf/+9V+KLr+VcdE2//pX5ZA2
rNkEhWWx/Ha245m8BsNhUmU6rsd35P9/vBGWGfLX5f8YILoNjRm+JWBIVlZeT/JMSNoQXugLpu6N
5KamegvwnBWbfODVlunOjrAslLeAA7/2juNE2OV75wGTYQswJDplFBwW5mfjtSWTkW42Edfy8sZy
FaZh0DlHU4wSX85osB5FajCpChvKEIjEclDiY+esWE+OMZZu9Ax90tXjD0PlfWgwShtyv39BcefO
/gaypTAYueWlzTg/D4HWMY9rOhZxa1d6DTvqSiv/zTBadzo6kx+Yp070oj2lOISbb12owvElwxkw
HHJ0wCZ0A7OXFQHdSVZ+ZgaFGkI1gVnXjiJ0oLFN2EzMVNzryrvU6IaUiK+ko6i0kmzHqL0cd02t
rXFD99dCizB8b+njnNjbU08EFjbhEp2LcGhPeU7agw8XtC2Nw1ySR8Y0IMWs4qz8YVQYZHy0FwQS
I62Psc1kOpfGfTZVDRO15RMlfaFMEp4wfqNetEBnuvOctCuOhE6n34cxtB36PN0wt7fY5a1Gcy6f
UnS/0cENwagOmpkXj22nYWfGuprJhKqHeRv0rrglTL8YOENgRM9pF8+Ye5O3dNCATHknWFTkUtYk
qcEzXmttZGAbYQ5dIk2QJDtAmfBDk4YlXtlmqwlrYrjv3CnmC5RM5ug/aZC2xUGNksASEo2JPwGs
GYcHb0gsgSrDJE12l4Qqjg9lZfPvIVzYpnzKRNFm5lYFdD+0pGZM4AIeGAl+ZJYj1888ZPGRC8RS
LGMaVo1W4JfRuQVw229L30/EJ1hU1r9J2zqVjeUbXASYB5Rm8VoaCZZOxrnkHtO0Rqgm44Rdsqvd
QN4vMiNxapvOLb/3U45KRam6qy4VmjX6SGdseXJFZrtsaolbZC9vd/Upctk2YC0Ni9p6dAeDQmbG
PCRupaVC97n2yBGBl4lD4sozw/egvNrJjDXKsujACiST6BzSoRerAXEAk5POt42bWyQ7bsiBjlRV
ycnqW2LDPI/h2sFvafduDO1n81AVKRcxBrLUunBNTpi2FMWPcw2G0LmADzQmCPLD/GrjzumJeim4
T4mYqV5FEoUM3aEPTw0EUK4N/3X2VYxDIWrCFuOGGVr3bjdXxBvVNVkC9qS5heyCkDtrZdK1jq8Y
10BphmEzN9QbApBGzZMOaAdSfYvwwGgQ8wdZdU4Wrx0nV/ZzGWIG/EDPLeUDsoLpzPmIKsidkAIt
y1ON8XrQepP7SdntnDTpMkRhmU7PFg7NadMXHmEwlICyotUkDuwMNT6OWXOQL74ztemna1ZtHdSM
jhCXTevHVbt2BY1mS8ChuZTpI/Ql+oyUTQjUEs28zEKc3dcDotrQy/OQjxavGRtZGDdg7bLeaGsw
2LMlcGinhouhc6VEFpTnxBvHet+aefrNFmP/KoCERigLslkGZyf03e6tkYSregyxxnm4L2wL239g
etl0c/BY55ypWGVXI2qu9IBkhhgFFrSl6/DzjLouwRK5U8o2CXqYTo8puGwUdWNUqZ1dM8LbM8CL
kkNNdzXfu6ljlPso6awZ1kEgPfEZFkVFq+1HGXqNEOOHdxCTZdNBqVEglNZD220pnKP2WZGcDipF
tegjyRYJneJMbogR37NeU8kjmwcKxrjSDMNWRcG3vM5liQdxnYTh3MmtWRSWGSJgbkbjGhloKnAG
E0eT+ms4baMj6ZHB9D9nWntMszzHLbdJtGwk07KOp+fQYgm18kWmoR234VCQYB07qm3HtRj6iPYQ
QaOW+GS0B/uVktxgviCxTvd3JTFI0YFgi5CmZsQb9lBNkoyoGojBsEOjZJn47Mj2nDY2im7E5LQ+
b3Uale+0OhjPrNFkU7rC0W/UF6GkQHyLXm/EzyD6uKTdw7AywSNxRhEeiYbpo9NkhFAJoMbOFkCD
bnYOBcd7dW5MZH0Q8VHSS7Zcc1a/m7FHxhzewTkhOrEDwdF9Sh56rF5dJ7LDU9+rqX90hn76kVWI
4/mV2cH+KiPt948e0LyCON8OVeHKHnkTgnU6tLr8lQa6Eb+rQAP1W5nhMIAJV1N7Z8z+UL82kGky
Sn4ihL41jsGSVQ5dboO+FvbyURYVmjZ/cEa9Bl2Tmk/DRGD3KotEqo8exjXjSoFshM+uLqV+y1KX
/nbRnmk0iIH2rz5jQomfwB5SWud8Ng0a0G4cj0k5hdFtNjvyGdgAcMLoqpjFy+BOCIKhB83xvi/8
rqxQ9LZ4FzexN1lkJsGSqcP3yTM977vf+uWnGITVbf+fVLv7X+XdW/6r+V//82P8l49ST9Duo/bf
/vnL5s+vKcg2b+3bP32x/SozH7pfS+XZdBn/lG/0t7/5f/o//1as/jd1rE3h91+XsYvw+O0vj/HH
2z9Wssu/+Vsh65l/2Hz+hueaFKUuRvG/17Ge+4fBWggFjUNR5dp//Qs7mTaiepR/mNLxJMHjCkIM
he7fq1j7D6BTyvNR1PgIbizv/6aINZ1/rmFtJFG2sm3Fg8s1bGm7/1zD0hUCY52A34oG6w1hc05P
X2ZYzkXVWEpMNZGfTUMVF150oV2Fk1U7z2Qyhpd+Gq4BeUtH061uJoKMg4q7Vzx/BpZo7W3S/GG0
PYBmU7UvpsE4F4Z3H7KT/O5+/sMbfvuz5P7HUly68j/9HjQLuKGUzbvM22P8h1rcKTFXAPkzt0zS
tnZAB86wadpUXYYkdjBvBXXgidDvfcT889rqHKmGHJPt0GTfE6NHLcoqMqOhPtm5f1I2Aj85Sp+n
gQMO1ARNboqK4CoWOghmERI09sa1/LPvx99FwgzVKAiuncL+mkfzBd9QSnMJCjV8kgjyV35Jj5o4
eXEfd7W9rtAUo/EjK7BbVHKOMNclAu89+xJa1f4dsdDvym4/IoVRzM7CT6uxv3dOJ7bRwAMN+qh+
ZGwFAVI+uCoUPPp6RQ9cvlsslr4Lj5nCdx8j9puYxSGWFvECYcgDmFTGlWkN26rzqsuSKV477yCD
lywSBg/XCiTcjkxbACrkJ10GJ/0WV+qFYHh+Mt140mE2DR0LQQjWw7wrJVknDB7TJTtR7MfGn7ap
NQzraHD3fhzvywIaFGFWz6NThBurKKO11/eHlHwUp/FH9EzsWPwmS9kEMAcnAgMJxhTvUEGma9VF
rzD+YyRb4BOIsHirDTC0rEZJvEg/8Ba4B+8IL4iiw6/BjjKFqIb2NaKb8vwpfVSEDebk9EDKjU37
3AlA8sQS3SsfptiI/1ZqXEA4XOtNmITwgGb/WJIhu/IErDGzYySiI33P/rnFFD60ZC8Sv1N32HDT
b42bX1Iqftfs2QcLtoID4l7y5mj0GIHm1Dv5pBKyJPAO9zlToqElWzTz8JlqFK1bX1ZYYBQwt0by
K1h41ASKjnUQMHChMn0IZoi3bYAZQXvZ1UnQzhFuE0mYA0o0DFc1qxqMH4yWO8R6OSAK8J8RfR9R
QDaxd2yMoEEH8alJrPkCBo0SEmf8fTzVKGhArxSZjm8NiXiNSAkSjjSl6aLOcVqDVaWTbOzFYI3O
QG3MvN5FKRk9lD9MGJ3yF4bYb6koq5f2Ny0eJC91UyUpnEDrGdGHyS5usbiak8FIF08lFXYc5CeJ
CeGE07knArfsi1PX5bB+WKcgY5yQoY74VdvRn/EIwmpTtf2biW50rgy5R2J88fiUN5M8Tb5nXRut
GjZ6oXssmq23CH+GmLZyQtcNr51JAAIA5yVG/MCS9ScubMEkOyFMOC0Q+NTZdXII95yAIJ5rKA9U
UsyW4DddtTlD0hltMjgmlrZd/RIU1pu2jG+NLj4NBqCgH8ipx93cyu+mqW9N14CDyZi/Z22xzoJj
VhQSNUXjHFTGDyZ1BLjJ8G2oBtAdM7eB3yM+Bh8wOe6FnUSf1VwD/oMBtbiOYaugu1xZaUtYu/Mw
Ih4iQkbuXTM+tuVE9p8ImN6VZ2PRgkoiWkwkfCuhmsdm7qa1LIoPF79ui/6kKl7qXDwM48+qxvtc
2mrnp82pdOUmL1ibKmYMmTKN9QgdcU0s12MZZRi82VGG3IVjAf2jjOq9MeFwNqKZDIycjB5u3Mj0
PsL8Z6RJkkLRiVDvR0zEr8ESfotWMOGTLA6z795olIs1U+JtQNjPmDEnqZJDk1o/+0Hf57WziYhL
2MIk3YsU8Q39Ff7apD24ToOn3e1XICtHF9+sUa4dzh+8ncOl6EYsePm8KzP9DsX/Epk1wrTJfR9G
VKM8ntYEMuK58ax3ox5+ui7EwDw501Kmq4ZIkXXKbAaxOSu/JbGHUvEmApCwcaF3ZeViRlTNj8pg
5FoBP8EYPwfs5Zy3chLqTDZedagb/HAO81JLh89mUzyK3PO3cykyBH48GRlrkeZq4ZwrGS/sEkJH
kDvDTrVYDWUxbMEeMie0oHY8RKAZ+WuVtwbfFWIgREpH9jg/ceif3JKHCH2cfyHKvVmF9Cj7IsQW
Ns1buUj6Yva/W611fgyjCTFenEU/TcTyLQnhT2XawX7DvMqvOn+mybTsNQgaisfA2RvFIHAaWOWD
yep80X0Ao2jIALY6ecqTLH1IzewYNno8ekaW7xgM0OTr6L6YmZ1NI7ejZvaAF/EbH9kz7cONm0ld
0oDgFXtSt5wgIxbz8kF7HQoRTnY8GL06hbUttiLAHOc6GDvqOT4pdmF7t7UuUSDat4zdKFGUk/8c
+QVah7hPN329UMNSPdxbuu1WqVemP8MapTtN6HTteq0wRqMI6cMYoSCZ6/e2VmrHNdxfs6zPDphL
5jODYHedpD7yVS9IcY+HnE5aRu+tVUUrknz6R50ZM5msqBfR5ufkY5QCFZh513l5/YgUqOBOFc/o
dY/zEMwvVN4ZKC6DHEFGMJsmrPS+yW4CDNstHhTdicVISTpJdV3sEW1fhrcEeASht/LRlZyy4zCL
bZB8zl5pPMRgCh4Na1kKMA0SUbCBxdWAO51mkqyiGQ5KFJ0Aoz2a4QLFN2KUDgsX1l0qL0QL0dbN
H6xsts5IUAFYeB6wVHLc15Yy9sz66hfAtwBwINTpij01JqEjLS+6jQB0feLmJjzbhww+XeTV57r6
VpA9fcwrbu8GPMUqiRtQPCPBNCnUm9gkUXrO061JEKGg1QMpcseF6m0BNVzmhcM3ly5PRdbB66Rt
cJh6AxbB/kK8t+JPOm5BQrILFCIbTwZP9bQE2vqHBNgNYDkEY+4d24mLExpbCLWHqCM5piecB7sa
ybTeVXpxuyUryUVC9IOwrd2AdMuvCLCwu2nP79QhfPGxHwPV8BsXTJp9s8fkWLnw2f3FQGb2qLnA
o/D8dd8bs7skGvqMKd89TTXpk3jKdn7t9kG2SavyRJYeazSbhCgjo7pifLIqzKxBO/XZWgMjDyC2
hDvBnMKOu0wDI/zGFSI66hzDswF8tOa1tbKXroc/ECRPknnhujYpRTpUzGlCho0fzNaqA/sWxthr
JbFuGjkiQHIGKsa7rtRvKyXxA8sjsaQWkItSPFdRT+mI7Kce++c2Tg4WdoQR7eZiS1ypONp7SbMu
hA2pTkQ5knS29YbwDmHrP+JnfMp1Yq6SEZ6ZJi8iHNTJjLyjgLO8VobxGfTNZ0qqwXpOwLFYRXIl
D/lNO1oAGW6RXaSpREH7c5mPzsn9WPzKg+6h7thB1677Ladn9RLm3GHtbcJw2nU24Yajk3y4FSMJ
oBDPs0mtC7MKz2i97XT5klkBKyUjeR2F/SCb4VBP1evULI49wuAgib+5LKlKBCjMI0nNC96Kfnwa
jRZz2oupk48448Wk/vhMu3NPVsw9dy2hP5DGravddLdk4BHIpAgN2uxmayfmgAgPfkqIkT+iUxtH
co16/Wo0DMOiknmwESQPOrnvjepldkHaZLxccMzocWLYfioBXCFavqpBYkJH7QmW5VzJ2j1dIqVX
SrFM3OcDUUTMoKL8RScO9UEPhJM546Nj2Q8JVLxj7+NuY+Mq6nqpyIGQNScqPDJWpUf8QcArkQ6M
CO37W9tNfwdBY63NIL1Ynm+u86M7kNlgzvlbKWJWzcSgxAVqMQ5AieZpXC4ny+MPYjf6mJC34vIl
7kx6z2oa5xvTtnoPo8xc1z3pVUaVgqlHUoj1XOwW74tbZQ94ZYydrD1n0wSBOrc9j+hg8e21xOls
yZkkuaBUh3nIt5JJB6piv7qkBqgkWWZMsvjUAo2pKyydI4tSBAZNp76nYt7nefEK+l9fiaZvb2jg
X8uLm5bBa0aQ8NVmjA83hi8Dwgsw9cM/zKNj1LNwb4u21ySZsf10rfEu9wti3WCXB0XQAeZp45WT
Cv/Bn4MGfXkx7Q1tFTsD6/uGIb7/ECIFeeBc1fT+GAkHc/rlOEG/t6fwErooa8RggaJ1N/hQqqe6
/5V1XnP05ZCvsV8gUmqejGAunv3HsU4/DXg8d1Pqi2+uV7EMKNu9Tj2SJ53yVJsj/8mTX0VWBAeU
nsljaFKcsza1DoyVk8evP+sjxQIc+ARxOqsY7tZOxa2x8QPr4CcKyTON+ZoH/EWRX9BPPqZJG/FL
MOdXr/TAQDUPveV/NHlNdiBoXl0QT97Pzh6aISAPMRvIrTwJ3CLpMM/5sPOGcuNFfgCQ2qRBjYuL
ZtexdkeZ4VjrB3ZFu1zU38uhcmBgRyTLDOK1SruOKHZNs6H8Q1dCaoLizv5qJ3ty/TRkyfVXdSQd
sgp4YFjn1Ex4Otvj3WRla8AW8b4IiJjhMlqJhFs8bV31RMXrOEO8t6SruEbXrLn7YxNJa5sUEfF5
2zJP410b5ndu1o63KejTVdahlKwmSBJf/7QoSPBJut9mFYU8xx7LhkwiwxXqaJjFVUd+t/uq1mIL
gSwfuhuYH9x32Ch05uwa1Iy7MC2u7KRXE3jW22TCMpHp+MDZWWCohIY1ZRaMIxAS4yYhOuFZxS+g
zRnFJSRmF5LiMUc8h+Gs+aw0YFTRkBtYW1FzThnuF1w9RW488GZ4GywQ7GmiMSUjb2LzjsV43+PJ
O/YDmi4VSnVXw08zpHlPIJd1ZENIBzXV9zlX31V2GdqOSqXmvrHQoOpYF4cuKAlRF8rdskELNz2Q
TyQ6/A3m9us+AczlVREr/Cl/BxrwyeLoHAluxaVfzV2P5O3eJ0GPd3HUcXBpkGb5IMufZZ7zU5Jd
pywiFrqwB4R8y0L/1pt9DwUtGHeMsdEG1vuvj37AWbrqbT0RslZ/FvAudkAG/P2YyhwNTEQpGdTE
hHECzNbk7FAYwQ3U/O5/fo44KlY5objnxMZ402asFs2GmodKOOwESeceFM6wdm9ff+w5Fkl0s4CV
gUmPDNt47/npEhxM3BXhMBhmMnvY41GijYIINCLNsBPQtY4qfoMNzLCXO0TsjWi9g3y8M+fMv+Cg
+2CTOGwM8VzbzzYVON43AmmczICfGlbRn9dcY3n2saU6t5UFwMBAOEJxmG11541bR8/tYciAc1Iq
MHuqxuiJ6BserBNzqTzqXwSg2GtbYavNTarBjH1bYgWbIo1beKlg/JWs3CtRGadIzNW+Y5p/BCgW
sN+iNRjz4oNxpLwYqUbrS+lsBA0CXgoGm3HA8nkdyZ0DO5bRUle+eiHL0j0NMjv0FOnrkI1vQXD3
9wmlftPa8nny2ZhIKAflYIt9kNv9SnaGunO/bk23RNUdGcEqrxPr+HUk5JGJkSfAbti22ZOTM0v3
vcvXTS5t+1KTWnKBwEC1WDa3yvJfgVUclNDdU6S5/2sbc1w9YoqYhgg6xIxcKiZmmMAklCicJc5R
iOLX1+u3A9k8iNgGp/69HBelvosGTVrdE/QEcemWe4cMZHPNBhaKHOj/9RhEvE67ZhUsaZ3FKM6a
iT8DzlSuYn9+BrwpAIwhQzYV6QjK2KHTxgbqPIXQf3qlEC968yqqZ8UYiDcxN/z3rME1PyY2Mei1
f88RnlMOdODPxFNKOMjWZQ91qoJu27sWFE8vo9vWDyqIOiIBp88WgtlFI+uhs1zrLPXuDKvU+1ai
UTMJLmwrI97bs/PkGORRj8vBCy8S0pg8NoH++Hrvuc5em2kJ+5yrpTtbJIBOfDMr9N2s/j1A5Ru4
SCwJ8umOPcrvyALiYCyXgdXlCsscqY6927jHyssPHmjjawbKDBt596DmeVsU5s7jQctecIZuBvbq
LhjTZ7OUJMjFE8A0rZMtVte97JoCmXELdVQuLqTaxHGapeC9W/9GA00nUh5cYi72X+c2VkC2YhHt
mt2GmzEIrTVKV8i0SQBbLXSDR7MBsxXMwVkh79qAtzni0eKBDxbyQ1tHT91h1U8uvlFLMu4SkhEy
TnhV4bizE4ZkVfbuAd29L6dsTxYlIstxmM4VudAMf1W/Llinb75OCQos/SPtMY2QJnvkCehfsvl3
Vivjktrh94rsAxCZsLd133sbdyrh4iL/XUcET66LAQvWgD2Jblm9qSBr7kNcTm1thhc1GQewSKAa
8bFqMd6+zvWMPXZtIKLkIQM2CorWPlY41r4+0K87RlBXJyjzjTrw91OfZHtlJN+UwXwyrItzCHr5
JnkObfRyk9mdfwG4nJKMQEHK3NUiBXW8t9OG66DvMLOnsM0S82CjztsbAeoRiXKbEVjqAtZFWa4w
Bh1zklQYJigy0/Oo26IlQJYSxc1l6Oxt1BqsYxuJp29eyKzVEvb8dTfmXc9z3BmnjUiKAzPCfq0S
sg854t/REgCBybpqG6OJeDVdIG7Ioq22SZ6Gd4WraQs1PHoO1Jts7SVrRTbHwbF+uINuTuDUKVMi
2EDMuzjYucDjUXF+dS7s51C/p3Mvr95SHveApBhKHrPlPDJn11619P5/vqOCGNXD2A5oAZeSQiTd
sA8nD/u0F3lcFHZz+vpFvCyL9tyc99Lpmx9ROzJP9U1ECNYULgwveUrqmMELS4NzJRi8xZYRPVVc
/1x+pT6NQ1gckc2AFCGo+A7MSrVLAp4UQonjSFrAOXczyVawxo2QDLSHgW3+tot8vFaFNxBoM2S7
Occmjj+4O0CWRHSXqj0cMwBYnBWPQtfXlFFjX6vhUodLh097v0hmTZg6MZ9P3LwGKath/xgsZ1Zo
yVtFdlfkBXeRy2HCQOaebb57msL5URGX9VW8ANz6QaPenZn5q42h8ZpBha0fOBKOQWh2t2h4DrUy
XhiZOdzo3EF2NgApJOThIx1+zXVpblhoG7fCkSsR+uIlJcx4tZ5CXCXRpJi+w8A/ZIb+SVoPFph+
vJlJRefsMGBucngEXw98WeLrXmJZ4nfld/DBGzI+JxcytrCq/FQYTGf8DiF1YImCiCzObF9RGWA7
WAecdT81uZ8IDOt9FDD/d+SEHTEmdWrGZXiX19tUVvJi28Vn5rtyF2CM2sQRaahtw2tZnhvKJfDe
jbId2hY+qUbxodcOxCci0Kw6eqkJ+k3FtYylfmiFfiYrLlzVwLOPBsitlU4lP2Sw83ytW1Uya2e4
zNb7XFhgMVDE3H8VnlAKmjMLFCqBmTrPEf+buvNYkptJs+wToQwajm0gtEgtuYElmSSEQzmEQzz9
HPAfm+lq61nMohe9qUVVkZmMANw/ce+5PzqgKkiAzO3fx7xCOka2EcWjQQIH6SDMV8mTeiNdhaVL
EvenTOZHY5rVLxRYUAxs+8qMP36tG6y9fVo+GasfzDFI/3Vk/MHwnYk+kc6Obv07oxsfK2ZSpCQv
l2WZfqVYrU6ZGdIOW3V4z6lKvZFgcUuV5V24d4EdLQRPdR6uMi3QZWduj50QDdsS1P6ddt512PaP
cS2/k5H1TGfljBTWEsNa0/U8xQ9jAPDwd4baG9UpzEINkK4iOkdawQF8yha+AXNj09E73HxP8Kqu
hueV+3KY7i08XuQPJO9/j+ZeNcxMnKS8Jgz+No3XJXyTO2UH3c3AfsYMCeihnrJ7V7nTwzQRwKiM
CoJGTlIFOdA39gmauXgOqmJGhq+a/Pz3N2u8xH0Lxw4aRvKQMNS8ZDl5uThu3GHEjbKWSjIUhwKF
/K3fu+uz4v5g93aduiW8oMdgy5TOFxmyDFmCpsFVKM+F75QPo2TvRSQrjblb4Aibp4c+I3Ku89i8
kOXqHUrbzLhIYbGK8FYu/UpfhE+81ltjTaiYobK7qnTGqM5oXbvqQqfn7AuA1ghF4kOJwRZx4GUA
G7j3XKb73hpZnNizsXGtEPhxAXtcjG++2QBfx8GIjaircUSE3rELaoYm3i6ZsVdb7fVv8R6w6N5P
YpcHY3LwvHlB6o3FqUsdusLuj1Mjm8Ly8pS5rTrBRZm3LhFAhwkIRhW38SXAlDBmA+GWDAUJPOle
O4NxBscHa9D1XTOsOt2ypYwZN6B7+1vDs8QzmaAgpb7OsH5PbZ7qyIO16GvLe3Pol7cTSLTj4P1g
muO91utuopXM1WwdqBMcO8jl1mpQo9gbRDKdwlJimzIBAaC4gmor9TPdvnOy1Pjo1vOjUYQN0ADa
eKQxm1EF9hF5er3jrk+PQw4Oj+7pb4mb9gxk9XznNFpFNWF3SLH4duoxjy9VxGPj+Kr/R0/8j3zh
v1h32+Z/WtoHlmcFLqIA17HRoAp0A/9ReApwyHelFkCWF7gykzU9tKwNPD97TP3Z2/6tRQFj3qOm
CpCeIhar1gtZr0XM398R8JXe20abHCb2V0wjnbO/XOamL5/QyUX/LYKQW/aLMr/+0/+7BOSvrOP/
6kP+B8lGrFWE8P/WjRyHKvlq5/8oGvn7J/5Rjdj2v0Toe4EJN8UXwg0QZvwjfrb8f1mWhYpdCA8l
iOnyv/xv1Ygr/uWhgvBC+jqwvKj7/o9qxPX+hWrTB9SJahnKRPD/JRtxcLz92zPI70Xp5IEdZjPm
IiFBhvJvz2CSd3nuVoEiaF0yOG+c5kKH+uH69q1s1H21OmcLAiMGaI8b3mDUoKqGVTtcjFpO+6wx
sPzE4D9KVgfc4c1WD7iAlBAPRE+2eyTCIjLvVGUd8imZdhX2xtnDPlyoZnW2M6RG0qajzlQ78TeE
cubtNv2+2NU9EdPUtgjk0jfLleW2C4Jqa2PXGTWdCVtJoBBFzcKgCPKt0rTEPbTrjVhshVUESFrt
WUcAzWjcEE5hB9Hkj5PZImR8QgmrvMF4azr3XBFja2Sp2qWh+yPrDJg3DrBlPWY0g8hwmdB5KQ37
rCPqG/Ztr7E7bM0kSXbaCV8RSbMzrXaWjD3KEeb0k8JOFSCIC8Ls7BZgLObGYlYsVY/CZE6iLMl+
gJ+6Shy8Fwdy5tz9DP3QOvsxKGnABPSEc3CuFVfzNIyfYnlsDR1fR+HsaheDJIvelG61xGslq89i
GY8ilb/pZl6ccWZRhHA9wJoR/T1JmDYa5fRbBCgaZj6OSGK5iRtjizT/T2zVdzyGPYaXGYw6ezlp
m3SJabgJkoTkqmlA/eCZnyS1FU7O8rdca2mvAnrZgFzm254rml4BmNHK8JhMxMoU6dlqOgRtjPPh
PFYb6NDIebvhkajjvYNOOLJwBkfwxTZ13genSQQnksd0pOq2WWEMXCYMmChNyC4h4ZRmIXh0Bla+
46zfHR/n4qLojXzPjBbRpQhsBfP0ejWzinrbQA2K+nn8WbVsV7wQGnybvqKa/rDiz5WqYhnFr9wh
BYI3o981iE8RPBAIuBGYfc9hf7C9Ztoj1QEMxJABYEixyXs8Xnr04eSNrxjRHvpGvuSEcEQzhPwN
OhoS3JwfhTFMq3KG49psd7aPWlCS07Vp6Rt3kLWucNcwrqQ4g117vkytJux+ekeapU+VDu+YBvxm
Iie3y72u/Wwf4zPaxA5oZRtDG9+oA7vVe21cWVxbTaWdk3L5YA8/86n9TjsYqj7p5ls3sRn4KUHL
4rgQ2/RNurClKHKtEqajWXsRs5KdU9CJJd447lbL4CT9dr8k1ntRJ9WuWlm8swAZbbXrkq5Xx4we
hmb7JzLrB1uMPjbZaqtRN5KzUsGMVNQTxncYk3aZd9TpS0t6PPKgt4r8qn25lnukPmHrSustKzBz
W2vgItkKO7NstoWYfCO0Le6m61EiLGVGtb2I3wVhQqpnZzeHUO4dvOrbxFsI3QzAMs4JDqsl9H96
oXyOcwLofNPMKXc8Ii5ItBqBf0Z6DDECz6k+m+HWdpw3t6rkqe/EhpPYRkCGBXSd2/ZT9Wki66mW
EZuDIDGhIEI08joB3lakb65PfndTVV/MUj7HRBChxORjQ8zLF/BJ9uIwv+aqpgJDdtIG7j0WBxCE
Q0lVSoY9c6uKFTgjliblU14f72mxAGsS990BGUUEchd0Bpzr2TCO6I4Wr033Vk7jQr+EY3cF2aKI
JVKqZp68nmZUpsqCx7BQcmvm+Ktk4kRP8sOJLTdymrnZWYKy2V5bhsFliTIWJCDIrt2Ohv9qOP1F
DjbYPTC6CKLVRohmO9b4EMzsY4aRACARG4tXigO0CzY7HBRksEPxYEt96Scii8gs3dRaBjs9P/RB
DJBfv8rMH/bK6D0gMpiZkRxmHWz/qVbfpIvt2gr4nVl8Bin2QksiY1Mua5/ZiQir5XPSoX/wwAlE
rnDAWGXp6+AqQunDONiTj1nsoOuzzfImfLqOxL1ZIzgnvfQFkXG8wYUDHMjBPTPbj6ow7oh6hYSf
2WTHGdmrU6oDqgI8k1mLx7Iy3skGOVS8pAS9LML+ANzrWJCmiwD4+BT8grCR75nLjlVwhE+CqsjD
fhmUownoX/wOoe6OtvdNRuct6zUOy6C7W4azwfQQswFjK2kWpBBpOjhUz2VcM660UbwBtiMGBQJD
YNmH1pvcLSO+R+koJucCg77+AAaMoT7hrSZzhiA5zgWyK0oQQ/aHhL/OBJNRHs51UBlYWi2g/tCO
T2rW/o4QD7LXzPRQMOycGxw0ipBAS00X7skPt2If2w3fU1yaeKk/CwPUFFrWQ2M3TYRCHoh+jDph
bTVlPIVI9xhTVoQERrL4iFPrWYDR3zJd7RETYOCkhVuPk2Kr2ubJxnu5IWPPWV/hghR6oF8kTLUm
T+xUvgm//0481hFhgMkmDX7NVkvvHxMuNDDeTeLYY2We7I1RoU3EDDoOEOBZkkTFRHJN17n4Qw3v
SMN4NN1eRe40458YupsV8hfOffZtMcvqIcntMK6zm89qGeUFh6MXfyQLlo4yOYM/erT5KjeN0teq
rl51lpPLuOa1pXN7bvvYgcrDyMko6r1tFSMfoIYnRVgmi04i6ThjhzI7ViX1Oqoz9OUW4d+Mexi8
w13aCFjUIu2vwsmejcX5HQb5A7nkG0qjW9K2Hy6jw41JXhp77f5JGXxuZrP1vPZ+pE7gLSj2YZpl
VAQRWuIKaWMPasm9+Z5LHIuJdRulPyt28aP1WSwmBe1LWKQ/M9qGIKFkWkA5bbNMn7ScdwBJ0MWx
U2rZYW8B70H4qlqIhGTX62xX+uYJ65jPSJ3ECLvtn9C/wDhexaYJO7xYn2Ig4xsB5DBQWFRrMjlr
zD5ESCzeNm2zEcM3vVn3pEc6k3QkeaO0phO6wDmSg0KHSSB67xk4cwBotC1ztwHTrx26Z7xhJKT6
PDRV9lTOKAfxTqmKEiN04oDt+q6AiLQNQCfB4cOu4mN37Yv4WS0Dfy/GDMJ23IszTjuJY7kSOOHX
z9Ebu/fQWPf3LWkPYnwEdoWfJd9SD5vbpsfJEMMkDEhF6VM7ygbvV82MV2GulXFugcYQN+K1kLeW
P+wiv7e6Ytowib4aSa1ZUYf5loHEvvZQo/jsUyrO9IhIhLNwcYrEsr648RPLQRjni24ORg27PbE7
thUZoI/SgEpkn4KYp3SZPyoTEoLJTnLrrp/EuERQPuJr4PPJlknXRQTAjYzEgmjM2dO0pxqNDNUS
IAZAZ1bUlcgTrBeF2+5WEQvhzOkI6+aHy0kViSR5EwOMY+UvFBwD87YJmvRSXycdpc5g0GfP3z6M
kTrsnkKUEHZKGeHFvyVkNDwV/nO49qeIBnT8OZv8zjPpu2gSGoaVDB7Q9tnb0Gqe0W9um/yrKllV
ds4CgJGyJvfzOwiOh1YGxOahPZopixegNlQfAMjTsf+zjmT9hAwZA2220UwXMjJ/UoJRtUIXSkaw
YWwn+DTZu412SFTei1/8xRnLrwWr/8SwFB7zu2l69RbR9R2HJMbLtu1W6BcRQ7j46q+wcH7PabMc
wyyA1dtz47D7pHZnpOs/BzAao7g3WdDV4oh2YokEIxtUe/kxZxzUdy2oQbP+cGAHAIpGodjw3ic1
gVB4PmYEe7LpCKP2WwpoEHXOhBxkGroXpy4/EerGkREWe/odezuwxfWWRh4Wh5CE0v8w9YBCBdWj
2ehxV9nBL4nlGV/Tth4TUAWd9eXK5TntIWzE2N7zT7MIWFZMBMkHnI2Mu3BQrjSjtBzSaDa7mzPF
l67rCpJUSjAnSRApW4rNylDqYu/3VJbTFcCic+pGrsUOgaFPzQ9enJ0LR4NR/xKJ+e2h7kc63oz7
ErHFzMbFB3dNkhtKD8hsd0JW2b4eQdKaDlQEfGE7y/+Jf8DkY6w3Aa6wg4S2EzUlvmxVy3GnqWXt
OVUrWqpA/DlwR7LjmJMOJFyBOd5BIJxZkW+UGZqTlCQOTKrDMrmQDviYBtc4ZENXXlJgKoF2DnY3
XhJvDvlY4Sm5eXMe7Ze89rxdbjEHHjpdH4oqkFtXLF/eXFNdK+rFphoR+JIpNYp3NvLvXpY8jAYb
yAa9j+0/4qj8U5bts0HAAOyn8+yvcTIW76gHEXWDaPG+41vY2Ot/jEU5bmAU7gHefccGWji/jG8x
gJft2PHhDSogpsIotnXLwaoWfHiZuysriZlginlq+utMLMSYQd7XiN93EncnuIJql2b5Y14Xz7rg
LHBq2AtBHzwLpqDQpl/lGFoM48aTIKWFT/3KhhAxetJPJDt1RwIXrlnYXO2SUA/Xu+WN8dIF1T36
6h82P2cTQ7IN6IrS0tiXTXwsodBsu4F3A0TD1dM+U9rvEqLpioX+7qglMD4sz8JxdnkXYCjgFPTH
XzS+nNOyfgH/Q2SgjH+2Y/BzEsT22TJ4JfwcIUjd07ah0vfpuqeQeQCIIXmE8A7SLr94yANHz0qP
IeZpRDIwGgPJ6t4w6y5KlwExUMLKMA3t44L0H+GB2of8+xgW+xpwTlJS6RZ7p9UOYEMSwNrS49Zz
rtBlg73b1eYOnmI0NbD4kxbZeeMBnyTUZVSCc6YMozGgEDFgQmSeSf6t5z5aMuQi6FoSEsoDZDrQ
RGmDzKVaeKwq65502z6q8+QHWYookceRpgKwIVlSKStF/WlX4c/k3XFIxUZ8mG3rWH24AxVO54+P
aFAR5LThNixnfZpsmolqxHzjmk4ZsSu/JETEoPLxQP1Ib4VD8ERUuX60F7cgVPgpg/nPbD3KuKsX
G31e/sEDfzOz5M0lFFNkw30362OhL45DcK8sbm2tiIQ+jynMXyyDNS15VfJ992SYuAc+94jz78lB
YCeQn0D6psUgPcUkuM8vwmM7ecfbyZXIQUn43YOROHWW8aCAGS6Dfhytbdz5z/a03FQqbhAm/vjD
TmTJE3FcOVt/UE0++VLLmO7bGr8tAx2/JkJUIOjw/e6GKfClhGEVTum2c7hXyzr9MKf6Z2znUV3L
VT7AkIBg4Y3MbejYBh7yQTgHKz7l9nQ/VrTDZCKaxc60EdwnEDcXSNqT/aNXZbehFXgcnOlSJMGl
zv0/IbWti5VFTQMEr/KxWpNYGwgvoz6tSbMONeES9g/tHKKrfWoCyNGDcz8U3W+qwDsc8ZckEA/E
wzNokuUblNlbNt5CR59sJ6bDTQ+GSYZtc3G4BwNSWznjMNUSAEwI73Lvoe/b9Cr+5YbLcSLLFSDW
BeTVSXHxs+LvIDsD0RkuuiyfFBGsXqI0kUjJFxSxd8tNH5FZvrTUv0s+HhuXDtOt9YyRyDA3WHOD
cgbnOF6aijxEigTZXtLVgxCuYXNiXS8Qfu1SHkFftDbr/dfaqPIIu/GpOkpj05rxvnYrdx+TQUyW
BId6B9IHawMppkV+seIxP+JmeipvHPkEIgXz1R2fHBZkZUADjlbuDPPkNUfwxM1T0xhwbSEyyGIk
QTxGGBt+mpnxTSy1pIRkbtBz5C3+99A516Serqyx9oYmGrYdyutYEdVqJgDo7OSzwbXqxfaPiQ+/
rgL6XXvgFp7ZiZF0pfrfgRanpaguuicVlZ+q0vinDss/i8kAB9cPiTP8yp6ayw3oZg9RuMz5m+Nn
SjWyL3vBx2K9rXS6mZ32ZImb3xl8VlRQ29hnO9NAajKyR5yfv8oZcS/JjTRue8jgZMrV7idQ5xN7
/BOBXKVfvsKSBvguhw2itZ1T9Yc5XR4sYR1HNyMJKyWuqntHYkJXZI5HQ7D1wv9+NFznJg1UMh8i
fZKOv9N28B6EYtxlQBONpW7oI0gHIbmUI8gUz3bDZFI7j2noxTdlqx2RdW8TEv3ZZ3dF5EdKyU9I
F1ssD0EJlppelG9LDBLdqVkLtjSFeVVuSzY8qQWXH5BrxCb0ICAIJWGFz8B40wRN6YOamwdRJjF2
DMc+9gyU2J//CQefs1h55I6Ewa5UTHRBkNCjMAhqY6YwYvoY6IbBVNCVrwoq7B0kJs8d+suQNsqr
muNghe0+AQpAs63hwK20VQ62zgqR+lNf18o/dDxrvvC2Wg16lU96p2WyTjbFAYkyAcKa9SpwFPnE
6Poa+jmIrO9wD44TJcEWuuBTUw571EP0lfWsf8j4q/axcdlh8Ng5KG6F8sg+pT/p2KhtGOsUMIkC
5pGhQw5VYaNI1F9yIukxDqXiAIX8XAz7zAVin7chE++Ef5Mz2aDTw7sKCPgce38YoVzMsmTc2/W/
Wp/XLPkbj0k12dT+mpFcDjinNOS5diAvmZQ7YEZVuo+nmZ80JD/9pWOsntUMifj6bdCquKdrdCtV
823J9kfO6PbIzbEb2pkTjCP+ocDyuc2q/Ate2QO4gW0onZdGeXShJjPuEhPdSeXBO9TB8WZy05En
CKU08RBcI0+h13Mbm14e0UaawThHcN2vuNehGW8eIlVYdvwqSWmThtMS0MnXcVdO8s4rSlJ7CrDn
Ji4ILyHRc+zxalaeh6TNsuZ7S3nhsTOnbywJm2RR+b7tuIlbr//pjMxQdYZSxOqaXwXK4kMWO9t8
UWc8JN1DA4mCdDXzh91mP+uSWBENiXFr5+F3SVaNsrajibrTbzkzDJ+mTjAngiPR3hnE4VIqj1BP
qGu7vPueTeul6zi5Yp9YJ0gKgEYIvSlkL8lHIwgr4wVZShoMwnnpUDqcbgVGm63XwsYqMg6wKk6i
nu3l6k8DA40REH3rLvbzGxXan1yvLbRcoMwiAdzE8biggEIXljVtvnUK6GHMq/mOaGvJn5AHVfpY
Dcm4MExCiRukA9Eomf5PJpLSlK33LpxIYkMkIVD7vNYydZHQvSNMJKx7TjCtxcSWt9TsgTSNiMHq
itpaqaJwmkeHO0I1bOwRtUSqx2kI3YEMHcvfEw7+lXgsHMOYeMKmIV+ceaLJz1pmR6ORd38PPhQ4
4qgXDnNERFNNOgzUyZ3XZC/EORfHemgQTOlVxMPOGL2WC1AvRXbMEzkU6HZk8kvlqblz/H4fKhrZ
Lg4AM+S47sX005fwaW1il/GUmEhEXQDrGsOCEow+sFIOO+Um92TCov3O7T2vFw8nOB6+jU5E0pjJ
COmI5bL8+Zv8jYDqzT8VdmzRiNMVykCeGC3fpSwAGHjg5CUMq6W6ygqspNsKFwjC/JtU6f2oKDRH
0DI+t+91GZpz16B3IXBJbQuHFqdeWjJecSWGjPh2gy+uECMwSZj3EkjgKke8Kz0TEgRRH8LC1Nbx
UjP6QbTK1AiHiH0sa6RmPg0hFHY+ACgK8R7h6IOjxru6ISWvlSwoOOHpZA28hikitgHFwNS8Z2rA
4JHDCUvMtdYOj431GN+bmRge2JoNm2KVMARh8wJ72dkWjce2ZHGvtSd/JYMQxzGEj1rMGz98zBQ4
HLxIn4akekF/ieEziwJw1COakDO8y3PcKxVl2h9Q7loIIX2C7QkFT+6txX8C8EimNqU27HsfQWOQ
PfahC3Mb32yXVIws0x8YDO9qY5yvtXWRohJ3CQGJbcir38/sUhgstJGFwNELNRMgu74zfI/4zVoX
O3stVYXIoXcAqmHsCsQQUjK2KcSzA6axIKM9bvH8RN7A5kj7pM4UGLgJOXYIa5qYlTZMVQkHvFl9
qSLHRRsK3P4Gu+ooTXKqZt49NdJGo34Uh4DhP9K44R4hubnOzh66VF47txj5Y3uBWM6KIYYDbCf9
eE7p9NR0yA3coRjEkcGlxqPn8K7qygYN5xt7FDXwPjXL1FR6X0MX6nO5EJuaxV+JwxSeadF0LGGc
koFLAijATfhB/EpO+RHCjDac2d3q5R20kozKpLWZ2AZH13BYFPAQbxQ5SWXT21xRNtB9+2uhk1tb
g99AUgCBG0DvMvYVpo/Rcg6Hh8LFsE783RAtignptMhvkU5EDK0nOUUg4cRhlHP/Tq3XYLRuAXpQ
ins90krTILgMissOVcIqJEZ/gsdwR84Bvlk57ns3GG56wDZCuO5UQNGfzn2D98mV7odsneawLFaI
pKbY1CWWxylv78Oa7UPWpTiUMuPQ04Gt3gplV/E5blF3SIOXPKDJc1l+LHMTRlZikKYGb4jlanMY
RfqaBA0DQO2I/dCYJDi7T4hONNcxVMKSWAqUujRneSBYGoof0kIlNsY8SvWcmrjgEbeacbNnJcnM
t70NBoQc1y3pSOnYN2WVXvD2RQ2jBLQnPbb8GIeYxfo7gRLC+8xHOYpdw6wr0c2H5XMbpIRa1g5N
5NCbHdqz/lfVMzUpGXIyuOles9hkJmMl9WZxJxDferK2iMXAw1bsKYkQKi+woAg3LnZz1UMOEgMe
AizY4HYkckLiMBJ0zxTZzyhkHh3LZtKhPpEe9m8k472INKGlj8t9NlA8pZlrQMBet9W8vcd4iM88
dT0jycrndpUIfTgNhoaVhAkyXPtUXiECZRhPhrVnJ83uwKRXldg797ZOn1vDOPu15d9w4fxuMvw7
KnCQRM7JGfris0jwUCtb/NAFk1mxMqsJl935CnSfnKEzzElAeIKIRlG/6CK+9yy6olG82jlLSnd+
Dd3hHlDOE0Jwyrp9aY9kj4lhZ+o4ZBXFwW8A2d8UuBuIXA4b/ykJgKR4CLc9OmQjy54kBWepGJ+w
SuG8GB/wW2UtlV5qQByaA5KcaqzVIhh+1cimjax+lUK8GUTfbdgAvza9vqzxmFbRP+myvpV1vofx
c1RddQMugb8P+bKv/5Dv9j1b6pPx9Kb3l2ebqT1IY2Zarr8QPcnIVSdWcUscRoON527B1IBHHYcE
qZtF40aXQU0AIl9xmiOfRY6M8wAbi3lwivwtj6tHaSZv09IcUyEvUHdaFgGjj4r3KVdKMgiePD76
8HfA92pjyNcOKw0XHuxcKpyj6o6x6vOAq/9Y+tTg02QgGkNQuKnhbO50748sWlrW8fDmLg1WzSwY
ACQrcYpCWdXMZADEWrkfnEiBSYEdO/YuNfFedlmavXSKOD3WLmfwPeHOCViel0ym7i1AbtvaIJw9
m+b+0iHS9c0U3XlHpenPrTi6jWbeFcgMn3ZPXnTuX4m6fTFrWR5Lrj6MNo2x7+csvEtMP+K/2hro
Ze78kVT7vh/PFVvJQz/ML5hmvTsOCHioOcrvpATJH8bxHik6GzhBhlVZLt0pl+T6VSYgZYdSPHDK
+Zpn7XLwUvxlyQgmLDBf9UbA6D348/QezNRJXQDIjnkuAth22ZuLh4YRwNEKMKUoBUpcUlws2O6m
QV8IMFSbOjCfQH+6mzEYn4IsG7YY1mOeSkTIuW9GaHTxyICDjVkEMr5nTzUybplDTYwjs4KB3gF6
1yYbHGPTtMZXHvhsaZ3006Y4CoawZdLO20N6C/0kvGmsnBujhQCnoZjzb6uQIvBmbgvq32hC6LKz
XSKWCFCm92e8l0lIu2Siy30iho9QUgSuuykLtu7DjNp11tXzYGYn1UHitcwYzLplVpcwJUOJ8KJy
w0vBGpybJAoGLyTvsd+yO9VtsfczO3lJkv49tEhLyEcXGrXQJNEsCcOi6YWlDGMYFgiikpiIBpQ6
BaGpANGuozKro6j8+WKrSTDVbg66I6qrBr/qT0Bt4WcN8LUOAHDpcEcgZVYzalrohREsiQCa+UCk
Rtemn4VM7vP3bUwBvkDMxWlqy13LjX0izGMfxAPmdCOIUtF7+9ZoTskUKwTqlKzt4OAkb/ZFF/RX
EGh4sYIU2QICLsbpqIoAoEMWkGz22mkNriGDWnXzcucM9bQJVWxfehxScGIsnP1Qvpx8YkIwJVeR
jN/5yD4N894hrQ+DBMjG6g/fNmyIfd0ynK2JA7hMdfNidkyjPMZv5yLOCdtNUFCRBnVqMCwbY2og
kknzfbGcpIMuvanevHh6HePw1RlciicOdQs94VPSWFzeNmaM0e+ZaPUDokPXuA3UDkXe0ZgERAIl
VMlH6WeEyLlIP9OKjPeF3jlP2CU1bQr8Glq/Qlm/KfEHwWlLbqUZeEdAkOY118FyTTQKLZzqBptH
uZx1ze2fuRPGGN/d+fHAWKpjYx5UZroxRyAahTl+lAPzxzxHkFnoh2ktZ62ua3eOM7+OLQuIWPXP
tvMbfs/K3UmxonYJFIp4KDZg4LYEyb5JI2CN3DJXnOL5U5ZFjIPVGvb5mLz5CVUyoanmtVD0ZJBq
Rua1x5Cn7Wi9G4F46xI/PzLtNXj9mVAPsDo0AbQIoYgdrJn6wIbDtiRsciY5d4PaPzQpPmwo3ciM
RgzpSUUgc2gcikS6DFG2cazt7WwPZKmU9xwQOf83fnEj9iBWK8bTQIIwTcdVVGb9yEoKpK6qgOgP
xZ0JVlFpbCWL6Z/6gRuOFTWVhZgZKBuI9cz6IVDmlejor8kCtTL7p4ktw+wagLAh5tfi6lARIr7q
vpZm1RukzleymhWUNnYWgegTyMJ5rQwJUn4PvHc/DJhSedcpkdPZaeANaVUCoqQCDVfZie2RqegF
6U87pYEkA/NglsOrS0fZMAd3kJ8LYwJoMfK+YucyW7EjEmLO0HZ7XdGBLz64Vkou+mirfeHp/Jxw
OadVAzOEafieCuG1y0nfW4h+IvB4YOonwi3B3BuzNkKADN5RD9OpCD5yTgaVJVwjfIQ8Ndt6MVPC
QdLyFNJBLQbaPzvzSnAxLctpMbNBTj/CksvLdtlKwKjBzpKveek9nMB5PMRI3KK/seF+PZO6xJzL
rWF5QGYAwvFJ1d9EY+z8MYtKHBLsG+nEgKeal+SUG2reecxdGMVVVk4UvA8QqbcPKHZABFU8oSaq
9nQBTVTpBJA5kRjYJxjhLdCWh5zIW6TrwzmR13GevedYkq9IEgqtF0VMfo/wJtm2tXnvmEhwLMc7
S6dkTt3LXRt3D6yJKBYbADJt3oNgYZXuAeOZJ+MnyfN0ZCxczWG+zm5sUrcJtXWt6k/veE8aqpOV
uwjhEE5AZE6uaRH2eDblwTZVdXIK1Csux0Pqv1te0b2lYL2FrHkpzMmlnLDPfovZ1iXHwAASBG3i
riOt6Vaw6d1qc7lNmh1v2fXxUYF7D6HeCHly3AIn3xD6fK9Y6Vs3eA8DngLPsW5+lRvAMVPvKPv0
LCG5b/xKIElpmvLA8fNgJrXAYE3rIBCgFJQTpW/b57C1qm3NGJXytFMIntpsP2QGMhhWI4C5LmVT
n/lTsqY7txw4NQCoH1MqCpwgE6GM4Vu51q2EmtFJSv0VrhT9gfgAiYpvY5fpu8CWfjDbkHWf0WXI
IbRCwba3OuveII7mNKIcdDj1Lop5CYVHczdMOU0HMBlZnCeZf0FBR66Q0+g6tROzY8vfylBmUE0m
HjOOALhT5j4VJHiGaB2sknGL7aJXN/zkhboYV7zTsSTuEQKonrRa8omUnX6bTZChIawR3L8VQXyz
0hFcoCIMZmnV06yB53KiYkZuzw5jKRwPRoeV8Yz3x972ZqijBeYkp5BbbXm0vnvJIpcO/6uO5UcL
N25HsTiwWKBUyjrIQyjbMTRjOMgXJGQhW9iwtevdEnKJh8ACD0UMs2Gkr0avcdcwKUTQwCy3CVmv
lUwIKjN59HHaHKrW7vANZ6+WipP3TFRPJs46/lHRoMdpb2K5OYT+0DBg5GunE995JHNwmFXxZfHZ
enb4rKluxk/ZAn9JC9MjvKYloyD1xu1MRRjpmresloY8kMS9K0N4uiVm+9jmXHFQwdFTXihV8CVr
e9iGI+6EotGXjqSUBklaM8+QPiT2EjYW3hybVOUMuK3EP0ykNXSzufJlLqYceuwUvGuNxZq6jgnA
IUiAhY2MeY0XboqRBJsyGAriVJY8Mp2CVcZU4nkkWq3ozf/F3nktN660WfaJsiMTSLhbGtCJlC+Z
G4RMCd57PH0v6kz339MzHTEPMBdHpyhRqhIJk7m/vddGIk9e1dVo3GKZsq1+Txr4LPBqrxjB3np5
Na1nm0VjFeCqSxOQv6DlPwoRzOtkx3RBqXILu4FRE5e/0RYP2hkGrDPmI7E6C46nihAUB3tP2feJ
7hymf1xpA8pA7Th6m4O6IrU5vmfX0tM+xWQ6RWu0+ZgMT32vw4sknE3Fhnc/2Cxts9HArUaMiT4Q
gE+Ol/hkRXdV8AckRn3j0PRJOCm7TfsS4p5iuIZiEqf6rurczxJ2B9N3jAEGeXm7wYM7E3ReJTnR
5KoAA7ZQcF3UBvqDSfti+URukt3rNYYYXytwMmBSaEbhU0/2ezsDN8UKQ17Ghs1ceupO99OVvjvH
J33lMISUV1Ym7uEQxFgmEqpayXpdCHUbTBeQJeKweLccFhKx52H6AfMyi2IFqWLoksNcUWik+o8W
sf+aMTwioX209axpC46f+P8hL+vprYh+vBobQ5Y5tKOSLTZbgoyu11KCV/RPC65HheVBp8auk1PF
it2gh8TGn8wLjztz5XSVIIqOFJya1HvmVK9XvEMDhrvVpCwymZHvTss6iop9s1wNTY34MUxQcTkL
HiM7ezXN1NbScPdz32eLAreg3Dhq+u7slqN1ZCdquj8sX98CN8NAh94NXJLXdWEe5lI67u1nk3Yt
vCtcCAKCVAAYimFkFtXUTGcyxkh58EiEGKOgMDb4L77FkPs6ROGSJMSoVF2ngEkOTV5vzcnDPTxQ
4oamAjWg8fbUS3LRxygNAVoc57h4jXQ0wGGmnyTqn0VGGo6y3gxvRERfGnCx+4xJJEVCzDmc7nZx
tk6kkydm8B6m6pB98EI1EX563nnaXPOZjqmWxC27wp4zKuK1aV1jgAJiY3MushN99Hdxjygdhnnm
w7s966LzsNqKZ5t4Z28LLoTzsFlGfKCoHwa2lmJdejDu7IkrIS+RarDJmAZZLziM6AY1l/DQqm/o
dvpxJc0nRDxehZC+C7aVqnUyf3nnp844r1vlvC/lh6isb0eyDssLZjqkuvbmGKL8Rs1dbg/vZWPd
dg4eZBL+Dy2UIPyvLjx2HCIzFoEmK5It8iYFsnrf58/dQNc1gFivC/Er8MqCCMBZ2879V9hYIR7D
YdnV+m9GdNeK8G7ziVV0tTfrBfHPq0dWmJAH85xtUFom6+vlyeqrn9gOLoFdzXtjmVgfpP2djkvz
4PYO1oOw+nNVfNox20CAWKf1sh8jfK/QOx7bRdAvaZrvAT9xhC02ukbqTwmDD69oYS0p7pJpgc3A
0/FWO4TLidMcSDyR9fNY5LiT+xQAgpdLdA7Z1Y8ljnxVUfM2mw5EYRg++sCRW2GNA91V2c3HDPPC
X6buYCr8+owbh32uwncxkobAA8Cgy/wM0ul9wCOQlJWkyNs8JUAsKEOhzJSXjvEPIe1MPWM2cHYU
3TxHYiq30KuPeABivzWZfovAZnSZzUdtLS+Qx0N/UHLfNNK6uFRY2plgcxfGD67V//HwZZEt9dAK
hrjapS3VxSNOxYaybD9NmaKmv8Xf3nzbMZszidDhYkSiTieBD4KzvY7se8rf5c5JPYB1Ru3QBEYM
f9E4F6sIVknJCQ3nJuSalch9ODPS88p2I9vkzTHUBTQRg4fc/tQduUhRxX+1W6wGYOa7Nmfx5Y41
e4jlKQYJfcYjitZY6fPg7EclnvKSUXVASpmw3NbsgYcmLGAq0M6ssujLQWRjREiAsKoZ8qIJDXIX
GtWhwwVKtWJBxRfW7Y64d36h8Opp6tyvyrC9o83BUvJ5Kw+tPePG63ZbnroWUdkw30fyTJu+916E
hAtEHoibGXMnKxYX3gEs6SZtRbqsGZLMH44e7vJpeqcyIMfDgx/UsqZNa9k3IfnKXZQ7H8Y8HLVw
jKOc6AevhTft4xECF92xbKS90I9ma6eFl9x0wbsRWQvtPcsLLZZIdSm5QBXOB/DHm0WcF5SwMeDE
dSlpQiZejlF17TkRgKdSxkB+0NR3peU8/P8Q3v9bBwnBtf85hHf+yD7G+H/L4Fl8w9+PtqPxgyoR
IMyGtAxbGaa8Ju3+yeCZxr/ZjulZUnlsKYx/cZuF92+gnIkXaGkBz7n+6T8jeOLaWsJz/wNU/b+S
njCu/8fk5/W7/0vliKtMJEnUOKWAHCtb2v89dTc71PylrCuiGbewybzjCaDMsDeLiZqy0S2e4IYO
twBaTr9fBCSMj5SRaa5jcf7XBxhL4hxbNq3hrIjX//pCen0eiRH7CFxm2TutvMw0SeBgTcVxCcsL
otmuK63xVTY0n7bXpcbvQyqju1VBlv6i6tZ+gpvv92THXqN0TA9OTyds06aX//Je/d+CsIQb//sL
4sorXFs5kpmN/j86WEph1KgZy0Stt3imZi0+JagAq6al7CFr7e6ILNUdYUObfjyn97VmENcPUY8C
Wo5HgOi3WBICbBjxYUyGl5IcLzI+MyNBTWuQ5VtCuKCA2Rg0tB1QLpm961Q8Jzb6oV3Ix7lruWtT
gdEUPwDsKARryo4kgnffk6fJiBsZkMtQJBZ0BcIuU8iEZ1bWfWKar4IZ7c1InLHBl+Njf7yG4LY1
yMe4IXxtyGXjCbXzJFO4aZgEUxVvG8zEMcjv5mvbZguYgWggBJXtLQvWilfl7TbRbcGOqMcTGDEk
c+WKjCUZzbp/akJMA218/mVYeO7MRsVMb6p+D/sR/6kmPRm48wYy5c4FGcLKK1p1OtiqUnw6TJ9W
Tn9qlAHDL5vdKxiEJShOohxPLY20A0il0tllVcEIPBgRcXPC7FMDKQQ7hBLhd98An85LkBkzplKp
yZJgWmkQgJsEVU8zXF9ZcXBrB+IrzjGns9RJ0luZ5MckycKtaQGQZEpZlhyJ1nxJgpkQZr5NjPZu
przXj9OZaJjCyiv8IqUPzmbyBIEw2kPDB8lLSCNBPpdxcQzJgbJupJxshgzjsCqtMoclXt/s3d5N
byQQsSpDW4srPO0qRayHU0gZrMu4J3G+FDktQRCVGHrN1B9b9bpR1vNYQQysKSNYYaAJMHUW6YaC
npM0ghB1fY19hASK5amta4AaMTtIL1Vwpuaj2CYC/nPlcZutp3DbuBHRAGVuxRhPBxXw9xU6LTCZ
Gw9ME24tCVSQ5CT2hoAl1qyjC1OIbYzHtu/sB/DSTJ8T9Qcu3qYPsht6SHBOcyRMfUXvOkgowFMP
HsUQB488wooutDPBYrntAw8fdFnFtBFaJVaR0OMCcqr6KKN1FFNLP6iB0t3mLY4cajPagzZnv7PM
W+HK9N4Z63NbplfeG0ZkGmRI/o0E42w9vNUTiTsRrzRSAJS0/pyMM12haWJt8IIUStoEbSl2KJbu
htKNYEHpdKtl3qjWvNVQhLZDmX1nJk1gOsFQ05bB3RKrwxh6D5p8E4WojHjdZg+Mk3VrUX+DMsW7
N8YLdKD6aQCbvtJw2wvvRlUtmTWvJpHbcRgtnOgmbQ6UFjJAnDxMqNH9SI0PqkH8nE3OyaU/g60C
uGQCgxtZVvf2WPnAx6K4e4U3tVZRdsIHRBBmwCTGlRhfdvocEtlcs2FYpRY/2LLCmIgytoaslkdw
48GWhWC7NnY6nOQRkP6lN9NP4ZRizax5WCdueaMbMhxM0ykY6eUfFQF/5B91hj/4iER0i4sUVf06
pp4844piP4aabj3YwhuB7x/d4EotRX1azWtAOM1NgAd/SiV+ytr4yvvqZATyZ8wxGBGxPjdx/zgO
rs/PCo/ZZOm9jDndx6lkGw6Mu03DD1WbHvjC8WuocqCbpnVfjEygMeLF69JVTrlCwcMamyOLmFZF
lqAPA3DVutiroUDfM71TOUkgqtZ/ftUuTIM1knBXv0/26DzhjYhBVlDdN4LAxbfN4QcXJKvLm9wI
yxvr+icqpPQ2tFriD2b7VlpzcWhoflmDZ/L8oHKwTOrPpp4WH8aIP4inKuy4T4VVczubS3P7+6cQ
Z23LdY4cjKG2v5/61weH0ZPbCVJL4wxzMw0vbhx3Z0jV6xDxkAELl3tGxNPx9yH+cbSsIJL+78O6
CZ/LzBSom4UJA6U2nsAPYg6Iq8/fR03ioLUwQTYMTz11A56CbgrYwNMjROOk/IQ1w4C78IrtfIWm
K8csjr9/+tdDdQWrx62h2RIA42H9sGY70JyqzAAuIurHpuUQlASwjwtWv7Bsrb9M9t9TQrN/HMo6
t1Obd2fTAeVJFRaw3gy/RjbVyPsxqfUxWi5zRPlAUrK/xa77EnQeKcO0/Gn7jZXdz32cfxtxMa2i
cnDhr1pE3+IaUwyuMTo5oT0T7Bp3JmfKBrw2E54+9b6t/jJ1Kv9h6vvVRuX4B9N2tC2DsDomEwwB
GETHgNMEjv+cPhSRh5HQ/FpaqpOB+80goKXc6xxkzsx1ZXTC6kHF4V9mauIGlZ4JaP3Mdtx4igLy
5aR8y0fRWOZWdxq+bwFqO3WMCyRwpnmZiMEW15T2zIbz2Hn4S2MVG+8Rf+tkgE+spmeuhvX79OlZ
zkqZef89O8lLUS4PU0iFkMxoqETY+BqH9quZvOweBorjd6MjTlmH3GM4qH52hhWhVLLfTU5rr3WW
80oFIXHM2L5LO7xpbVJ+DDOwJ2BnmCZSDuaJudrRNm1jKybHehV1v3PisP3izZTXY7alorRHIW16
4vkdTWnxlIPQDfXF1bSEVfDCCmqcx5m3nxdKiStirbHEUZstc8FlFByZ+J/6SapzLqzK7/LQvRt7
WMJJkKe7jo6AjV2lMd41Y3mgBBqC77trF8sd7O3It4zIuCzXtcoYVz9RCgZbehX2lZcsrMaNMY3E
+9GFCOe3uTqKOVv3mZMdGGObxzygnyP7jfD340veirfWTJj+m4OujpEV79M0TXZVpm5aFoQPBO7q
2rTPZVo+j2NRgaKaDpDnZCGaS1V1l3qCRZVMP5abEVRmCVT2Qqzxr+RoM6DUDbq4o6+w7cQtUXm4
BCOkJo/p/N4ekCWwcN0QteUiQvN6oymoovLhEhUZAf08ZpEQV8tp8srlUE4N7sKjIY1kx2iR9jVq
m8iEaGDOdFKNUMJ3+N6zYFjOyKLwenT5iCM13ffZtwuBYDfo9pWONpdFBfw4YzSWR+U2O7RTRtRW
Jv3WWPrLnKcv7lDTyWJB16ht5kIUNHC8X5ZxNm+bzP3oEDH2yNRsBMJ0m3lwt5KuwVIVxkSIJ4qD
63tiIgLRt+qfwnHW+9aj2ZVbqBfk1V2WZ1wbcipLqO+7BcdAa7LJkTrbtXsZz4g2+WkhOBkCoOJu
g//W7cY7WlTyY+niybKn4Ri4Eaa9IngxaOPe/C6eQ7ORt78fhitnqanCQ6Y/K7W4UN9m46mT+LHD
JKavFl4ZyLTgpcqx+uPUtUiou80NPYjZgWT2TdrxfmG5JCLaogvB1oHkT1rmZC7G8EhPrtq0BJLD
uS7XNAz3j78fYgcN1Y1PI7iBM11/+oLy/GgO9ktiCPMuJKC+wcfe7TTp3iqdurvc0fVjFlnOVk5M
exudjw/LDApQdPfRrND5y+QmRCpcFVysL3ZSfWpSSF7G9wb4obdYgz3GgyPL1ms5ZG7Wzj3GXpzf
NDX5CRP4jT1zJ2Ebluw5oGnSEUR24Q1ck9VJvSWQe0IxuGTINM8MigjnxNFryCt0smzkcJYK4Wuk
BnqaY2mBROKrol/2BNXnR3fKpjvVTK+/z7KrXO96wZo7lLQ80G9p+UM1lMzn0/KCOZWCSs3fzwPm
e3R1cDgPgZURBBqzs8jz7Jxv+zJKzsb1E7+fbYKSKe3vs2qtLF9RiMui+j+ebyuMqv88/uc5OIRo
ZlTG9vc5/3z59yf/63sgCBAjq+Tp91OwAIyT6yLD0YR+ajrbIVLBh9+H2sxwgCPkgCVslxSsGl/5
fU7EOKn553u0SQ/7P9/dc9riw7ta4fklJeGruQnnGy/NIrX6/VyOEf7iwuT9/UL3aJHGvqvp37sD
bxOcIqO4SQzKV34/CPAdK8rrIlL98y4J3e45L6zkMY7xH1wfDQz8ntx5V9udOWF+O5tLPDzVVtk/
00+KmEhZYuRAyYpt9zGUIQXjrr7/faSIvq7FEIz734eUwuiDXWhaha/PHYZhfsQ1mMZsnyb+Klai
WXfmTIlhRgbupxEeXfDMDw7T7DXupfCqZE4OkAaOhrJiakxcnNYDMsnNjDjfwFbu9X2EZ4l/ur6K
0oxNmD/5Uyg/ByPp2EVDXJEXR7Xv0grPbPj3VWS84hzHS9pFl4RR94rxDTbUzrX/zpoxRFQz9nLa
gituEBw7Q5O+Apxs4dM9uAHJPS0D9HbNIcSi4dhHI+5v/pXSSYPdkiaHoWSkWPYZw9gZkJggD96L
2d5iu4V1bJjbTnm40XuBz0LhqoiKS2CKeSclvRTxE+0K5AuDlnBkRbYhWeSrl7Q/dJdzxcTY5vQw
yK2h45LLJMhpw5PDmoEWOu+Rfp4IngeXhLAbDwEz0D3X6BFy6dbpOnvbhOqOJgoLYoZ87Iqj7NoH
7jqH3hpfnFx+o0h86hhLUR8T+jKUYCUXHqYS50Xf+7MpqSevM1zzDRZIm2FFNKfHyPxlH8c3MztA
n6LXU23l5Nwd3Pmk3aBoGsGpMbtNmJJgZmT28bv0Af+Fg062z2mWvTNEYCaVUNWVU0KU2oTqMpox
0PSRmyvrhZpUCoZY8vY9BT11hfsLb83Fmb6zSbzihTzXMxJRsLwHk9yS6diOZnjth3zD5fa9EAuL
72ZFzDxxq6MXNe+KPpJdk1MNlC5/jaT8S8/BNzH+Z4XhDMAhRsz+r+FgumtYt1M39xzEzVtYRael
NCcfW8uwsmoqUOz+gdRShnVG0SnTmBc7AvxDp+S0ocf6kLskf4NiJMsw1der6nYkBL0y++k9SOPv
MBwFh62zT6TepXSWqJozpIvmxB+a+i8r/pWSzg3/PSwhyopleQciAa/L0r6mEV0FoewZ88ynLu1o
L7KwFobEk0le4S6A+VcX+s4TcbcbZPyQGbhFZABytumK2wVx3ivkZ9iV74sdq52sEQlUYI9E0MKX
BC/p2nKYY8f94OdPg2arWYnaxQC149gdTiPbmlOP2sCQn7wYsTZaHcuO2IET/eTCo62nSEELcBrC
jMYuV/9F7SIblCA8xx3OtSpx3qQdn8GhxqtWk45Rs82dMe19r3/AHFa85PWmUGa8a1TwHWbpK4Te
uwbL7oYrOy3cTrS2wqcI1aqaR3rCpybjV60Dn2JZVmiiPaUzo/0ojW4NxjZM/Zm+UyeCLt/KT6Nj
ectYuWrnI3l7+07Oy77WBu+TVJIZkUF2xfpRdUMysrjmostmm1mgJLBp95tS51AAjb9y3I69aJCm
BB6N9KuSokaw8m3cYH5aQKNAScgSQDYLVoT0DioZ3IX8jXXuT+1Z9cYqvQeq3iLX0PdVj/cgSagC
jVgaz00hAC4ziqmXR/qk3W3cX23+9bQmQ2JQEQ9JkMrIZtfPzROs2OwE2eZ2KSoDBUCcs44uchEY
9YvD681g69ks54A4DeVROovsi97DXJrQdexvaPMrm6vgukZK21i0ZhpFTXaS4egCWLmn/21u2f3M
ThUSJLFvrFKciApQ6t50ippGRs5OL+9U55E4maofN+wJL3ust7LWYOHOsNAJzT8jv5eCrE4e0BCc
y/SHeSPgDsWguMLnt6YIFWhNjsHMcf7QABo9jrCUS8CUlqGOI2V+92lMA+0VY5TjmVh7kCWkpgSo
gUaF/al9SOECsUhhsi02OqcKQzbkZ6quwF83HqsA2Xgyshs2aoaviyb1iwTg0DS+5Vb+kKmifPGG
9qafuG24oK+Awz0OHupjj13Pw6G1ipBraZcaAbNOEYZh3MchtpBDGYa1b3h3FkL2ANZpo0zQMJ4G
4ZU11U9Ny8s6W0w/bwz3Mb3G7ZT1ZFWCDXJSPuANI+XSI2TmY/HSJVfmRsppWjrBel76o2Mb1R9c
FtxD3QCa1da0Fxr8xKnIwSe4Vj2RiupHAB3xBenhveUzK1EPxYYdP54d0epd15CvGwtwpm3GzdNB
WWs55Yex89tucFbtyD1ySb29V5q8tC2X0TxPoUhhipnEn8QZwuNIF9BGiPFWWvVTGpEupoQI8g5d
QlAj0wlMkuN4ha9IIzQSK4Ddcvuo1aEIXeusbfYMc0pG5AoTmeVMUWjK8sNmhb9EGkNdbBx68i7J
CC5CDdyvpELaYuWPRC3aY1ANqGuVfMA/+0wubpNzKPuMtzlhJBqJxltl6GohLGafJzx7F1m1T0us
X1BwnV3Ts6dpWuzt+ELxClgld3dS//jwOrbG9S0lO8+llzUb5ZaaK2bH1BFUedfvhUdGJSqYIQpH
HuYrp6/D+ibS5dNcrrSRyDqI3sypB4dKrvAdyhHNLnSxNpsp9qxxXHVQ6u9ae37sjCTcprYBdzbm
YEqUPDnjBpqP6dcJTcqqzr29sJ2nPPfnpBvuu9I4Tb18lKMb7jMQAUkyrEUkU79UrR/ZvEu91sgn
TXTJQeCuNIUo0qyi7eJO5U23hC+EGf50CSnkxK6xTePsdmhdGZf6pRDeOyIbSKk0fpqylvleb+uD
bF60GPSmiJ1pneIOm1P7E8UVrBOdkhosW24m6TEYMHhPY70neLvaW5hqL9n1B6MeAj/lMMCjghac
IH+BwPNNKFBJxkljsxMaahz+sk/oXincZ4VflW2ufoOTNd1x4gVEJCm/CPK15xk+/s19Usn7LMAo
npvONfBdffaGhZZIOifDOa4hxrKdsV/t2viGK0LlmOwOmMuinX3d5Zd1hOu3fSCntEUDFWuMxngB
vZsoT75HgkLbqlH39iyfvWsyW5QZbRlck9cWZmlfMVJfNWRA17Z7aLyJgjvyGMBBOHRgL2Y46WI2
+g7X+LKf72LvXWTc1AJz2owDNrJgABeYpIpb0OLXTob6Lvu74RoilWgmRZzgYKQ6ayU4dPa26T13
EZVMGLjBkbAe6749twFL5BnId9H0lhatPC+p84GX/MucyZarU2kv76JQ9+3cGHDx8LcObCqrRdFC
F93KhdV/bHHAz21zW3SY6vrI/mJngBvwBG396lUU9I8CN3Qm87sSAqxDSeHxRNiSdGjBRaQqV4GW
by0R9S5X780gJrIBkk6Q1DkkjeyPusdgH4yp3hdDcjZnR/pBaD4haaNDc6nPImMLGvgLSOLH4BLd
YQDlOeQXK0AFcb7XmUj3BMFjPLvPxcSqirw3oPESbbGdvB+0Y1I9Cphgh4kR2dgqSpCcxXuDG3Id
1LagyYyeozkMdtXAvUKyQ93ohY2HM0XlauyIPxhpeuuKTU/XGYwJeTvD/+SGvcE8bL4wYmSaROwd
sBO3e5u0Vu4bbce0wRY/S2i7mxaJkLiGCT+Na7QypCRvCh8kbAf2qYHFbY0kYUxHrcENrG0GAMdt
x2nawLoQZGPVVEDhj/eaNdmVfQM9DnRM/G3bzXyuh+gvyaDuXoanatTutm3JUOIm5x2Kc3rj6pta
U5dWx9ff7HPy/jTxVToy2oYLx3ZqGha5qZpWDaDEqMSqV5lWvNZsBfBaaVY4DAjKwrhAJL+SSI2W
aeFRpjWZPsIoJqWGm36oinWEdohP6AO5gtRHhoSv5QPFnByv2WgeYpRIjE2QwtkPMDurd2kNAWGZ
u+VEuOKMDxlnC3x/blx95OciuCnDmWxyFQF2m7l2UQCwiY0y9DENR2uvsSAmot+wgm9hwrCIxHA6
YfQrbuh4i3YsKqDL9fE7BnfcZ2Z8LIFvFlzNBcb+Y0MSa2US6d2QUvE2TrWAMO05+EsmZyWuwKhw
CEEQQfOa7JK5w/n3+HXAi9I6iYekjmZUDG4wlfqR1ZsbW89zyQpQzG6xFaasd5nVPXdIPqA0wwPm
rE9jDJ4qp3a3YTI+lwvnqkt1+yaY9EMcjuqsckKXiXHAKT5sm4VBTHUFxBG8e8AdeZ/pJdg3GspL
Xjif4ew9Z4lAmrbgS6Y7HZvdrkjFzSxZ184Q53X6NKcOXIugdTbBAv1kZIbHaxQTDwoRoKhrXKnc
y7B1W3BPm795bAED6D5bqzTvjNI22VdTGT/RWrrOUFGHoYdFTWzUi59ilxwfM2W4Kra3HwFV49e8
xCOCqFn/eIBY1gmNrdGQ70IJu1VxqTDicDmosb535E1d0+VUuXXsW3J5quuOswGvUJ+E38Ky60s0
1tvJM7+qpmvX7OSqg/ock+Sj6pbPhbYAAF01qacheWNTSSsYcMHKhqxI0SgvkCngMrAFvi3QMhbR
vbDH/jRrRRozmze2YeEU9aS5a8rhA7MAgiZMBl2T6kC2XlkwZg6GUvGGxriKzgJqdHWMoEt9Vrme
zOxcxMAULWkybJSDd/z9MHAPA24REiaZqaWrj1AaO39J/nDLFxtq6HGd5epxLJCnYdUcHJdmgbEk
vp324W0VydfFdhjGN+nO0ctnT76BaDx9AukRlM07uMcTLCZ5hO2uker8tgrfkiH1HVEFeM/4BRi7
fhVzi01pFodmMdhFJqYv+vYebEHmR9Y8kkfP9x4+o3XsmEDtGd8t1EyJKdiXaoKoAC7EDDhEktBD
WfDC1zmazJ1sK7F3KI3LHeipURTvjJ4P41A+eqbju4FKd70rv5EJqFWlP7YwuudQTdyNJWNhZ6Ja
tbu+TZ3YcNm9pc6Qc1sgH1hqOeNzBVsj7BsXiNgq0zvHVmweSV974GdYidYHKcYX8uJrT/M7jLl+
NxWVRm5SPFNi8kczd6D6OteHoLGxlrbNcRwG3zbbeOtWV+lbR6/N9Ez8wr5tiyS6iyOmeV6W7Xu2
f+wQcxLT5vgwaKazVMJSB3fAaPiwACYoGLr17Mm3I5mkxhkucZyk27AiLu2xPSlw0zK71OOubNj3
5XE5bnvDpheCtYbDlWLM7Qxyc0IjFDuMlv27TzynYhzhMW/kyAqC8hQOJvcFi9u4yJ3DFbNCGoIs
kxr29Nh92dYi9+kAqnUxx00Y0bbTGX8brwYpXZvgL2wLMx8MydBqYjC49XtvhsQ4JmILLr/zorLb
2svEduxwy4AdYbHW+AiL8MJq6EATxrKxh5+M873fUMsTtcm0iSb87o2nzksCUFkNS7ql54slUeCs
Fq7fK4MauI9xZCx9SyVM82pefSjcTG0EBRay7rCVot9XIKA25kLrTlaPjwqtNEsPtezSU3OFjig8
e2xveDWHBkQSQtmGiTxKVgH2dXBvKdKpVsBXxt7YWrgAsUib60cVtn9idqYH5qQgEyRiQshE8qZQ
PwP3iq1V2q9Zbm8g2z4DTRUEO1ZNY08PNU2QK7yVW+IxCEY99z9roaDPgmERqeTYMVywJ2wTrmWc
pOq/7JHSnND4HHU47oHnkseLdbjL+4U749h+1G0d77NWnbiYvFuB9bxUko7kqjhRwg0EobZ7iIVg
CamXFteu6mfXzU9O9z5eA94hIM/Qzqc18tQmweCwri03JR4e3JCLpA50jHC32qiHHht1ekquABTH
vckRX0in4jNNqwAky7AjSplt4lSxzIecPA8EJytKjVc6MC+e4UWHBd5qlJUPAImzm7bs3gBJkfLP
PfsoYW7gWG22k2FAKsvJkMVXJiUT+UG15UngxVyjceVQiMLoFeSYjq81jBWmASpkHAu+Xj1UcAF1
eCwS1BNMoVhdGHW2rDfWkBaO7GwTGn2BgJmSQCgi712Gef4mYb3O1kKvYjn2e8za8Ehnkz4oPQBj
S6+dO6LZpZ1AonTZU9cjqeJQkKJKkse5Vd3WcwlgME/bzw2ddG2S78BvfMY5NJoBT8g0z0zX+/jM
XpjeQ3pouemx9YQVvpZ9zYTNL0UArtkCl7tU6TkFRaVxZgxW+1KzFalYyZcg1kEF4Ndul71d1s+m
Ry1fjtvTRMY0GcRhB8rpTimnZ+le26AGFn907swsKoRvDu6A2sRSdfaiXSOSn0R4D0Kk86NZXdOd
HXUuDiAn0pt+nhEGCq622Lbqyi1971jNzKvfiTUpit96yHvwr/nQncOqeM/Zha2kx/54seuR6+cQ
0qYdRL7RndwwmPfhIM89ePC+qO+D2gvAbpXttu3+ZqOqOFLalT0x/PTEg526HL8MJic2cauAsm43
NYqTNSpAbkYKpCSwt54wr31T2sF+jbKdKfe2jO3PIQNayC0OsgCTRtY2rUHDLg56yufbrXbFyTAX
sW+cmtoQQaaxztd49J7MKdO49lMGA7a3Dh1+CoUqYASthJpbNoFLdiKce7CIde/YCiC2KlCipMKP
7sLiQDDwiWE3fLZhfwMibNWyN77grDlRjSb2YQItZ8KKM6esiMpJ4xFhUL8xRpuhe5qcKA55MG1z
3ALHfkwqLongXft1ZLW+sgBVc6a9O4T0YI0bV3NvAXByQeWTGOsqzeD5jxvY4DcoxMJnLZjkICyc
SNw6Ru/uU2LXIKfIzDg5b5zn2juv0A4Bp7eqtA5tUjCFy4yfUch1yTJ0g3xCLVxvESCxteenrs7P
SCzmPh3VLYyczJ9TuCpRDwmooCpnnTOiwyf8PS3O4C8pyBKaL1b1RKo0FeELNZLvKRuNbcJydRML
BsmGscmrNt0QQSl90emfYi5Gf5nJ70YccWupKHQxhnw7ZP/O3pksxw1kWfZfeo80wOGYFr3oCMTM
maJEcgMTRQnzDAcc+Po6CFWZlGlZZfUBvRAtGDNDCPjz9+491+LYsEEcgqLUKV0kBoqmWFJAiI+d
D4QMIeRO4mk+2KWFGm4hWy6xg/yOb9mnspdztiBptzSAoaohVyYiqnvbeVZ0ACskmfVShoEQA3R4
P2X0RNc0vMp2AkySBn05w/pp0xGlg5iFnPS6naUlFhWmsm7LejXUez/NcT5IB2kQXADTt4lkIQkZ
uNXQXJT5hPwJ3Z8kl7jrz83IKtM1jLTRXD1otx73VhJbfNWaQ4uHo3JjNiEp+VIDaq9NEtMDRa8D
gaqmt1C2rnt2DOOhsPezGmD55yYOm8h9GKV59LSZh2AsD1VmGiHlPpaViQBMu8u/1bANJGz7xeSl
bQcxIf0H0vH67hEzVQ9rm2kfewdkDCgLOY9v2OkVGa1re8y+1pN5W/k7a8VQp8XiH/iPSh8doyGE
d2SGHQGgcQC3Pkdo4pmXHYhbps0Vzdi3RvEaxfWTRjtkR3m7K4T3BVJDSQn/3i8xruk0oIOiljMd
pFq2pyEfNWE/AOM815NbeGvfM21ybhYvuYt9yFt9t0bdnwyd7gMGWudlBKKay4gtkaD6l8q4zdxg
DOeFPPMa1jN5hTBMIBnscZyEoA9jtkbB64JRVWe/2nb56gbVdBhQEjSlkbMuszPC5lhACQ5WvmfN
jih7TqK2hnakocgZIBJKhK79aB2XaqRijYsnIwPWUqmoP9gDeMAkkW+xjcUKHfO+zD9goS8hheGD
bVMXK+AJLEMB212i7CzTuRhd+2VS5K1VPRBU8SbVq1tnHNwDgkCk/ez5fRs3/4oanE1I3II5gZFR
N0ZjC6z4vae8CsvRDPDcN3uL3tcx0t5nI/Tjitu03BSWmg2o1G6+491hZ96cOP1A4DCtdt95ij24
ZdrhMOcPKvGYPiKO2HljRfsj6PcddV8+FmSvDh4aw7GegChWe8K7UBcU1lfbuPGadDqkcB62vjP8
slajQyuyU6+dQ4coZB6ieuM0dB4660e0mOMxZU+wDqHJiSD1cMyOHpu4rTWa30tdPFdTkB+Fpllt
0osrp8LfUdnA2JTBia/y1FrGzk04gDvzkAVl/5y0BkoQDdKlrPgvj0UdnUtTHakDWxbBM+Rn5vlq
ZIiChkSl/shA86EnjgPkLg0VH3K4QefR9MfPTiJl4YNBwX0fAeI81Is+5PA5oaPJMIEZRTRAiON6
X9fLu/ZYnzr5PLByFcgpgEhQZniIyEOjwsYYlOANDOmYobtLvP4bShZqKYdoQCx0W9bufK8YChcU
PpAdiY4oluVdTXRDZv7CUKBXJZ0FV4mq/D3EjHmDVOWxG4ltLJAbF1rcEEK168AanOcMrQAYLodv
MP498Gi8IiBaUF9tPj5ZTvUiXIj9MLfPUBPsEUVL2mKA9e3htVuhwa3nPmeC4CaLgi6egnovEwYW
P/pl6vcem/iVfDAd2ZbeWEXG/O/WcKBKLEzGt1nPud307CMW/idTQx0y48OMNXkzBuiGI0+8t1W7
x5Qx7x2NLb1Jkltyrsgy3YmW0qZh+dn0Z8PB9eYlMJTmoDnNK3YwwM5yCRzWRzq4Nz3oznPQWB1N
QxzuQ0DaifWzUqGvKWJAxRwao3qEg9wfjGZxTjA0QSYicE2K5ilJW3YzNLjsEfWim1QrNwWJOjAI
8utVg1J2Ptd1ugoMneMg6JtZ5XPmU/Mhdjijo/iF/MHeMqtz9x4ynQNmbhKX86l6civyUEca7JZP
YrPPgIeY1mGrQfLbKcgQI5+GHXO2LVOUZdcXSMncRlCwslwCsNwNaOQZwPAvQLxEqteZgI1d1sX1
KTAowKquRuws3smXASsmDZxdGnHZFEzEuvYPpN89C2ulM9jyR8+sQZR9CnZnvli1fiqBGpQ2YPDK
VywFgXpXM5vMiPSatCTfZXB+4Fj/QjLJVxAnxY7B3M4RIwMvtlzs4ZECNuHC1psSEISrxajBMNtT
3bEK+rASand4XBIIE9YM508Xw64k67JijHIqbP8jou3prrvEuSFHS9N6IFfnVmpWvETzFUp9D04S
USMzZxuCtr+Q7WftcqM9DHZ+mgsfCogCOEAcd0RTRVYt6x6yKQiSJuY2Cfqmw/CqA0LBFjsQRAaI
tTRvTm6DCgok4ximK1cZ6/LEbCXHbRRkwPvU9CVTr3YtcEhaznCI7fonuZf9zlDpKfbb45J34k52
+LW7YcdYmdCjZN4WM60k/qtKHwWn/SKV76DBS4+ZxELeZexnVfzAMAPzpkWB7w0Lslqnv5RZ8WkE
PnGB8bq3tJKc9TLHDkswEwKHfjzFAw6I1ZaZhfkk9AFuUDi33ccspm8IONVl7feSK08mvaPOwzj8
mJHCbbpIDTuZwYwAGAAhaxavtjseChGTI1Ozx3EHmhimZXX79Vyjr1NBA2J6kNgAR01xM6656wtw
DFHazdYyqoV6kVGA6PTBSJzPzgke6Yk+FhnAvN6xDm2V7X2hGCWtEDa6S+H/t1b9b6xVeJP+e2PV
/6soQr7/bazi7r9tVUL+w/RpDvrEg5u2Z60pZb9tVZb1D9f1TI8hlOP85y3/GW1myH/YHppB03Qd
0xQSs89fxir/HyahC38/7l9MVf+TyUp69j+bikxfmryG5zPwlh4WLnxff+frzZWUas4QZDrkf/ez
JNo9QLZKriLjfYVFJ5MrZ6nBYzIHxXuxcgCrzt8AIkEkWPbYaijtiZFKyguW0BLnxOCcmIhRDXPV
9Yc2F3oc/cIpIZIYoY0CnX6Vs7nopz4/13afXFhpf3LqnHa+ISUl3xINK/EEHGMfrG3CL5yc1Jr8
9Z8/SoXHsBKB/VtJKbHBryEJDdmXvy+PU9ecf19sJzaCQaetcKjs+dyOaj5P1HVMRQi4wkpxlmDi
zkngEWxqPjjGALWCpLMRgC1RQaJQ0FLYnoweK182MgkDyAVnFQJW4nfQBxZ72bNJJxVt298OI4P4
KS/vXYrdfbARM4zygMmjvYYHmV15P4O6ZwMZPMyaDJTaHunLIBMVaf6VhlPNpKF2wjrTD35ifp9U
ed9OrsNM8zYexNcuWzBtJ+0UpnZ5MliyN4FVv+dg3mh6BSj2I4i6kCRuTEejHpjqdygv094maYeE
h2oGPsMUNZbFHSKdfTxVYZ+ZrzaBSLvY70N4S7ipn3CpVpuPmfHbpgmSlw4yeVBqfyMdCn9DoEFb
ydy5Rv4E9WoB0Ol+EM7FyTVFcW+6i4mSIN4yrNzogTwOg3QXomk9/DEKX09jxB9lyfhR1BAgcwfV
qmQbJXRvwishB7hmwjNatChitw6HqM9OLfwKPEnIKsdhly/2Hcb+F8Ntz4i9KFQRqC7S2iNu+0Xj
FqSgyfpVx3zSPkOV7QK3Wfbm93RKvixG+dI646uK2e/F2O4DW9+6hnkK5uxh1PMDauOMQnrETQI7
ZsOm5h7G9z3K8J+Zrr4ztrllwSQdXX41PYZAE3+lGxDZGVVJCPacZUSfx6QPdpjPfho+5bjujQsB
OTAQ2HBKzA113tLUt519XvS3lPcM44n5KOocZNKqPacioCbyiaeLcPEOq6SwBzhVencCvvfWxPJT
EpA3RGDzJlKftvCs313Tqx7JDWhqscOp/tG6eBVW938B/Ry6MerguQgu5sSuYSqaQ1zvkgWYVrws
9c4YD1mWIDb1l9eFnMAcjnVcxa+qXjjQK9M7iNopzjnhLSGGOYZmoDxc/TKavn/LgUfeHKxXOOjg
V9n/Ene0fGlEzx49ORrztDyyFQV009Mu8uQlmYCiwdRgxwJL5oOMm5vMdCcU/DRVo0bBi2/5QWQP
PgxTPUbCJzkrMc5JYRV0HH0ZxiN4Z1pCezY78Qkl9LMdfFFJNvxKC+NrhFpw58Vlf3GtPW0A9jcu
My8NwFZgpNg7psJ1JOlu2ghcT7FJGzlLtvGs8t3svzupFM9BDiVuLlYcSHQ0bcr/TNHqnkbzmyvj
j5kMqlCvHZY0ncaD1Jk+95i9HVVgAc84fnKKsYO2XYrVgADwgv+b0RH1vnRTOuO8900EWAIVu2Kk
wA4N4/1EWDIDs0CI27logVtZ0bOjsuIk/Ht0Qs9WNPMAP8aikXdkIHU0X9kA7c2oSo9iKt4GBPmn
2Cs+G5WdMtog8H48+oFeq+mnsAdBKi1eK6hHQYrrc1TWYZ5GdjZV5r+lrXHMYTG9LMwfLnYlja2T
DM1hoDBktFPsUz4EDuScRPcsOZK8/OL5i/OaMB3o0eSPtgFYeO28RbNOLmNt/UoBqrCt1r+CxCOe
WrIBSJK5fWAPDdUrG8+DekCQAwJWHHUDccdnC3OHtZEa8w7lj3FnDrN9Z/wyjLm589xL2gg8JOw4
tdd4p2EEE9YVcHv61H+d0b2SvwINJ4YI9WVeQBoi5EccKb44yOd+lDP5ZnHcGI9eRWZE5uRPloVf
wusy1q0m/jJ2nn7CxIguv/8e9AsCXJPD3dIBLKSErl/iiJul6rv3XjLLA5VTYQ4zi6/pQGvXEOqU
tSaZF2R3HHybKQ8RkP1dtOZJdLB+vw8ZKYNzSQeo0xWiezvfelK/LYRObkZ2DRSD9gnZaPXY5cMh
zW1x7xkxprladEe4OdmzT5DyXSHyuwCtYViijqM+t8tbvf6YFWuiv0TzzlKT3sTtYFwmF8nVNNq3
AnCObIkDFCmUf3I1m401QRdWQt0p6VHBN0BpWida6d1ir3o0DMwb2dexcCLOXJiuE7+zjQheU/HK
Wo+WaC9Li5XTTN/ZKYmdnJc3Jy8uYtYz8xl6p7z5WqAq/avI+jeO6NWS/rdB3AyoqnCISxlQV1mB
J/65dBGsyVi17fs+AtOBKSY+Aah5I2QTAyJgGc8HnVr5P5J+ule8uuwiBlJBjwezprG7y8xq7zTV
1yD3s0tU0DmaRBftlVh++DTTIN3SLOid7l3b0SGn9za63o9AMbvhvPtTDrO6nXwVA5YYVxoYGTMu
HT0KFPQ4TNVbjKTxHGcP2Gf0YSSmnZ2J15zGDOba4C3zExjj+SmSkFfIwYTpjPruYKUA1SwLfOT/
/GGxcVv98iQOxXV1+vy//8e3TBkI/AmuxUclJTbyf/64yK6vK+mPH0HMdNFZqlMZB489uyf4UpR4
wF2o+PisN4IMSRYw43HBcg/35YFUH/DIFcknsqtDG51fi1BoFuVWtENGF8cawqrpQxUAE5M4NvcJ
BCjakXEJh8Sz8nucu2d/qqOwbEd4JQBoDK+yD5nT/QiC4YKZFQxLATQ47ui2jymIvkI8o6J6muup
CVvzOycbTQuro3lCiaCW9Nk+YV2Jbwk8Ii/Dnn+ADSa6Xqu7KU4edM4iNSj9obbxCvV2UTVuHG9N
p0mMfcfJwhMJkiuR3PqTfcesxD6tifEmrRYx2CiZDP2pSts8k8j2UvsRYCHCh7AGe/1edReD1D98
h+1jjJO+ISoDt930c6bXGJACH3ax+UAuHfr+omMLCHcVW/atUAX69N4HIJs1b7X6ZZIqEvJJt+GY
P1Re8IS1RDMK32aW/hE5DoZBshlQlbwAz4I9LMontPY3SW7/EPVrTZvFmejWBdPFLmR6V7uIrjJS
iHdgEoXFBDFL7/qpKvdxX9HMTnRjbvpo4Mr1BzNUuk5GdPJG7Lm/b/h9n2YhgA061831Gea6sSid
FWi+zpiHgzJFoQ9aM8QWuc2Zc27XaKj1Kd26qI9zX39cX+D6pn6/ifXGQojqNqvu/3ofvy+6cfEw
e/18uj7q98s1dOnQK1sjR4JM736/xmBx6mq7Dh7d+oR/nvp6n8BxEEQY9am+/qHXN/T7IrK7bWsS
6/HnEW4B+pn8TH+bmUVzZ0ft18FyDazzXn03xrq+u17/+9d+eC5iRWtlvfF6/fUe119LIVHtUTz+
uf+fuw1BeTeTEHy+XnX9sQAO5TsG0wfjLNIET7yBBUU3OlgV0yp8x0nL1KUMsCkZMc5qVH75mP7s
rTFAuBn0cO1vMVoezGdswCa56NWemQt8L4S+85i7p8itLJYlfVwKZu5BQcJK6ZzpMaXhGMsjWgjV
UTHHjfWEjL07+KlAorgAX8998UqGuqJAis09fXujzylyGDiUTdJsChu7iYEFRlkXR8Yr63rt1UfD
0bFYytVCK6ixNBbccey2ODK+50Z5zFrZh70BDDhjWB1aRGTg7T/VNNtDq+jrfTQx/snTLHS6b0U2
vjiyhJJEw3Dp2xvRql+ArbDJfwMtOewLeZ9TS+/8PtZbnxHIbTPIryASzbrUDyDIi0NkZnCUTIaf
RVeGPtDmqkjUQ8/EOWUPgxsV4meq1cfQsSPNvAP1wUMSi0cAdxSrLZI3c/SR1krjF43TmaxMrA+0
rCJAhGGBBm8n0vJZu5DMmyladv6kdZgnDLrhOybJmmeXRCVhWutpoYQWYZRvXkeSbtMscmsPnEI8
sJUPBsPWjD6WcJpXiNAWZpFzqSBLsIy+OlV1O4BM4JiAGFFNL4aX3qoS44CEJZHiEt95BqOuPEAs
bvTjDk5d/F63ko9YwN/MK6ulWc2UPhrtD2sJ7sQY7yVZ5XCfkmjn2B9mwhARbFJHc86HKxVmbvPR
5k2wGcTKqsiqRxb6Z7eLrOe0fYlEX74hBXmT0ti1HlYFA3EYxVYuVisuciIkvWQK+P4e4iUxXusM
mZn0mwu9CEkDkoVO0bB3Y2T3eewzFi/tGHn9ymy5HZb1LEmo5l5HQHjHDodKOlslEj3V3PoJXxM5
M9CHSsqA4dciBrJHVXTqrAV4FtCLYejii81Z206Bg3Vu/aVhJ4qmugBR+2LJknavPxwnAJtvRCsd
8tigt7rKCgvCNspBW1tpzTC6NNmtI2queckKcL54GBznlhEpguY5de5dEBVbuHTuiSbFSzvusrof
w6aaVpjb0oVmm76x1Nn7XsdPs4NjMJ2YcEXiPjaZPCy5ouOL5mRvzb3eQv33tzXCuiHFsWNbTIVL
8yUNkj3GnTAGj3CONEspSqIH26reR+yHKKbcsKq8d0/cN60kMIKmNk1BIH+FcXFqEul7wKEeQynq
dDTjUQ/cvHL2Ij5Jgf5u6SYkOT2GFJAdj5jrxDFutrXBJlMVwwfbpBH8dT0dzAjX+QIOZkNgikJ3
OV1MtTzXRfWZILHe6cFEFIShJ8wEc2jiplcN8PgZTzYlGemdW1Rs4H/H9Ax5TABjJOm+zZpfsuOz
QUGjZn3bkLC8jQ3/Oz7IG6ElKqeydulVkIsOfO3GzRgERrLSYdNH56Lwq7PTDfXvS9dfe0fYJ4Ju
rckbz3BpaY/79itimzc3sesL7SYiqKb+nHo5k0Rl6fosVv8ttpT6HCwL7d2k4eLv268Xrzdd73m9
dL3773tef/9zn99XXm//c3cyU3ihP8/x++Hx9NHNxLwx3K4wy/JD+VaybCGS/dfFfF7+6abrvRhv
xES9/nnA/3BthZIf5vN6378e9r977F8PKGMbGzKR8VfUgk+4ydlcaQxqEJQv198bsrSJ+1lRDNP1
2uvFP/f/ffu/3vXPU/33d7/ecn25f322f/v7X69+ffZ/9/A/12miGDVaUwiBgCWS9UdKLNmyi9a/
76+LVt8Dkr5eu0QNwWRyWSX8ZHEClz1rg7TV6yXVOt25v/5wUuzK14vXK683W4V0caz882MoxLnn
nztdH0NQxn89/M8TXy/9681/Pedfr/FvX/h6JfmKFG8SKqa1+/N2r5f+9crfT60XY9sFez1bJ1WV
MO2RYFm190pQHRRoaxYbO++eNNun0ARVgoCFedE6+PSB3OPasW+LEWBrAAkiabwdbqxk66XOph6y
XWcC6u1/FA3NGK8mR24qvV3SmR+D1rt6pdRaC9uhzEOlGqv3crFePEFpCVZvD8uEfJBypdyU9mHx
EI4sGawRSmhA4g9QpdozrYC3ye/0fhC2YP+8fPEziZUDT5Kd9ttiYBxt9B60lYjBeC/6szKSu8RA
xD6gpEXiuDc9igv0iejAgbhKlKlz4JBMGGErUjGnzXFtSFpR/R4Bf7GjEokoQR6MDUWyd+es56VQ
hXaaCt3oaeqszZYe3O4Wwj/sYsa/VTw91cgtSZz7Ic2WEywy+GRE/SFb79c42q81AoF1U3hKp++g
MAAUxe4MMZZwVhM+F11i0eHKO0YtTrhgRQzRywVnXnxbrOrC01arggyExRQ/ytT5JHH1vViVnP0E
iUbbXytjseiQdjX6VUhJZYDYCtfSPY6LmcgOegaYgs6qZpUaPOtnbS43eWdcEtck+SOANhMEP5la
/hiS6MGmaSeS+MbG+EHwJ1GhJpDKbcnebJADVzlDCf/W3BDdRdFjQbxsU4ZWeTK+uwE8AaE8iYSL
Jcwxx5NlIkHzB/DEyuoZyjOtpk2+RWOCxag2GePJ7oARvWR30Hd4RP30zKz5ONXI3LoYEULORkP4
gXOpFgQdM6nggiBuKso77msfPDRUc99nWzkliAKDIjrHawxINyOGb4vO3tHYZcafT2jaG0xSPbKS
gzUiNdLJgv+rbA4FH6PoanEE34E9B/2JFagpbG5S8hfLalXiYzzBcIRFuo/pmEQavTItQL1xSQNg
ycw/UT/4SOGJJ188WjmUk5uFpTzNvylF3Embm/MevC1jkKL7kqfDiyal5Azxbd8UvQK7oZmPJz6o
qvkxL5FJkebl7uY0ec/k9LEwm8Tv9+CVnr6pkCKRettvmey7+7RnOCww1Gk27ZtGNAQdmNy4DAr1
KEd9RkDDI9Sa1Q51W3zC3ky3+HFRGKy5CnH5WdfOz6Zz7WPSx/eM5p90Ho8YNLEoTzX5PmA2OD5z
uA5uBHy5SsC2gZZ3zYF4O9wvmdfRRM3REgaMPIN74ZEE7IlmN815uRMYgJiYsAKVWD0U5jSig7dk
qMORmeoHMQ/3KsoEsif3vojM6b51ZkrgWz9dmq3v5ubRMHvm0LV4G4U8WAqrUkzHgm9nF2r8cmef
khs8eNLTAbXlFnk7jTiqvZ0zGuXGGRR73sQEPJ4HIamJBB5JMjVl4X+QIk+zaFyeR+2cZAzjlB6T
FQZ2/ZoUhB7Zb4rdSciGHo+avyI02FIQ3kQpFiOtk+lwsgjAaJ0stBYy/hyC3H1TI9FS/nDoxTLz
IXNWRZjKq+KHronui/iKjkGGxYuoZ4JQOe+QKTujLxkFkxjRdHKPDIOkcypf+yMgD3F7fRZs7ggQ
Eo7cXmenhBMowz1A1Ga/gteDXZeYaFY7+a3oHKZ58rGMsugOtTgi5SpoQ9T2WHoLMd4ggtgOZCEI
EhB3lQPI30UVsusgN22ahtCPKbb3wrZgOrcA/NoUI+IEcJqinbkRgSsTMPuwr2VDv5bAHRbVQ+b5
4NxcnOiDm5mnPJkeV0fHZoyNap9JJUPFVBCMGXFrcpF6a51NczSP7GRZQKcL6aKwcggsXDN/vxk2
HZAg0N3GelKpzg7U2CMoDPZ19gDgGagdzaJ58M4ppr8owXHbxmR8lAb+MYd81Fg9+EX6pit2js1g
aPTC8MtpBm3RaxfPZs7YpZZDe8xwczJvy8uDF6M2qWA1Q+RhJwQADI1Rm30MTb2t4aHBykrqewrC
8ezkzQP2Ff4j/Th4NoXz1psPxLP0+9yZECoP9nmRuPXls2W6+DE41U+mtLaiactXr/7MUFzZzlR8
QQXz1LoDjom4XeF/KSE0bpIeSTnIbgPCEWNkZ3Vu3Y4mSnu5Ua5WaO/I+IgJv5HF0p0inNi2cj5s
LyfHFNgMGpiUOa54WeLSJnelR9beoLIdc95FyzEQGTGTYB3wcfVTSGwaMTgMa8LJ6zNyBfzPKLXm
o+/3zkalQF9aoz8tHmpD3E3NnmSFgyyhdREJFx/jF6IJoCCRohCJoDogmOyw7vtfqh7UpivdNQN1
FbQHK8K2llnIAn6EvDAyOhRfU4eOpa5hvwWsYcJgqLZUDBFjSz5hdcNjV3dhQiQV0dIpZgLCmVHX
TZSvqGh1Yj8tZuOcCGG4s7CQ49PuyJcQ5r3RWc9Lr28sp0YpFZRvSdFlNwvpyoalAR8RLVGW0/w6
fjMQbW76so+eaazcMoZtkPpFH4iBTqMs4su4cohiSVhVrDk952W07QPetGPkjypJ7nPnZ6I9Yktz
xGm95XyrLfyFZhW5pwRAcAQUZodN+0dODJvdOOVRtQw1ayKYN5XBEdaCV7upYLluyhNduPaeAJrz
XBEM1XSFiyhuLC+yKEZyTmAm4jral6n9OrbJIVLOja3c7GyYJn+YBa+7MKwjH3m0z0V3w6v5lyLw
n8uJVyRWiL2x4iRGk6gHkD4k7M3moFsubht8unz1dSnqh862kt1omHLbov11obycnNl/iVPWNxqG
7P+1X4SdA2TTmpZmP9b5wV1VrPBfgEK344HhGzo8Umzhoqd2qNw3Unnim7pvvyz5GIcGKYw0M98A
df7sqrbCdBk9mI3lM9D2CAdAOnj2KoDcskegW3TBmUFxf5gLlJNKP8LTXrbCJ2EioIBlPR/2RtZ+
ghMxDgZjW5mO1LzD0uJ7oksA3+GE/hh1srEvgvFr3CU9mrFIP8c1SEpkbmSPwgxcdHYBcMdIpMOv
PTTFfboGI3gTAqDRI6538b56Ed8eZ5jcE0fzi5oEUxdjikOc3XdKdB7S3OKSy3rAeohzPJFTylsy
vwTF3IRWarfHXjJymqivLO/Tt/CdRSMZUo6l1cUBvRSuoN6NJfxX0B9U4wq+qMoL0shbeK3ZhNC+
nR8ApxX0wFfZHWIMDCNYqHVJtyOZvaMdkNsX477NkuK5M00kGOa77/AXVIR1HVJvr+Ks2bFWyxAh
ZlrY484l5pN4IFRiWby3TSxyOkq/mcYd8XPGMZHGjwI9HugktjVrk4Rd+ewfzIloeVLu023hTw1i
vUfpknmB1lxtTNcifzKIsdB3VUiA37NpeABLDQT0aCC2ZZcMuwryAraI8b2284m8NYF/L+5CnHEl
1URCA28DNp0BThznsFhs0BYBq2RD9XOxE9KoYldeYlmDz1bjGfIoiPNqfuB03F7UqiMgcQJM/up+
0+lsbksk8wi8JgtfSzCBmbE1vowlmKhmW/055dQ5+Ryzv7DAh/fM3hDxl+cgfkfi9mwXMIDgMJ3T
ZQUOCHPvqn4X2PaLX2kUEfoQs+ncu2Jk2SCBivY9su8SwzudRGb/loFrubln0akPyUIhUDWUGmwm
NkWDo34i2rBux1ef7yCqPZqC6wl0Gpp7JxOPkOSKizS9ZyPob6rZvWG03LBdmg5qIWvyqm5liQjF
SE585nkvwNh/RWYdpjHZPARbkXVaGjM5a1s61iyd5oChVzvs5Nz6O3CR74VfQpKyAoxg/G141Mqn
Tqb3s+ieeo14UgV1cW4B4Yo42nTlUpCYi8jExhtAgfir6eVXcBXUL19dZyQSdqibDdas7WR738Ao
fEB4OaSqee4CIpoJnP8e+96DAgyyJayPhuQ6Zn6LiRcKhZ3+rJfxzu5XzlG6MnEKdXDjftkV012s
589WMO52PAN8m/U1ws9DOY4mcWaOXOD39vHLpEzQQnilpEJj4FiDMgY7/loDSuQo956XQO5H33g0
AuHucYb87Cyw9pZHQ2+0Q9rxt+lAbTgr8ltaZJKhdZNRAnHsIHPRM65xo7itEzLd0skh61TpvfRq
AVEXgyLN6fM0D49VoV7VkgFndrDh+8Un1tcnhRQ07CwikLMg+IamkgDryfmFqmkzz+RmN2yDqgEr
pITN5A67tqUm6B6GQgY7mVYlp+Xl1jJQL2bjeI+7C35kazdnHyRz7sHMcB9zBa1XOtAqlIMEqzZ3
ue+VyAKujz5One/tUzTkSvZsmapyPFoz8pTc6FDNIiXY4TsjAHyTTt58tJoTOpFdEAUToDxi5CZy
CS2AWTu3nh6rQagb48MSxnSb5XunI/lsCmK5a3v1g83qjym1jYPIccNHcfAAD5m5wRLf25l5HhL0
TYlkjNEWp7pQP3uMyfvOKNtNR+LVrlpYeki3umgPdF8ZmFiQACrJyqGccPuXAcQQszDvBN9+P0Xm
a5+Q14CPCWceChFmXKivogHnbEH3XTiPpEFq2LI+KOWVmobYc9XaNEdMMQOnzDk9JpajNr6yPMrS
C0irFnMaq2RmI9QVKWPPyqtumDg4YUk9jJECu6UBFqiV825A8r+RrGCbyXXFwRmOlclApOgxZjiJ
9WWQHjkBY01gCtphouMgadzKOP1EHvTheMhaR6N6atYe5jjqve+CnMiAiWiAJl5M9YQdEhdThrWb
stpZFvD87vKZJO2hb/E8pIbZEHySNRvJcbPRDcI/a0C1s9jRzm08ZqdlvWt9tOUyUN9oX3Nk+yRx
3QpjbXJ72PrgaRhE+FqQrgb5Wme0mGkd/CoXGwm54XJCHSQBToQzQ8HdmUPEDpqVRS0jUmvLhgyc
Sqol6M5oW25gCZ2yWRnhmA1Yj4IWVpqkIVSdZpjr4TQxZkrrAul5hHpoWHV+BMjcZK4ad7rHLFrX
Zg4thmHr2q+o/OUtNjP7qB1ry0iG87cYXxYId6BM34VLXdP24CviXzSCuxucYQS/OOuI2gpQOHPE
ihkeZ98wGcbDeKxNqG9tbp8cxvmhY5ZQwB1mWv00RUe7+CLrggBUOui215EjaL7iuekyAykHTRzq
NvvTQ8HF1p5WYkva0VKO8L/ZxMwieeSc2cPNUXcUAj47O/1OrCJEIG1+y+Pmu86f0KfdpXP9YxEK
UceI6aaYwSS7mL9xCz93LZp86j7EUincwxhtko96ZDfm8EN4tTrSJ/lVN/lrH42wIGd6nst4wIA5
MP1P+3BpGWp33x1rEqHdjcvWYv+CYmJ4LJmDUfFyHNnRd+Y9IMMb8ez1p1H/B1HnsRw5jy7RJ2IE
vdmW9ypVyW8YLUdPgiBon/4eaibuLEah1rT0q6tIAvgy86T3WPRiP1AiuJr0S8jREeNndMP1sfEd
XBGdQxGwLLIHWbo4SkIc2fgnsA7WGSuIR8FK9zYpl9dsUoS26C2qo3nznnIHlq6iDsfyvplmgITR
ORWazsGT2m6opmvRq6+UXInm1fuRZudFkHiHuCqWCC5wRXmKOy1deoQzN6TEH3yXIKbKzS90fDqF
ql86oqZN11WncORu7hHvN5Bmzs0AFhmoKPG9F3IYeDu8c8yB1+/Ct6SGCI59pqkVbBCcaGvdlxvO
RnVaPXrh9Ao1l45LZjp9r7UHoinT0K2n0txK6E29jeOCACoDUbPa4RlalDPlSceEtEz66U5VzIbd
NTaj2qQra/i1pzHZaDyVi0mrNtHQfLUJvYbkgxaFYkfn5em0MOeEeckUqsL4n+I3X/iRAVciALs9
f4B3bPznM8Z3+oE+ubvhW9XGigKiLP5o9LvUYOMxgJYS0MqWQmVyxxBgF2VxfYhjlH0agTjkVshE
PPX4Iq8N01a399AmCjPYhZUzzyuzclelPYBhR+KIK/xpnfwN2alqgmpF58wGHfxez5TnMQ0uKITE
SbTYOLRJiShXu1v+Vx2sAIFG6g5XoOhHFD0Nd21K9R+g3Pn/clHm5l/JP8rQi7dgOFqg9CbSDh1d
6KgkhGVW8n2VQ9SFLOtCxhnvazXs3Flld2OqqxvqdVJe211Zo0GT6zjVFC+XCb9jhxyfJB5Skoh3
+HudLjc3sbJTNptJBmUd7LWAQLQAcKyxS3CXWkL2W2P4h9ukZCZUlhzopNvs9XZ8jtx2uroT9kJ1
UqOAm5GMMRz76KAPICuDeSgKB0CrsSeZpUaQitA2I3sdsVmzm3XsWj4rtoFM1+fDJoBNf6jzoD3g
BHYZqo3AIvT2xNYW0W9QjA4lEyQtZQU1EvEemQO3heG3eATmLgAj92oMYtgWqpo4PakONvzwJw+5
crl5dfBFeo5tx6ffL6Qn2O/ekpRlJqI+0ifWsUpS2JrdqA+w4TEh+MbzBH3LIyvYtcabT/hPI1mq
eAu2zkDz4fyz/z4Q0JH//W/9/ZkdBby8vt9GfeNs21kn+fsQEWVkbAckN8Im4f5HwfANRhSV/c2J
7PL39b+/CuVGHswgSYh6o9Sa3nCMufIw7xrButx1s6aGM6A8DP//2d/XCsPZ19DHtr5NwxE0kHLJ
gJPfpoYZEWr6fz/7+5ojlEU7AiTsBL6goSc2Vzh0rpQsNoy8chWktJwl+m3grgA6OvXkCuuKErc6
gDbXi6VqP+sqrlZ+5DFsVgYcO+WEdAoB+SpC59IJsuyDT+mfyrEGp41+9wImv7A3WAmpdGBUcWRN
4ak/FNnShGZLwfinLs0fZxDxSoojM1rstCASViqjZi6KP3gBn5t4vEekt9i+RMxBvB8nwlZjV85L
5FX3ZQVAwp4uhbSuPVRdOOwv5kQNddDdlXRP5PO/cfDxzQmWzADO6sjZA4oUuDO4a40ABVJNzNiG
+5wOj2WP35WrLqiG92Byg3WnNy07OOOhrttTntD+J6nm5nYGVR/Iq4iSS5fFnFzxn02tc2uj5ClW
ORlfbTUxmF4rpglbas4o822APlB8wBDz1ujdNXWQexvYkiHdd4qXbR31YbyML5LW1AXTNughZf1r
tNbFb5KDbpRiFRTxOSMqt0y6iZ6kMfrugRTFXVmuKVZ9S5CaBi096DBOgqFG7ac0XZ9cdu5UKNnU
r7chlpWooRBy/hB3pNHpa7k1uf4Q7wD14S4N3a9K76h/M/ufTPj0v1Uw2bX4q7ece4n/Y6lSBZvB
A8icfU/Ia2thWTQNck6Nyjejm09SdDCRMLVYVib/HKd1zHICpKKHHIkDT2n1XdkFlS4x6fgc1/bc
ieJNgFclxGWbKoMlSKMHAmN3rTfP8/8mK3uWtvky2r8FuvNOlPFW4Llm0GxR4QEMg7ACOWOPND8C
Oo+ltn9syLkxuAWaQRv5NvdJWIeqA01K8UqbOWdeLDZh+Ah4iOvrWDAKijmd2Zm9GUt1DLQh2InR
e2e6FUqBIVmW2rXJTGPLzhjdvZSYnaaxz7YZVISkTR46fRj27txpwcRjLoyx15XN1QJu5mQZsIy7
8qbIQ0Nm33XA/5BZaiKNtA+Pg9hDG0jZDeaS/6DMMbibXscGcWarW2UpoNLzx/98DYcdTMT5i0nO
HNOo3Z+ohtljNne6u2knadlHenX3axNzXwdJdiixFm2H1oJTUWzrEMJj5aXJiYL4sYr2Gs4Gkh7p
MlbRAajmtZJCrVXMZrou0n+TTPjEr19SgRclayZ/4+fGwZbJXRr1rcAq7LjNsiE4QOYk/opjInZ2
RKBbgV9xmJ9kuX4lZ3YWnbHoRzZRcdl907m9xWeqQ+ynPSKq03PkBb9OILNVZyd3jwW0S7VvfPn8
co796uvNioqwaontz124FHoHEx6SaYqSme5JzQTEn8xi/jL5tnEM0oFtUMX2HzeVd2oBuzLH8RLu
a0IHScWdYZa0f5JUJ0EwBTQgju+gXLpnLcIvySAdhAgq1jgybPnfsuWrItmq2mTfnM8+XYuXreUM
BtEOjWzqVnTsmY+dJ7HNBs4zg8MWCUV1y74bPvEvlRuIp8EhjR+we6KX4BXd0C+RbHlOba0sv7gU
IUA3GBknlNGm0xnfIcBSb3fhqRkQpmD3CV4cdLJBIiFUV5oStX1PJ7iD7ZhymGkPtKLgfqSWsESQ
PbUestnku4eUokyHCb/GXmdvZAcOPfreFCYVyLUzrfKZ8FBbtbsJje6R+X2wnQzjZ/TD9uClvgAx
gBIXARVQZTtjfTTkWN2YWLI5k+k6jiUVEIMR7CTUWI2Ar/0fIXyUT2ivfYZAWEh4QByv3l0wD5VL
LiemGvwxnuwt/aLuwtLqep/2zqcKxLPmU2oyKySR5Sz9HkgO7EKHIA0p9dU4imcjYb+QxPr34JRs
V+uFusvMvOK/OQyCM+HETe8T78fm3L5Rnxho/QFHCD24F+4MCrrabO96Ats1Q4VpWsXe9EPo+i5d
Hth1SHjY6L+L7j0qwh+3115ia2TYLwCylMV36ET7oACgEk7FR7GmsvExj6Ai1kihAcqIXf4ziwz9
t2dm45N2ypIf1/IOOlxEFUgGBOFllBXlfBR51jGVQXPmqHGLXVcMJ0qwEGdQqMA2WKdEVfvSJS1Q
8/MwBZhIH5B9gbE66WeplQ88Gqp0umupd0YsoY57Pvp4nzYGOD3StmnsHsOgpUvXprydVrJBRkwd
KCrAg09uJv6m2/OzKvRVV5UKtvloL2TSbOrWxR6ZeC7S+EbUNHK00fjauNwxYX9Pg/6tki5Tpm7D
/IcjfPCIHlOt2qS/V4566GZUG/cWXTDBS2AP15kBwIq6ps7gUXezGwcoyXyF4RJF86ZXHcCgKy5q
Df5mEd0kuopkVBGYJ+l/hPXwyIMrp0rYJVeyYDZFcs9kDysdyLfRY4+KtvYKp1l1inOtjDRiR/YB
YsDabuutBc1sQg0nUVB+pm7+7NbBCXToHWmIl/XM/vRhyp1j16fs/7uF6txF4QL5iTxMF3Yx3WHc
spshaL/smmM5tBTBW/+KjL1L2yry2H7ANyJqa7gG+IXYK9ccuQuBC25OYdGrtJa0Ji4QN0iFE6Xd
0223AWmtlkE79ktPRjvfndA47Q6FgO5nN8UBnDlQADHjc8E65VvvULzZfdQJP410+cIpYgSxVH56
FGvStRSRltZ+OstA8Mu5oggbXUs/+6yo3OUnQk7l1gXdMlK97pTubOTo0QaqhzGfrtxyzF165ruS
kDf/qo+kT1lPo3Zrm+2bytyvcijdtUVv1ZpIOe0lEuJuIJlq5V58GEdrm6eq3jqNYCsFBpG18FZG
OuuagfNi9L9EhkBMd8cWi+BHInBexmA3yowx1li5GFfFKcIWuMlsEzWVVY1y3DmUhOkm8n5B42P7
B5ytuoeEKVTdWMYhRhwbExJ91FjBBbKHDxsb7YGg364a7GPJ2HRB5CndWRFe43AYvogRPITAJ0Lv
PnrlN7R1xAxVvKkBMYi7eyHNlgRkTG6yIZrGNusatJOkKn6VSH+iJ81j1mpMO4NdLJ3vfHfKWq5r
8YpanokQFFBVhqRj5+4i5m2LZMCryXoycde9J7p8m9+kiqTz0oeFPAT2uhgd+oh884QtKDTenYY3
C0D2XqMczDa+eiTaHhgmnC0gG8Q+qKTNjxYAcsg0fX0wwpnfzmNFpmj/KgtfmQK2K4L1n1Hp/Ezm
V6pFv6zd/1znlAZMkI0xfeCqBgfLzZ1DdfDzq2vibh2zRkMmJYPjRgc3Mn9159EZ8ANIGUF4vQaT
d0vRePHEaI965XM90eoGmWWnmem1aMYH26RhyJJYIpjuUNOH6yBi7oWLJV2LLtoZprFRWvHkC22b
N9o/kFjhQgSIs617G8qK188nzE6TEcapLXUfb9WUfQCd+kZTZ0QQnBpB6uiTfC5Q1JduPnCAdXIv
8BBRg+h6YzjB7iVn82kHdc3OExFW24VGHa0HfbQ3eh9eUoerpbBRtQgckYZlFr3pFE+iUtXLUoZi
0Strouh13tXpO71IXzRL2Mcs1Lck+3h7ah48XhXeYUM/qAQvGeqDPm+VgGcA/1lMhj2t/I7WtFyk
0JoM5+wmUOgG+mMzy2Eg+aBoQJ6PN+5AFE08aSTillPDHrBX43ZAKQFOBKxG+NEmkfFTauoHmcmL
o7pHohlb2bqcHYzDwD0SSbI6AYjFXdcXT5QFzQbW4pc5wksPq4stzw+tEFwm9vBv1Lx1T4sTKSn9
6uYWOkmGCDTEAnsGT4Zi5NcMfHZ0MhuO4fgxpu5H4tZvfSE/up7yq2HkBcpC4iSx5e0o7HusmfLF
qfeTxxRLKhRz5lUfFs4SOALV89BwfO+CLXTbfMPUZxe7/HRMDLehv8Re/erJfNNqKFgp41Ook1QN
8R2W3rLH+066Idx4BVVZMr0pmR9syvc8upgxXLC2tkJAtJlBy5bBUaGEMNLJdRiWn/Q+z1A5Ghdr
81q37J5I2z1VnMdruFjrJMyee42+s3z84BbtdiSpxlF/lGVSs68LvgJKZBdeS9JluuQWv7EoVbij
A52GmOLXizH7pRvXFg8lZKdKE0sA7RgibGI0G4JKO3DvOBgMJihOGH4ZPPwa3f+SUFA9QQqvYSwE
D5Y0B0VI8F+fcwpP8EULEL3JJ7rDtaBbC/LlG7HGNVNGRkde8tzxoEPZ7i86A5v5tYpi64Qj5KcM
XMz9x5jA6Yp9G8ibbBuMfr8w6SGUQ/1sZqS263bcthgCwd/n3ybiND4BsZupynYTvFlh/AFb9dMx
jIdesO+KSTkPDIXmTjLlxtv5pTTkeB+jpln7YbAfBMUi9ixEjNGzHbB4sgmtYLTJmn8Ng+6jhYmL
idsLajvNTBZ27Kh6nnq4vC1uPN65TcOks8KxVyPhGhHbFdLnVuc9CpqnlKUYofVLUZsbHW9AOKhT
yvx5afv1/e8u7CaudjNl6q+brwrDZdY2x75q18ox3mZo5IPENFkDl8ozF7pI/NykwZn6NH0tOyZH
DvhKG0kO36zKSHEzKGvKfA2xkmmrM/4S/jiO6dgh00Yc99WALYug+VBS/qfXH7JxLPRfECq6c5kG
bCbNoL279oA1y0mpgcnACzneyMC/Hg+4okcYipBBJKTHqZRiybnJBNtniePfh6Sk709rmWLhIoIT
p0rUbhMhQg3UU5ZUOYENAamS1lCLbagiWEDBVfdNcnQ7IwG1HCbHuqjItbo1CUKtPrDn4uL5+/Rv
AkX6asFGmjSYa0P4adKDxZCRhiBV7nOz1kHzJBHtbI52jFw+61J2IrTt7dlEaltnHPZWqfOcCuog
OLDhdLi7mZpMPJP3zNCJOnl4Wf6mZIrbG/mLD39/NCMfzacPk7Xbpj7WRdc7ELhhje7TcjU2WORT
J+NDFw647SZU9/lrpsxR//8+/fs7dmp5q9RhQ8ceZKkP5XxhtcVam/3Qfx9EQVxlEc5O778/Jw7g
GOAOFBsOR392usSKQ1TjDeuxC7JjEqcsH3+fAmG6sTyTBnRw8eP9wbz/N4WLwl2XF8U1DQka0Q56
Zj8pB3tFGZ1FrK0Tt8CEqTXE2tpT0b+CztLL3wehhhBygVNvw7F/EVG/lIPOS4WhjEC0fbMkcgYl
p6XKqyM3KZtb6ZfHvz+ynzzFTW7uG9VrR6lBAYr89BJIMAyTM6brIIVmNBgu/sNanrypvwqlPkek
edMH50R2CfaYyDe1GZNNaMZqg5s5wWshv4tWf9FtTIPBP1ycDVZF5CPAAFtd6cHBm9/dXNeeRnon
C2BSl9H+bst2vsrHzSTN8h3e5xbrjfcRxMKkPsD/svwhxh3pMZSyC3L81abu6lUoCGjRT2qshtiM
OJN4L4Yx6bgEOcV7NJxylKNWJSmbFHiGd/Fra1lHmb+mHcTetIL31xxmzSzXxaGfAvZCf5+6DmU3
tsjXrU7v0f/+Cg1pArnFYuTAhpy7c/rSAxVtvOEjCgtyZI1vYFzpd6oVxrlq8DDErbTWf29zOIm5
H4eHplVlwcLj4qcxKNqPA4pv6mIOEyFOFgvLysIR1yKaJJMTJsfMwqD/amtoWyglRHs2fVPj3E/k
vH/KDtJK4rsJD4KU9JvTtT1NTdlXRMlJPMpu5fh4P4jGzEcP0Dpjk6+R1vqLMT5YOZSAUILgC700
OERsL6GScnBOkxsZT5hUYDrdBASlV4JujcnPDQyJF47FcUov09/JT3ZWUpczzvHMW67vSm6cWFD8
Z5m52piD068C9rkHUqBeYPOiSF4ADzsi+acjs7Ie6w4HvV5PmmsuQraObnjqIxiyILDkpTIpcmr9
AuybyUyN6kWCM1MEeddSR4/2Gjh5zaGh1ktyaN5rEX0JBSrKNLkeSdLo1cuq8LUfqzfdRMiK1KiI
NmnTDmm8xghDfjJKJbxpfxvllQU+GAtbwQYA9K6783i1H50Ct4Be11ctHN5F+toXdXXoqVZ4JJL2
HTQiO2jsZCrBYRNDr+iG6tGImAXUuoy2eDf1g8O0QXcZzBYDVc6OxqAPKVZu9CAjuGc1D4yLzz52
A57jw072BiZnW8coRiZja5nJ65CUj9ngfswh7WRABLTSAdt7bt7Ykmv0cibORh/oFO4FjCUDQ3kQ
7Q3wfi1n89Xg6sQW1Zy6F444JxpddiNTwN0UoRKGkqNcPSUfVjHcptCxz63q/b1h801jUXhH26Om
qh2/vdiuX1t6WfdNDeczw7tEdE09c1Yxj6aP1YQZnHoOWKDBNTyNvvkhZ/AF5kV1KwL+tm1PT8X8
AV/enk6gkGHhAPs51tMX/GanqiJ0GVn12fJ77YDUrK3yUvZE6oLkgZHPFXpLeAvcKyU4I/3XpNLz
Pk82DgQPLLGYnEflgkuMUh411viZTfhRRRG628YmXdmL4Q2YHklzrhp8+GI3kB+m+xJ0XFfoApLc
ACpmK4vY+LWb5i1KKr5Dc4GiMQQ4MUUABNyonQY6HeIvlpueC/epsOwLEBJ/z6H14ENcFrplf6nU
+hqResgZDNcU4uMpa8d7nWfBkR5vbkReA5rCXziHRMumNMGXB+n4SD7kFSAeUJGxcnj2UgVhjbCX
nZ4ghqH76S1gi/RHKGCtfAsKsqnUfsUrr7Gewkl7rGqU4mjMFI9HRJ9Q2Sc9xgpAran+hJ74bWL1
5TohSznX4oLYf9eT+EQ8rjkPyaEAo8rgU5PHGre3LJzwMdSM6di4PCWm7kn5w/g2NcG5F0V65Emx
GCbQ/oELf2HQ6+ZquJwZHGnba61M0G51qb9UurkGkuiTbJ/YnRpYyTh/zEXaOP3YNiYXzAAL37Ss
U17NFqI4PrQSKqCqftomlafKJx2nlSM05iPh9nTV+UW69mnUWAp6z0kDj9o9KSm38bi3RiO+cbY2
4OfYpEx1kuespRUlp36yt+eYhF9TJAsmr6a0hUNWXXGd95375Yxudu5IWFqQfmGmte3VbzqOTYpU
ugw/NGFm1ynCTJmZaCYWRZHgTPCD1AwztXHOzRfYPPEaoK9XHc1u1oMcQD+Upl5vAxHsUOmzF9P1
PlLJQXlI3HOPdsnv3CK5dXa2K5PvNIIDQpUsp41o7WBH3MT0ilUS8pFKEG9gpD3VU3okbc6EwoO9
XvP27Dgf6luUjonVn3RH5uwnvwpfStdljY0w/tp0hb5WLSJ5bTXVEo8soYc2G252AuOaAzDdRJjB
QGNrr2PLhAo/M+qY5TGGzRMiytj0Y/45K9HSUGOJ9jRg5iqLNtyAdiI0y5HqIaDgqqDabqmZnknG
ajBPviTLr3yiK35MXl45kb0QEue95iPoOB7SvWr4pxMygIqTfyeOpx9Nx7Y2sm+/QYAlF6mG5OIw
EIl7yR41Gi84HIEccrTcMBY5FNzm2Mstj2nAgAQCoAIvuFqnk8uaop+zSovofo8CsHZVscscDeIF
oItOU/7JxbK46OZGeaEXp4Z8DONrK9kpkQZrb57cSfxDyyxla2zRaU5RXLtuut649uWWLnn6tucP
cjQfdL2KNzqO674Cp8PD1/9qRWu8uhF8ywxin+e0X006HvIJqVA1Kl6P5Zl0RLWfjNb97tzqHFIe
QjyiOP29vyZ1uoBAAaIWgc28tmfO5UHsGpmYr7jIuZWcF0w9zzJ6dzw/XhdkOpZFqr0WZagBFE62
SWXhOo9EsvBCvdtgYwNBmwXW2svDz7p5gnsoAUJjKmng+axqw/7VmeMcLJOKe0y41vghBmtD0O/c
dE58MuuxWRctEEAck7t2Al8m4TZmTZ6xbxTBqnYQXvECazj4yp2dmVC1BAKKZBjQW6Z3J/5yj0sD
KpDTB9vSS1MevGQ3WrN7LY3KfPYYlpMPsXtoRKu/ZcQOwBVbtqYtmc2TMh4sccMAhbtQZs5Bb/Fu
Qp4z6azQjY0TC2tbJSoGpc2ESct7dzMlI07csn/KQsLigGOdtyDNHwsvdTZpX8KarKt6l0iU0ZTA
R+q4/9Aw27VM/JULiUJYprayOPyPxHBXXpXIHRDJlnruu5kTQmkp1XpquXOZ4eMsLYxxnUxoUEGL
gW6wpq3GjgAJ13gIIKcdAG5ux/ntM1Mqb/ApowVysm3dRQKx5B9q0b2E5RVN/2yUljVASLWz+Qcx
QI9vWagotEdpWJHmtg4UX0AhsYbmkJVtcHV4GLS+2xxjvfvos+SxozEPnoMsTpMiaqYxnCXRouEL
bewIJDtWXCukNq0dSKZxwkzHABptuEe9rinvEM6OjliEut6QOx+DLOFyvKyAToi9EEjyQhZiyu/4
UT1+/MH3qN6bmm3jm0fV+gK7aXGbeiD1wPciem5sHN9SclAmTp6qMLrBMMesloZL8qgMOphO7ALC
/FTjsfcM6+g9DE3kQHNB0S0Fui6Dd08x0vaaADBRKvYxczV21/rOYNgKxLw1uWoyDE6AoVZ2SCWZ
k6hhj2atPWY0xmw0UBSN8VkJXfyapnjPwvoVw7d272v7KcYo9mP1xaawFbUpjPPPdp99BWHqvmQ6
wX2nGNtLTsURBC+Gp+THja3BTOcWUyuxAOVAD1H+GNVZ+9NNJPf7eU1uGtD2DfuVvpb+UU+FC9+Y
JYPv/uWmlafASgFClFQZxQNZ8alK4z041StpsY3Vet7VUv67y5CJeKVjwR2JsquDLpzmVBNKdk9H
thDOGaRUD7kWlbSue/tqudeURem9r8sMpZkJJbtXBInAxmnL7rGjVBVFFlNtmuXLjhd/0/W8C+wC
7auD6IuO1BhcL+aPi/i3Uh3GC07O1lJRDxSZxnSotPh16kCHVVIFu0YV3wUTcvgS2rSqrSJa0nYY
LPFSDGyiWrgUfei86QbrTRSAKNW8ajxKX/xmWeOsKw+cmo/6hxZlXmPKYnSyXZu5kmv9t+qKIVtr
vvHrpoqnj39gSPGOkycjSJ7gYlHagQ08xACzfC0ivDmUTo+Lsi70dTn2VzmW3sGwYgosA8TjYRxu
KZGk1d8D2a30B79xks3UQ6PoYCGusFGyUyp5tInqZ8oh8MOnp3fOeu4U1deTTiJH1O1DGPLwERGL
RTylLxyIupMMiF2VhEahgFirYVJPpoD4h1uOaU6GSYexAY5XB+uvOUwQGuKUQGu3YWxG+JUynLVh
Y8vSQw/Mv26dOFL5LyDKMwq3Duxt4z1OfcZkXCtNo1JUUZaJJAALDV6nPMc3v0eqI6Yj91Xw3NC/
uWeK0NPtVBm3MHaS4zhb+w3DrM7qX9EDwAjTYOk4lr0gLgEwyOmfmsJh46lV8rmixNXXKw8bLJ5h
zR9splVGeaV1jsDoIu9Ylexg62a9dw2r6UEbkdAq3CSpbPN7MnY+6md8SwKpzqCLqCbrgF2a7Q3t
aq6VxioTZdq0JQX26mdaeeWVofhgRkWOqlt4HnVykYk8gZywbxuHni5/jwe8IqcniH0prEUh6bz5
FV1qketcjMhoV6za6ck30KGUK+ZZhWvf3b6ZI13JNjXIMwgnGJZtHLqHrMpCaA2utjeZUy66Ab5a
30TvozaGRK6H4xhbAx029j0j9InRKDb2UaXtJ3ts14Ewm/fauYWwiB6TEnmjGeS3R1HPsaExfMtw
IK5Zl4Vp4k7wJaR6+gXMXGcj2WZfMkvDY5jETHBSNs5lge2wwfZHaxWtvnpb9GRC9d861fVbpuAE
d2TpbI3Ok2rkPSH3C0OiIPxb3aa2/kkVVwQZjuKnFBEzSoDorj1aXOwMR4pswn6uU6NjkHXcYP89
6JZZbU1dIvVUFzrOxpsNn2ltpsMuZTgJefNeVehqkSeTU5lhInAMcfPN2WOuCsL+KPXEk1G1muxS
WsZvW0/uOrQoDUP4IGFSch+JAT9XFw/63kn1H+KC7XkI+sce51nYiHBjFeMu9SKYnwHLsPAGb6dj
Bl640pCPysePXAE/X07RJJY1IPVdrxOux9UEin9o2G6mxQTbXPHOsCdIw+QGAewudBrg7Awn5tSB
g8kGbQMrctsoG/IYuOo4RHaERN5CBRKkxzG8rcaWeiJOdiHfxLy+8JKSR8TMjE4fkBnInGJOx/Oc
HCvWVEDOj1kt6AKuPNwVFCUe/an5yRnKrWyLLpYwO3XUz22qJMvWtWmfq9QBVESb/NJFM6vxEuJL
XcZ6T0qdB22lqp2V8VpZ5FxIZoFYac2vYBgETsnpxdJoW2gCpoSthiOAVEONBGoDY+44MGaxCfmv
/Mirhlsu1PZuVVz1onGYW3lbYewV3CWr98Q60rAeV9OpLSb7sWskJRoxZ39vXMHmi0+RE94p3q73
QZtfhgyKaT8R/K+UH++Zt5B4IGG+aMc6fJhE5OD0TSB+tdi82JgtK3/mQLf0frcINxfXtY2V0FrU
sEw/MTkw18o33IWdDFRQtGLjlChgo+ubG8Oy/GUuMhJoGnMQ2zeYiw3Fhv5pTjP1Ohh2fT+eekEO
tZCMpmqM/XPLFNuEwzCf41i2+ybMT1DW9LXCAWm0DY0WnvVRD1pFBRHvpQXQd28b5T/bqboz2ez2
nInKWiJzkWnT7e6UYME5Ueh3sQY57v7+FFTbEuPbMfQ48MOMI+XEQKtBsW7xAA+q2fdT6vNukUkP
mnDcqKyW87eGa88NYYyDDlyNwmbCGsTwSkG3ngo/uZoAqDa2D+ndAYd6sZIoWtG0IXdg3x5i039N
AHOfWzO4EFcSJxecGjMlw16brs3pq87PZvyv52Z5VL19x6/zMAzjM8C19FKBLwtVOk9MXkQxZU/0
4cVXrRzWrplnJxE39ynPh8duXk2zmObnv0hhChLN5Xw7jMG6KQP7Znf90QeV3o/ptK9L0AIhkvIO
MC4HkZjWw4YlMyOFRc05uZS+/qi0wDu60qPCnOACT78gO2WpR16dSts0ExSzGDFoYYD+k+VnOxpc
iOspbT2OnE5Mw/2SOrNvMlzpxmKBpguoKza5hcczcEfr6I7GOdMH/2i1pzI24IBhpYkTAudGrGNC
czmU5/Hc0dVwCqXSbOML+YP+CTK4ary10SUNaUsL1TN0NkFfER6lR9lFqRRKMNXi/N/VoCmEIPCd
9L7xGGsIzLyb56ATG7L9IEHlLc/7bRZSPwvSprBKsXVHDlOlh1tIGVD82nw80eHBT+1dsRkccVN1
b2xMNwjXLY9ifKD6PgkYvSWQP0eV0nfj5zevmtZxR/TPScPPeNKbiyVbKAd5RzEk57E0ic6JVb1F
TCv47yZy3VlpD3PVJJcKzipxzH6TTUZDNyMrLOVmyVW3K/2secgikw5XFqnHAcKnYopsctyYbdiP
R07pdIGUNv6mDlU3R85c56V3QnfWt1pGXNorB3JU+JQfc53E5xD2qEmgxSAmIiYDKgOv/C+uja1V
qPpIwRSHB4deUTtgI1T5Fkgs0nJr6pbrRWXRScPI/QIXQN8aGlHcOGwof/eJ3OfJbMLmgHKsRnCs
Xe0cZI9zz52gg45JigHJJTkv270EinWqk248Tez+0LZmAd7EvWwW7nKUPgWkurTf0lsiW6ooKVkl
NAB6Hrq9ua5GDrMx0yLsUigGJa/6YWQSklU9TZNpwDkaLyl7K7KAjfF/7J3HchvZuqVfpaLGnXXT
7J17Z0efHsAQIABa0YicZFAUld77fPr+ElV1VFL3rXvOoAcd0REKBAgawWb+Zq1vYdRsIEwSXkIy
Gx3xY5kY6RqClncRxY+jbpubxiITSQYggvuOxTn0boajDDzq5DGvUBG6Lb5ztNObenSQkOdps52l
GnAK5+ZuntKnzhfv4PHYxeLQ0RbrlUyytjaz7ESeKHum2nIuOwTIKIei9K4z66fZal9Sh6aH7YiO
s8MYu5fEafgv3iA1C4c6uvbKbOWVgXVjowRDdCfFq5vhM1YF3wCfkrEGmpwFMH0Tsoi4Eaj6daTq
O1v7ED0zArhyMbWcbCwSSokXmY9JVMWX0taYvpuXhJP4Xs+JeQ3Dcr5WLKjsnuS7CJVUuWpmTgbj
PHMgj4zw5GbZY49/D6RoEZ0cz0mPvbxjqwimd7lgHyJ+v8ZONEC/sLAqBlN1pIFFnJJLH+6B7vZa
cc4LSQpkEI5WOaxUR4ZLdedlAY+sLb+ZQR9uSGsdAFoAgg2lgWeygYTiy2S8wti8YWtbPJglK5Qi
/ZZ58wRZt9a4YTLeZtSPfIAqgFtwWNFDGcTM1tSpYz1eeklj3doKIt7yp/zsgrFvSpBX8OpG1Xs9
Rf5FVVuUpL6vt3ItbcO46jsVwQ51CHslGKT3CebOZtAsSUMGkLTmZxApwSmb8+uMceN+bjBjWMuF
Qvq8YfNUrJtQxsfzhTK9r0NFIl5AhMKBBf28r3mGAt2PB+7GZU6KSSAo6sIM1UBSPpcR+aO9QcZL
Y4iLcowUWBP2YIOg9cwCJLD1fTLd6NFjx+MzY/IbEBZBhy8NkfMxjfCfWW6zc7viS2zGr6hCmH0w
zOsjORKK6g8rMlA3s8vkM2KHFeZVtXZHyVZcbtLWqS+MGcAL7Og4wrtZBQa2XZQPq6WIc4V4C0Fu
Dmn6VA7C25gataYYMKZXKJ2IiyQ/qpXM7zj8QNJ3MEC2w1BdSLEd5u49bmrsS8WuCvCLyi57YviO
aqRABpDBK1/VHgoqc0aoY5z8VIHBAB+4LoNdOYJJobfY2xaZgjpwD01IkV8mPDuF+Z76dGfxsDJZ
CdFPdicS6pNNiQ9mZv0ZmigkSTV6rQUEO7Kw8Jm+GImZ7TrTvagcXXMMQdQWOV7B+9++LqP+qvEd
SMHpk3BqPtf28FJp3LHlEpCGTIUiNiZDTjVfJo3MPUmZI/A/DYF4qdCOr9C8lavZsz7VaGSguKpD
O1kvvIvklru3k4n+iJqaBahbvfo94l2OA3ClyyMSn3KbincZRI9prMetuiSfeYlL4wUJ3QcxEHmY
LXG6vnQpPghALdSr7wlcymX4YCjzgbkTFukGekaAEqWr1D1hYHzSTB9vzwjI+mZGZES7AvZk0X/K
bchMA4nSdb6Yi1pVw5qogtVUD1SYHOKiFGCQ6DRNTM5C1wgPUYShDGDUukKYr325hGsJ3LPsHbNg
OLbhbQJetfOeJw8DU4CNeNW5VJ2jcR9DQ78X9LXrWWBjCeYEbJB68mYDMET0hFx9XolJ3AIyu8VC
sgN289mb8mOTII010/axKtUrSPp11RpERikW1Y6mL+vQ31pYIRvcu3GE0RkECWs6HMcoq98so+Mw
MA+bIalmRDD45yPrLjBrlDzAq0ZN9qbjhdvY/ophDDVgBAmITcSJ49NNmvq8JcxhnVtJvXZFuxPC
fqwzqsz8ONuRwJ7ncIZfAO5Bvaum8k4umeZFVl4aHUoqeASrGWYwyB+yi2cmz3aDwp465yF39xA3
3kZrxK/TMqnW1UtXWKiKEME73eBvixq9mmmnD63hP7tp+Wz70Uudx/e+iU0fWx5byQAUQMtGNZbp
JgVGQV8C6MD4PBDRt6hRrPRdpa15MQxqXcbB1QRwct8iSXdGAXC2CbZF417ZblLs4wIP3hC8p4nz
1mSYg5IgPhltfJ0P7icMsShSsuEZ0cyehfFTH0yfEvi0Gs+/TqinVKloqSq4Hjp81CMwkaHG6Gcv
u1MXqlD8MrY63jQN/uSRtrPOfXM1Ls46mu3nplUBAAbrUCX6MSPAMzbxi1hzQ3wXWtcQwfvFOFcv
bM/v64JorcTDTKgR5QVKEhZAISsWebqH6aIBiMQCG41p9Y1U97fJG3ZuRUcwWeazYsKCtsyc2z1U
KX8fcFhMQ7QjoRWs2xk2UgaZR3jfVBszwLNA8XcjOqiRNUEUNyeHgE0pQdUEQt9icyM+OYOJ3cJN
8cM6QNOSPCZ1o9d1yPaEuK3TJOlyPMc2kfje5LF9FUYs7pPI3usY/FkRIK5DoiG2XoCfJMJohJiw
fG3dcV819rgp0vomAwjnFRF7FwZkW/8+cNtpn5XRQw7bic4fJaFXTbwQIJSx40km6ioB2aDqod4Z
Er1Dxtx528riTYWSSdqa9IFSKfYWMZyrWdL8qTudISpNO6zPGSATOkq6Mxlv8xLlX2BzFDWmj2Ek
JoTcakh4/Sbzmmynq2zTR8jues3SmiEBdam3HYtY3WHJ3Y6tTQxEn6Qn4S9Yurl4aFLOEmP40UzG
eBANJ34zxBuIrxYrPU9G4LU80PQm8GtsKwSB8cylFwhht2WWfbIdXd01ZsQshGwlHbI0N/K3Vt6a
BaHLFm+eVDJvxG740cGeiwcmFZ2zlBQffcUnoQID6wQFR2B0LA1LYaCfFUfcHVHH1cqsXFSTTnd0
Avshtbx7aGG8IIwGQafJk282+sIqp5Tk0O0IY9gci8vzvtKyrKe4CTHRscNmYWBbIEddoj9xUFsf
QN3ZQhfTshJeMXqdNe148jCYaKeHWj+W8laX4oVxnb/NZp7LwKb6nwkqsKbkZlRYkicDf/xswZyO
GSTStjYz7/iEOHD6TRtwwTUS5qojypUzxXtS8ToxL7tO8qSi0c9jcMbb3qXgYh7xaHoU+HHmPxVk
eyCsrO+0b9/jnEHc7cJjkcMN68iXpE4nOPGgwargax8wcNQTb9YWT0LVfczeqq4gMhmNOW8lW1CC
Jcq1GaKwLvvsC1IkPhSjdUe8FWbV8jKYcTgxLhOHZrk4X5tR/ODoNF7IZ5VbtTga48VuSc1bH4oq
Qch2vgoIkKvfv3W+ps8uyPMFVdhYLrqOGA6ov8BAz9fywfrj2vm2n778P/3I99vOP4zGIj98/7Wf
biP9B4bOnFtrOft4Ghbx2veLiEjBv3x5/sb5tuTHb3z/uSSqF8fw8mfI9eTq92/9/Z/96b//6df+
zT97vnt/+Z3vdzxWMvzj/n3/H3+/8af/8vvvfH+w/+mP/P4Xzj/4n/7MT4//+189f0NHstmmYfMV
e9rH6I3+dpLRdkASuq+zkW1gBv+dFJB17NTPOq2Li26a6nVru/ZmMrfnt9j5QtbACeZl4D9lX5mJ
jft2iT51iuHQpm98vArsmaBW7MQbD36H97iyqm01Ok8pHeohb4gUHzrjHiLHR6nn8KIpKJK6manR
yD58HTXIEL065+DnwfEjtfrw/SJK+2E96xDDgZnsSjRb+4bxDNVugfAW8knnpbvUSS+0Cb0F/KFP
iaWuazv5ZIwOCYlDzbkmy91dV9dil34ehRJ7GZqbsLdTgtnGqz7qqsMwJHcebnQQHKjsxOJVN/Ms
30cZoIDR+swpILvIYwPJZxMAsDwf69xlmAoCpM5YaGDEPAisR5fMgWhccbMby4UM/Y4lpUv6rOO3
B5/8aiN0ALmhzzNfzx+eWco/PqBwmpi5mAa+pRq4FKUCNsd58T6i7CAk63zVsaAYSFzQumu/RKWP
RVgR2Qe+idNQbPdkGWFznEgrYp3/xDqYYWeC7AIcCyGGSPJLNGUmlPohA+YyvkROi8QpiS/8XNar
iOlVaW3DyniaMYasGdbfdh3srbbEHdHHO7g2vHpdtlCZKGWBs3BK7E+ZNRxCjrr0B4SvGHP8VqGs
WbqQU0QvR/gtMcL11dB13a5P2wxjz2Vi+nufaKNVG83iNBzdMsIS4gX0R9mRmFBii5bST4Fc2aAC
Zm1i0Z9xDs4zpKqAwlifhuNDmxFKKA17WBNJcWW9+H3wJvEhI8/X7ypI16koycklY2hT+lJvSjvM
UFr2N7wZ+40Al5vUgzwJq3sKxsXkyZz6UjvjtxE3FU/ON41ImTVifPBlTPNghF/SXjxaY/zKyPcV
HwtNN5sGYikZxkMTXU1mxREX7gwLhmgdtCiGGsu6Je2VHiLal2Z/71rT8+yOX0OzeI7BesY9J9el
LAER+lRB6bbTeZ8Jjagz75+TLD7FSX5dzNUDc3fnBMTgKuj6DaqreJPZbPfNmMR7A00xABkgIwyu
CI49pnkQbl3cquucjJ5Yeiw4c/luD8C5ek1rTAd3VPkFqq4JPMDIbkoO+jAkCT1WMBVbR3vXPqDM
VVXQesX2s2v46SZBErI2nBENd39HY4FVxS4vzcR+HAwLpUqT30p8kVWoPnyGj0mZTqsSf9Q2IvZ0
jqHDIrcE35LJTzV5Djsydveoe7epm93VA7Vr3+F1YgW/x+2Gm9Nvt0btvBnA9Zi43btxfWMNffgp
/iBI59k2YtyAffNJC1CnfoKWBtNaQgnQ60c5RS0vvvdROFCuqkfEPIfEtJ4Lm/oX18kbOFYSEKr+
JTb5eLsIPsE9IEr3MAMSA4MYH/KXApHElOk6pmxZ9kPu1gVbsTZ18DS1trltzHDXSJSxIImInJZE
tzcNS7SUOxz44sAg55S0xVeHaiNkwivFxqYWwTNzaE3JlLLj4IzxdSdLXnFsqjO0+XVEWFzRRwDc
gls3aQHNTMegfM84AJE+N5VHlmuHbETlHkTjtRsxktfUVFvmGBtRjyFD8jFiYOKQvAAmbJqv4pKK
WoEqKkfuCSGd6xQXCFSU5GXiJVmnyC20ZV5bpXcqaxKlyTqZPDoUPhTBzjYaNJ/JTeOSq02Pc+1J
0irRiIi1j+iODc3A2qX/YmqRXlq9ek6m8C4M31w3umEAs2oWixYU5IGEHyvMgeuMl0UnLv3Ivov9
0KFw0DdpTtpASKDp2JQ3VFsHD/82rXb+WE3j6wgHF123OCSI8CFrEVloRc+B4a9FywDYbJrrto63
hdm+1yGbk5Y3CFUfIOnGSqHNaAJ7p/G5qTL30HrgTNjxpgATmbyCL8KymdlvxLnm+wx14Mpe3N8i
tT7MHGo29fZ8V2Tey7yUuz2t/IYYopMXouBIgbCa+lTbX33hPZeg7G5ss7xKEI+szNDaeaTF8ZKn
a+wne1ioyeU8hU9tBDBrLF+0xHU1kMvFmSO7mGXyiq7RAPQznaN9OwpWTEnHznNeonme16Bum/6l
DAgi5DSOBCl472wQc3RXz13kIgjZ9S2xBgKK9krnM1ud6ylBQgymj5OiuFVh+9Ys8/R6yt5ZpXzR
hfPNdEvsu8v8MkzUAQPkPszd56qfnrxGntxFWV02GAcKu3yfZwJwanwDeBT2VpF3F/1UQeJIrVXq
LofLgsCFnMlBHESEW7gqw/8wbxFA0ORV+d1IoAI682MmnWfXR6hniYpNfvVsFS0ZE2YF0sb3j1I/
dbF4cCYRAh3s7iXLWODZ7lePxHbDxMDrDQndixW/gRfN9mz02PmbV+QZbcYKRbY1Cwf/I8VBGRyQ
g5yShg8Tp827qPaO+6Yv8zsCzdl+jEyM+5ntTZ6SZDLHNzhwA8wM6uD0wXWrk13QRZu2ZKtfe2BR
3ekmM0PCICoRIeP5loQhPi/ecmPuQ1BYgooYk1WZDwBJ5ukis7oPZGsDj6MtsevwUKETxlqd7urG
B8vaQXXEXA8zclArEaiPIiQQwsaqMhF7vGuq9yaiOeJkeV1oleIBDi/CbHzEgA9uNQXREfvfulHI
PevJfVVHR9Hrb1Bl9b6z+svaDy8m9kHsi87TaCdbneOq/uN9/O/BR/FHuNfvQaXvRTmRHhm2P335
Px+KjH//Y/mdf/7MOer0+1dX0XtdNMW39m9/avdRXL9lH83PP/TDX+Z//+Pebd7atx++2J4TYu+6
j3q6/2i6tP0zcHX5yX/1m798/Cs5s+7fBs1uq+6NQJ7oLf1lBwzp44fM2eVXfw+dJVrWcdCPkh9r
21Jq+c/QWfmbC5TF8rS0BR0fCWq//vJH6Kzzm+JWCdbdNjW4Ro80tabo2vAfvxrWb0KZjut5Dnob
VKjS/fXPp+CHl/L7S/tL3mW3RZS3zT9+tbT7QxKZIjee/1papnQgsHMnuX9/zZytqCo8xE+MKpFx
NFYCzUgb7Lrze9ZK4tTnzOkYexasw/reQKB1gpZSonYiVNNsP9FuqD1ip3jnezhTiqJEvxXn2/q2
KbL00jTZ+k2j8i47j4juMhFkLwOjRvmQEK2jL4vEjU++lWBKYAnUEQLEXjf9Rl4XpwKnLzAtT9Z2
7MZ9arJAs3Qs72175zmevjXwDqSprS7A9hA2muV657IxjP1qOAqUEDKqk13qj7A3XHWjHd+5Z1o3
rCLbIXzRyq1tTYTPugbKxXLKcovLEGPERcq8vgAHEFqNjUjc4Xw2Tyw3qC5zy8q3eImqnd2EWyst
JN7NNtrZmfc4Y7FgCL1ofJnvQtGfC+ZdNqmUl0yVmjT7MIY8xxSvwMa5N3kFFyxa/os+7J4N1KNr
7ha5PRkiNkzzA7sOG41ECtoYqd+8S63ibgZgW4oeUkxpFtisouUQObFLbOClCdfKT6NoH9XQPdvu
AC6F3zna9E6hJh6SPN5gL5RxNVTiou1REKRsMzCqPJz/GidCly3xzpdzBsteymMbAc/lGaMBSyq0
bZpVfBwET3iLyucxHnltbHmMiVHflfe8jg2HVpu3TvKtH5xrPMrtozuwM4nBzKO25nkyXKjMhkBy
hJPfxWAErRH4ZSbuYVyEn0V9NydQPb3O6LYiPaW+dq7Lyrtlpu8cexvBn5/E9Bh9cIWM4CGXzaM9
4xmiZMygj93VwAi8UHO6kK+JRqw8VCkb5TgJNpVdCnjYE0toKfQuoiijbxrIJHAb6A6pOOkYiltc
JOY2c/v5Is4BBWtVvcZOkG+zcPhoWcvdGlO5L13YenyEWchbhNEpzu2ez3jM0092Xdu3fx8XaFk/
f0R55RwpFaRty7FskwTqv35EZ5d3XQdx7Hx3WYWGu9bUT1Ef67sGe+OlkegDnClzkyM9fHQqbD4k
4UX/RcSjVD/GU3OowGejhK24M+yg3OUg99f7occuJa4rWcNcOCWy+KITODFibO8HP34KA4AjLfz0
lVU5wwpT9nYYWUGPvZevQ4V4eRw/9wkFvJGa79McfUF+tMfcUeHKYUxbqwijNRtOoNFNAaQsjW4K
fCY4B6oFJHfuus/9d2sSCzGMGaIljVw3FB+Bi3bHDdF3ZsInzl096RIzm+2kQMZHe2kUUVcFoMtq
CzrZOaYlNZpl4pZ8JIrQCco55IPaBfMWWFDH0iprDudrLL6IDm2y41hMb8jVPoVKkpC0eDmdxUAZ
Lde+fznMKj6MN+db83Yhc5yvnn8UxhWQkaZ8BV/GN863AXbSS4ZsDD2C4IjOPeA1uCgyDdhhcbh2
y70+X/v+pQ0uO/Qjb6fXHnJQ7Ll3JlU7UfX04mEzvo+VTbCA1RoAt/OD1w5A3uIG9EvqCwkrKFms
/k9O20YXVoIYKAuTErED/NM0T9bZoB+SigajDRAIJpgJvRjCoOiZaVrL0OL7l+l4LRK6OYUaYz1k
TDWm5eJ8jR4CHRMK0TQgCjDKBy4KkK6ks2vMJk5zEDmzlfO17xeJQHVD3uB+SOKPvAdWrHXXHM4X
hefdxQnjnbJWR3sAx+B2A1Pbwv3syyy68Mq8O3QKyizDIg8WQN+/5QZGgbRAyT271Hqrc6bTVLHF
FqxXsZ7N1gHjvrXpxQR6GvhLYIpLnB3zoaVQJUIUhtWUowVgTH2+WS58XLodjBjwrwThFysjClCM
zAq1SpHQyrFPZhgxXFbsK5FTsz47SK/5HGUcLNw4+VbX6en8iMrlaZC1h3ns/PVFsNAGQfcnG6Y2
8tik+jip1N3ZgWPtzqZfb3EC63mJe1oNffctdSWcranejTJiso/OdeX0xsqRbnjd2vQS/unM5VM6
4M19vnq2Snt1BaZ5giPtLjjAs5P5fM3C9Mw7SoRBd9m3vGqTYaNksl/xETMS/d3FvLzph2V4e/4y
ldZIGiepFmdP8fdvBClFf4F4ZzOkirwDQzyR0sBTNRPzDqJ/ExNrCrcds+p66GIGI+O8O9MBz0xA
jyAytlILLVDIcccIRl14I+epQMgD1Ql5O66/c5TdHFXpknSy7Ar86PH8G0azLLtEmGR7XMZbiI6s
dizjaXI+vNwXWwuY1srzyusRvWaliOmtnweSs8XUX+jwKRs+uan3aOctuUntfdLRPybR66xZ32Wx
+6ALPjJM+BZNSHhh8dkmcqJh7TOlxAPgIkLkTRoM9qgArysY0DcZ2LDgIjdbxe2XUPjV1oYIvqow
7iNtZ+2SjcxvmwSuHt3LahioBqwo6hD4L9r+ICMVpuW2AHjVgmW90xgDNAiVQI/XQWR8QmcUbAoU
hQFUMSsDZpJhudISuSKjhwa96PxI5tvOU/N7vrghG2xhQTLcesRrb1RmcPRAOKm6/CZjY7Id3Ply
6A3Qmp/6mgOqdtPufoo1JpiAI7vh0ILLxHjpRg8gg17NTqk3coTiQgIvlRFStAhbxYbKgBMllQ5b
JnXnHnGGS4ydjgSCibjEasS1YsQWqIn4J0/SySzVTdPF5Q4O8UQAZIcgys3aixzW1iax0Bz6qBiI
mEVjvbYrTVCCjnetgnSE4QSSTIQfEn4wld8Uwg+bJ7GNAwOIbpiJ2/rVXsjEs7KnfV2bLvxjo3wZ
6mk9xiikMlHdoXqHXhZk74ONdiSt8N2EkxiP3nxpS5ZSZHI9Mg1DPVgXX893l4dmHRdXdJKHLzqK
Pe6JS6SMXVymYfCYUyDA02KCV3n5BDMEOUJdweTT+AMuA3ZuotQXVT4z2gAYslFAQbcDxkJMG4hQ
MgO6gFfKo0ENZpCXwmo6fvGzXF0FWfJaGUwWqzCaF60DYQxZ737Oq/XU4I3Ow+umw/jN1NTdJUvE
uptmPJyiHwGcjYcqQ4GZZ94nO/LIwBkDNogEDW+a3IGB4HwYBbLVtmiSjd3CayaOOXp2P5eTu8vq
M2CCQrMNa8B2+EbWrkteQmW5WPFq1IvLc3W+yUzliGGt/SYYGzk276OgVfsoPqUNoQ1lQv1KNEeQ
Fc4xXqwTg1F1hzoN72RIMiG6yJ0ccmiwGJNAQVoFO1ifPMhLhvTjM3lGYBKepZIgcrvnamzUoaHK
8Cf6FU1yauHI45BQxjXHwIscKDPd2sm98DAuN2qR2QdM/FDPsI0nsuZ9p+uHc90XGQ7zC5MkkYrw
A1TgmqWKN1yhA7aCfR6OdOUeI11Yue9SfOKehbct1tG5tXjaazTPcXWjg4q9p92sotitmFMPmNjd
T1ZJSEM9PquQwShCW5qi7hFVVU+ZSgYZrscXEfrxHqQ86Sa9i719vBxncQVhtNpP9I8rZcDiyYqi
Pc1jvVUNO3wfoPkisjYu9lUATaTzTOdBkYvRMtwEw42JZMCnVst2Mw8O1DQR4tE2gws8yPnlgJQb
1lV+GyEdCqsxXsyFHkJoF+SOGEGmRRchWOENUW3emuESFLWvHoflhHEN0fBsVfoOQixg07RpTiyT
DxXGzr8viO0fC1FtKtvTwjKxlnBs1+rnsPEEScdcVl8baTRX0vomRwN0f3QVNkjY+p4pkO62S1Bx
BH14W6jim1mwKehQJ+txMzC6WbVGZwNBNz/HkSM3iH73VUiNUNVBybslH0DMp6f/P0b5V8YoFm3C
f/w5olimNH9MX5Yx0D9+XRVtM7zlP0xPlt/4fXpie785KMgtz1VKOcJR8tdfho+mZZDh/eZ5ikho
VznKdFGV/XN6YljqN6W0zTtDesqVrs33/hyf2O5vBNOZDgAYvNxMCcS/Mz6BUfxDb6Yt2jIFfsqx
Bf2R5cqld3t/u4/yYJm2/LcGZloXE0CHqYcqem10w9xFK5g99YvpEDSPwmTCQU/Za2mlb/u2FzDT
tAMxJLTrId1g1zSTa9wGIw6rzgqBekPB1EfhhoN7FIM/BMyWCyt51BgCxLEE9N/vVbUcXvHAZN+m
tK/DZ2uELpaGqn0w8fe1xB0kIDA7NObYoMumf/DKTqqrrNHEM2nLIQGvR/cQ7XMf58Z60DIbj3aT
zxJsj1I1RoBeACzoB4al8ZBhrfCoERsESlFxN/Gc0+h1hQLUK8jdYT/ht+zFIq9P0PQn2XhhFlDj
YKBU/dfe7phGV9r4XJuEh62sZKCswSsZxp8dPXXFjV8gCt8Sbkv/Vkp2d7sor5OvxoAd/iqeOUWt
Q4dl9srCHsAHNiSyZoWo2Zu3QEnYZ/YxOz4MsEnMeQxVDGg/UwKTNioG29BXar6JEfRp4HwzPBem
15ykvfDecpwkHjWw5/Tss0qsndWU5C9eH+Gi17GBEH4oeRqP8TBF5asmMjx9i1iVp6dBYtbhmNKk
DW7TSecfsipdQIOOJiAKKjQxkqQke8OUVnRqMUiKXIsEUmKYgk+DJOH4lxm+BmCKTlfF/QXrW1vc
liCyrJdMhMp+GSwyvlZVHqDGImPEgmrMCmncL1ghdUOYWk3cYTLnbfuUDk3xbmqfaE8PKWKwSsnw
UrCaqvApssJ2748VW6KZjHuM+ERkQ6VENtWx5l/oFVZhmngZcDEGu05aCFp7N/g04I6Eyheq4JlC
xP1qqDn7mIPKive8EBF+dXco0hu/R8u7cg07QkorbXVtC1wWtIRDYSFRxEi41jbpK5ACK3BlpVDl
g5BB1ly5o2XzAOEKZVucVa0GZIESc8M0pMUsMQnvAfH05H0eIf2LTzZmZx6fZxTTMyAPo0/WowFe
FjCzNYi1mzs4dYZ4nOoLZYe63/m+G2aHzkHe/xTVPeI+kwEjqWSBDD/nZhupd4dJZ3ggHi4HVYb6
ebzM6qrLj2MWTB/dwFDGX6FPy2c6wcBI/D25vnX5LQ7wYF43wsGGZ3tG2lw6SZnh25GTfJwJlM+B
v4vqzZiK5sVyME9s524C2bjGG9SaXyfca+lumsYG9WHT1/XOJiW6209pNzZHIpKRnMVpR1BpWXeF
Rg5atkO3SzzLd3CAg13aeqgT+pu8m3K6lTnu0n01Czc6Nj0oBVTp7Ev5tDWTQya075fONsyknpnF
+mH/KlIOXJemU5IpNOh0Rg1KMNRXXCVh+p4tjroFmGOWzEbrPIvv+jaoarB5fR8fcv7a/GIwP6Wl
RYRHnBjYnzjewrvA5WbnkaNfzCDFEoP4KiTTlM2HgRs/s7IwxtgQRXcCwVG3n1HMvzKHG7JDHOQm
Uml0aPamMnvGcnzuM6QESZTDi2kDjYNwsDMSbABM4XKbitGxFyzeQtmNWT9tPZ0P/sFEeuqsOtC+
I8euoSy3ic9C/lNlmhieQpI0PpEhXxi3fbK4DhQuWrQXSYTU3vXJh91GrhbPbkMS4sUELhy/cmMX
xqnuoHLyXPGB3Y4SJxAhqEscpGinLNynevKzK6FgTSCUKNxk37lR0ZF4Q2n11rRTiTxeqqKvfKSq
fG7VpnZsnGh6T5dk6OkT3vVJWHSm09wS+hs1fgeiCYxqfW8lhege8wgsyqlGb95eRKzPeQRWXX/2
DWTu62qwnWxr4fxm2IG3n5QXryrQz5YBPTcOpy7Y1nhnplVma+M+HdT4KTUENWMeTi56hilKAHlP
jo3JznLLjIIKjtmmmtX40mNjq9fk00TtyYcD8mw2lnjAS1/eGWQ+lADAg8o7WJYGHWGLHK/FFC2Y
3EwvLG2/AvjKdMCwlxxVDq17XkehLthvRFiYmoqj+w5Y8qy23aA4cONbg2wxIKwLr4Y5LVjMYyVP
1v9XarL/h5ZWtvO35dbDWz6/5dEP5db5V36vt4T5m2Cd7WpHKVdLKdSf9dZSiTH5dVHZU+0Iz6XQ
+WNbZZiUYpjn2OUwnLZYIblMqP8suFiAKSHZV2ltS1NRKP07BZf1U+lvWYoZtGNbHK9NItycZZ31
l3rLM0Mt+sFesvzmFT139UjM5rovidcxiBuAndu6e9PFrM3xiwWehxOvYPKQ+smNP338pVT9Y5v2
w/bsx+WZPt8bbeulMlWO5GD4470hQsKoRMESBYkTogE0susARcB9aSxrKk89GMj1FhP+YjZbg7gp
Ng4k3vsRJOt2Yme36QZGNE7VcmDVSKj+/v457AnLgpzOIr/8+o9fuX94wEzPNPXygkqx7BH/+myV
LrYwXLSccHVnbk0Le5yahL0qHfsz5mVkKcyIYiB/+aA1mEimOryQ3UXBPLMmWezGnchLHun4SM1M
pyudeJ/7oHPWseGBoNPEQLsFHKO+CcI9U/ibCmFI4iBJg3P4UbSgUUkNJmG8M3vKoVmtIaITzaey
/+KR2ryN/veH6niSHSYlpMlK9ceHOphBLLIQMV2sreKptccraHrixrSMBnQ5jHMvaNDBSGpVszL6
W6tqqr1mdLZFevI0RYN907vWl9xu3ojjG27PF9mkmatojEdmoC6jSZV4UExdEeWEmBh+AgiHGa1w
aduKmL48nzaoW9CNdqq8jRjeMN9tKbpp/lc5Zf01Tk+xFs0Dq3p7qyNLPsydcQqGqrwrOplunUqM
t3bjfvhkQqKpuxZFUJxmaeg9+1R3A1/I2efGQCionRwLpwl/v8CLR0r0aJKXVwOYDOl72RkW2zEC
WGqHE0aLwDRPPnP8XM2UjynKfPhnnN784muPYjDidz4DdsVWrPdqxrTR2hQPQU8qEMPkW5WW12Hj
+OScIm4yoo8cPPomVClF2vi/KDuz3caVbNt+EQEyyGDzqr61LFluXwhnx54M9s3X30HVBaoqD3A2
DrBBWIncaVkmI2KtNeeYIF2LCtkCXj/jWAzE5rSpiwURZ+nWsQEk0y8mniGB2CnNfpVyzl/hv2Gn
BodIib9KbQGdpuc8bs467LYbrzRyw6dsJIJezrr71mKem60aohz2ZeJ8p1PuIkv1nylFnK2NaPqE
iQ+1haNzF9rvcpBiwy5r7XXM7USre8Z11Ps9IIHhqNn2uAhsXLdlk1tPAnDV4J9j1zaXSifrrSZc
/sIqE18ULBCCqa2ICYb13pG8fVJ2Vz8p3wT7Qb+AzMMUjSUSUUAbaj+OREslcL5XRBFGVxW92QG4
JhU3d0MK4mlsGnBaZOUvYdZ9x4w7Dno4x+rCndiZbng2LbnVtDTBDT7QzQG6X5dTd9AYDS3foPYw
6IqrGv+Ro6M9j5ZuLLYl9/zOqkkCyWscV2Vluk9Zzf/Q+HPsoV19JEyOn5jnxOvSK9XGtPEJ2paz
6O28OzlREPO4NzPP8ORVWnalJPKXnrUieLkao+Gz7b1Fji9z3VUlAQqCJpJjGadRj/axqOK7lyBR
M4283AwOoT8p6s0Qb92TFVfWJVccw5q2qWn3Nu6yNfIGd1ofnFLBraC3r3gHXutKBK8OXBvOm926
rmGpIwu/h/WYYV/06KSO1XRrbPeHbzjnOjQsnC1Y8bywjdYYykx+phzVV+BAFG7Rydn6FF4rYoT/
9yXVQJXxX0sqrC9Ila5neKbhelQTf60zZTn2acdkwYNysgzzlGFQoNwlqO4gNG5ggCcOMrzhkkjh
neZKf22R3PwVYfYmb5NMhMGkjNeDSB7tBjjQQvWmuf6Hd/n3xiRYIG1L6sJx6XVIRCJ/Lfx5YRIZ
kS540oIL/QTmV0A2SVAlJxlPajL141cG5VGjNRFQT5LIO4t2jZ7IclgvcGQ/wVn49BXj1396b/NH
9J+7khBMBgQFnG48uidzT+U/9nCYRR70DwI1qN+CiyZwRsEE8j4KwH9IxMbmzdB66jRWlLvQSQXJ
DPPAWRqeA9lMtBdwQvP/uslJq6qd1k83aM7Gkxu61euYbHWiSk9Tl3w8kuXj3hr3roNxMurTczUT
VOiNrOrSs5EuwO/sRjN6dbzow6eIBQwxA0wqDOsOBPo1nhE04EG34VGvL2GnCKJJIn2HKLfHBW3A
ZrC1uc5tjW2uXPPF0cp3xATGtz6RMBG2QO7QS4OAKabq1osw3ceNJsjG0KrbbMYEFxhQd5neDPCF
y9gGPqGVVJHRoFWrgMTUqy1fFAkCzzl/oGPWuo6KVOeUlfctBBS4GJgL4GOKXidp9+fObodzYbGI
0a5nFuJYQDsnY6eS1D2Po8zP9CGADoo/g687NwBOyKf1cdyEetss6VUxmsnL6GnMox9V4YuXad2F
ZoFuOyn/dWkzBlag0JN9NP9Qop4mzElGRPIesp1lrLQ71L+SJJY4u1Q66YpGO1ygcalF5rXdxko8
lOo0pegNuqj+mun5YV22EIsAScrHY9MBJex6SApxso0rvf5G1nlEakRTozB+eF7p/Lbz/jtLG8AC
Cd7rHhDJkzGYc6p81+3DhI9c0tzH24Cv1y/TJzm58s2ujV0Ly+oq85olJa0/K6FlGx7c7MrfRoMN
UDzjyIJ7ERxBGMgnrUFjaIGRXTlKSyig850KTIXVPW32uZoWnh+Uc4bSYmq+pNUBEEYLvq56L7tL
FjTyc7SR0VgtD2ZWESgKovP8D0/U34diZDaeJ6Stc0DXheH+dQzNY+J5AJzPOcnoaiqaWXe3Id1e
D8O9y+6xyWsj38s0rbZoztAGw7I5N2YY3xn+OZP38Q/vR1Am/PWE07WlkOD9PFaieRH9zye8KaFw
z0Zc0qu2fjZUO8gE5SZsjexLGcaqqaArgrn71iKOinqDoFOmmwzsTjjH6ZCfMCKIN60XUxtcomwj
fZ2Se3CfPEYlTiXiS0AK+jiHBgSJ/RoMMSz1KmxehwTHbtF69kZFU3CKRipfEHvTfeRR4beQnYOO
/AG4QKesAiZMWLh4Zd/68uF/R477MtSy+MxwqjYSTgPO8XswXyQUuGlIvOvjlQ+PlJFt/+EwmFr7
WEEIRkrVD1Az1sEqo/E8tBpGWyM8Pi7p/JWX9Yir2y7bDlmL3NOAWJQj4Lx7aQckDvfYSBcYEr7F
00EIF9Jor/+Kmug1Ii9ub6aNQpYvGVs0qXMyMne4EqFM2EGRHBV2P5OzwqWUDQdJjhiD0P3VoL07
NXj5Bz2JIO1x5Y5Sx1xRxZfM6m4cTEL8L6Y5p5+29ANppcGBpLeI9oWsEDfCnTHpuThM8IFuYTri
VSl6gHxEdO0kS+ulymbed94FcIl4+GI3PFYdqMO+9fKbYXykdTO8YIQYXlQCMckySedL5BAdsx9G
4vogQkmF7MjFCRjPLqbEn84BvMDXMtv4H0Am85dx0vB2GJq++Ye7lCnA/7hJXdOzLEu6jmn8vUe2
o9WapWEqVDFgssz4hwxG+kitH51sVZAzEdnXohu/Hdn+TgR3bGmG+ppAw69I+u5RmDrArH9pbf9L
avtfFeX/2BtNtJ2Ozu712Lz/LmNKGBkVDdty4dicWgcBNlPRi9kTiqWtDIwVn3VrQtbR236ZCVPb
EVgeLwe3G/7PRwimI7o7a1ctg//mmv4/n2GU3aCjTIfpp00VUPd7awJIl8A2OEcYkzdFGJZLw+t1
VMt4I7oKmHrR2WxP45saE+cSWHW3tjvvxQ+K1T/87v4euwiGPjih6SZYlinRxf33m+PQ7uvo87GU
Rm6Ogau+87Gs3XFc+72nfuhtubWRW78zS4GsMH92riABR2SQO7LA2JUS9JSTW+0yyYr6BE8+eRXl
tM0xlv3DB8m06u/a1OTdOlIyJaIIJw/rrzK8rspCFkVbzlESe0RAw0VX3rUiFb3iGPcUGe5GVQwU
fBdijF7JcC3tfWkIEKf0i1dpurFqI9iU4HemFt+/05gXo3BvHYigk0TgUBno7pKcrU6SBrSnBRmt
szqLDiy40do3zq6n3rUWwszYM1oeWpq9LXIgRtFgos0sWtpqateQ8uKtpHko38GxEh9xGAO8CJUk
9ySLuwvTqB9gOiQ1Dyjctr6VpOxhuMZ0rAfWW5vOsGsLxRdFCawVSCALs7bKtXTbA3exD0hkhoR5
d9x6sKVU+2Hb+kvH/m3p2iGgFbJv0cwOGl1WwLBo2Px5LgFBWXfIuJRYCXS+/dKVVXDMA00eUDGR
N0ehjRf5RL8Kjr3Xv4YMGUBFA4aaasw+/bBKGkffRV34TiwxcNHEC09VjdPBaz87Zxumsl2FOf9M
2fwRT2hriC8y+xR8/XPD75vYMUBgZU1CRd+gG3WAjTxnVVyvgjCDlNvlxED1M1asoJJqSxLREprf
T30Z3hhomYVDBkdMGzTeZkNB+yWyqf7trj2WbNrevqFmP42BKUgOSwtgDJM4+DiaUcUsop5LEckr
3YZoiViW/r86xM0o4KuJQ2dhkQmJAwUjrX9PoFNpdDh8ar3dv9GrVXjgYBWpjhLbqdYxAqc+JhK6
tqVGRBA+8DH4bFsM6Y1ZJ9vWizaRIASgUUhr/ebuDfY6hdyxHeD9WbYKgPHG6c1syfkbidrJu+qh
6EUM19cokmFvVSe+rE8Dp50XN0XVBYSbELhgWveobvej1c/WmX7ZBW6wF/RiVkLY+Hg6qVZlHC6V
VpMEMilnMbrBR9MH0QpOjINNh/CE2pF4tE3rlnlDdJYxqienqPdB/RMA2R9aPz9B/P6O02I6Wulo
Lfkw5KIVMTqtaembd77xoTd0nD2+heTnmy3mCqWIpEQzX6twy1x3Zxbx3XJdws9G52Ixn1qETniy
EEfTR6t2Tt+0y2LQZou/3r3UNpbOKnwOcOsvMuLylohbL0SV5aeSOoXUGoFIdLhkYMQ8acHDCP3l
h+o8sQOo8iICRxCXNkAli2gL/ekVuQFu3rwNhAJBGixvtF82oiFDrpTqqNuzHjFEfU/hsWtz+dJO
HrHzPuhBySB2E+bWn0p05aZEtE32ICnUbXLIHCbRVieCPZACKBiApfSSRJdW136R/ioQc6XAcAu2
aLvB2wi8DHAJc4NT23+ZZIDyQ6XFNsO161ERarJVr6rAypQYM+kDfLoOUUeCAYFiWBJ3lI4rvaqI
H2zVl1cA2pMctnu2940z2Xez6FriG6a33k/WZuUVa+rkH41NHk+UcneG+tTvKmiIELTfIO4ce+kj
4U6cfs1DkBteSE5V5y0nBmNMW/lAwQeCJGLMSBOYfCzWpeVQrljPvowUblRMI45Q93e4cTxCtFuX
eDmZ9bpykWvcbTJpPqau3bUq8TZOG7zoSaqOZR8BsCzTbVhjMnUMUaxsu/01VZq90hjiryrIgWeX
WRv4dYXXKFHYro3xJbb0YlVjgYqhdzEi7d4Mo592fefS7bHepRm96+3NSZp23QcJDp+OFGnmZ/8y
DTJaa86W7VfrsvCZb04wbCImmss6A4FgFD1Zg9TMVVZuYcrWh9Hu4TSRGAqU4ARY2dp3ZP+JLtpx
BkdmlgPgtyv7nGW0L/XODbdhmwVPo6tvKs0JLlP05sumPTpeMHNA10JijA56e537DgGaeb8HRQVf
2fW3jdf524DPuoiiGUw7f1qp9yQgIrE81zqDModeUj+FR+WnwZIbpfgqGRJVrqN24eg6uyGXW7MZ
P/rOSTcBeNwVtt9u4Va1vtC9AswY+zrhuc7WbLVw7RlhsfGsJgNxe++m0vnB56oBBFbFRpokiuZo
+k9NHb0qN/8zoAx61jXChyrzt4svs+nCJ7/0QEWEqYVKqybWHpfsKprkh1EQexB2Gs99KlZR42JC
yVINmLRnbQd/utGY2cJMozPp0jEAHbNK865difrW9aN2pgaGiBP0r10b0Vpmnrt3cgylxkRniDw8
E0cmrNoS/NgmHrO3UPqAewhvP9O1uceR2KcmG2Lc2OZGt5LNQIbAwUvz5xo5NweTRC7riPVoxNsK
CvVmDg3L76RXS6sgN7OaY7fgrzCx5Abnw+R2YlvKh5Xh/k5RgK0cOcIq18jiVGWZv5Tg1+sYUCTm
s/zTGhdOS5+jK5nSdQwGj2U8XH30nUvC6EF3tRIdMAr/yg+sa6irNYElYk3H93Mo4eoJ0i4WRkL2
WmEr96Cy2uOY0v5mvbnXUIc4TGPVluVPcEfvjaaa79zFWWMgOwSlb9+q0qFrloxvqBP9dVNlNcv8
MKxN5Ol8SOAs3ThZVza/BodueM5tQPT1RbnpBvAlO+mYgKfCAUwCR34E8ppsmhQDiNMrvDf98Bvv
9pbhTbSOXHZMkCJtDL8OeIENAzVFyz4cM4CRUEsabWb3LUVIGnKcamobl4zbO6bUO9uI0ZPWQm49
zO+rqO3so9MDPkmpmrZuyx0yZmL4qAcFBJbiJrb5tcVJC7Z42rQUoyTWjkwdvmMo5phtmluplz+D
NBNbfRjJSjH9tt5FNcjJRmXfft5qJJ/AeYOJRt5G22SbsdSie++zOPpV6SMnNY9VHY7g7kT2avgB
ACWe26JsKRI1cWQEn+1Gp8/ORTPBb/CRjtd2d8ug1cwl2gS0OQ1+Br6zDvQeoWjXDOusGPwldMV7
EUAeM7HU6q/KA9xmNsVFIfU4poWfsgHs28opn5uyhOk+XyZHHprB9E665ofX0Slp+FIh9U1/lh4i
eou4DZMG0kcBfnKjSaPf1rmnPdMjjjErvHj0yuG5tiS7gU5adJpG9lA7rolK81YRUqQjIQI4c8P0
MIGr2RhVR8KOkFg7ByReS7DQEXNitE2cdBRGDoslcqSWtVJVX2Jvqi+yHa/cotnzGOjmtbG9aima
qN9qZMIf80jBrJ3opleTVW9NKqkLHutiG7FaYQmvwmvkMkkp9OR5jGgsYN4m7F1ieq9mYjbRj4CO
KpMhUAONSnnRE+uZf6gapiChZuZnn272JWI0xZmWFpTgweOvVWvyKsvVYCQ+msnU3EM7yDgzp+bB
gVO99JD8LEyi49dJHSNdb7xvSSdKFFN31ZTnkzNLykBuN8DLHy91bSD5IlzGAwkMDpqwpVG/p22i
XZu5ydEbwbaUln9NfOsi3IrpqWn9Gs1QvoH90h1O5XYQYLDCK11IAoF0i0wM580mM53WW1zv0pEQ
KyY86b0QdstJOG3eiLrYplroHazM7k8x0a6nx1f/vjz+LA31Tw0Jy1bo+U/YjNqp6EFARm79Cx0E
Kyp38kaZAGKFKHciY0upc4NoGdejGnHCVwgHBDkqaRwio4he9bbbJm0a79xaEwd7vqhW2+a5F3xF
lYQ9OrHdOpigF5k9Ed3uT9HdiE0M/SGBabmGlTgERr8iM8fdkaasbTtZeC+hh3c/aoDXt3F4QAwm
WDdGcSjDmIh5PEfPIfiue284cmmNfbbTal5Oh/qt1Vt5cxQe9z5062tTzsRlLBnPnCFRTgcWiEJh
qXaTmS+mL6pVQ7TPmSZZsUoy4HMAG9oz5oLmzIn6nmbWeJjmrQjF0FkLHWou24zgXft4VhBLfjZD
uh3Q9fwqenqWCSP5ha37094WWfEkGZIvhBIlkYEvpXjRVRZQcnLxK5EjgMI42Ydm8zzUfbenjxdA
X6iaZ1J3g5Nrc3ahOPRfSg+cHnSEQ46z5u5zeCXVuyJbI2yqU9zSC+81XVtPw9RvakFGZS/SW5iZ
4gmEBGNWmXSfegnhnliIclc0XfOkaji6vemSUqNJ+0K8Dc9S6e2CAHRIJI3oOwPjCwLZ/hVbIPVo
8SHllRC2G1oBl3qM5aX+wu5I1Yxa5ZI8LlY5HGRimvuIuCFQK12dmlczScpbnihzn8vvmvadH6Hg
cZBO05p9aVPpn2yz1k598w0NhjrIaqhSCJk9PS7o3N4hbpXHKQ2ejKT2zyT1ebdYB+/UkwieV7gf
apz1n+ZELeTKhsCdHFZ+UOnBoe6ZVgCgAU1DrsQ1Kvzo2vhwFC1NmCRw/HZlj388BcMve71Ml5y8
/zReOVBCUpcnmfxVTmVzJ1swv2c3I7UWIUl1HMK8e1WExqttxu9N43s/6S280Cqq3jjlkc6JuvkQ
ox88Qiw8IMlK14ZhBk9dIYz9hHJwR/c+Xk6jHR6gLlFKKVtuH2OGsYPsPclYLBzUY88u6SbPZkLa
JsEyeGl9kZxt012NBoyYiQUfjtxQbghblEeZ5K+G3epXV3vpPL4xO61zAuUaUVgeQ/o4R6O5jkIb
Ids708YSnnFnMu7sLDrW0DzENwrT5qUb4xvygug71BFwWJ78zcM3HohbbZ4az+5WozXesT2SUhgX
xSnVJGS2NmyZfar6miTXWhkINYmEerF95lkcH4c4tp7TzpXremT8jEMou4iiY69TfbvURm1TE/F3
ahqrOOleW5wUu8KmTAl4AkidLaWW5DfPnzhXFPFG88ZwXZm6/dzMFyseiDwtNHpk6Eu7fAw5Zxf2
U+OO9lM1XygXOpw8cAXSnoDQyPRfUWa5ey9nDD7Ilnl3qIvXTjBFxHx0JWyZdXkgPAAHCVBT0v8g
4xAPgyHROc1zXkxHtnuC/UXfNDeeSLNyL5HA3/y4hK6TL3MGfH4V9Ye8y9MLWkl7WSW1/i1LY4ml
UvxyJzSdhHt9cRpsbpoNPJYDdnERoVy3AZ14GRbp21jSm+WEbR0j79SIpD0AH3ZfYw2HnulXVwrB
C2mg8VM65DEEFYNeRdyfHq8qRawlZ+Pw0GXtsxmUxr0kDwelnrnM6t65ITTK1onmg3kta8bw9rNK
DZwr4VgejfmCNvRpqmGiShzojx1JzttSPbT1hfMXVGpSP/RKID6JA/cEiQEXytDtLJeBcFM60xck
Xt5+lf1EmM3Aqx+rC8NZ+zj1f0JXu5Zes+1cpz0xSRJbzECEJdXCfI19h5YXieyHcKztgyT5FypH
gLknNfUjEJLqgFiV1v10jWJtPI6TJZ9lBZZPUpKiNflytLA6dGZXfYTBEZBu9Tm2RrofJR18C0DL
gjfa7xJIDCA/aZ82wexWxuteeMzCItMA7Z3D/pdYjr7qUPwZQc6v+EdLNDRl8dQNKd30+bkbtGhJ
bFex87soueVW38zxDeyZadHNyHabOkf/0PURRrJWvwSV2byoClrKSMHhy4umK/vy+Krxmg8tla8N
Wc6giYbo1R/gd4eD0NaYocI9dPhy1YNdWonIARcuYH0HccLwrPeDXVVY1abXU2svxGBsG2TEKLDr
YKVy16dAhfYZ2Q1FjOc9G0F4lJFxrpPJ2k1jtrKRVpy7sUyOTmWTX0gsxsos62jlYXa+5vUZDE1n
DhebnfnSqtFbGSqfgyCx1giGEJvWiPHL0Oukd9kkCUqwErI04auxkXdnUbHGjEMcbhIb3ms0Xwhv
WcGw1k8GM12qLJKQelv70noSIHpyRQDh9f3K6Hh6KxQpZGW5S+G9cc7UvguNdl5op+OzTPr8FAqr
XvXZzPghiXTne28dUGG3ITGjd8Ngp3LDZAaF2TDP9xOnuo1mj/4XdMSkld1XZiK6AjgPbHZygNq3
A2XjWFX7cBz+5Ep2335Mj5PwvfQ5ct38TNCAWCYO408jbk/xUEwv5GMtBCmY+96WHu51M/wui++m
Mlo2J5+saOSy9DD89FNxKIWwhJqic14J5js6eHIXNU4/bi1yg20+nLUN7QE/tnz2XB0odmR/DS6M
RZWq6WICZ3kC+DmTcqfqrFGyLfWx/hX2k8YwWVFoWSXTOj+vvq1uDYQn/BEm91EG9oqyz9tbXWG/
KqveD1ZtksAN05XVYdzxqa4E/Y03T29wN5rDpzvTXIPo19gxT8M0dxpNZUBzM+jL5ZcIC9BPpalr
w5nyLfd70OZAzJelOWpbXWc101r72xlIkcfp9sSIsGQZ8a+mX35TVCVn2Q7JxY3mfG1izn/4IW28
SYq3qE6cpRdab+mUib2RCm8ZljV5Le600omWD+YhZYiA+4YAWIOHTKI0OJ7mpKuRIBczan+k7RO5
ycW3FZH717AEbch1+lH7fwKVQANjJS0SGr+xK7LvQYPnDFytftb4yRDATvvIN9J1SRTrOhCUA/vM
cduv0ijno7adEXnAbePHa7SH9zYxoucQ8tTLvDoEKm3hMvEKwx9hIUKn6SVjk+CP+GMWuS88PUrI
Vt+1zG3WZq6dgI80qKaLAFYp5gDLEe8Ws9KlViYJmXL9S5j6pMRZ0YuF/PvigbuKlFrRGk7wI6ym
0iMnxiPrZTrVtFUXsUhCGiTV1ziVxRoBmL8zFWHjGAl1AtOrQcRry/yZzxGqTDZcuuFNSepNDsxr
HrtakJeWWEwReAYfo5Fmew4E4QpC3x4WUOoaP9JYyWVg6dGpwRMKu5+8kjhCuRTQZgL9NFIB9UQk
Ni5j1Lb6DYb/7HPEWtlmMG1GJsOtG5wbWfXn0iWUe2C3zTy8ySo5BXm0LnOhbSwt/1FloM1IPmnB
DsW1oglmXB6vVFga5GyE71gjiIGLh49ROtm9Axr2WCAirTWQBRjPAZPa/c3xR/uYUHt4cWPQvBzE
J346ehd2Vl0C19Ge86n8nZma+PRb0mULMtVIH0DCVNlvoZM5ePoqHXVb/YtOevg0wREnaThr1qk5
HTI7l7euNqNbPcpzHyvz3Qg0m+C/aAbVxi8s45wavfGjc7l5RB//MXuqhbD1w/cy0wgVHGR29JMh
fB8UUEAloitDwXTVtzYhk82ca8OJ0UnUszTUkwt0OM54G0Utb57Vtu+tEbDsI/le6XbyRVSDcZks
Jm6lX9U7Py/h8ltovIsouFeeOyvW1q0Th2eN7uR7jpWZMwy9MX6VmddfYtadILSbXcPOh/dbvnph
k+1yhXOyIbCw66finch5HDV1Da7ftvL32iLnEmn5VYAWc/ScJYWdhCrb/VknPNIeaVaEFE/t8vGy
7AZwNTFB0rj0UR5kTf+ZNOVLHZrd3vbos3jAQ/jN68++6Np1h7ZkxOmB+JSYvpDwlFEWz86Yvrok
1q6mhtU6Ccx+h1VNraXpZx/NOI95RsMA9DQdhBYMb0Ho45Kcqn0vCnpWnRVfe6k+lHitR1/dW9f7
nbf0zdzeK5c5KXO3VuqXUUsRP9ZmsFeDW76Rku4tymFqjpBYPRkMr/TYRyyjJBO9T5Jhdoxhee/o
Xb/HN0moyTTF7x6wvjU7iLclBS1+z+wSQn7IUx4RqLMupsIlJyH4noJPFDZgG/uyOWoM5Z/5lt/w
L5z30obmFzn08R8vgwxxk10579HkhTuAO2BapvaVmcd6CCT+4NBSZ1PnoX7cZkVeyaVZ51/oWEgo
If1i5lbXh5vX9axaLKNIKVXwHmn9TUFoeM4aFR21gkFEZx86jXdPfGKJxGF4LuzCXBmRuE76mK1l
5FhUPvzGU9znO2d+iQaQG0fV6GZR0y60pNWI892EogDFF6DIqUCRLOI8Nq+h6ZwK0lzfkStMR7BY
TNiS1DlGVgeMSPrdpiB7cwUW6dZAby6yUb9qE3MHLYlJYJDDk9P+NlVJR7Ym3TPR5olC3l+SIAAQ
YGnnwkMYRDVjEkRnGGy9WrQOh5nYhTeON9Rshixt3ybqVG4X+2JyKt1HSM/eVWK8uLnuPJd0Gg9Z
wN9P2fbYM+AiVeU5QqFb9YZ5Eg6sUj912/fOTo1NYbQjDGJO17SoAu5L+7WPV7DJ9ENuOSctoNGM
PEvfus8qk/X7WAbmU+tZgK/tqn6fSgX0IpScS6x8g5b9Jaf7fGbSvMy9OGDiwRuQrIuq969KDac0
8Y3jnPhaGLr1Sn5xeMFgzJhyvm1qhbHMYcy4NGPQ8xb3OC1lRG/AnJaplxsHFor4Q/KREtdSvsYE
PT6FOW0bnVuhb0fEx87axXl3GPS0XOnglO795Gz4KfolrDVwdmlWvDc2C1OeTBwGxHSHZYeJcUDx
lPWSsQHbuIMVGDYbf1ObmndQ7sZSKaEfXLjP1ESRcWxZQ0Rrxze3qIaXgof1sbipqcdnWTM0Tuqw
fQ+CMdiQjJpvi6L+WUxm9zz/rmun8y8m0BWn5l3Go5bsFPDb1gk/ZNRSE1mTtmA6Xa9EWsGQrJKd
rwJ7O8YW3ey4cT+6XH/vlHmrOm/aaJlz5sfZ6YNn7PLulTO0dwmtEcYG2ehaTJYLMnBEljUSH0Jj
8q/RqbQNWT0N4HMCrBTDMlv8zAg9WT5gGI/892Qa0a3GhO1q2bB/wD74BEt4iVG9I+9klYKGOZaE
5i2VC7NB0weA+xlRcQU0E3hNQCGreKzwA5bmd5Bi2G8n5zluYwORiMe5zLBPqnGbfWf1Hy4Y2I1s
XoO4GPeTBsRFkyLakPf31VnC2tIa+E5A7UzpUCICDDMsBv7VSkgVaEZar8501ROedeuXkRnR4QE/
0Wb4yYOA8vgqJDVvlRoJ43+hEBbD9mEeSSxEV8oKbkkIw8euaZroZr2KDFgrj8s0M33//TLuJm3P
4CGvmobZcPL/LwLJJl5U71ceGGIXTIL82qA/lEhHwN/GHTkL9Pj9sdzotkSaw79ZB6o5PL5STYh4
Qw//0JYfD6IPx0MRepwWHSdYkDPzE9cwTTcDhP04Y1Qelwc35fFV7sZ4V2O4WvR49nVxRSfbKLM7
cIt0Byjv3QFNBrNLlveVquQlySyxrYiIJDikkBS7wMChKSFlnanej5cBleFqktcqj4CpRuLb5zBL
gOewso0e3a1DJMy/7gmLGLHRacp08Xj9uIw0k00LzNLEJAdJOVmnNVR7ggjmgxwGz12sEQBAu8iL
gmyl6fxmQTjxUclrX/cJBP1AX1ArcugLgIUbMwLZnVHi05Ofqfpoxf2PPp1OKJKM1WiOV0p4BuPk
SYBQelyZCd/CljkOVjkyr0VJlJmag/bme7ia3/TjnZIMma5Kp4VbOhXhMXdqPo8SqlRWg61+XPIo
bv/1lWkp4ilri29k5oeqC4rD4ysLOys6/YIHVYzFJsZ1cGhatTI7qESBZ61plwDE9mh8axOmo6oA
lDDsK4OkjXhQYJ74s4M3X5IZ8v7vy+PPSrYEcmeMc+SwZTxu7TFOdkHSQyQhieeoYdc4mlZI/IhO
Qlwl3t1AbmvXrJf11ERrYcWUbWMMNcVS9uFx8U2+UqV/I+2sP9HZOGsF3fweQdICSzXc1CSchSN3
vljlGgP1qOvvesbssrbEM5alcuO7LvpqOa0mP1GHta+IVmxrXDwZKM9QU8h3Kiy0QYy80Z+GVTkI
gY7qyQ4Ic2/DAky/8L4ks01GTs0ZAQG3ZeB9JoP6korAlDQBnN/XuHMQ0aI9YfTjnP4fd2ey3DbW
ZetXuXHn+OOgB6YkwVai+saaICTbQt93B3j6+qDMe9PJMqUIR9SkBulIWTIpAjjd3mt9C81OddVr
cP5UfTzK/mfrzociZMM8MVT7FI6uS1kU9Cy8qQR6DDv0kFeawC1AUPLYH8d0ugXgh78aS4Q+pqTf
1Vt2YxQSfBrzsi6gBjXs9AM3f5ZljvY4vMIFnm4Kpg0K1DeUmOx1n0R3UueJVf1srtKQMqvkP8Mh
WxpMfp6wca4ms8YgpxJU5BOCshobcpOsxeQeKMxvmX+YpetonZJcvchF95SPiJjCrjzQmqaNZPU7
X4clzVmz32C7vQ5851ubmbeNOVgIY211Exb2t9zRjjmULp79YR/FeUnfqW7Q8DYReBAsb7qFsEqj
X72w/HJYqtGxslAKBR2wEHeAu5wk5lPmOu3hI/Sj983dhOr5apiCLTgUZqEyo2PKIQ08ZL+uJp3m
DpPVha7a3MU5Vs8fymwn/dpYR5HLudCwtyX6zQNGqoDzKZJYK9CrSylsec2B5kefPdadxS5XyW87
Z7zOg2yTte1OG0iekgMvG/bTnVbUGFAIraG89d1UfOPSDYabRmHvEhTJXSiMQ6Epc/+7QrwM0jjq
nGWr9q2nAfui24+CSbN8r05gGETIelcActZKmW04mBabumKW183vtFzfmp5wO2AHC7dS6BH6+8TV
FqaDCuIoBMJ+0qkKBBuXHBof0mbQlmEck6n0OoT9hatkGukWHESnCtGtEiPfSa3F1E1PXYLyDStf
IvQdPIFLvUSXTkwL2MgyX08F9np9bF+U5DGIUw5fia09VnaUkXTA0gqUUm4Mp63Wk4b+sI+a7qIw
XsEOt1dD/UQdVVK/80ThMIbJfkkSq9iGCWfryO+fCD0BDoxph47SlR8TzaqRpkmptluMg/UknSzH
n2Mesiiim2gPSwv88QIVJTQh1skIqxduvR8KYq9VUoHBkS3p55mx0YfkIarTYkFF7hnV3nWD/zqX
UJ0nhHnLPCs2qkP8pg6slppj0GDoLjKvMdNHYr3U0LqsezqGvkn3PZt7z3qMNr4lK6q5ExFNIwJT
FxLlCDW5LaqMF63OHkoOolkkyjvF0WlPCKSDzSytNpPnzpVeX+gXdSFGpPzVe+k64crPKH3m/itn
LnJCwgbxgPHsZLP0XVMIP47197r/OVbZnd3z8Op226zo3t7rvqEeqrTel7b5U9qIiPomkVdYLlhd
AWFSyGVuD4mWDrMXU057NUSuV2t6sLLLkZI6kVW5QncnCzjKJKRu6ZWS7a3cD5dwxJINzQTsIzlz
YH/0Lc9J+vSZ0UdnnqSaCGj8RU1xibKgdheZ9AIzy/G3vdU6F3aZPiHwZh3LqZcWmb2Wrm3edEqL
+MFJrgttZSJpyjVn2BW+L9dKRb5TZSrqVvhud2eDAVfZci+62kH1aI3VqvDjl6G+osMe8Vt1c3as
SgJhsfKFlbM5EpwA2H2WaFmMSTtEsT1spaGwWBfXbAb9B6LVaxnkW8it6LkiFp1GewiQ4E0cawNz
xrG5S1/tAn7CvHfN8onDIISqxrJ3JJzGS14jEhXeyRH9kxK7V/aY3YIH2vS2ZiIoRZYPfZFTMvUp
BjQFOXz5+bvLbnNrtXT1s2pcpTBIVo4iX+IeXB6aL5HpyVJliiVp3n+vfBv5Huty5GI0qMrHyJXP
hA4iCX71UwZe04VXbRZaSyvrlGM+ESE10gfSWHTGANaRpd5o+ssQokrJTIUwJFN5Yh6hbZ9MNDXs
/TBQtjCpPlcw5eMGuRA78vegKb2WW7clpPU+02PaiBU+qXTTTbpYgLldage9ZfjpnXVsNPJ2oizw
l5nxGgzTt0GoZP7Ezs1Q6DPGWnU29QXQNJ0khrq6C7v2XU37tYsF917Xiqt6p9hA8IhnWNUOodBj
/gxEPby0csubhrLDWRELfAUAzJwivEVUD3JGmibQCNanCYLAwrWwv9TNNf2Mi9ZIXjI/fXJz1AZm
XPyEVkDxjjgZQ1zzG8GhD56o362yWJDDbZUDmRP6nK2zL02Zg7LKvYgMZvKM3ydJP1uiJ9SxK3ZU
07dYQzET4ZgcKTmsfHU8iF5BVGrsBS0n6u855G3Qrgasc72UCDlU1tgiYcwXcdcvK7b3tR8NHoCX
hwp+r2d0ZDZbhH+vIkTW1E1NC5JoFi38Iff0lFtqWakF7X287nt0gtaljRLxQW/m+IPKKyJSmgzL
7dYuY75Bq4n3+TnW6M7aKuearsbRQwK6GI6YdP07W6sPFHNxExoEoIfoqmKzvhosbaOTZ454JiR/
a7prah16P6FCWQqoTwFZp8fvESxhOTXRpeGOu7iwiCkLSfbrFNyybfegq/tEim992hwoQMEMbjXo
8b12RUYhSue0axeYmBBBfW9D98buspe6Y3WvwqPaOPb8AxpeouQp5pC61m23XyJ2A4uQAustUQX4
aOF63XmiKVR75CHXy3JQSTfok2RngepZpjDWcvA0HhXPlqVq6KDdohwy6uYlz8g4SBwEKU0k70tg
sl6fpu9RxhPtuP2t0kyXGYvxD1zWC4WD59GZrO8DPRcqxRO+liC+cRrnMk3gtwd4971mRXO0X4z+
2G7gFF1L3k7zgzcnG/JtXOv02KjfuEjOV5oxgIXUxuUYf3dQRrsa3QZkOpe6neILsb4FhFUQQ09i
hO0Xu76kKIDYuKUzVDtyXI9ufDCa4K6PVbkeSZiNh4R8z8raoZurcEOtU7V/xpC4DyZa6H6EeIRS
53yqrWA5ciITFtGqDfXscQy/Qax4cL4XHKwhHi38Lt/w4DEvXGla/VD6UIEMnEPJzLyWOBDa2mk3
ioFA2wBDiLwYe356DIey2QPjfEmmgIQBJByLbCCcvslK8l7jIwWD19hKiUcGXe9P3SIH3eLuxeD/
hIVdoLcBRFtuhNk9izRhcY9Rpsdp7JWOuO5944etlPcpjHnw3svSQlCC721apoE1LEMkfnHgE5ld
SC/thiNQntJWcGs3/EULaTKh2QV0EJZk0Qukovo+El1Jeo2ylW0yrpWcTXMq66VKztwaD64KMwRw
lSqFte016zZVCKXDkrZR6Sp3P1SzJmvDHsIN1S+29XGgr0fNP7DwPcCyJhmztCkSWd8UpSk3lW28
u3ihTeDa6DbgNlkZ4GiNPsdtxkENsxy3ROa3sV55HaETVwn9xfVMtOKRIBl9cpBcBYp4wnW9FO1I
gyYdOH33F6LA1GxYGiIykiZ8gfBcheMPKK/gt6+NFQc+rgVwWzQFW2GKR6utfrS5jw0XAC9gqi1i
NbFMXOIThXpXBvKGPLmDWU701RBMk1l9raSRy7aR4ItUjzdYqu67GgyNPj5OccZRVG03mjnoS2l3
6VoMLDcpPnhkIevS7Bh0cXtw9cBgfuw2TqEWK2M9lXD+RcxeQQbjlRiG+z6aEKTH0oC4hZxVomtb
I4Q5KAHzgDbGgLZRNU5Vd1Wg610QvXOlONoj6moSXkx6fqJHnkmzicccyOuUlZsmS25QGhMXSfxj
16U0ltK3dIgwx3CI9wsiqX3aVPa8jUkDbBI4IGo7u5C23izi3gQQhHnLNm5Dg70RGIGH3C9v68nT
Jsfd9mV8pxjBc44qeJPWJckf2mVjZS63Mnib2le0JcS92/Kp7vViUZXWI542GOgkf5DVSohmpiic
sKE0kGHIo1/CUzMn5puO3csqRmC2H91I7j/+zw4DY2mzWC0/aLYftZ/IptFPJoKSLaoK34If5jEQ
cz865OFTr0bjJaJISvhBxAEnyzQIbPYc2jrsOHG5d0kSKhvJE78kFdm9s6M0JKTJzRblNLFedv2W
2Mlinwac0Eo7JTJwMkjG0swnvSpoGbV+eVFZTkvrOdY8LSN7uZscL0oyQjrM0Ucz1A75UeNJtAGE
rnrDxitgWTq6wp6fM9xolYw5XHlXt1Zy6vVrmgTFtpaxvcAD7cCnBCKM0JUOQJNcV0N1HRfZcFHa
SbzRagOMtYXjpNUQzKfR+B3VmcXU1tRMmWYAcADrVk0489g0a448lHS7tl021E8uo1A9yqavEe5P
xqHRw6dAjesLSR9xH8wYJa4S9KBWPg6WwKvhqsMNNS55Y6Tivm7hzfr97N/zNUFbAuKHOSFDEFC/
DRFfTuadmGTO6Kw4QFHAEi1tLFsPj6lpUvbItZ8xkuYrmgBwaLsM1CwR7UQpTge1sMfDx/9FvhEg
eUufB/T2K2XqYZJAZicPnpgMWVNJk+pUXKgN+UB6GEwU/BQ6J2N9IcbUOWrzH60cEf24iYVKDzD9
RFrTKpnxwmUwk4azbACrnIiuY2sV/chmcHPM669jxXgeqHVcOFnHSauAvDvaun6QGv0ryupopvxo
h1AqvBFRN2M+iKppo2TLces+N6I3q7BaOuypvxalVtypraEs0E1m7BP43LDrL9w4B8+F1qSY3Gjj
BtH3QLjVzVAlm4RT7iOYuGEnqlp4GD+0F+J4VuVk9PS+sA1RrSJLnJSxbVqNDj3uGswbqoFCVeds
eyClmtBezKAlyiLuf2KeO2a2rXpmyYuarGToI1T1JvVjZTONcb2TdgUPxSCtJS0aLy/c6Btqb7p9
yfemIOmRXjdZkoIwXPSyBDBwkFs1dX1V03D/Prn4IhvbeW/jQdkPaa7sQ6kGHpJ99dUiLJSH/rnT
VWU3hjxVjkhoMQ7au6WkN7pB14TEVPCEubhpRTi9z36UsmwiTtP+9aRkSE+1bqKlYxXXica2wmJx
ZBOBwk0yapZhoW8cxONM+iDX1NJ2r7IUIY/oNxPcMuK5lvHkIJNLqEiQnaE+Nk2nrH3YFqiojVdg
lAW7s5wI18LpL7gIIyeCRjx2hkE6M/qRld42zjXSi4PqYuGPI1JohoyIUb0YPfQDO/p9+g3Oa23T
Dkj1i8nRb/r0OFY6rALG80LxY/XQ+qoPn04FsmEhg1A0ZKh1TBUlHSZ96Y77Lom7bREo9T2XGiBG
nyiIvvKt1sfmA+aoYevmYbX6+BJbR7ntkvRNqcVLN4tZHZcrouFxYrsNIek2sob41rLa7C7GT0E1
xVE9A6kMgcwUIXtRuTfC4F/0vnNpFZp7EwXSvXKNYPnxvY8/CLjQlxitYSJ3xNw1aXnTTGxVcC0c
R2BsyIanBzStbVenr0Nu3aRueBUGebcsFSveKjr+eAurtBeWTBx5DFJMhMj0Ex0vsuI7x4GMXHY+
pImZ46VAvb8v2szwkAOZ9FOG8ahV9jOG7SdSbIB9K9+cJA3vygapWuogN7N1qAGWZTtrxGdrVTjx
7ccfPvqaPHt1o7G6CXLd2iCM4Q/TKR77Mbkcorp+i9AdL8IydL1yIv+6DqKrtAIlO9Fa3EyWcIjf
rbGd066O3bq75jDvLvPkEHB8vdZtlZWiGNfqjBYgLHTaB5lFalLWzWnexM7XNswkpfST7wKNhMwr
Iricgo57M2FmIE9s0uU8SWNhrDi++SMklzC5sx2EIB8wwE5TOXWHurrC5GEdInanSoHGMaONuqzL
8cLvxoLA2IZSoEOrAeVX2ZmrNkLTmSOj5qC1z6ldrNIEQIpMrSO6KfR1ceQlVjYgYBRr0Wjo1zIi
AWGOcrRZua6LminqH3uFgNcmzzwji1rcpeWtdJzooVA5ATF10EFdBh3F+tYdl0XBEzXWDnm2ILGU
pFnqyABQNxMHLsw1BMY73Hm3tjJdTalx0GNyBmJGbIBojgMaRBsJmdRK4TeI7Nq1m8fJTmloJ+68
gWuWxhC7y67Qci/t7yUJ3djG1Dt/AEqqcSheWHAetwDQt3ifgmXqI+Pip4mBFk21MfqWhoD2029i
cRzQStKTe3UFPBKWVg7PEwTOeEq2g57exFXzw4rRVPpSSZfZ2NNQp7Yap0QO50ZurhuyTKDk3sQ6
trEc89I0fTftEbKRoChJf2qJ8L9eswfwACcmKzmotxPhHJ5hzvm1Y1FvZl9Ry+uNQP692ix4YEuU
6VHNMY/audew2fA0GAnUCknfqNnzbY0YCbKf6+mKoXdNNjKkVbdjr5hxLcYEpVJLTFzTG8cGh0OA
LVfXLsawPDKRLJJQekjbxlVp1R40wmpNtvKEkokiUlb3YDrQOHFKUSCyJq2yoHwBeEmMdzWLzaJI
XzmfkSgq2NwoLNTLwZhC1HHU/EuEg3zWyl2lYVZjxiiLHcjL9jbSqussy5Z+V1qzvnre35f+PkOW
37B1vZxPbHXDUQ6D1SKI7InWKHpqxiPc9GY5kKm3J7g56jTPN2Cm1rTfNctZ+xW991GSIBRfmal5
TzFPXwYpmzZXxyNYOq+0C5yd3+pHzZHazijcKwVrWZk6kFT1BH5ZJt4mvf7G9R0XWt1BjjXtZRG0
00VoXOuag15vnhI6vX9ip4hiBBN16Y5bDV3uJg2wWymD/E4aebMjLXAEpUb7iY4yI9y9cDma443O
Pd9VVRrWbP/bHO+xbSv7SouBVE6lu1Js/SYZbbkRLvHkfZhfh30Bqcc1DQ+Caxj3FSdBiC2cyqCj
b6dejptC5tuOBIVu5dd9dzMRT+L2Vr5Q7IwP7MXlA4al7sYtVTLKqq5CE1M42zEM3x2AVQFhM1d9
LtNdQLd4oxZjAYm/wKzYaPcQc2wAOgTd22z4lWqTxKUEgE/aqVm+yFzQUdPKH6KhfCtYpNYGjAjq
o6I6ol40hX2t09tfNmhaluS/cLJpCbFrbA3RCMmLWjfInePEO+r0P8BWcaK20K634bi1jFcZKfm+
6/qLySCjO5/dG3MVfoz31iwIMQUBPS6n6xUpdBu1m8KFzu9xLZA5RcEYb5H40zwgiQR401brAOcH
irxV6gqmcQb5pqYqvkYgu9TeBkERErQqgeVDRanRHe85sz2jP1hPbZEdQISi2gyaR42eG0lSVI9y
FayWnsZPJWu8lyQ6TdgENxyinRfkGm9jXKxgil2xE0ZZpZnssUV061ABYnAY1+yirw1KcnA0zZ3E
pwF2FFGYEoyHMqDbE4cqguLmuRXdc2ia7o4OmSeEfct/Fw6N266ufjYh5ADmUCjPHYYYYWzAz20V
BTWim0Q/CN996RuBsZBNqGQsujl1zJTiPUM822kZfTsztGmaZ4gtJs5yBtEg287qbg1Ia9Q0+oXi
uiDV7ejgy/abTKl7YAahchJugNP+tEY8VSRbRGP7QDXlh0odUU2mn1UGCIAUB7bptD/ofeIUaRfR
LQrOhZaLH2HyMrBeL8nR9Fw5q0QnuFjhMWbPl0jlmdxUSGLHssT00XZsFP2yvhqLhLpraaLasKi6
MPJjC22tNVHV6OKBym/ChUjTF1U0DxJr8NK2sFiFIn5ViKzyKuC3fkwxwp2GcAUqdhlpIQcItzvI
WOnXYRtdkK6SrYKRjCuLqC+bWYCuDwYbXfgXRdeth8LxTD/cVRqu+QjK9RK1LQ+89sb08aNLpyeh
B/jTmlsdQYOq3cGCNTFfa9e6mMDuA4D1EoF7bnRI4JK7yaidlTQwZkaDe2epbCCtJjhYMXql2Ozb
tdVVFyR07VvikDgMNe/su57HnIpxr0qTpY+lIovu6ZhcdUE+bVrJzskAA9Up9jpUqGtJsJWetPNd
l5kWJVuymUXQ7IYWVfxEmYoIHrIqkVxsGJfLNhwA5Hf0qEyDdigILU40FMaM2m12eREzGWkGODmf
HntOF7VC5gL1L8UPZv1k+lm9RwO6kBojABJ7Y1WE2nPpZ+zigktLbV6otBzZBWDEb1dDIN5QKa2R
6jCeapvtI/eAnbhxU9b6XTUWS+FmL7Hbgs0sFWMx1PJ54JdUBA91lO8sPjbN96m/VYM9GVDOW+hj
jkrMtL0cAg7gcTSWF1Q7u74f75TQcu7M3HBx0yFUDGH73vm9P2zRCFM5mr+UpmOg68JcO38lQtu+
JSZiCeNoWZpFR8ZY1N872WVJa0Iu7XFDNJt+H/FWD2FEYTU347uPr7CAbAa9CFlwyEuJtIQghfmP
QMvRbyb+AflGfm3g2bxu7mQdjBc2KTHpZBZHV0mK47yZVTnM8o1pghk//51ftfTZu5R9VCTtA/m/
zuHj/4J44uRbtZZNuAN/2M1EzSavOZ7oMOGRQ/PjH9/5+JmPL22MTpY/YhKdaWgiLMUh9PGUZFl6
+fFXH/9nqg5N8Y+vnUGlrVaMM07Z/Ptn/vr2P/9GOIDmSkM11x8/U8ER/ftfq/O7tEUYX6bePz//
8VNWzuFa95nL5w8J+tnAkbf++KKbaa6Udcy1MlFPaJXI5qRKj1IZEAULngZbpvI6RCN5B2NkW8VR
+KyzsdwFal+zHPNThlWIpTI5Ea5mvmtDKk0Mm/sVhEeeiJr1xNL3YSn1fd7VciGjnGVI1TcGyhaZ
spVqgPMtK/cg0DvkAT0tFcLxUiZgqxdt5PzMBSWmrKyGXQcSBCx2voDpEK+BXder3s0cJAahsu9j
w2eODvs9ShPMhPjPXdLQcJw1K9OlMqf5o6eEhrzIwiVevoYvspx2suTg0U1UZID+7Ju0N/e1AoXM
TRRwD1QEdihrCkcuXUXUe43lC9/ntyClEqw5WD1p8O0//iBUcCaR0w3aRuYAzZRvmC3poxzxNhI0
CA326KVXKjQJuEA2RgqUvv1p+mhxUwgfTLTPbfzo0OUCMZNuEQ8hAaiB4+m+/WZM4Lxg16bHghrw
prKgglugnuk5hRwfLtJewXGgw1nAVwSxkuRvsBkd+3ouWmvLFqTJLKYb3k13eEsS6mJ17SlutSd4
7X6ImZdTVBJMe/ahG1FNmxVPORq9+zIJ9lJvMZr31b4fzHc5gauUFhbLjHS+GfrZYOYLBoSHftm9
JVN2P2H9W3aJS74be7Osu+RmXmhZ/0NRzJUviTwCmjA51j4PO7hBpXgHyoLBIdRuxu59SknB1RA+
eFIEb30F0Uzo8lZr7pSaBHOIY2h7jcbzx1cT38BKkfZNZ9nvdBgXBnwGmrNcTwysl1TcR2+IRUxN
SLsaKCysmjiOlylWD3Ijh4cM8UoUXgT1BZrgB5UkyZUGsRZfZrBjr2ZhHUzJVEeY2XFd7DHaWfKq
qoy3rp+zbEGwqyGF5cx0gU5wlKJ0/qgaxZXOVVvEk+56ifSfab2C5Cr83agQ0+knot0D172u2EhI
X2kPBd2uporMfeQ3aOBtT6ffyO1VV1UOAhdGV+Z0aACReyLic6BRUCjupuQucFmzaX9DJSs1jPcZ
Ijy9IRSiziTJQGHSr6kfX3Nr2u0wR9IkSb5SkUR6Udz67MC1PWIVhTq3NJ4sm1Kv0upbWnjGVudd
q0RZg5xe5T1hxLqrFozT67RALtRCRcBGojJ3SpYPvQIfK+enrwFO7oh4tmMhNER8TNzQkK38Th6I
xH2uh2L240An79WdJVQCz1wKXgULAckUVwGNl4Ak4aUmZHHFAm425JapqZPinVR3+GE28BUR9LVX
jjvLZ2zXXY31wpIpoyo3p7V0mveIxu6yrMhB1YLwwaXm5xJ17zIHrWiVUdd7I0WCVGPO6otuUN9r
GLqHNKsPzFywCsxFzMkOEOZ8UgMl0KISsUuYiWkN2mpSzZ3Z+/fj1LuHwLgqeezVAv6LPsJFHTQ6
2qOYZSqEZej52B1ca6dQndq6Q4oFbGNP4RZF/oWY6H4y5jE3TsUqxnaykiRpY9qDjjJxRMcBNeGQ
GYALbNkXFf8zSPb/dWnDxPz+wkD7bzk5169J1IDIIBnnI3Rn5nt//JO/wO22/R8HxLdtqQ52bU3o
ANGGn3NQjiX+Q7AMxSlb6CRVaA7f+Rvcrtv/EbajGrbjOBBg4Zf/3//zN7ZdI4JY6BrYdrY+riX4
1v+L8Ln+C+X6V0L071OG/03aUzTewrBtRz9ByKmgJhILlLTXE1ZK+S5g40g2DbXw3S/X4u83/BWb
92/A2j9vMIMxf+FM0vrHxOXzBvR8HjsyCYvJ+Cu26SyR79xLnzDb2kInwcTNTI+Q3YGtc00pIp6s
L7jl567MCb8OzXw0FB2pBg7zdmm4OIOrowMD+/Pr8m8M8D/X5QQIinzagsUaWJ5Zb6XrX2vwzXy0
fRH5dJ+/w5kPcBobHQ4xiyvuHK8W1YG6hJfK5JU54ouXP3P1tROAKOK2yphkZnn2BNosGQicp7j3
d7L52Xt77pef8aW/PDZ63yiDofHYkGSb4j8hc1rrH5yCAMvPr86/Oaj///pr83359Q1KSoB9Aas4
97F+JdUTnAIEq3ycVr8o8Oz9NWme/SD/hlL/8z7zB/zlfSy8toNTcxdQgixFyrYyH577qd04TPUA
NUf4bH/nmJ19r3Of6WQwo4whwaklOLNVXXVf5Mi2ZAgxDnqpoNm5MzIU/V9cv5Po438+2MnABqVt
9Y4k9rHhvN+n1TYlUCrR1m1xydmgKS672Fkncm0r2hdD5twTdzLeC5xZaDN4x2CgAlrV8pIcyC+m
KXUed/+Qr//5OCfDPa1TOOFaY3oVOwV6fzuYzRuDcntnJFuZgWby261p1ru6bn9+/gie+zwnU4Af
dyh3/YLPo+Y/4rS6iLLq+o9e+iMT7ZenLkkVV1fnqZHT8MqkOzM0/uHzlz4zMj/o67+89ISYvdFE
DIPagNRlU6SGPFEPu0kNgi/e4syFUU8Gf6iHSqyOkelp7PLAuWyLwfrisT330ifDnqqOOw0CiALy
dSj4/VNJx/XzC3PupU9Get+HlRmQpOy5GSEGbhZzCJrQaPzZq8/v+stlp4FaYcniYGOExiZ2nXWn
/+E6qp6M5GkYTFHM00aMU8ZhuCZi2H7+W8+X9TejSj0ZsqrfRUKDsE9kkKqvKCjTOrCV5r0sLaCE
Q6p/wdk+d+1PRi+nkR6fwYwQicdv5LVdWNTl/+wjnIxSDWUqwpBo9KqgW4emczSYDRYiZmZL2z9b
S8UJbj9EU2LKjvCGKna1DXrgdFVqHNQ+/wRnLo44WalzWv9V0DfSK3x5q8aGV2f18+cv/XEjf3OD
xclQVXL4ZTpHQJhuLG+Ic4vY8yH7KNV1bj7WDTXUirzdZmUL5eBUXyXen/tIJ8M4NRIdCE0nvagy
oYiaxz7p959/pDPzmzgZxtlk0ZCIhtFLSg6tJS5SvwWgMrg/Pn/9c7/6/Pe/DORRpxdciMHwaPqF
C6fvN6bevf7Za5+MZE1YYWVFUnpofydCqScMUtn0xYU5s5MRJ2O54QBeQoiiKjKRbYvuRIsi0tS7
LYCBbzy9N2wJVp9/jjPThjgZzmSMq5Mbcw9qNTt2RXdMjNQzIBJWVffFCnnuNp8Ma0hjRukmtfQm
jVpNZI1zJqSTPqWSuJzPP8Xv7zT1hH/faavG8E5epfSgaX1PiR5GvPDFCjkPr/8+7Ig3/fdL14VZ
jQnmW0+zRmXRS3Ud87SahnFjS+hdtbj/s49wMrz7SYV10yNJ9bthozbabUMz9fOXnq/C7z7CyRBO
fOkonUtMHyEkSxzlVHvaBaBYNP75otHljLNe21/NsB+L2e/e7mRYp745VTUxKp6mKYhBE3zAGwQ0
EJ4XehJiqZqObT0urAQNlXkha2tFitIfrd0kMv77bsVB7VtmWY9eGSXPaCYOM/L786t47hk7GfHI
roPUmZ+xJFfSFWAXubRCbJyfv/rvx6Htngx53yn9xuc5Bjrj0PlUkRQgmu3CdKJz2b98/ibnnuWT
wa7nxEXCTGIkJooX5YWXm89KlhEcT3DKVHwxGH8/e9lzKefXaZdQ0N5QMN57zUyy6ew9BsgL1Ype
5lz2LERDgUXii7nlzE1xTgY+GuG8UnSQnWnZPqPK1mjSRcfPr9a51z4Z+Wk14S2x53lrJKQce9Fu
isiH+fzFz9xv52S4hzi0clGxrPa9fVUHxB/5JBQnWBjEF8/rR/XhN+PQORn2PEO9H9Y5b5GJhWyQ
fOsaAidgctZYvvbxraun33qx5iEQEUIZJoU8BBUa1PuCExn0vCWhEMuZR6yQbV9w+Jx/phrMY8ek
oYTmHpHAQtfgwwNOI/0rTusvZt1z1/5kDql0PcEVmI0efv57k+VoCtMvpogz50/bmd/zl22BjAsb
UGXGjkZTHmzxbpoXTq/TMX3UipckWafM70xMn9/nM3OvczJrGGjTWtAsTIYOHDo0I0Xx1lvYLRRm
+nFOYYEH9OXUe+6pOplFQt1yRKcl+OiVJ1cosPR7JFL09xTMJ9w7pYJ1GV/iokXsgbeZcnY4kSaz
q/K1pqZfzGXnbt7JNBMk2B7ViAucxTgFbXBaaVpkX8wu5178ZHZhe01aiJuMHujd91i2iArbPv+z
F7dPppOh7W3YNRHcZY0QFyvIX0lguvn8STjzi9sn0wkW/XCoBPdGGv29ZtszY+3285dW52Hxm6Fu
n8wmbif0NHTiv+57Za9a/41FNx/xnnHn53vMMwagY9mazoJIEknhOWtvFPXu81/gzFNun0w1ITBC
O8SU5KWG+4C9G0O1nq/JQ7kBGbkeHGhmLSoVdfxiVJ15zu2T6aFX0eubnOU8Jx9vhY/qHoVC7Nc7
d/oq4+7c7Zr//pdZooZJXdKdlB79cRfKSR3ukf1/Nf2fe/WTacEWoBMdsqDANApwWwPH0FHJoz9b
FU8jVnBAKCh/4UIqcOG+DVElvlVuFm3/7GafDO+YkPLMaUzpmZiNshFQhhCoG58V3SS5ACNCs/ly
Rjt3o09Ge6urXSwD00Sb3a7RA6B9kreCvUWtEyT2+ec5cy+sk0Hf1Gkl0JESlShxJ8Oo7hAT/dlL
n4x5RYuZ68lW8NSowfE7vGXq8Ed1GNs6GfKlI5tWhQHmDWG4Uc0AxWi7+rPf+mQ0WyZO6kDhtw60
Egll2T0Mf1gBs62TkRvgkAVEgTPA7krFMxISaHtT+fn5Lz5f1t9Mg6cpTYkgoTuBLMQBFi0oiE7T
epyPGvOJrTNrHGRfbA3PPJbWyfD17TTUek1nnRjSH9YYHF2n2tVwM6eq+mKKO/dUni7lwkFCIicK
DFnxbYqnrZrYXwzgcy99MoDHiWxcd0Jp08XtdRP/F2df1hynDq37hzZVAiQBr3TT7dmxncRJXqhM
W8wgMfPr70fuOaccbaupovKUrrIASWtJWvqG6jUB2uvyCGjOoP9b3Pe4FrAFUamsFiQ2btk3wv1R
x9DiVh4k4+7bGvvG8t4d78fxzLuTm72MPF7PgMDXXnX1L+zAZrVVDzUsiUyLaneBUmm2auMu6fwi
wLsC8g5AcD+6/KGGPmRaZHuJ9AevseaoasorWvEX8I1Ol5s29SHTQpuWDfeRkhyw5eIQhl9QMAMG
ZZIhjcdoaSFHAGjfeCbFZ2zd6Srmg83kjN8hK3ZvA2uHLl1J5Zdfx/SlWjYYOsuK2YBsICUcltwY
aEB+3Ne0lgwg8mEHCh6nEVuGVxxXbnhHN97aEKFs/Zo3y3cNTTUIk4OoCn/K7xA6/Gxl1o9kBMkH
jpsbC4dpimlZgKcox8IXDwuhBQW+GECp0QakKaGf9nWPlgIE6J45FIJgF9RMt5NPnmButG/1YHoK
SFUDqDSmryew7cfWw4pmjzc7x1VLAlktJIWgwby6ut/7EAyzRPd8uU8MfU61sIZGSFoT6AtHduV8
SekEncrh41AG+1Ij1cIactEUOHWE3uSATc1Rjobc7Ou+V9fCeiAtZIrmGZcDoKNCPvhrXXhfPOjP
XG7eMOOpFqfwMk3bKcfNhop76P2D/cNxIWDbyVefd9HlZ6zR884CS9dReRNVBbFp5cQ1CL0Snt68
vSkz63S56bUX3mtaC1iIu1RLswLOSVa4P1KI0kNp/8pbuTxICoz6W1FlmkFa1DpqLqwWAugRRD0/
04IfZ2eBTtFW7d70HVrQxtCGJ6BF4TtQsWg6/2VcnscSBsTk2p+D8+XOMo2DFr4eaacZ1qjYoSXd
cz5VMH7Z8q01Na3FroBGP/iiKBbDaOCuCOwPkKL8cvmtDadEV4vdjKYgW6d4a+wSQjYX362ywr6s
PcfkjtvdFZXLVVPW15efZogHVwtl1Xltm+TZAhQl+DrwYJuu+56lp9mWUFsYs2ojJkxfpYV1AaUF
v4C7CpTfXEAz+3I+u7QFVHlS7X3jw3ORsxHUH2eE+5pkx31fp0X7NPvM9gRO3BW3f/qDfwd0N2xB
ANke+Pd9j9CCnZZsbLr1GMBqyB5D7jfmkHGM5U8gQ39efoQhFnVM3EQDb+IgtUW+AGOJoV4ESld+
qFCpuPyAdbDfySquFuwwkspIjXwb+d0JmLyTT6CsnEI1HKgWWgBi3G7MAtOXaGHvFk7M4Y2MK7si
vpsHuFsFfnvsMLn3fYgW8WPBl7EPEuzZi5d+/jJ1QOlDIGIBAT+b7E+y2XiOIfxdLfyx5WihWQV7
yir3oNmd0OUTAbL38fJXGFrXgXLQtqmI22A4uhTyKzAMLaZHJrHN2Xj7NebeGW4dKTc3deV1Pu7f
A5p9KEaIzHUZ3Dr4NURCT/2cbiQyw2D/cfx+swx2BKxtOeLWwSHdOYNh7bolLuGldLmXTM1rsV0l
jEC8ASv51EEcTUI2797P5vbUxlA4vvwI00Csj37zBX2toEc6Z6ivQ2VQ0e55QE013Nf2+sw3bYOY
PNk0qbDAxiWIZqPFT2XVbFxhmV5cC2h4wFDRFLgYKJL2d52IApu02d755loQg8LVWnGAwxS4QPD1
XqpP68Hxcq+Yrh0cLYLbzIcU54y5Sb36QUGfyuk+l/VNBvcIoh4XeWJL/32zcGaaQ1ocT5aowIxA
PnLz6beyxxPx6q8jh7nx5c8xRJoOe3Myp/B8hq9pwcgHW+LftnyFrcTJL9QvXCZcfohhCdcBcF0P
2r2YU2jKlvlnEgioVATg9pODbEu6b8z/g4CzAugv5phQjoTUWpkEy9m1k2pn61ooZyMIoAOsaOH6
LG+J3z/lcCnY1zlaCCeNq7CRRWkfWnwQ3qk+W8p6SCCMK8lwvPwIwySytUhuWxQYoe0HWAWZr/wM
slrgkUENeCNbm5rXYnkkIPiUHuaoAxlcGfQ30HELiTtvLDam2aNFMy8GwGZgWBotVpccoJx5Dw09
eFAKcezodHW5i0wP0aIaloTj5AJhEakeoFyYgYix/GxDCjrB9frlRxhS3p+E8iafCpiKFVWFUZA8
+7He5QTw7rrctGEEdDQc4KWgUa8crgrWqXACu5ow0AWUFS83b3hzHQ4HLfK5rj2I7CU9+Zq61hVw
OjvffM1LbzqFcyjtZJWN/S9dTkGVQU0MvsdZcNr35lrc1nELoV1wjyIPppUhKj23g1dsvLqpV9bB
ePPqEMoEYjhlWN7lAKPv5KWMxafLr23IykQL2LhsbUpsTBHoxIDZJe37BGegkE59doR/S3IlLHtj
Vpqmjha89QyrngbE+AhqoWcHwhe2P1xJS+xsXgte2dQTvMuR+kc6QaiDpcN1C8JbOqTjRmo2RK6O
fEug8WxTAMOjLOc36DaoGVIwEyHdKMnr5eEwjbS2CONsY8nE83E0xEgQVd3Gtdron/ebpjp+xIEH
mOV7QIMCkXYI4uaelFvcBlPT2tz37EKBKwfwKjSIYTycCue0xK133NMnuKv/e/Z3tK29ugAEGh4l
MF6BIpk9xxt7LNObr7+/iax6gdUVgZ5TZHXtR+S2x9qz0o3pYmpbm+8lmFtK9sD3+1BohWRm0oW8
g6DY5V4xoHvhG/L3qy9p12XpQFmUl8ovrwLlNOKhHzz43iYzk1VEFlW9WrR0hmMROGMZjt0CzmbP
R9yOwjW1dE7wawPh+fILmT5XW9fkQNO6RY0J+qjEOXgNqtDp0lsb8J73kwf1tcCwIQ2WxF7OIg6v
yC4ieTy/pNBpv3NazLyNHP5+gEM/8O8u7XpAvOua06j0X6q1FEqgjh6Qj671+XIfvV/5AXPw7wfM
0BrOoWpLo4a24VwADf+ZgQPb/CDJL+ZBasmy9o2Gju+QUBJK06qikRDxD6irfbWVX220/X6JhOrY
jb7yithN0Ha6fB/r52WpDxylixaw5tRvju0mIcQw6DpoI23TgmUTIiixqm9Ad4G93lwrsQVuNMxY
b/39TfC7AZnd3nJYlHSQiA0KGCQMvb8v+j0t+jN/ra23FRh+Naj8ax8loHLsbFyL/RmqAVCes8EK
8awfWMJhKSIKurFBNXWLFsg9LmJKl800aicOFzwRq9e2qfiuvQz1tEAeZsiR9hMmD2lsaDOT8hTw
pdnIEoZX14EZOOH0Y5nXmDDxeCu9MbR88XQ5dA2Tnmuh208LiVPe0Mh2oGxN1VlW/Gh7DyOkj1dP
G3dKNyot72/JqI7TgLuSBBpOooeQo+8zldYh64fpYNcMGEoO5aGmn6sPlz/LkPL4+vubGOiZzYMl
Aecq8+HMUVX211Fa8LQGx7Ic6Qb4wTQs2grORqi5cWgQwXHPA9pnFFiEgBG9/AWGJKFDOAYxxR58
QRnUFYLPEPM4VmK5TwK260RCdeAGjFs8KM1aFHdwIyRkhkcq5Ea3mN5ci+KBL9Dg9/Hmvp2eSDkd
ypw+W1n783LHmHpdi2OIx2WccQytKijUb2ARfZ0UsEPY17oWx/5sO7aIwWLM+qBFjVnBw2nhp8uN
G0JAh2JAuYvDEkNiwox9DcVvd7XjVhCPgCtAUwX8NqZZ3lyV3J7Eru8Bc//vQJgSwGClgq6I706Q
klf9ddDRjbrC+yPBdUaIn7kc2CKc3xogobu0hXgE25j9f6pO/y1g82Dtwv8LYOcf+P21VHUrpAAe
1nEDsVEW/bPki0wqB4i7uO+exdJOFMKScQx1Obkgi8BtALoyCXWQJeFFIkN4emb9SSirL84SGDF1
8FkuHhROT+Wu2Q6D6rcvav8DNRgYCFF08JBYHygExQpyZfXDRuuGYikPtPUWxxuuwIIaIlH8q/h3
Cj/a1GbnGZ7SMzA8AK6iYNr4y660wHX2BbQgq6ZwyyFagh+N5E/dkn+8PPdNk0UL29EGQhVV/CYa
ZXc3DvTkVVslWFPTWsxCkX6E4+0EhHWV3zXSBUyEb+xs389lXKdVWAMMFSHyuV5iW599y/2F4ihc
DL3xZVev+Nrym3gdsep2aaLYa8EygGJSCA2ILT0JQ8foZ+MUOsrw3EbHSFJCvBDeXsTP91Hj4fT5
98QvnQoiPqsb3oSVfBz8Y8G2+JCG9w60hRXw8EZ2BIklcBv1cxQQkQ9r6s/TRnYxjKq+QxYe7Ds9
H0l+KOcH6HTB9Tk9eam/b1D1PbKkLmyS/QUkexgbhLCOqUKI0XYbL7/27zuZUWezOEVM4EOGQIJ3
dfwM20NIIM4QlfROZaGCjc2aYQT04kTrwdwGPMIGiuddSiJIDEK9MCtx4L887w0joFNPYkj2wz5T
NpFNqn+LEQLJYuZTGEB76nj5CaYv0BJnHWQtzeGREOUyh5znbB3qYh+ames1inmZme3kePvBpadK
AX6YyW+XX9s0ulqaXIbRTicJL6ElKMKiIRBZ/TU1vxu4vF1+AF2z4nvzR8uWpSVSW+bBEPkAmzqz
A7PQX2D+5P7LClENUihp4u4EIqcHMKOw3p7iJEixVyFH+GLdAEoSTnX1rHB5ILweZqr3XKjrrlvN
Aj4F+Ksg7w6FrU4Dcz9CfPjYsFUq/gbIQxnbv2CHELLU+gYnyPXez4etMswFbkGViJLgw8Ynvv+F
er0jVrDSQheCdF55FMKS4HKVluOeLrduWpL1aodMBdTSOdjUJJZnDwRCSBgE7RlaJJnPryA/IiE5
4Frt4fLzDKGilzyw56mKFhiUaCHqDgzW7xBogpVq/e/l5g0TTq96QOuN+ZW/VqBKDjFMKR6gikmg
RFifioltzGpDMOoVD0pyOXcKVYOEgfLVpcs9FK03JrSpf7Tjhle6hYJbCAOLLY+4B3/6LFmRRhvD
bWpeC8g6jRcv6+EQFiTDh6HvDp4aoFW8BdQw9YwWjXbroXYdQ/IpCfo2TETwO/bKrasJQ+N63SCD
0ovtK7w76QUszJsr7rKNjalh2uh1AxXbbe7mEEtq3eyHXCCxm7RAaJQHWNP7x8tT06D3A33+v7cY
tJBdXw4NpHKHvIXy6CdoUp6c0UN+GT718fQA754fHv7rxYepj79cfqxhxPXaQQ4pdwDaM6hwMfsx
r6CFnyYfxyrYqBSZem597P+dbOx/Bgh8N2ODWrVTOPdlDv+6tD1SnE+sLdy86QnrdHjzhDTlA3FT
zKmm4y9Fmv7r1unRRbfh6rfZ2IW8XzeCHc3fz6CLx52yhfoJ0AgMnGB2Dan+qE8rOG5DfbFq7nvW
bV0KmOaxFuIMkjaCxx4eJshDG0/nLN0Z3lwL7xHJnOHwiCnGYPfd5fArFPAfPsFlRf66PJ9Mw6GF
OMabDFTg7SHn+NlayDWPravFKaC6vxXohkfohYVkYLPD4NAbeV78tV9gl1Mr3FXMoVqCp8tfYYgK
necBnYpmmoESjhYfZqiFcyazvC2kF11u3jDEOtVjnP0sa7ORR6ijimhQ+VNXOPvgTKgO/T1ZRQ7p
3qFG9/CkvbeVGkLH3aKcmvpFC+eEMJCae7y4w8QxrqdV5pM/pnRTls7UM+vvb6LZgzQpXdIJ4ldT
f0CZ9IGV9b6NEtOCuOsZL0U6sMga67t4saLcS58vj6epW7SQTaw8Rv27YxHMg6CzCkm6cO4hXUtU
uTFjDBlIZ250oihaCCRDf+mmIEfAWuF7+8FZWpilPsNFdue014KXoyY9U3dkABLAsNm57yx4FzT1
RhY19JJO4vB64uTjgF7y54Y+AfpbnJw5nW+GpGz2rWY6kSMeWz8pPIyxgjo2HAaKj0K450F2H3cN
NNXWaN+2qmHKoZBnSf+eFflNvnjHAHNpX/Na6BLo2NRlOUBTu69hrEgPOfevyJJvLMamLYZO5ICI
OLHAoEV05c11oOD36swxbkF4+ruc7W+LNz4UCIqc2Mf1TgHCT3Wy8ey1h945iFEtsIWAq2u2hshM
uxObSAHebfa1r/gPl8cPVT6JjVm21nrfe5AW5pNle2094xup9bkuH3FQgXQ0RO5ep+Ur7oBteI9s
PMn0SVrU2+Bap12hUPmgfXlYWmwFVNrBGFdIWNRQCnv7DAT1y1PDsOhRbelmfkdgzIaZ11vj8nGM
VfU4y7SJWjF9J0Ts43BBGejv/ItVdSLMgkpjWVrPhedFuVXuutfjOg/EhvtpgADlEXx8H6E7c4BB
wNXlzjGsGjrpo5Wkxs685xHFLnNwYHfr0+O+prWIJ8ATpv6CQe7LZbWHgRVyA9e6jSlkGFVXC/h6
cjqnXRKI98I+aD1vJVP5XKf+OZ+Ljb4xPWLNxm9WVDb7M2zdUh79QdR6w3lAiSLtQFWAf3u5MTsN
qV1ndNirvlBcYb/Ehfg0Af4DXfbqVc2pvfMBWlQPtTdZToNhqKAnDsNa2C/3QMf/nFMr+Hl5pE3f
oIVzUkNML6HWuvg18LiarfKedm18gOET2TmZtCCG998E7SiMhZ3N7BSjuPkIxWb24/IHmKJAi104
fNGxx5VblA1w6yLlXcng7nG5bUPn6BSOeJ6SCV7iPMrr+Cf1lscpTW7KcR/bmOsMjsapqjoVOIU6
9QhLMJJX0Dtkw0YIGDpGJ26stu5EJcidiUthSpVNzdIcgCsUp32do0WxbKjE60PFKYC+SyMyqMXn
oQ2zjsvNm15fi2Ce5SWWGfQ91hr7UAI7A5PTeYkut24a2fWpb/KD49QgLjaYkxKCw4cqo/1RKqmu
6jneklY1PUIL3qbCEzqbI4fW5C7x50cZk5sSGMzLX2DqHy1wc1h0zYqt895N5GPQFuRTB4TWy77W
tZjNoN8RFDmmJoCLPwECvPYLd9+K6GgBm1kFdkQVJMo7tXqTpwClMFz4b6wthm7RuRre1MA0wkW3
MGifYrEFPGqENcnlXjHssnSOBvBQQzfVGFI3TbKwmbsb3OZ9nLl/veDgw/j8nI7kOauqeGOQDXNI
J2xYqnK81EIhKXYmeJqXN77Xny23P17+HlNnaSG8OkDD6xDfA/W6FItXR05eP/QbL29qff2oNzE2
TkK1QYOqNufgVFL4uUHeJt45zutD3zROiyXOK7HWbAUVR5mL3/DU2Tf5deXibOLJwifUEuDtc2tD
JD6eq40DgWlAtahNLNb//xnUB+XJir1nv3fOpRvvO8r+OQK96ZViCoQVO3hzNXT3ttVQiOfK31zF
zs5u14JXCrcZWAHxI9Yt10EKfxuYy/x7eTb+WZneOcToDA1mzTDwWWE/ljvdq3l8qWGWHPfkPDTy
CYeOMJD+Uzw/wdgsWoMutYcltGuOAwg74IR1Pw7kd95I1DgI/BrLDwjEc6eQvGqKcI1h/o5tpxfC
Lqw5dhn9kI7t1knFMNl1+sfkSMF94FaiFuagoZN73U2gOrVvLdf1kP1g4oDEAh+T9zFUa+X1hM+/
3OuGGUm0HJBIOJqhYrm+uHuOoUzP0/qclcMumDrXdY9tD7Sk1EO/sJbcD7x49WK4NF5+dVOfazmA
0Caveg/XQu6c5XfYGccHlldbGqhrB7w3G7X1O4HWZgLsHy7l/Py69SsQ84IrTP3fWept2UWYOl9L
B8D+waMPV82gnXv9MWEUPrEB7kFAaBQb42vqJG0lnwiU6dwRA9DE4pfIRxWlY5LvnJdaOhhpAh/j
Do0nMEZPO/fWz+uNJPx+1zAd1dakvRCwqaG4Q0ldHsLztYDZFCng0eDECe57L88h02P8v9eReYpl
7LR4DCwtBAhWNRiqdjYe7Bak3suPeL9iwv7Gudn/1HWmZOZgmnal+sWt8ZFKrw4zWhQh4eNv4bAP
lx9k+hYtlEVAU1m0SM5wrque5+Snl/Fjo+CRuq/99blvVxevwS1HjA+x+yISkl/zRl5jfm3srt6f
qX9Mid42T2lslQJ+bvBiy2FFOY8PErbx+15dC2Yl7HjubIEsx/P7JXHgqzicE9ffte4yHVOXuaxs
JrBTokA6J9YuNOzTBCbd0t/AYZrmkBbFsgb7bK5QCbesqjgozh/Z3F57q+fbAOMzuwh25WumCxpn
tuzgDYYxXir3to6tD7yA4fTlQTB8hI60Iw4dLCzpFKvYeDcG3jW1yWkg4s9aXwZbWsaGMNABd0vR
LgQe1ch4qbyFv/lNDwSLX3lbnH9T++vnvQkDgIf9llKU261hup8y7yUNvKdp7vcdYZiO/pospSBb
h24axvkFXjFHlBA3tlimEdAimFGrkVBJRZm4OHOZApdj34EJUMN1MR1/XR5lQxjruC/bppOACAy8
GypnpTQuJwveBxvp2tS4FscujSsxwOY3YkFWHWbHjzwUDzfmp6lxbTW2Ezn5cYWJo+LkiaXxvTdM
r5c7xdTxWvyiFkBhk7ne8MHSEEDL65b5wxFes5/A1IJLY7KB2TDNTW1BzvMSGBOAelAwd16D6pjZ
3alUy8Zyb/gKHXUFwm0ywGcRsKjaRj0yScpr+FotN3EGYXUXRSwI3rdbO0fTw7SVuZNyaOIOQ90V
E1wyBfcOFenbUzcHMoREDAe3hNXHy+NjGHodgWVxUuVk7bcyl89tLu4tf6tMb/oObVW2qnaUeYyY
c1HtXgQ5wszUCQtAKUrHueq3ZfVN36AFdyCwk09XhmSfNPcQGXpYki3Ioukb1ke+SXnWBMB9vprS
c5m/rvK0ZdO8yAJW7RXFpZm1Mb9MX6BFd0UH0HHVulcdLZip17cwvt5VdWK6TDC3YJzdeNgbxQQ6
r2WnYMU+91vSF6b+0cK7yGKPBC5efGJX1mJdC/mFCnIbd7+9Xdt4ppPPcrCOlmw9X5K6vHbh9hAO
WbpsJL73jzowUP17eInvWp6NKk0Enajj0Moj2J3K6uBlv4E1NqQlHUqGjE2457lgjwb8B5uXs41L
197b0oA2Nb8Oy5vpOdgFHRWsV2Af3AWhA2oGsnd+GNp0Y2tqeoAWw4Xv9i78YGF4JrxnXOmdYBsf
LYX4djn7mPpfi1y4lfOkhs86kFZWfiybOOoJW0IIYVz5Pd8XATrbLAmGAR7J6CTBIGxSdY9Vz/fF
rY4U65xUCWcGqZMQALGXfn5sp26jYmbICVxblEmSKBcGo2A2V9k5SMFxn93NGzxD3OrQMOr3OUxX
17yWS/XkdsPwwnvbf3Cg+HP24UF1iFW7jzTHdLlga8htQKNX6mvpHhJRXlXANJbB1pXGui7+t17B
dICYGkRf2kCyYEeU1c8EMkI3YMHG10XSxMd5mOJDzFT86PTt5k7VAK1gOmKsDSyouVNCI4CjFZnD
wq3AxFzJ4VT8mjPo7+ffsbkJG2fY2AAaQkUHkQENuuS+q3BI7MiLk5QP/pjewRn8Ebl9I1DWrPde
R2rBvrBATdLFOJVMXinR3rht8n2unMjv059ViXMEgSHmMYc9/Ub+NcxxpsX/IG0SkAkfBdPwB7h1
3Gb1tLFuGGa4rg3MitghqgeSfejygYRtBdmeTnbgzSUxO49Zbx/RnfLH5URm+hBtAccNiGA8BmIw
H9hvGPBMR9ix9zt7ScsECwdMvkyAeZ1iP5KueIjHfV6FTAeaqUlYFZW4yW/k4NzwPiYHm5Zb18im
XtE25Z3F825sFGjpkPiCmzBlkE4OuiSJdvW6DjFL4DuVE9GCO16PfriSxwfL+x97bqP7q+HldXAZ
SeYFR2cAWEgh6X1twaQJlLN92kNMh5bV/gzlzR5dUw1QORtwr4YiP5RSL3eMIVnoMsGtzbM0bXFF
XVD1w4XtQUhy/7qq86usSvbdRDEdXkZwSV0GBbbdc8uPI2BXYWKnamPOG3KRDiBjqVB+QsBzqdvg
DLr7ve0vLXyfwBxCdJ2sUqU3jZU0PygVW+wz04hrQVy27VBKByx+Cig+A4qWTltxZthHUS2EmwHi
D9CpBWIGDkEqsT+LtKzDeF42Urfp1bV9OKRhhF06uP11U/h0+Kq2Dz2pdhYf/gMTm8g0jB7kfDgE
Tzj8A2H5sLFBNszU/8DEJCrpeW4DJSq7YxeIO9aWR6tJQwmz1425ZHqGdqAu5ZjnYgTUp8xwgqZp
AJfa8nOeO/fWQLb4qIYRdrWt+Cy4DCYfWjqUdI9D2Z/7ip1FGW+dtAwjrGPHqiL3ZmETHiGAqwda
iT5SYKdtJAxT69pCbDtt77LJRutOp8DaGB5qqZ4vJyNT2+vvbw4pSzVlDeyb+MpInW6gQ9OEsUO3
dveGdV4X/5UscTMXpnARVz8hingi8R0N3CNOcMnOe3HmatErJ3gXSgkcvF8M372eoSozJe3pcveY
Jo4Wujg/l3KpC6iU4IWvZjZ7r14KxSyLT8GnfY/Q1uGgscpc4cItGmN4g7lufe+Nzk2SNvuOKjpc
rOFZUFYxtB/KzLtiAGP2m0xs2xC8OlYsbvyqwI0k7qmG6m6A2q8D/ZkS/RVawfBaNu4pLoOTl/Ow
qOj3jFSf6ASX3MQ6e0N25sqPVEn2kauZDi3rsJ/J7R475NgdpjBOC3JycTo++oMY90Wis/bDm2iR
Qyu6WOU06vsgjTIuM4B5duKKmaPFeS6nXAU+Wq/K9hgQelYw/pnqOopp97RrsjlauDtdUs/4BwL6
Ynd/9h3QI3pOg62SiiGdONoqXdd9HnDEIBhg5DaZ3deg2aJbmprW4twe/Slga+XVjuMPa9OevyUh
ampai/JABBXpJJaHbgqOfpPdC9rsO+nouDIcPbnFRh9FoHq5aguQRMbmC5QzZvVFNLLfmJeGPKvj
y+q27OUiO1RR5vm2iu/76ToAAznp02icP1+eOoZO0mFmQrQQlsqgtVYmHv/GWC++koLPW4wUU/P6
El3HxLKmDKhi4t6WPSnCtCo2Xt2wX/2Tvt6ErUXGssnLZA3b/jGYc/vQxqBKN40bLq1/PY3Fb5Kw
+gwo3Zamm2lEtFiuSslc4FYg4ZiO9GthC1IepqaWM3TRHO8uyMouCWVetvtuwXWh4K6Mh0wOAmUc
XzwWgaJhm9QfB8CJLo++oY6jo88Ud4chSbGSg+BOPk5dMpKjajxYtAQKmgqRHCdmhZVa2vqQV5W1
zx2b6XqqBJs11qaWG/EMGIvJ7X/C/OTASvsJnRld/jbT1NMySz2XQZtCYyVivFJhj5kdCs/fZ7HE
dPQbSUGhh/8rUqLDX2vV5QfbjrcYt6ZX1zYPbg8tqkDEbiTVkIUVx1uPdrUlg28YdB36BlyFlUKz
FiFP3Dv42TzaQXVtFTgljRzkBVdGwKhsQYLWyHinwKVj1WAVNcVBt37KrK4T2sD2dj6ksX21a5B1
sNoEibzKsqGp2hWQ9Iem3fSM62CxAVAwZBgdr8YD5gdN1vpQuxJYnbp1IKp0kQywvmIcQ49nlgzT
wIK0IKRx+IepL321cb1qmAQ6mo209RQXPupbUL1gcGOlVnAX21W7jyrBiLaoL0HbES8uPCjClc7H
nrHmcYK63T6SNSNa+OFQLHIrxcB7PDm0wl/CtrH9cN+wa0u703TOKARiG6OQHefEvWlEsiWVZ+p4
Lfo4t4LCn9G4HWTyRKzye7fMWxUcgwkd1bFmOPNZarDQusJaFXfLQSzLIw4eT5DYffJaXGun4rcV
yxtZFE8dSPxuiru3xoKYiupIuOqfKjhI54n1s6+ar5f78/2UQHXpNdA3ZZMALhDVvTr9YR6r7jqL
JTmN5dxiiRuubXAWN8Lq/Q6GF83f++12hJpJKgqI4pFhBmTe/7Yyyi5/ialtbS8/1fZc5CQAx6iO
4Q4tYPeYHm3a2Bs9tbbz33xGdS2pNm+SnFjoKSLUtyGO7xPuHNvGf7Qr+3nfJ6yf9mZfQ1pQ4uYB
+Xma4vRgTTKF1la1VWM1fYAW9pyUQT21yJi9lR39zP5gL8PL1OTdUTlltnMUtOCHXISgjoUzTza8
uK5zduJ8o3jlItUahkALfhH4CxEDavMW9accYrq0KULL5TaAdoTc5gqCLd0IiUsrEdX1DNgolI/o
fJ1Nsjk5vZyvYOvq3xTWvHxKqZdfiYW0UKjxlg8geifHVHhOJPjAP9VN+3WGQPS5bbv0cZmn7laM
Lvjn6TDcdq7PHwsnqJ/yDFrwmfDtkFqZ/cjaBHCngJL5xsv94p4NTfmFqjI7234iHut+wPrRpc6h
88vpjHu6+t6Ki+UGaOXmyKesfVJTjrp0lcHpDJent8uwQJ8LRf1svOvx1lA6ApvFL6CFWfO8erXb
pXoQMC8L8zbAKX3wQKsLBTbAycEXjhW6OUm+VPXKqnR5mcO0HiTkkHpwKYBRevw9Tvv6Nmeje/C8
1nosaGpBRL8brsa4c48+D9QNy9o8TB31r02AJe3n/Gdc4WpxzCbrOLUWiYBmys9NZrNDY8mf3FqW
LwuUuKKmadUhSBZ17TK1hIG9WMExkU1xsOX42NlNeW0FlX2X2fZ8Uh2cJKWVpx9sB3qZAYAyR2cE
z1e5XobTLbuGD9zj5MDaEmyz7FAPYxZOor4JWGWfZ58vJ4Krp290bPqzK3kdDkWTHboKqF7FcxKS
hZPHCWgGVNDJbQaq9tGZa++Iyu0HJ7Ne2EQhVj+IH4nX/FB5Vt9NLB8OTjUsZy+Yq4hPvrjC5eR8
lHPsFOFYduXZ6nHCjAmr4EbvxVdS2gOudfP26LRDFvlTLUI2zE11lIsqTkU2/2vPS/DBKXE4hU7S
gopG4FzN0m3uIAKVP5YQNER8luxaedI5EEbw+qhQhV07A8UYgBDk2oV1TBJfnR3eN0daQ5Y5Z+B4
u02LK/c+SY7Tkn1eKAzjv8l0qB+ramqOyeg+2WzugGeD9vKR20twcIvp3CxLP4XK6eTt0lfxjEJL
zcOkHgSkMvP+SCAyfWrmWiWhjd37qRl8N6q8NAeraqg7P0ysFKcgwC7yz9gJLeJuYbzzb3OrSsSH
fM7VeHRrgm7z55Q7oTfm3XKTeVUwHH0/nbtP+VJ0E5iJbhq0x6UkhNw1zE4x/gBgn0niOOSYy66I
0cdwnTrkjee4x2LMq/JU2B0uKIRI5U+/FTKcehcins4oy1eUALLpVCCwPwq7y8bTQItMRfk8VuXN
mC/LN/Shf18tvV9CiWx2RAivc+e+TQqa3Q7KJnY4OL78MLtF/NpAKeYR4dWrkCYw3QvbGfIQTIzZ
JxjDLsGRkt7Lwtnhth11bam+2mOQvcKTvLqqMmW7h8HulR8uTQ9533h0nOu8SGbUaXM1zaf/x9GV
LEmKK8EvwkwgQNIVyL2ysvbtgvU2EgIksYjt65/nu431WFdnJUIR4e7hLuLQk6MsXYRLSVgNegdW
V4nM0jCe+G6S5ayesKLVs0z2Paf5usCwFmuuit7Zmqg/OBqZOC+jdBC7FRjWDdl58xP43nDIWp8u
as+Q3+ceK7SX9cHbuelzmZRTmAWQUbRIHUJiYyFoR+vXRQtdF7Webb33sZfu2sRO0H1VDjWGtc01
YYH4uv490mPU7tMtCeeix5s0nDAYSZ61i+XDh+6bddvL2STiMbaitJ/JNrBqB4FAM0DFgdwOndU9
srHPCw9Xc8KuffRjy4TPbzAajvBdQ2HryremTfv6qlQ94Nen9TDbDClGw98SEMn8JvXWsQdJA6hB
GzHxdyy6luzaibKSeWy7jsFmJpnNjdauijDZ0kk+DgDhoyzewGpd/DinD5pPdekR3ErtdE2N4+4T
0cnDmMF/ZN2aTGNtXATZmHqzfK6McHMSK4K98QZ287Y4qL1COz4Qn64TsI6O16U+1lh5c8cRFSB4
EuFs0zlLN2blbSAo9CbDfztQ/mNnqP3p5gk8XMZ6Gk64iup17Qt4xDXhW1MqGhWywii7C7Y2rO8Z
xiSBxx5lFOexkayoSht/dizqHlMV1TDDA33xJ1oHSo9bqZL+Wct4JLuhlP2Wx12gUWEWj525eWzc
dWQ8FMUaVo0sBqTvNNkA8SNQy5CQG2UxbiXFOjdn/WB8X/AqpapoRpiCHeiwwGgH4gizZLUP22EX
htNoMhJZh/ChqcEPW9rSMhhYDjh0UEHO7Gzd1lfX3s30a+7TNcGTTiJ4/uPSKI+tdCo83LM+dKG9
Wvo/uhqcPzq9bSabKnych1RNlvxaLHF9bspIBSCMgT0/4WWtq1OPBYXx2SBzdsj7ca2TAjswnGVB
kvovVac9eRzNwOSBx5H4GDQhHG/wQoOsXpbkVXXrRI96jhgi9fxKLiuTzBULZXMPOtSsaCeIUCyP
g4itecKiUZ62pvH0ZRvHdslk6yuXWV/6+ZTKbYyOFJ0cvhpL1+FausVgi3mT1h5SJb3KZOoaltUB
rDIvXSPWcCedbcMX4sYF8iyph2SPuHJ7j0BYePO0xsbVO5fWmp2ShaGId906Q0+gO+lODk5/5Vsp
BPFIgqCxf2EOyzkZ7nIB6x/ru+ZNbGlD8gWAH4dl3DLBOrqP7nQjwDU/47KOeYt3SIGdSkqFMHbl
Q5dkHlF0zW2WCb/3dtPonmmYLL9tgvpSIJ3IJwXx/fYSg4UPUE+Fq7+9GEG7EyA+tKiMmq+lGlWc
Cz4uDfDMiK45JbND5uqErcj9YoRYEdJRl/D7ECL4Ly7h/wHHmQSHLutXvBdPsHgiFmeMtcHwSGFr
3D7DYdIPx44M4qtKSRh9ah7AFCWvO9rPP9xTIRCrBmlpeeHb1rbVDlGMvb9q7ZJ2P+kBVJnAnR0d
+xoRxTBjVOH8bO659DeaaEvzWkq5wJJs7fS+xm4oWwtUk9DNxR0vgOlhN1fQdKxd2XcFDVEP8mYe
5uQvylxX7pnuA3lGFy7arITjQghVkW31dxLb/jqXZlX4eG3Lfzdi7t0hxQ6DfYHuSW37chm76Ljx
tOyz1HDSP69hjx1DOmMleAfYDmuJfKHE50ngBo5FeaxAvMyyYyHGlQEmZ07FZVv0khtoR7mPu3uX
iG6icnz914L93y60ZRB2UNLDmiRRuorPtJpC5/N+6dcRrz7BbXJbsP+dPoi6kc9pGzVJ4bA36LMN
GVctYNh0doXnPa2ugRbM50GEv3AlDAlbxy0ZsVcZjy6sXlM7h+99hQ7pUCN8OjwIR7v2sTXwcs3a
PpYyR+pkOCAFbEpmeNoNLeuzNVx9cKD9MiI8hepozbieyzQfoZWC4JZwsUFaenf7u6LXGabvtnHD
8IBNh6486aij6otZnlJIxcoRUS8xUrthMRMszQHXvwtkZraeO2wr+HTcY6gYzT8XjyvPhV8Bkdmt
DlzmwzEk57VUBHVoWjv7E0vUmn3jEV2Of35o5mIoZ94UXScjZOttCKPQGRFLPByjEkl/e+QiViQr
cXbY+yoUKIo0MLb8ohUK4QnI1qpzXc4rAkQ27PjkEumPaT7hrRwfeMpimrFNVsN+8nEwndEqoK/z
tUvNqUT+dbePSho0x1C5tc9ncCHiDW3GJn/HdNC4m5NwxPk3rVMdnMBmrvKmnWuGroZOej0wPwTV
aZqnSF2TOSzvNk/ob5+rapTroUS3PR+j3qXuBlu4mj7w+xbjEXOINEfBegJn1qT19V/HGks+o5H3
1bvGFqy4bsaDZcuxP9xOP3HvGn3cKjCmiIkK6HqwNWntn1HTpt1Xo/X2ZWrhgLav0A3TPFjTfrh0
izMa14EcKLpXNqTIPVESmvS9kCxIoHdETP11ICiNeUjXWh8mjlSqU8vStrvgba6X11XVnuQlAceC
Y2FANrOka5M8FEPvi57DenZf0VJDoyww8e1FuMLKdHbDTO7WflqdrA+ZyORU9WQnGbR7t3Lrt1hm
TVKjU3XztAxfPuGuzNAmtNXLNkxCvFi2ebFzi4xDzJL9Eue9jYf3tI64/7t1vAqhIupKNGLGen+k
ScV9AR+JYTgHqVy3p8Ss05BLOyz+tZUwR7tYWEz6PJzM8kAGNfb7lInuSW7WBBmfiJg/bVSp9Dhu
iYPJu1N0/IeQQx8ilgsl4ypqQJ15NDD+rKpkNMdFQWBblItK/sarKKMxR35VBLgT4qm4vgbC2+AU
hN6pHHeqVUUbJ9JAVTjq9Eqh2hJo76th3glcjtOTT/A7nxJsjcf7BG6wze9ym3E7FpSbeM2o2WSQ
0zIgVQFnMUMxcdQjd9nQ2WX5cKzGsyurNkr2WJbU7QEgwJpcUOJ8+AmPKziT/nUjoxUFfztL9L0h
1xCu2y1o258tGITYt8ggtflQ371bYgrwXuyijcDs/tOrKImhoMeu2HKJRF9Hxxmq6EH/qv3UNx7L
b1OE9W1YkpO06Cezzph3N1/nJIVNXA6VkbQ7Vk1R9NDwgcQiQyNk3JoP+Ml8J/tp2toMCcCOEjyO
Zo2/0KnJDm1bV1fqb4tdmqCYhRuW/YQMXHk0JhpOk65ViiwvVI7vRCy9+Baqj4YXryrDXoxlmKJb
MmLAEi6cCkY0OTA0HU2OSJ3E5hjO+RFPgd1635UT5G7R9iTa1s4nDGAkvMTIRi2vIhi7F44eXuWO
tduGhdSVYtt+olN3CwYawtR52vwuiiDozWN4pCDs2XbzaxoaH+3SwYimsMM4ZSwylF1VqZqyiFk7
GvxxF7FraKogzWQT1Z940Zo6GxtlntYE1XuXLH0Dt+bODA+rYhDvuDRQv2G1jTcxBt4Gg98UJEIO
U8Tpe42C4Qt1HlWvwQV8Y76HjA8Cmplks4VT17jq3u5Tusi6SFkXqFzMLZTCqDpr/xh6Og2HCfmt
XdaamUVt5smctjChZrKnr90Et6gsqHsl83Ghd6N4Dt8r/af3fYTJXaLe54Epw2fNSwfVThL9V0UD
wm18NAOLipIueupjx5adX8B0Zm4ibQSrwq5O8OubpIdcssHIofoBJUFbiXkq6uCnu0vjilboPgE3
PbfwfEQShWR5H8VBgd5XPaiARLekTqcMKRnxZ1CNvc7SJe4wTa5zjLLgK72r8HbLjCBGArhI0iQ3
Guu0zZPBwJUgaN2I3sCtHFN74skZ98L2jiSjJN8wUDTFOgf1EcN0I/cdhpAH1PvhIFS5/BuH8RdQ
s+oYT1bvOkbcjpPxXXTJbRyacq9hCXc2FcJqdaND9LyIGcxKWfX4GtOVZUTB8r1AO8xu1Iwb4DGo
OswJw2kPX3JF0+G2TREouoDXMLlXNdW5m0ugD0v3hXHgaTGEn+4H8E1uy/oabs2rStcRo3asnlIF
KKyOhlZ+Lzh1Z+BAnudD31QFj6vhhVZJ+w6uuI12QD79gGSPJPhN+qnNvaofS4LZu20YOYSD2/K2
w+5xkHWjDPNVrNEJRi+yyRiQg5dlDa3NCKwACqtD9gvGNXOBbajkBY+mfwxsuWAn19JXbyb1F3yj
y3qDcOAUUsQMI6F7Db2pKIJ9+TfSzElWt1ML7VqkMjaiJIdq6nBBtBqGqMrzAoHJmLOEso8NLTHV
LP5DLq0rRB2Xed3Dc/1sx3X8rCz2LYsKIRhlfh8083mrWbGMMeD8DriX6MJr6uddKZvXAPXiOCFF
JxuR4QCrL4tl9GX6j/KyA5o6nRVPnhcLfssogmHJDm+tsRfStBeSbl+Sdk3uIoqAx6E6p0CbtiD6
t0jf5TiYh57J11EsL4SpW18u5zjBsKRLuLiHk33VXXNFj/cel+tNGvVdjhBPUPQC1f+7To/5o5nH
V78kv+5/OdCW56sRL+hmmmfcd2eWYAjYovmrSeBfinpni3TtYe3W9IcZfr65RR5IN2DSC0Zd0La9
7yWq9AxcaL1UnLDTomMB/5kk+aYcCV5Zn4xLEZTuUNvwAhPFD6rkaxWaKOMm+NBEnOyQ/LXchVAS
TBZRd9uaE4d7wkwhogxAkC+jfKhoI0FxoZ/kdj7WI94059lDtW5XjIfP6HQApZQqjxU9ibks0iZA
94KcF1pWuzEM/7K1+sB0+KdCRNY8DT6LnLoCD/0qeXDeQjxe7CX+N1pQqYoeA0rytGp+gCNeAMJ+
kJBeghWskRnelASXi7oHS/7qGdARSmJ6LGvyn1Muh+t+mfd98ESGVeWA0B8lEcdl2F4xMlwBTnyV
qfjtq/GHkvZdJ+Qd8AfcvvnnWAG/DUZ6rJO7eEk/2cm9iWGZcpo2YPFL1iPUIcTuR9zuDAfusKgq
rxp7mMfgB5bLNBPahfs0juRxCaYsptUlbsF+6R5NFKLe4bFx91tNVVapYF/2cZttmrzbaIX/Socl
Lney8IXGwnv6tPFxZ+t4j/v/zTbi4lu1ay2IUqGDE+Ba1BV9bFV5cB4pKMANPC7doMws73NovWi2
xDbcL3AKMvM24Pbov1uFb6RJu7Oe1bEcutdka48JAF4UGJFmy2qHfGDDeUvkfvV2N4XjLwfbYsJm
XB+Im0AcElnmJJsQcxM38WuI9hq3yFUiHdYB3yq9+wTe/8OoVTs6kl9VfK9ANDxK031gRkqzbvV7
i59FwNCEnMEGdTu0zhf37x22kRcDtiaY40y6+Q0Zz5cFumkNdkBvCC/iyGKaOTsMZaWPiWpe+6F+
WwDf55Dtmyxqml8hcrh9CnV66tLDEnSPLKqwIbqW50qGz8Pgvzmnn9DWnA2v3qkAtXJPAQ4WdojR
76u5fJBdVWeKt5datoVk7cHOcj+r6g9MqnYpDZFvKi5CjBoMQ4Wrj7o8Kc2xLZcXJEXwHHBZoSwv
IochL8H4PFfhT0W6LjNtihkAyqrMovnK4NCjgfPMtiBueA+NrnFdN6rot+QLReAlodMeqGqbSWjT
Tsu63aRM/gK+OcBl/6QW/ihW/5/Q4XdfVeelGh7jZbkxu20ZU5hgWrPvkT/ByfQ6JQZ/po7BvDxq
SR48s3+XQRUwcigkihQwwumzjiUsyds9qOcb0qNfg9QcqsZ8uC09a70hPxQ57T17wagaZFqhECd9
+kHseAxS8QBfiDeBAEg98QfsVF5CxEITClchYtL/ulAfqyA4Ro08AhB9sIF6ayN/Fqsu0si+bjTd
N6B9QdrtloE9u2r9w8SINw+0twXFni2EPoWojdmq1F42E8/HoPvPiu3Uue25UVOUo6691L59DGT3
SNb+yO6e7n6rIe8PTlGPmRaX2UsaL3tgMtcq5TqbY/Jdh/MTpsqvcpKv8VbuMKkdK91+2W4rkAOL
XheVYXHxG2CVK9qoMdN6+tfjvPM5yKt4eV2U+zSrPDfS7j2rT41mO8ndOUKvWUfjaebk1Al69RFu
DxWJEjhru4+iqkgie9hqBA0F8xNE2B+6HgDKk4codJDFG4zqltM9ilCTY5kOgclufJ6DsgImApQU
sts4p7h9708NquUTLNN3mNCuXQs4Uif+ayTLcy/pr9nVLluXGfgWORMkYS1VcwiB0bdJDelK8wIr
gC+LC3IR42kK+iLuS7z/5omNOKjMrC9MTZekxoYB2ZTG7cuPzVJesBFVAAo/GsleV8kObCh/Oj/f
gqidsqHvHoJuusq+OZM4vIlFPGKh6XFb+1/3EzuYKI/6Se3M1hyCESBLF535SN+NHoGyBOGpsfoV
EqHrOqsmS0xkM6x3Ic0MnF8XRicjzAdd6PfIgzmrSfKkrEL5rT4Ekx9o/R8FqtKy0EJH02MZybcO
qlcDVCVxw45P07FGI3bf4+JFhUYEsUPmlsjxb8XHHzyRVzQ6MDod9whu+jtbABRzO90c8ceSNs9z
Kw6bj48bXMfg+5mv1jwgn+XP0vF8YTG8b/BiCBtfolUO+ewhgk9F+ZbMJSkkJ7dpZL9aKk+9Kusd
lHZHLEkdVcm/bYpHz4M4Y8CcdhYEI8Y8PC3T/14j9X3/u2uLrfppvUQs/g9u0ogDx1eJiIGnNQqP
rW6fLDNHuJm8DEBG1Lh9dDa4ene3eSDtCVGhGbwxabb2lSsSAv2PX98ipv8hzgweiOkDkwDNoth9
MKTswZE8zUSANDiJ0IhlCq6JmN6DdH0fmPkP7kqPHQ++YwF+BwWibfTvxJhjz5fHuncXuXXnNOr3
iZEvU2P/rXR+GVT7W9nljbXwvUmqz/8f9LZyh61Mz1OYPo4Tu9UzDlsYy6c5jdIDTItVHrXbB/hp
wA9WHjogXwWwcBQ/PFVstl4GR3Kc14MY6scukqckKcusI9EP1hz2MynTbDPimvZTn1lgcYkATl8r
WajafuICuAZJ9Hs27DIG4W8zNKf7DeYX/SNKkWQAZW7E84/WwHmgBBed4nsTyKYfRv5AtyQzjc0T
r16UQost7ne8r2v8Q+NOpaJwqNQpCw+VwSAdRhlZa5vhWH8ItawZxETHcZ3eYRCDU1iHf3jdRAAp
QfkDGcg6izSKugMLooP+uVowN80IzMF09gLb08vadWnepm6HL4PgWhQ/waBxczThY4jCMnrCCtDb
T4FhZy1XhNw6/G+gJRNu1eSi0BKPafqnHpOHQCfjqcVUiTXtM1jH3dBbkm1xxKHjCcWV99sbeOL/
fGwu96/LDMmBVPWvYI4Ect66yzDOfL+E5a95RNxkOJNfHphHnRkft5+qk+1vb7d3CWQED6NDY8jQ
xAa/AJzSX2jHF6jBCDB8TN4VaMG6qvaTDYez5WV7qB1UmgBdz+2EpxYK9lYHaj3SOUx5Xk2D+R1U
blLZNOP7GEUC6tXZvRljlZmh/ZFJwvIgcA8pYpZWfCcljwT88Vp+WOn2fb+A0nb917EAFcPp77Fd
z1QDTh9d+mpU+t5L4BHRguYCFIBAPRVfIzQFkwMGpfHUFTXXVS/X2ODGQr2oHDh+psJmt9Txic5V
fR9G20yTLsfKQbBfEzb/2aB84/kUCPIPHnrpnqbGAH2E+248mTJjK94+WGMG2NUO2BHdPY4DJMcZ
CM5oBzA8uGk1+Z+Zz2UO8gFsYtUAd3EppJWxxvSaRd6vX5IxXUyG8f0YAVsLE9FeiQXavK02DDPI
ANciEBBxSOhzkM7o+Kvz9Q77u1ie6nxlH6bFaJH1eBGLCWbN78uyMlqsbZUWCaxNt6wRFUbtgLdc
ZPOm5WM9W4uJhuhDbNbgc6jsvB/RI59owyAoAJKFEShmcl/D1B8OMbzbiQ07WnrdEIzVUP3DwdS+
od9GDFIXJxZEmQKvA8Vu3M4w3unInFfwmknyZCE9pBVx3Nn3QK9+A9excJNVcuQv0G7Ayx+pEKaI
7LSd8bkc9CLtSvOuX9KHtewouGhLZ6g2YA+R5F0sox84OGuXNUta/jQ4cQ+YqYZL2fLkNMBDGvRG
un3INJzOzQBCSGgN5iEaryvpybOaahld9Wwk7BaR7yIzlwz9t9KxNA+67YZg146jPFcgsXeJRMMw
dRMukNiUj6Gqep+1E3f7SnQl/zLDQtOCQeVSFQ32a/ljXE/tTmsaP6Evok3elGt6qvGcb7GI+908
kKiDZZb1L/VK6dn7Ln2DDYu+LqCEr2Vi0CfMIjgnXa32OPl10QnCDxTxNxnTeCN0hPUTWicpyPKW
7aJZRWfgwyqvxDrlMuX4AWNd77sOapLszr/vgR6ve8TyBN92itLvcSDmOWlCfQZQ0697ZMxbjDvL
dNPM80Mnk9FnbgOquzZUfm4+YCwLSy8O4+iQ6jrEHmgGdEJzu3AgmXo8jbTVc9EBYIJtBwNe2WKo
ghvVm2+GNW8BF6qHbVoThE4tzV6sGF03uqRZjDc+S73meVDjPcWSZ32uIu7yFHqVI7dpAVBRA17o
jqT3u6SbT3NsckTYA8ghPWjmpLNFXSdgRdroA8NCl+NDyazm4aXywREh8ju6sOdYbCGOBf9ExMw7
I/Vnaz0aNADVPTgt+II8obl8hN9SnTUDMuWoB7DDOVySXIc/6tmf0LG/azxMOdDeNp+b8SWo54+h
FWFueKDzBXqZgJMrWKmDa8WDTyudq2q5+RmEPNHLf5Rt1zbpq4x05IDn+xiExF37snrQuEOXurwO
Ft3EGtQ5coKiwgvP9pFbT6mh342O4OYpD6Mj+zWlDxF8nMHfPKax+V0F9oQY9n1pzc30UDnJhj0H
anlIxz7J4Euuj2Xc5LwG6MC28DBTSTPVNP0eEQCQxEQg0LytGaYFh0HvruQKE49mYjA7KF7qAtw9
usuuMNTYjNUoDUbSD1tu/+6/9TSTg+vn3wQuXs6jKuOcFoLPOEOI1RrNYRv8MRjC3RytBxXGZ/hp
464cW1AakM1tHcisdvuvIeRN44YuGgJvgK1rQYcQlKflzxzwLlsH/1HjyGAv0j6NEKjZthvzATYl
SwrmKLyHmXiJAj1vu23ERboaabNIBtdpSh7TddmzIDo0NYKdQo4rkt3cuKL5Sd6gbf4hKv1ZKfIB
LSNAVAAydnR//+wiWA6mS/HYK3pqIvoYMEwJqwIYtFjtcjjRPlAcsgF6Jp7oq8O3fQg4M/uIkzO2
RAG2tsPLJLbbJtXDAG1tqTEx2zhMszmq+RWP+a2CHUcPd73MDwMeD2yZtqlEFN8onmb8zaQRr5tM
3iSlj4yTl9Loh06NRVyBVoRWDQqE5QDM7ynAt06lyYIAq+wDv8DTaD8S9StqgydVlUj0W87332hi
8ORqxVcd+9vQhd80CvaeiHfo7AAdK8humqlIVYhJmOSNr3XBgLbEZX+As31mluUTKJcE1QwtoYsP
aHJv9280Gt0TT+ujK7vHuKr/wssfAqetCPvheUw3knmoBmA+/hcWu0Uvqk/QGwerqyOJITSbvNwb
os+1WnLMz0dfPi+x/LR36QMJyB8W8pd4jgvS95mp3Mf9UYEM8wU0OUXMXRG2f2gVPEbSXMIoeopZ
STAhhX9iUBT3/2GAqy4CYCsHDxC4I1SWoIQcGi62ZSgOD5BfF2O5HMGAoTizbs1LKHZaghpBh9yV
P/iIzy1sm8LgI2Dq5AmkEwsAZKS50d8zIDhqaC5xA5AAx9xMz/fPYdL+CtXMzvHmhknpqSM4d7CX
qgUyJAekr2fg+n+v8HsYuS4isLrw6Mq19xcJOUItglwOw2vAeIm2adgOi4EbcESWM447qJFpH47+
hmKe9xOGewFgFdAbGvTgIOxv5ETj5wPFzFpN816YR1e1/9Elegkbn8diKZQ2v+5Rg8FqcO0C41TT
qYvKP3YEK7x0ZxP9jIF+int/rAk51tuvmM0naxm+R2xDQincJ18BYlLYGO5JyI9liomNd+5V8PYI
MzPkgyFPWyZNfv8W7uejmpdiUxRp4XX405vt4Oa70VmJemXbv5Nv3oOuvfnynsIZ2iNG1n///xXg
xbanSERMice0J8/9XB+qlX/j8rpgZek3lx6DQ+Bx0Brts1E3Gef1X2hs3CUJF33YdHpcYv8FsZZ/
qIZg/RtESk5noDJtl7mxgsKljGmDt25o9z4N1zNZSv/VGnyjTYUrJhTQU4AsB9UxgRLs2wAdGsjf
eNTbBc2PuJGpaz/4ItMTd2v1r4QkskiGKXyKJlwjhAUjXvNJzeCV/B7yDYEbehVPMSUGGDbknmGa
KoRkhssnkZiTalnffDOu6AdBedYzGBrdwSZoxbifKVGXG6wSCL6UCK1onPbpdQN5eoXab9ubgdPT
0CuTu4XyLBwG8PFgrg5zZLB/oVQClZGOzx2Gvu81TPs83LbptPpS7wSvhhOvVDdjHPK/EnDdR0L6
ajvatpQvqpzeDLjIwsua+SyhARC7e9QQOONppwYIgdcmPo/Upie91Z82jEqs0W72QwFVRWwc6rEu
P3nv3onF5qKZ6n2EGMlsjcMnpX2d8UZ3WSfmOgeZH0NNYMMM3t8kA+UuM1Z1KSa51hwb/IsPyPq8
jbMiu3Gk3UEsG80jCo2uTKJ/HdLdMzoB+MBFnpzMRgMcv6V+EmYjAFZhcyX90l5Hw980DR98AvUn
hwk9EIH9HPVhRvEJs0Xby0CDf2OyzcAS2+C42MCiyNbmdeoGtfcTGm9IZYf0d4rur+DN+JzSfvzu
vRY5JIN3PSi44WYY/gOS/FMS8+jH9g4lTSIna/zJGPkRbgLNknog2P/j7Dx3HEfSNX0rg/69nKU3
wOkBjgzllZLSlCr/EFmVWXRBG/RXvw/Vs2P6rMMCDXZSzFRJNBFfvO4ry3pDkAerLr269/CBCIrd
F+5P5zBkTbw3Y+syjP1WyzPOQo8Qo9+4TrezFPXNdcJ2kSOoPEgT5NqRbb5EVnKQifUc2pnYji2l
a+HZJYNWJ1awkQTYV/yqmlWfQpUOE9fUbKrcCm6hY91h79pVL8VM5ynGLkuLaRMxBC1se/owtA6c
F7lDz/2FKJFlcnzIeua4XMeuPdjhfqjpSVi2GrPnBLhTgU0vp0HNl7oY+NIs3sLRnBbdYBT4Pkb1
1bTFE4tn+tCq4QdxuWLZwsisa3q7LlB+QaKn8iqHIfGbcEDbJgsPm6rLOmtsbqVjCSbwMVs4jnmc
Rv0Z6qxakNvzHup4xuckU9Y6lh9bxl6J4u8ofK96Zv+ImrxE3a4tLeIqwI5Yc07jBIZP29Qxr37E
kf6zdtrnXDQKFBtLEh4Ze2V6JVlmvXuPjOqcxqNYNqbHBciRZ415rx3JdFCWKu2n6cUBuOxAt9lV
1i5dIJe51eRYM92g2UqPTkA9HqXdXWNB5sx3PeT4uQu6C4XrSwLdi7hR3jOM6IgVpgvJ5mevDr8T
K5yinnTv2mxJmqgd9GTca8V0QmLbLeK0fkG7mQJ2zQ1aVZjoMA8jXLeDc0eEku+TERgic23wSLEX
Y3xQ884fo2qHceOWVtPVUnJsp31tosbK7aP0tC8i4+pFIA2P7CWkzwKAcOXM9VJjBKCew7aORn09
mJBoUeBx3VqgWeJAuaylOmQoSpx4che9yEp90dfTcAOJju6aO0anMkzPPYNkYaThwvXahsVrsWT8
PKR6dC6ghvEx2RZC8fBkTc03R0w7KSCBy0z8tIxkk3ucySRlGLF79W6OY4dc3IVfc6ZvQTi0q8J0
LF9lfbmYw+B7NzEWQLc7XcPDYSp72zRc0L9yqzcom4bxKOtkW5ruUY/SzaSi751keBRWeMs1+4fW
VRvhtmTzOUPNzeUwiCtvjOin3HU3HtWN9LKdlApOV/MayX7waWnWcdcAGnQ14sIqENvGgeALW4Sj
MvJWeuhc8P28ckrf9ZgBvyynVZaV16Bq16WF4MfTkEr0BidrZiTbbj8otoNuqA3Wc9pwGIxvUw7N
NSDwYgjT20URW7fQdVTWsAY+jTgHQuqGL+Q8P+jxeZ4gH7MojBl/qb8l4Karg0PkCbBFaA+fji33
I4aBJNcOpPg+I+X2Sf9cpna4mcOCm8nbtsL4YQcq6s+ecrYXFKX992IovnlFcXZblfpAFW9pOb17
DZQFnIZcOOTMlENzsQbB7YXjrMhVymBnSbtOULlbXTnbCt4yHz86JnZGHCYQ85jQLMAkR8Ybr1ml
oik/ZhLdO1c6j/0h+2pS89w4dK3i7QtAln7i2gx+XFKmtlQgo3ekhAvp303q0xLB7mr+7TnYwrIT
mm4Hy5i4a6KETTS+/E8kHdhLFS5pTboSHdhrh8icwab2aj+0k2OY9b7Sos0Z+1VER/uuTbYaXdxU
DDWGrl1VEyTSfQnHc5AmDPJ8TF0ZDvOH51FZBUq9luOd9ttCH6B6uZ076yZo+DDpOfAPwdicm8nI
/YlgYGG9pWa/o2Ed0oLwU9bf+Mou1b+W5n4/94oiC6pv5I9wEKs6c89t6nKv10s+hZoHS3fOCInr
fUCcgGmZrKrH69Cy3I/e+Uk3qd01CcMB12I4FC9nm1bJXpGunSQ+GWDpmkh/QE6DAmnDc0oR1i5R
XLpPOfqKl1Lats6yCA4eivF701q3Fj9EwpmpG/B3KCHNDhadFm0xqDDO0dQPqiWGNNZ/xOIX6NJ9
7sWc9mBPHkbtBh5ZgqoMjYF2tIalzHL41Mmvc1/L07M1jYhyKX6nLMB5Ld4HNfu0Wv2oMkvyhkhd
1zX36mz6ltY9U9+mOmCeq5dBGfl9nx2AlxfzU4BB48ZMvrElXFekNou69UpGj2zRWM3SnfprF6p+
OiiISCRofLnl3lDNbIvYclVYiIlhH0WePMk0OXWmfVP5h4BlBqFt4H2PmMVWnqNe9FzZhkm3SVLh
Tw4MLi3cFCO9mHpyc4YeTBLLMjM+89S0KtwWMA/5nh8oolwlirLKzfZim+IbUvGdVddHTgR66bmp
NBVVhTvAGenNxOwhV6m6cVtMnONdIxZkkSHGUFmwgSchGLfHAxd8tPNbKPp133urSSsvlti0nnyf
byJFi9cpeHFogNHW93juARTpi6Htvua8DzUnkG1SofaaFy5jgsIlUI9qqq0csgsHp77SR27OvC2z
hwEwBG7xoIQB1xja5TWWb6rhXjpZn+0ux/ZgHlVbP/Rog5FFF49HTzPdH57WvMx3gBiIXbKHDk9H
+V4yBOnk3c+RVUJXbrnkkRtvTRpsHKI3TAZmvNnbpiSuvqvGDzPpnlKr3Yrxm/AoQHrC2bnRYqpF
iIp8PGU8blnHPKl5DSE00ZawR1tB6V9MTyYVhl43q5RvzyJmKYAXh0KuzSpaTESWabrpu3GD4r9A
aT/uhjLbFsRDVhZevHIZsZrMglPenyeEMNFsZWMZON9IuPJuqRHveNN9r2RPaeq8hnLcUnUs1CZY
SGyNiHb2ha0eusF8cmxlWJqufJnRPwLOufSJbl3SKFgpXbtIR7nNWkoE2g8TlAQc9dF00zHj4wLw
U9IGO0mKnhlN61zOwqnxJZiX1o2qvTweuDnBs7bSu8Mjn5lXdaAlfZj5LoMU3dYeU5MLDKtAmnQo
xTPkRB66cZzEDF5tPPxCFATohD4u9ajZwyXl8rYCyhsrf/6jpEnRxnqHYjTW6aCf+AoldRcXrq3H
Tc91mqklpBwXreGR8z4Dr2N1IFG197u52IgTkFANCISeHCNBEdbY+eTnLHGi3YO+9Cs92zdKupkH
dDV6r0ITz8DnfJ0YGU/zNaF36dIBGreHmLWwseLOnYeP+RJbxbCNpw8NZH3+dx2bFcn8JyZdCAYr
WMto8D3mlKHy5xGFM5wjNEuxTBe0P8uz9BhXzbocaeuWv0UMsz15efOwHWfxOWmiV76uI1UYYZJY
a305xPFT2Go+Y0SWyYWKhdJigkCNBxFq3V0vQN+VsW4pkML0S+l6u9Bzll7l+BN9cvTB9ZPaWSF6
YkVmrJAB7fg2Lbqw5TxdJlPyavUOHoOMIYCg6IVdGCcBPM5qajs49vM8vpYETrZJ9VlN2qF2kFNB
RQY3FZk2Y0jCjcUYClixqUc8mfItzYOnNKGTcDus5hNfwAN5WbGeP0Bqlitueb3VloyMFv+b6rud
TzejjHcJjCqvzpebyRcx52p+cmqUifM4NpFRNEY9UIyxwDZz4DcRsAPXFEuSs0+Fo99MFolN0gFo
5ceJMzdxk0fiJwpA6AWxoEYQxR4vvc9HaEW9AkJkyYhYesR+YVAqehf6saH2qLhk9pOHjnNZ5sG+
L72B2ptE2QzacIHlxADwrQGAcvERi/6DtgWvrvR+MfZhHlPMdJlMzVNCrukSxxc9LG0eZjMgyKm1
IZ+0wAUNtDZFl0REqEgwu/n+SZ2PVg/uumq/VA3Gj/kEwtysRNCp2xwiTcxvGEUscVlmvdRzHisi
4qtpTGddAK9MrOIsUzTLqRp5yGb13TwCz8dpp/mqdvlXHfT5T1WoF6cYYHjMdxwMrBPq505LV5PT
3Yp+fCKi5FKY+k+70/a2IrkrDNq2KHl7EG2PrWb4nG8T+NtfqTV9kK7KuY3cH12uXrvcBLuzwLad
4pmAyMLXppy+NQYrpsRTrvPdCJF7Rep/7LL8e5pM32OzpjIon4gpXwMq+JzEXaj0ayvzEAZr3+1K
P+PSONZe8qxa6cmxmxcF6tuEF0FAprykRYd/uIyvWuCNh5I2eD7+z31TVvcwMd76VH8PTeNmCQqB
2PI2qk6UZ2Zq0Uo3e4Ycr7oGXXXJevM82fLoUBqwniAUudL5R7pHjm/iNOs0wz7kZpIKX4wsW/Xs
M2+Dd8R0R5YryQIDg0PgmDUrRmFrU8HCaH7um8IeFoYonwa720yOfCoBBujoo18R5yFA875APujP
AqBNJkm2rHGmLLAnfWhqLBd1MYLrlM0ZMZaxCM3inaH9RSe3f83luEtnrOAY9LvUjVcK+IttWbfe
LX6ExUjQjMj9bHLWfOW1Ciir285LEhlPduH60o3XnUt52+vvlWoxwjCaMYOC5Zbis0ajjPhHGitN
pz1W3wADkao/DeJXpyLUqGTgHYhRmT+gwAJlY8bN42bCFwpVY0m3X2ssGoYmWStOJY9iyD9KTkYq
m1uB+6vpUf6h07zMT7BjQ9v0XbUUlfGtp2IoU5Y180A0D8CQdosg48nprb5YGqby0yhn1xW0Y1qJ
jxJBQd0377E1FMs4k++DFf8A2cmZuS0IiHYlpfUzzxGlNC4mo9rUNtIOXnGFvMH8+4UJs60yqlpD
fi/6iiwMqSy0sdgXtXdliMe0JBlvFe/WTMmJ4uzNLoOPMHRxvCjT3nU7hMjWM9jKYRDiLlEF5SLf
Go1zIFOCj85HCcDN1THeu+r3Ft4qeksjzw/U9LUQ6LmQiiZLgkPw7oldrE64oiYKjFKPbprBIEUa
1jOtvhCON+gPzISBberSNVage9PocIXJ8yimLzfufDuZxq0Sdb2PXQqxDurCajG5ZUVrNmb4JGKp
q0g32DWkZfN8tQ7e/fDJVgt1M+GJ9huJXynQ6OlrdWG8RMacQfC3N5Lj0gtABqpoHFgkDOT91gPh
2eKNjW+OiJGCVV9Ym/k6BDl9449PlWWHn0btZHuJ/AEae5r8oUKKZpfqk01A8jENRoTjo4FuLLS6
hd7n7UK4LHK9REvxPeNq1Io03qiJ/TUYjd9Z1Y+qdG9aPOyqxLoFUWttEkDdNSL2LF7oCaNvaNvE
fA7CJvibjDi3clU/a0JlaVld/AsbpYc4OMhP/822W9y/gQml5+nFMiw3P8upByuy60VYKccpi64Y
gzeDSHdlBReYnXWz/vr/S9b4U7KLVU2NLK2Y8I44c/ewMyxTdK//v4Re/G+SNf7cckioTWZzxXl3
ErvnEBWVydPoKNZ7Nf3xf/4G/+sAMvPP/YbCmD5DXYI2dEIwqNnQ7bp9Lnme51yYORPm8c/8939L
YpZ/+w/2fxYlcqYwav60+7eXIuO//5j/5h+/8+9/8bfNV3H+yL7kn3/p3/6G9/37v7v6aD7+bWdN
8H1DL8Wverx9SVD0x/uHX8X8m/+vB//y9XiXl7H8+v23n0WbN/O7hXGR//b3Q7vP33/DkPsvZ3p+
/78fnL/A7789F20T/eU/f9Xxz4//8mdfH7L5/TfD/auKZsAgK0zVKEN1wk36r/mIZv/VtCwLWS5t
Lw1zjvzJif6Kfv9N0fW/arptq56r6gStqh6hLnL+tzhm2n/1XDBOh0wDx9DnN/yf3//yR+TMH5eE
8/H3/b/kLRK1OG/k7785hmv9WzCKqzm6aVj0szIQSmmWYc/H/yVABseD5Vp4kRaxNiA6TvoNRuDg
mQoA3bIHVBSmzVMRImeyEKIoA2upKH8BUCwOUyKA4yp9fG953e6rYauhYVyoSqtdJnIE9mFqo/1j
D99oQPXYNWAnghVFmX7RvjrY9DLT94xh2DQRGiGLwktDz4xml5MK+ty4YNBE9BgLXGEcrpBRMBqQ
EKU537tCiZeofqczoWE92Sf8GvIC41URuq8orUvRWL7Epho903uOhIsO6zQSuPg5VzXlCZICq1Vw
b5RedOd0no1D3Cs71y3Cl5SMTxSdkbIEQVeeW91M1xQj6rGQgrVRm1YfLsIxq8bUVTH+0jP+poaJ
9YRXJF4xxGdLYnnyy2zsurgiS45CZGR7T+O+JhTVSIeDTR9RloROf4gVvdoHaLvBWtJjEfbpMbdY
b3k9WqsJTCIldkQUBwuuDSTSeqmj5lvVKNF5skbrJYlrsexC3dnVSm2/oMb9Be6cnTzVzl7zCSZG
UYObW+f5a69MR2JgrXNd32WFBs+IdPmkjlaAx0oahIW0YqW1lu3jxetvzliucYY5mzoX5hLHmoe8
g+JRjKXrLgSdCC/ZZN+JQM33LUjBtov1D29A5O7Mm94OyxLQECFbFNHhjjrhOVLNU9YOwfNjA0j5
pJflcMYHYuzNWakRd+KigFbfgpYUnV4mn+X0GaF5WXDLxftxqoBo+MrrOjTjbdB00aabdZ6teM48
ZDzCCVVqHCpf/OjoNvQo7jeGgtGsLTzMAxENGZAJrYJSibf6kGMXLNRXPMU32a3bfuxutWlHz6QS
UNxEp0KVtCsqIZxTWyZ3qcY+sB5ATKhXb7E2kmw7kOuH9KN6yyhq+JK2CS8Qn7Q6x6Kjc/pwtbCR
ToZYA2eVsi21Pr7OOYmcBXvDJx6/taHMDnpoNDBg7UdP8+lNVFT54bEZcS4exizKD2qtB6twAhCe
x4a1Z4kWJE5B9ev0xux660qExv/Yl/O+0ack8vTtM8VJfXlsBjResdOnZ7fK6ovo1qEU9qlWbHfb
aP2NrJr+oP5jE1lNfyjTcDg8fnoc+OdrCGHbveJ+tdhudwIvBHL64ADDGRzKiopmdOA0LdgGfSVs
5BGJGJZJbsW+GWXmpVa0ftEHSnrq8vgDc0NwSohJWrhmcS3iSrlk8wYnaHapg/3jlc4k/DWRmkLK
yrCTWa6uGccxKCdpdZTSeNUic9hUk10eHy89NhWG5j92uQvFxpnq7ywJRrlwsVKTTuwSUxQOYLeP
Z9AqjWL0VSV6j8cwZdwiN44yHNOkNLNzkICBJghm/vjJgvsgfUvDtI2REof2fNidN63Ne+dlARox
74o52bBOJrFMTAPmJLFw/ntDkq8BBYXN7N8ZJ7N6LqAWkK71V8toI64aUbGiLdFQjFpWLJsQCfk/
jg7/OArr5e6LrPi0y3E8p7ninfR418feVSju3WPRuMaxUpxp4gP/VwqdHx2lwyTASkV1anaH6WWK
XSS7JBlVmojOFaZIGLuccd3pN4nFKtLEGdVNkfa9KMlqpxdm+MLZ0vzE8ux9q45gEdhNl5X23hs2
o4Q6ucKPiARZKmKoNnbRyW3TpOM6gOwBqK48HDqJm10qgl2iKrHP0Ncha90gWUWBgVEfai05iGBq
igU6IW0OKth4Hs4GR3YvcW11L7S9ZEVappfHSyUrgBnxjPahk8ZbsA2A8MmLT22LlFTp6mapehKp
1rz7zwNuWmnbIkDaTpftQ0Ls00HLHPx7//JjVkxwjCHBtCYhAUhFC33Xus43NxAeMItm4BltznbR
5Bdc6e2rYaVAt/htV+aoOQdbRcQrIvozToX8nnfeqs+m4AepNuimDEksvVvRM8ZEJ0jp2XywUCtG
jD0xqVQxiVfHyBkvWWKz2zdo08Fe0GSRw7AaEX4y43TBvkEJT95JYgZ7+oYQsPX4UVOMm9Pbcgvj
pJ/wZ2mnaAjjPQT/PirQ5hJHwWt2DKRXBCZagLjHjPN4bd4g0QVOI2LDT0A5B+RGJot4DQImIpXi
lFpRcZwDN0ym7ScjKXyG9+bWqSjuYkNV/YYF5AoBGM35OiX61fe5ODyOSk/tlqMW9Ksgqt8dTdgv
atJNtyFNlsyn1svjJeIEuUXjdCMqMmEeM5c1z1z0q819w2gwas+zmdu2DXM6CjzLkahV20l97j1r
3Nhemu3QOmdXU4ERCuR0SlN87JqDURCukIW9aIrdY/exyYbZPqRX4+axG0/ZPkL7BiZSv5WDgIXQ
oFnh+tvNY3cK8xM6ihSWXl2ESijO+N4/dc0V9xBDvA+lrPms+sQdrwqgkh41T3Er+xcVGdLjdS2r
Qvx4abl6/JXXAW5VudkcKonnhubRylnWrP+TsnobAyPhLlPgHJ0uvpPZAg8i2mFDk7H43mjd90l3
2ouRi+FZS5WtatXjPiwzF9zQqFYlLuMzjloBehQVm8KdRb29oi1AH7rPFmkqKWF7QjiHVY4X/tzq
6i4dS8YercfNWBASt3mUVWMTe+eeo9D/0bNVEaqHp8pa4SsGFjMLQpzDIruoLgoR/NEu7CRWptBj
EuUjt7sxHIIXO24u+APVD1tVSwi6sTiTceCe4xSEnBQG9SMt2xcvRHIV0a3ybFAGrWUXA2ja0nup
i+lCtte7RWb0q+CkrMmWQT7b2fprlnbKus9r6T/qwn/u6nOZ+Pjlx1FWetaNccLPK6VYjjaAvEnP
bnBvDxVmUIc3FWkFeIfsPk3u1Aydazdq7gbHSLkKMaEcgLPDW2tQyDqxVn6Ms20bCwB2xaA2djra
v7QLBQlYuNGUwL5gR09/DUaNnSEWP6QBIBi7YXqrox5Cehbp53JbZzbopo2JwA6Mfq+nAS2fWm3Y
hVPWHOymULdDHfZHvQc6or3FdJrcPPDTUlhn3XCEX2Rw5o4yF0B6/BTQnZrye7I+yj65TSThrTS0
IzskVRmZST2EjtUKf1AT/TT0eGjGdGxx+lnDAUu4vimoeBPVLfZGZHWHrrSQxLnEVFDBpyTyrMKK
yIkma4w3FSOT1lbZXWA1N8iTAs4zx7tK0NkK6YK6Q4Aw3gG+oH5d87UggyDOGnz9RWN9d8s3C3Ht
B/RJvm7krs4r49pgJl5o9Wj81Kds7WR9+F4VoYJgfqiPTpak53jUwhWjlknzCojRwp76QxuQbzYQ
TniiWExXJQgmLS/Db3k2yF3WTj/KkmwAxGLFazmisnCUUPlSSO3p9Oq964HyjE88pd0zb9Q9l27Y
LOmONKJyZJc4Hf1Ahx3cdPOvxMLD56FnK8Rekx95O7vlH0h1pNCGJZxT6tbW0RXiVwpIuiCat4ON
pPRKjQJ7jslNanhOicmqlJvWEc4xT0W3zTFJHXI9QPMSAJ+VtfOkJXV7fmym+Sc15XHiRiTJ0R7f
DbUrvzosEcRlwJmEfbyOp7j+ZBj8QoCvfAubblzGbSJvWJVgREJtxCsg090cZrPKsblhDA1pFOlO
zgEHDmxf0DpnfUym9VBM2Y30MXDr2PBevTDTUOp04btuzLys134abroBkoVaHlYDKZDxojVGH1WB
9hkrxjdht+VOGowOzNbRKvVG9Zyi1z8Qx5SQTJeUb56mvskUyYIMohOdJIt7WvfZOnOS7ti5YE5R
F1hoKtXsew6lVJvV8An3+wODt3ztVBz1EbEpe10YHaNE1a3EhPw/IYngve8ZUZLc8E5F3fVXGWPU
HqLiXQfIZNFZFMegs/tnrTauqeIV7+juVYSrlo7WqFNfZYhTe369St2J/Kv+s48Y7ECqgtceCK1I
jPTD8ojl7NzYY+jTqhuh759/vC71YBGbtnU2EzN6Er3pYMzAYqurytfYO9ENemsbkaN2zIPk3axz
/a0psvgwlrCyWF21t3pq1E1T1NX6cTSHvFmZCkPR4yjxgVTNtqIfHruROmukied87CF3gyJ0oqvQ
6mMHGLKlsDIOddlk3KaZsxcWs09kW8puAoHcc1eIXWXp5sGJyB9S1Uo/tkGsbSrd0k4Fqk+/85hE
5JucYC2FmseHvqVNBUxtXS0tkWtrnIbFDSBD3WFUQsUng+bYRohfRt1hPRK0qk8+Qv5aj+HPHlLz
0wjSnYUh6HvhwVQWeZ6dAgyU+EmcbE1OZ34nu/s0ejiLascVxwE/ImSgZI0QNvohDBtz5RiJ4KF+
QgoavJvYoNbBGOZ77lvvNpTG1+O46c2hpPYY31BLU7SOOjwiIaZRoraHKE/0g1Jojq86nXatOnNE
JWMFd4vVdOAW0C31kWZvjPT1hNkOzQHyMVVfYlKor5FeRBiqq/YQd1I/FFzQpV6G32rFqs8DWqWN
DVV/ylJpbBq10Y4mmURbdGXOoUjUaKcMuNw9UH0ymUxaXxcMwBEE0U4x8/zgFqm3TbsyPJpjVmzl
rJjJDPzoRdqIZ6OOzA10rfnH7uM1OfO+kykvSWaJZ9eJevRMGOHCDwIWg2ciIKZz6/WX2mjyF8NT
M3jpxKetmntpK2AeYyK/kCgr3dYCbApBtenx6BwGhWZ0TS9Sesoi1G8lY3et6uMzoA/eWjRg3zWr
+55yJr6yvl16ToGTrOwqVOWB/Zln2Q887No9lsQI0bkiezY9vSMQkJERaYyDgLJTNurAmhjGz9rH
7ggoP3bxeeqSgJ6OmX0N+jpcWaV3jmcXq+5EpcS9QurtohhasXY8AmqcNDM2U8mYljeux7Af/RCD
gcdrivoXZAKgibzcpqG1DwbDR12mL+xGdO+lp363pFnflMRwj2NP4Y7xLX2XtzIusr1JzzOksTLZ
0A+h27LOu+Ia8FDP2u0LQu5pg1k5Egj7mvz42JAFc+lJpNxzcaOtViNuVbu0e2oMq30iX6p7svUg
2tgGdo/Ha/88wHgqIPBpJfWnA1XtVeuqoVenSgghZXt4MXo1u+VjXaxGPpj/2H1sxnJ8ssmEPBVF
mN8wTU/nyMJqa5FI+ngp1aio+vLAFWd+kNVwE7k+3BKWsChSA2X/eC1XmvY8K0kfe20cjzdDZxLr
lKlcP/7gsSmS7EDuQHp+7Ck6akM02EQfuMFRLgyl9iCA6QD12ORVQmplKQxl3fR1doAN2qYC/2c8
YSu0dJKIbKPZocv50lpbW6OeBo7vkW7OiSUrPmWzx7DmreSINkxLvQE3gqIsGEvNZe6pjW8qCg9y
8ELUd+bzgJurDjITvgfl3WOjgyDCic77etPgJygwpHX0F9zTqTffayG90SfOzKIh0XLfZdkq6nR3
63m6sSPyadHoNO2zCuRAyIzhS+w029TS1PZeMyABC98i1dMOMLPqNZ6Qu8eBYDnVJ/gO7c+g6PNt
D2sZBYgAPbuIEEykFBOqhZvLGgHe4hdmJ+m3Sbm3QwuQiZh1r1cIslZ7COk5gq9YqxjjFlYVMAgj
vN0Dz5EHHhWrasixIbGWXjLELKwUuE2Fsyqm4K0G8ThlSz0ioqNwPlzuykYxyRB25VMfkD5HrIIh
R9+0nZPZtdemyYtdUgeLehjzQ1VIsALrahUEBFZptwm8bEKUFeAwIBfiKDM8eKZ6HnRAYI24nrpi
IlccbWcmIDdZ21Gg5jYZwi5ZpICUi+FkTJNxyB1dIYHhWVZVtE8QwussKA5Clj+8sEl8R5ErHlXs
m3KIcNnZT9XgJQcEQhRfBI8SE4EGivXUWUsB9SZ77BfB0F6tobw+7haeJcKY3Tz5VtBu0RdTBPzj
xvSbcLqiX3ZuZO0dydd0gWEXJDVflErW+z82KvnWedesZjB+pRaDvSDihuXNmO5g4JaNjiDPCmfc
RJZk2YCPRrVvVCnctsC6PCmt3JPSDsOtDggZWpv4JM+4W2o77k3X+QFOj8HdDTYujLRI7SWrgQ/I
Y+FrAy5eXfmlBmF4IA5vA1ohdrYLBjhOfXc1ymJrxLDjY3vSAMfXo9m/9gloT1Q7O0UP9UXVTB1O
T/cKDBluo2w40lQuWhhlgwZK1sRFkQwdpASWchu7aKCvj02sTZYP3/8TaGetRD7o37g2TYjZEjwL
CDyycRavekAn1J8uav+ERte6t8wHhafaQQ5cN0+VW7GI6hLjuZaWscZ06HID0JeZxcbCEa66JZNR
rlA03msCLq8aJWJLNuFygjT006bAYU0+18HTG2yVY+RjJCqv+MprkmzH7qlsI+pBzfcEmBLBBYTd
jmSvVVN8NC1g48Ic9DUZ6N5WaffplFXw2trK7sKc1YdHSHQQ/1DtVNvmPncZrolwq2sIt/l25LwL
UPZpTFdWpRdHbISLSQsrfJhj86QSwiMK+cuz5HOaliQAVPp3001jeFpCkcOBSFi1EneL9DZ/bgOy
VYhbStRkPQ3MeHlRDT4dCBAKM6ktG9vY2EDBi77ptJXuuSdY7BOO5BSsqX02MFfunVzWp5wLmxjo
Pt3aW3VGuK0aUivyYvQOuXHJZRXs3ZhAIENQ6VnES1bdlhG2ZOZmg1RumyaEFjZxyjKjSw+kXHDF
J6hrNDg9Wa60dAt6pFDhsVT7fm+4UX8M8QS6cfWSSaeBcGCywABg+3Wp/A+SzmM5UmYNok9EBN5s
G9q3vNeGkBuowhZQuKe/p/87C0VoYkamG6jPZJ5kIj+/qZxfeKbHZKnPK9czffD8sky8aN1d1Rx3
ljX8qwEhWy1uNXyK+cGRNW+sprj18fOCdbkKVE3vLZijjQ7bR2vyWhxbs3MGtvmB6qPYaDe0n6oQ
aFUTLKzFq6tHNM7A7eUSH2KPTQSJNJo9uT7nFDwxs+WogPWdahW8+P11i+5ZexwDTrxTZRa+Cuoo
NODqXwRuZ19XpZl40u/g7nRc9M5r6BhzInoxxylme2kJB/8jqgMvDP+gkHeHsUPkgvIi3+jhpVaN
uinlI3hZlbjAfHdtYWRA0CTxGOmRCWLFHK+9WXVwb6FUrgKAVPV0NWtxcZSl8+6OZnBoHP+IcgJ2
BYye386aNyMCni/Z1UUSBNlM1PQq4wg8FpcInU5DTMDUUi7NKjjSb3WwNsttW4N+0A61lLR9YDqm
R/xMf9Y+oNvGXBzAUs5D2XhLUla4LMBQv6HjQ1DHDJqQUnnymCRgQAR46Qw3LRC4rpt+Ow9/2OSu
T1HvnHCcr7cNRHG7mscPWXBWjRJRowxJ2ey5SbLxWbnT3siiA+diGjsNjRD492TxB4Ozn2FjaTWP
w5hiIMXASVe/bdG9H5uZGCsLsA1LPj9EsVrdaM/76Zn3h7TKSV9DVA+tdquCwN6tPTA6Hl1QzSb/
w4WV5RZz/yqiyj9BrUVihSY5Qwn+DqH+D/PVYeRiv1nqggWYMLGbrjphEATeR549v9VPnGib/PpV
G8RJDIx9JqPNNkK8+sEZjaPCBvHcp9a2Zrozzk+qZyHFxvN7KkiSANJqPbQcCGYZ1ElpZ+vekbAw
xIoNQms7loFfAPll2ROl6glV39faYpYy9NokA8zfWhT1PROcrTWw/Gpg+4OjBmwVCM1j08WBN09N
sGta06avRrBora66K8MhnoLi1Yjkp+bPzjLnPR17CuonuKTcJpTjyOMspU9TFm596PHbEVfObmYw
X5QYP6zMuzHxLGEx6qykseonRIFXaJp3MnXonqSYb8KrvZC5l30W+dvkaEbANrNnbO4+3kuwOgjx
0R7nE66xsLVipdwKtWK+9dgBkVI+MbJQ5YfDqHPf4pik5qE/hBChPoooiraFGyFmGRBnGaL78KPo
LkCVcAXkvoyqXmHZGdQW6T8/jWiBSvPdKfKL8Hn3vBHBpLUWdA+8ODweDkTvXufJ4pRfJfbTenSM
5cjVf7KUB18qeg2ZP6EGa+rERYkcqzwQe4IhXu0S0kmA7CqZbiOddxi7560LLeLYde1BWppdgwtQ
CErupW2Dd9rW/uAdIIIzr+Ihkyx6xm7QraBmwwNLur+KDl5UJjVZKbfYtaZ4HqMukZ2573UQ7puW
pTOq0W7ox40TrdtATBnvWp0nWZvBQKrax2BGIr6m1jGl0oHbMG960EyxNFzuQd95EuPyzaCj3wWp
tfMKwz8uDRZnW1ydWyRWolwHN5S3uxL0wWGGc1EtIwAMucyb2nOPLiUJPhl2+VA0toOXZTt0r3dM
fpF0mhiZ4fScAwW/qOuGo4nfbUMPD8WjaZ5NxZ6aIYxEkf5dOGCGQicbk8GJEicLJnA92qeoKm+t
gIWQFPtozLyjO93JMPKOEM5RZGUgnvvmRbH7vk1FiLvJ7MJYBd3ZqMYi9jFBJi3CoEsbBQrtkHvf
OGRdMPSKtbXMNH7+KR3af+lUtA/Cii5DS7qDQBBbdp3cy9y9We0CJxZeEBU05nsrcAkEfsAQLUjv
hMPlo638MvD63hRz9qw1L0/ZkK5onuS41OwSrYicQpfnUG+HZ4Cmj8Lt012evWDrNTb26gUJvaTc
Y3blTPWzdDundhGPY3qfDsuewXUEx4pbFu3cKfwwKuhG2uxJ08s40q36Y0YocuQTpocQPxsv3BMn
1nL5Wh9Tg2mxvHa/Jl6DTe6zTXA04mKveiqroj7rHrUvLIbgThJLldme/zgwNNjAVEMxHc5w90lj
SGbDzZKUdjUo7JMoVXX+70Nf/2iDu9xGAMuGLeQfi+pmEv6Lkit+WFri2vaSVat6a0gbkRtpIUUZ
QUA22veGKPBTmGI9nQj1umVnHmxFl73bHU/1fCDXy6h6uD/ah/szSftkucFR6WY5l3W5DQeZ37aj
vih8yVRLNbpOCPeGsj5gQuqdlCyVdcOOyoX2vB1STjcbVsdJ3Y4ewTcKuWsf+GrrXbqVuRR+SK8h
eoMzvxPmwefRg5bLPIvl2WapBWC1AvLUsyh7sizXTMoMNfZqo7HlAmkXByWLqv1k5a/ioPfPRgrJ
tw8KzWbBOWoVZQQj4WZx/fBnNr5RiOlt3Y6PQmThzeBNB3Otf4WXWSd3DPXDjCOT+9z8xFd9QeMi
zmNkf+poVFS/6BqbEbsIXFr4nDn3OaasB6xm1m3qLpy/c3ROne7GUVW+a2vs8xVot3b2ac9n5Z4m
ufxQBM4PHaTFB8Gy6NgA09ws4IMeGhiPMHSynVkgdizpBDZpUGPpu+uyfMeaKXxg8Bs+SAzHG0in
YhtapKXofuciJNujYO5iQPTAKD1Q90I06uw466vxTckhuQdZU/VAz5vE4U0FtRTwOsiySKJejIkx
TdyUbXCIZodqkAJBwPBAm/PfzySpM5gZg/gZSCapdpClYA6iOkn89IAcCuxeUeHIUAJlCijDITKO
fsAxE2y18kA6jbjObWN9FAxK7//70Cj25BVDBb7ONdlHBZ+ahiyBsDhAvPK/EFyER8vX7LCRVg4Y
YwNvuMsmRIlVvWchE23yAcUtHO0LCvjFkvqxSq04n5k8lEQinfw+uxpxHmaEgvj5002lly8tsdOG
lXz0w5UY4smASmt7Rhyo+jRPPDE9gcYyE59qwlcAfQ+Le3sI/OkeoVV0XBeOMYYkLq03ZUe+aRzx
YNr6geSJ4cLK5Tsn4/Mo/HKHmRctdMBXzotktN1DRaB8MttBAAOmThiyLWhpeattUiQ2LYNYrUJ5
9N/1gj27K4PbqwMuKrPoaHCAZSGCDW94iHAkETDeICwOwa+azZRME8SdapS3THn8eA2m7SiNX9Jk
FFOnRyEJsx/K7m6oVMdZ5tR4IlduuRZzVZZj1LBrZwMFAbDklbyEjuJ1UPKI/Fxsuy4ln2SaLlMZ
Tmd2E4deGtOpsHJMq0Czk34i1HDqjg4kgNxOqT/TiMAulykzyWdbGKB3zEnEppAOV3ixbpQ2XKyU
HJZ2z6U69tyxJF/XmNwmC0Y8XN8lzgYzjKcRTga2JGNYKfmZYcZm/xEswMtDRS3idza1MYuWpAuX
V0IvrCPXqMUGbk0PnY9iDgIF1nPkG4ApwJFz1bcjchaEgPvoylOLxhmYWUt7XrPsZEWzI+YMEhm9
+cYSu8EIYoTImASL/imy11uc+qzWGY9zkLNsCK1sT4xF0q79OxPH9BQALtWNONf+tCN2KNu3Kn0I
QjCm2mh4igrztlkA3E2p2BfjR1MsQyLMEq1tOH05UkOe0OOFoJSdDNtbI1LDuSx5FJitR2SNrJPU
m3D2uPxmKRJ2jMgiROcNbbw4pmQBxC7f5zI0C2o7HWJzBKXbXGchbGc0quLotDRtAa6jlVuzpdn3
Zruk4UCwjGDjFdhJDhmBgZ4s1xczKGuYQ9MQZy4v9H8fQjR620awVrLd6jrdvYfhsMQ0lrRuaXNC
lIYGETSXMRW/5oilxlM4HElaa0ZUWGCbTiyR94X12mikEaHfMlArzGkj0r3wfCfOWR66azuwOG+m
zRxiHETf1wCpnX/rVADK4Idackm6SBC8VGRrxOnIclmlCY+/+aYuTmx/xdFgI0Bliw+tdnB0ep6Z
UKvQ96On6dqnNDRvWlSCG5PJQeQHH52R7TMJ64lZp5uUb+GKTjs0hu6gcKaY/1ID7b8gm2KtHC6M
TuCUBinYpc29E/T3jc7wReOn68L9mKFUVJMJzGRwYt7VaROYAU5Q29tDNqUe8UDJa8HRdg36YAaX
7xzzRsiseRvG6K5EaBozOPkgGWcfieF1sqhQBy/F2JCFu+WJPYdQwD67xXtvZp6iAvnsAdV6mhr0
Q3XA2GC7MCOA3RLw+nrRoSxSbtKy+MyJjWPmaqFz9/7KEENvujAD7EJzP9Mx0wdiux3NjV1ZflIa
4xPDX6rRsBu3vpme/cILNijNjuHs9UnNGvhCqs9hCtIHE2lTPOY8mqflDb2/2KZGNGx6E3Mt11t2
f9UOKvEyo3bfhp6pzr7ffOLdI0MAGFRQq7hF1xRrZ8aBXmfdjlpqj3P+bWyc4OQV9qNtVJirHPOA
7OqzyPeVPlfRpJLFfZlCkK+TX3FyMcZuIVm5gJ93k1qbew1UbuPxAA+VxcC2kPMxN/Acq4WxyNj1
ySWMqEuLklmwa1Z/Y9B8T6Yz7cFNHEcH3efcusau7abPPMPCu9YhkQsNhCrccxJPM8aumGXlcoWi
8aRlyMgI28ajybAIR5LgUd8ePcUQqbNwcQalBwKkvm1W1+I4xpfZZy35DwFFLZCr8jCZPtgHutqt
zD7sTH4Bb4p2bPcB04KcJw3x5NhLFBdhpmLq6ohibkyssv3rW7yojETiIGQFyISVR32e+GQGPZoc
w4FnLfduc9ejOYpReVDj+ThrKw/UVj50T8NULNi7u35b4DqKjd4GBBJioQLGI2LkI5dwhElLt06M
dM9IxE6nPumH91wYgMS65WXUxrlq1HhBcYJ1zYT3T8JOs+kKCNx0iG0yMKl6REZzjKCpN5LUsdyR
BQYdJjMssR/7DoJpOoQNCAF0n6ZV3K5Dm6zFydX2V+giiqgMtAZVqd+1tbFkvRzMtvqpptvBcr4H
o8/3panfhsyujkrobjtTDY0NzbrHbP2Ur8vzWvnBcemggXSFdxqzMXqol+UZie25sqwLRQHWwU6/
ooA+LJiYCKJ4Jq3iu7aDiAAdCzuK0e3nKjsGYPtbOX5JTkZIILQnpn1NSvGg9gbucdSsPaZgeAdl
wHOQc32bjhAbnIDgCHjS0BTTfq+uGIPORviE7+KHl97dZf2QJ33YEYTmu7eLhrVGaW2b3sET2OS9
08qHuuq20NHeiRoKeM/dHohSYKpwi/rwBxQD6S00z9WCHeh6opXrDzy6G1HoTzYxUMCIIsIchRJk
EBeb8UriOeLSmYwZebq/hE2As9ox3y1hNzdZD6bRHmWMDIjqm4M/XM6IdTmS9Y3Zo61QBCYlohje
zata2aYImxbyJEDktbhx5wNS3hZsaMEohljEDa7yN9mFT9NsfswrTBNpTjRkmTjaBXhxN2B6PnP2
ONhnxk5QBmpTYPZmCN8SMdKJ+X3x9APyfHqX7refxWuvYBQ1774B4bZ1nEOpOD76tjm52I5aFHfo
Ngh3cNzoGl0iwD31gLAwRynZfk69L7caTkJcBOYHheTR7SCjI1F4GKwju0yIE074NoO2jdVA7hY4
R3pupA+th8I8qqvjoNcBNhInHhGab8S7qdMitDoVKR5LIve2GuEV3x5BZatgrnjPztyoo8dKf2NM
4gD//yPzir1yxVfos+uZQ4OMzRx/6Wi85TA+D43b/HjG3Qpsoe9qFlGG8RPKaKFJndFOVHyllH9b
IxDYAYRMWqnQkRRf2ZRvjWYM9kJGN6Vl341m/6S67GHUJ0I7MV7L4VePK438okTikJTsotDrgijf
s3kCNcyQ7LqNT/wOvoTN3Yzzj5v8d+z78UDqLG4xY43VUaLz2rmZ84cpHTSJb+G7dMMnkhdeIG7/
OCP/1fSGpx4JFpckGxNgsUFi9RkO8sFl059/mXmKWy50f1JMg3l+Adf8Ofnqmd3MyGs3/kZD9aQD
5AW1ob9qftuN6sxX7enlOn4bNpWv3y23gudNFnbWfxHjEzOygaNvDB9G5P0UI14sJu/MQczfofHe
60x/B8PyKGy68cnViRohpFXYoxhYxCJb77reOCPTWL96j2egPdk5aAnvzh0sWushWafKAH8AVKWf
6hAc7Y7d7Xs7mgiv8dNmpIn7n5VjvyMtuJtFR51etqzLFYLVQN/VKhfY1LL7ENBZkBP3MubmuDVX
R2/8HgGpb32VeGg3crRRTuYI3olbucfId1Xq9uO+Ndr5MJrUeY7rBttFZZhw22erTw+SwFCc0syK
ZC6OjqzerofWlT8XCerf3tywJHoOM+dANLamBsufK/itSAlYwyz+NeahuvjyRSxIBJVRMSqq0wee
VTcSNwn7CefGE/OmifLyRLPx2VXeryes+0gTFj6BVHKW5YMWBpWIqIEI+a8ugU+JpfsHaXDLLN2x
tt3gFp/FYQzf+ZbnBRLu4j/De2U9Az6kpf/cyZaBfgfKalOssE0wUnfwnPNPQ4ycfEweQ+iALJK+
AUkK1mECr3FYM4KoszeP9CyM9/Lb8CdM5BFoNk98SAYH2sL/WAzFe3O1jkbTBQIoBCEnE7AVyabK
Mk7j6wDNLvM07tve26SOiq3mH5JOxBd5Vd5nDiibLtjVhqv282Q+5SFKBaTVKSP49rYg42uzNkwj
rlZPNpcMkCyc0jLrrFjmEtwLPscVITEtLavfNWBT3NlzFK+WsDbMnCA7R86n9FyCP/v0Gb8DhUZE
CBum5x7KEV905FcpzT2BnfLYaee2sv17Vc2ExREmcX221q4lN6D4mw0WH50gwocSUvB3RhvZW2SO
18hYfowx4PHph3PM0GnTRuNJSbwrhTs+2O1nANSC07xFKR4u/9BExfn1yiU3EVf7+oSX2UzSaMa7
3N5BH6P6JE3YSXMCiODUQlJnET5rjVkVIZXNbjEa6idJs5u47Qd+ngONlYoXez4v2cDmwz34bgNm
s6piQ3OvmD0CYyYvRgxNcdnIjmebi4+jt8SLRjDBDjbfsXh4KXvX3vX9Q59l4z4AJpku3Z/qDAb0
FlApp3hZfTQvXHd7u+dZy5ZrBxaBR0QPfz9bI+eQqeeAFKyTMU6fi+nIA5cMuVKRSlIb6ho8yr1Z
eN2juQwQXCuTtEXdnwd7X3m2+UO9yGCmgOKGNJmrAQwPH4ZmWxbRvoAEu2cCP/rQDu2iewlC52MW
QFQ6skKuMLk0VQAJFk2U6UxMiXTyi6oUwpurhoiIgmDwmClycwkVrCyO1wpFVFecW2t5Y+O3DwdM
oECYNdNah7jUSgxkTjTVv3ZG3VYfgisfGOkyXTy6xdkHny36wAT7M99gaaAG54yM3YEitPWn7SCD
2zpo/gqzuNBgwzsFJn/qopnhpkA3xKRpQ0FNG6+cxHCsf3U97UEvlw9twRbHrth8Wd7Esk2mDPrr
fQsqk4WMAJHp66SOqjj32xwCYEjfdiH9ENbtQRqlPLEJ4G3P6mRpjYj4jHE+LDM7cSKm1DAwBdL2
cyebERzJdQbXlfjHVQPPqmzjlPDjnI6Kq5rFneDc2KigfaJ4fVh75LLDgp5HVdjo8rS5sr0gj5nI
dTFgLy+Y5B+s0rUIUfrvTCMAa22l+TCNe88MyKbJ1od1DsMT6b6oB3T/Nw1Ssd5EnDMTg3dbUtc5
pIfrXJUvXfjeeoHcOXYLtw+5ebGO1s2Q09wW9V9W+fWNQwIzj1I+4Fli+gceFUPVfDJskntY5ujY
HLx94cv+bqA/zSYHbV0z3ntjKg8mWWVJn7fveVbU+2VS/s4focPlWYUJypljLycHj7Sg8CW1bXtP
wkb0/08RMQiURtZVbsXqAL3n3qVH0YuG1YIONs6Z+ZwHf0hfW4p2I8cFNesJEI1Z7rnxBrQEGMkE
Wo33YfkcNLUwW5Zob6yphwRGQ3MOmnONyFo6fLI4/nYwsmvfWUOPx9APZXG6LVqIKYGqYC12frsX
OfER4GiPHbcl+hAUDgvtcFyW/gDnoHsUCMf3fRfW57TpwB5PPggG/1l2M2YA7+yHKRbBQjyWI86i
qL2nncsOYoAIRczGqRcLwTzX3J8UJFWugr/BR7Dj9ERVB7N+rabuapC7X53MTfyF/hg9gkAkf4i4
q2BqvsJDoNLQeZ0YFIedFaCGiOz7EjvgMrN3J/iFq2omvYInL/z3+s7N0xPQ+q9MLwNYUPXRZtXA
iKl6r5DMbVfneimwVDSxzZMbvFlAARyCq/5zDiLS17pyey0w8t78Suvgvutn6IKV58cG4ebMzJxg
x07uk6c4CU74sOsC00BRdfDL+vDZ78qksscBp/gjmm3+1xx9a04U5Dg5i0mQW9KoyWq1ITAEjbh1
5onXFxUNoMYa13xD7uFkQ1WeFnatpEkApMkPNq9aFKBQn9rhSc4D/1zzxoVdd2jX78qroSZzols1
tjrBIltM2ITGaJflVQqbs+wOeUQuPSMmtYbWkTCGxHHRDIzrg21WzaPb28XJs6Nmk/4Smwf+BeYv
/ptYjsXvZON44n1mqhTQUTH/YGCYzBaNdB7F/UoMBXjxa8TzFa1M7W8NwB2gTPBcoAPhJydgauzV
I3hQHJOkRTAfdyUzi3am8TcNQFktu5xEpuzBo9S6B2Hnf67Wdz+I77x+r03kDiqNvsMRoE1owLjx
zIuD6GnTWR66pPR9JHEvVTgiJxndIpQk0S1Y/hbvHu/avojym2wOkzJHcEyl+GsDzmxE8ca3fzRm
/QhIMFaQRRNvNS85E9fYcyrG+LkkSdLE8t4XB+J6HtFtZtuGUOGNTsNj6sKHa664mszoGfNLXAO5
S+dOqWApg8+WYzGklExLj1CMC9qGkWOQWmw3d0pDFu+G6K0f15Dxtb4QgRNuWpXdcDpdlDG9EF0e
xNPifLreFc7AeAIdbhEjhsdEUl378pFmIMU82xcoBYM+i+JxuHSluqOmRoj0aBAvuWBLiVvFSHat
2p9wZKnqj+/Sw7hWZd1tptUNeHOSnmXsZ+GALOv68vrvRomflWKxExPNdlOxJljEpiLtHZ7gZ+d6
91lm/QP4e+Wq/GY1ebeeZT2Fdnk3RD4UaZYIIVGzcd8Fb3hMQaAqI26i7Ey80nfDImnGL44zdmq2
FrMRSf8ve8iTY21c/RKVvp0c8x8vV8xkDEsmSB/psDuMlihIOjrPiZxDMYKFJEpFwLKorOCJYmCK
rfoUTNQtOUtcq/SQaGTLJiO7yrqS5X0acEBc+yz7h8if8sy2UR7NBuijASaOC7mswJkpCEtWzj2i
yGy7viOB/Ndq66kQOu6tBkYZelqJBG1Ck46Wn9h5lubNMPPa2WeFY4GOn+eeh97MkcZ3xuqKhQks
KbvJEukb30vXjXin2eCF9UPBiuSw+POcLCXAM9V70Azn+pTuurDHAQCUvl/yH2mqekOS4wgHTm+6
qronZuVXhRn9OSxHG/FHZz/UDoMLPNW7KWUn4Fnl/QwcuMyegqa9L0PVbxHtxi2pBUPn/zbXAjFl
JZrUJq8uxfUXylFKTh8/Y31jA/6GtRJ81y0ZMWFCtvB5GQBwa6tiV2VzpY6PeWNG8JOsPdr7nV69
F7y6DMDqNHEMvIqiPuZ29m9BjU2ti9YCwQKanpyOug8gsD8VHmDOJtgW2LOw+SCEgYsDCBYBV278
ObmodxAEho2XstCd++I0DjBZsNQkY9vScs26QTLdWqyansvgepLV5UppSVnAoPgPadnNoOfLGtif
kAYSyX+k3sdvOPbIcWw8oOkpyq0LKiFxbEl2IMkaC1uFhz4jJvSA0p1hJxVY5jItGigFkaWR78xY
V6H726P/f11CRP/XZYdrcVE5RugnzDC9fPYApWOYmvFEbxprpEkJPmZY74Q4M4ef048uyp+NCeOg
h0dowRi1j66f5QzfB1t/VW70qq4xTKXRnO0evHx7vU0USBeAAbO5mccM30gbXpqxrE7TNdi6Cwiz
NJDbEDxA3xK6v2lrflwpIjE1iwLc1x4Mw7nQ8dEcec6Q1AqFyYxftm1WGrAVHov7AJHIuc6pRKwr
ECiBtT6RpopGt/grRl6Apcy4/QDjsSg9pv41Lvs6NiTUB8bKCy7ip2o2n6tJvAnmCMC+UjOvX/Eu
s893PyWgtztCAzgbqol1ZPoDmOCxQS+Q9EUHAWbmtxjg2FTLHmXfA4K8fkGxTTXfouvdGzLEkQ1h
LVoVIkrBntZQy1aidUElLCoUDoQ/uaFKrq0fCE5nQDtmPvmZtk5L+NO3xpvjuwGqKBjxwvGY70sG
T0S95yvgXEJQnrJ2enQxTDCKlUyzK3lXca0xIe03UphTQgwB7v52ZAxbs+P0Xx1wXGZHhm+JESQS
6TeHV4R9d8mQXoZ/bIT35Od2+0KZbdKCSR5z5MSQA0mKpOuq1fAx09oDQ0F6E8zpjux23vp2xOpF
xoNojDf3rvK7P1pX1OEdxPZU3+d+9gDAX+/EwvRL55JgIuZIk7zS3yO6HWsk1dkoi53XvURt9ulM
W44nQZZM+YJW8tYGBQCShkYtV8xZPJxYA3zTqZn3+Sp/tcVMD91Lse21w9gmSqqRIiorZiceML4k
NkhM4re9F01bE0sogw1PzNGLsFXn/bPCjC5xe5skFHIjofVY5hQGDlck0pHqX5AfapcHjPtimYiu
e3Es1PTjqn7YRSiSfReF51IOLTf+/JgPJr0YrXSSujSjg/tkeCw3GNbbKvutA6LH/J1lI7Bxtc96
AmyTWK1dZVVgUTkuNzZSouo6FSPO4bl05cfsog2aWTTbtVjOPsZkNEfAsfRUnOpBsy1z9xBQkdjm
yMxZr8cumxhGbHawU0518Llw6Icc7u+J9CMU+JNThkA2i/cwdFEyLecaymzcpMZdayI0os59NyGB
UEfAYSfTFfilI1LElz9zCl0I71vKRc7OA/HiBPx5JHnI5PBqzOxsq+Ld7C1opPISIQZoC1/vfJNJ
OzgPikGKpaXnXhuHJ02cGL9u9B4mbsf94fh4S9Juu7rdylbpGVyTe7Kq8LmdqJFcz4od7IYtLiqb
zLWbZSTvo+CF8ubxjUBcOF0OIJEK4cJYPNpm9mgBsnUchIj14qY3nkFibZt+aLJx2aH8TA11c4Xb
kLklVUoLBb/pGVV3Hc9obRo3hYZ/TX++sbzqVJWTfUqzhuaUoiktJmvrSkiM0QTA18G7p2WNvKXS
RM15DwyJQEW25bFh3kbEz9syk9PnsBzUEr2y5D1sbCwgjUsL3JAWAooi2LnthNcx0PWOjPaZjC96
Y1Q0qEQQAEhcZMJLWHH5VyjdFpAeT5JmRH7uY1oyaEAXxLnhyjOOf6NPziAOTCoJebJukJH0iMis
NCH9ZDuziUymRQRo/RbYT9ZhdjsnCXQxbJWTn/Kee1DO7Y40cBWj1GPMXXwVmfGUu9EDvo5hiwS3
avn1keSXF4mZkYqv9D12ElQAZ7ph1j6291wLkhBsrplG9PBJmut02rlErrEmNkPnfd2BPwvt7Mb3
2VgPMDRKhih5n7Y3129VrmECrbbbeuaAuKzqOQZC+qm5I2kwS5W/X5aI2tFZ00R3hkjAGJCXQ8gU
gz6I3027Qacqkn706GGrv/rqsViCOUvYW42JbPmBR8vZG0FVHAPVzQnMEqJzogAQp0LoVVp0HUZN
ECR5bl9Ldc34qhElaEqBLBI9VyX8zv/CkpqnBdHpxnaIvO4kt6yezgqm76Y34Ep3LhrXLNi2vRlu
bIG6vPc7b9vXPKNyRgm09ZeikkQfmR4+EesymAwDvK9AmSZa0Ix72nvO8/aV+5vequOgrVgwSvRU
nViIZPRbdyON+5G1xpazTSXGZ13AHUit5aEkSmljRBGegxIVauokdE2fcAjYlhTg0HxvDc8ZY/8N
gtu7bFsS8ITkklyyKreHkwkmDslGmYTeo4+blL1s9WcJ89tZUPSSrAO7onoK0pZsoP57XcN/6RqQ
JMOFvPW2TlhbJ2wgRRzOdrRHloB/avwJtKlPSDDfItKFN5U3okWoy+uV7SSrOyP1Q64Tilf2+Pe5
sv7leYfrukF8zxBEs/l4X0R7SDURHAXyAD2TtpOv4iZc3oPSCO5765+ItLoNfQwaLtFnsTORMdh3
AjNQfU2LcsWTkWb1Xe6j3nWslVnXVUFddk+8MzoZMAWF7r3HrfwwpVH30MlCn1xZPBIugr5Xgj/X
AS/8+NV65dlZ7hgH7etF/8w2wnYHL91ZsdlhuC2/8J0jvAkN4jxHAxynzaCysNJX85pGS8ZDuM3r
4HPO7QPOpE9J4bUjMxrHR6rMg+Utb4p8lJ1G2c6FMPwboydisQqiQrLPnhTcu4gxqYmODjsRxdvI
322G7tL46FMhig2JHVq/UfsrqrWKmQTLc99woBALA0OhqtAudtFrWSM3F4b6MToMFgDgp6zhmrTn
e4f2NAf/xC4bTqyfofrLESUl49S7nOcpoFPDPdpBcGqdbv9oCMl21q7/s/IcCAqlE7bbH6tA55JD
MYfatI/KdNqCWEN4LWSY4FjxPQ2KhvYAH2xO6DIRXWKSULXXcmfa767tYN4z2R0tWfYVzNaNLeHQ
Lul0I52O4FqFi3H4H1vntdu6lmXRH2oCDJvpVRKVJWf72C+EI7mZ8yb59T3oW9W3+qKAA8FyOLZl
hhXmHLMzHrHcEQFk8xde+J5bUvy2FT2UwQ7LdWmdrALPGllPKAKYKHaZ81nX/X3XEaY46l/cNNtA
UtWgdxvEWpt9xogOKcRdF+jCxR9tGju9T0s8I567wtm1bbHesX9hlCvtn1jMP0qYznEkU4FqeT7l
ZsIWLIu9TeJSmBUWCEvfTc+CnRjO2MaUiBiy/sMj0wuV0GCuWVyxgRuAarIuRzuhqZCb/HzhGxnL
EvQ+1LHfahVJnRl9zbpqrDWd5czk19xFKZNKA27NivU3G2ktRxCPUH815d1Z2vIGjIazGWvvotf6
d8gCqiGkV0XCXjfM09hqptvCrx7Gym5OiXiecIhpxTDcuMpLt/TCJtm5R3QE75MPH4H0gz6cnXVc
cP+fUNB29YXYPI7GEr8DGjPiD2MwtDmU7WzasiQAjIRrKJnyH0Mv8QwYnEdDzUUcqBCiJRq3Fhi1
NpCdGucbc3afWejPu1JjKM96dTstmX3JmB10qgc9lV9WNyBZyA6sBF4602P47DgBavJLnzDN6Fz0
S3ipvcBKpdp4bXwxUeTvSJB7i6BJrStIY5nOLaN2sA/FsPtLtXSYucFwOgTVSEKs6XG+oqtZO7kL
5dibD/pYfo9dfqfbuiQYZN5qC79Moh2rB2ZpeTW9lB5OVwh/G9crMGwO1U/e1+1GlSitbaUu2RBd
YD240KrlI+EVRJQ/ZThJ72VzJ0LSHLnJgCEY7E/kWoi37Guidra9INiYwCpjX1fs3DS7JxhDYsdO
08DD2rbmylCRsPHUkBmRz2jCiEhBBigHCuFct9goShupQHubx/hkBxU/FXa297Wa3VAbiRXeYiwr
0TwHFofahFYbDB7jPLIukAYHDCi904wrgBhXEPWUliq8K7qxoL7sz+Vs3vpZjnxcjV8kOP7YWsxp
Mg/LYEWQjiLpSCzvgSXNsO3dzcANDoSx/1bW7mtvps7KNCzzocHMLOlu15jr5ZlVXLPt+njcVOyI
DPnaufoLhvCTx7IO7xZw8eyIsCoBxDm6G1J7x6Dp5DJBIbw4XbYEXOJVbezCdLqnbt97cPZlW14t
9glzSiBxYdePgz4xkYLoxp0wxOTFXz/zwu8BHnRvD2TriQibIn3dDGNlBnROzgdM6rZ9EX09rfw5
27c0nhsMw1/atSH6ZDXxypG9eqxQgh3UeAnT+Aqv09izQWZ/mc9NMBVcVZTnr6qpxkke7vsZC4OG
ZCVvkGuLaho2k61akvkKppWTt29L+zZr4lfHGq7Kew4Nyb6Dqy/QcXyOvmO+OSXJIvKbagd5qjku
sk6AG2TO3MlGMMq07O/IiCwofUcPIxvyJ8kcUQMrNsO4bsY/coFzG2cTOCIm9vG5tWiSvWgTtf4m
teYb0I0XCqcnPc/ZsSN8jObhWiRktJjQppeXJOkZBGbEojsxBbTLtqPpNUSESMdn3fpp44ZTntl8
DKopMxgLTKP5rRSxjQkD/jzbqqHVYJKjFU8hLmdNekbtisWdicgEbMNoPY5Fe4NylqD5pjibg0O4
B1f3jenQoSGZ40UpMFAJkW0t34LJw3U/aZ8SBPSbuCDfN66p1Rjxk5ze0YeZeY0NUtNhvHIUHL1y
2nRj9E48Xb9BvKGAFIFz5T51yoZh2hGuEnA19gMHHduK6edNXyMgJQBgG4ryuGzQ3PJz+WeNXBs9
/y1zmTnViNONcVwE7zmBkKn+kon+A+UhkGenA3VBRT+FAGVcjF2FMQfZoAMtT3H9JwuuKyKOWtmN
QGxiLvQQmwnvFMLG5y/WKh3xgmHfZ6qtDyMN4lgdJULa26nRjYBFG5o5tc8GTAoOALKVy1FIvt7P
3HNs9bxwQd4a92bOflqXaHeI7TnPlWUHhOdIFjKcBamGTrpYTNfKpi8a2/os8kzbdiItj/kYPsc5
Q7Tfj8WgNbGdLJ/2++B/S6+PjzjKuLBlJnoYbyKAk4H38j9G2ZZz4SFeTN2UIUtwDm/9/dSt63vT
mu/RCPfrv3+K30+th1MGDOIQlk55nBP/hkDgadssP5JouvKYZl5x/H3ahhkBIiLn5yovWcu0aPX7
P5RQDVYTQp0NExgc5G32r4cIBoRlLELfivAN3NcOH9BNTMUmV57fr/19NX4f/v6x/vG+v37n//Y5
v7/l35/93z7l930Nyn+cqMsL/4/P+f0Z/vGd/+Oz//rW//j473/x97f+j0//b9/hv72PvQI/j2N0
zq7WBJlo//8Hw2Oc73/fiaICWd3fHzcTD4/U7/PfH0qwRVzCEv799b9v5bny//Xb4p1NWhCc/z7s
/uPr//rSf/xqv0/132/y1/+vxjnf/379X78mwQiQRlZZ5ADSGNSeudqNrgziDzva9zyRTxHsq11u
IkgHm94HpkwHUHe3njb1BLkmz2zOM/pMb99XngaE6a3HRLVuUAyxokZFYfykTEBp4FEdzeCPjwm9
1Sy8dh0zwIwNia18ZpOJwtm2AECTcIVnHJMtG5aTq9tQ74FRruh6VxO94t7SS6qWcuN3vbdLRSf2
ZcHqAakyMoFxRELH/9Qu/qg6fVej/LFgwTDad7/jbkyv7BBeKKivRiMpsVRMGoWKNsT8vaQtVUPe
qa/U1Iyzq5xDGZFOVtWJsSX3ZuqsLdOadmNlrReY+Jp3wicGvLDcF8hTtP96c+QuY10mN/wZW9Ud
36MFNZP5JawB45M2tR/UB+o/BnNTedP4oj3EAzl7PoZDLA7l58A+2OqneA9QkhXMMNRX21BbBDB2
EHH+Qhq7xVFdwQNlF5V6Ktri3KJWIX7HaThpO0y7a8vqFUSW7tJUAOe85tA7aCGHYpFdDFGP/t3e
G+2iiogVnmDbFUHn4mA0bJxhfPdV4zhEWyToaYfWGRfjPj5Gl7orbdBvq9l/Yao2AdowP6I0A2la
smGAebbyTcbvzpiodZQtgWs4c0w2G6xpmIxSV5MhQqT0kMDpBYLWgGPdepn1Pc5iIzu3fJj77JrF
6od9gHzKkKeQA+O0FH/GZ2ih6u/UgNtBf26mm8h3OuILsIKGhlr7VnVbjzGGvJRxLOtR0hHkbQ9V
bJ2ULkT9UV9T58RIZFgdS5dtco/5czDoVIvzkOIZ1nX/DQ/jVy20HzLhzA2QuVPtogi13ZEVgaXs
jRUaO4FDixdi0JDhm9saebjeRyzdasrhDv7QpifPgBkQR5ZB0mbAEOJTZ+d4rBLgtykJJy5qS9tm
IK9SNskI2g1kGCNx1QzxOK6uo1YNmBvFB9i4w6yHHxBvh6ASKLhj+WGUtrlvEo24P1nx5VVPX8/U
de4Z4fregxZ73kahsAxCppK2SysoM4C49Qy6E/+KR6Zquuhfa3NTd7TcZdJoe1i69JeZb560lP+1
S5p2bc/L5qWnTdTSva7yZxrglw4U1sENX1hngitCmbEKVXRtKzfbFCGAE12z7mRM4SJmAhV0MsFW
hHv3Jzvf5TGL/nKEe1F1iX/WqvzeV128heCGewfGRNS84RkbMY31u7LvjRvbkV+itbs9FkdguQ5M
EzcMsZNMLHRiXlxoQZ+Rw7XXVe5jZAjyx+oZIqhVrkRe+GvipzH4nWeH7qdmyhTkZfPsjoy6Rt18
xhPEK99A819QHBKdiLYHG4CGMPQIG22mPXE+2nHwxXGmVllnUxiUFbp6DQ7Zi3lIc5YPE4TiQKID
63qEAOyV+j0bA7LwOGXHSPwYhJ+gSuhXmGmKE39OXg/N3YYtuoCsY4zCviJxjT+9mNuNS9e+od+4
TFFPCluItYMoGpadSN5MUrhanyGKRsAVe+gXbt/Vyhi5uiGE5Wslm1/55TOcy9Mae601n5tW7zYN
xsj1xKzHTj2JHZKksIaTdehEeciRMq0NOmSdSOSofDVL/alHFNfVi10WYbMZUoKnUtsBRb5J+/hr
AIILvVZvgrSfztPg8wowVNcd+wklecB4ukbUFRNn5fU3tdm8tK3P0n0CRKCz+d7BDC/XCSKl3NR3
1jgcaADHiz1OXMwDrhHhOs7ADfuAa0g5Y466m/v8Xeuy8kxD+uQ4JHwpIk2x4VPzBYhgMngLnPB2
hMTJa1NuOal9NzgVippxb5GesVE6/g+2Q/4J+STxXE6+s23RrKp38k+PdsV4fgGWWuUMg1aTj02l
CM7TCJMaywjhEJOhjOg2RvcPg589m2EXrxwQd7ua3DGHnEys5u7TwIgDSRdqONUP72S6RfvRaJ6K
LDs7AuWrzU50HhXhtreJY86IQdnHzOAYnTzPVoNm47PqmR1ly3wsI9Le6C1idarED2K9QRqg9o3G
Gr/VmXgXaBbsnOTKJh+PNQIbDnVU2rYWpIRY7YZCfbuGc4NCPJp89OmSJTZ/iOfKALdEXCcJEUHo
IN9mo9sesDHmmEur9kT/cRf64pbjATKa0B4avd/b+XaK2vEqnbrEaN2RB8N6ZzKIJ9MImOwNWuXa
wyvf1im3TaEFGgHV67R41iL5AqxB7WK3WxUbdxLPhals5jS0BgBPmPtryd3o2PY+bOxtEYsJTBxO
MAZZm9qg0b5vTL04aVF3ygvthx2WjYiLH6N0rbfXuMfT4+Q9+z2vmtfeIOYgwkJkGukBfXZ9ZaF7
y7JxZTfVa99k3tHtF441FUtnLhrukeAObmBY2mF9FH+YVXzxtrvxRm6kOeIQesaQIT0+EZa37qGa
ohsCN1d1abL0yCAcZIWGAIdthOn0UBA78uRZ9fI/rj1MxkN0CKHUr8IaQQioL9TkKnbuWJBZtvWk
TJ91QTLbB9nV3s6rmHQ4EVvcClMKsz/msJnu2jdFhnBV1/ZItCaGwdnaNW3nUEnFomo0+RGyexiJ
n47Fdd6Jv0YW+nuh8iekkeOKoHMd9XP7OBlmHHT7ZvK8kzsowLoaOAgRIpIR+bcb1+dmcu6xJhrb
eJoa6sFzg8n1IiaMxnor0y0x2MSRYx5p56piUbKqRxsV3GwHCVIbO0LPUoEVtoZ2xbFFaWWZR5t0
V1IiGF985my1o2J6YNvCYkE6H+QqcS2amQILiwCdWp/uUpmdM/EYO0hnPG2rORYZ7qzMGxmyqYCw
inHEe9fK/oYD8gE2wnKToct3JHZGq9vJEcu4NnYEwmXZobfLjFWs8YJ50W4k+yHRGlh8WLFqWnrs
bXWDVMFa+SFL4LGBlm8ReUZOjCz4rJCre+r/QA1qV8IIIZQaVsSRxu1zyJjVVQP9JzgPj80CokzK
kVSHKDVEQWIX9Xbi/ssBzXqpreS+dAT6EPatkd2be9+M/5jieXCSZ7N7QIbNKE2Vt7FIAfjZLPVL
w34Nm/hM1PitFU1MgOyRUn3ug8j/gE5IxKQv1SnxKaQjtD5yql9jfz5rvQUvm+Rm+GsI+PJyY4eI
k2rJwHEsSAggHHVW7ltnmq91ObzqMzYkxyaJSkptz/Yb9VVNhckBvk1rBlOiwoarL5gsc2NaEzWk
jdAEbLeNtgU/ZqG9LGZZZ+QurGcTaGw/2wIQ7HauOd4xbLLpqjMg5ln6nM3YJLkeMjZl8W31BK1U
qUWUQVVcnAxNsdkSd2YBsZdyLlb+3VBCHsm89RyaIUkPuK2GjyJCFNMQfp1nkzg6zsDYavRqwuz4
Q8i4F4/kplqYblr72Md+HKAH+Y6N1kG+4DXB4EuE8mIsTmaYYxeMWBQrSrwtB/4xrZn3rkNmChy7
nX1siNXcFj0CPWRDMReeKLzrG987DaWOXMxP2/dMa3e+F5Noaqtd1dmExo1qeCDQqLmhBjlUpjc8
YFyVt54lLwa32zKUFNnloNBn6O13BZOR7Wz9Gi0MtBzqzK41M7ExLMZrvw+MQPQ9sJKj7ghm4AnK
Z4IozCch8QS5otO4FCTWE9lH/3rax8ZwAt3HsB37K6azRL9ojhheao8DxfFeqnGMLoUz0vml7Ogj
XZ8PyICrOy/2WSkProbFmKcM26o7AEkVBhQJ9Gd5X7U8IFUgy81LLJpdnv4+dKj/NqiWGJr/3/tA
WU7Y1YyJbd+/P6/J6xYDgH5rcMJtB/i8D0RY6mhchg+DiQbmLZtQw6aeboTW2Q+WI92NKeP3xhiM
Fao5hWxOVze/b/lj8cqfSj/84/195RxJWEAwaxNfB0bvGeqCCCb2HtsQjPFz0xtiU6Ce3BvLR1up
vHVl68wbI7cmlbWnM3YtQoARwZz6xeG2PBtLl91VqD2ZzAC5m9NJ4nV376qsfquEDF8VMnRgspZ3
pLKMngvV4Z/XQvAYRruNmpFM2OXTxjRQsqlfyQSCMhDVDoZB6W/5XiF9dp2ew0oAZqKMm/BwHHyj
di8R48tAA+vx0AudsotcgrclFqFhSvAMDPrRdjGLE99kbe3QJ4dgeZBEfwXWTAHf4+wYlNs+2EUc
PYTtX09I/uoeKsRe+F/SHLvkoioqXXFSYZidVITwpU8r/dbS4mRTxO2dbUixr12jfopq8dwClru2
yzOZ4k2rQ884/34QEDHAg4bhGfcgse/ySMIBGlmoj7p3yppx2BW6l97Ug1YH7kB8aZOhRpYtm0Bw
QXSOkm1iKs1b13fG+wL7Gt2tSyB7WDm0/B6qlHr+anDa1OP8Mzruqepw+ll0ntB36zcm/R2CVqvG
34OTdgI6xx2QgmOuK/+uSxgqY2AcGFSmLuKxAq255XR7roT5yXJqVA6GWx9CbUzPc0qvqNW0j6FS
7h1WE/cOOMJG2NwFh4JTvm7c4bmUMGNk776CQ3e3rmdOu9+nS8Au+/fsmGPgQQNltvd9yhqCVIPk
+PsU3au/66fhq4yblyhLgU9bFquRUqN3yEbjMYsJY8UMUq3akO1CyvFiFDpXkPzGZG7/SIaaxw/c
/uCbDU9zJKbd5Fr3YHPDk2z6HoYWNmsuV83VXR5yJ26us6dgvbu4XH4/4CjujWhm+AgkipOI2dWq
YdwNdjVtUjAbQRhZ43kYLPJhyKEDo3LOjZmyZSjuzMzDhlnltQDZw5tSxTdNhSuXGIVrUtbVXRwP
36UNlRRMuUdpaWknEJJLA+aVwHzNp95alsN1jQac6uvCjMs+lE1ym0HVC+jtq1NJztPVJ3Rn4+PL
pKb1C9ZRMgzqUhRB1EuMC9wnEdtBQlllkvt3ThD4fUmmKX86v/qgU343pdHdmpbPlTCbuCvWECS8
PLVuPf8ub8r0/vdhtBL7EHosZdsE+acvq+PvAxuE6khYUHX0WAYw9tjSeDtL9lB8bSerYDAsh0uo
WTQ3bMfOCQk+bhqFhwlk4LnlFwKM660cUJ8X06tCxDT5VsLrmnDJFTR3jAc2GgbLp5D9O2sw+ok4
GLAc34wZARW1xabS6T4dRL7PRkaoENUUawfKGh24887wI+vJHgqDo9M2UL4K2oOxm3damcG4Skbz
LMbqT/qb6eG33rM3IqsvcSQSWejeZQ6QOcggSATkRHkPVOkya368ZzRFVq7QdUYsTXhw4MmdQmEt
exZcSX0774yI62DhIk/mD1l+GKlAl16F3/zyD4UEj92wHbfCOb75fYBK98oZT5dJjOUdchaSicPc
+VIv1TSOOCkRZ9YAY+6mEjcChf6aSbN7EL7dXfD00R01o/OgQxtcWWO6RB539alaHvjyUzeaL15d
RU+V7/lbW5sQxMVKe8T2eXWpTVfDclH2Y7mtLD17bvxKHOOGSNKp+GwHLbnipCZsFYv4SLFA2RLN
41XTK3XHBdLcp3VnYXUlcjzP6rsRevmGBRtQMKm1J4+B6IzF/oIRXd/CWFbHeTCja+cnD3phRI9t
m+3Yuvc3UIcIl1aD/TzJ8kCLGZ7MGCaFOWPiYr9ME++4aAdylrSwqbVjXjrNmWtBuQV+ot1TBeGS
l8gv2iF9Taaqf8gl2xsCg7OTKKQihsaBA6s12mOhGfYefx5kMV1ojxUKlayNHoyR1zlS2IxdjlSN
iHamX5D57fbY+A4MnVm3TzBMaeFzTqoO5e0VRKIg38BQm/ahKcV4jZMOvefyoCtrumKxfyjMYjz4
1VtO+52j2cryCmwo1N99qxwfJhmnF1oWNKocuve8ngwMhh4vEdFKFpaQFYpD79oIPb9D0/alSqmt
cWxG+IJzWrDIPaZFisVueSgRDXm6ntxNKgeFwBC11QwOsymSN8zTy1NpYXFZ3vX7gMEazn5OcHQ7
Kef8+5DNXPuk4czB79M4avxtjl4c5WSqH6OwevoNkGIYXtz+PlgxEg1V+uO+gTR9snV7Dh5CTvKb
uWG+xwQg2ZXozndO1AHpSLJD1JAZaWGpIdrF6S4WeBl4J8mIlwQDkiAlJ/AIc0IpQpLA71tMdah4
I7zQyosuY80J7PiWvwVrTEvp4CwKrCz1AsNy5nuXdeSk0Syac67f53XVH/oRmN3vB6cUlQRZ1phy
2eicTHNmJP/75rxcjco+6aDUC1DbQneuyhXpoR1ra+80DqYvRH4t+FMf5nA8bFIvqQIDTsBtNmco
GCMgY7ZVKcbYhQfs4Uz1yKmbhsYJyH74YgwIbyA/PLlDGjJyN4kJiwiJTaAArMBLqIMMq/Q0oapf
ZbWbk7jFmpybx/hn7Oxqg4wXEKL1hws5bMj+ZUxMDQovybSpqK/RVOwTFVqXckhxq9dkqoCDEJd2
Lv/1kLZ6TmFlTjQHc3HRuhyYANalQxHSDmg0EhKFzL5BerSZ8GidKIboi3sK/Hlon3zfS761mYxz
hv/I1NnkChpAVLPleUylezeKOtlKS2IbH5wbaBwVWFUAyRZg8VtVw38xKyHAoUzK2LkDZr1hGVpQ
szKSJNOW2xF8N65HE1I06AX6RFNuCfbjRXoQWCp5uSr/iExW2ykUZdcoNfeUSR8qyok2x6yhVv8j
m26KbHKIYBkyZ1cxxS2KGZsOMDpxHH/lloG+aE72bI/fOauaFWx3c9N0IbMTjJvcTXcuSZWHZMIo
r1ryxMD/0ehjK+ut/jLr7cHy8mar/MlZFQP6VGpJA8XklfEuG43CYZnR7zyDM7Oc23Mz0p1ayONZ
jm3ahkuuiGxi5/xkg30AtKc15ky4OEItZ3pqzTk5079+FizhtyITx3Eqy4OnT+55MvGIFNCfdwvn
t3UIsKJMfRgNwskVFst1V1LVtSVvsEyyosI5Gnb1yYH5lpfTS6rNYOXzNjmX/cZJP9KqCR+EJ4gF
ZwhL29tsPbXMii1TP44MJ/ukekzwPmbSZ+ouUK3N5N9I/1DYnbeKY+8c5XkSsL9BzVz4n3FPgZdN
9mdf9EAdiA8YklqcSnO4xpb31MqKS9ipVZfZcrUTJ2wWDAA9LQyFXZjga9E7Yu/i+kFL42OmI2kB
mcQGnAymPh32qQuMH83n1qhDa0e2y1eq9vFk3ddZjJIYEfC6ixzwIS0TrXlOtSBx3fjSuaa3HUf0
UIlhvcxujgCx70AXO4A+YpPqt/HuTBKWuwjCUJd7bCG65Kvo1Lv0z/hEASOn7LaKuglq29k1JppS
bLC3WLbc2P3TOIaLss3nCiMQhTHKPnt2xMDKpQEqCdSm6oEglBvpWlTVVaD73uFg/WI7dJ86SH00
UHZlQypzx18O5NAH4Jm9UtWjE7UHyiEgEClz9+ikOf2TZ3vMRNt81efdu7S9gNfbgSwncTRgq2RM
hbZo1sWhJvEL6+KNuqQRHDgkZc2aEeZwW69buLQ3Xk30N01fRwLuXnMYGY+Ox+Ej4umQFON4KPj5
z6qcz3WrcxOmaI01xialwOaCXmS0kDu4LBlXftKfAGZvqb2LW6+kMErQAXYusOiK8Yxt5NOjcLPq
YoriI9bqc6dUf0IAwZhNSx+lytS6cNB1tZJA7DoCpKL8WdtZvXb2E73a+mOuAplm8yURSLsZc1VB
Ai5DlOZF880jSIkSmk50Y2WwOSIdAoxbBGUM1inX/O+aWM4V8G1MMolNNpJpkLkFVNX1jB0iM3E7
xtnHgGh9HhyIu+j/UFlsi6mMDuYQ/fH1e1zpKqe4iLrmgavM1S3QAnYmU4P0RhrtBO5eey3L7hPf
JGprKQhlg+NfW8vXAC5yWvcJdUa5Nnv9IsbEgSjQH5dMdKA6s57uhnH6Gcbkopr8zUP8evCa7hX9
UMyWQn6Of+i4WX6Yw7yLLLZSocNrlKKxY5LNms1g75TrH66EmFjbKYbzRnsZ0c6sohbEYB6/mWJ6
xDzBaNeAAw0fLvE+Kk2AEBGMrMqO8a47mg+99jCFqbvy/Yb7dYXyPolRC89tu8qqcYdmqTDMvaJk
UqRpBXY33Qppyi0ZGLhgk+jJyBuXbQOvkhrqVV2zfjL0+dbVQZuLboHuFNzRIDvFet1tGQm+Ur5F
nPNc25fFjNthG/BZ5m9J00uwp2CVGQY4Si0G9yFMkXHhItb02yE0rrkdvyULd7olCGDDrmvDzpNS
ZPqq2mnmcjvfFaS2FQO3bS0UJCn795lbRkEeluipKx3guZ5dTYlzyqEq+22DGX247zkpbX52Fmn7
OiMOJj1tfKPIOPa4Y8jdCEyokLL6Lvo2xc0O1I4b+mlYoG95pN5CIzf2zgBAQ6Iuc8hPu6KrMdd5
+aEP0xfy5M9kMrjOetl7vJ2SCmCJx3lUTt5pbAbvpOL+K5HY9Rhby43d2QRoSEGKefHj62RMcdX4
RHD33JmZgVGa6pitpwuV0yjSFbc0dDRp3667pgmyBgtOzU5J92GG5zodbK29EC35Y+o4ssruNlH0
jd2SuGEU1VtUlncU8S+mwhFsJSAi2vAc6dXZXKaPBt7/ura/Y7zLkOP7SxheR5GgQa72s6KPIxp3
M8V6G7AJQ3zPQteuWb9P6afK7XfTYxKhtfqa8DAcfAnq9Fqr/3RSu2VsdHG9hj7NO8ZuQjrCXdL7
iL0b8556xN43Y72F5XZEOBdTCnaPrZ+cPYY81PFGHF3i2n6cwujYxRB8Ex/rCGkIx7zJkYR2gI3h
sPP7sG9p5Z10PY4TcNXuNudOxvGf4PWaWrWKpxwp2HClJ4KykRGd6f5oMZeP2i/8jbfjCnWQLopl
iQMW+b7tYAJGS1YsvIQLqQL3BlrH3kMq79rciuJRmwJpRu9Ro4Z9pR5T2CgQ+gXcowHnIrOSwhKn
hOybOgFhlSJKRsX5JAaWtaVbLuJnLKuAKfdsK68epxkrUDyJ+r2PQpeIGXV0c/8N/VK9dkKQxR7r
azZ2+KdUebYAnYEIhjZull9ZZ6akAIfnQkSM1ceeMzG2sr1I6jvR+q9ZXz/UCQ7qvGPnUmCSHAr0
toCiV7Ne7ckvf++lxXVP5mjqIucmatZtuNxqG8m6z10C5/0eOTHBeZHH8o+O06aD29mNweEMYkMH
f9b04gfbthFo3JSIsA0GIwsiD1u91YFMJ1JwXaDyOSDDriJnQG9uUGmRB9bMMQIRN/siwngdu2Zg
hrDomu5gW0ha2fHumjh/xbWLiKOpD5l864mTzyplBVM0vJfalKwLU0Nil9kFoQEEd/T1ARcHyKva
/2pL8p+pJftuepyc7K2y037TVOgUkyQ8GcazlqJbsT1qPl0H2dRxlk7AqrnHiDElzlChXJj15ltM
erhpTSITpRjwYCdnhgAnPYKaq7H1zclD5GKqlVjBCCMqrfxgWsAq0fPp3LoO0UwesmIWwm1VB/fb
sOEjdKcMKsP7RkhZAWAwgVCXlCmdSSaMZz4T8AiSMpptNJVD4Ba5dUbllzqEFblxE5g1i6f0Y7CE
2qZsm7HFobkYK/2gWclLi1Y8hJ6loR1Y9NqthsWj1crbubIEmQGPpcIvZhrqAZMFrG4Qg7HEMCBr
7cGcTFYIU/lH9x/8UqsQAXlra+zx4cCu3Np839yZH+RcA4LsPFCeURaArujhjNjsAkdGnoZBp6gL
EnYYmsfZ51DBt46JZl6R+RBdw7oGKNemeBeevFy7VE5rsJCDc8rhEEXZ7/CxWYotyP5xdc04fLU/
temuyrLwIX2f5sIAB+nb0HVa/72puTzGDn5avzJfG/wimzIm0E9LPiUCmqPmaREjsonte1N8TJQI
CqYAr+mHH9NO2+kHFcJwg6KX27MKgAUgsmZ+rXXMBssDouKcENuu3w1Teslbp9wioWhXpmnd61rc
EhoCb3RW1ld2cWpSNmxifNaFQKaqWnnlZrFyUv7IHUUjQJ4h8OJM7i0mu2swa/mfkgiluhpujN67
c4fhW+d6xk5zqe86zM/IlUTXPzsjqqQwcXe6TTdWgbyRHuDTPGYj17X4zaEs3LpV0lAlehrbnGnf
ML7aWDgwNlE/bFrCvG9by79lYwW3m9kitw39CznIlhKbfIFu3nShN26iOMbCLZn8ekl/Z5bGePYE
6Ac38j7wWyyq3/RQYvfD55XvrVmWmyY1XpQ33mE5QsgzMlyaM+gQrnsel8K9q0S3wx2HbMrM121C
7gG5LAAB0lHfQTnFWy8AZJFXvLE9/9uhZ+MSVx/nWZyIsDtRtpzbSPsMk+6ELTKwyQQLy+ELTUN1
EI58Q8CjHwm84CBJ4zUG3vhAei5j7aHezzr2cE9lO5sNGVJhCk3EZReCn14Q8CApJsOrmqtVQi9D
SAFT6A5WVONHnLIzf2WiglFAQM0o7O1oP0Rp/uzgfcj0hwrBw65O8ldN0i3VwtsD9j92QML3Iyk2
bfES5QjHjbAhWMECv/i/jJ3XbuRamqVfpXCuh9Xkph901UV4p4hQyOuGkJQSvd3cdE8/H7Orzake
9AxQSByVlMpw3PzNWt9SkYnDvAEpZ43VFhqzJA4Dy3JDPkHefhXkidEIIChyO/HENK1ZkrVJkgb4
UlVgBEihz2bNSEyBDY9euufeqAkYGR9xeD0YZo9Ck4qNEXEWkjX4jDfQjdqDm4nooGnGe5a6+0zO
TEPhIunxOjIo2Qgs43Z6Hhl35v10qwWTw3RCfmwDySpmYmffzimmXrFQzoTSXcwKh8xI1uSYPxk1
q2FDb39N4GJZ7O/1uL2MzeSsdDfcga0cjzjR3zgONxJ0baqNE+cVKwMv8e58S2ERG/FOl2m5cfyR
RYQEVSnKbmNO5mOZ2m9Oywepiwf6zsD3V7XnH0IDtfsQABcdGDQszVFfQgA1tmJksxKR6VNAJMgI
FSHsToOi1nDhavJchBAaHRcc3zRJ+jYj/PJr5gFREPC+wuJyBBVMAwAgqXoa5YYlDDAWmm/9xyWD
GgFZsK8658dMNTTGCAS8DMdAyXSPzJUzHMSXPmiILiE0S4+tlJd1xAXisATtO5QbPVd/Oue5xKJd
I+U/FqT/LB3TY2McS2whgAumwLzWxPXxWyOaxElvQb0rHgL5VG2OSV0HWhkRVABRxDv1QXucaeUy
KHX4g34AxMpg5vzlGmV0h4SZC/15IC2SPNPPtvJ9mFOIJYfA+rAqbvhMpBHPzJYn3mQjOeeNHRwU
OoYuVc1RjIBRRYt9LAaajbtOrQCYOStb2uvUz5DR64nOBp2pPra2oeQ86HW23K4KEL1CiBz7B0pL
ATWHBUOwFs6nTQbthkjUcNkMZGuhWyl3iCwX+OH6VVJ7CDDs8slhtbmX+ozl5breA8RYZ+0iSqNq
29CcYveip/N5x9ehWMVl8RIZrdo1HnybKMqASFusCMeXwNZgWSJXYS26MmGOdrl/7wdpfkrBjeaG
cx0aRkOSNs/uVXqfYq5lzbdns3/riM6pJDl4ZnAdtXKGDzWfUTiFB4fEZ1G56iS7jOwfLNMdMV0b
k6dIqlRpLgybzNpCf2dPA6ZNEKapOoSERjXXCMKUq6iq6MzcmLXztB+rgDVD19xy0iYyOJOMW1Dk
GhGSTmrbmoQ9wWdfj2B2KJ+EXpYXWLCcjSyCbIfj8iEy/RsBwuZS1/jXReEftDgm2wA66NJ9Y49A
cEeBPlG0+9Bj9MTHmcmSnHAotoCH0BtI7ggaFIW4X1iaa3KN6MWmKlyXHmCsl7Vt3VUhpHFsnR5O
L/Vi+JDemnTfJQN46GoeQpSsiZSTXBqtI3reFKff/3CfU9A2jkV/igCERU+1p2/hSsSF6yF6qIDJ
AUng8IUlfhurRNsUOkWLaVofoiaWUlEVcSAERBvuIzt5Yyx8BYUBhlG0RMDrcbOIXQEhYIJ6isSL
H08Yo/3xl3/5+79+Df87/C6vczhYWfylUPm1jItW/u0PYf/xl+rf/u/9r7/94RmeqeueoI3WLbxL
wnX4/tcH1KmQnzb+F4qJPnXRUyzTqK6PPkCOcwKQ1LcZ/bPiHe4igIoBMK511NmnQGPwJiaDoa5J
rJrZMMz0Af7GPRrIvoEdjXTX3JOGd3PH3aCS5tKlnnttHYsn2RR47M1ZJtEFl//H83D//DwsHr5h
uoZlm4Zuw+T3/ul5eGOfVHkB6h14y0avOrnD1t0tRJR3V9i1CTBaq1wJtvD3dZK+QJBAZpzLO1+4
2rn2An83mNVnnQ7aOfI2dlOGp8yJHxLPGw/EGRRgIvR6jfEN6wkGUM/otQfXKYKzMRYwEKPWXf3P
T8n2//tTEr5vClPQe7mmY/35KfXcD7CC+PEasFnCC8umPafDYIcTH8Mg01/00Nr2lK/EAUXmCvbn
RMcl72FIZt9xX2+NzuVoyNMzXYE5GNblP/8g9ZexQJw81W724GStf/r9xwSG4sS4XuLSywaru4A8
ZAiM0v5xbp2WdVnZkPmBNXUdCUR9jsdskIPclZVcNjJvr40+hguLCn6+mrInZKq0Wa47HVjlZc+V
y+eHAQTb6HjYt0JVjJqT+KwMaqcsImvq95duwaE/2RlCkCy/2Lnp7fPQevz9VWarcP/7lf6XP10F
8vdV8VXy7OMwav/py78/ljn/+9f57/zHz/z5b/z9Lv5qSln+tP/jT22/y/NH/i3/+Yf+9Jv51//x
6FYf7cefvoBOx83zXn034+1bsg3596t5/sn/32/+5fv3b3kcq++//fEFOL2df1vIDeOPf3xrvvot
4798Iudf/4/vzY//b38so49f//zT3x+y5RCx/qrrwrEha5i+bxnz76Hb5DuG+VfUuJbLRaP7gLvm
z3RB6F7EX+Jbtm7i7vIMIWzb46SRQOD5lvtXyzJ0x3d04TtcRnzr35/0P46wf3u3/u9HmqNb88X+
n4eaa+oOE13d5vDVPZA+Ho/vvx5qjKGUVZO5Swrc0Z+pI3AqD7nQHnushpjcrqVnf1OnHgMqu0bW
dwGZoduoWYlWNWetDLZ+kgrIOXMeQJOuXsEN8n2AJKRhBqe6fHFm53/SH5SLb3jQYYnABiceDSpH
WVT7tDIISWzInpscKC5NcOdibYXjBRszFlj4g6B7Bcmwrhz3a8QVMY6KoBtoXcCk5EY0cKAmiTDP
ivCdk8ARy9Y5Yqy8Wm0X7zJGjyrvLdrgfidJsVoy7k3pi3duBIGvCSGq+JbDEmhZh8TCOYqKn/gt
YxEaLoxUSn+QzjRKhXuTkkC4JEQbAV2q7Ux3y4PvNmM0HYhtP/shfX6jua+YACha8jpYkJzRrhQU
iQn7zCIF2jLMenpgoM5WH1gnxVr2U+x7Um+X/VDsWjv65ZY4C0yj2nppfwS+8Wtw5jSNugKb9NlZ
M7Q1T/uZe//M/OczQxyaZ/delnxJAxkHdk1Iw5p5ESW35XFKb1if1xOmkfVgD/B40K1mMI8CEPW0
gO+iBl5bIigdCnEtprFYWjhJUSFgEj2mroe2JpqWyiYxCFT1YyIorj1e7iFpDrlJtAiuBuiBSbtt
WYNXJY79UNM+AOJjwhFHhUXm6DkxppYmusUy+wmHbudT/7Ks+7GDAIfl0NYrWRv3zTjVi9LrEBYN
2brGmR667aXAi8nMKvssWy1ZW6I7kBO6GNpZ4FCMlFsGlBE1MvdLOIA9Jz8EpnGkb2SUxcJ1E2IN
QmeLJWaUr4MxPLf9+Dz14YsuOaGTQb2YPfwJmRcMeOInOy6RD7T9MRrSDZVChCRe9tCLyMdL0dTW
PTsMO3XWGZnQbENmG6dunQVwqiBNn2LwOCsbu8jUZmSFpCx2s2HvWrm9AUPIjHTwGibI3cXqgYrJ
yNl3mr8fcRTgRiohxGHtKIGjuJIXuow3MmI56jnVMwF6TCGwn4aSGPlmrrzL/r30GSSStk6QN9iF
CkmsYzpPjZn84NEMFwPIaDgF9Ttvw2dmRUCFEvcVutAOEMgrRQvBObH2DLja2bQJ2n0ZabyRsvdX
wDF+ocU9V7UjN6SN3gzhXbwMMlclxKmQ77ZCMqkrPGeQ3yts88uoYuVqF/qBHCYwJ0H+BArq0xl0
RmAJgK7y7Db+k7LyCxsbECeBmFjVfWaRcQfU7SEnUJQrrrkwcKQNz7/DzEY/CmMoSi6whK9aNDyE
PYt3ryqhNMfgVOJzbLL5HI8ts42tkSsUitawwPNzVa3/kXpoRCd8aF14LmVTH0y3eLLb9DKMPgUO
12Obz+y8AfyhwNJnpxKxXLL3BwEyoHPeephK+Gp3A2FHnUrthRicfRIBEPHZHKfgqNY+7yrojObg
cO4uJ5HccD9TEIvs7vcXhXfHoHUZGzECSP7pFurQIulp/7PR+RrbuacjHGpBOqdZkiLlqfpVc8sL
73/oi7syitgUAuzVxF5q7T1paAYEl+qzRfRpWPyEAPSXp7NpeEaIYKGbAjwk3hjskF0JMAAazt6s
Ft+ezoe+JFdpdKKdK4hO7OJ8B+d4NvV39TaS8z+sE+Nnf/eGfk1MzwJg0j3ken2pku5JCekscCbD
4o04zxJLnfUQ5n2gbVOB+SXzo6eGlcAyC8rH0XPBA8hhZdTyM4z1U5YAv5l8xktd9J332mMuIn+N
8oi5c3kjpWiPVvgYfk5IPXhp5wYg5DryCElrjK9yNE8kfdEmSY85e5r9SBPdb1EWTxkxACKDfZZa
7hvO9shQ46YuI8x09a3UzTNxEHnAET7IbQ8ueDHheVu55CNNNP8G64PSYxcKnXppw9B2Kz3bROy7
gDic7cbGRHCsB/YwKLgNN35PSvWOhjrC+0mqCzvrfq9SYl4g69VLFeW3Wp9ea8R0iT2cIrgEvo6v
b4LLmFf9sStcuczwdRrJtpHphccW8Gu1O88xT0MSEhakVQmQqzbhdhY/9SNbPzLesMlrm1zI+8ku
npIEjuYgzQcU9fiSrGI82QyVlpWLQD2s9kVcirP0w0MXlgfdVc8obAh59HaT6a1H7OsWbM6C2FLI
IE6NeD167Xy/X8IJfp5G8zr1/VOpx7dqXgL4cjolAbGydr9h+flcdNS5Ij7GwUPCLWFrlZW1zWeE
D6Ovxvs2SCgqHDKfEJBR4Gos4xGGujgMF/mcAUIcynM40GtOOi7WPn2SPZaBLCwImGECsNBV9QQ3
7yRV8jZZhJV6zq7p3Yvd90BiOpNEGTdc+Kr4RIV0QteQMSpy7mwRv2DgOg9E3Va6wUP2zXXrfWO2
pbcJscKGjFpHUdV7bdJ2IjFJV+mXsesH3cLKBEIKgJG4d3QOXNWCAsvZtYTqSZF2s+l6dgQGpqxT
WTAWI620foUoFfJmsrw1Lmao76L4plsM4XMFiCns8NozQwaJYozN2tEi4zDlNvKLMBEb1dP2qSY9
Nnr2CRufm6rP+C+wZh8ekhYunhGNK/fZPI+stUvnuyG+7MXQelbcpv9lFohsnGbsjwH9QNngw8Aq
B1rTEo+2huasA86bFwV8Nw7Cjjl35S3BsYe4a8Yxv1R12C4VG401wOujCvVTB6PdDShlynoT1+o7
FHa0TrT3PCeXxobLvWiHtDvaVfHIQRxvpyBYI5HUd/Ao61WnjVdW3Ey2s37T+c4XiRf6qimHh/FJ
2C52n5DVVGXCb2LkdtD1mMXD+ObUEOBbLT8C5WC1QD2xzFGkEb2YLVEz/5il/JagwjNhNygpJmcL
O/QJTeXNk1zwWU2QmWTdGQAc25rhILG0Jgcrj25ORaxJAEqG3T865goLwiaKgWlFhm8zqcPPl0Qr
w7ExIWQPQX8jQlugIH/qqklflh4sMadiQJjIVzsBDEel2CwCciTRSXHJsXtiqmFv8eGxzC24Rl2E
STFVZM84V4CWXigV3ZRdp1xweDr0GxzPkDMTH1sQ5yfAZuWCyMsFoWvwNbklt05+cyGEAAqyqvYs
MJJvwrL6qhiIUfKdyqhcGnbAYH+2mH70nvfS8KrzJiNAEvU+rkdOFr8hBaZfN3pxb43TY8BNL67b
nZWb59rlQgiMS4X1gisiMhbeYD3I3qupAt4rIjx0NgXGcLUgMkpSHxfQLpeJAjoco6qwekbX+LE0
4gVEkr10Gfghn03KZLMxM67g1770skVoG17jOrt32NQzn0R+1Dm3utXe1djYpza+Eej2y88ZjTZR
/9Sg2V3WjfqcOkbM7mOQJnMRWJL0pN+3yO920zS9oT/kphm4J8Jf17pdEVOBB4iJ4+73G9Ba9RH1
98dYRdvYbrdA678Jo9IWOZSbwucyyjS7WgoGulEDgy+3uNvqtDKLZppbFVsP1l6hoeTwIKDH+pLn
pa+Lpjzlsv8BSGTswqpbAfn+0UAJG27+AhraxecM8tc1ipthXBM7/DX4+84pCDkl1LbpkzsfBmQX
qaNSw8XAOLTAbFRRUgYVHtA0sXBsuclVK+NXzQhPyKLOVNPFLgpdsbSST5PwozVcIcId8YjmHReC
NozFhrTSAB/tIrUj91SZJXjSaXrsbOM6CvQWWOwOlksaQdZ9d1OR7LH54OQReO7ZQNJmcaYT/71D
InGJ2/QOW8ZxDBwC3ZN1jSzSGaQB88J/KYDdtQbLvSiQD7XlnDUHZaOWczOIUH8uJr97ZAMIVs5I
7knJWqeu/UK6O3lCBhdJDlUlbfSN19bnmKFzeu7SicYq7nZdBCU4KbdmRj5JIwh3jbpnXAOPpt//
6kNQqQ7inWIWptkExlM+o2GgB4TywlriaQiNkwHRGxcl7N7w2/CenW7GktcMrDnuqSzrHe/vtGJ8
vx3AcSfJLxA4QBtyl31Gmh0YhN+6xvwF9u9xCLNDNC/UB1wS6XPQTZ9jDM8loJmhBcWkXvEcgylf
eWFyTLh6NHLYF0VLoeIn4kMj5psP2asglc5KPaLsuYPn0soWdTe+oVThPqIbPzWe4a2nU/qWyX6Y
0zK1ihbWaBjbV+jrDSRk+fRYkQ5golndGb6/0WHPIjNU68m190P3KPKShR0gHd/vriX6U7ODFmh3
zWlU+cl0ycdr5UE5Wr0k+PEQMl+AcACBS3jtY4JTTBAsRalCZUO+JMAXa9xYMl4TPbywNect1ZK9
NnBUFM2yqzF5u5n6AfFwHgf0EE7fXJzWwFgrjzLWX/oSnWysxRsOYkreCVKYExEZQXwUcQY581JI
pOyfUszGKoeAbbn9w68WyuwCyR+7r4yhtY5hy+EOCHCFlS9JRY1er3xu9IspGg+xP97Qkc4UJIEm
5ElX58nSd65vvWdF/J0Mdg5h1AGGk5sdkI/2NZUDDYkyj/boEkoJaw6QztKSbEJ9/7mKMV+FYMcQ
ph9ka77YKTWOVuHrudeThDGEnt5MZX6UoQfJjLLaGyIDhA8O77SfTzNhLYbUuxuKBvdP3vxqZfF4
3xvG91BAqWXfaCd9eaSCOUqkfWvUeoynZwVHjgtrk+ZohiJUDxksSNQmBNwk/SOxYGJXJPGJzHa0
dWA6mGPrtx5c/raukgdmiz5L3okmZCT/zrD9BTDxN9DI53RyH41Sm0+2elM46YNXJvDNFR8Lz7kH
6P01yRyXHKXIbKW9FFGebyLPvsszoOBMp04aS249P9JfD+sU5n/lZSAEQR+CHq6XRUdX5+uQN2qT
mAuhjoNtsIJH1Zo1otp0pth4hRrY3Jqv40hUakJqUSmKB9vh9uYP/SebgF0v2PLpQfBO0ij4io4N
lYVcYMnIgiXdeAg8QrUMo3cORT8cKrPvF0bJKrDBQy2KqwVSrKnjl5H06kxBBsHz8MOc5ZfGDpLb
+aM2ZViLpuc+gIrvw/Ygs2Sj91BHZBVuikE3kFhD0ijqERodscacq3u21Eb9LQpXx/xHd0xhSLyb
M12dSVxcH0az6ZJ7iigd+2lNYoHijIWXHWwDU4gF6/xs1ffxpm5POfXyqfDoA8qu/aULK10pw6zB
hJnLVGLTsaMJw4pbdxuRGA9TmQ8r5bJGdFDNzwEWRJhSZ2zszoaQ17CBLJig5NmjIVl1Fzwpu4Sz
bPiHeoARGrM4q2bvaqNo2MJmG2aTu4Nly31Bqw+MG5KS8LnE6d4s4b2ABO1XaIHXeMvZKfUM9nw1
BlsnQb0WNz6HjIYCSUmJzDkN/ceYGz8ePlGZA/avepWQZJv1RrnSCwjbevUKg5utKlp/So7oYwoz
CJoNsODWB38wbDIOA17iclgIW76VEUyI3NU3PXhdlKE/oxt2O73WX63imZ6HhjJ0kRsl9HuNOmQ5
3D8je4oGdqox5m3wJ24Ic40gs2qdYZanI3JfCTUMDojgn/wcL0kXi9cik++p5p9Hv3jKtfJGHOQL
NIwiLV4QwOPUYmUoEMAtclP7thXCQSsVVHNFUqG4UhpHpUHCyVj/JAhKyZxDQGeSNLMYrOgY58PJ
KPh4YcX9iFMDsTcGNmkPtyTyoaA1Oeo3bcNJ+IBa/9HXCm5QZvkOkKBKmOC1A1mOpYBdabgU4iNj
i6RfmbKdEd+dTsy99ZmGxevYEohs2xj12F16y9Y1QZ5jql10JtnLAg5s36OGTLL+Rjpjuykx17A7
Vi+9DFCXJPe2z3FI2siPJYcnPYi4rw28c8TMTgtdv9PN/ARim+eU/kIB6zIvqQINR7CPUq0He8bR
7WT9WZB6yrrZmTDVFWeiwFa9z3CUWgtgdvzWj9qZjmla1WI6Zab94lukVglnuDSm/8186k3PmF1V
WW4wFQFEGlryDvk3gBpdY4erejrEAEgA5RM7v28veXXjSW37kpunWfe0MekF5dEhR/tO0l2wJ9ik
WqFKeRVhdaOMf5KqWXKePuaj91zjHo1IGyYu8QE/8vvk7cbReKeB+PFNYnHr2N8VunNpVHQpu/pC
xKslswMKPsig5HXRN//glSJBwpHz3BOfqEg/W6LAZTVcQfBvZvPgynGybSs0dN7D+IpKmYGXxL/F
fnVX2wzbgvinJG19jb/E3JdufSM1c+f7MbbtIfgSFe5WHFOE65KKVRT33qj2sfIjSDFANSOUry7y
qMEj205m55KqOvShWgx+jvqSNG2t9FatRKwVDtbWkM0Blx5HO2DKsdsLXzvHbJwWcUN6tHgbg4TB
Aza8lYYSVyWcRiEUqmZqnaX0QBxYjndsPR+PsNHUO7sWvwzM1ItByuKSZDxxC0ETfvEbUo5PX/OY
ehlnGZD7oJqEZzfLU6WA9hLLndZP96N6T8J8J5uu2TAnf8/xk9fju9Lynl4z+JCTgxvdcp9JqMEI
43Q3/GX4uYf4RSAjBATdnVxrDpFFw5LYuPiGGEp6+cnH14aZTKHLfaFDjmAOqzKsr0A8VHDMw+6p
MOXnYMb3LfOWuDPWfQq6BGjAR1xYj30SUtJPw0riqavq6uKG4desWyc1AcBtlz1lGpdMOHGjNxlO
6U5+giCBbpe8w8JktNlXxcXg8bZ1c+B4IEqSHNllIKvvqfNA+zT4C/gQM7Fxj6hT1zr04QU0w6sp
ZMEE+Q7vFKNCO3yzqmAPjIkbg6J2Lb2PLgE4YLYREK2D40J9cRKyP2Q4PgXfKsBtkcckgHXc8cKu
W7cqg/dNCZGBw8z8OyLywIh17pdeaYDigXjQpnO3zyWjXeUxaUcO2anuhpfnnmU61YZRnLwQrUdY
B3ew/K+dl2yyofHXI60kIlRadK9Xl875Vvo7Hwj9oTSTw0DuESGDxnvoIeX3uuE96QLKqt47Zw7Z
R27OyT6hIQ87CzGN/Uxs4WwmJj6jFtxHrZzcZQZOGGC2cEHyw4gmCmPW84jxjlYhuPOM8pw6+t6d
mEQpuJYb5TOK5TWDjPTLT+qVU6KQJm2GD1N4V2rmKpuil/mbJEIsIkLtlr07fTjJC/mtV62GM5S4
07EBx0Hp/TFP0UFStQvdiEwecPVYO6/Acb7MlFgNVvU/YkQem6dQpfkA6LSOZi5+keHKFAAZLaMi
DGVQbY14ovMtzLMjZ8fKgJRVsuqeaIsGwDYrI7Hv+sENlqp3MqYbPombk3kQQ2nhZE0gcrsbLyzS
dSqTOX0UV1QA0Ty0QfpQWwAWG7fCt75G3mYwqXXQkNyYtzmpruFlJiGhyfTcZCVE8lGVvdjBsCOe
muEIFPfPwICv32kdUwmsMCZaAMbFSLdTiC0opdZx2f6qJ0xnmkd5VlmfcNa8TWCHL8wmtN00JOfa
CO4mZJ7bzPd+Bbf5XbJn/FuJX36V6v6XDhSmrDFE6HnwVTkYDWyTaBur/rFHUqHNevyxFNa3IInu
pgT5oh88wPt/0fyM2CpYvqgBlmNOZpIoy6ekz3ziD0zk2qBO4/n1aCIM3bp41x3zrWrM14hkhEVa
TMQWxaSYNdp0m9HW+MY3SQ7Dljv7muE0XhE3oa1yn5XH3VxZtCdtBgIDnPnGV5jXgX1SjOwEnAPY
TsdAstWE7LkLMOUMOm+S3mxGR0+X5pyfYxLbvG3zGltRLynJ0KDZ5Y+WD0eyqmFjKDhQltwyamTN
h1zGDc09ysK5BW+oCpDMikAOS6d1NjlpPgtRyzNt/0B0wXgLBPz+Nna/bEwuO0mIb3TTTFI7pwTl
smCORl+5Fy4hiCX5uMsCHX3fxPumKZiQMOoPQVxQH9eC8Cy+7MuDOZU/iuCnBRYXhCsa4nTTIa5I
3iTENJUDeXJee5wDSy8OzZU0vGvO7vSQI9/2bIKEncq/J7dTMJslMbNi7rhw3FTfTszTw5eOG8MS
k/VXRKu+6BQ9gcIDvTcqsdYa2gQv4Y5hTvqb0BhIDsQWYb4r96F+VyKaqkFYk1nOEWdI8tlbSqFU
Unp6FTs11FjotmV6RWNKsTS+Y3qXW9cReEV4TZRG3apMmwZLzl15idOvJG20rLKrCfoObetG5ERs
2lWkkIUbbMP8H6Cywdbs2a6kk7NvTUy0ar74LbjJY5ODVSeBcikRi6ysQMO97K/6MT/WWnMHT+SU
eNPGE/60KIfgNuhOeAjpoiPCFZVeR+cB7IiQGTCZwd76ugYsaURxijtx0UslN2YNlsLYyJAMrsJp
+eghrJ0fNvECAd0/B/CeD61cJ519MwPdAz4Unhwszpyb9Ec+1PYVk72FhHV8njKkXHVqeUsSKWfW
jP8a+B6MZxaOJsk/5E80NNFxFW8GcnejhrhdpzCylUm9gkYbTosuEkrZKIk32KDOrHrWsVUa50ne
C9X793Vue/fRNORbE/WfbCoedl7+NBDZbjpTxkPfyyMpLPeYLmdfk3NXVW1415ZwVoiCYUb5msyZ
JAYZpU1EvHw1/1H4ytqO6DFR538rY4KzlTZAD4EoOZl3RUwFdMHyF5PU7nSca/gNDR/1kGiP5VAq
/kH+q8/IKJVpC1jsOcyVOJTNgL8hUvRNI9MuoFJSY1qQEFBHfI9VhBuEsFet2jeBdA8dgqoVsOiL
no5Uo6Z4H9Myuqpe1QuFWZGDJycBmRF3UqZPQZ5e3VQ7pVbw7AS2QOdYMV4TJlilQbw0bdPBdGza
g+mxwPS48XUBm1SVkzoNzc3cce0Wa5S6D2MSo9xj6tINbCq95AXvOUbjesxfMbMPc4ZeaLG6wGN7
Rz/VHKNQhxyoXTW32XmRAY4m6Yp9F7oPvdNze6PhWrtGP12sgBO05ORa135unwtVEDiVd3NiEF96
iVOtvTEi8IQb3sVm07iPdAQD81euqdrL7//KimKcqY5vDO1tZoJdR/tJK1VSFnDdy9tMYrXgOVzA
GC1ygG7nLobKQirzCgnYtAw88BcFL2Ku0Ch4YUCdDYNyG1kKFF6ASNeUG90IH9hvgxIWmdo5BNHg
hnE1SEsrttBftSO6PdZJd2OKqkcgi2er63Ow/EV114KvX5g6XKgs9G6VZD1mBgx5J7348KYeDm0c
xDABEUhGXnCXjlazFIi1kFyOdwnG54XpNwwBaUbbGliz0i2U5nBR6nDmsmf4M4Mq42krDxee1X8U
GTEDgwcTg0ywZaJDCUIleTbjkJt7O9IrdPgHCTOuU++BT3O0Sn22BIFBj2JIRcr7/HESQv7qqh5Y
A4Qi8EXcr1lPW7FJ4jsva0NPv4TXuOXtvNdBmF4ArJRbFWjkUFC6AEMASKioJ9sY0kHH6FpzSJH3
orbfUwW795IbyjCFZ4RFhxjYEnCeJL84vrcY56k2+8KL7Zmshl3uhqqpt3oSUnq13V514sX0nIIH
sXZFY5xtvT4FDg0gHSMUylhFj374lnaTfKptVbLWHi41kvk49V+lHCE+xOjDZPmRW5z/ZIxqLP/c
9EWFDe4lw+ccrtJ3iHDqiOE32qCjf9Gi7EWrSAXgLEBn5CF9jSfusbnj7pt6Crch+QFsCZvwathq
r8mkOv3+ivyB8FoLnb2SodUbRYoewCv+IPs0XGWEDzOJJjsnqzto/h5R1dlkpRtWvWS7W6m+HhWW
NcAM+tYqyASO6PZz9t2mh92JkbF54iQkHWM6txVWJ54D8L+qR/CS1wZKVbZeHgOZE0xjpu7+R9XK
n9pIcOBRdSCj3rJW66AWmc/SSKe1XvcHWALJdqzqxyK1f/q4xnzokJree3cNs4znulSfLKu1Q1Ky
Mewa/1QzlolCCVSDkT+YgGjtTwLGDND/TZSnx7gskbqk9hND/n65SQ2iV3WjbBa416GZ2e+kO9+F
vXhqpLdzCU9mgDe3lRKJs067SkTSchhbVO9RJHdpZuZkTNCDegkAPYqLieDsZUeGzWKKdbhuKcPu
TEUnYbU3L47F1o8hn7YCWJPnEL6p32cw1VERjQgCRLmG1v9VP2uV/ha27ruQHjIvu77y4jFecARV
hrXoUJBDxnd59QkAgYFI3gfxYGvKb5YFcI53WkxI0lAV5yyozyItzI0gEPnEQFsudZ33Os8O1hQ1
r745EwrGA7KmOWkrTi/puXa0fNmX3MATDEMOOV9ktu4UHYacnQSqhdkrM3/YSt9h6Joi5OAiZmBL
6ExRaeExGajdgpexEKsq9U4yioiS6R97h3mgMrgDZ8OwlBy3G65xLsua0bCWkmVbDIS8tjcSKi6D
XTgL48g5TZ5UG7O0tp5iqXPEe8MBoelRc2sm4GyUY00Ed+GU75HxwKCtic3mfvQUiXIXF+Muygsk
1L7/MOXmbSgCWI+T+dAS1kMcMYyX4an8P0Sd13LjStNsnwgRcA1zS+8pQ8rdICTNDLxtuMbTnwXu
L85/wxA1GhkS6K6uylyJ0s5wDULSehNFdPoshXyPI/MTbsKZXvxSr5mUOHmc75GwEcWTdc2GVM33
sveeR/76VlqQNJvx2WjlbQo8bTkm2mfeSKwPgweUwvguuvJ1aIcPhr73EMRjkmpbry1frBFKRmDZ
RC0YNaB3vdu6bQqPIfzAuN+8tLl87xCWsgQwt7Ksd8YgQzwQyEA05SpikA6nhPfUtsaN3Qj3xKiB
ydSY9KduGpud2QI8JpGNU5Whj7AOzPGp0/2fFOog2cKiOYU92pCxQvWTyxoflTiqvHb3vqUxBC1p
Yuc95zgQO38TobkHx0j/odf4JaBorUwGI73drKUI6luvSpRnY/TCDypQB+IDKGT5Mc+yAeKNx97k
ZiJqi+aSEX1oDVlDJpqUhftLzMlP02fNkSDiFrMjDWeDPIraKLwPqVv1NilNj5wp8VnnPT104miQ
6eevumq6U+NQkFZMYTdhT0SSo7XxusvsfK0V6R8xpQ2RKHgFTIPUZRuqL8lMVGJBZTB+pVAdSM0I
7NH+MDKWJxXI9oWfTz0eRYx97a3pRD2AbMxtUabWjnRIgKRgc0RZb4fOy1cEH567etiqXh6nYVRz
TRcuML2R/8dQeiwBEXROiug7ZDhqhs2riz14oZXNC7k072MoJJhHluMoF+iWTOwfhWaRv4x5SHdp
FNcgY0aje2MssRlSuBPFRJHqudG+DzpMv1NzGPL6NDVReIowpi56MV/YerfP2IcA+8gnLfZT5M+/
UNOOxcjJOu+472FdnlngKa684kTJVqzqaY4Aq9l7UcjQjwVX5fbGRsTibUAuRR8lFdhnp5MzEdza
A6iLGGE2qQM2xEtous6ZmI8HjcLpTM1F8c3Cs1PBU5QO8XMOo+ElQmdAvKP6SIUlL1VXvJuc/9wm
eoNVw+BkKC5pndg7uI/RwvYBItRteIt15FJGX+OAagrtCW3HX4LHimOp0+PTbVFspKt9CUpsSeSC
x6Vx9GihDlmo7REND0vLkfa+HJjFuJ9TOHm48aF6D87ZxWxWkGLZcLYgcCrlVFGBwsSls+lBS+Dl
nw7EYV7gDu8jR36gcQrWGq9E12E6RbVTrF0ds5FOgI1VVMxh86pd05tm7KyobTqrfk7wnlKqLlOu
9csA6ZjmdXHMc6/GhRuwL1Zwtdx/s9RoW/jOoU2cdtP1zhnOQLbsR+wykdZtQL3uVItxu2143b03
WFQCdR9VpFfuhW4dMf26V5m+41tZOdPAEqd9egELTq+uAzy62p/KjcxKLlNdHiFGvXThhGQg9z4L
G7Nm3rlvqeirjagq0qC1K5DaHLsK5yawesgbaN/EygXMnhNvmDNWxFne0Ecg9DrmHAlwhkpPuPqf
trYOXR9w7DealIxFLVjKrrvlIwd2gEANXruaLccnTZV9s2A8mZxTdChbuvYcz1GvwrnA8DsVwOI1
Kd6zcKw4fhYLS8A1623xmwycS3VCX8zCO0H1wCGsB9sEVMDAzeG07UqPxr2FFNcLJbE9jYdO0crX
BZEpV24QLLAE2U5OWS0Hz/jyxZQxGaY1k2BiWgRRHG3HuIfueuBgx3uLp52VL6tIFyCWGB2sW3wy
WaBML+jc+4TfoAzHst561rpw5qJDHasBeFAGokd3eyQ2DnnPDH3s/YAfS4HHXfWm+4ezC8mR1lxG
tGArigLpbsO6SWQQ89aqHw4x3os0H/pjydrlEswi6Bu6VYf8brSR5ZrTjRHnqquKep1HSGuVtJKt
p2UfsexzwJTinho1IrwRqwPqwHUvB0iLePSv8WDd7TpMdxO6xVOSfw/ayHgABVNWg7cItPQpF0iO
I83VWHu5JVPbOKal32waKKmLqBzzJ43Kg4g+c8/VABnSc4I31yT7Y0AFkQ1ogELdey0AUB5gShhX
rPbG1R2RCPaZXOnoKBdWb8Qwb2R8DCiRdoXqNxKczC7zreewlN05NtW1JSl3MybOTZYGUA9XAcU2
BZBmtp4osKtN2/ZvyMd590q/XU8Mki9sJeRKlvB16MUsWvhlz3icghNAql1Go+BsQLQkkSzf6oaa
SQuyXdVudelyOgBK14xNFdT3RyMqTvObMc6cXOr27uD7Yw0ZxTpQS87KeGMsDxmOrX0TI4OZXHUg
F3k6PD4STfq/jyL+gzcIDwjzbhK0a4XebPUhscklEv2tCXQW/qrRSA5LuRRbrXtLa1rczFXjM02D
/q1qA86drnpytTF549wwMeMKQm24gUDrryhsDnTLVzJhqCTjeXmUhgNPZfwtpny4+0P+kuJcJox4
Otp+81lmUflWUnLvwoTeG83N4g3jgbNxNWS2CUarnV9YOn6csd/0maI0t/R22Y5kYCHGIcjeNqeN
5U7DG3r5BKP3oG/HcU5v4FPSYMFyOEHkI+W3CmDa+v67i4FNj6yfRtrqkhJc8ZZm6BPq+ERSdHKW
jVG9+ZfRwMjIhrOMi8HdlbAC0VwxvdESEohmClEY5m9xXnsc7XHxYZBbAQMHzweY+slumnOjZdmb
1oyKEY737c1xPmVyVN74R06oBZjfDjMuvjzXXQGKieQAr9UikL19sNP586zmXRmYDEjvyt+gehOF
Oyq40hUj7CwrvXNfOhMzzgEx/fyDpzSjcVnR93z85Mwi957p5tF3asblgZ2+4bgKKCgE6zUiHoIt
Bau+WGFTaZf0INXK9FX85A/DLndIdgPPF59D5fSvdeGuTT/eujLzniFa6HeV9ruCs9e27Gx7maY0
UHR+UbYVJL8xu42n8F4KLSleBFdIO7YcPNQVuyCvLB74ex0eptJOnmvkMJM+3VqMdSeYNruuFMPH
5Hiczs0Ds64Our1PE6Jnfhn0vlzFffJPCwaPcw34joxO61uh1dURnSabUZtZB7/orCV4k38lTvMl
wvtgheudxBHWor1Bix8mFl3WAFW+5TK8sPLhrQ5rAjS7EQCvDRt2Mhmnl6oCUgGwi2TF2XdK74Re
MDgnK/wkI/1M3uR5yqZt4pT6tqur4B5wHy2nwm/3XWXXp8JEcpdQBFIlcPHB8DxMKGYXPt5LDPTi
lwtKXHhD7beeHPvC6/yrxfjfS1tj70ssIXCr0qEpUIDZ+qYU4B78yrv1Ob52pgar/pj0Krj0AcmV
yUDvqvbscd+05oJdWtyJ5i43CUbIxdzinTTQ/bYNTMxzp2ThM4U9DvXXWCuDdR/TmscpBz1Tt/CB
rCIJxLIrrOw7KNzxTZ+leZlLOkM08PVlVeRHx8jn+hfbCEHVGCTS4a/B3G6hZ0N2yVWWHkxbr3Fz
6+bd6LmkE93EJjuiinb7v5VtuUfRjP5BuAXpeMiJoTmrv40x2utOM6p1p2enqiEFIZ6bGGartK02
RNgn5qfBhJl48JCJpyRQl02prikz89ZX0z6KfODy800BHFHbOk6E5Gl+ang9L81U4zaJMu4bb+pu
jeljK4xIaTAj6qeONkPtGPfZpQIsu6/WI0KFg9EAvAarUpI55mbY8dN2H8cO4YGlFWCiao4Q+khD
y5ydQO33XJRkoOhW22x0CP6YKbWXchI+3yzpNpUq7DvYVXdNh5p88yrPIND2tzKRpIAmt65Dg6dU
kd9HYEg7aXDZ11mXcQwlnKVzR/Z27Xvib33hjlobIikONg3DpaHJ/t7X0JBNwcv5eNrJEJUqL9ki
1kcJE79JDuBXvKMqQmMBLyZ8Y14/HfA0kvozP40s8mFzz9v7vUZbQU7dXUtn0wVe2WUbac0hYRqN
tlaJPeWDWKp5axCMJYjpqYy1M99Qss4DhJYs4BhI2isUjDfBnB1qcwUrL2zbOx5q+C3BFO+0Imzv
GrCw9Zi42oZYkPbuljMgqMjCzePtJn8z31L6MHyd/7XMNMLmjRzr8Hwx1FUx7B3DGZeP72zliTiI
BvD04zuHfZudGB9JDPt8sdZF+tmurT+PZwL4/rUIktfHszgqnKc4KA///UpA4l86U64ez+y8kjeZ
XMIc7As2r4PuB8Pt8U/4flZNrpsvj2d5YO6DqgueHt/SNeqXzHCr6+OZ55m/TeNY58czqBlosgyj
PD3+YwstgtN46/334wvQOEsMUBMlEb/3RIG2SrEdsCXyEvR1Hq0HVBbbx7/aiqtLdqpkJMmLC3fV
3zR+UHMYnV9cTxCLMnLzPP6VAKdsj3GfpXv+zvgt4EqATV8+vvNQj/axzz3GIvO/xr6en2PkrjSG
+c7ASK1L0Af3xze2tbF5Anl7enyp1zfxSxJYKIZQgDSd4a+COO5fK1xVVRGO96lL1W3GypnmVest
54qC1jy5rGUA/ICUxqX/3FXs68zOOZdG6hmw0bni7H3UUdPupBqNpVuHNCxd1vwy8vQb7/0R2AoC
cgpL+L66fR/nvxSxRr4jAS5YGRw0WJVI/vCnEUhapYwVoawI0CeVIx5kuC07I8b80ndr4Fw6wnm4
mTkB2MLJnlPT024Z1u4Xt5hW7DXh3Z8fhPdpyVB/jTH2JnWpPxWFd0n6Lt7WHmlOGPF8Op0RAZxO
9KrK+G/GLn8mrTK/09iELTC0ZFpxyl89PifwMM2jgH3rzBYjc97i2unDHfthr8NiXYKIn+5TNW0D
p2y3FmkY/32KMpjBWDsOq7ytPDAp/G5JTIUA5+UzNXxnGwlwV2jQjWcft1A704UfD2DwwijVXh9/
IXQP0DHI5UfpXB2ZaDd3XikraphVPhQ/Wsj4SChxI6gE+QcD81NdxP3WhYu0miJCVFzbUzs/z8UN
sCf6OMtq12r+Hy0upn3fCtSdRA8/ljLac/bJ4OyO4N7J7q4YO7QqRDLM65zlynzHLY6MQaUr0UXZ
HbX/oa1zXGUOU9uiZDUuq39mQEshBFR4m2LjtRhKedEKFNEByFdHleOyKC1tV3ILu4kx0bKwmVfY
YttJ31g5GSM7GfY3HfsVU+D+Gasl4/h5V/BKLdyTLoFmpy06rOCwC+vG5mK5usOk7rYFeodL+0A/
3z0TLf2pO0N3MbPpNLhYIbI+v3G+vQwZb0tnMAAMw2LHyogmkejZyKnj5ynr/3R+YZ7HTlg72t/O
siC0G2w86WAYxSVIbIewWXw4htVuTBJ8OOnbEQoSBhRNYGS3MCHvIaEjsLJr2vnxqL7HhDuHkeVI
T/+aaPLceqZ+GUUlnz2IfhxjFVbT+DegKHsd9Rg4eVFl2xG6+lKOQDuhS5uhudH6N8tFIjS5pdi1
JCdDWtKXSWo7u3ieowm8VIAynJlX5KubWXznpcfpb+r+aRYtzmCsspveUPCF/hveDZxDVrI3S44X
UV3Kl077gzTHfW06B5mhIMqKVDvqKU7sxWAewXwPZ0v4r1kppxXT6XQP/iyCn8XvZGlC0h3kyO1U
xJvO7+Yrggs3SIeLXtev2FH12+NBWyurjUlDi5PdY/ynVwmrUEKjZ/4jQsGL4c0votZYG78GiKJX
NyYTN6vqIBt21slhXp+5k4Uvg+Wky815q73TcSbUjW6g5dNIDMOw3WN1AwLbw9oZJMW6Bp5PFX5J
28uvbwEmcna3wWfLr5obzIyQAxAuKUcN70ZslGevdv1dliJXt2jPCPtee711iTqPwa8hcbcw6A/l
R18RNSc8rEyRylw4/bSPADdVQPDzGs8DzC+Ch/RditF0SR5rTMzonV67v6gxu6w81X96M/Mzt+L8
+PhyUcwiIl1/k9F66hp/65fh8Dpq+UajgN6GGrCwQKEN0YwRbo6VskFX/tUQGp7iiQgTX7Nvc9mE
FvbGbaxfGQwfdJUA+XTWY2oNiH0C52bqAEciKH9bdGXujZuSELhQAG1OPksBEsqZSJUx5IW2DUJ0
kZzGjJYwst8FI4wvv/aTneO53WtnnmhCyBtlfvpS9BzxZhmBZ5voETDwNJ558XXR7yZX50fX2pPU
30sGWmhPW/qujuovfQdc/fFRUaCh98rmvTJptNK4QTnNqtExhUrxyuGJgiQBwuvyeEi4jdaq757y
qnlPXDe/pGrML9H//4jY7EXF8RQmdX62yw6BzeMr8vnLAG3jafHjl3Ro1w0lNFUyny4sYTMrjemL
J6auAbZGHypq+1B02VFhKFuOHf2jkY7gBZAuTaTSP6boroDvhFTroItm6DZEYUxsE5YSGFcsnGQf
WPHBQyd2pk3FUJVWyzaK43oR54Pk5FxwLpj/wUcP+t+XDPNTjbZfME4pwzI+T3TCfSqI4mNa/pFp
KYeyzDMOrDn/++jxOaTG+dZU4TmayuHweMgxRWzYpL4iEX5EECs3nm+0GFpSmhjm49EFlHh4fNbv
J5Qvj+c9UjAn/abeC6GHU7U4KiPFr3luO+Pu1F3+1VdlC448jOmrFOW9j3TAO336bJVYJ/tcbSDO
KiD0CJ9amierUcl23bWDuUAd161QOAZrMWbwAbDk/JAO+7eT7bQLOh9whx0Y+76mp2snU/nJm0Wm
fd7+UBgKlPnYdEvqs01LowFVIfWZycEIy0MjnyPCCSCoI9qLvWPhgG5TE2rRLNuIATeXop1XO8p4
rTz3SKMEm2tj+M9yBITnDFP0pCVZeErayqJh5w0/6VWDvvNV0+0rMgeBSKIZR0YM/dM46f/I2F0z
qNoZWfukh5bzZkTMZ4qJBGmf5noH3W2Fxp7z4ghUi0t+WjYX7GjWvhoQb3IgQQcloxTKSPhjNtsS
ftipY0x7q3vGWK3XJDtdduPGZw67myqxMdkuv+v8I86B84QAht+MxqHr8jG1dffbZLJdwosurzmS
67Wb2FgGmirdpaqyT4lJi4MRYAdcLBAHdwhfIvT2UPXteGXnvfljBW+WYqTtxe6qbkA+xxn9b0wn
1Uarx0/SDHj3VHNkhXZuyKO+DVp3nIFH7cmzLOfktAwcenIKhVabV5KbtyrklbeijNYSr8rVxP4k
GbRgpjC6T6bj73Rfg78aIh0letZwJtfrwbT7Dy5PbQgSej6+WvtA5z5gGnG8DXqHyPapvgmyu9T8
lZkzIESq8hlegJ68LiZxtDR8g6Ce8BZ5cXkea9N+c7RvlYnqo0n7+Ngws1t6UbeYCvySXUELOEsb
0iKndkQ4Y8PYYTVHTFl+hl4iNpKO+xYsQHaMTIMyAhWXB5x+8Hgv7UIgfzbZ5DxGeDJ4j/yi3ya1
6k5TkCBzarV1VkWADNMmo/8w/kwB2ipGxzW0CTQ5g4JZhqsMp579IpuQYjVtLG87ESmxCJjRAcEa
YP4WyL6RomRdmQDLni5jDYfTcDL8mGaIwM87J0CzdxJhWUs7mVb5xBmRnm/zDP0o2UwAYBdNi3qG
opgMOqI1Vo5dAMCpzINIKpSlJKGaW6K5UEMxgWseKc3uvzi1xIkzkHN6fDRG4b+h6cIt5nvk/FEe
LXshZonWA/I+YFU1RLmcp852NJ3STl8nnsDAlxvWRhr09NAVJWf6bwBViiPntmUWutUx6sdiGZDe
i3yeetFVENjnB4fzybqxlYT/C09QDBoRYUNtYQTz9LuwZqKXbhwNw7l7JSnDZhg40FsL99TRrEJ3
gtpN1gEhTUSjth6muQZdIC/0SQtvHnq1ZY8QcjnYSQT5T0bHx0c6rN1N5QV/UJDaW8ftPlUBpo3Z
ED7iOac3No3oGBlBdBQD4X/9jHQzmS8c9fmBkV1+VEY+s8OImw2L/z7zf/9Gwtq3PiIfUxZfZCE3
OUx6/7+PRPnq4Nk8lESO4pfnQRkI+BIldxivLRsaHnUgoXLyv++N+s3duYm3duefBMVzNyXmnLxu
/uaDkR8qej61a/l7Vw6AEU30GG58bmK620XBQYKDHGuh5qfl0dPa8li3+FNlwuA0A7k2OGOzd0MQ
Kv78oLtOf9Shvq0SmeVLs1hU5RQcKt8idMUcirOoas5HY5TR5GL/UYX1/XjWqzo7Pj76v4fH5zIn
uwy+Hm11cwnYQz+SNKcdidyEjUgcyiJqUoazrQUnOwLrigY3v2ECb5dxt/ORuB4fDwbS13VlQ0Wx
y+kwaRqdPop9DBtESTbSBH9rDnsxyLXEygqwBbjp1DarXMCJj5Lk+HjxHu9QEoftHHy+sCtteOq1
KFyH9FdftKRCpDSM1LzkSs0yTwxNqqzebaNlgtjp7mfv+r9epqkf3rYr7TXjCc0tRgFLbXxgJECB
6rfChyvjKfOV6FTrqNru4JLL/Lco7F3sOfKfpaN6wVpyiAvriVE3DXBEtrTCDe1j6iYLxBwQvBrL
+qaLS6j5WlfcEmJJI3fWilll/TJYcbKms9c9JT3ok77Bs0ywFoW9NcTnygITw2X+ZRbNcMzpte1r
4YZ4Udr0yHzI2FVGbZ4mC9mozqD3oFflycScCyVjKp6YYmYwOAPwDJMJ7zNDnZjAa6FOZCiYtb/Z
YK29DFnPGHn2vVp4Zcp4nVbcMkxs1vkong69heOsbp41ds8B29zzhDnBtGNgRJy/hgSuRjalhIjR
4IfP0GivIYzMFR4lXhMdNyK4D84OpTgnel7uQGWkLCHVeDCFhiPQoIjvZqk4yZ2IxvuAJEvd8shu
QP3ckCS38LSRIstgRFlZBUzTZBu3dPWapt/3drApMwbEbpnZ+yIZ6R9AJFn3Jn89/UVw6TZ2LKVn
6c5w/Z9gArcUOX7wbEQkaAZM//LcONvKVPvSsa5EDTYrtAbeC7wOkHXzR3LqSa2pAnLIlENClv2K
ObBdGbrSL6U5noWLgyIKatgewZWzL7mNNHLTyPPf52aJrcqEsh2BnyWGAvt3qj+ZFf69EfpPLMaz
6dj+Mq+uPs65TSmRkmelOLYm8I5d4uIYc+CaVlQWN2Ez382wZxAwtk1Lb8/dD1xYpT5y51qjez3Y
l34KPvowe47zr9aqxSbq7G4rKWVZHsxFTFj2XA7XT6kH9k3qA3FrtF+vwnZvY1vqL3M+BMQ/sunK
ONu4qZN8+8R0dMOX4zlHzsvaYjR8Y2mO1WulNCQObNFEhNKQyjFcyfYjTDBvKa3tty0DB64m3/2m
2mCN0JOBZsm4nYZqDs/cMc601raV/81M46sxCGoARh2YvXuoKPsUjEu/cpndw0zOXPQvftCNmJBs
1vlo0t9p1m7aSCLfMT3jZli3IY+OOe2EHZNruY25jHXc9mhsc9eOnsYaT2SSaGsq/tSCx1U5/riv
0pTI7952133juMvK1L7YnZBVvGi2G72g71hJwFxsZxyXrMDaE2L/ksfmLy5y82iGBkEnNlKYaGo/
A2lwOcTZ1a2N8hbhh2J27f5WifgdBrk15hevHFx0ZDqcf9u44J1LFqFLKAQsiKVVMNgM89pcJiCi
F+QR/EGqpC3t2bmGbof8gthChExyBITOVe/W7VaW5T/BBLkVW+X36z7LqNU46NQ1ACyy4RdNEfwh
KzzI0akaYf0yoXPdMt3Z0erEEz8SugN4o9oVuVkdHMVpV6kqI7hjtqDDwDT8BhpybmQHLVAbd4pX
0SzliP1W7ehy/ZXeHyfxX7zBsjetBLJFDEu7sT0R7oaisMCrnPppZusTN7QsMKLP/5HbE8ALdzO5
MSWbZP6TV1gxh8wCT2E33ZVIpQF0GCkuuJaNkGy8WPJSBRIJikJsuKgVSU5BHsUrRczQPlWlvohr
jvGYyGfWNn51u1UnNbXGydGBi875LfAXiiW+diBROJjQpsU/6Ie5ccCH6iHOBdnn72XlfgwwRNfA
k2yavO2WXSLetPgiEHDWxHHmHeLqfWaHBDF4FOWVW3ucbWvv3NFWqkPv4mYXH93OBZOYe4b5pWKV
7rwYvbDe0tSzqUAcycXbdoFFZD3QZeGJYtUTNb15rd3UhubkJMuoJ2DTaLynwnGQJFrWLsECeHk8
6Iu2t7aRghPdhAMBvEHcr+HCYJOo0myraxCBAzc1t73j+ktpJ8cc9xgTPsO9PB5SShFjlO3ByZ/9
mnMOhkmW3Z/O+8q49Niz03IJAeZZb3txDAFf46PzHSAOefNShV6xptvzY1L5v1Uhs/h6VepMwrme
RqIsuM69Zo+v8CfBbrgeGuDUSaze9Y4cFSOm7gTE9SRidxlV6p3fm7VZ5xcB0wSkqnFPYNmYfTgd
3evRW1TSeXNlTPfb/6hKzT1P3JIk/13GgGGzTLFV0H9N0PNCH/P10QeugGtoKJJVFCN1d/XxW0Nz
CxexekeyOW5MAC5ZRnyuIMwvaOx1IHNirgzzXUHCT4nUijWOrF4Rx2fHT6780UECtWT2krHrlSj4
8Se9BqP+K2Kj/Sk1fqCCKI5DLFtEdYwCSvcGaETSXlcudE0tLVaaDd/AL5bC0XbJgfn3sGCY3FwH
g5ZwBmViRcgjM3OdoxgY+b9aFMAYi0ryj6MA/TXv52BXn06WEaPt6D+Gpr36WvRHbyOLBQ/XvRWn
725X7s2cxC1n0k4dUfFkUWCuSY4gxgn/C00UzoUHdwI5nom6BOS5c5ny7h+thQZ/U/I3rIS/ZXHi
cBP94U8z1lnLjDmn8XmYfPMPvEX0Q0J/KbOARhVv7wK/Dn40zA+tDt1Ed+TnCKaCC3ml97G2j/WS
m1rl3X2ApgqRhrS3FD0yX6KTX/Vm01VQ3sCSrQgdnML2B8X4Tvo127OvNQvaAcUmd+Yw9Dh6Gw09
PEaTrRa9jH+Urv9odDbg3VApWABr/HTlM5pZtRWJTm1OYmhOCqreGksG5Bg1rfjUE/kaiuA5Cblv
WC4aG6NNAy2AuABU6iVilyipCYZyAWR7SpsHhtjJI7WFpbB0GusJjgCKM/PIErLSQgupANZNlRjd
xg16A70im2MZcVqLaZZUrX0ftPDJzawfy07Uwqx6l/allqKzKl87LbynU81UPp8YwAmQRfWkMWg0
74FTv0dEjTTK/BdVHNcw6S+zyf+2mLygWk6/bJAEKfmNtw5GX6SXLxB4bgDZDNjW9jfeTIIrPFpT
5DTgOeIoUv+JNGZr0RBA9SjGFYeE584HX6LyTeA2J+QM5h5/LL+2OuuSjuEQx946SEpn0QKZdkPQ
XANHjjCDL+YBsLSCyFw6OXX9tGc8nS9MCZfLctpvzWS7ABs0sRWJaxY6VBU+I3C9IJ6+xtDHfZOi
Qd8EdXVmihLt0yB/dRFVzN+rLvadmbib1xQ81UzLpp70v8IOw1/W6KQmu87NdRTtL483mO79L5of
HAutog3VHG2BEM6pHpHwgAjTYOVY6SEKCTxpc7dbFv5wkuI7NaOD04kExUP4npXNx+hQlgq/QWU/
yCdunTWCJJu9Lf4hDIPUDU0n2Uf8kSEueqn8XRWV9GF515szqXu0coLiOkWEnGe0c7dhgiMELQzm
HyCPEud1OoRHbyRSCxMI0vM02CWoNnZ5HOdsejW7rDlgOx6/WXPsjd17GMDbjQRefRZZHywTCx9U
SaMoFcbJhMRgjayHaGyL4hXRlQMn0H9jAkj+N2XgrnbKL6Ipju1sF3Oi7pwodG4ycVjLOGWxllB0
eM2TmsH70mk/UyriwinklY7ezU+Di7SYb6EhWJkxIXgdDajFWPQ2yWTGGxCN2do9XO0MIUulXb2o
+UddKBhUHvhKa5HUJGIyclyRdbMVk/fHEC2/vF19NZ08FYocp1orrp1b0UHR6LEjPkWw1+b1rnBJ
xTzLUvvVYrc4Rea56OgxSMH5AG/Z06g3yyRiXEYj8wiwHGJM9S+sYYD1KeZvOd2H4LNFYI0ghX1J
eEQwhLLHNKE9KQGaPHYayqj8XdIJqmyt4zJ36Rsi3+QNBYtWrmJ/WuJAQVwnkSbrWvDqZcNd7+ds
DZ+ImanxGy4QVy49Ya+doN53ujMigzUQQvkjkLHB3GIypkQh2MyZ/qA0vKfz/R9k+XOlk+jhRs5Z
k9zYbS/XWmeeeUdclp18WjfohAYz+wY18AHqOMJBqTPSkVLnTOEJGowh22USRLQeERhIGh8E7a31
OMT1JTEJ0/ghz3ltIwYFpw4vbYrsZawP04YMjwZ9rLOpQ2sJAuUqQu1j9BFh+skXZ5YIE8BLXE17
zg3/uHt4kWucyAUrheewTXaF/RU6MPOUB2+yOTaRpsOZ/ec49Yuus1TijEsK/ymPvI/BH/ZTh2Y0
I1YQIeotLNp/Y7HtfJ1dFX8YnAHJOeQwmfHPSH0oAwyAeIdpgLdPYXvphKBrq2yaqMaX1WVfA7Al
4npIaGvqdRXjcKLpbG9qTgq6VWAJKRuxaiQSzEg3wAKNtNc1BE3TG6/0h0r5uaYiCMLJn0w/Ry4G
4ASRh3ivsabWyKqkYGJXZ8S69Eq8IOj89f8KrWCRjxDJJ3jeBykwNJCMrk3mvvLdA+CKU+hZX1hf
fVIh03pNLhOMQ7MjNZucgJHElBX9w8HvnjXAFcsxBQdlc1wJxtfA0UHR5lY6B/r8JPjCPRQDpDNR
P7W0nENJbEvK0KSibojDXq66LHhF+wQCDocw5imixVLeoABMISk7KHzxaY1k2XGmw8HQMsNOOf8V
gBKxOWHDRo33/9g7j93IkbXbvss/50EwGHTT9F5KmZKZECWpit4z6J7+LvYBDnBwBxd3/k8K3V3V
KikzGfGZvdc2xpdQ/ClCmlDjd4TzndUSZIyq+5u6xVMYEb2VEjJIBvTT0BnAachkN7qnWNoXQg1e
VdQ/cSjJKNpZ+Gyo1FJgPS8Uxhh2nio9/vKT6STzTlMiTo+cspeic7GscoAOiVjLyH208ulEtAOk
1qZGF9byzFvHubHvYVMAUIg2oVuwSrlrYWD+zWAjt7s5pNcQ08xMiT1+4CW3SEl+F49TNeYwD4s3
z+cAaE194jChWnS+EeHcxNw+dOgoCCXayTD/26GeJdNKvSgf4T9Cji+lm29nsO5Ew1wZJG1CR3Rk
oPC5czoYozAI8aY+Fdz3OB++bGd+FwEPRGgZWEGbTTmMFJ2yWnXTfGFOyUUOXyaALbyzEN1Oo/pk
UABAmjOuwx9bcDKlaJUD71QFbNQdYlejGhFVh6g63hVmv4/6B8uOjwBZDr5yn4lzihiNBvZgboto
eOwSkgxLHxxMZeaH2Sw+iGUtiSuJgu1s8eUt6Xhwm6leZZ7pnU3UxLrROPPpuzMK8Edy5PaImDHX
eMWRUVMNxAVWhg8iKkOKdYj1cxwU70nT043V5bkXZLrPFa8Nb4xQFUy3vDB2mvVQHfm/Qt3Ye0oX
HiYoQ23llEft70Zfv9ftmB64aDP09meN8GrVuGBEbPO91/3BJSiRuBjb2KayODloPzdF2dHxdWre
cMKNa9kMv6bYqP89D4hTcQiDjgUiaXBkVQ9b30ofF8IwWA2cIYmB+TBOu7NLcF4ZOzhDBhQnQX7M
ZNBf4wHTRPfhNv0+xyNySAfyNiAhOSvlkhw7EZuCt4NMEQjmW466XZbCoIIwWnKdHqfRA2oHZGhF
jPC58CCFzmPx48WMMQ30gOuOA349pfmvQaI5iYTVrN3+WC0upTaAydH6oETYyeVjlLINoFMekFU2
oACZBTNkcl6GkfibIh0wj0PuQC4wb0eDdmaiaN8acUJsplK3OjDeAy8dKVDROxnspqhDEABE4cFs
BU1YdHAc8CA2O6U9PqJL6iJwQ2ByVzfSq7yLa5SnwScZKbUCRPydj0VkaFA9Gp25a5xCbJCS77qp
3tctQc/aInJjzDnHKhs5TKJRGurogOD9HFQW7KmOeyYS6aOFfrcpAR0h5GbTv2BbiVcynNre4DSM
r2Jw+QThsVohjfmUYwNEkIIINdM29o2AhVRosBthyV+W7wGDZCjcPiW6uosB6FPeoc515fhmKdiN
KEUMQDldvnVdn41NnFx1iaV7oXTbs8+k3yBtRy0BNAZ1akjUpJtB+Ww845dFHT2KXj+jRa9UtVHc
LhAtggswtXjT9gp/jCCcMCkg1gC3ASFrS1ackgTizIJ5GoTTjVgBQmCBgeTTYwKE+hiih+TjAYQo
Ld9ylOVIkYntKqvGAUyIHtdkVHWv2cM1Rm9vgB5kOzWS2+PY0cdsU2r5wCxIP8Kp2HMOTdjuuas+
0E7s/bm6mnZsbWx2LZtSWuT29QQGC4MHzUvSXW+bzg6hp4kHuii26eiFB5xz1E3G9xA47UGJDtGj
uW3YJU+lEm++H2yqFnyhh96Ndd6HN9cQ7xbjpQA5boyQB2J4rckEwjbOEVAwe/hs2f8uqxumVA1A
sVk95rNpb6zU/eR59tOEWwV/kzUIuaWNkla2T/B9cB0FEOhc9SYG/FS55F32+MyDXa+9gr6vRTSd
pS1RtBHjV08Pr0FIbQo8KvXMcB1ORbBj612wCqRpcjpX7HuuUxxd/VqPmd7AOzpOEUssgU+O125r
eITPVjrHEBc3106F09YOSXXCfh8ircQE64LaQH1xdqT/p1BTtC+q9GdOjIsbN5pbRXirgeEZuKx6
N5fiZ6j5iUvSoQTsVmZTyOBsDZERYkh/tDLMLQRhcvYAEYTSBJ5tuGdxIbcklamVw6uoaqRZ0Evh
wdvBLxv3yEVPzU2SSXAzDftMA7FpmEdd3KgY6GmltYtTl/KQqDFpp8/xELqrAZLjGoTRyz9UgKmr
tqERT3tnljt7BNXesQzaCgTv67wkkCjhdVxDK0Rr4ei7wyto61foM7dm7CwQScRJz5WXIDVIT3a9
8xV9Y+eNS+n7xwyxnFq1mUL67XGFNHhU2SDppWjBT6sYX21zw6i5iHKLQQi+smlJ9mv86g3fMtQJ
o9kmFeZAjwESybfzPWA7cYQrcG988gCYMbQIYak73WSAQRvAGogTcc6JaMIS0vwiY0/v04FgP83y
eJNPxbkyKDzL8MuIg2+YZmerLcdf6fRGCmOKkZE9hT9Rh2c5gJMwJfzH9iM2megC2cd4RDPK5Drl
yZ1lsf3caVYI1uy7OxUQN9f1p5jYrnjIkx252j8dNCyyvfWL60MvdhwyEpZ6uk+t51gKdOD9o5pR
MqJsoo+ZQSZUuKdq2/ihKDjPPmbBguoH5nMS7rVRP3kSYpw0mu8OyXefuKQmFEFw8pS7qiI5rS0C
yuu41tvSXvIL8BrnBKKQ/wcLfYqZIYf1B/fM1QIau2mH7mbofOdFuQH0k7u6BDS2dTo5YkkYxdqO
2OnQJQYbbbifikyZTeiP3bYgehXtGoTT2hoOVHufvq9hQ2GWhT9kPyD/Ivu59GOq1ZzsSkXSKIFd
fACKH3WeGeetacf6PSLci8hAFCWoOfJMzOfYB0NGeXKMGXBvxFyrAwIKsIAMiMBq4qCcZZ8TNxo9
ZVm+6XVU33W7gVjBg9naRHhnL1npQ50ORHusSwK19cCIp2z2cV06+5RnWjs2uobhUMThEQWCs2fE
Gqw9Wn2zeI/Di6y79qh0/hc1wRfbmmeH/8k3IYIDdWQ7Ozm/evali8ZgWld195KQNUGKYP0Q2KI/
5MueZMCuYfn13S1CY9uI5LXnaedtzJ+H8TJ7Y7U0cIdiXORzDcL02BquscFQY0KW4ilHsVPhjmTC
V+9crd65DkiOCoKPoYxeYftaOzuFtkPwGDDOOD+5EXKIyhD7kBcEYie+OzDRHsjzzNi3gxEBC0U+
iT8Yc56B8wWKtH5oSBxocV04OGXv49xKBgstjxisKrzhHQSWEpK2zjfCr+OTyROyVzgMINg893GA
krfDyEV+Ev0jeWQiRDTSR4gcULzrqPypBJHhhI67fqw5xHrm4dTpZY89hXTyuUF8s4w6t34NBUsx
M4+tCrvEwFVYjO9ZCn6Jgp+YgU1vlAe1pNdz5wCb4RRf2MHVwwjx6lhm2ZGd/dYOsod2iG8Bk+pV
kjN+NwR3YZmZ12F2nhOEiatxhvyQEyNJS8/ws9LsuBwuYVodscUcvEwFXLoPkMV9h2a/mH1Sdv32
IZaGu0urFnro41zVn1K1DLYxoa+K+mwlKQndHC4rg7zhoTDRQVkHMmbJ+jWYPQxMv8y2eBw9+VWF
0HRMMsKxd4XPblAgn7KqY5LzSAHnKeBaQn7owaEbktG/qwE0CKKWt8LmZ+nR8fvBn5yJO5IKByeD
v4SlKdfdm3lw8w2k+14+59u0jt+ZjTHIS+ad26A1i8O/pQZ9ayT9eXDtfGfb83s2xF9pUYN4rwl4
IaWOje/EnZlzCtWE0Aoq7gqxDYegl+5hs5e3MacaGlT2iDuHpbFYKQkzKaqYfwYmW5xqYQEMbfO7
ljlOm14fEe1Gu9RlsFvPD3ZaBzdHCn6JLPsUV/pu9pxjVusc0jJOD9I0jwB1wdwKRthlXlIei/L3
kJhsCYeGrw3Zip/bYrCZZ6j24wS1QBP3r9PsnyeDC5V4G4KaXUnn0GXneXLI9K4VWHLA1KeAq/hu
VwjDwxAFPfCzcmYByZIEM5vx1baNvY1AYRMsKB8zo/iTwR25kWq3TdUyzozrTyHLjuqa+b161YVl
3hM7lncdd/kVwvIFIUVxTGfDWRVh6r6GU3gITEaHlbVG1jMfao98eXOA6OEheHV0t4rZWXOZjeyf
kxFDAUNuD4+LrCwNRIbM2RRF14MoXfeku+7kk/WtI3bmPPZbkqcfq6L/zRhznfpcqzTBr0B1inWx
SGXi6r1LU7IfAb5iu/50RhQn/MB/hL+LxET4uoD6aaeBuZMpnnw5uZi5+kNjp4+j00RnnPEy/a3G
Av1yVTHG6NIdZ9wJMzl8Qp+V5xz+tLreNao9IW7+svsYgUDfnxHesAHCrbEfCpjeEcHDdonMijy+
T0Oz7CzC+vcUW+8e8dqod1Ag+27UP5u2S4g09kA4S+RkWOUpbgFxLOKAc9R0DE3me9LgV+iRQtFT
81XHF7NmC1znapNF8jcbJcFegZgV6czJnu7kocEP3UfmiKDHBePMYG3OBFwtu7GPWTQ/+xpTTyB+
c6J8xt++S9aio7i+A9XtnCWFJRJyh9qIfELtxoeWq85eyH2OD1Dlf5YUvf8NEPt/BIhJgrf+kzb4
fwWIrf4U8X/ljS1//N8JYta/PNoT3+foN4UJMplYwn8niIl/ua6yl9/ypC1cSyr5nwgxU/5LEViI
Etxx+IxjafxPhJjzL2lZpi9IHHMc03Ns+f8TISbRFP93hJj0+S4svqRwfdd2+T7/O0IMMmvUkFm1
smxiXm2okNtxyT1lzjnf8Jp8JBYLvlak1i3JHHnTCGi5wQ69IjeR4cJLner5uBAyWDw3Wb0uC5/C
dFSIdsPwahPWd26oHF3KuesoWnUJRrJbQ//6zy8UAKxWnOxSBMK/sqvYG/zDicYsvOXB/CdN/RLP
JE+WzVNJlol9CWVlkxvSv4djZAIJ5d/++e9pwRXVeUps7X+iOXL7w+fE3qFbds5qMGCuCPbh3nAb
2K3huUuwjJoBJX7Qyu2cQ3ITcnyNcNRuqCMWnzmlW+CPjITS5hrbjLxwOs0b5EbuOcGPvYXHgm8+
Ju6ArqQ6684/ttGM9w2VHfG/4UfQ+IxD6QmvEXqmU2TilVv+bQBSRp/u4DVsZ7Ula5p7rOIKZCNo
bHKcAeuGlmJ2AUqgVs4wRYKC61IiEuz4ZOUcKL2cTv2x7HZxjrRSxFRvCY5FY1JPHXHqoH91sY3s
S2NViBj69NFGdM4kJ/JxsLlvZRNFxzBecl+MIHip23DHvCjZTHbT8pIRrhFM0PqanZnlwXOZJX9s
8nhOJUFcWeLuDav/toto23oBIgDewbVNDszarvwvoLvW2jVCuCAWeQ518rfimkFpmrD0JKp78i9h
zLthjLZeVX37QIM/fBDLscWb9ZPWzl/o5PepsFktFd+xLZJtUkvAQEUjV0UQF1vthewjxxRJRw1S
bEnJ8kblH/3OPbI2Z0U2s+hMu3xvLsLIWiNO7x0YQjnaPPRN+TqaKn0youhDyOmlyRkgA7zIFq/H
UdUBUW3ZY5o1LaKdqF3BQaZiSq9RFcV7GHsxgIdzbBibPjSf3SnkfokdgKiVtZ+y6AoS8Go79TqX
3R7BLDw7FGmkgxKSKg7OHDK+GkgbLt1OnsmfPdf2SJ4NCTFi6G0mSfxi+P6HnDAGEVsCObhA89yd
kdBT14X5g154Fbn0pqPvf6s25Xp0w3eJwhW3HL+U8/jUlj3T0aYrmcQSRD6S97sihHsJTyp+OSoO
dsTN/NhNzuYpz7/IYTFbuFkDtmPoQ5NzckNoi6FW0bYqq23SRSdaw79SZN6JUnnZxxyQAZBxDCYa
JhcSfBoKslFoPMQwsfvXWzRbr6iUQhhNCr5O/UpqIxrPWtRHvP0TVN+zTfjRKrEXAe8YrUPDjgDz
LwWeEKciDJOLRBrN6o1M2Lrw8rPV8cJaM1lDkQO+C8z2D9Jmlwq0ZjtK7bfK9xGz5pUtI71uKvUr
HbN3vmskaCHaIQKfX8jNJBxkYUhRYe17QPwbgUbtYpoBqxcQmWhi8w2aenuj0+zOJJQVpL9cs6mG
5gBavamZbiuQZdCMc0ptDNbxCL4CMH10mV90Fa/R54ZXRJL6gRm8uXEN1Gkeqy7WGLvOLl4K2Zx0
Lbm3RbCW9oeIWQuE897UotoToo0Kn1mKcEObM4f2Hlbxume6CV9lLkgb4p0U1cTfC93aiPtgZQYF
iXWy+BiU+WTZ/CFMxJ8dc74NOzjqZ2i/MkeLxcaj3iVJXq1nkMWigjbEmHPpyAAmJwkztxEEXmsy
RxfRUuvmLn+9QK7Yxkf012IbFVDAs8Uz6FZSY7ln4VLIbCuyLDikpvN3VA24MsXfiDLhHZcusq4p
ivnMLhEP/BDgp9alBvFqOIa9w6C4K2wyE9KW5zPRDmBLtjlqCb7PUkRXJprH0ayPuDTuEWpfM9bE
VXhQ7D2j3wr1z5j5ETDCQAG3D9Jo3KdpbdFgBylD2PALzRGpGUo6J/gCFIpjzYA9tfLnHgf5Sl+t
iLm/h2N1Nn2+HXHDhUDCC0HCWwaXywSWBseBSpX27E8HRO2Qn1g6NcQE5SY1m07fQYfEm2wRJtm2
xVQRkHqaqV2A3GXjTpgnRpOM2rr3wDX0Func6Sd4VyQxoFZJQuQfTHYUc5d/pVTKmhCaTVl4pN40
QIgTNR0dTkX8TnH/VxMzWPEZxdATrON03Awda7EotedjaVnPuC7TVdS5cNyg3mRU5XZAlFkR/FIN
0mnPmZ+ZfXIdBXmBYCwyn6F17F1PzRyjYHOJ4KKNhahKmN2X16DqN+z4qWSzt3Kc8Glio7Fy2KxO
NSIwUT0MEQ2iacZoCbmkUlcDYDeiNeEX7Odnav0lqSQLb4kgKNyireWjhot+GNZgcbjZqlcGcRjL
mTRtJtIeTUIRmyRQGytvIEDqERpN7nCEG8luIMVx57DzdqyxZLiC9AksSTXMCHbN+qxHkxw61T9Z
CRG7UcD+EdGouCiCqhBhECA3lOGxzY3dNNTNNk9ZZ5Rp/ZC49U/pSnNjDSCHFS5JpIKV2zIIiu2L
qwWfmdnmXZsQLUBxYIntXPHEXeqxekoR17Bhh0FW9DV0hooRbecML8ozeyggbrd1kjR7s8N+n7XJ
xojyH9GNDG/7AqQiIZQrJk7gISWwQccON1aNlszzkEol0kHx5K/KCIbRFM7Bqq6sYydMeuou5FkB
RtK7scQ3/VAxaz2HWtxCg0/97BP1mKRzirtWbfNmBg37TcOK8Ehogk8yr0C7isy7bZNLaHaYfepA
8p59172uMP5Cze3riRgn5myoyWDVxmSNtWvtRdNTvuhB/W9S4xjjCvUdhxVhqEH10hD85hrub1cy
t+5RXZyd6lZF3m+7Cq9JJQekZjNCNQe/JGqCAEJGlG19SKASm/sKXZxiqpLcjYQMwM6tX3XaASXK
Z1I3PKYcQr5WLu9sn45vouVqAK3HANony0/E4JzT5I8l48cmVzS09lDtc+66TZM2f/wqjEF/Ixvw
e+8GAJNui3QqFQB256yD2Gwir/az8LuaNBGsKgO92MfM8iORHdvpgeoHpL0tHq3WJy4pEQQozQ75
sQTmJggOCIfKSyTALAOsmOmGF+fvLqL7gSiAbRLAW7Jl8dKlmqc1GfZLpGkqprMyGeaSCM/qYqH0
z83rmJvB8jB/RFmc7tRQkztilHcVWNhtCgOZoS1+lfnwnAci3OeB+ipzM9zbw4hONBq2Llt3pjRg
umQpj7ObnhpWJnvFAq7NqnSHNhKMeMgaiXWoQbYm1sn6XkckuJLQolJ06kbwWbXc/2XEiMi1t06t
zMOYVp/piKh8ggZIhc0KQdhM4q1bI6ln5lScVBc/42qu104Jxwln3aavB2ON4ooLgnV2WfTRS9R5
xJCjdVSCqTNZSzMCbYY1uEovUhbYG52QWRA6/72FZqpt9BeCI2pjs9u6bJ2CJgnvZgJVOh6y4epa
JHoNVB7MHjdDFTZrDvcdPxvxlToGmEnR0O5COClbPAQu5DTuHqu/spGcjw4uWZiN3V3n8WNgVI+c
PfIh0N0NM2y2rYKFX1urPxGYhSM+HOLTEnUPGlxlAxNw4qFRUiXdC5SzAJVOjmqcgd7dgmeKEYw7
pNOYI11omZ6zCDvaDWEVT0hvrjmYlbkkQBarl2nI+0AS56jbCfbTgool9cTKzLvISfAKurung59E
upsgGJs1EcpfkcVWU7IuRvB78jWJqnkISLWo61cWM2eZAv+gbdpajavYNcZPKk311us9ZkUuEwaF
BzlySCRB58JEp+c3I8/gOhiRaBBoc4OHtg9ETU1REEGkB+9oBUz2CkT2cwuBm3lkQVWJwlX/aQf1
OOBioCmx1tj/xMrhm9lnqvnKjQ65tb1FyzGdfGSTJa3RWqLQ26gOSaKAQbJxGiwzUT7dZAD41Z3B
njnlvLaq9Ki73D/DkfI0g9ghrmjiWP1SFbzF3nw15JLF0tAcFEb33kITXUclP7ConsYydVCFoIM3
+8XfFdgVnLJj77KxA3nCmL/NLvU8P06Y3HcI4aHgmNeoHdjochrqvmqe/WJ+7Yhz/wkdYNMUBNJI
voHhk5G8FAttKTaEg4ZbqJSg1CdQtQXO+7XrZR7nN1gSX1bXBAnBK/lc5FxJcncZXa6dqjDx9yMt
7IUx7xua1ttEe3XxowkuWPa3avP+QAng3KLedYBLLL90uBHZ9VDWWNMH4Ivs9s8vbAYRExiQXGl2
p1tUsC1TeShXCgq8IQ+NgTDbyKrkTtbKARLOE280Sm8ApDQw7gK+LobTlMAtcoa3MI/21QITZFzN
nBkzx2h/Mt5H9ZcyH8wNlr1uHDw2IJfIB0j/joZNV+YMX7okqClE1N+YL0nsXbK0Pis2wiVIspWJ
XGnV1N0tTBhBR7b02WYvFsPKfUfTXh2EHa6lUuesmp2zF7Q8z7rb4RZd1xnT3LY36g0fAyb17xQY
V51F+c4hpidG3rySQ0BMI3wH6W7NrrLvsaSMaVhn+sSDHfn50wAeJdccGatI+ckNmacN2ExK4nHH
kD1hN+keTcJTTLc/IQq7gkdn5SaNo9P0wNTtpAQLDtm+yIMWycVaeFVPM0ZBm+bOxVPTSMDLvoIU
uU5Nk2ic3D/I0rTXfr5IsNiT1Nn04DrJoVICS5hsXodlVTUiabYiTLU+GBmG6QCesvbkoXySteJI
mXS8rbpxWnd1tzU4q4GydW+G4HbfTVOtd543YXDp4Kh27XfFdX3u5mDeGhbCJHhVBY+PsNGogk54
t4K7gwS8rc51odl7NYxT2bm3PcGK+QSRKLJzflZALh0ZZN3Q8hEny2Ds8Fxr28cNabWfDcRe5vAa
xPI+Dik1WkMVO89CKTT549lMk62HAmMXmazV6smDKFX69DXIGk2XWK2xMC4IJViB5FbIhjRkjB9y
ZSQWzCaBcG7dm+KrYBwLWlkXGzOrIKfXQwOnEW0iMvoE1KL4mQoUvmPZhGeE9gjJeBJX2fDTMqK9
+yi5DcVKyOmrw4LtJXDn1gvQd46B+XJqxTllAuHX6St1PKl6JgFObUg4dNe7N236+TFoMJy1mTls
FaMoDwzqKtPVrnGtejP3T302DPfRLQa6XXqtoLbN9TAhWiWbUpxvcDrZfPZPeclUIoouuZe8FjWX
3LCs53JWoQx3ezjD6QN2jw+wPd3Rp/DYYr42V1FBrGAPx8hk4U2zlxGpM7tnt3WRS9XTIS4pd4Pp
2bda1C6/7Zg/WlccuB6BZmBhC3LCLaS40iTyUKFTMXl/7fQTV9W8S8vx5EUsxKxG/k3MiKgl7uzy
q42X0sIkpzz5YiPG70uXIzcLXk3MrWlSvmTm9GGbwUX7zZPMx1Nk4Oz0qzRAP6gO8/TtdRrdSH8M
U768qZgDxhrE5GzH0dYKElBnBK6v28C7DEENXVLVh7LjnSfL9NL3/sjqoJrWrp3iWdbO0fBNbLfC
IJKMV/aSK4JEx6ajbghpGiEgrmK7d+/pHD86+VVbrJPahsJuDhgBgafG6U/6Er5bm0wQtth6rOGX
gvzCWq63ycz8rsZKM1n6NLAIXiFGSp6G1jpTmObbOBgJ5ADiHgLiqVPxyifEkL9LEoY3rtW9Fo3o
8b6YpGIeshjfaDon92LCc4ZBF72iKJ4nMOog2VaUo8++IvwW6yZq/HWRAKHWCn8iJBx7BVK5nNWF
UKb7WNaX5dMZlPkvnqY/yPBZDbAYpg5zbPh2QvPkWOzJlm+h77vvxN00lVch0TfHvTRQHQXsxHh1
/iJJfkhC7zH2pqdJaWBy4Rt4DZLwtH3rF+h4Wv5Nonh5BZqvZqyfs7Tc6nF69LE7R5YFaMkEcuLa
CzwhY1c4guChj6s980b5UW/gvrjsvLdR/QdDowVupUHG04k/wYCsX7uwEkiwWPU1DOuiLQ7WlFiA
73NzZYv22tXtCUQbbs/hkBTfU2P/4krYq9YNDoPVPA2j85yPo3iDaEpp27QPoWqbh8Com12pUudW
NneGisOhg6Zlm+FdTO4jQ4qryQxznStw0goh86aJieEqy2wH82CJ1SHKiMb7PYhUd3OnHIFlZVqv
jt1DSSN/qSfO5YYw702RQIq2RRMdVvchOW3YzjCfMzLDmMYXRSaJHDyPiv4apPrag3AP2EoxYGRD
Z5EDcsiYNYsunQ4ZtwpU/oUpluUArCb/b4qbwkxKdZni70zU1oNt9Hvmsb/ZW8YHtwmeZkoXLeNT
E2WEgWu6cORj0jyDenepslDgCqt/8gktra0GW43sn0bGuUZaUeEssyF/cI6+Ml6abPibBvogoCCN
lfkpISCjlohfDNIikSi99ZY+kjtEC+MxjEBVc7YpZ4POfDI7+RkHiODklF5d36aFxO0qcPuheSxR
fFgFCTCVRZjCTKncMByzS+YxWHwAInkO28/uI/eOtbIzNtbdU56Q3UIG/RpLs7dK/XHLx+HAimHa
QUq6TniO/Sm8+4DfkacVFA1NdSWN0FgRgFmvIn0wewbvbdY9uWXAMMMYz5JHouaThoqLXhvj/7Oe
kFMDRvycx0d30GSaKG6e/pyPJDYNf8K0P2FvvZnqQ2tM5ZHJ/9eV8qmEqoMbSFfdc8i8ytRgDZLG
9AgKBefRYhsgOq/Y05//CPupqmuQNPP8YDTECfLz11hk+Tldc8IKhzUqBjqUdta34wmCmeIbdNi/
ltGe8kE+M5DdhrwhiYSAzSX+WdTyNRejWBXkRZAtePJbhfpskv12lFea9ubQjwMIEjddy6H+8cxX
+mJKXed30kz7Fgl4bDvPgTA4CnWyxjmFacGQkh5gh2YG3uCCYAzhvdchUU6KuMVt7Q35PnGtZzUP
X8ibYi/7ihXgAicXZwdLr3tKvHcr/aVqD9uOEz3Ngc+CJSuvk+RsTTkhV1hu6g1CrS9hkkjl1Htt
/4SEo2N2ROamiCvi7bi0jdwiwWNcn/U3F+Z32AELaWT91IpgES7wZi4UnNR8Hfrxa2hetTks+ehM
vcuk3JI3GLjo7zrlo0z13if2rnGCmA5Sj0B22mPY9zCrrrugP+ukOYddwY0zAbCLLOO5CaZPI0f8
1mbWNtIjKb/6KZlcwoiYZ64BlKwtZtdm5lGVO9lTMRCZEqZgkQRBOpOBbtDtLnM7nNoK0Gk2SWeP
ze/sJOUbOSIUE03w0AALbxlXrLyMo2GKiUyWORdD+9MI/7FP8qM5Wm9GC/DF8O+T9saNawPBQ8X9
kiUHpGjeKja8cueP4+PMxjgFknkI5oVHRmakpzB69ZHFwkV+aj0990QSb3uv5Kw0+BClD5IkLfoy
QYaDU3x5Xn+c2WvguQ6REYBL4st09wGJY6/9ZzNgS5Q4Z7xnJEbRdeWxE+8Me3yNO0wXNcmPcUf0
pYRLeqqH4di3xsnqw+OAkhZs18C2XfPAKoziESd3zvAoBceE3ZXu1ymfkkxuVN0gnOmQehso7mfH
fm5UuUkaWBwaRBcx6+G5GcUBgTNYBDQd0tX4uoICx2aTPTPQeprx7BFfl62t5fbv8X/3vXiuPbz8
iReuq3YCAKzfC0WoAS+YXIcj7s2gaQ5KY9+3WaYex7zZugWSJDMColY6pH4lBT5warykRKc6zg+w
3en4w+jTDNGHZtEI4MfPTiU0fFP+7kwLXI6BKBdty7ec+ViRA3HkFtnMavTR76d4ltu3QS+D9si5
5KZGvjXQ3Seo06ECrrRcZ5g2GXmwMLDH+Wd2CmASmB2Mjc6NDYt986Hv5StzyG5AcZgIp3ucfXYX
KILol5kOIH76J0wDT6djMtgbNQ7BJD8P8TisjBBVSyG6uwATpqxv+C0dfEycU7yD9D8QgWgEZE8E
eewGZ6l54lMZ/5VDLHZAk9deM5pXbRZARjO57Wk0Yb8kR0UqDY+Jap6Aj7wXRVC/DcScCGRQQ8I3
0IQm4Pc+/2wyQCHEEhX7IcOaDORu5hnNPjJ/QLJVpWJVs34444ip+mY8tY+mH6tNP4l5TfgWajuz
oZFhMbCSFgK5ru06bmDmyNpif4JJBvtsjva6N+6DJoJL1cVrhMQTP0mq97G2qVVVexlnGFguhVY1
58MqABvMnCGgqZ0W0CZ9JV/uxNuNGg662C2osCYVVN8M3EG89KwYnsi/xCMv6PLDLv+b6PAJYhvW
uFQ9ggIgNd6vmo0O2OageyeVYAAONBP1oQmU/bLjikFp2rAyBwyxSY3lW+68vaRlYYgRPrA75xtR
zDjzHG9U4hfXOkqAIDN9tnumYq1fnbnmz2Y/k+1b1szXPZNPZ981B5FMahclBMq2nn4bMFbhrWTl
hU3gtcGAvsqr/8PemTS5jWxZ+q+01brxDIADDkeZ1YYESXCIeZQ2MEkRiXme8evrg96ilJHqkHWv
eyN7Ly1TBEHA/fq953wnC4iJHYi6TUbHB7SXvC5A9nQF1xRQX3Vn4LVtWhDOTIvrsyFpxpHKzAuW
JaQPjm/GHKDdzSOMHSN/c2/W07ntgiP2nPLSFXSCbZPqUGlcpZG9tiai0tZ1MCWE41tkuldAH8nV
WNrkUJr17RzlNvNR/ihzneM1tHQzxKfaRwNkI5fev5kp++RkUXawXLiKlqpOkSLiKaOg3iCUma5a
B3tYGQ/6Dls8x9tsOCmTMVxMbYAYN/ccJ+IAKBJjXzIxHqpB4yerin3t4teJyN+ei1Q8VBUSsN5d
Whz3T4VGU2kx8GXT6I9UOu/yOT7Xo0Uk4cQwhh3/q6py23NAr4HQZToZaCi87AKh/LhMI8cXbUcT
nsgoK6YDMN1KGODAfcDEd2H2OGmRi2C9w/db3PCzzNeiwGrPicLmqeg5O891fll09X20F96XPNgv
hb3sqnEVxJYoymgquWsaw0tf1d/njMdzGkJ0T3ZnbquSE3BjY/guUqB1xohylFh4GudUPNUytWCU
V2ykOdMT1rHuNXX1HE6Er6bV+A1lnNVk0SFbV16nsh36rvZVLG+YbvePACwf5kFjUGvfEZ7ecByi
H2o7BK4mgKUjIpD2dSe/1zWN2XEUMAbiknwRwlAR+R4VZxBmVnQWG7Jl8saB24i0gPW5SbsT3h7M
II5Did3RDCzn7tAl4iIMYzzBaFgJ7KW9M/X0bLULYrGkQq+P1OJQltZNho/uXEvnDtM4PpUlqvZE
6zzYKx+fjI96Z1qcWuwUcFFNbtScMT6N4tb2jKdZi+AoI1A5ZpkXdgEjpbSYTkxoX4IAh5Gjz98b
ME2EVz22fagx25gQ3imsxfFwNnrxZYVSaG6V48OAUgIEK/WKbAIeG15HY2hvFg1CgMPBTitj5i+u
YDwJzao116M1UUZmae0bV5J0V0iELHBAOjzLNazP3UgLiMQH5MlBKcsTzVXgbUEJsC3IEvizqS78
VXguZU5qubFA405qXgJaCx4JAiZyFbs5cSQcd5ycvocxA76ffzRxZgLE1beNKiFzEAbDSwNIKh81
+kKYQ7m/waaVeCvpTlyDIVGnn3+YGPWsmriE2Whfq4JuZ2czbQmLfD9M5G5ZUwPBCH4hh6b1/+e9
X5s9mOl8Yto5Gdahox7ZJLFln40RkUaCo24zOhPQkhVn5Qi2jYbXDXn2RO0c18qbzOzQBJPti14D
WcBIS1L21+YO153moQUhvaCYbrtleiJ3HlxWVn6JgytTu0pTpJL1DAdgNtIW/lKJyWHWQdCDEbZP
tT752CPW2OVoOMHcGk6lafX//kPqHhXAsdWH2Q8E6SuBfpnKAUOYkRenzLboHuozUTa03w90Tzne
SpoBJ8wSglirttllhuo5JwYu3Ov6UNh0l+AKPYOQfyC977KM6+cl9Bllh8inmlZJQePZgt5oBWL4
rq6Ae5Cau3MNXG4kjXlTjniymSkBOYQgaMkvEdMovZlvGyveL5gSiw7NwRJqFvPB5o7sNmLWsvZx
tNCsLArKhBxz6p2Ym1+vaiaHYf5cnkyB7zInSxoHhCHTe9SNmIwqh7PxxD7v1rdIur8vXTjh1Z3u
mcb4hjY/GIJdCHDKeQHUuk2mAavEjF+2ARs3gcxoZ/kNdyFt47xSApGUeM5K+VR32p7FlCzknNRe
EtrokL3DecDeraF2JP0OIJL5pkrGOGO23OplcmvYHKAjQfuIiQOJtDc9sx0WhRmkjPaDSLBj5uA3
LE33S8A8gVk1ivBw1q8cJd4UUQ1HW0+foGe+uMz9lfZ9bEnTTFz7UJcKV/jEyEM7GVr6DQXnMZ24
n3gz/hJUvXnq3lE1PulTic4NR55HDPPaogkIzK6eA7igXsd8aoNLBGD+cqsZ1Q3xjebGifr7rAC3
oJgj2kxOaEFNu9DcmVnp96FgJoxK18uCwMethz58eaXa1Vvnx8pK3TYM81ehQbO1cED183IrRIp8
JnvKKz/KwVxSJW2QIj/jHCX2DAHyVPA2LElDuEeCMy0fzmSS+04/vnaGfIZu9oCWlMmX63XRX2VR
+Q1vDi24Y9GjqVkhn4X7LTSYOdiaOtf4HeznVtWnvEQ+a1Oy7vASQ1lwXvMaVmCM2te3tPT7NXbJ
MyaIt1QqBkAlm9Jc3pCzfQ8uzsaKFKltynfWttmwhnPm8eDX8a7IOKEVNvF98Oc8aN8T/MK1JM6Q
aU3ZMenFs0MCDnNssak7MpXGHmt+dBWvLI3gQR+sv5IpPM4Vb5lCt4GOZ6HqYSJRW/Q8aQF9DRRG
R5J/rEOAQZe4qq2hwsdkQJfYlNG9Hef2rnG1s2OJo2Dyw213kn3Hj2NIwXdJeMUE2TlZTeOlHOHv
V7z6/19DC2ymm/+koRWfami/FWH27e29jZDO/vzrjm//9R8m/82/hbSu+S+CSpDDmrzEpi4M1LL/
FtIq9S/dVELYtmOYytXl/+hoTfkviVjWwmRk6BLd/f/oaE39XyhGV/WtbXMCVP9XMlpD/7uIFiGQ
6wpT2nwOOWlyvbjqxzcymsP2v/7D+N8MghhCaC5ZWTJRm66On9JEbnJH24kZK6wbJGSd6kQhcWSg
O6ci9e+H6sf0n+F7eQvoLSyL/1X0+W0ZF936d3JjINOs/3i9T47l6Dq1mIWC11F0jd0PV4DUP22H
ogh9wD3TNiSDF/JJdNe1cHQkFEPGJautVmlsPJy/UjYPTwhmpVNLWcYI+vsvv95vLgjF8z+uh3sO
iUMo5Vo/r/eXO2K2auwHcGw+Oq1yX2QOlpYVPkEo1FE5znes1imH/7j/041w/vnBFsRE2xSWzg8u
1wv75YOLgeFeJc3YRzmTMNnNm/HoLnTaIt0lCWDMHwVjQGarZOwIQtmH8bWBngd3jw5XPWgPdpSc
574fnh4+vyPGh1uiuBtKN21d56wGfl+tSuxfrsxOabJltmp8Yxye1Aru1UaAeTIkvKnJWtBfWfGj
JadmXudx4eJed+Lr5Cqc3HAxrlNvZNBFFESlrirr3Nkwrj6/QrFqvX95iLhCUxg2DmxcOZI/18f8
lyvEjWgHvTSArIzDOwDS2uMGZ1ubJKVjWJl+SWwHNLsR58dMbxez161D3X1slTfmz6ZWvqRz7xzo
AnGYadA0aJ3Pq4MdO5LjmkbijSvp1+w43oxJN+26Oo2OvKCvdC+LGiXMQHUF/APMkSw1QgXS9pLp
9Al7qsxrWflBN5iMFuvG01NHf0ioSP/0AH14l3/eBNPUWTZMm366/uEmxKXNYkdLHjMMuF5oiAjt
YKbW3+ya9ODOtMjjHKZdoKovGNes0+e/gYEh4G+/gW0J3htgfCbiEemshoFffwMiqguKhTbzUYcF
ZyP+GkcuTWyp39TY3tn0G6iRGSHN0lEHiI6w1YL25I5lus/QFPtc3P0C/+Tzy5IfHw0uSxcsbQ6v
MgPsj+tL3jtlo6Gn9JuONlm5EP0blslCJx6LLCeE0jyPFqHaponTdXIZsgwBLKOqixwfqS9z3Jnw
Al0uR8SQ1AIRhQG4lIsTtDe1Ee4596W7zv6CJxpprRcI1MFQwDCtVl4whmvVy9wIop7jZain6K7s
rcpdrqa8es3AI7ljJS6ug8TSNMV8yFX7VEUyPc6lDLCRB/XWiUt5qkT5fZr7bE9jpd4jePf12sku
iqh49OTW7RAk0S4sgJiIddKbLlTEed5ZZ2yZ9Jl1uMDL2BLFlYyIAGxxI3THOCvElWjHSAqo5ngX
4tH7Eo3UTsFQBldZkrRHI+/M3ec/ifiw5K8PqrJ1xUCbXYzAyQ9LvoZupBu6vvWjqkr2hBxNN6TM
HpaKM1gTkt/YJIjvYDQUM9lFRQirRTJGDltGJWkUWf6oo7NYAIPvixjeLMHOJ03v5+NA5VmN83fH
ZVzSFq+FSFDwAg17jTkqiM7eMusIv9i6fRBWj9Bh9dslpRdBAbk3RWv823X0f9zcnPWb/LourQ8f
b4PBa7mu7B/X9KrrDPbFGK6FK14Gx8EhyIDiUgXWk4hx74FaHQ61SIhVDKt+OwjXvdgBb6rIg8do
gamTNXTV9ErLkGLPDMBjBI7j6lkpQmkcYoRx3iCt0NO0hABUix9XLu0VwDkUjNEDJpDibHUK2ayg
u99KRItEe8lTSq6hYWu3QLyzh1ifs53UMtR7Af7K2TWnLS1diIiIOi0X+TTNj5EGJO3DHh9rWZ4G
pGR3I/OhQ7RKeHsa2se05bDDJFU+CxQ1KX2DjbmCR/WmpKsJfqJtsuaa8CymFhyer2Gg+xWn8FuM
xRtZlNm1FquHRoOk0sVo3sO5IizExC0xKRcFI812CnGngdPx+QNJMfXPX8mxsSVRdAGr/7DzagMy
HEVWuB82oI44C2DQxUmkKwbBQyz9zz/tNwsSjipdNw0hycH7uWD9slcpGx3QxPVxtFiYMCG+IyJV
N3AnD+k+kAjzFuFqV1xpADUajujnH/+hzIB+xX9pK2Pdz4UhTePvy7QztTUPFh8vgFHCe38eZwsd
iZi2lUX+rgIu9fkHrh6yj7cXoLglLbYmtqWPRi0oaa6e0dL3iVpMLos1rrYkKKE6aeHhwHhomMLx
gokVZEwUhMRnxopBOccwSafk3tRcf/EOcjTQ6aUjXpypI2kIralMi9ukkshgtGW150zVFygF9n3p
MtwxgU4wB7HQSVvjH37C3+51Nl/KwZbmSmqiv99EPK9OMjBGoPNNxFjHayJBvGEIsSzE6RhC4Gce
tYTDnRPx6pah7ULbGQOyMLKrtp+1PZP8CrIp0t/P77ax/n4flhzsehJiMfudrn8s1sxcptJcsx1o
RNwJDXLGqF3Q9qwxec1hkZhRNn42g8rR1s78Hz79gynv59MFhHg9l9BKB0X69xsDCaUmSc2sfJhO
wVXfY0IuLUHHjZlK1B1yDhl6bvND05Y2a3UKHYY8xdhUu4YDq2fEjKc+v6SfdcfHG4IC3pSM+an6
rA+XVCv0f/ZICUZ0CjI60e4TijU/CxUu1+FVMc28MNromwlOrE5Pn4S14CqCRkEMG0KpikO1QN1q
nJZwDE5mP8aHenRnaP3Uh2GlnzsQEZfK0FFc9U8949TPv4Hxu5tKT9F2yMmx0Zp9WJ8WvGoMWO3K
tyJdck7SN8nchVcF1JaYzGdSW7Y4iJBVJE15soqRlB6yTS5m04KVbFaZU6bf/T9ck4uJk53NZZL1
c+f7dRWjytDrljegQTYPqsphBt8CDRwKuAIljXxuTYavRIdYMVb2eoRryYfUJ843rpXdNSPcsUVT
3ufX9bu1xoUnoFNZSIdD7d+fv8pApJWOqvSdglZkMrWRR24N8x+Knrx5IaHmNRid+g/nj998qrke
Yw1H8eAr80PlnbuisZc8qjgBVU8zgNSLI5FniExzPejdFIo/h5w0kT//tsZvFnNTZyEy0YGQBfvx
V8goo7VKG1mHxu+aUuKiV8gSZUYYjxGC+4yQu++pmw6VYdbMw2d9hciwInJGCcM1gUiHIhayt24B
g7w3WvKnBeE3ux2bPLWe5bguJ7QPt6Ypx3QgVQBrudbeYgZbvNQAxkAGm7sdkQr6OQF0j1bbnl3C
hQGysJ4SIwdBEqRCVohLKu3rtDTUsSw4ijuIN3ZlHoJS1+S3z+/mb8oA0yKii/LPQESs1q/yyyOt
sXqLjmOKn6VSYyamnyLSIecyPYwDaODPP+xnZ+XDssQWTAYZfmgTk/WHJ3UQOPk7oKt+o7D09/Pc
+MUKFdF6pNAO+mAQnuXdSA+E0Vo1HXPNRFLcD3/4gezfPEKYqFkfOSRRlvzcvX/51iWjibiGu+e7
EW2GxdKfuOCdWY4zoNjV3GFqrzM6i4on8HUYx/pQBY2zLazutZ6r6XkqswULxBvAp+Iw4Fa5Ttua
9oVKQ8T+Ub23lgVB5dSavoBsFZQqxhhnEEQdJVc5wIh9YSkAImPtHGjnsk11q0k2LQx60CnSpjRM
vCR3v8eoNVRm4JoZJMiSFMJWth500zZ2jqLeutkCmyAqKGRSEJRMZlD9Q45OLfbdxtHVjgPNxrww
9iBSsdbWvvjehSanhWj2tUTFf6gSfntnkalipqC5h0f978/TMlo1jjOt8CcBuI7/ZXqGQSzTPMLl
SHJcUkuR/uEU/rN8+/BYCctyMeyDIKZR+GGvwPjC2X6uSl+okKHgrFJYWEH1UENX2dcUtGkXGpwR
cfskYJvYBhsCUEIHcYf90nfGfIwrhzE3gNmFWJJnzYob4k2GYd3cUA3WZnmJ1OXzl+F3d4ordmlr
sogqdz0w/vIM9vpCkUJqj59b1Lt5F2gX0VfBLjcsYDk4WsiZt5Y/PPn/aGvxOgu0JpaiLgBp8LHT
J7BJrrVw7tcpVsGeBpLXupqzI6f2NbHfl7AurudI5TtCP+bjInn8u+qLnenxy6RLzKAEKpyKikN9
uYDpWKFQaZ47f1rjf7P7C2kjGXYMSMr/qDVdNPPOpDu570AaunLyr9IC3EgGOGPPft31V0O3JZj6
I2mGIls+knY8PQykQuoU0VcGg5PPf67fFSRUUih/WSgpMz92mhYrmkjzC3K/6IyXrG6N0wpmanPX
3ogZ6qvS62ErBjpi1hJ8YRN+VTAwfcuu9lZcIv8Wt59fkbM+IR8fezqTYm2Zmy7nmr8/QaEtjTwj
IYspKOLDhtCzHcO94t7RusgjkLi6GnpgxXEgBshK0vnRQYeksPKzaG7eCveQ5voDJrHu0glaMTPq
tlPlBkyuXRpVSdxcd8BO/UxkMEoUWm1Ch9WObwfPcKCmoLtNQPApLYuFPdUNDlS7zTFaRV0LYboe
FJ5pl3VWtlXLjNTIULCQMST5S2bQCIuAESGrsPaTSWNZEp1JnHkUbDHup4Qk5S+GWXJYDxLw+p02
nLSamDiolCdWEKQHQZPtwsBGux4q4zyVh1Yt9o3NNHfP8DFAbmRjyUedsp/t3LyZm/g0G9M3Vcj5
BjxZ4XU5vXckBdd2YSGXI0EaD26d+GhfXmLtj0fCj03/9ZhgkSWl7PWYoBsfVykh9bYjz6/k1ZvM
HZrgkwV1uBFNjB1EHz20ket01PqSgnOLaFtsTHLhTiHc4l0YgYH8/PH5Tf22FtcsA1iNXDpSf396
HFr9RAylmW8CMPOmYXmuR/ILFlLAPBcHU+j+QDSW/qFq/E1pZPOoU6UyN+BE/mHVm/W6IzR+zvxi
yWmhqOVOzuL7jPq9ke5N17X49DSD4Sp0wT8sKvY/v7FFS4qmOQcKKTiu/f0b53GojfoUNH5Uz/k2
6FySkaCJznNEWFI2oxdhyyI1/JvV9gz/FxtHUiJOUza6JM3Q54yQROx1nXzCbB/qUf41czFzCEns
hkkdw+YCi6+qEYtbIJWZ1pohpLypwIWNLqLNUHADLhmeF3kaxQ+7hvpT0UsPRyf0tTbABFoLwsqM
Jt0pxrWUH4kkczR4sZMm95lZbTJWgtt0ym9JWMjgwuoS10ah7qwk26WVrlEr2vWljcfqhVaC6IpN
rgObio0k8UcT8YEJZ7fEul314u3z5+nn8/v35cii5qU/oJs6dZH88ECR2tLa+NtqXxvkSzP3DR2W
5AjCBCJNWk0o4Ir+VjfwK1Of2EN+NxCSdChjy/JUyei/bZ1x1xTwSvt6sU+RTuhQ0qpzxtct6LEc
UzSwW4uMAponvbM3ZxpImFTDvQiqC92lVRHdfp0ECbVA6cKYfClrSMBwGBg8M5e2aJQENKvzdlNS
VHoyzo6gnRVRC027QZLQYn2Dqd8ghwtD7UttWdqlDMarQBENMSKj/9MTSY/iH2u4Y9uG6TAM1AWt
w3Uj/KUKcBezC8LQKH1ghhNmPRcockfHdnERnucP7rSa+Y1Cu4mXnNWsrk567w6bjsnZkxt8mV38
6EnrPIvBHs9dJG3YKDCYwz4KfGskqDUcb+xc6BwpaLTP4/QlUSe8pBkjGdqN7mg/k595tjWyC8P4
tSbc5bZ8R0Zb3WR14aIR1Idd2GRvCRB9K0cogQuQU6xqzhXWD9cxnB39YCSJpetl5ih3oxthXIRm
n0dXGWHH517Pv4oR/N1U0mtLGHFOA/mnbnKFP4q9IbPyQ2CgxJrbx8aFNdwb6VOtI8gjyYtZ1D0I
SRqjVb2zqtq8VwWokyZ3bxIlNoNNxszq4Oi1l6BS4SWoxr/CIiL0ASBtV4zWQVkoWSNBz8og0nWD
rGOT1st7paGSEDomkyLGEEpcG5IW2X1f9AkFSUBkCvHPfkuk3po1dt8qcnFQ8BjRG4ntKN+hBs+Z
9iNogp1mB4c0wgjqRH8NYddsR/amjVG3XtEQq4XdM/XSpGHVIDtvS7LQBaFC7tXfqrSAvJyr9yQw
Hoh12XUTpmUMkvjHSzAgBBjvIs7S204XD72NKyLLxjXWlq55K58EoksWj4VI4CjdJp0LL75fnI3z
LiwOcYwMgfzFZ1VAL19Cwsnjzn5woukY5OraUv1zWkk0KS4CxCSjZlYW0leCVYBkG/EOVy+8FTNE
6IMjnEiZ19DBpzKp94ia4xKX5hO1/q5DnDYEi+aBVnPxdUvhyYHevNTlWzzkalPicaFrqXkErMTs
9QKDoE5zqdGgwMwclHaVAWmmwTe3alHIHGxZlhec92v6VE66i8qbw5ws9lXalWRZmLpnaPWPtu2X
kznF8CvUsgVGgAOHrAcHeQ6e/frUIyunIRxjWDR3ZRYiPxRGeztmty6IgcsUDt0x7ORlTOJhm0mY
3+i2jyqzTeIZ3MsSIiZr51BdaSuQsUBGsMslHvU50k4lsbI7SOw+ZjjS+KR7MROQSBMQHbCYGL7I
iel8MRAsl0zioIr6BUG93CkUB1BpusVrid/eFoPxWIOX23GYgiFdkO42jT9EWb32uDs3yEZJ9M4A
2BmzyreknukoqvHpI7zx5wqjGdrXqgd0jUaJs2Bev8EMOQNdAsEY3o2Trvl5mLT4H4ZmBz8+dOL6
2lVfzTyImYWpa57ucGvTmqIxiZmv01FPisE5qAz/myreQkGtlyzsNCN8yXREuBoXKap/+TNqeR8S
LEjdWG/cnxDDx0yuRpoQzzUMKoKjaqaLHUz2YRp21RxZ12Xd3mKAsbC5mHfkhb07qr5k7XRdd/MX
I3KvNfjz+z4My304PlOn7rs6eXJEJYFYXzQQyJtpJFrUcOJhH4Qx2rgWbUDuR6H5jWlgfByz2TfN
1zSaxXGYabqaCWFkGp0pJJ0/8rlfNrjxjG3J10hjEw53cOM6CCudAt7/3LM6VO0R5jV680zBcapu
Iigw1JYtVkRH2+pWeWz6oDsbrdwK8OgYS9uzQV1nW5hf0yyTKEvtBzuNnSv6sxdGlTFM2NXj1Tm3
WaWAR+XxTX8lgWd4ZrSMHrz0x45Y4Y0FissrRLNhg0UW1TaIY/XguJhOeZWWIwl+6+O9tBfI6tdx
27yKSfm4nLfLgGszC8kIIOjXkBOZKYN9ribtQsklNiP2azR1/ErLcBsQCKwr1NRpkfxQGo0KMg+P
daTfRfE+isgC0cK940B+xC63d6rsZJvaxbC+uxNbC2v298ZkRU7aPNojYcWsQvNo65RkOBGi8GUW
JiQohpGSVEesjvama8zBC4MJVDC1EdbigmA12lF+SHePuqW8knka79gIQy9treakR8PrDFgHdMDB
tvi1YqN8d237x2TgRcdCytZ0aykTKrSuP8nVlPyEmvk1zcqtdM1rhMjGhjNaDr+leYQQC/KN4mdY
0jcimNB/O6sJjdgKwx6OsGbzY7dQDzS1szFcBZUpe0iFfOQkDTcHQ+LI2LancJ9hNzUcnjZMiTdE
im0jXRGtR1ujzn8sekyUnMIeEZXlI0enxNMHmzc0pQZJmBt4+iifXGzo/kA8UKYmpNzrk1cRZrAQ
HJrlbX4Zaujt+YwTWYNaasH6HHpMOXrMObNNG3KTxPssrR+11b9QwT5qpC1j7GSdA5lbagtxPJDq
mHbHF6aj82FJTT+Bq9Z209FVxasbovymt0ZGwl2E4ZfdK8a4yxG+0VGZl330OMMk1wwSSAOehfVO
l4HBvyFebMNFqrsA4M3q8bHq82cOLy3WqeQcVzAMCu2pnDgFMz/8IY3YZxEINs7UPNo2v6Emiq/x
7OybyrmiC/R1dJND46JEybnyatYhCfDU1lMMdBnzrDiTUoZQemq/YhN5mTV11NZEqNaFUp+yyyS3
JKHgfK7Sh2lExW1V+tF2kmus2tJZ91gSI9t6pRI7LjvBtKtrJJHVtB9j86125H4Q5N9UBtVU7EZo
ncRjgjWtHw3+LWxp03gNgVhdBBQjnl4KgQHZf25Q7AiFFj8WqV8YRnSxmGFKg9nXnPS+1ZKhAwm8
N8Yn3sOabxaBWZguxLDBuNLvbGPxW0vfg9bAtBKWf2E0YZOlkKsMdkpyHVodnnK3WIdpAZOO3/cK
f1CPCwMvYR6R8jUyLJ8D7WCZ6XNUYt9mPCK3NdzxytLuQtkdVJc/TEP00jMV3AW8TpvRNkE46fW9
i+Ns25qm2ihjfLNS51wvrmdP4VMCanyF4tHxAojtJRExjjCccT8vHLMjJ2F25LJfRLC1kH0S1FBF
6KPH+E2fUFKAS+b0NJ9GsH+bFHzDoSpVRBTzUcvkCWSQwb+7SqhVRzEwOSfyrg+9ufqBATSRShLB
SCqAJnQkyTjgWEtJHzhX6qvlPlWaIrUCQeuGYro7ECWEqd7aRUZ0HajmZVF9va0nfsZ4fuGQfb8s
U7C13Lg+DB39UmOaQsJtWIINd9l0Xd7s0xbMsyT0MifVOHGWk8J+nc7dfqxYevNk/t5lVXaMCpLL
VIWXbWmHBtYk5pLepASv2SMwtiOFrZz3Ht3+ticWamOP03YkTxTUlyPwMiBFHuDsForMnXDNgSJT
eDOhtNn3ihW2dePRs8vYuCJIXL/M9hMt4mslx6syhTWJnYpGCbYaJYvxMAyIm8Jit0hEVoq7c9QF
xQH4NCoEXPKaoW/maEp3hFYCSURRzpsQ3I5rBif9o/hIvMw2XQvf2mgr1q3Zg7ZHN3maAg+A321T
VOVW5JWxcRVQ3Ik6a0s5cVXl+nhei6uu9HPXIJc2HZDgUOJQjAlVV3eNKTsa0sRf2Y15TxMN6ERF
3rpZtdQAtXuQXYI+l5K6nMeKfVM/yhaKHKEWjM4y51xWA1DNFNFPol9ryDBxU0WbYA7Qgldo2yxO
2zK87epFbogZpVV/QP9G9FPAq85rS87mV5vG8xks89pPZ590wfts9GAFS0z+KMw3bIyZAuqFRJlM
N+m8pNF66BoQhItQXM+p9lZPZNeE4ntYfi2Hco9FK9hUXfHQZh0UO624l0m+p6NGVW0/65wxt0X/
NFjjXRfP0a62NSA42Rd3+Jb0FEpaUz1F5qSDbs9Jaj0lM9fGpKfk7xwPehzdEC5D6EW5aydgHkjM
Vkf4u5XtSXduzhFN8114a0bfVkjfmclMz2hNf+Q3tSI2lnB5CzC6cwboCYs1dzanLXdaIGvUlM8J
MANrpHZtFvNqcCN0RIo4N6fjBzk3VXQq++Lc9Y3mLWVC6RHOXu9UaAF1VjANVXelP9K/prpMxNee
7AlRj6/Eyt0nwn7rDSjMldZ4ZsPGNFn2W4zlJQ8KPIhEnEttpy/lLndSH+PLTYgYcgOb6EuoyEhp
retJW7PgiZsulvhHYBRP3M5r3Ai0QlpPpmWHGa++H8qFtRz8yZYNHT5MD8gc19tVnClzswSD2kYd
9iGMVteRMO9AIr133YxfETTPznRp+AXh7QDAyaM9s2zmkQy84J3WLLIvaTy30KH0UDuYFXWk1PoH
PdeKgxpacINxiisr1enFqZObc/JvqEU2bRxweTQ0huqkNO1pLg9T4NzU5rBl+hsxT7TNbVHdDLgV
IWC8qSk46XMMvbzDZFFiIeCov6couGpDgK1Gqb1A4tpq2B89QNnfo9F+WPBxrKEI30mveMOnelxC
MEISaoSjYaGwx+xYQ9Xy0oi8HK4858vdL0LhQ1B4/zldjBDXEmcHQ7UuimVfTcAzpHtQkgWWFzqV
/EMD4HavUjzFEaeFrpPvyokXb3LSa1LazO3KM3cHUPFxLbHj0duBnoiSmQaTullk8YCU7Sj79j0w
kLBkRnQlKvVXD1PMmxJkxDeudCu6KFAhq6k4NVUbXDCcQvhD7JWK5qKtvoNB+iZ+zotFrCk0N1q1
rMp8dkhx6Vpnmt74VohOZk2aorOc7L1o7ReiSiUgL/a9sa6O4FWDrPDRZRkHp+MMCvV+bN+t3vom
QK7vKhtTkBE/Kpe/upzDlyJILQ/nL+XSVjQPONDDXRtgk7ET+WIU8Unr7MfUxCiF5QoawQDusWjk
D22x35ocC3Exp/Omc5z3pDI8mDsYghecJk3cU0S17pciIv1E39iEgJCYZ7b7o4YVmTEvAURNpR0B
udPqyzJmf6zoI+77beao8ipIxOyXbfIyOmyKTfaF7RLPXPlARG84Tva2ikkEslYeidH2HT6O/VAt
z8iXbI8uGodXVhOMNvHFrViUDIj+ruJc2yXDU2r1WCmt+Rt93fgQpvNeKxoAOGsswCzxskB7aMyr
3LbGXRbgYh6w3Pu1bd+7ee8ZBQmWrPDdIaXsIG11m6Qw5lP3W80x0gvrzvBYnO5IV0EuR8sJm1R4
mMmiRYyHY0xzDDq6484IUTo1UhEiZ7zEWHP28lK0Mz75mOO1k0Y/JHgS5ibNmmJEfdewPXdi3yn9
cS4I3MF7j3xsLmevCgpzH7hfxnq8jBWnpmEd5dK8afc0XeB3RcnRnJXraZm9bBMbTkPdJg9TGU27
NpoaTKN8JxjzhACGyb2D0uqasPrXFP8j+HgYR7Fun9lkA9YXcEFxXh71JkVZAQuu6c33RUg4Apyd
0aqLG/Y5ZKMYFRU0JTBkai3UqQiw1GCcjQ5NY7JrNm3jFRQB/03SeSw5i6RR9ImIgMRvJUBe5e2G
qL8M3iQmMU8/Rz2LmUVHR1eVBJmfuffcnoYqYDE9BayP7CgmouHk9dc4saer7XH2pjcjJH7ghB1A
+ZbF458AbmTMwPM1IiTCJMM660/k4BZTSxAF6nKLmVuSr9ZpzG4USHfV+KHr/chpTXtuEma2XlS2
QAfGzIuuINkabfpj5ClSvBuvLc8gJZgIN3fFfKYLao+tJQlnaBNCq+jXoKY3V5PkEUG21mPWfKsB
ELGF/y9IiCZcbbu6QYb2tU4iq6WtPa4wdV/VZX2IVQt0tnee6omeR9cmknsTlG6ZjZUxt8pTWfFH
xDSEues8pYyOmECBX+l7NL62qRjB0AeCOX9M3dqisIA+mRVtfogTjKCpzjPrK897WoZxp4vZCQaY
JdM0M1QDgVfHnvaU8YTkBtmeBXIsRNiUj0g/KyWOuUATxdqOcO7K+Emz5J9cjYeprKrIwN53h9lu
o0Gd2A1eLzefZSYOi72+ddrea45GgWvOc4clTOj3ohKOMa3YurF4zmCBGw9L2X16nEVRsVB4jkMP
liaZI5eDq52gToAfOfY9VU/qfsQye04zAp5riHfa5PpBPuEDyQidQmJauxAz8FmxHSZNpMJnPGBU
rxxQWXwPaFN/cXgfjRo4qZ8tXFNduQduY51BsfBZp0AA3KroHpze2jOITo6C6u48C0K+xiaE3hVv
9S6xGOua7xqpWZgzK7AwPfqUMf/wNbPfNutyygmx3aLyfObFm69T+QwK6j+ncAxHxn9ZXZ2Bsn+o
SNs6roPzwOy6jNi3ZaQaQ+RejPglneSry8IZaA0DR21M1LYzakTR+WdjcNjbZgmoeCBDDdVoqDUl
xW43XRDFGvs2brNLm4FEKoZdWufP6HjB0nSUEl5r7GZBx276JE3hEYxIL8ahRy5TAEckaq0Ec4nV
P5WZfwvYEypKE+DYdk0n7NNjN1gtbWUtiIt76MF6eu9BPsQgS95l2sC8dbE2C50WwYx9yI5W+0gA
aRyOpFUEXRpPkCMGB/ipfEuJuwb2GY0kkoiREjczHfygN3EB6VJHUjWZYbCVSHBT9PNinlNADsgG
y5sY3nD2c87DgdLJf+QIDnMdKALrT+0wH5gZ2Wczxv5pNC+aqO8aQoCQk3/E1MpPXo1RBRDOdR7G
U2IVNJUMbw1zPDcK4wrxztYlLfWTn8xJVMoBOBuWYVhoOMVLjSPBL70os+6yKnunBZDRjP6/SkD4
8tJ9afPAYS7iBW2Zz4NjE2LrYdG3kmpiP9Iiax+JbDaWV5C7V8NzKDlLiPxImSIbacaRE+PIXs0M
58J4Xtd1jyjrWR/umrQ/5syCdvCm+eom+rEkVInzQFWGSsGa6pPXlZdbznuW0d3yevtFQ/duknEJ
RepUI9lgRjvzEHXJgtk67c9DOh/1IlhaZkyQxhqObmsA4eO845lcnkQeZhZ+TB3GOuAjTmebOn0t
X1uhrLM1IsUxiC1SNQLbHqjQ4JpHYJHv4BWiG28wNoHMtZkTqprc8HIE/OwCYoJvhSHHcu9GOly3
0aJY1+Ozp+3YVBmbikZ5Y2n2jhiCFYN5We3hDzEqI9KU4d/y2Rm3/EgyVPFkI9wRTO3xQU4hheCT
HKmE52V4VYRThrPOoNMx76VxQrv+OZdKi9xS3cUfsNryqEMQExnjmt+D7x8PTmn9SpwF7GgAImae
WR8V4yoNHfgWFGbFfCrUTZ5qkjnb3SLtfcJAXSrCHIkOwi+hJ69tw/yjh7UZGXIY9q0Hx2cU3sXP
wW0ODhgFJ5PJAaMWdxv7ajqxhDbEio/55O9lwo/w1unD6p3sRCpF5KTwataOlS+05D6qhLwmcfcK
WK+3s/Eha9y3NuWLiafmTjixOnYaXPXZfSE2DfKwZ7ZB2mTZocfQjPKgZQkjyHPGHdBpGPdMIr1V
HOuh2zdhPaK5Nf2ccV9xGkmiJEkpfRjjVWwbbTzrlkQAX2nFiX5855caNU9Vkjdor5/sz0O/odTP
Y3FJoPdHbkqx6BEQKicY76SKRSTuXRvoeaOo+yOOMOpwJSCj9c1bYtgVEBXUZKwrNQhZYFlFu/Xq
Mcy6pItsUl23kxYfHIomABs0OhToOgzTnIoUnNWKPAEH72Ac9BhSN6xp8Cyz52xmJDjoSWcH1Mb8
pZfVL8ttL9K71SGauAhduEUXx4gVeE/4tR0q4FWVX6O7GBdARiQW69wsVkbNhpZE3znswarB6Ako
TftLB4152/pL2PHtsM2KHFvLdjBnmNpl3QZpaxJ2mWSuR0MpIW+QxUpBLcoHd5bkhbVRyqTTJb/8
qPzbLsxhLMnqBT44f8wutez7xQGFJnogYy4PIsMSH6ZjTbQHyT99QJQyMwxas2Fc66uW3iwUIzcp
RcwrgSSpmjcQaOvQnpZNxwl2M3K04WTX92PcjtE4z1041ozTFRPElVe5QBV7A1k+91X91bmwpD0x
URjFOe0we1NP3U2dd2ePWMtt7Zbx6aTRspbsobO7JG2Xg6kl7wiRmijLmTx6JbCuOdXngAyxILPr
vzjNajzoOaNm8hnSVCzntXIv6LxifB5oBcBFAaBIJ3VeQWNvsSucZ2PJEEDCNoEaeu+Z3KbTSPZH
s5J9aqkbOyg1MYbf6Cedyxiqdh34Z9N8YX03X+rafsKXTttoL6HhOPXdf/+36GVxl+yGck5DTGBw
G8s14O0zHhPPlXdyXN/ZfFQX22fiJqG9RCW4hgCgNNN6U99l2gD61rBTTIUo5pAhsRpMKOPpC1gz
rt5zOYKxaBqpb0cyTfV8IDNVGUu0NOzM6ZvsSvOPeUoatBg1qGBcRujtvuXKznedNSqiGJSMzmN3
k+RPxK0j1mcd1QmGhiaU7AMry0Bzq53fwFGnkNrKlEzpzmozApY6GfGdA4tlPKeN9kvGNoA1lQYC
KImqpjOP7IjES/dj9R2kb+KqmK9qSYgLshfesSkH1uDFfJH5eir9xt0AN3e57lZxry/pZ4XBn5LN
jRa3H08aB98agxNr3dsiewKlrDtvPOvcTV63F6NkXrUiAkNDsAX4YTaPs+4BqO1AzBoNl2IsEflX
suCTqrWdWfp/OqwYyvydasYLMk/7HJsPiuHfbs4Y/3o+KPRFi7udZRZMvKRF51Qvn9RqcM0ol82u
++YPiANA+/tpabvDVIyvOYP2I7AsSIEonNSElljTKWYSkvmYu0jziPL4WLTtNbMhFOYVyeP2DTEl
cM7HKCypAQHzm34b9k3BLCPnxzL6gZ51zlkJtBmRWVX9J7gLyLhPRVDNt666PDFTewTcD9GtH89e
ZhBPoFuf7Am2CQykwK5oWL3JeXXmlBCHMXDrIXlK3FQS2NWIaOqWo2ORJDs0Q0gXikfVfSUKjymR
sjRaPk7UFUwqyKDnqY0JdbX8d4SDoSRJMsxuWLBu5Y8ZasCitkal2dUFYgQRZS1pwkDQ/BBCFXZv
9kBa6a57bzTvqhRfgTGMOYN8hEcWqC/UmjfMkfmTEF2M9tGFs0iQa9U47wZP3WahJt2Cj1g2NGqb
vq7GbeVkBx2K8TaX7YfrPpeLRfGg1SuuMe2Ypv4DOXTzLreLiu0JIZh+fHGhLjOA18knKXi4Eqp2
La+fwKCQ0iOPhvAfEZyAY/DdKwmoZgNHL2aF+0FQMwM571K1lAbUDhc3q656kzJAqVlRlJwsNAyh
n1tn8u3e+PJgc8/TO9HNj11BAHfOyHCztOaygZgwpYxkyA846oN8JGW4OVfs87qbos+VxWtnVkfu
FP+4qDwqzOaddhdetJAUv/Cm2o4IU1k+6k6iHoioAQ0BTAw7KQm75I9j34beTBRAyB5s3CQl3Xzd
GLSDgxf4M01HWb+pVf/NZ6CZUtCciRTHVMGk22zCVjOIpiPaEpxQk50JbPPDxr3jt29XYs7Ncu+S
e3MkGIAKdDDO7KOIOLLInSMO/c2ZMD17JNumbH9sUjNJXUXHRar4S5cIKNSeflIU6M1aXVVmn0Sa
qycYd/fxRCgcDGfmh3hg2/VFFayIlFweSPvedRBpzR6GVBtL8nTyc83uFjzSqPGDpvNSoyNGxsus
uA8dhx9oDhMz8bL9mFrxFjs5kyrX++mWOFRCjEfQ7l04MJBTtQTsnemvkznd/uv2PVrQJGysmJwI
6glwis8VOu9BkUpZl8YYpV22K82//3493v12k3MwcS/792ONtGJtS/+ZLRLmdEeg4+kiSLETn132
JJPMJrDhYZFDpCnw+FXOtAAwyddqkkyc1NpJ18w1kqbH+tECzFQU7gebshsxMt7LWK2b/DnBMEhq
h2BX0txif6Hk3NQnGn7dpPzW5/wrRln8rpdHil7ArdjnsVLyVhl0zWgRQJh6KzEsCv3fIIB7Wu62
d9VfXPrDybQNCjjvYdEZ45nyNE28PJVUw1bx5c6zpP9qX2D4CxRupGfGtl3vula8FKwoWcyTBHwx
BzK9vAr3t8iP6Wofam1kYiyZiZRfhpKnyql/RVbYp478lhqX7LEsSyKnW++LOeY63FIKIW8qzY/6
aiKOqcsemR31jBR4QVor+6nLwYbNVN5GAoh8rBqjhoeBk2HXdmT+ptsTE8SRrBsqbIrd4phnc0f4
Z/lrula3q5IGRfOkQ1zm5V2N75ZM141tW/d8xjb42qcpVneWqhnb4KQpSc6kxnR3Tmu8NXP2Airy
EnfDb5ozgfP08peFFkQgSCyTZLLVNDec4QJgMK2ftFysYL2cEA7S76yFuFvrJlaR5Us6hUYd6lZ/
KEt1Sjyn47LvnlHQvWAkx7bd2TSvklELMVcMXr+qUjahKepnJpubcephtos5EIJZq0/PjkbrPaue
Z15Tlm7vnGifCk0R942zQttSO7snnK7lfSW9/M8wPnWDdr/n3AawhIxAr6mllQaz2TSOFpInSGU5
cuFGXjK1yGDqiQwBSvuuwfMt7X4n4/IvhxxDR6aHU9EIwNXJW+6tTeDRmTD+WFYiWVFbSVxaSQcz
x5FzWHkFGtC6YaFkS95ZnQ1t/uBV4xMAu8gxvyQbDAjTEBI8BDi+X276aXi3Jkr51ilaDoAaWZhi
pMQinArWcQmxvQ2MWWHTPazFvuhmhRibz3rq27DRCRHv2UNWpHGt+fqRuWS3Uebdr1SypZbCvPSN
e5nnxtUWhKg3Yj8v9ODA/zUQ/qk82vKEd8HfehKPe6GIZbFyIrmAj0y8ufET2bYso6x3pbQiap6U
ThhWixiN6gyGCFKRadF3jZmQw2T3j6ZgPZ2XQ8pB5QGySIkJ0thaT4MP3o4g3a1Oq1doKWtpt2CF
h2d2BuOA1w7Y9U2JNsoK4YyuXWwVR5ZNFl2nCeKAiDRaoeZvsBycK+GRJ+Ksj44seTj4NmmsXpWF
nqj0K3VuW1iPpsfOZR1ijssUxVxSIwiCw0k2aVSjeyHJyt86BTs8LSMSFUEuh0hdeEG/KqaHGHo2
XuyjLJAfTBB2XKtmyGaetwmka7Cu1ReBxHv7JuNp/Ne8Pbqk0O6N56UkV5yoY+LkU1hcepPt8RSu
OzcXT2DJCNWxt0qfv1pdIFvqi09STRlmzZTimCnYnSjtqV0Rr/vjeMuw/2rmjoLDqV5sOT7XHCah
zE1+F2H9lhaYp04i8x6yT9MYggwkCom78JEoVneWtfC99smDUuVr1zp5MCdkBxROhgTQG8/QZnZL
ojG5Q+CVdh6AsuVFt+CEEhPVHSy7/+5JuBhjJvwtbMzZv7djTlg/XsRJKMEHqoagbbNnkHHEtHYX
pj888yoP4bFzucIpKzp7DBliVJHpARPllsPzoe5kPly52E+YoRjQuOyCV5ihXBnd1h/l72L5+aYX
1WUwEMPYgzlEUragkSG6LTYZjZPjf8qUtV12y/3I6vmlm/ws8OyrZpugvtALbaoyKzc1gT3bnGNC
xEUX6nTPUZZ2nAY6dX1aJiSIjP12KRDtDTlgNAZ3vMFvpb1vHUQSyziQFbfWUV9bfxNyvHxRT9bA
zbMuZNTaw4sJJ5VMRnSEzAhwMTI6vgkKiSDif2y4uo2wfXUkQJeC2PjW8c9KRSpf76CxybkSUFC6
TzYhs6np5McEK4U3xCfp+Pa+n3l6qrNLOc59J+8VtI9Ah7GRI795ykrjyl0Z1APqW5cZdkpPVVX5
xVy993QyYA1bOqVgSYnQ/hMzfeXA0lH2K7W565yzqcsirj+q1QsKmIbUounUjcV8NOYjL6za+jlf
J8nFmCAVJztZAJ8iRvVsHYRtXRO64yx+EO6AIMxl4NlqGkMN99XSiPP2+/SBOGiAXyKh1nxu5Xpt
c+2EGSRoc/86LuajlcfoN2Qcaent3hrdc1oW4BoIaprZj5c9rILR4m4EB4kOJCMtT9bIVLqfEjnh
JsYmvW1rzhLihFWktSmNtg/O23XA5prJL05EfG/m0IekI7zkxE1tgELAcGmGZJcx+RZ8KlxmBLWs
YH+ruNgxFzKhtqXfyMsdankpI08rUPVq3o+tIZ83NTeYM346L3V2EOLXLQwKrHoUm68M4PdBqp2f
ON02i79rCmVgZZT7ulPh3g5B0AlA87ZG7jgYNNUz5UNurGOFhuS7ElPAjFT5jPb1ujgNWs8/0Ua2
V3KoGATwGxFN9WQlpEBrpUHbCiaahMiWX68/6UM3hQSj1QWsciu9yvZ2ncZRHU9smPX+aq3pTfE5
fypzufMba5+RV17G40Wo5Af4i8O+HKralLAayJgbYRP4VK76tHqWOG71UlKe3D4SgrjJFetX63np
G2RMbmFu9OFGjE7c+44knm2psfxxrJHDUb9YOR14HStAEIaKzNz/kUsdJVJQVKLtaxqmRr3lsNiq
oK7a72mLr1m28W7p9WMJtZFpWLLRFYg2JN0U1+Hst592Wty7Jq1pufjf+cTjr1f9HAq07Qiq4WxV
y10i1he0tQuhGtXzgqRT3jiS7gxoWmMQYWBn7GpG6yRnWNa8G23RbHvGqi6BM5TL74pinCHkxHdq
bBChONFItANBS60W2arA1FbvMGyfDae7EChjsMhL3nVQNa1m/hg9mz8C1ZOt7idewBK4baYnc5y5
LNS4tdA4DEp9Sp3rpjVODrBgG6Ewo5jt0HVMyJUdrEK8xlYb+rRFm65IHsrU0TYJ+a2bWpn9pkJN
BRuf64hxDqGp1lYnSWyfO/zNLrLOPinuxpzByDAMz0vB8NPGtnCr1gevC8gNIpu7Rc9kJ/aLFYeF
YxShrOxvkbNrHmFxOxUovZpr2x4xDJT5wK1YVGjz5oScNqRBaHDuqMA0Lq/2VY4EE8zj/Nal5rdZ
Dm9EZ/R81i15U75PG9fXC+e3qcAHMGoUGTEUacOSar32aZzTuy7cgmv/R5Ywrox4OiDgoCABTBC5
enm2K2c/CuTAOcvmM9hWEodp35zywMKH84L767CI9I0wYLih3RjNaNikiSjfapyfwmf6pQ38I61g
nJB2xjX3FeaNYX7vVzIS3QxlHYj01RDgZVxOJSZ3izTx9NjtZZj7fxn+zW0XpRlxgAJ94VYkLmdv
UQT4xSN7ITJ35noNMQq8Q7sie68gPGkkh5N6kE8iJezS0+doaBn0OdZuWuWb6kQdVGiu0tv8rVDe
soMZsFVgnIvlle/b3ZixcALlpriIkvrbym1zZzog1Bak4pFn1OdWG0+WEzvUUfkR7fl1ztDkxhYN
JzQWM/a8iGBVFHU7XEI0bYN+0skZrU10zINazmy4ax647sk0xE0ma1Azr9X92BQQM5kqoUSBktiV
RjgnhKWYKz+ck9Eoxnk/8z1stZWP1XJWj1jGOhKJB42mlypcFuUS+bRGaf3mQfXcgS3mLTdiykb0
dnpRf4oaDHpD8covi0rFUFk4EqtKPJHOigyvQeyrFw0OtydFpLv6W9VYYdm0/iZuclKnFnkYyBRi
3KtdVW8+dXr8Uq3/mXIkseqt+ltG67WRTD39rvvDKLutXb4f2uot4WMBRam+m5ko7MlU2jOQ5wMr
kJLVjEQ2q2z/xgTphMhPhVgtlgcMfQgZIciKTtvQM+cQk6+KeMpvA2NKl2O5lv8cBbqzEu9lqk/H
7qV51m6xslqOp5qwU8qMdkZa18VbemOIPC5CvyxRyMMVgnc1zY+i6dpzPn+UwECDhM3dRq7GxyBI
oKa1K7b26v1TNXNzDZNYVNgxe504x4GykrjQdyLqJnG3pnzHcrB+Lb1nwYtKNzKh85qyuqIoH6A5
zKAEmvUJ5SbEUiNgqHbboJMg6sYQWC02QA6DS5nZf6tGRZsQ/0kl1KDoFEFROGPQjnHUq/GvYs+z
L7BAIyR5G0wqWjASR9VzUBpYrLeunh9NljiPlMDfmCuSjWZjsEbSAXWrJ79gInqD67nD4hdWPrkE
lf+hFcV3wQcyzlp1SAwCj1ACb9tpxN65DOZ+SbhzOj0Zo2X0X9g5HPXpKZ8mwkBK2gmtfm8GS9uk
+kokTFYAjpnuB7GasNIQOffMjaIGW5ywSTTIxgRfaN/8jou7BHlrHaho2LPWxGSWyuVsqQ766jPJ
nrqXrEqZkWa8Ow47PkmTmWmflR5k+gqhzCWRQyuHQDNZPYl2PXSDbdHm6u9uod7pfdHnSOKANIQG
+zUFNzUxCKx0eYjLFZ8NQviAqv4zzesPEq0JVCmRhht5+UZcqhM4FeG7CYgnahkug8mUB20e30Rc
o56rIXJrBqHpPpW/k9ZBbT6Q6H77wKzXcl7+0TYifO1bL+IjP2uMvE66af3RyUUOoSObgaXUZJ1V
V3W7bIDDP9oh+M8zYa5/k4Nrw7ert7JmBIv76AUez7xdR7BhbmUxmzPgUOVPg3LYOSF7g1JHTQxI
yB4SZiiAw8KR/2jg6HWyLdt64sgQ7zW7Ucuk8R11wvKa8X0lNMu15yLAxkcE4fQeG82HHfeguCdt
26JDNLGablc8jmHd91OQaWmYml9CVMs+XcXnNNqPBBYVNwUoP9+gtpxddIkzhOdUf8y8wT6088wc
bzhP7AU3WFx0SHNpoLf9nd4s2taQ7IfslTcsIXQFHVaRH1t9fjZqZKRGbECr7bb9wJ8Pr5ycqVl7
Znq6a3vW1pqS8SZT9iEFFp4tI5EgM9IbMyEl0TWbF6fo9zCXynAufUQHJ2WKCxZX0NEN+Nm1JuJH
miR3GjLsAa9PjhGIjIFBjqITB8LBbtefsry9VThBmjKjTiUwbz+I6bNMnsEVfFseUdaZGnJyp4FU
EwywTREPnUedTHnugQSvUH/VvGuK5jViU9VEc7f84EAfEORyRo2nziSPPNdKrDBMiowUtENu0C3D
P8lCafKps0NyAr9ufhWW6ed6hcu4SqYCrqVY6WYu0tRp3UmXt29cqIrn7nMeexytDWPAMdamGw9g
2ba2wY3n8YgCt3ypvfHiB6NOCTvFo3ewoKWdKvZaRbzGJ3PE7xnLAgghcRKWX+4JuCCRUg7r2SyS
oJl9K8Qv/ON6k7dfi/SiEnb2XePb4ciYGPLZzCpJI2NtxU2G82id6Iy978nszNAp9IvH7mSTQnnd
2jMDAjklXKpcvzs7SewgHiuAnEOM8awCtCrdi56mTTjkOsVbqvQTyrG9XiALWIiRWzT7lwBP9n0W
53Nm0kkTnIiQ6JbbMhLA16DrLqqEOF1ZQrrBMZS2Gg0WOaar27REepsaxQZhCWjo7kvT/iDujdle
dR2ISsQ6ab0jovxL2EyzbeLUVhX2J9apux60F3PmWzKNa0RtgiCDuZE2rt2+mdcIYpR9xqP5KG/F
ISqOz6lpobXhgmedXJ3ax3Hsk0N1e1zsQr8WAxdeYVAUWpNWhaU+I6T0jWACh4PHv7rEFtdNRoiI
JMT35tdtlrciIQ9zVCU72SV7b0qT1OF5RuMl9Uurq27jJy7fmv9ABYGPFsTV2HEfu3OOt4M4Xb/p
95ihFMOt+kAlTofQz1+1RbxRjhSd+eMx7u1nHE9WaJXVQ+JO7+TZU00DNdto1sA9W3VBV/tRqSEB
6nWTqq3vGaY8t/YVlubrqLW0cOTIxANrXrO+At0t2V+S06c01tQzFJAN58d7KkiWmVhD1sj/A90j
8Tb76CdMPvPMM478I74rho5AEv9BFQ7p8WaF3+wiXe/SF/9Ui4vEvgVD9Lew5vSKixdztafrgVSF
f0Q4wNGRH6qBDzwr3W+Byp+RArHs/pR226a1mPQ604bSjDgg26NWcqJs3g3C2qOBAnAJhqBO6LvT
1f/XG4wFgQZkDGWsWzbIU80LEdS5qBgMEVM0NVaA5LKiur3VEjpOjMx9XIbl3UcIu4WEQVSWqMNp
kBdk5RiZM5/KfyU4NhPxCQG+Hva1SRjUxOuvu9hQCX6tyvRfPGrcL7xO2LL56hDI5sHidneUir+1
mZaHbHgbBT7O2WTSQk9/28R+QAlnGgM1OR/Gb4WettCI8UXDVs7zt9+28ENIClvq9lvPmEMjZ7Ip
Qcrf2TegZd00Sk1dQHcE3CDUTqxxOFg5hBFmv8D+daaC6r7f66lWbTI5viSygmZJn2WqO43Wzp7d
O5H0h4ke8SZcf+DyeqhiB890GqXk0JQTVTGtsVPRFUswKrZIdnWNXX4gl9BAApPwx9GMPE92diW0
EoKro7054tC07GVjC8lLY1Z/RUYu5jAuF0UCwMkw529lFIce7RWT5uF3JiFwv5jMndbyG2tIFRJP
ylldscS3jOqY26RT2/Qx4TjeiP0XolCwgdS+s/UzbiLa67ryGHhqVRzU7hONBxnqOVgkZ8UP5if3
uU0sKcIM5kI3cwBHdkbegi3ZQJVVfRfL+r6cbX3v9j+4bGP+3HzCCaKP7zAlEMLo3H6c/Yjz+Jd0
V56nPn3SdGrmjiPOLaYsSEZcISaDK7UkwWKNjA60f+VSvWsV44Msm5+lDwpGtz8zy32s0cizUERf
Xy2/1UgLbZcnJz4SvFIVqg6wffPgYcTfSD39sNgrbsTY4TEi74k0rFOSJyE974fjE9PrOFB3/MPi
JD/rQnvMJNauq24bF/nJ8d1tNxePZpMOoZAOzXdJSOR07zjyGOPv2dweHSZm0670ka6ZPMfMTYNZ
G9yQ3FJmFON8axZjiVx6+bGk0FFnob4lZGFISARiaZxsnfkfE+6NHItXFGUFa4bsj/wq9h2kzrZ2
eugShLVLdoe3lY03Y78kBuRXjVw7aGwXhOiWt9Mr93FAmRuZAgSuvClAEICKZDU2JHBvhKp+ppgI
4baqWT9baYeuIML1YUzv3BubwR+Y8+NTSK1JRjqKecbqf/i3/wxt15o6UljnJqGzLzECSHLt6k98
Rg+zw5w8RhIzNc8ydhwALbe9FIEUG6m5BZpUvMG+hlRINP1v003ka1F36JSJgYBmA2e8r4MuXx7l
ASeeAhC7IuLyjSczaV/KL+W0CZHATEDtnmNMdTaeY0ZS5eJejYSM7oWQ2mWp3+Ua3/EUqYD2tQoJ
1kXmL2vCbKh3VSJxGZCM0gr2udM6HAodnQGTTSLgMqQR8036kRrNwdHd32JG6kjeFNuCCU3K6EU3
Lgim2lu6zpii5k+/smHFz+QtaltPD5PfpQHVyFU22scsnV8/KwAENERore4YDEJ/6JwVM287BtIh
0CXl41ix4iTSYJo0jeHUowpfxcbredOtBzQBD3HDR6h4VZeUY9SQzcEb5uuMSZGvyq8vtICK1Yer
uViA55GdNP2n5U4/sS1pKMbO48++aJ32PPcx6brziv2vvdftlB2NxjAo99+zrOlOM2r0vGcBOXT0
ifrX4BS/qcfCa7Yi4kyQ/HwtOKxGceGsdyMFk4DO1U7xJXfcRDyDvuQNL83JB8TpoVpzFrAC3zmj
w80i01fMrcwn2cDffrTriNe2ds+T3bvhwmmwnRP/foL9ivTq4Ka0BKkPL8zo/RM3W4rpKv1H6Gkd
gBdJTIQ/nAinvqjayC7Z5oppCO2u3g+9fh3JJwdX9+JC50G+3uN5YQjOipApdo9G1NWHf8RP7XGZ
vLg61NXOFq+Qq/eFGMjtGIB084WsOC+jbuCvpL3b4yve8HdPoV2oCxob+X8iSm/vu5H1v+UVcM/k
S6sMGTR4WKgr5zfgyHwW3mogMdhWklpBTcOD17dpaN2IIdVtxiRq2hdvyPRgcpBfFBY+vwSHe0UC
FBMugnidh8ac7aBJW3PTG0NCQeO/VwzcNh6xrHgqdqzvsx3aVHAd+EwRRoktCafRQiNeaSjnRY2p
p4YE4TQX0WZ/RbP8Itu/VhYmn6Tcohjvr4MiiKTP77zaodDCNefzPm9MwoA3Fn5u5Eq31x3h8pRF
rVvSlpqDJDYT4MJoI0gzG3b2y0Uu/tHTq3bHQAfK0yb21jBukt+FXNDATeZXK0uDpsO/WKEamJZ8
x3F0X1rAvT11RVUfoH28y7TurbDdXdJU5Q5/Cus4k9+/p6Clfcl2ugm4hwRdU2uRnvfEPvUuVhFZ
1IiE7S+2OgO4PsHybSpJ8EOKlC35EMil8fdKULRA+sUHZsRAlzMcMo4NKq8iTM9npw12pd60tQnR
Wdh5mMof5fyPszPrjRvZtvRfuTjvvM2I4Ajccx4ymfOgKWXJeiFkW+Y8z/z1/dFV3bfsU7huNFAQ
SpCUSTNJxo691/rW/O4ws67z+EMoWa/Y9iAQMuFaOhX3BjhMir0aL8dkh+t6aMMN1BDX5sMQyHWJ
6GPHEHZsA0rT+BBExzPIsF6tCSMtyrt6p2NhvBZo3S0yX1lunXgzAcHPNOhhKsiZEafIgqZmJkyt
S64VFliPqdm54dEVCC27FCXZ6KHlhEsmcf8YplhxNUYN7AbdjVbpzQ52yKEkFR1LTuV6UwPnyOy0
T/OQ0dqsspc26+dnhbCHR0YWKcrgUg4bjTbaVjbtSxTHRy3K/Ff35MB32CWdbxyno5N6yVOtVP1O
Btx91GXxyf/SQ7vAsYw1FLmMOAwm42ZDIxIeEThR8BGqhXSDsWeLSis4d5W7bkEYHI3GFMhDiG0k
7uVadFkKQ4GRXIjXFhzNS9iBGuTEK8p07U6ZdLpFkd8FCuap0/XhwgLLdrSU5oQ0tSliBUqJM2P0
p6NktRRE+QB1uBDlAXf6FzT7LsdkPrNXhyjDqDmp9Iwz1hmH2HwQwizPAeYwryOBAEqnE59MK721
Jlv0Ed1+ViR34Nb4Zhwf6zwfbhDtrDX8P5vRU4JUP7Kakx1aF52dzxnh1bowA+2SutQ8tE7Vqa5a
knW7LwqY4uhjQXMyOvp1n+nXWlKAInhiUQww5uNhSNbIjOeL1NlSaPP03A0PC8ImiY2XGaz9Ey0C
LMqDe86qjKvd0Mj1ZlhYg170tDYZdyET6FHKeT21WXsuhPE1IBpxTyyhQOPpG+cCBdAqc4x7VUNN
eQmtoHlgmBJuKpn2G1ImYLx0evoUIpnPExNTQuTmjyPb4ioFbWEKyz3JkVmqXY2cgqYJT4XIeJIO
t4hdzF0628YVE8NR69zbzG14mmm1pcLfp0yyoeSjie58dMa4K7v7Gn8x1jAGVxiT3uN4vDPMnnjT
lnSqIUPis9CVoQ/5nt3QMEH+zbDFUFcrVRVlCL0tNEBXJBU+HSj/q9O9mRVPB81tj0QNE+bZlO5B
d0BooZ4MNkmRMne3muGaW+YtqnOfKM6oWdtB+LmOGQ8BdWPPNoPFmmyH12wMmmoNks2mNneNSWMi
JPOCKeT0Cp7k3o269OS27Vr5NHK064A7uEjEsBM+0ktCvL/22fzQZdV8jgue821Ewrw/qU2ElLoe
wTyFDpek1OzpEFggGRncAl/7DkCrOlo5vd2OSnEnijFDiT++1oUf35n41bajmTdwEYrU2Sgnb5c4
OzTP0q4e2bfSdzXA/jZ6/gU+CSmXjutct7Omf4Gck59ySE6xkas1RKFml7ndEpDgYu6Tr3CjPvkS
FUivG+eBz+Lez8i5ikORe1OxuB8cnrB+FBiboDpz2+sDm7tkGrV7N8eQpTf1qU/CK1WYf039cwRO
4AwjLDlFFNt8vtYeC6wn9PCNzEASXDEUEdsA4cIEsZj16rueshOJ9O6T0uv+FIrXdhIZTK2he0kU
eIVEJ306pyNv++xJdNleWgIGc/zGRCtKIk3dmP1ZUR7zwuzImjTGBzMPqWdAe4Uj5XjtssvEOcus
vhwgNBiMKHPd6M99ae9ZDuVFDE7ziAX9gHbqKOlxqlkUb3pI/Pxn2/kK7dm40zWoBJDjxL4f4uSO
BmM8kD1pRrXL1HvkTs3Nb0QBVHtXpRtMjdmjb+b5eUB0A0OiIoOc6sjVShBwjTZ7dpFMO3OY7TtH
54KEASMAzsyj19fNR2+IFwbuzsFM68ITDl32yFyE8TFCL0Ihn0okLs5UBnfIzb61fi520kouZTsH
d/b0rZaa/qAVwsu7ULH7pc8QFh1h4Ro5Pxkl8GrOFk9XUTzQHPw2ZSp9JAaNXZo79RiLBsTNcqsl
AX6pNr6VLpSWym0QhGtgA1g7WXGOefKRzUm8p/CLsQNq+TWZT8HiaHXMFiEM9e8qV8FwdWMCwrT+
E+Osfh85xk6PM/coFw+ji0ScHVtM1uiM5AA6cEtRV3HJ7b4n7bjKa0UHMP5WNoQ/W3pESdw69q7w
ae2R4zzcZVX4Xbfq9jKYSr9BeMB/Miu64QEph1A2DyakoxWtS+pFq2bEqLLpIDT4XQSoiWvAbqk3
UwyCzEs9y0cuayCAWSc09b0+NtSdVXrkjoWPk50/4o9BOIqamZI82RHgQ3n9R1OTZt8iSBVNgE23
9ldCMvOmOXXFfJhtHXIvt8AFBmI3tOdoGaXOTlWjg2Mta1tDP7fOXWODcoE0BTk3emjt3r37ca0I
KOGHH05OszNRYmnPsuF/QGq8syJtIaY469zS1Jbx9xepeFaJVnQHGdnDkdRXhBrhQGe+QFk6hchj
FauQG6QHRN8pVei8zK7G6UgO0DZA64TOR30qsD/N+iJAAev81CGq7nv1GEy2/EppVMqyPxolrEwd
lhiIOK7t2XDndxDHCzg46JjtZx+NiyW/7gEMWbWoH9Ip/lTN+aqYdThlTObXVtl9jtX4EhMGiDzQ
fhqc0DzOM9IEa/iKEvELOCh9J5ixrFC4J5s4Fc1hHuL9LAiPxa8sdu2gPo9xjaXPJt9ScVv5pf40
dJj8RGUWZ9uh9SoG2W4cI3iRIyxXVdBAkhljK+JdGeyntEqSoVlTbTarNqGNMmdWvItDzYGzUt7C
vkSRWvgt7aisRj82uacfXzClboYC5L90A/VcdzT0yNuOzplfHEsCk8daQ4eRzX696UcScHS9KXmX
0jokGvM4PzbQmrYSaWPrjsdeHCTqlL1vkb6cLDwU3cXLWkBmQUNMh1YqJOp0ip+tNEaTOUb3XdMK
WLoa7RCRv47p4OwM51trsbSgXgGbJ917d6hNTAXkXVX0Qae8tcAhYZap+Lt9kkdPbaqVIKKTz1Pd
afdVycPTH/1z1+dPlj8vwtzRAGcatUzN7iPQaUE4JyfZ5l8dZ9QPuQhAqNB37Zt+3xBXySAfJp4K
6MjnNQM9IrB2Lt3l69TIClWeM56slhGW0QenJkR7XbUiPfay+s4zu0v75NnoipCQSPYnreEex0B8
ELhpbRgxmWvfLduN0Y60W4vr6Dv9fYI+FGf2juhmJtMTnl0YhYhakPsH5O3sw8p889sgo1mt65cQ
+TV5VFuR4nt1TAQnCLbDlEgXLFruBNmv7hbtUH5CHOXwgd8luuuNY/jWCvtFsxnCQPXGoxhQ1LeB
U91lff8CsI8dgrklh63/YrvocNC0pLcMqycbXxEcLb04xx2biaDJrAejPTJdxmBXx+es679aw/Ce
E4pNMGM33KP2Hvu2vw3Us1NVj+QRS3HrytwiuMxU527oT3GDbh7g7ABkplM30o8r2tRoFRpkVmKY
70g+ZIRaUXibRgSiUNTSs32CDDBIossfdesux1u1HnGbxH2iaPtKDV2q5ZzYkH4RoEaGonMPOVme
m6zTloggLXxvHJQy6NS430OCmZFlgdh5CzP/U9629c7oiJhPTUaBwrbQ/jukVaSKJ4/lgr8d7d2I
DhQtVZXh4UtWrXrQp5k8EZNGt1Nb1q6Z8k07tabX07C8Dom6z4bIeCLzinHsMJ+LoKEsnA9ZZdue
O4vxvjWdYisBIyJwQMJlJ2+KWuE6AyunqjO7TybwflwUcIkaFuEVgqe7QUe6W0zLc7zvh6ODH4xa
Kji6ItwCh7kfhhBBSTxdGQjTFapxtmi+VZ8Zrh1rS7M8yt7q6FTQRKWZZcTXsr2NJgpVPCPVuYuj
YqcEb2uUgq5rU6VnsB7BCrBTRgI2wb/WqMp7YGnV/ZjgrrUD+SQ6ZB1GjPOhi/zopMqG1XMiBZ0z
pZOrm3TANcV93xfZUeUPST4Vp0BfbFxVtwzwCdg2snGlzXmLcPlmh2TctaTgruzUejNJkeWh2BzB
dnsTzfaDhQdizoiKZyvM5aKnL7oNI8BMkj05MjlyeIYCS/FgzfmRrbx+gKSstkaXvWfCTM+WqcRB
G8SuH5hwglxiAGmNpEyV+M9wdo6rNEcho9xz18GXM1v/GrnceIg8iNvDH3dhQ+V4tRt0jBvE7JWK
MEI2UjgFKzYXrf3eqeiJ1lC3ncN2XTN+umBpfTANvbhRVuKmFWekMYgoShLmm7wr92NbPucdAXPW
5PLEE354CovyW4QpHhoPBI1+xFCRKPuBhkFwzCz9M1MEOql6eI6ntLpZEtsAsvhi0od9qmVHwoLZ
CgXldfLF1Wla6+uUnFOUrDKZGSgHFyNrm1M/t/cYs6FDDPKFXuA+p9GV4PGk/w/Qt7bMw2gPd4SZ
nYoqPsyTW+0CKt413kObHcRJMQ3lQunkURf9Ppaie8goUltbPDVpbx7FlBxUxyZGDArDexics8QE
39dTZWRj1jxYSA/wsXfINHzMe6ULE0FzNx3PCLBS7nT58UXJRPPY9LV7I9lbGcC20YL2BMg4PJpZ
wL2a0XaJw+Fm+TWYi+ZQxCC79VpMFysgRx2BY8VekNFBVSGL8tV0xjq+kwlyNccKpmuq9P4gOMEG
ukV8Sya3siyiy48vfl3v/NQaDhQi2TnOZ5RQMZZ4PJYE/MT2Icvw22dTNq2dLhhpvaf32Bv8Uxd3
z7rVqLMf9ZcJDvveoFW7JzLhu2409i4dyWSZNSydrR5Xn2jcshDapy4o3beuqwgK5i8iOzv57SIs
ZgK7Xej0EJihFpdEUYwVleWwNJsBFGzQgNKZNxxxbkyyF6e0PMoyq2kNw0c1sIfjyQKIqFFs4pEe
1hFzw7Cezj5Si34ICg+ds4KTU7g7N4eh4wfuzYC1+pRoYoMb/BXZAAhSnFfH2gFzYq9IWdKvQqO7
MziOXE0z8X0+glAePuzbrcUU3xvHPvWTRzGqAJRk39DwAnxgADGcTH6dijyg00wi91xp8RZvQ+iN
iXGzCus24cteh5MRHKNl868PxcmtRQSYQBfbzMA7LbMy8JyxPrnWQNQxxLUoPMYZaaWrHLKPnUK3
i+xGP1C2Vt6iBDXzeTObxm12h+nJmdgnM0u27u0G871fdwcfpfKuc8bptdGTG5Ec4sGSJyw9zdGv
YI/S/av2icUDKizHfm3UqMdYm0YkaAI7s+WGR5rDpC6HwLpdfA+vukDbMrJuooch8JDmxD3p2XPp
lU50zaoxfGqGbgABB+q3URPKYxeZLt3Sb+z4xd7VsfQ0Zpd7soqfaf6juMvS7lOJ2ujCS+ylWXzH
4ZZsAbotgoNivKb5HQ3myoPIzY0U93PtdZaOBNdaXCBm2qzUAGMAOdJxqiJMkcbiCcA8vtUnxjP9
7L8M6ZL4WoWkyWQ4SWXDF922xxc2urxgsQl7o93JeMxuBiOlIeTSKnRObtIx7UlLGwVnEMPi6QSs
1iXkosCJFThtcaEGQMy+q4sWTQbAFQTu/fzWTwaWtf42CxI1Q/p753ZaEDkTWpYYcbPPHHtDQBqZ
oUQee3loBusO5uTRTwNSG0bYCFhpj7OP8RDJOREmfo2X1n2YQiU+l+W26a36zZ2HGgeDTnCJKpq3
GtCWg+OeOPlkGwNtW4cx2KJAjSO+VmG+YWIHg9g7D/oMhUnOYJTGLqJNZRaSJC8rRAxWWq/4z6qk
rj4Dwu0Opg03ZSRUT7HlYKm1ZzYDFdJyh7FEJ7j9Wm2kKiv9D0nOhg2XnY7AaB3SEMiXnqb3U56V
d+TE6A9BYGxpo2xd0y9vwdCy6150ZxW627iy40cNy0Qu/RgmF9Pa9obgT36GYH9i5G7fRKZ9Mjqd
AHGtuUfCBD0Fz0/eSPvQFihLhe/Gp7IB3hmYBMyaY3WZU6U9LyK4dWs4H/Vk6xfX7Tsvzk3CQIQA
Tjh0TxkeE+pRVr0p1q5RFPKQaOLzOMQ4TRGDXx2dZVE4NWq+GTuZgVt+/mpKKdYCZtLnocZvHbEO
RUkBZ4kg1k0NbmCN0QKlRexPnySEEVRRjSbCux9f3Mn95As0wUxgdU/qJOWxuO41FK1UMo4HWpDJ
FtKFY8IA4c4H7U0irn8YBmJycDeR2t2ihtAYA2/KPhkOxIscHCZQj9wVdEjYPDEuYuBeuAgIGeHv
WgXvUOu4P3p2ggdrgj4j+w8USs1TGcLpY950DIxIesZQVp9JMWBm59hg6VpJhYjPqRo659hEswaI
+qOzzfRLFEZkRiyoI7tTw94iY2hbFjHuzUarNpFWfqPN0RyHxCk3aPf6+wBM0cbEtLVDB4LlP5HF
M5c/PF7zNqlM24wWN+PYdSP3eZgcRFoYDwIH0SqWhrtDcCQvEthSbxTuSXeOypjUhTlreZ7ltHcj
E1mWwxoaaOoSqvbdJHzoxvwMd0s1nac5dz01CffAthJb7Wh9mWJbbfVgeLQHTpu0KpqFGcZau+++
WEtDp84BQDgxsQDmBDbOhgWybqtsvG/si5JZdepRSaNmpXII6bIh93mmkP6a4aTZ1RlVIsQFwST2
LqoMQG6ggzxZ63dGRVuaooEpLSk67Xv7EZkDgnI2ew92Nx4shtOXHjDRSm/ui1DCUtIstBcC3lXT
RA+QJKa9LHO0QLiB2ahexRRABWsqdiMmiagC0FQRuh+mkVuPPQ9hBGNMH5H0rPTaB91E2bmd9ba/
RrIZTqIP7/Mi/pYGcNcnw6FCYceMRXBCOFDrmxg5qGeq6JAVJZ37uGERRhWgKoMJ6ujs0EsOqElT
kmfnLNgWUbcngBQFnorTafuDw4+fqzq3sImYw2HlRLNwLB3ihSefDSB+yce8i59NfXRvLvJQWvO1
QbncdEzzpY6AQiBeg3yJPmSks+ZhGFv0adi47TqU9yhh9jxdQ6/hOxrh5XewL/GpRY6ysjoZ3ugl
Cbz14BN1kVwd2/TZd4XZFr/7pmMO96PGcSQAAWJiGbvpszppdYX6afk/4L0v3dDE++1s80QfBHBr
TWO90lOQGB2WyKNO2U7R4DMlwrvYR+hZpMlYIvFB3bqw60RdXHCUNEdXST5O/QA1IXuUqiCWw2jv
JIhQDHb4WmcV7Tu9upbf+zL+0o7wkm0jRGAk6pPWT1jLOZRjbvVburf7oNSaV7NHSqfNCuq/ydO0
DLr82GX5RhZdfx8OkYbHP8Y8jhonUjAwtfk4Sxg0bljYa1HO/rHw6ec2Bjga8ifnY9DZmFxnur6t
E9OzrOkGx9jpJDXCe14jNWnH4p0RQn5GoVJtNRqj54jb5hTrurmVfV0+YkE/OFn1pQXP8rXKLgmP
/JuuWw8gV6O7UfhvPkrQA0EXL1pRtjiX2uYQg+73+h4uQlTXNj0JuAhmrTfXTrjVgy3VNxTs4qb7
zYFwkWKr8sraREXr3PqPaTatvR2m0Upo+XORd/MzsgOcY0V7mbWk2FrNHPwmYEX8e9aJbbLRssh4
UmTzub9knXDyNF13nHxvSuyBlbGw4Eqa90ktK69qpxdnDqBHG8EjTn2qxrl5jamH191SpLoYAc5s
mpmCl6kNNAwzYIfqphdwVXi2/wjv+F8/pfY2//ovvv9alGwrgrD95dt/XaKvddEU39v/Wv7s//7a
z3/0r91HcX2nPfg//tKtyPjv11/56WV59z+Pzntv33/6ZpO3UTs9dCy7jx9Nl7Y/DiH4KJbf/H/9
4X98/HiV21R+/PMfX0GZtsurkc6e/+PPHx2+/fMfaOr+knKyvP6fP1z+jf/8x7b+yL+G2uW9bgHf
Vd3Hv/3tx3vT/vMfmqX/J1F/QsC0IJJQiiVOd/j440fiP1EkOuQB2oa0SETjR3lRtyHvbvwnWdCE
4UlDSgNlL5EpTdH9+SPFXkJ3FW1AriJD/eP/nIX7P0JX/vj4OCt/fv8feZfdE6zcNrzwkjj439ks
2JCEpZNQ6pr0uBRv+Essm2vSR0STSnEdjas3ex9B9JaoK/rxraCZ5BJnXPTTb+JNlsP/t3d1qZZN
w1qCoI1fAqog9GWCZ2HuWe5LNz3b8lFQjRkJ9tnkLez3Q7cVCCFU/lym5xALXqF9u8SoGNjL8szx
scJIzIKR8dFkzwh63OgJsq7h78GAV8yVm1tHip5ZPVfjtJoB4IWfLfZNf/nE/+bc/chK/fXc8dGS
kWTpLmGov9zGtYIHM7j0kPIi3OTlK82LTeiIrYbGeeIohb5Fe3uPwgSrg7PB2NxQfdI3msAbtkXk
Vfg8S/ez7beA9wqmq7DaOxcKfbkJGdEl+bbA/WR9kfG7GUUblYyHyjZPqUK3jR9jSfMKcQib6ftE
lR76j8mXuMDz678UTotGB1tyN/zxQPjpefDXK+bnZ9cfF4zroPeXiGxN0rt+zqUhY9sMiIDDZIRZ
NAJUXbgxVfq0yezvKPChNdprLTB/kw4lfw7F+/G2nGHdUaiKdEWo7s9vC46Z7hq6Xmoq6GrRajJ1
bPd74lAOLjinoI22WnckcG5PLsQWFOfBRTWkSROQtoa6AzyW+23Adk1Qh3G2QzyiGuSpK7px3Knv
uHCAluf/H9c5R83dDQPTkLopfz7qeugnlPE6mTFL8Giwobfg+elhJE1jtL43oN3bZrGDPTTjMYNB
ZWFp1aIXeCpkklLvvPck0gvrKerv2XPVsGXc5rkNPFzjocB0KVpAMNVKY5QwWRmFzM1Wt2gGGVPW
J4Ur6X++4n9ZuP78FKRh2iQEmuTJ/hKUxQZ7JA+YCXPIHhdr7BZQCH58qLlQFBjjrtxQ7hx6ka20
DlHcnzvDa7RvY/4icHC1mJkQm85QYovxtynUf/MkI7Dzv4/tlwtzQBe4CAC4MOUNBhgWMXYd9EmK
DHkRUThZfWkZlOlkCvzmrPwcMv1vZ8VejuwvUU0Nh0VSN5+y4jMQhqI/FcH5rXd0kh0cJ5wbhfnK
YU6LW/s3Gb+/RKf++7svR/eXd0elQUIOAgIvKaON27irKruX+ZOODcJN3pO+X0iqK6SfG/rghEiG
vzkA+XNS1Z8HwFbQcC2X2/PXaqZFWJLpJSceog3oIGzRzhLqUa0soO/InYyCIQ6Y/LxJgfMSBEz0
Jzw0uqRveJ+9NDFX/R0T2OX4qDVbT0WvIFFKxrlgzYBOzp6kn/WbD+1vliCBH8pxTMuypbR++dD6
TnN1DcIVCsYY0Z67rYDVXIiXpJ+Lq7Wd99j+NqE97TOHVnbzBnOUOIXhqPE8+c2xLAvFLwuJUIos
DqEsw7GM5Vj/8hF2MDNTZ2oZRhB/hJLT64Zn1D02dIMZedbYbNMYogmEBjDBbO3H8Hc39t89Xl3D
NIRjK+ViV/j5CJRLIhY0WS4i7lg/sYCPYcby62vYh4cSTQy4yDpMnugrXRgSA+k+zjWGPDFAMQh3
gCq2pRN+/c15WR6Pv54Xl6YICyxsU0biPx9VpeUJLNwUDaLZbNpwwH8XHiSYSd02Lxagt1IUJ0mW
j88NN+QVaXfW6TfH8Hc391+OQf5yZgKQ4TVBABRIMjiWBtptzgqu0pcmyBHGd3fKCtYZu/ouuQGd
2f/m7aX9N7cXFZKkdqQWdCgGfz4JfmVPgdsHObh018vZYtcT3eNgNfV8DKM6WViRMfnB0SNRfgI0
neCEnbHTjupcTUB6M3Vx7fQzUVBbv36KRuNg1IbHm4GIxHvwEBC/0wXwACieLJf2zrSxSNKQFfl5
XfbjR/ADdsuoop1MXN3inMfg6ebMcybDc3nsCwX0eH4kbcUzk+AAT2+PhnHfMb61KfPW9TJGt/EM
ohEVDlJRYnZynB9m5RwwDa5rB2/bHN67k30obMMbU7ld3qsiWKOmIV4F9SpCOTZ22b7s/X2i9C3D
Xk9hda+lDw0EYEajbych162e7RtEoJbzhNFsw/BtbfsCQJ22FyBAsjSDIW0w1W93fbNziVlEtLN1
3eoxsgxIDvCPbHlCHrSxHPpMGpoelC3COAqR7WOUaoY4CIeGBQ532yRuhnOFzVG0L3ryDS/gPhti
EqzIP+HltdnC+a5v9SUACuOf1MiXHKgN5dvYKghM7DvBOfKt0GtaxyQjaGeLkSOMT8nJ78G3OQFp
IMHLNF7q8G1eaFeJ2MYTEbjyucNgpuO69uO3SpBdZczbSEdziz8DPfpGVDhzMDEEmCwZPa+1kGUb
eko85ptGR8EzMz0Ih23I/Ncy453DUp4BPYKq95l4QwQcWsmwpLcBiLxMw0EEFfHjhtcOi4YfeCFy
QIv8PVwKW4szJqcOsx95hMux8GzvLHp6nNXe4QOAkpK1Es+TXC0m5Z6hC8k3FW+XZ9+SuNxHB/tT
iUEmlGRaKfPzUDQ3IW1UkgFm/PF0KfG6QcpYd8gZCLhej3p59KlE5hTf+cS5s15H4DPMM3ZJg8b8
q/nYpfYmDF9FF/GPfvRhHuOhJeqxWuc6DjlJMRmPO1MApBf9EdvKNugWflG+QsC4cZyrANToT1ze
4mT3NqEVK5v+nw37nnS6dY0ctyru3eTesm6OrDZB+YSqxJPYtLOcpZCACNJM0Mt5EcMAySAxh12p
4DepH4uhjbq7mO5zRKUMZDlxtwoUysilUlNjh3TNhZ0dHBnug+pWZoQYkFMm0Xja1mM9vJpE6lZu
uBEpcY9IbhkB0zrzVwQxb0J6mKNL3w7dcJuXG0WV2IbxxgR72EIVjtG9Erq66hVMP6wa00M071yt
W4VTuUkwOyHE3yAesAFljBMSaeXQn35unH7rtOqYjnCgkF3r/Xut6Jhp42qN7Hlj1A52LCoOIgkY
UhBX8M7+F5D/AASAMrxCbjPd03ZdPsmAi4Xc6JK7MIKgo0w2RXw+EtNrSNvOhBNo097VYyC5SGnx
vdsZCgL4cgkUAH8ItmLGCmgQ6Im4nRjzJvlWQ6ud+YMUbqBwvpVAqdT8jXJ5ycrzIRm16o3rwUvF
c0ugGpw/OD7GKieTVYFLGGsCM0IIscGdzgBvOdf+roURImNMWS21QFl4nf8VDyV6KJouQsE1mvdu
Z3s9B0a6zjELBbE5fJ+QAxLHntkUW0YWW+KTkejbXg1LIbI4f+B5oDD4dEJNRV+8E54egGWcvuvw
fdouWfsy9XqeaLB0t07OkL99T/XmCH9vF8xyQ2m3cehA2/gPoxjYl9l5Ic+PpsWzgl03RTqHKRgk
JY1GptZh2Z9gBGCywRMNBLxuUBJjbjIwIubOhdbegcnnGkANMK1r3wFAsm9NAD6hfoyMT6b/ZMt6
LSB1+qjeUhTtqLlRqKid0DpYDtmhqGG9S3s9qC+u6QW1u40yB4qmfS6QQcL2qaP7cYa6MprkCTAH
HNBWIN4awmLXcddA2bmggdtA3OG1gOGDYANqlk1iP85yawT5wSBdo0y8CixH3jgYfmzPKpdIm4h9
SHeSho4PjnEjCRfTAKqeTSq23F0baEjR9H2aqnWp1/sO8ITOvwS0mulzjcB/q8bnwH/ZWsl+KPnX
b5apScMc2pqfpwD5hyIPDrIz/mOGNPgMUMNV8qbLXR9l20l2uOSAE0QwUjFTVKiLutTcFg3JYp2O
Wu1BkZkwwcROAfAi0c018ZI1FXkZ3c7X/D0MiT3obw+z+i4KnEONMVb6/h6ZhdHAMujltpTnikdR
o7FAA04dYv2pFBwkF7E1j09aiKVrvi97CxcygUXM2pxUnEKkHJE6mbV96Fgm3YRGtekjiFXHujYu
jeOskiGFdoRsuLIPzaRvl2WY5tMx7ZVnaC8N4gnFgrasyo1mnASU6oCTngBJJFIeDa849bRZch/H
bG0capHscRAfwUntiIxbyYzejq6O2VzvFKP4Mqg23HVeRlTfUlnA5KXi5/kJA21ZMXSOfHlG4jD3
Eq57w5nWnAZqT69hb/njz7vgoOvq3PBWSC+2y0KU6/Jkdfq2noAyseAUtjjpPCXSVF8730nN9Ctn
s1RLFFEdnkkVek6+q6qXTJHOuqxS5fzUO9reMFmepLZfqpsBS2uFuN1RF/ia5+qtLbX9xHShAyeo
qXo3tvWmxdYmlA4VT986cPnKQXrAQ7yOOaDjXmjQbIsSkICrb2PTvUtb967rgcG32p0gKjaI3nQ8
v0uhFfQYccgOsTA0izP2G6/okr1TctKN5GGK2V0PzEqT8MEa1Gn5PhLKGwb9BEjzJsmdw7NlVuk+
nsxjSIBxh7Q/CDUKR6CwjDS4rY4EsMedtjHBjdJbeUNIuRGacc0C0Oi6fzeO34LSeKhye9MEe6fh
OsGiCWP3DGtj96PtwzEtRZJwqp3eGSc/nV7a3j7IEetQ86RJZAYUHknxyUiRdGkm093sAWnv2sI2
JkSDuK1FpQTPYCaaFK5wMZhgX5xb4RS3AKkSYJBL7dOkt1O0TcFWVsZxuSQUqSuhi41o8vdjQynE
7ToZFYuHfaajumZjd+6NHgeGeKGJAeQB0f4KwxVl4Xw16E5U1Ke679+qItkvhR8di3RldurChRfF
LMOFT44GCzAB2VGAM6xtOOfVCwEOEz5QuUr7j4jKV8TdsTKYbtMqPagyIkkbpWmogDfTP7sQYqHt
x2zA+GcCXg9efat3VvS4TgiLH61eXPKAN98ac3GMdP87OrfHSFum1ZirSwttn7YhcefOiYGCCuOE
hOFrK4iUJSckpo2Y1OO1icY3YTWPTTI+Mfn0SHAtVvNovGpoSyQxYrO+iSb9a67Nb/jPHw1DeyXE
BqWIOqGnYEg2nJkLPLU5iGMSXnFHI8fM7MADBASRcjLOdAK/Is7DbWE5n9q6OLHanUtbrUlUeZt4
c6TKC/2KUBXO5WhXDGe/xypAU+JfjfaENvpNxvpLKogkicpHvaqeA7wDTqnOUNSOdvwlRnA5+9OT
0tm72PLItvsJtQ/PtdD4ZNRLzFPyEPr5J13nk7S7V1XPT1adoSlgmD7p/5u5M9uNHFm386vsF+A2
gxGcbnMepdSs0g0hqUqcx+D89P5Ye/vA59gG7Ds30Gqo0FWVyiQZ/7DWt36pClYMzxswZYIHVKau
pU27wf2JyP0g+qeW25D3dVPTKcLHRaBu7hw7fZhTLldhcLjTSXFBtZY8tbl7gi+4q5v4gwBc3DGI
pX4EuiLy+Ehnse/gJqKRhuYYhTPmdHWePGa+6GQCKc85pDQvllAKzGttDIjel6iPdrX8cGUiaWYJ
liV3t+ydY88d2y21n0h3ihGIzcXi85IY6CCG2zjs2wZwUzAqNpODhfLDqk/aA4svevy7bzDu6Pd2
ov5Q6F5RqiOub85Bku0PHRwFp81/jQ0SwHE/x2wTNUO6BSWFWN5oiVz9YhuEKpdsalRUo8HILEb0
hKGTLCZchdbE87HaTTbL4yol0pjLcYLEqAvNkc3tz6bXixDnWQyDeWvzDyIHjssD0Ci7/fI3OciP
IV8clodUNLOMaXepJFwVd2UV7tr3jtyJWcqTXTbAMORpeXTnObhUbpnIOns5dJeEHiGxj4hdN0tb
sXRQyyG0TJKQRdPm0aTxX2vJdmGxyg9PdpLYLecovNHrnHd7ZOVk4AbbBOR12em95Ank1w0GC3Ul
O/55QX+3A+BlER6NtNkvECarr/D++OxLtzHE48rEnFbihaXGxwWyW45nXz5I070rcddJIj8dilZ8
noe61Xui1HZRRRyD5nlV5QfPZR/tGofAVHdSW5tTX1unoSPRlZyJ3jZ3ITN/T4Y7zlZsxenBmO+G
8mdpXJcTNCQltUEqWhZoJ+mpQL5FyCIGl2/5zQ3dqeKpt7T4c0nXSZsXx3KTjeauqoxnK24em/Gh
G0rUBsGzPxfI+tnqlHl7MLxHp17k+5gUMBsUC124LvKj5aKh9YOy2oQVKIAUi1UBNhvfZPWyvCSb
C8ptOJg5QZRIf+WJg0+RqS/V1miR8UFC29LGd6R70iJjDeejBhuUYf8p6ZJnl3dJAQ+MdzWYJD6G
bUzA+PLRLgMJk5u/Yg8bNnSQ2b86TJuraWnpy6pYo3XaWE1w8GE/Lv9PCDvHl96R/Pn9gLzHceXV
IMUOIOO6UA2AYnkKWwbVTAiW5UzIQSJoElAm75d3WaTiPBV0sB0k1fysKm+jJusUa2ggmbxUFke3
Y6AFM9Zt8cJ85SiqxTFo7TyMl4Mtr7XNLNPl1iVmuAid4/DFFUaJtA0t79l0JGB2SpmGSoF7RVry
7KbeUSIUzpaZDn+QEwhgWbCTvA23u5sYtynNHhJ7+liuItGTZe3aR9sG2MUrco1gO0acxfXGwtLd
/lReQk9LvKNC30v2mAbXLp4DAr78HCBgeg9pZrW8hTHt3XI3JXxSHRV4aejldMSQiBbVMJcLbdUy
D1qOE9OAiMkdmCPfi2tzt1Strh/S7DPP5QYXiGebgKEQd14YyRNeRiZA1t8/428ly9yjp8fLgrtq
zi+K+KPlRmzKaF9YBbo3+ziJ6WP5NW6PLZzTk+skD9K9JXHDE8qmi7MXUxZtGa+Mv2l5hcv7oEMg
sIF1Wq4l2naODzj+/DTKqV4LwM/pMpLDMkwh2E7h/u9Y7t9753/v/v7LGvy/fPt/uRX/3y+8/9Ma
/f+4Xl9ezn9s2///WIuzbf7Hf/sf++b/ZSv++Ad3bBZ//6P8+Ucb/fnHuizC8n/ejC+//V+LceH9
01E+y29lCpY2QjCR/tdeXIh/Ct+Rvol1yWdFLJn6/nstLv/pmjxRSVrw+Mfm9//HWtyw/2la3qKm
sCzTY5Lu2/8ve3H08+o/DZ/R5zE3oxxVki7HMaX1X+auAp1EEnP8Gahs1qEwjQcswT6TOe18j8lL
odrmjyMZFBFC0nCIy3EHIQxp9BC8S8M27ytJ6Dj5QO6R1BODbkfuivSS1H51R7OT8ubcjWmPFRU/
4p25TafUuPP92GJGkcuDH+51d6uS/oRGF+FoNNU3X8Gq9yKXLsMcf6J07tdzrH6C0YnOuIuJhiSm
hYavRTRLl2pFDq9EvWh2nki1ifqJSdjTCUdTraD+p2YFDds31gRqzWfte+lLLcNj3ozerxq57MaV
1r7CUb+dXTrQKpbvroSREOZq3HkNdlLZZQque3ocxvJ3NYbdsTOKX7rvgR175m6wm/TiuaK5xzo0
MSpYQomD8ckqbu3YZEfths8xFua7aFgOYjjpgjhhQoEWKbVpEtLjzzTYJIpYZR1A8ffLXU5s3EaU
+q2FhrtKuwa0gcWGTXUZgTba3MsxGU9RPPR74XTMhKweXZBOvsbefJMG4FRA73T8I2fHlAECSwHx
xcp6mr2PaOrSrU2kH8fCc2KR9JPbQCsy5hVs7mLkZIxRhI7AWUo/w8O3Y86rSdkiKCvKjFema+2P
5T/DSX8yqiXxymlmlG3Jl5oie4OzLYNGUBunjtCRUgwPNZ4wRqzE7RLMWZxZuhKqazrDXdwVF8JI
5BdLqCXGl+xelbi0AAw+E1NugmmYHyCUlRYsvabQ87Pbg0cLQGaubHJMN3B2OUi865Q640sJ4yFU
R8IcYcoT9noKC9PdEyQ07408fNdOTeuf/W6K6ckoHupWLvKo5qMuQqbUM4veDiOHNRZspGxSENoK
BRlDyV50Kz/tTk6DFFkkAFxdCYkw6ghI7bHQOSVKRNEB5zGBVcJqAwwpdLue25E5ZnJWocvkqSVY
AnHGonRcsH0U+ANeRAInf1uSvzLoMcYozRsg5+ipHL7r0Phuh0PjjvUDWLWOAeSdjwP7XE6SwNmh
fJsyNJvS+aOM6SaBDgKXvLgdIy1hZvduPZ1K1ki1PTz5NTEyRpY+hJqInqFCnjxkxdbAmJFO/Tsb
lh+j/xWRBx5m6jWw40cs2y+DPV9s7bwiHd2k7Sc++S/E6jfRezMDwTJbRaV3Ta2RFKvg222STz/S
D35ZEWJ+mjPntbTR2FQ+Ir5c8ddaswM5YNeQxje2v4ANXEi52ZeAYwdqwYPTEfIDzC1h3kRRAxWM
q5L6a84WlamT3ru9fe/416GPX+1IvmRO8btunQcHIP/GjH95Wj+hDer2qLsvhIWzPCuj9jGzMX2j
lLTDBtWfiR2kwPjVln+qceBd1GhwSV1gWOXQvxODbdmQxqH8lKWZ7APgWpIp+7HW1opAxXFvzuat
mU3AlONOsQxf1b5z5xgWy+eQgOVeMG/hlhEYbK0DMbgziL4IiAkPHsAYdknhQVhXFo2EGiea6DGC
0PKmxXM7kT1g2Ww5qHeLqMzQ3e+HcHa3FgmyZJDnxTHWxMIOKvcQaes3TcbfyjZZoAz4zPyQZBvf
GN8oEgnehGLDTCgGMiC9T4Zn0bpCg9Ol4gAfn3zELSlIP5U5V0D7sZMTsHYU0/wwtj07UISHumNS
kAmm5qFov0eGSEvp19nDuwPDdhXGSxYZseA0qT9Zbf+UWULGIPmlwKWfE9CdK+g3p64nBcn2oY0Q
sAOXg4VA/4UT4uYkvFkTg6mVqKzfIRNnZgvRV3MZPGc8FbByqan1m9LfiPCnFwFmuB004P3OJPe6
YPsG0pW5Vf2V2tDD0HQe3D4Mtg4Uuq1S9RO3gU1jlz3N89TtiRS5EV6F/2/4gKR+61X+4oZ/uYUp
ItpQHwYz1SvsI4kNWLJjBkWAjxUfCqfzVmFCey2JPY6hUqx54yrGkuF2bmzgwCyTAUXQucdRkq5K
r3603YkRgqKlLlW3A26lNymJFgafHeiBcO1Po0AnYyJp6QSulaps2F0WLJTm/kcHIPDquiTSub0A
uxA/mV2+F4pp/riwN+cq6J5E2vzyhg5rnT1uFeQiju0KaRSkJm2lLzJfaFkQjK0gN/Y65unVj6eq
8cKNiNQfEHIs9FT+OeO2OBEHFD32AVFgxg7f40vfV7SWQ00SunqIffuj0EwNBrv9XTBaAEErAXb4
jVyNRv7gukwYU62eZgLObmpiBif67sT6g8DhwohPHpgMS9HJevT+htc+2UPHU7D1hhV2yt1oxLeB
pTMaeU5RA1fZ2IAQzUOsyvbU1OtAAmMaR+PAx8K21OWhQzoowRXtcOUKDKMRpyscOawz/LFxTd9f
2UC50PVVFWFC0OXHOESOrL5I+qpBmjnzRscdm+zIvTm580bOFC7+PCKFAXGwgBFh6an8KowaFHqB
OTy2DYhgof/T6AzDjQ7fR4+UrhEw5rX7ygEuPKI12QeonhmPrnN3kOtBM+f3/nQ1aPVfXgUKzlwy
mPsJA2PEla8h57rQiw5VVN0mcgNgvfabWbjbIfMOlQU6ndLxQ4819X3Pd0UwgbLpzmZImGNPVgCT
FcEzVUfzSAKp9xk6I1z9qYW1ycZEAgTYtw5TOcLgj7MKSIrLSOqeAb4Hps5xkJevfsvkQFlhj1Ap
/pMF0DSTuPePyl+SUlLrQIb8l7bg3hf+N8QV7wRxYOrerQDDPvq1gXwgf28Uwt6aDssdzSd6UyUd
TYYwi6hRvR33hYTGMkvC2UIt0O/au6mHYt2588mKi8ckSZ6oD5lfC3xikdnzgbn+u6xj9+AO1skh
u+bk9JzV/dgf4H6cxljU0CvFkT0YGU2Ex+RdUF+Y3TbklVsi9XfOGLy7YDy2hFwSd5apDzkpePA+
IR5xTBKHkYFQDjDnj/2eaMXqXAOr4ZmWeZtKsAOK+DSuZeScRsFRVw8+tqO8fOJnvg4VivxIzQpN
o7spAGeyjCP4ABe00dj+dpyyC+cDTIERmDVIZWeJh068nDWgE2kukyjcwKbwUJXcIuPExnDRUfrt
yibABHMKgHitWU3E/vyUJR/scejja/BtVphAChI+y+ipkWsv5R6sc966lic0OY7sV1PRdUgUJhAh
U0dKmfcZRYwX/EBRfJkRh74ngUQPvIKIeLGOp0w/medxLrpDBKMmShX2ojljjAVuprRq48rdXKnk
2ieOS7WXbZO8o9GfjI/GdqCTG+G9ZyCNK3Q5YTUjGr3CPjR4CU/8rUpb9iRYnMhISGgcpma3CBK0
BH0eJKZ/sBvI7iAKBVMLzs0iuNeUBFyhkI5Cf+JndhNv5ZjMVmunYWUzdoe2y+PHbBJsMVonO2OD
KtaVIKxV8/QjOj7Bt0gYt1/YxdVOOKCyxH4xo6Q8dYwmVclQG3HQ29wvb0ebO6vUK0feSBNg9sRo
NcQzHsMr35O7thoVLzDABHKAL5xsDZR+x2ywn2d5ocsINl4PSi9vqsfGYmaC++lT+f17mCJhn0NO
PbDMf6B/ooeMivnMxo8ha3JHlgW0JUaAm4GMWJfr5mpU0uDQxoIBWbYnHxOkX5wF2XnKki8/hWTY
8XTbRJF8mEnM2VvVkrk2so+T9YIWUYhEj1Pq0iPokhAibeTnTKgtmhIwlCHCihpx9tZ1iZoQ1m/B
M2CTLTM2EqjgbnDNI6A+essCxerCl0a00SmmeElwTId9ZrF7K2aAWoocamNi257ujSyYGAmSAMKL
ZSFZEAEVevNdyp74GuJ5eewaecm1aR8Alj2mBkPnaIw+ez84ELkUMq0viOZKWD0XmCP2Vj9ctJ7C
Y9KGBVZ2396ZPmQakTQdfSS0lx77sXIygtQ8ug5WUaXXDbsGwzrdYfhN9gbvaAKWOVINaH63+DHj
JXwTQx3Cc1BcS3zTmNHIjkF3hn7xNM6juMfqVx08XiGRjkBqi/GJ6/JVJREEznJ8yEasbkzi4pNh
hs2xrNOUJIzpkBCf+mwZqXsXNeIKjRO7ekYK6fIl8b6lXR9RhXuPMBAZKUGwZPk+v0FBiI4jWe00
l8FMWh4BYQnGoymu+5DGcTwxEHiqqHnveSjpcxCLat3CNsT8tzP5pVvo80HCV0rZf9O9YE+LfKCn
TCDKu8AWpOWYHfMm1OZDAlnPdSGKOmVwwjfSgE+sBjyb+KekPdwXQfs0eVbI7BjhTzudSNa770M7
vuf6b4UgHrPyXnBMAJn0wjs7T4+qhF0xVLM8pAnxO6hYTkTQVuyWjXoftdgjVYvsMbN5mxEAMsmt
xHg/wYEsF9czxxVHRlBf4Y9YF5u8qVXUdiHII5Xdk/wO2IanKfRA57WXolyHs3+V1FhcBSrjMRpP
21RwbEk1ORtjaMCfTskTioPp9PeLzPQhKLEi6zi+G6qILq3nUB5EcsTfQJxls7hiJpZU2bAl3zNZ
Yf2KaXctUDktOVC+fTYiZCRuWF0L2f7MLKAfHATAZedFSLWsYC0dPs+urI6hB7+tVRmBpwnjiD5M
+k27IMT+fhnG/CkzvZehLP9kvi7XMx0uAu3a2ziZM8ML48uQ50hROrTtsuCHCQV7+HkehosBb2wD
ZhHZjmf0p2T5glpcQKViCzGpJL6IbtHmIO9EEI/fr4vnZpelpEjZ1Btu0PX39OTVHCVvf32PhfSq
Ow8BCqabpclOUGXhsHyyTiHzmGbq9KO5bEuaHq2Q2VFjtF4Qv8blYt/yD8Ks2s+hQ1dkkjWz5hwo
j8pmkN1YSfNkBMxDCU4lZprsgl3WA4XGlRd8FKTtCSSeMg3SH2RN+zYx8k9CkBvAI2O3l5Jzv+Th
cJTNZBErTjg1c4EFBZ/d1YxJH1p4uDwhtLu2srI+dc1rkLlk1mD/V7HzjkgkPk7NazwsegXoAi9G
q52959Il/f0WMaixy8153P79tmkrwl7TYd0LalMVefrFyrFr82PnYKN6/aInG/FdM7F6WL5NZNwd
x5lQBZRcdNP9dC+KqrzUqbxWCuNxzatRARUv3V67CH1y0MaIQwKHY3xO4e1XRuvjCYTc7VKJUraj
LIoMXaNEYTcaULZuigyvY8f7wGAAFUEmRfvseViiLddcRbXfPY0e6igXknhoTA96jmIIen9yDa+/
NBwCpLQJXyVwbnlH3Fy6ROxUEYMjs2AeZTO56qJEnMjIWHDuSFAm2ird03SKgSmU7Eou+qKm4h7J
tM9Kks+srqZV16Vx7OCCjdFC/AFDfyxtNN4kbHXnOFCfo5rvY5uIazKRQVycISdeimZ2OChmDjcb
ob+2UUQWyqU5mJrwqIP4qew7QChIAiaQjGQBefXGV8ZVTJFC0cZ8bAonDq5G7LHM9S+YMeDOysL9
aIHXVT6oi9YkyjHnozWDjhNBZd5zVJPaUyaaUAoiHRg/DvTJ+VfdUGooSO8Crl1vEj9j0+tFErCZ
tFkUg79pZ/dBEj+fZukfVd2Goe5/3Ll9d35IxBB35shwnyXpJTU0MB+/I8YocQQsa+SYXhE928or
fkK3XzGyYt/v1OmphYWL1LciXW+8xcaElhUG+brM9ISgxTT3WcT4384wZ4QecNCw3/MxMtks4p6k
sfQ1SEgcJi0dDD+zPIXDlsaWp2RgSpSSUXBCgFBdU2fuYMq3hyCH7NXDwFkHgX+EkhldM36lzAZy
rzzyUQjmhpFpd+5+8vwLAEzObAJzNySgeMIlyta3s2PQYoofrQXXl4b6WitW4yqX9qZQ5aHNvfpg
1Y+ZQHqBIlUfR3vcAd2czllgnvIgqy5qKMpDWldAUxYCHLr2/sIh6TCjRDBTpmRtp1yWF4ey8TmE
3fkEVv6eOZlzyVDAzBrh8RB4BKjaRBxHxDmuAla+lzr0tsVvszTLB3Bo/TYUc7ftujk6TIv+smx+
j6KDPyoL1AS5fXD1dAfPKgRv1Y7fMJPXas63Ti5fpyaNTsJHtGeg+cPtH35lFvW3LPRnT2bl1VTV
tPGzTGMp5uivZk2CYutdSf0szo4KWUsVYEM8QJa+acHPDkpj3xvN7y7oz9BQmOJBFOAJq+MzaXMx
cob01gSCGza91wHjCsYPP6PpMlWaWMi1bO9ATDDkitmCC60uFgfhF5l1rwjSY5f8gUhW9gPGblbl
PdnHlnsbCY8KSNI5aoNBFzPkkwJocJqdrdUM85HOlXQKd2O12V3VIBKWLoEtsquYqNfOkSKxPNGT
sMvKe1B9Ddul8hvAX3ELIocgIcEIaEaWvwUdjwTTJDNpZCQbmMGaYAjGnml9DoicXzOFiw6S4SNU
j8Fia+m+yYXcYfhB/9Bqq7tYnT42qUsilQSDHbkW8W4ezxJhTN66xJ64TlpGYnlETGTZjuuuU2oT
zirZ9Hm4hzfMYlaAJKqd1Ziah9qpQEVytxBFQaUeZg9twjUmmmje6ySPt4AzUUv0c3YBQnIJe/K4
q+hc9Z585t30onf4rMOeAQMwa8KLY32QIWWIhG+0cjVHlUXL1LpNgwa6XJWDqnc45cO1ByHhZlp9
xlgJXYlEstsGvG4LFZzP/jx0m/kBkNcuFel4z128ly2RrmxV3uzGJpjgM4gHtfPrATsZpC0xAcUH
4/9QRPxKVodXXmNDv0gIuyLVdoWDa0/uS3TDLpjtutC6j5cCFlDpJhbRR+olxd7HISFd4i98mFY5
SWHHqpzW/YzevUsoEWFR3zJtRTvX0wzsCiopR9DbAcv5Hcw8ZxG+s/3uiocoB/Q2RyGkOxfI75IC
3ITo1WA5mmz9J1wt2OmhgjeHyEaeo0W5Z7F6NlNB3Q/diKDDGk1sq3bBSDJCaXXnVOTHRFj7rgi7
zZxlikawy1CLIbD1nT7f9Zic12bcMgOdtCYGVuzJXrobDerVsS+ubtT9jKP+sas6QMMcMGqLsHbH
UbCCqXcNSIXmwzSfjWVfziaAaX+xlwYo9sJHsmcBLcJR8Nsy0BD5CMoRa0HzooXZiNxF6kCG9Bzp
C0zccQ9D7VzquDj9/VKXCbewL9gy9dmDySm+twGVQjjrTlOuQ5SzC0xKWWg73ZUpCF5KLPbHUUMZ
38XjLSOrBP1Gl+x58ekKQeR3VHRXwMT1HpkC1YLHMOs6wos/iJheUdQMYy14R+tusPo182q6nuxi
nYgDnnZuRp872S0htHn2xkSpPtB6xnFyH0Xp8OCx+ylJU9xo0bi469xdY5K7onMQl/EAUbotvJXK
R5751LIWur6PFKKWp2zQ6vELWW5kkfv1u11SbOGgXZC0KXicohgRbc43s2/0Ft/7a1owdBYsDjZO
mbmrcA68fQoKYUWgU4Ch1o8gs+a7eCDE1plqZ10OtOTj1JnbXM3Ozo5TtFL2MsWYwS8iQvkOCT9g
pCLhU28nQbYUFvFm1zTlhZSIeNVImiV3OUe0txlAA22QuvtLXtYryzdsRtva86t1ExVyg/UYwapR
bMw0r662ha28qLgz568a2BdGdAAJHHYIIN2fieP2OGbdR1kQT1pzeEO7JYcrFLeJegVJjrEbxwC6
Zt4+yIakx2BKzNtgWRyGiJ+k/z0n+RdQ4uk8Z9GvfuGsWkUQr0zrqntt7QZXkfDnSLDzKZBdMiSo
kTP0oVnHJMfOm5c4Ij2JvTG47uAzkNWnniKm+GZabtWUYIwyW7kzJHobnao3KP7d1XDD33011qe+
KH+Wf+egMvBpfJNiGfIGuAUKgQePAKCrAWN3BSRMAzpELVLkIbk+hp9stAuLJZ9fcjexN1hm/NVY
1mejtMRezf1dy3LyuW0pStunOREAaOZ6E9uxWGatd97Mw9iKKImodun61RF9GsGmvX2F7Eu9SnYh
/JRkhuSQQnFm2eE8ZAlJaeagcCd2qLArmLEciEu10J09rfojwNQAYLZ79RnQRENYo8slscWHDf73
dRlZfUyWHjCajUugJcvjJsnWsVfPQBICwCgx9MjK1/fJkvwukIUL3kZwN8Ez5dsNjfhTDeIVTycx
DJF58sLeWac9UIzUPgoSf/lB592QkANnJ9bZaBk8a4Pvmtg6NBbwX8vDIj5FoKUkA+2q3DYuI6dp
OSSQsyd28orehluyfAaye5+PSx40XgEQU2+RTaRvfFXk3l4bv7rZMf5osqzJb7CQdM1utwbnTNZ6
w6ze3aemwgFlnXoJ2gqw9e8ym98N39mXbdXtOgU0jOSlleGTaQ028yNLwp9SUSzrKnhOA8/msCQt
jiQuWLpOdMsVIEWHi3sk3skKu6fBt2ECNdajWdqvjqH4mVqq5QBaUBaLS+kC7wf8uGacplcTQDsa
wvbN85u7wLDd3aj7x84Eb+K3UwbzmipGVcGHNEhRg3GUbS2ruTM0inZ/8p6BXukzH3glvGqvWora
FkE/rR3ipiQ/uj2zIMXuYk1TQKqeO+3GMhxWIuSkkcarbbbL+ojk6syZXs0mfrFu5YS5yazHdNfp
ei9UuHNV7Z7KaWAhStcbkdbACYBoP/VsnFnWzwTI1jA4FGypCU4n29lJF0As4hu0TPMRKwjIFrHv
+tnhCcao1e0JHY5Dpzi3YJZWLizLnGXiEPfvnUCVaxrMhiMom9m918S/SjkDjSnbs+BfF/1waMMR
T4hrTgvHugx1eisrYllMxv9jt8RdYXwgYRZzTyIw3swMbejy2hh/qZXn2UFq9yO0KlLDZXkcB7VX
nvc7sof3GLhMSqYvg2fnixq32JvEEaw8s7ukKqnXhG4y0GTOygzmrIJ2xNe08MyYXp6znnW+qr1s
5c/RPqydl3pC6tsNsOOnBPp/vC+jxLjmlP00iUT+ZDtsN6QFkHrDY/PVIxXpTB/su9EzRqzgwmCU
gn0ady3BPys9cGHhQY12xkxKt45/FPoJ4jnN6NTMqXv5FfrzvYMkeKMUT7lBsGeHdEQ57TrRofcK
SMwq+WAZDmdP3rdG/tHnpb9TJKU+dD1VJF3eutGoW10ZfM8lNwx4YFIH0oUeSWQ5Xj6udMdgxqoU
NhzmHHaifscZPGkmkjdm9ng6zGeE99EqNLEL68g7Tr45HZ3efzWaAidbTWPXK7RcuedsqwlScUYN
H3f3mNlYCVXoRxdw+ioIXdwFio1L8wW/j1AUXW5Yfxyz6lW2g8FkAmZaBCiLTQhqUAeA5ipJ6ZzM
IrkYxhvdy0PqcxOCB0oHkDtjGD8CKSIqjfbJqMd38l7fkyn4TmISWRSr58TpjuThnTvL/0PWArdq
jTwayjm1JJlO61k75druTUZrJrY4PCsVm1lW7I6S+dYTT7PPAscPExZSq22ONn/JRutIuqUmDa5W
E8ltOOJkCCUhoaNVHmuMuGiNHbyJbBKyyCaYECLEpmayqawOpk6Jia6wpmNR5ClJgAgg4PsRk+MR
GRjGOMHYfZO8wdWZgNDEM9OSmMoEgUy5R6OU/Qqur96pJhX0sFmNayF+KmaLeMhvnnLs91CusqR2
6jtCoDi6ZvklIJNNWfxpBvWvARHPkbM0pFoQH3ntI2BkFQbuVZ5tCwW7lsmANk8uYWMhYdCAurED
UT5m8yyO5E2BKqBYJEgKpWQaQghPRbga/3pgantaJ0FNxjau27WEZEP+u0wQeMJwDpEz1DEmtLCf
j8gAWLSk2YRWYG5Ok5PsuKy6Eyy2cl0BRrnkCa1OIaxHpjF8BgJBI8J9pCYUWDur2Sf2nD5yBwKZ
OOHXm1+Vkz8KYYmVn+X3yfJhOGSIr6oMv7lfM0bo2IOdhO7u/aX2MmFBrdyyZTg2D/H57xdCDuaT
GewcJrwoHxDEsEVaB9C89Lg4lUi5AdLPcULSRu4Ccy9YhtljlWz5w0CS5bFYM0AIXnTcx2toens9
0F2SswoGU/kvKL+yW6dtkN69z+6EJKuQacvI4utY+fG9yIx+dQedIHkDc2zfWcFLX1cvU+dMwOHt
hxL90caem3Gt84pa2vKK17ajOAtV5qO951urs8Z9aw759u+3nlhEvOH4m3Rvse1chzYtHO8cb/ha
lgAc/6k8TjgAXkaLcFkIk8PGwESoKOKk5brHyPW/R7N7m6zlDxJFcDQAZQCqeTWBE++hzzEd8KgA
gsFxrxZ259euS8/cwYD8E9G/6nkXLD4+Cv9hm44DXs4qjW/FlG/dFo0FN1/vhvvIR1Dksk7Yh1Hz
OrAGqavhudLqu4qj58gQCEyn4auV+WlmxlOXz/qFvcBuLEB+TMn8Rwhx8whG0U567skOXiMZYmzo
p7eRqWvQE8gJdZvlC9vl2tb3LbbIMVIoY4G36gaseJCzC0l1n67DEKPhYmedPoP6JGuYSsWIWzDi
80U1fzJCtRcFJx+p4TwARmtnLdrpun0vxHwB4shxbpN+SfwDXbo6EhW0c1jPUrWtCLdPDwRSgBNf
7OKWD0O3wjs8cEyxu6ZMSfDZ1zNPyDx9n5P4kI1dsXagyYONbbdtZQIDNfM9GQb5qkzrX8wnP4w0
P/kz9tvZZBE/kErv9YsryACwa/wp6GdYnPskYU3NIy6eowcT2En8y1R6qH3b8Fec7nzR1VtLYoVj
WljdpZKd04LJa8Kn0cH8gioFKGNUvxu9jPc8RtHn+vMpa5InnQh6QL1sZ0KOZ+an5KhHKOhLmGEZ
yrlKqj/pDPVcBVm6xd21aq3kSJFcrwnhRGTckp3nWu3GqrHvh96X1Yov8iEixC1i21Ry2xndLvSa
Z5423bbFE137WKaRHmpFnU7YMRvXrNoRW3pNxgEwVtOdtaf/VJNfrMba/RMmPsmkVkwsj8fb7Hfz
Q1JV9caIQoSAeFvD4rUu7HvG7LgdZUYSZAOxUxsoJ2qPXs43NFJr9Ys3hj4FOx987pLip5ivNG4+
CN1TGRNtKUPW9nMhsyuRbfcD4cqs0bp3BnKfFAtoE6qVSNtz7BVbx+Y5kaXdxF2FGxtjLyHV6N6a
no6BxHH8F2GtzgxYQZYy8qCevpP2OOxg2LI1yhbNCkA/U1m4XYUk3lOytCUbiFzyqt1LDYSZIKgt
bz0qQYugwqgh5MkKyRXpmaXXNSklihwyQgzieRU61cdcFR+jVRfsIYxuY0f3llPcQWkrgc3JfLdk
6zw4BIoPsmwOKRkj0+Au+97oLRzL55KQiNN/Z+5MliNHsiz7RUiBQgEFsLV5pNFonDcQOp3EPM/4
+j7wypL28MzK6Nr1Iig+RISZwQDVp+/de66RxXetVdVbw8jUctBYQw3pSoSB+lfVpPh28/bVNql+
tdbb6x3InY63MDBLZqST/+yoNCKteaCauLmaB3QtYfLvueMj9p5NG0z7zMaWyEQ5W6EhKQ/V4D3M
ES3bgDZf0WP5iWqJt87o7mg3EG4mufXJ9nsldW+htdgNRuqMZ9cuaPrPEHCZrtBDMKi9AtKM0bV2
7xXHwUWh1x/+LjZpmKDRVACXl4aeaET6qLvJ9Nd9JH8EsxfJ4EKPvqxXiWY9Ws5Pwhmh/zWe2nqW
fbMa8wQjN9omqLyWKrrjDP9kSHKMdXftkwsDTRP2k5E0HxrnHSav/UPi/BSedVfo/qkKcTVRHTUz
Hf0A/JdE+qk1F9upInOvsDN97WiUIXT2SaEiNoIU6Qet5y0lnQZytlJ3PZ43s9YZSsvmJty5YUxb
N2Keu4g0hxMgpWevq2Mv+MZIyXllTXaXbte/cxCtBpgejNpsing3ge6gv3oegGqjtRAsxP4PTmU8
qFZ2yMzwnPa7MFQYc+QzxJBtBzvxyY85iRa30BAoOvyHPF9GfW+tVGsRRdPvyiQnizKlaeXHQXjo
Owopx0JiIu365DbhbozTgCMQ8aEjOmM0L3OMjHiJE2IrQObWqyJ7tuhfpDEz8kLvEZra0709PtiR
+Wi3fXweBwwDogAsTnc3tCcf7y8qOdR8/cLxS1QOWGtajt5uRPxMmfP9QkvtvRmJUZInwnr02o76
sIYyVeCmo0lA4tDQW4oJbvyUNH65a+YIzIxTm5Veugpmdz2E+3wIkG16VPB5kNHpIZGU8KtXOhcu
c/roIiMsnth8VmkS0gswUwauqBitmiZ4iSjHr9sbMiyEhGiHjXILONLcAkt/VSTGtlmIJFY805P5
ZPk/m/kYbqNinMkYTwUHabNb2m69D/z8wfsmSGVODQm/dac9Er4hV43UXrXUTU9NYj8mUp0nl0QC
kz46CrvV/FmEgaqXckn6CCM5bDPqgwY3oKCk6NoEjoktGFEVJBRceKXyT4oDYOK+OXZIt6Gnup2j
KtnHnz1tuo+76kinDJMI8xHaafnVlU8p+vmFS3oOTZAT93ACN5iuoeof4maaG7PBoenomBNYcNGN
GvsSY30e7hdpb+pcb7dDHzKY19Yno2A6Afq42DdYXRjZyHvPAcQW5n6wiAF0L3zpaw+FZ5scwupb
pJWvEmMTaM9Px0+AU+soI0u2OEJNsH6Z1i7wgse2Aylca9fWALcqcoLXhlH3V3VnA9SyzFWrV2TZ
TYOxCwLqlSE9mFqI/T1YZgLpkeWmr6izonUOp6xt3LvalRdCDZC2k7iIQL9gBZt/oAUkDzbQi2Vv
0W0ZHe9QtXVLnoK7UL6JcxchxCo1PCRQnVkcfv3gAgwI3sJwgeCQ0iWyYIH1xTGQ0aUn7IOzLxk1
nF/zg1fwQ4kJv56ZEx4L6ZdCvs02DTfWRpH9O9ZNftCrpCaCbP5lZMWogbI5HBclzqrWNeNAEgGl
JwxF8C0oDankb0xyHvqwLQ9Jm/zzxzj/Np14W4XjULVEGA5tP7mLEdYsiTGD5DeWdMPQpWV7xA0r
mtJAVdFNCE0K8hsIDckczmORM/4c3NFYE+5OrT7jI/p2PIV0MxvJ+ZZQgajIj2p68IlMbLGTNWF/
82GOy4Z805SO6RDW95PSLxFtlsnM9yGwdWQyRwvVSBVbsPvx84pPLbPOTlCe0WXfTfV0ahS9V3vM
94VnPPtmhbPePhTsfcsCBQXRxOpk92+BUmd/cBdOU/1ovfBbU4y+czYMjVAeO8x3WLHytfZmms0r
siXuZ8lCGjsJJ01/EyaMzAwsFstkcK+dkbOmc+zNvX3qJsB7ONG63KRKylduaTQ3vGO8zVkB75Np
KjeeSdcpfCrLGGhd5D8jz9qaRo44v9B4Wd9iSYryPeUIkWvAAV2JVswDBzFMZwD/lLCck2U/T41M
7ov5hAiRgbTEpQghziIHH/jiafjhc88ycrKsT4eD9ABqxdTvbBiavJJ+X5fNsSG9YUFe3Yw0N3ey
c9FUseDIGO4+RUeW9Dc89/eyme3EudgnHnUUbop3mfc7WTDaoOrao2XhOINobZCP2YBCvqVcpZX2
YrJn4oXZNxmM7Q/0TM++xzuOBKdkgJmfeqdvK3NLR/o4KJpxehGQ7MUGl1Y8AMLo6S7I+D6aHpsZ
vFxw4emaI0/VCtwjldoqlyO7zUjYAFkHTDLZM4f5dGOYLTzH/A9DUq5Ukt2hC32NIww7EQ0Rg1OT
uSN0lm/OJi1tG6RzThnUwXJEXeL184sH9LrNPvlyHT8ksLi6+YX/g1vzMnjEBFXeFQEb80sSPnKa
XjTNHptCfVWueNZ9+5CFPWkCzE0mt3jFJDOP4Z7y9Fe+5MGU5FLTqJz/5dQaL6m0YV/6hxS3uBXM
ndK6Bq2D59ToT7ZVs5E7aKj2scyfyAu8Ga39pVvD8wQILyPOkGYnBarRcgwQdXxPwMUpsnImJWmG
vtFdxV53q1niksJg7licxg7CMou1wbJ/r8XNZmqdzylhh7MZQAQdc4m6LlDOpfsaSXeRI+OKZbsp
gvLm1sixouYQ537J5mJ+yMr5zHqKgUkh5A+oSGtmAqkxnGzde+QctGqH8MlFYsXWVy/NetjRzD2l
2cRjAG0kEg2EjBnLUdB2KHESzsL7Fvle0Zhfbp68Q1+9ZvxZGiY/Wno10gWHknr8erxvkcxK6nzS
acKx+hlqmmL8F85x2tkhihK07Mcic1hNOV8B0q4WZY1o0Kin+6DRntVLl2Q/B8wDZQJiXytOiqYA
SconDs9oRJcshHd1TuJHoctNnLEWOLWY1r0nWN9Vc3OS6kROzQ/bCI8hywmhjggWMMboNodS5n8E
VnCtZXtzuQPTtLiVkcPUygif6PVtiQZ4pncUhhR3lLhVimJ+QLQ/VuPNb2N/aY8p+i7tGnXRIZEs
hpgjD7DSwfr4jG3HMHpIa/lUVtYPbUyY0BkDAwg07R5pfoshnN1Eji6wndveptY9spG9d7tgWBl0
gqeRUsjNCZEnVm1hMWeJmmRPOC7B9mNMvb8KqQQLFENBSCltK5emsUMUN3HNTl9FazwIB3SZqA/H
4knUnJXj5DUObLZl9gi741MEqAVmSoyjYYEpi2lEqN3cCT+/Jg7K41Kde5OY666s2OpN2ld+op9K
UR0bz6YoisZNVGf7vGW65TsEqultteEs9pKnw52VCLRNaX6wHL7UQnzVlfgmJqLlyUU2qckrXfUb
vYy9gTerNsaF3XfPYRJfMiKbp1p/1sbuxJB30bIsAq6ZOU8pwBEFPJzj7WM0YRQx9CX9XkQJvodp
xNikrnNg+Ps+jh/KaO7Lir57RjJwOwDrQKFmzLw02swD6XyGne2ImedLq82eJqXSrDUxwKScmSxG
aMoQq5n1fVciKu0qwmp5SivKWkQpjaktHRuaAAs3L8ImCmfty6uKF7uTB2fgUQ110a37sv3w4uyV
8KN41ZYPccD4rLI/RsXLaKMk1AYbTjUKZtccGcDpJ3iueeEhcK5a1bHPlvu+5Q8QcmHy8KavhidW
Q7jfqL7ZC/NUQRlDAN3cXAg7GTJXS+Pdt9ZEoh4rOwbpdsKrVnMjFd61Kz78KGN86iGzmg0BhKFe
fDtnQhNENGS8JasyqtOSZYUdgiuQ+u+ZwAJHCxz9qhMzCcfTr7Mi1Vr0FLr63uw/wpbg+Ia/c2w2
+fzXkmOH33bMmkOGzT7Py48xHhh+M28OzR6tmH3OFCvTjGHwtWFJD4bb3toJAbeDxLLllBB4kQpI
ItbGs7RjmSE1bt3xGXY9hLjcPUR5si2R4BotInVLKVJt0J61tvHW+961tVgiiEh+1uKhvdPS6Fy6
SB6zvL2L01Ftpt5jel+da699MDWulGYB72zKa+zrJ59oYxqV0a1x1Gfcpu9itKJl7bw1cDgxC5pv
nv4jVzQNCMmdFUwJYl42ycgnPM1Ev48PieVM71Btpz60/uwwpO4r80qSrHRiUurxBzxTbW855hOj
iIvhoqfXvBjSUzh89QGJF5jN9bwr13nvfNuj0Mn91HFcJeYORM91FADoKatfaw9x2ai7b2Ob0N4g
SbE2hmbttmcnhdjBN/+aNCQyZ19R8Z4YnHMn1/mAUt7ToSNidzTlmmG7u4wNrIIxfs6m0zTm3fjK
IZlPcFY4NZiIXpndoHynqEX/LPJuGdMJ9gL7Eg7j1dbTWyfIeewSsqK9hBKgLu7zjq87MenfxaHx
WsQaJkggb0K8JS67SiQ7MulK4F5ULlgI3kRDVq1JRkxX4oyrMq+lE6VIlG3QFpBNtnajbNdL6X/3
o7lNAFQpo34fczEvaSADyi+9r18d8AF43cgrlvqL4paFljLeg+U5DqPSH4AGbrg5fE6dV+gegmI6
/pZgRgB0mO6uGvZamWDlgVuwMIV1y5a9W2KvkRQdfRBacIUhRVsFByvFlsaKS6E/aBWrn40aJLKI
FA6SnzYa2m1DuFyFt0+LjUuQi43VU/Slfq8QgfqrvqwvqkWdqA25ty7C7mimGtuniRBKC4nPjKNN
MsTjslUd9ld3rRgG0UhnD287tnoz1hD3jmtiCbQrwilS16FPQpzSdMs7TV13HEx2VT9FwTGZYXXP
KO2J3tDVRfrYW652aCLUowpZsZM81dZDZLUfiCjEJeoaa5m5zcYTZnj0Jr7twLWnfag/qNzeZr4Q
L018yCNN3xlCvrdYl3dxmJ0xUARLzh4o+5gkjdmgzknj/QxAFbF+rKoS5Q8ddn1dFMN9C/TLhkhu
480iDLblmJwhSNZwo1Xxtxfm2qmy5bquW+vqKuc+HhWZfFXj4LL+8izib4hb8vH8Lgsnv9PHctlw
7tuo2jwns/GQTf8covjpwzE8VDpBT7PPoUZ/y+AwmRZTmKt9BK+wpdhs4+9yaL61We7ctu4hNkW0
gbv71FVE3Gd9vaMZT3oH7A6F761uhhu8zWPRcwXx1zbJS0h+55Hdhgd/NjhXdd5tJhW/lCzHsQUy
RGdgShYtOTIkAQUNfWtXgVtorMs0wCvHNensh9mJWcYk8IaiWxmZDyaRA/GiM1BuZdpNSmKKMbK/
pojWaaOvKqv5Ie3wk3BC9Ja8qzKm3A4Y2wdezVglmFa5h4Ku8lIOq8shEBebiU5vZDy9AuaXTNWW
gLw7oV+4vtoKnUiwiVDcyAqzjVuAsRPqHOiw7WoDvb5IjjzXFzNkgbBaM4WnFrFPlNSMzMlIbGOt
MHRqwrpz31CWfXp4eFD5PzhE/tx6/0TkE8VwJoZVXaB6UxaEcd70JqjJcQzIc4EB/BV4JpifmBzn
OeTCIhDNG4wnd8YYsolQ7zgDhYS34wD64CcZwXZl0q3i+tppFIii61AreDqMHnc9QdTZlwbnJpLs
ilUAcQWW1pMPRcwrOTdl8hnlorparkS6hbyXx/TJdXr0SDpwfD0rC+zt4UeajF9WzNdLAXHI9QKg
ErgfP5/yVTyoHNeaVq30gue/9evvVFUukWT1rBD+6AwPCknNHBOBCafjjvqhQ8KlSCthDfXVUqdh
gSmIXSeaADrjBHyQ94CwyD8K2P6xRFQbespPseB8IDqi3fRcSxEMqGaXRsFwigazoWiR3bLChkDF
n3VIHZzw4iD+oEUwi6wDjsQbp+O9DjPww+wisWrya96nV73z7h1XNIdfP6bIfrQqoe/EV2ixqtXI
AJDqBOiSwG8lsjO3Ej3SOnYGQSu3jiHn1+Uyls53wvib9LP6AHgMawspbkzYCa437hwmmAciuh7B
M6Vw5mI2fecaxUz/4gEHVAeheeXDXKA69CqoqeVdic5/B2Cr2mtz4V6Pw7sU2fjEwZe4W2zvNNhO
Q1K6Vy+0fIg3PGsMux4JFnohss84JcFNWINk4WqQRkkCGzsUbi1zSWQf9ATE1a1StalNP4RFREeW
SdvRR2/Fltp226KT5PfoojhjmiSciGSlzkRSqCLdQPoWG8dORT/6kpGtznEIY3bnLi2kItvEC+b2
GE9uYYTaYiTsdoPCcSIqeuybpZ7FFTQcfqgi8UEkoG/ta+Hc9V3pspQFe2eom+OvP3IbZ5I0FkI0
TvgCVh20lfOECYZm4nBXSdBuSF5Nr3hr4nAzRn67ZcPSF2HS2Ot4nqWPAjdZ505UFBaSrsJlvS1m
Cu3c4mhqe9rY7cm1FdGdvr0eNbp2IzwBn/RCkHbjOYRjsPfUUJ/NiNBVs8kZdUTtEkfW0U26Dxsx
FMcbtz44eX2pBW1DR8H0qETAQTkJN1UsXwLsqHcoBXXaKPlz15FQh+L3EV1at6rb7AOXpLUI7xUN
iVVPv3dnTT1tbpLO7LYe9phjpzvo6C/DaF1ighvvzJS2RuF06PYMutgaqpney4qVzBF6+WnwTOpy
TPtpgxzlrXdqSJtZR7R7v1AViqpShAk4Xv2FVFQaVVW0NXLyWzlnFjWXpspRIE4dngrusYPnMdPQ
+yZbJ7IvGYAZald2waXom/JYlfTZhplLqYerVLYMlYrimcQeA983QkRkp6sSwRIYJaLhC//JKjps
czl9sjgz5+0jmrDF2/Eb9uK3QmnFNbDp2wxV/obE0aKI26piZGxEfQtr09mGg3ZB3ys/lcweSI56
Jlmh2AeGv87BmSLGDjdhGdnLKZIjUrkqGTAx8EfTSJoZ6kcnQHOcDj5m6hzXk0s+GP6/4kVV0Dyr
mkjUKH0zKxt8GXCVdsz2gqj0swwnWPNzopKQWKu8ctNlDAdyFd75tZ5v3cbjJE4zW2ddeGXHGNlY
iZzSa218tQcU5M2yFo0ExsR/VpX6zSjFWRX2Z1FqzXMGmVJD/3BBZcNh21yWmQLZHOTNrkiAaOKc
5vinleUzut6EBHuM2LE1FWvLTiwkPGVCS9XGC+HztMuGkL7e0ffSyeyVtHhe9JRAvZKTIpfgiSMT
w85A346+J3dJk17MaaIrfl/jvF/BQXIumqS7VIpolYUmYehDeHSq/odr9u19AHN2ods70oPIq+/D
z5ryg60cW30U2PS++vhoz0PFKICq6XEMLrT+FgskHBxfcEm5w7n3mid2OAxB5KhtiKpbQ5z8YtPT
X2rvBj+3X2QYtzeZy1DFNkg9zQY8E26q+SAt4CdU+idSpurKQQgrFuHbhLgjPYbz3YTnxsk2JTiw
p8ltn+FTlTcLCgS21RDYv3EUHFSfOoQTc+8UEj8O9S4t77U6oknTwpwXGaG9muZRiaKCamGk1lG+
qCXpeXkRQwmukB0QBv8UgkhwFMy5QXThXW1+VT5te7CDu1oqkgryDMXFeCoTVPc9c0J8pIG36Vez
BnQzVtWhnAIeK3LKKG1/6dCt7i0lkNmZvAGjL+M4n9AJHtoBnxIOKw3x8YZhoL/ugtY4t53j7ETc
IbQgWnyq6ubdCmmIuVa4FS0tjDoKVoBQkNI0LIoEPx3jylp2et3Sz+g5rmJnmixxLYIOzG8o3mtn
mxiNeyVv8K7tjPlroPkAV2VmQTr4Muj1OCPx5nj6H3MvgirBpof1ZK9lBrbNAGti8iDGxjhN84+6
QTjnGB1JdRG47Xw50N5YaXaVbtjbifpi+mXONNbCRybco/Pq2nDuAtISMKtVlA4CTBH9ahHhkO4G
qHo2B/aWjlFcyp+9RaawTJnRu+jFqtJRK3D71Tqp7QdjoLuFzvkYjqADMk8QY0XauVMO+d7T+2db
Nac6ol7Q7GIuRSuxIMD3rOWNuzCAcc7gDrFMGww9WVsbe78hbSyBVm73kYYQciHNklt+HL2NrkMp
mNxpgUuugAthcRgoh22EvvFCeNNdTy4iS0Xr3cOxiHfSaWDc9FDvaZesXA3MGbt2v2ZObC0dDU5x
WJKT2oyZosc6+xR1jCzwNBDTR29uj2s8QwewMFJRsn1xeOC2k1totsvBNvNDmpBhE3biWFrQZHq8
+1o3RRzv0JB0hYezZmrf+i4RNwAEV161v3l42VeoN2iKsWevZtui9OiTYdmeqQJYinGXQQtmzkkB
GXdrISOG1R1Zz6ZZHvFavoV9UGMmi7+zCqyFCdVpMWRNt2bYv1FyBkXqEysvsuOmbE+gCPd1P37j
3XGX5jgyfBbq0Jis0GFpbU2Nbq+YY/0gwWDsbhTwbXChdgYo0G2moxkz/iSyvN3a8BhWnhHse7zE
K8fVn82qkjviB9trWxcx4iYAxXZPhdrEOX2+HMKiFWg/lV8F6xbOKaaezjlo+WwGDOAa+/E3Bxj2
BktZpx4g47Lxw9vopdZb2tw8y0ABIWMaDV7xpRiI7oC5ykvST582bh6khsh1px4WEXjenzazJWIO
KTxjjyBlnK+HskW2D0B6PNL/7w5TY30EEl760KJT14Zu7kQRtTIyilL5XqaZtWkGz1jVTfhIv4B1
yfEPVHLe0um5eq7BRSMXdri33PxnG0/vBA9uOt+FZoTsRR8LsLtlc+UJRYAPR6x8qzUltiP67FXU
Crr8ZV0dtPmH6U/0+H/9virjBmqrnd3qyXHWM9BPt6wUYyo/fLthBmrpqIuNsbyjiRRcerDXopu6
g0N5cWia9EQtwGLn8X/RyCUaT1POoptnrsc4iOP8CDQbe0ihNoSCnmjXxpJuDfIJQkvJpV+lJHEJ
x4rekS0gxMenE6PiZN6fLiHOtyiajoqJeCLNqxxmXWse7lTKfFwfYvNAHXisMiojY0p+Tg72kWko
X7oKxR8tE59vV+O06nzlqNm7TCCOnVDJSnNYSS8INr52GFDRLyPNqs69P5tx3CFbYVpOcIJnH7nm
RVdTL8/0gk+YO+Y7lXBcmbLTBC1Ntg6odhnoFBShIEs+dM3nWCO8FwKSIAz+0YIHXUPx9IqKN9Al
z4Ub6FAs46XhpOmxDCB4GQRa0zPot+h4VzQgmU2MzhdIIoJixcnITXn0HRr4Thiv65ZWZYiMfTlV
EQPkxH7r7BZzmZ5+V6ThYn5tlh554rSysqcmq0jDQALGHGrEzmF4W1Nv/HNlgf2ogUbkEQO72O8O
FUqTBbUo4/IgpggLJvfcjf2KYZ3GktGcbYTi6z4mP7MxtJG4WKgqEAM2o94wAjemZ00jSmoaUCSW
KVbDroO5NhluAtxR7rAPtIihro1E8jniA0Tl1TJuk2hm2DG7MdD3umATnXoUK1XxpJxaOzg1Emiz
PYSoUJhhhj/H8WdCnvSqdsFOZXG4qpLU2qCh2WcRNMmsz7bZXAJrIBzpvLbjxlI+KoeXtm/d4/iA
IUW/9yrh3JeR/pmkVYCxl4gzYCTHqDIPKM3DR1BuCkcmzBoCoYLHIeAcUI/1HS40Y6EPp7jLSP2s
/PwxtitkWFaH3DywGOmzrt1KGQa30ERsPRpYQSJfLfzCDi4q79ZhTWgp/MEQe/+aBeS91NN7SJwX
staRDCcoDBPjqPdyvA0Ub6S3+TcD0/0jEsiV6uvwVBpktpugbkcLgP0UYRMMsDK5EiKfyRqM6pad
2wx3jEfZu9yR7DqnDbbMag86qu+8r8ShNqovn6VyFZtBsxwQek4D5Cn67GIjHRqxDQIOTGLhdnDA
v8qMNHOp+cWuQam26NIwXbtWkT41XfRs+AFwMd12yPGq7WeAcwQDmB/0Biosr2gjOn3N+dKGkkFH
oCmKF+s7bMOYgRIleVNWGE6DUj/giuxLd/phGs7w6VV4wr0AX6JDv3AjJJYQ+AaUyy43MV3iDVio
cSNSpJ0t+91Kd3ZxMHooBhRsVW0iKCB6QQnHRB3FKccLihBZeHcqtvRjNAaf5uh/lG2UnB0adqu4
L/Bd02SvWA/q9NENfPMBm412DBTSewJB4sex7nNkm7iWYnauOpH2E/EeOJ/zcGO042utfB68oqhW
k9lv7MboH1Qjd5muhk0rJOemKpOPXuEzMzOBrszK/xZaDkQquhaoKCHBxFsW3OiuouXBlMJbTQGx
861iwyfbeh35XCTTepG++azEYO2GMbwnXfxRtW784hvpuBvm8pvYZhxrcUbEDYqGxKxvgZU+DHBJ
KtRy29FU7lLKltrNTSGqdxfSZtQ+UUG1nHRHuwMOCR8AZIOZf0tOB5xjOEKZJvSlcOiZ5iQces1f
ll1pY4qIxycza4eLF4IZCIz0IkWprdjb0HJAHASlDGscSSvqvf5caNqB1ZfYkwkmEOr34ZxxHJEj
NgaLE8ja8tuffTFMu2gIbEzBtrFCdjsg3C2tDXSRAA1rJ19hVR6izr32ZmKfO50BXRrFr7r7w6sa
iOmS8Y7bFt26APuNZMaCMFFIcRTjGyp5g54VHLSEdAdM+Xuvj/IbsNfZaL0QCim7aaKqswvaeHFO
YSJGki2bJLrgSGtB6XFuR0yBcCc+Jjt4Kd1d54slBxJ2F70462R24KuDcmPAFP8hI/1KMT891YM3
IzqCtVG29Tp03fE1UPVD3jLQFy3BQk0OgEPrdf/IJDjfVLbePzmeBfqRYOvWIBneYZTNnKf7KdlE
UW4Nl9qHZS/cpHqIxi1wDYzZDA4fRin5umCuHQilUWuvqgweuUbep55JF8JpprMfAZrSiqc4Cvsv
p0T+J9NEPPdVDVbJGIoLtrtxBymAdnRNloHvEZ0e+RjEaAPkHxFEqRSd55fXE/RJY/Q5yfWV79I7
HsSQXfLG7LZj56ujST7KoTN8e9fmeXeSzoks8fbQp4a7iqZ+fMe5chBxWD01SIoXDnj0Yy1ttbXs
HPtE25cbq1Ry2waGyXm4Hh7RCpBpxmj9mHn44Gi10XQx0Zlokc0suZ/jHdStV2kJcb4PtwUZrNtG
awE+9fa5joGjIduDBp603WOdkqVosx+92XH9Vk7Js61L/6k0i7eaavsmCJpL5ufNmLCsGJXffsTB
gsfW/KiGnOkEu8bBU+YAvF57xeIQPP4i4P6vUMGP/zb19ne67/8jTfh/ytj9/5EUTI7Z/0wKZlib
fP2FDMy//t+Rueof0jHoHLm6ZSthCwDA/4UG1oTu/sOEGmESjCthS+v8V/9kA2vC/oelmwLhjjLR
/+M7/A0OrP5hsfmxONqGshQs3/9mGP+F9fzvM3ONOXbu/8bSKV38yuYFhyVNV7Ki/JGCCeMGp9qo
T8d2SZzryjmow7TB9LYkCHxZL7W1uahX+WlY9issIotunS0AvC+ZxC7dFbaa/W9X7p/v7/dE1r9m
9/3r25nf7m/pgQNJJIE2iOk4fguECgXScuqKRVTuGdL+55eamcf/+sn5UrjIaLb1mZn820vpae/l
Vj5MxzAfRpCsuoYW/03TZxEH4Rb2939+uT/Sif/50XghiM9SKcv8Iz/VMlIkWD4QIhImOVhbpALM
cuhbADg2sGg/Pnr9xzS8/c3L/rsrqoxfuc3cZ6hc/voxMaBK32OEcmw24tM5WBvnYKzLq39AkrEX
3xXHg3Vw0PZq/TcvPIcJ/nl9f39hcNm/X19M8pyefV44ug9+Ei23rzfuNls31+C/AOYsKf/+Hhbz
Pfr7Kxk8KhzXbQtUtqXb8o9XiiRBEcyPnIM52MxYmSaNZ0xte5vinIykgOLMwK0jE+LbKZ3yxwwr
pJj1MR2cBeud4Bh4Y+LvkjD/mrao2Bdw0QudpF9XSNe152/mtxus9aQhOs1ToJ+30Pxz/SK3BrGp
yfINxjKykST9uyDQ+ZP+diW4DAaEQmHMy82cafzHlRjQyTo5e+rWR4pNW8o9RgkgwR6tFEa69LnM
p3tDplud4Jt0co8hXVFmjePBdrT88J9vgD9uPNPkDfCGmDVZhrDln+HKSULLQAPAtB1Gv0RRVHt4
4NOhAt4jg3a4piPF0BqlVtH+za3HwvmXq2BigecfF9mMyy/t+e9/u/Cqx2datd64q4SXxwuSHBFt
jym0wS3JA/R5q1rYf/Np/1hN/nnlHcHn5KvW7T9WE9rskKsQVWzNOc/IpkpBHf4Z287z//KqWrZl
64ZgL1HWfFn/+tlC2+gGVZQDE+3QvnNjDFgjCpO3XOCHMnW7+TRkkfzNImL8cSv/+nSWQxwDm5HF
Nf1jlwBIEA4BtcsW9/rZSMvvNBqZsKriYQyS5z4iFTwaumIrhThqmg3iVNuGukmPGGcy/uuGqLmm
LBAuq4trRKfCrImDE1ACU/Nv3qv916BV0kWRQeiW7rLicqXAW/z1CkllzjN+g3zLOD4iqrgzJdNm
zvSPpcRMD72TeXbqP9JM0ujKdBc3p1RzhvDsjy6CrDr+cJh1r20TvwwyeI7zebOPKk6dzvRUKZ3l
o8ReryB7loazGsbIhHWvpr0qYg/Vc2XivKAm9VzrzFwvIiSzuFah1TyU9dSiqHDo6cvmGaw022iW
3PUDQFHhvjFwjVBd5PVDILKXMKKtEI8s0EHREySfrtywPVfGdCtySOFO6v9sctSPWtlxUieGsw+r
pa1bkidde0kGcUxnxFdmkEo2ygZNg8ivmEfbXZVzwtTAwixDu0C4No0HbSp2rdPPPgAWhAp2D2t3
8DfP5fwM/L46/fpmXAJwJVwH+18WxNKp6UsGWbrrmNxb/mvXvP/nh0P8+RTOr2AY85buGBB63D+W
XGYWpZMlM9stNO41ehGHaegfchE9xZgzTR1hFdiQH44bnrsye0Dk+OKNerhGQ/yJ/hK/7CD+lw8s
EcR8WGlJaj/1r0uyK2pd9Lrd7jI4Ua+x7eWzl0JI8OHu/yHtvJbbRtY1+kSoAhr5lhGURCUrWTco
y7IRGzk//VnwxTkmxSLLc2rvmosZl5vd6PDH9WUxFsCgxNMqaSG2X3gNvlyDgppgZ7bsLIGZaBzZ
Un2UE1oL2tRLzcZ86kUZgaxtGiPfq71akkLRHOAlF77A/Jf+/Y0xWJHIU7nzMS25Bo9OH1VhKc5O
RkDQXYChXdBDfoXS2EOGI0PByJsgH1sXoC8oIBnrjKJr3Zu7Gh0qdahSQn6L+kBNUiLwYvuf53/c
lwWxTAEdRugYYbrtqEe3mEktR1tY5ehZSXxTutlnZafvaSbv4Avenx/qeCMaDIWthfo0RoDGo3x4
CYlC6yh2iycvheTsUIRQDmToSGK8UhYcfZwf7MtLq2P5YFIiqCxc0zCOTDxJsH5CYdzaDvBhvFgn
mtB3CEhmehLeK2Aff9ZhGtydH/TLDE1bN3jhSXBZDj/gaHdxceOkZ5PKYkK7LN80Gm391l+fH+XI
tDN4xtm+jm3zf8yaPw/TX0+5KH27T1MBE8wYV1pFW370Mg3jNlDdZdmwbZQL0/qyR+YBuZ4cy3IF
grVHHw7C5IDUINMiIrrsXIWY25OrkulGHPf81L58taORji0GKaPBpeLG69Lv0JtKuF7Ra+dcg+9Z
nR/pxKdiP9rcAbbm2Dich5tRsw03j1TU380G7IFFdPOatuG5S7FLd+eHOr7i+V4o2cxejlCpLnWO
JqVHVjtGRc1QZpJ6apvedYkbXli5E98IY8TiBJtM58vhMsuqj0Su9N4AvyZCztzP4i0MT6/qjQuS
6Sc+EmPo3NzMjBLx+af8tf8QX4K56Yjeo8LFCLbjVLafThiP975b5806awqS4/SQpBc+mXZiIdF3
NE1VBaxO4m/+pn8NHFLYBdIbbRCZ08ZTBvQcUosPKzZvQZuSuC7L4KFvZbB2CVPRZTO0xf2cZAUx
A0DQagy5KaKhuPB9561ycL1jfrqGsP54sTY4msOfZTc2Igr0L3iUFGypQblq5yBejYwFJZiR+04W
1APNcXt+V53YwGwm3ChNJZpiHV/c9L53UFw7+m1jkW9UulToEI4RoCCE2jyfH2uOyBxP0aZBUmDE
25Yl3CMLu6YDLxrolPcUmerUgdmLjj69nPThVO1EkQFCitJob+bS/ClpyEAatgquNf1NdoEEig/a
9mqq0KBZSUSaAcw1NVIWSbVJaAT8LlX3P701Go+9ZWnYVsdnLqZb3Hd6cNUO5ajYOLzyILdpX8uU
Cwfvy3eYXzWsaiF4awz87cOvTyVanJMHJhY7qjvKTCAvQAvx1Qub/8v5nochGMVUBNfJ8RdoVJ9i
KqmMnp8MDxmVcQTmsYLb4HGy5ef5z/3lgB+NdTSlKJhyFNGd0Qv09MmS7p1pF590Ib07EZV7cXjB
TTyOAhGvP5zbfO7/Otdmk0+alCyhNWp3luKinhPU5C6jp6EOroUzecVk3+RSPhgZ2LDzk9WO/bg/
oxuWZZBYdueb5XB0Qu6SR51gOt6DCQpCdz38HRzisDHINFYQkapcfaL1eVgi0KtupamL3egkennp
p8xDHdwk80JgEMNPxU839aObNZVj7BcuZXIAFEHAq/U4fiftWz3IonjXzLa/DjFpN6FZhA+h0mpe
NCtcge6L7hJFjZaUVIw37oztPr9GXyyOP79rvmYEKqjOsQuBjgXQMQUjsbMR+CsrkZKnC2gJwvAd
n3ormq4sQauWPbi1d37or8fLsebooIlHitF4bMcVhk9iQ/iOl/PE3lEAbF0lTTcsk2G6ZKd/PWIO
uQOceVU1cZnco9XXkyBWyzp2Pf7UtTn3QuDGrCvFQicmKC586xPz4q8xTD43EToskcNdJ9oOBa0s
dD1LC8ynuDHcX7k0mitJe9D380v49TgzL4PrG/dS0MN/dHm3Vtg3cM+BLVPsulAM9VEZKjSepnIB
2Hwrqujp/IAnF5JADNa3yzY+jiKHtuP6Wm443tA1u66tXkcVVU2lo8onFA/nxzo5OQvDivA/i/nH
+/3r7gh8ZaSTrnQ8v5ZiIQMqYzNpDxsF5uu9aOsQs3+45LR/PQ+I2qlEyDUufCyh+bn8a9C6meqa
PhrXU4kR3HdB39ERAAMpmnoTxWV6FYAcltuqsi48xKd2DakPWLUGHhs79XDgxCxA1Ti567UjrFJN
UenA0WVPLQFMxfML++XJx8P4e6gjB0oPU0dji7pIRCnPNHW/Ai/ep0I+q5X/7LBhF+UYNQsNSdjz
A5+eIzvW1dmveM6Hc7T7Rol6M3U93Vaw4cghLcJhfAbAl/2HM6gRKHfmQITqHJ9Bn/ZSN9drd9Yy
hKjiVAKwa3ANVuLH+SmdWkuhq+hMmjzgpLUOp8T2B1zXN75nBPLdz6I7V0m38Cr3wHJ/a0W1kcVc
VR5deFhPnQ3BgLYgA2ATdD8cVokcOhWyGtFr4KCU6vCwtdYTzRebuuzu6eO9Pz/NU8dCEE81cFFZ
UvNoPG4zPaJPEjJg0dB6rrfeGDozrqLcl3azo1ZyD7/o7fygp7YLNyix/Tm5QHTmcJICHJuLaI7P
WzhpMP8VApbLihqfe1Ig+s/zg319oOfFNLDxudZsPunhYBNBZp1L1PesiJAd5GL8qzpJLjy3p+5P
AnaokgpEoAgmHI5iGINFAyHtRSYRZXpSKnU/+rq78ql2XaSVIv7VleCoEySxharqFv790XiukVhO
hQCnpyLMMPNQaN8B81f7v6j+MacLp+6EwYUzbBL2Q+IV+WZn/qJ/3Z7VmLqZk2FmtRS40V44hs2H
2hV1DTBoKt/iMHBNcCFZXC2B9IU/KnMiNhoGafIeBIF5wZs9tX9IdtLCzuOI7XU0+ZHPPCa5QtFY
HRRrGVIZiTZYcR3HyO2d3z2nzodB2EYQl4KQp8///a+J00o7IntqMXGqjseFqafFt564oXOl+wpl
urWYvZW8t8VnJuwkWZ8f/tS2wjxEQZcEnMU1dDh8E4YW/VOxP9flZksjh46gmfA3bdrSSm14+A+j
mZZjGlywOt1rh6PpialXo2azrnlDsE/26Csa35rW/KG0xc35sU4dS7wvXkSOC8WvR3eAX/Sozg+J
70HQzb0MYAsKEkF54fOd2iloGhMyYqA5png4o9wHTWARTPfMbKJxERHCRe0g22fTonnhjJz6VH8P
dXREaD/0HbpaHS+NU6oNzeewpDi5K917pNkuPPSnpgVlFisG6wnFn6NpVU3WNGo3d5NkkftApVy6
LbSgofY+BwN9/kOdepFwH8hCYfkKLN/DJQyGJKUR2bA9FCbWWhmvtQHsazqsgpE0RGfSS31+wFNH
jsSHSdAIG5tk3eGAmKgTAK/Q9miN168taVvfRDqKu75tnA+z1DWqTntYnm5LY875oU99Q5fWk/nt
tQmWHb8VKMcI3wwcr8yQSSgTCoILzQYT60qgFpGir8+Pd+o7uiyuM19mNqf8cKpS4acMxIw9qXUz
5ykHcpy35cahme7CM3jiMxLBV6lksHEniMkdDoVKWkeUSeGhFzFRp7DZcN8/1YFxOxY0w6aJ4V/4
jicWE2o77qdLVRDB76Ork4pIFb6PoRA+TehXUajeBRnrbF2zjb7JmDLh84t5ymLD7RRkzEgjUJxy
OMPQDexWnzdq3NZtuSvHFuHbgJ6qn44/jeGiQZMIvK4bxp8Z/UXw7ombXdhAJz4o0VxKGimrxTo9
fidhJHYk50p7ZobehoNyY/aWsWyRNb8w0KnF1WyiFvjZrPKxedqlg5i7oh180eI58zuKqYuNaRnX
6PG+nl/XU3Mi5E4ofA5e8g4erqukjTJIR9x53CWsbdt0gL9n5hqf6VJg58TR5yMwG04//7D1w6Ea
onbR/Bp7aWQodOqg5/Y0knHmZtPz9CMeHDtd2lFN065mx+GFI3LiSZqjOKpmcLda9vEGAmcZSKsW
ijdV/c++CIdr1YzNfzfwXVVXHRJq1DFRbXs4RVtRM6EMnIqmkl5bwKt3x+LGcanqjMJ1CVT9wk45
OSvD4cNZLvGpP3HivyyYAfxcXSfo0uoDappUdQcrkafV6vwmObUfqRAyeB+4u6n4O5wWzZ6J26jc
nBVF9sjDFNGq6EG/xZhvC0nPw4XL5dRO4YjzIBFP17G7D8fLTIiosu8dbxrTT5H0byiNwxn1Eaty
oo3bta/CLS7Y3KfmqOMQkhMyLW62o4PgDkOftOnkwHXon1yaF5ZWV97qqAD4JIsvTPDUqcNkIYDM
cpK4ObKPYHw3kqJ4x5O2ngAfp42QLnhE4XsepfPf7uRQOC+cOdIEXyoIq9IuTSgxjmdLN3rUxUBh
Sdj2VzZqXxdmdcqRIHGnUcHHV8Oq0A+/26gjT1N37JMohA4EloJeAuPTqbpdMxOvDSwKV0NBCLWv
KTGrnaShdHN+uqc+o8U8cQoJsKnG/FL+dSACgNV5BVWL2FperoJKKPSLxzoipFMBdMcILsz5jzty
GCLmtOM14R7ihHK/HA6Y6+i+oWOveOlo2tGaXqqBDp9WMd78TIfgSpOvlWxSZ+h+jlMNED6TjSae
Uzo8k5Xwh3wD+gLQqwNLEMRNsqxE/+AMQNDWtMMF9YpeMi1ZlC00vS1Ae98huOTSvDHS2hv6ekdP
vjtMn+3kovKE2MmEKqdW03VtDqjAbYSeOO/8nUW4scMqvzbcgh94ftFPmR9kbqnS5dyoeP2Ha5C0
TTPqJnENU6TREgLhd22wbwJDv9NriY5C8e38eKf2NLc4OX1iKBZR6MPxjLFBuCgjrmGilnjlKB29
zbrMqU0txIUL9utQZACIK+JhEP36ErKR1K4Y8dCMXlLXewRtKCV8RVD8wihfd+08ylw0hxdKpGb+
73/t2kL189YILNrxnanf8Uw1n6DX4SWGirNstNDan1/ALzVIc47FZe2w33TSG8cVMJSXjWbYDaMX
VyrIXCWVw9UE2s9AUyiOb2ODFKarxD7R9uL3GNV35ejS/qEYIJr7VP2G6n1yG7gujZIOnar+P19a
/Dx8VN4aQiFfAiBlhOeDaoHqKRUdMlqFXiNMp1p/TbvpUrb41Bd2eTq5Iin5wjo4XHvukjFAMUv1
/LG/mXpktfPSfptYgPNr/vWQMKe/xjk6JL0zOSP9NaqHIAEsrVGT+9hOp+e4HH3UhP6Q2Wv1wkKe
GJRGaLKhlHyieKMf3U5Sr7UhpZ7ba/0A+Fpu6YMXkZl/NN0pfdBgjqEi0hgQVs9P9sSGxgwiXIax
Tm70i3vggIhBMEj1bNRvAJSTFfhR0zzoLgzKeT9hQssLd8K8fIf3MPYyvs+cu+FpPX5SCYxVqhGQ
I0Ufiu4eZ8je0zr8TQ1ZeTVNWbARooabpBn9hbN0Yv/oRMWpfuAIcxcduZWVKONBop8Drp3YqoHI
wCpz0LKZXLLw51f1q7XHHEni6JSQ2xSPHn3NeEBmwqytySsTF0TDSLMPeh5xEigXDL5Ti2lZOC4C
c5nGjqM5Ba02qE6da8SKtIchCKjrrPhjP9F1gnRZW8M9JHPKIxt6Rs9P8c/dffwd6RmhqoTSYby9
o6uwgVHUJpaveRqU7WFmeSQ0i9WKTfdTKUtKSYHaViseWAWNlrYnRyCMxFGXo5Jk0ZI8EHwmms3Q
ejn/y04svo3zScEgb5xDDO3onnBADqaytr2GIOi2V0YkEMssvxD91E6cWEpX5mJ8ggZzffrhMLEb
UAwXU0wmKhuKnGbAGvteDNFMvhw1KmTTyJklDkRCM0wShe2KPPwwbtrUKjskJid0LfVc7SZIdJYb
Q40hxddWBUDWOB4/QjSOjQvb8sRhpwYCL5JgpjZ7eIc/eZoKuJ04KV4OYBfFBxvlx6zf0A6BgGXu
Ppz/Dif2JqlnVkYHUsCzfLRA04RUqAgLzUN1FI0svdf8bmNYOUyWIovnGKAhx1+omFXAOCio//eb
jXQDte2EdjiNx7V3Tdb5RWLxXEC4cVdhrVUNEqslMBQzgQCrj7Z1KfN3Yuf9KVmjy8ohzHPsfqVO
ApSs522A5m3FixbNFvvKKfNeXLjKTi0tp15XVcIBZKaP7pdRzSso5tzavp24bzpdsUQD/IgKWd+O
UeEFtPDLT1F3zMY4/HX+s564RjlcpDwIDM7m9NHxyhyY6VQd2F4NxyvTM+wMFCgvZlEvDXPkyrZB
IyDVMAzySLtJb+4TVMan1n8+P5sTn4xsFJkF6sGIBBzfYnkNPgPiv+0lVnRdtwimocz+7zvxYIwj
w6WSVRIgpWB7NrwxymnNTFnGyA8U2/NzOblkxPhwV2lX4FE4PN5FYU8JzrrtDc6ORpgFwNZl2vbr
/zAKfwsDASfGsj8cxUrDwGnNxvZMP9kFVvKugTAxs+ZC6ezJyZAy4MlmHOs4uB5kZYQ61GgDSGiv
KjqMsY6ug6r6D7OZo2rUcROypM7/cDZ6pU0S83iO/dY0ZwyCK2vpVAEvlxSZyP/DVvh7OP1wuMQC
jQtgzCaKByaankSV7o2OYgC7vzDSqY1t4vOQl8D++HIXqZPMDZVInaf1ww+F7t2FTrruwiAn3kAC
jf87iH20F1pZ5FNS2LbnWwW8ykq5lkP/veOeh0wrIZVlF/JVp3bFXJlOjARzlardw/VrqSCjUVqx
Cbg+qdGwq1H9K+Xq/A4/Pav/G+TohtNkGMQKhoyXttGr0BRkjq3hN/q6s/qbvMta6/85q6O7ri6N
sUR7wPEw4FYpBTsrVQmBJTr5BQPgwvIdf6+4o6NeSRmoQ3rKgUdLPABM/s/z63fCzGBXsO8I43K1
Ht9DIbkNCjfY5FpU23TrQy81nI1GgRj6ldPjvw9Gun82MChzO1FRlHZ6Q4+QF3TPY/GoAc0s5IsF
Ouf/M86XWjA3HGVoNLxHfQFL3a4eSmQ7uxIxqrjzzg916iv935S+RKpaAGOFDAVvUnQl6fGswh1Z
lQtb4dQmp7UJv0FV8RzE8U0kXBstSu6HKjbQvUr654YOymVUVz97WonLNLtw057aFdQykpyd8+hc
godHt9T8EbwTr6AQ4W01OUvUYe+5Y1/Rr9j8+wJSQMeT7mo0lByXJ7luZrRVgPaE0pd7sDE7d2xQ
qlO254f5muqid/GvYY7uiUCyalIwjACk2jkfirWP2qestZEVfx6nlz77DxuD4/Sn74gs4h+X5K/o
Uw7uC8suYUAf833svSwNt6al/PswPIdEB12qaOh7PbqOYtuq4qRimKysi91YK9+nXAQbve/C3fkV
pHiDr37kRToGHR4UyUMM+FJaMYuIKlWVWl6Sox+haOHMvUbjybaljmxGVZITRV2SqqT+Sg+aYd2I
EEOtSe01OmzI0fcyuBoLZQRI3sl3QV3MVZba4ik3/BxdYMvf5+5ogrgZhmeRFUW9kpbBV0qS8GfQ
jcpDwLWy76yk/TFmjbiLAqN79eMi2MTUtv1sh1p7zlu3X8X8u6coGHrYpbDXoW1iYo2RmkJ6jqvR
k5YabHKZW0sj1YPrsZ0qL1MMdMuzHEHb0DL2Q1Bln5MVx1sYu+0WFZmJ2gQn7L5rBF42QV5oD04D
iQSXIVqpfROsZs2mlPKeKL/2y7J4HFqtupqkgriVZPFWfpxhr7ZibO4kkt/7AnHGe3uYEBEj1Jtd
m1rtPrajDWZkIhK9zNIkfaTjoP5dJkN00+Q9caW5ZLpNm+xW9d2SLlar3OlVajyCP54BMGD8Hwwl
/6h8hGUCG4B9MCClXSvuZ5lo+TeaMAE+2kO7D2gE+hjDMQKlnqAPxyZaFKbf3A6DLr9R8oyyU+NX
4Z1GyZA32Ha06RTg4CXgsTW4oXybjamDyCFcf7NvRqRGJnp9wwnlB9HJm8jswrcUMAlCdHUBzSky
rR8G4NVpo4q2+kxbUFVNUYu5M9eMrlHnLjwdIWNvSm3/EVhg+2S6IzKK5oDToo+UnxIl/d2bkWKs
RDmBp6LFqNjmHZoDQMPljY8u2GNvEBsDYt/e93qjbRO7K2HVoWLdEHACIl5ZL5ZhFutIgqIM/TLY
dklQLyPso0VKUHdPG3Tx4POHnwG/AYuso2brwzS4nlNcSxRxk11ulu4qNwt3PUwImRsBVJg8KkpP
LfSa0Cr8aRWIarQQdpOuTMevdkGST3dl7fpwo0VKnQv6WiAPk9xkD9qA9J1QfeUIIPUWsFkbsh2r
Ds2MLfXx6pKYs7XkaKLUgqHvT0vVTtHb0ub620DQ+Ov2hbtEdjbZ9GlHj6ua6Ou0qsb7PjBiCgZF
HdAVFEsieaH5GNZV8pQ6Kj3AIw2pN1nnwCiyozhaI7ZV3ailW2xaNZ9dLQ5p4KrGS+RX9b2rSMBQ
lo4d14WCZuHR7MdXvULJukqRxrVaQO++TIu9r5fWQzyZZL2nrN3VQkYrRU+1XakZ4wYa4+TRZqBs
nAJJzUUxFBGmW6QMe1P08crq1GFZtL1CXAy1AAcFzWWqCPvH1PbjW0qnE4gqqFSmkxRbpeiMTdE1
aJtHg/oWi8pCcMgo3WBLhVizZTbB2jFR2LT9BO3vTL7UOvzFQrbj2hoCvhg9J09sKUp0ZDTuW7WL
3xMn7q/JlZqr1gWCHKT+Y0BR/iZMoeG20QRC0yw5eC4h0I5ohRUvgVEM98h+DMA4y3zfxwWfYyhJ
QjmiZFPCG0HGp52yGzHNQkl+69ho6g7WutQTALFdpm4DA2qkNdiIzddiFA+V6FJQdq6iPXCn+Gsl
N42rpp8a8FapA1BVTZaa1WWPcTMob1ZDREMovvIx1USu0ABF+i2tuuHFbJ3sCrEA/VNINbj167hB
ZlCjMq6NA21LcFVcWbkw0MWcxltEyZR+poMVu9bBOygVOW4JawLHSkT/E2Ftfx8X5kscRtMG6LW1
NBGC3vtm3q1kriADEczRG6dy2qWcgDw1utN6Ues6i8HUtA13kr0MBv6d2wFFMeh/f9L1ELaskZfb
hEaMaz1Ugy0lTxmvJhK9Q5j5m8gJ5B6EpXKtN06/GYOoeDV7CSvSx3I12G4gsq34FdSwua6bsXxQ
k8S/rbPSJmloy/Qb0qfpTp+Ehpxva71VReVs4NB2V401+rukQFG+z9z03srbcaGkHfp3vhMBeI4R
ATVzRXkXUKa3cmzqH20fNW8Q0LSNbSn6TYgW8kbKERcx4zVcJtDo1tD8tR3PxvR7tCDACBfcJ8pm
w1urNPF2BL6+AzGuInJjd+82uNlX05L6b8OsbJjUtMtDfW7yZYQiyMap+w61PD+4JaUdINFbhc91
qUTrUHUqNNln3e0ibZdA5J03OaZ+xPWUlGvihgAbB+T8/Kpv7qcK5XTkp6onXYnaVzqsfLKiQ/dq
D4h/KqnSb1vKxO97cp9bNfEhkDV+TK+BHtU3zUjAc5lnwMdqReNIm6DlA6hUTwZR47WeN+MaIijS
WmMttkmtB7s+bH0vFgHvQCVa4NiIIlLoG+x8P0eZzuWNGOhNbYU3Fna7MtAEB6mOnqKSRMGqqtHa
HUvu1lKE7bUO/StZNqWRQ1uzTETYQnXpT3q3zRokflE51HfwtDu0HlE+HV2YjHlCywhwzEaucNMs
+AOA+2yq1NZG2QNBqyCK24Xkb5A2JE01NJayqrTHMGida5n5zXUssmqnNy0kPEcHhYQY91oNGnXr
JzLb1xX48LH0SRTnFtUpXKgNunAVjFUrQm59RE7yjpIV61feF84ebfb6Kowt/d3BOBELHb35nRpB
vZtkye6Yu4N5GEolfCrVLv9owtKAt879gWhMvOudAaqakvsIWyUqxPgKcS6r5TbVlO4dATLlraVS
bGm5TbGveTFXowJeuMj7caXTeLWGUAqdMkM/rXUb5bcWgEaOQKB/UwN6SKEvI0BuUieo+xqsCWNy
ViVaniuUPeW/u9LUNRjU8mG2EQY7sslVqQdjhxabl04m153vXyMx+UIR+IUI7AkfDd+CFBaEHMLL
x4WzmukHjtq1Bioa9L/l7dpuqi1AuAsuxgkvzSV+TjGwrVNxdVy0ELD14lhnmEHT3xPJu1PnMzCy
v2sV5IUqcWH5Trg0NB5Z9GNCQML4PwroOL0yldkQMV4dJPvGz0xU1ADGm6hHVVhdFRHBGLBkNr3k
5DElcOAiuTDnE5ErUiqEDkzqI3Wq6g4dxSZ2YtP2C45u5gevCFgj71xX8t/dUcoe5+7yuaL2S7lN
SD0tdzK0cxjZgCJ6u7i3ItuiRLk34e01+X9Y2TlFDm7HBGVxXE8754WQr5CCeNwY3bWUk6O82GRx
HW50uhUHSMh45AuhoO+50HszMW9Az6uXpj3v/0N/a24+p+5HkJcBtXCUObBDI3cUTEtPuslGGcR7
7lq3NJ7vJRaIlZU7ayCce8HLuzCmOPygBuY80tSq4WHggOanoycwVk6vYp252qj3F5zKr2fGopVf
U+nzIjdpHPcluEWpIzrRm96kBWm5LOFR54sCkTfEoRJjcNaBIrNwGziNVv5zUMVSyYiSFSSVD19i
joH85aCHNfleu60Nwrt99JlNitKvOyCWuAi+QZLQhHeP44a+hXVh5K/3EbXSNPKBKJq7JI4rUUOk
T7RIa5xZVRB0NDHtF5RXLK9D2en5/Of8ur7zTcTSUjVAi83xJK2h73FGcgrVtP41myXvhUz2oWzu
e56PhUQ+/PyAX/fsXAZO7575h8N0nNANsS1ilEGB4VY80p6PMkCzK6tpoL8t1opt0Td2NUcCslmb
q63cC1cF5RdH9yLryf+4kHT6Mv4g/g4/LD8PeQc9VHZZPUk8o3zvVgNCWYV4DFtXxfRp9kUh0Otu
vitmv6+S+F7Tum5V2e6LgfIa6iByyT+8XGSw42cpYOcBicWlUjk3bq2A9/dvFIjckjIdJO21X441
/myFgnddQB4df7dhBRy0ca/Tnu4+AcE+19R1Aw9gLDMNTBMCvnlyW8OXXCSBtq6xPBYdveCLAmHN
JO2e8raTiyFFUyoMNtz/2y52x0XgFi+am2yB6ycQ9skZuVRiGFGuoeSWatu0TNJlkg3Xltl+I8m9
qyiwQrT1BezxL7cgwOHQB46uLdzbytnbailQnjRekYdaN0aKJln0mfpCe4wC8y7IjFe1UF+GWN9j
V27dGJOUPoPrRELe1msqSaV/b2T6Rq0b5MzrO2RlflO2j9JmXpUbiufW0mjfBXnzRU6Px9IRCG8V
gXpnyWidpL5c+JGsFzDBkZWRtHZPSfcg6+CGv2jvjwnw5TEE/TBQD5vMzI83BL8ACyvrTja/G+k/
KAail02+VcG3LNMAQb5s/MwzVsqPkkUSJrela9+4rfNrcEuc96j5TjdwsPBFf++bvbbQEePRZbsN
B7RMlNjdzcI6qO1uJmjt7aCu4qHaJ3GziTTtzfa7tWUGwwpEf886F8aCsrlkEevioejRjSibp2os
X6XT3WYaVQSwYH9VJHaWcTN2qMGL75WbvA0RfLjW+W22GOJoyfwQmA4Avqedlk1bCcN3dMZvqfpi
1dna6PSPAO0ajV6fZd5bUO2S6EMv/Y8izG9pz92WdX09+rO64tQvS6TDfLOkMNRGzwHA7D5q4jst
hnOIPgvQ4WQTBt1Hl/bbPvZv4yR7qIDmLmPUgHNZe6Wp3+YGYhVZH3swDJPNNKomrJUYQ9koF6ox
bIuC1vQJT38R8/bv3Dxx1lmf7BqdtuQuIjIYqEt08pxVlxhr1QquRKCbyzyPN7aNR4ug4ZLADUIh
U/ThYl9jrwOj7PRwBTn6nqDeD1S4szV32psogOtGloFuQ1Zsw87fwHLbGFW3NZWSiJv9YdYwQeZj
kOckfXxbe4Ka/FzYTnoF9vmaergbPIVwMU1EJQ0EX4iZrTjvqCxb0XYS0+dUtevUdNGUE3Kv2Fa0
7DVLXXchy8grgA2lo93QBpLolrLJO/NJDYbySYjhGmr6vWM3P3JLpgszVr6hNMU+VypPMZNdNyE2
4gTFtau233AHr8sxeZd5ce9O5U3Ymq+IJX2PgJ+HuvVdc8NnSkHVhT6YBSrgxpMj9YowUUD16rhW
mvqqH4A2Tkb6M8uN96aJ3/k2+1xJXmPX3k9uzN6A99X1ytqsVCpf+/6qBUUPKL5DP7N9ILd9O9bj
fewYa5trYUV17ZK3Ea2tFrGmdLI2VqA/80BFs1lzm+lW+lOX413SRI9AItqFhQSSrRd7ZdR+5jB+
Gs1+jIPqvlaraTXp5RV1Uz/V0dorJUK8HSrdEKKiB0g2r8DNP6I0v4oyxDBCQkdKbSOAmg79OujK
WZ9LF4vSjQiaIZZ2bSoaK2rG8P8pNFuGTpqjaYFzkgzhFV3EPF5t+FaYSKoMlfXYVhPuZQaI2RD7
zND3pibtlVGySc1whLHa3cRB/i3IcGpiM31JDMQdirHWUJrTrttCy9fF2F0ptpiR0jPsXeh7oNA3
hV5tDdKzy0hMH33VeeNABY4x2PT7GxtBPHxpIzuV6BnOb/jMxXLn+xy0VrspQ36K09yFA7Z3rb/7
prubCHUs/MJoFqZvPVP8tFQ65QEZ2Q9gXt+rzn7nGKw5q/4SIL+kGy60n52mjBdmbbprp+/2UiU0
g6omGPwpWBSdsqQYvaB1NH+ocol9DJ4lqOqHMC89ivRuGo2bQ4+jq0AbXjPQFtSR34muQz6R1XEt
bibg76B2jeKhUTj1NeqPLqsnsqycAYLFQ93HP1QRZsQ99Jcmls3a9mPYtaZ71QoZrjmg+Saxzc8e
Xa2RfmFLqyli1XIoWkI+Ci1E20kpPhA5/5YHBTGVXAl2jaHs3Qh54SEfflpV7i/CPLvqCGAurRoY
vROayyDLxaKtlA9fFS+JlRNcbFGA93Ou8PyH36BW0vrMBymull4QeTdm5XuUp8bWUbA5MDcWbmg5
a2z6F6chsCpUe6051TLyiSgMKKm2LTuwG8c7Cu3DhZK5ewQQ79xGPuVDfl+5yJSkRnBT4n5UyEwT
C7yDqpssWwcUfhjDeCWqHCbWTa8iOUrMSqtDuczd+Lavww5Z4D/IxaFddZOzMd0aPYv61kU+tgDc
iTgZfqhEmHc0wq0+NcOiQKuym38TZ+qxMroddYOeFYxrv0R+N/SXhTDSK6dKdpU/NtftjBpCMnen
uOm3LDagaxr2TTjlb0FhEDozlLXbWStLBndKaYcYFy6DdcabxeuXG8RDRVe+lo2FgV/40zrUoCvR
tbHMAvcdbOZ84RjbvjEfecG7ZaHkO9QNnkK1fLXz3MQHkzdGUb9UmaQhIXhrimiJVPHtVKpi0RfG
/3B2ZrtxI1mYfiICZATX2yQzU5naV8u+ISzL5hLcd/Lp56MxGJRTghI9XWigqlvlEIPBE2f5F+fS
tPH9s+WxYDtnNdpbx4ivQc1fD7K6qMyGRksEcxG3E6484JeHROBP2cttOnQ3o0y+aWZ3Z/F6scbE
X0mYVwCZL2F6XZqCr9pu643ZtEevR/wWrc4RedRN3oU4TFbHzst+FlV0RQZ1nJdmtcraZzk+GU2M
9TrNsCan406Iew/Bowe4s2y7Mj/UVqpvBu6SDRYiuMF32IvOjeGXqsZV3MNLy1qc8oBfGzzAdKI4
zObeR5Iecc3wwpjUt6kx8ytabtrNoLV3tTIxGGiWNw75hdHjDpWF1i+rbn+IKH/Hc25nmy1K9f2T
cL2fWR/7MskxjBo1/dEMsSSY1YANR3usrDowRlX5hRQ7OoFIVOXWRVzJB5SLhK8r7XIeSvy2lLxm
xoS1Rs557+NRxwggPGoJdJG+tgrMO4R5bcr6UmXlpcW/s+ESfosnrIncEpjLoG210K3rTeRmV1LL
n0FZ75PWVbQUUScKu9UUY6p+JrgO7TpNv0tSeTsi4e3nQrvW0/h2YrKFyn/71EnzPgqNvZb3T+UK
cslBadAF9IJuCN810d1qidf6Uafw4MTnKcnxGjPGy9Qc30W2+InhXSKJvhpq2ze4jV9JZxIBFOmf
07Rmlsr8EVa4TmiYPgdprvZjs/zq6vy26borM3QCtZp0wxf1SxSL/Vamv0WkD3gBNXch9KeGNthG
swt8YFSyt43xyuqL69mwMKjMkhulel5XL32BPZUnMKaR1Tu+DbczZ3ijXOvY1vBCLAY7s1LmptOa
o+iSy5imIVSd9NdE6hkQ8ZstsqSYyA2IXHaQZYeluxmqms+4kQczwWCCtPl7GPe3gDHToLGrHZPU
Jw1jSCRpa3EBJHdvIdVaFNrPvu9+4jz41Hrmn6aon1uRxpsm9S6rRN4ITOd8PLZDXNDkE2rnGVk3
Tk2hujAcpwhyfdqWqNbonNaNMHCZLLAdwpgFIwXn16LrBzfJsVNroxsnwq9ImjeYWcW+1yDH3rbd
ASbhvaZVGx1vHzWpy84ml5/N8YcnTWZEJNhoO31fEvyEUPhklqhtHE3Mwd+mLOnIr7A1njgC1hE7
yCB1vK1VpY/p3P/OTRRCPUlEBQaxTXraAbjOBo20KBGGJPIHrAZ3UW1jP13vItN6F5gJ+pTabw3G
WrsBaPM2Q8C27CCwlKLn9nDM3yJujrCvcQOpSfcLv3Ww9QUx8Kfp54tejj9AXdwWZsdGVcMR2Ag5
iXWbliKIk3ivz2J4LBvnoYioKgeSyXrqfyQDg9qmuYRjVm+NUHsAJ0vfe6jvQwzEZYjhi+j6bxNE
gSXHCqfu1SXAz93guoRZQY3ZJXikjXq2WnDHSPc53XXZIExa18emqW+zgbHpXJbHcDafY916KZeW
FCkc4k2UMGxrDW8iydPfrMGK/Mgtr0DMf3cGPFwWcWeO6WUS1UdhqToQy/KzjiZSKD1JfRd7QPCZ
pbnjiuuDWpjhDikjJvkGGCO0dCd/xpLpqhoYhKQW0AySpSgZoZ415UHLmMkuVhzkEQbBrZu9tQM6
74WLoSeJIi6YSeIXZRvjy4ICuXC3aqz3qTXvEzN+N/TyGjjDbePkTFXGCOVdYf3wvPJFJT3GTRWZ
oalHlj+tm1MY9k8AQ/s8XQq/Vs4uTPoi8Mr5wcE5yG9h+flpOf42W5uMoC3ZZXd6Y1gz+81IApmI
+dItyhsTS8CdakUCoDi715rkx5zgBpv1SG9m3wXicmac5H49JM+lQyWIYdFzN6nnvIzeSNDCbT95
l/hvXsajwYQV71rotndxgyPXhNGhC5puFvggFsQhvQonbP7cYd/kTvgSRdqOSeNejQOuLkBKVd9e
oGu2VQgC3iwuBuzAir6Hi9IC/mEvetoAaBzuFj2+mROHYtX1UH506Zc0N2ZiVT6Ssm8hoHwgDeav
gvtab8SjcKbKH1vnvV6sjV7Vd1SPt3rYHqyh+F2G+joErihjl9fWbDiizn3Nt+lE3KmmMh5CohDw
B3HtNsAmej1auDG0S7NA1kYoF8lvswjkhIRQrWHqqePKCKFzY0/FcaqZ40k5aRu3wz20lNNji2qS
zz34M1txtIlOld8yurPrrgimDFfuuL53E2ygF0/bTiWR38uiV8/UvkWFtfe85CrL0k2Wj46fR9PB
a+kZedqjV4/3bVr8iDT1HZGzvbvULdiGcGdb87Frhw0AwK1IPXwonZa7W+vANWoHubZknOybp2dP
lm1dmw2qyFiCNdqkfKdXN03f7Gmmc4RUH23avt/NOFXVZvub8dJ9EWq1r4XlU8fgMVbzHt/y/Gem
uCibGuWKaKJvo6x7CsIfk6HnF3YPfnjIIl85eOFw3aZbR3Num7Q5zqNxnKPhsFQj3ql2r/tDT0o/
1JflbD7UQ7d1W/O78uaXVDmHyl0egX0c1dI/x1N5mbmp8KFi2r6hbMapdsmIt3iEatf4XZN8o+N5
rebpYKfuvmVot9FLCzmynAYBGpZ4Q2E5NDXz0aT7UEW9YtBsM8/i2JGzOc/WEr6QVmN16E33rp6A
jW+XoDarV4Z7vASM3VP+8Ml+0DLc5BN43/q4z6cBWaeIiFJZ+bZKu/fMrI7rhSM9WW8aPLgt0VAJ
kJ1tslL7hufo0Y5Uw7mTfBIu7ntVQ3NioLogwiQ/EhU9yib9tjToRNve5PeRdwcVM9mAiwGrb3oR
FyrCkN10O+McZPU99a3HFsbYDZj9loDNtS/gN3dD/0678CVLcSE1FwAPelTe6WXVbdI+zP1G17Bs
glwKjoNwwqi9Wrx93BVvVp6+S9HdLBn4BJ1GbakxEoYf8Ngl9rOZ6/s4a6UfWfTKG+MHnKxNnJgo
ozF3JbFO74UXPYaT+2wBF/VF1u9Jqi6rBkPdFrjIsBQBWREBjSBpNUm0L0CwGqKGU1UUOM8YCnFG
91KX5TOepD9cYAB+w329xPkhz4duN2IsB2QCTusMCmzD8LAL7NIKPAaYEwW15pVvnhX9UUrD6q2u
9pndJz6QhchPQPQQ9PMd3Zd5M0ot3aSeeAg9pPPy0isuDA3v3QIpUz5pL8hWq+De+q4t2WPX1wLj
buAiMW7xrF8fiqh99dB/3aVJmXD5dleexm7kiNvzgqdNnVL12HH2iFXCEduxg2iNoBia3dSirro4
6B65g36xEGJhcO8KmR/590PuN4HPoLyAuYlp8eI8MAR3D7KkOwU6Rm4Bn71Qnn035z/MwYhlCyHX
Kt/AcZjbjkxio+N767u18wK9/sKwsCTQNG8Tpd1zOOZbspG7OC53dt/5o2uDWgdlW6xiXk3ZxwGE
YPNynIZro0iOTekxXTY1sQ9nI6ZzkD8t2XRR4+WptEgBkIxuc3OIfCOib4AbZVJTpxYtDd6oyLcO
ME0cr7ltxsupmu/HKQ28FsCE6pHut6zdgoWzsr0XCSZjWyn9RkvzP9Qdb6I3XmrDA+QVXbhjplCs
UeBcHFBy4VEmI4ZhK54itMLNqJG0mc547S50DlKnuem1+m1pgLohuI+jHFbOKT8SxvJnWs0Gp0Vj
7kpg9bXY/q1KJ/cxGS6Cumlfh6Z6weR7Ag6BEoi3WoMa7qWTaeFlDDePStYjWy9Xq3IXr82hA8Qm
iEdyLC9E0hxcTQJw479uvwXhe50mHPzG0NWmS3C2ItcCoF1cpEZ9xQHFkSUufs55ek0OfOzt+qpw
4u+xwKeSk463CY6pww2Nnhc5iltpDRd6u+yqqMu3YVvT/1pkYM0VhRgdks1IAuDTRlS+CSwb0dUI
5zrsBfVpfKjr7o/nVBfa4L0kyvkdWc59Us1+5kaHJBevViSRyjC652XWSrJk/cWgfQ+E6C0OQTnR
gf0J0eKt1vq7zIgwLo8Tmp9Z6YfR3G9JP6kADKJLNenfWhG+zHTBDTE8F8NS+6OD0kM4qG0dNbf0
3PhfQQQh8WLRaGy+4exx4clmi9AHtYfR7UeTNxVN11plFph8WfcEpnzT2vKpJrneLGn4MKRGfmhL
9TgbZe63Va75c7j0yOwz1gBFFgdLFjNNk+Ndi+xZ32p/GMdceyK5EWr63Wf6yj/51sbhQ0laRRqy
61Jc4DXe79BWtw554sZFPcI3+9nbJWP4W4iq2ZQtHC1XantD5u9ibn9bYfXaNw4pXG08AkyjLd7A
rHOHxfMNq7+bBu1gLmOzWbgLqtJ5zqjILMC+o06Q7es+gGFSH7wppZGQt4MPJ5POkqp3xKELbwyz
gK7/ETACTXOZ3jg9p8bu48NC7YDBZXM7l94KBnR8184f02hAhznpLtuFWFhatbYDl3bp2HQ0QKkV
fm7WAGAQlR64pGZq8I3dONxZff1LjUsAU/rXEKIeOs/t+xjlD2mPBXSRoqPudPOhSZp3GovHyulo
Og/VfVU2z4NQqEDTCa4W92ktGVOADxet87eC2GNG53emoEFHc2dcsstF9xgltUWA4sKBy0pdLwV2
yCPxjc9ipB7IsPfNQjaGNxemc7mZcia+s+HREM3zfdfxnRjMieLxqRT177aX1UYb7IdmWm19k7g6
TDI6NgBDDGvc9J5139Uh/dLCBO/IdNU1459m0jSI/hTbwqtfG8c5GphDTnqHP6LujbQVE2c7ttZL
02rvBv7JSP9/7/QOwenIeEAVetmWqxFouuxHD3zSuKBXTvvvp3SXQ5y4h6aC2DmkrzBP/7hcPDS4
nBt9Ma+sxMam2ePkCkaRHn0Y2uX0RbvhZ1SDHdK4HD2Ff+lkBlEy3wye9acMo3wDLudQjuqtUQ0Y
KWs5MgogzbGKHWD2/RIuVzo9MS/uiMat225tvYkCbKICxoJH/LtfsdJ7ApGbkzwRLeQwPjl5STcs
D5/CTj63fXNrSLIt0/yt3P7N4Pb3Q53hRlQMQRU73/GcPgwSo5mk2pZme3RkeC3tzjnU0n7qJq9n
XK8/9ZZ3FVrxYxqDAdVM8IbWdSq870ux/Jjb9Mb0xre8Sa5CvWF25MzvKb4diIQtd1kGpHNO9/pS
4NZY3Pdpc891BESxZcvM6ZCLBWiULr7ZmUNdTwQe8rUOmbuNnOtAdrlvlAVd7AaDdppaMqI11RcP
YzP+SUFb85PkMkvyrbLGuwUfXC9uf9GFR+JpnK4TxQ80Kt84fWL7aBI+9l1LLmNDrsevAP0MrDUx
sXJfXKfa21n56K0d8lrQGi2wRl9SnHZK57G28/daikA0qGoggojLLz2nTlKSA7UmNw6MdLyfAFKN
XQ1gzk7OoOONE8j631kw2ujogiIcZH8gloaJlpeDnYeHLvLkBf5Y6k+c9I8dSHGGHsLeDAuO0DPC
IQAH2/Su7Af63uTAZxhyxoqb+A+W4+8vAuXFQO4ShXn7lA4gaZHWNFPdQwG21Nvxaav7XCiyLzkz
M0M+VLr9rkP68acXYcZEPeQZv0ih1owKkobtJ6R73Rkkwgl8Z/2tEKjijzNXLMQHRP+MVyemk4tz
iK0J+xVAL33li7if6jM4ob/cvJPnR4SDUt1eUTX6qd4tSr497bnWO2h5LHG6VZN3TW7evupZNg13
iPCJO3Af7jcxeNgewBRfoJCOIvruSoWduU0v4QDToTSCMgEEvycvNV/KuK+eDS2uKGtc2dOWjRS1
arsUCQFBN7opyPSGev5rkMMJPebvtslVSAOGDFt4qjGpSQDPmaoYFkuwzImNHfQUJfmvkEpotOZz
6uCfvSUJsHDVhNM9JEX/BTSMTV9P2NiFh7GLvas5liF5hxg5E18/1gku5e9j2XCMwJHroCRO31El
DaeOPN6Roxa5n3O6X52Rxtt4XMQZmNEnGA0DyTdEhdAsBLu24lb+A75h7B+VOi51B4ZFxZOLNZG5
73phDVw1UQ5hxiwa6rGmrO7HBaDOpuzy+vfXj3uCjeFxYUUjhgJQBTGUD8RsijYwP/bgHMgAmrtJ
b9RuyLrlp9lx0aqFxnGkWcW3/3XRlYaNKyNkz9V6ct2Y/zx41YEaWCFR5PP4u8eddbX0081h0q1q
v1iJPBcAPzs7vEmkzAx49Sz773pGLxU9kdA9aCr3AJ0YdQCUm1bukIvAmeiqlo23a2yM0kPzLUyG
18iaya2eJze7swbNPMeq/eyQOasKp4Nwi2Gdym1kc9FbEHHEwZ36aqXMFDu8NAa/aNQ5la5Pnh2w
p0PEFcSej0tFUAtMIJSHXFpaFSxG79CPTFn3THT77JphgVUv2QVmxSzi3112k7h0vU7Kgy6Yvgct
pKZ6MxXwpC6UOatq2GSZkYirpEaDN2hKLcfTTek/wzj8DSC1dM58Xh8DFEebvyAUI6D1wYurnqpU
dCgjQQjrvP3UZPMTIFyTKbBhXOv1MJ0hdn58qayHwgFaThbo11OzJjpvpgpLstioYZCsxeN8ucTI
VtSytM/wBT/5arnPsbrk29XBvZ4EQ7xHcMeIXRdBp3h8rpMWzoQYlfbcek78J05DQ20jw07PvOLP
lmVNCV8fRQ64mP++YaulGdiXhnOA09ZurLqveLOVGejN6Gz6xa0OUQ8q/Otg8TFKYtFg4EiB4vcq
+nOC8EVD1oxJ5Z2DpceB7rS5PzGm2s5CmOgZtzdZVDE3i4pLBWr/zNqfPjBCeshXr6pgp5eONizG
WBS6c7A7jqxH4wICjl0drFYaF10NnK1ABeXMop+cIxSqyZBWQ5uPmoh5hiCpix7HIalkdjHUst0N
nS6DKEu1w9d7+zE4/F9fLLRV+EBO9T+mZcyXMgtDrGZouo6dQKrX9NrN/74KUUHqeAACiTxN+wy6
GmNG7XrRc7emG7c3lG93iJT//6xDWMWYiSODZNy/xzNMF/D54OhgAcCxDopuCWXAnOLcC3I+RBbE
U11Q9BZtHbSETsN3kxuLngF0OSY1yIZNaDSdtbW6sLqPtB6NxzkRsDa1usx2gK3AmNizYCweJ2F6
MAuzDFfy3wjvcgjLX7QS08ckbhnUMMbOGFeqybi2u7n4syxD9KPD9SHdLIZW/nQ8XCdI5pb5ABNw
Cgx7Vk+t1Y2/vNoyaPc1mibBM1EpbXAUxINQn4bQxjCDHvv3TMQONFDD7GB3WlqvwVSt6reQsX29
ka6abUT+WvyTWogwLRiRDh7HqOYl3OiFxHwu10rtOmmGGfQLNE6s9oBzBbZVjjdLmLVv4Cz5oXE2
eNHd6IGlsVAysrMK6rQ77Z1OIfE0jlL9UFpoAGJaKik3cR174JhmN1Z+xPXUbCFkocpm5pkeMfiI
zefGhoWvD7xQRqr5gvmHOwBda8mHvY2ASvU6RklxbWtL2QVjuIDMy+uaFiZVGuCir0/zXxmgf7L4
VRrI8kDVWi7w5dMMUUI+kmZuhofCsbqgG2cZZNpUPZlNej/orQ02RSIarlkCMKGLN5bO7Pzr3+Ev
2f30d1jjEiJ7lBKGdXIBJLQPaOO72kGZDhjZWLbmU5I0r00UHTVa+RVkHr14HEUTyU2FY2pFFpt7
oHdlaYCB7sx7EFR1BN62gLg3OUnobOj+0QMvqoSrOpwjcGTxaNp0qftRvLqI5L2o0JhWQ1jNO6eB
9SHSsqk4IJgOeuHY9LknMH+FhZdL68E7DKYd/ypMOEUbOqxF4LrVyPhEk5dNCH7y63387F2iuEVM
Q9qNK/v0XRb2ILUMN6ijN9GQTMdq3LWDo4JC75bAbtNh1ySi3nY0GA/anBkvVYJe+te/xId4v3pO
EfBXNQjzYzSZtHZk0ExjsI+L5aaamOnIQqWPjs6M/uulPtyl69HVkUI3Sc8QJTzZZasP40hls4YM
jpZu3co2t0lpSlq9Sx0gfpVcVoWVbNNSRxB3gTD39fKfPClbTRKK1hxkjlNN+KH3FlYytENNqn5N
iTO/tnKw9lWhz2cu0Q83G09KXcOHStawPu6/d8HC6B2H3DE88JFoF2NXNZdDZQHH/PqJPltm1Sdz
0H7HGPD02PZhDX4torVCpZS+monqJaPhsDqnyHTCKIAUQqlEucSmoTZOOvTv4xRx0kE0j4g5RRdd
lCWyiiYji+Pg9vOVOS8pLeG02aa9Byb0f39EFDOJM+v5pGA5WRpPJXNAbO3QWCZAkiUy5+9ymJxz
63z2iGzhSqCy117MyRsDc0iShyfoAbcK6WOewZhyycyaeAafFoCqsZ9Ep/mGnpwTLf14LuliGMQf
kwLYk/JkaRwKQKrqenwEUFoGlRnX4Gjh3gPc6cTT19v5+VrIAZHacW709f//T+0bLbNtNsomd3C9
/rrOC3mpMZthPjgY//M3wGPxHyTXqGvQlvt3KR2ngzJZPHW0yE+eJgb3W5dZ7JlVPr43VqGjJ5F4
X2UqT47moEKkT11THQnc7rNRhS7EBHrrwFdsPwdYujFEBkSzPVvgfbwzkLhGKQoVSQRhdP3kZPZw
bNJl5vkWKw2nwMti7zpxw9T1zVrJO4Pp+53Tal105onXV/Tv5cu6RGtcyJA28sw1PfzvK8yyWPR2
l+HlUjBQM3AFy7hvTf4e7j4Ir69PzGcbLB0+PYp3IZCq+3e5RGT60NCjPGZVxjiqydyd0rTpKWvG
DKL6BAC7y5cfDKTKM+XBZyujcsLasCSBwJ+UXokxdrLoU3VM0Vz9ni/z8D6putzIxQBlkgp5QafO
3pmRdU6P9LMtJmMlqlrk2SgG/vvM49D0ixl36bGtNDD1EVyKVksFD27XZ2rpT5fiCKEbgyskwvAn
S2mUYqJ30mNPzgOiSTrrAznciZF3ZqnPDixarv9vKfHvUvB0UO6P3fQIoP1Ndr2BOHe9bDNVk2xA
FTvUQ3VORPbjDUWc4cFo78EsIl38d81SDnatFi094vfUbyvK3G04lvHF12d0/VNOPwk6AvRnJeKZ
H8weUqq7LtPnFMkbQAx2YnslhKDO8/UG0CFIa+ecZcZne0l9TKcFcqqui5OY3aG0gSBGzNnUUnhb
9twwiwHaMWaF7aOEzmAYzs7/fBdSj6+aXaiEgaY8NXpJqPtz3SrVMbO7kgZAUV1NKLyc+ew+20x8
DiktOfgQi0/i2oj3X9fUvDKjq+ZrCKDOpvSW+CYBOA8A3v0fhUdJLngqPm9h4Y2K1PrJelZa1KXX
FupIF6C4bD0RXwszeUBfeUXopPqZJPSzqOIYdNdXNiY3/vpB/id8Gqp1O7sjfKKNB6xcp4bTsigN
9CWbL3AMMzfJ4IUbA3jsme/vs2+BYIaR+lq2C+ckkipZook0JNmxAywOS6ZOkBpAPKFpt19/Dp8d
To/PnDbZKlYt11/kP48YllB4pVTZMRqARdPA/6ENDZ99Z3SHzgLPN5bix9dLri/p9AtEwZWJDFoC
yFOdLIleBA1Or8mOLczP+6SGKixiGIbZ0GVAX4ZlLyOaAzbMvx0KMWdW/2xnPbpkpPeo6BG1/33g
MgydBHNadawFQspAS6CEZOpcu+qTUC1QEUOmD6VkOMMnB1VGpsitmI20cQe/1m14PkwIxx8CdM7+
f95O+uXoa6KXwIqnLZ4kLgwXLlR6nJO5vohHsJuxlYmg1XUTKBjqVpzWy2ocUElutOXM6n/dBU/e
Jjxl6VC78D4/nNSpr1skhhOWB3ptIJi/jN8xxAN0qtoJwJ1IrPToJZERX8TAZOeDgDP+J1qVT1oE
PyaFFlk/MEjXckcYmzHSoPXERt4+ZnWTvFSjqd7TSMRyH+JMMkNRKOpiY+aVRIQbTpq6bow4cQLL
FoAwdS16i8JMYt9dz79GG0gP/PTI1CDlVeXd1zv/SXgQa5mBSR8BFnTkv0fJM8GhknUlx5Tr7LuR
28URhRBaFUxV4TGZIvW1KI0PZtmdq7I+CbwCY2h4MIjRUomcLB06YVaE5pAcy3ig65p1rXpEiQ99
PGGFUt55ogOG8fXjftKC+HsvoxqLcqz88KrHFsyzricK7k4SxYHWMYkOIeV/jzxnBOSXhvY9El/6
4KtlmCsfuO74NnaeOOMwZHzyDa8apQ60dU4+Rkb/bjymKqp2Ol0dJdzyHkQ5ZpSELu0yKkT9XfcK
YESpMTpb3ZqTpyIDHttkI2SPiddxa4xpd5Ug2N/6qRc7Z6ADfwvpkw+CfhdbxO27eiydfPqVYv5t
63V8tEatftQbCYEcwLcKvBTI0GSjtiTjxXwc+0w8yAHyVOehwIXMUJbvi0jJx65qm30vBd8N4oDH
wbEhnEkQyvvCELPfKh3U6VTqGwUNaVsxxN964zJfp14qIVIA30cCSKtEUM2QXkBVolhjokF1GIsG
ZnWXyV2hECWDJ0Snexwr2Jx16RyMag4fsyEt7zxwRxc8ntxrWjpe5coSl31ROTdwjotrpXXoU6ta
c456nlb3g1FPAVewuCqLdA6SMf8miiHaTm4OTSJOUrOls7e0RzeyUFhB3vQI4X2QBKu42YYxhJam
EML1PRUb/kB5uPfKxbxJ81Ltat1Rt+OUADfUDRDNUGbvHTOrbxfVDM8tLL7Yz8IGlNlYIfDG7rcQ
AMVyDIEHB0ZbLHfWlMNx16GkQR+W+zG0jNT/+tv47ESSB5mMSUlN9FNZzAyW8YC5dHK0eru3d6GW
LupKyBItwa8X+uzDR+KT/h9OhcylT47+HHeeDrU1PebDgsFPN82+LhoghWbVbBNjOqe7/tlFRpa8
zrRo/X1o5xjTglyvrNNjVsOhbsZhRA0SyamwQy7if380SWKORA4yEaTn/37V87SYgxb1JJNkzIHM
zCFIXBFd6SZgLJdB3pn1Pns0khBMEBkUmoTTf9fTo8ZWtACTowDe9uKOSfvepSNkN7Qq2jMSNZ+8
Npz5GLkSFVaJ1pNnq/oimYS5RMclmgXcCmGsFBVYEg3KY0nXxGdi9SdpHX0UOkQINVEongahrgL0
IqGMH/XUhQcU9aJrLpvBpFPORvYvofLKaIsUYWmf2dXPVl5VVKUBNZci7mRXY+gONWqA0VGJhCam
bcczjbKmdAzf7WI4hrHMbKg2cTSdSUU+uY5p7qDnBOve5hyd7LEZObnTVU50TKDSXNWlOT0ZsYHU
hZ3M4J9rKLrKSABQi+nMbn9ykiR9K5oPxEQ8jNY9+U8S3YghmgB/x0dt0FPI3J4FLcQwd7WTnHMl
we6AP+zkfpErtMiiuUoVe9rI1eIc9GebMD1BXXjaOpE+fRt1z/JXi9iHRp9K305G5t1dNW3tOk6u
FlzHrsFJG5fU1B3ZSprvZlKXqwRfalpg5R8s44G/o+34Vx8F0lDckaeCgHPvIs+cjzbKdvvKbYwL
chlvI2MO7NI6GpKlWE37zgh5YmNpBfy2GqXGzHEqudHncmAMlhbaRWqF08WAWmYXiFnKC4NM4ldb
xvVrqYZ2XlH8gIPjGryZNy9HY4qnVxJ4ZzPbQ3ehsJ7dhJLraZPR5rxxRRVVfuu65exbFkPJTdjb
5kHPGUAhHDfODu3YWS5+tAKCQb4blwmLX5j2HAc9sxJ1YVYrBHyUID/nOQ8kiOmrDt3FLfhc0B9J
nm6bMhqijQtA9qqF1/0gJg2NltkKYFbFt8A+G6Qai7CFrDBBOs68dLmHIoa/TiJLIhdvaG0pLBtz
6MUWNt63tAnpADpOC/+oRgKPYE6+xg/t6BVNmO15EoXtximP+mBGD1ZtmD6eu96zrTW/nNbtD4tW
aUFWWOMud6HboUKZ3sXcwXt7gL8nklpiG4FIxNw4VRCbsD5KBz0kNZYIdqAJi1SeautdyU6w52l0
qRWI7cLUy6rt1HiDFsAbkaCdx+KcaP7fpOzk3DLOYXpvOCvk5rTwqlRfcpMY6THUKr4StwZvvqmH
Pnkd2sG+0riW33sQyA8iHy0ngKG13KFNnKgAg2A73sEA4+t13XR+apaxfMyyxP7dCj2qt4k2ejep
pV1Sjbgo/jdR+TosalrWAa1nHCfM//pNZq+surmvDHvTOGGDDIlyYxum2uQl29LhfG+RWsJMx60t
69mb6/q2pIXyTKy0qFFBN5Laowjzy+5GtCN1Z2zHjSFhQ2/cUMh7IRNl+i3Q8CioS06AD5R1ca5H
o3OiP0CW3fdoEfN7bpFDQ4Ia/yijq18XyK1RsCxG/KD0frXUGaM+g9gzZRZAOqfa4YPUwMxqUW9k
VK2P74Ws5y5wxr75bQDlvkqdufgGaRWhoFLMo46aHFndO0qolYFr+eLNd46hUFZXlIbFxnOMIQQx
qNpbjBJ67UyOsob4kzeNoh5dGpJzOm2nNpIDMjZi6DsuO0vW20lgwTtNuRZ0eqEzzE3SrWWG3g6i
NIT1HITxmXD8STK2KvqtTSkP/63Ti0AvQnRVsTnkInDHHxi7QsKru/nMlf7JRccMiIi5TkQJyKfd
WHTXOs8ow0O/KLWnUIuu8qpdNo4ben6VkaPrVmjdf50jfdha6grabYbjUs+Cqj25XUnEwsFcWvoK
cV4GoaimXddLnMUzOwFmAEutvu0zOjiBjmXN4jvOdC6V+fDca2lD+slICGlx67TnV/Q9T86Y79gV
zbzLw1Jt7UlL9l5sQTHKutf/Q9mZNEeKpFv0F2HGPGwJYlRoSimVkjZYDkpwBsfBGRx+/TvRu642
67a3qU1VtxQhcP+Ge891GwAr//1j/2t+/2+PFD8UWCMfmDv2pmf49xuWYFcvNINVXpbls26av0sP
g8q3hoMjOeVx5JWVhp04vQ6NxNTUcHoKkRyr6Tnw9QHjPOhoNKsFloU9Fdp8EiqwH/rRzv9Xb3qr
Mv75m6IyZs9D5jUrwn9UIZDSel4LNhEFIS5HfxD1eWOgvZ9Gs51dgiwx3Axffld8OnVT7/Rm4Q3z
AJvq1beP4dZ4/6Ms+s+Cge8uYEB0i4W7rZ/+8cxwRygdatYGiJtgp66JX35HQuu+R8VS/G6GeERK
3jNW+T70+FUO/eAOP/rFCejxuBgJspoc/AO+LYvPDX/jB/lFDYSA3oFDnjSQB9POlLjO/vvf/D/e
4tuvHVNIInBmNfhPLRbs7BjrOoOlfimaB69Q/SsWieh/lKv/UU3xU5jQIWu+PdQ80//+YAEHHUHe
ldVFmKHOyqbEXt24NeyH2/G9ufXdrdyEaeUY6/v//wPS69jov9A0B/+MiRCNxeQOOtFlE1CMULEU
sGDm+fzffwoLzP9oPpi1ImVgjux4zND+eR5Pww3FjVT8Jlte5V5B9grul804h7GDFk9Kn+Xsl8XB
17BMHYgDq1fkAshVnkt6iIdx9Qn8RirWTKm9DA1AugpSu0cusExgXfbCk2ejjD7wQfxvI/mRXUpO
XfOLcmX6ELWl32xgu99yogLkz5ZIreoydjnz+qgK1btFcf7ZigF0VheZ9gN1pHyoUOhV6cJxY6eq
8clQ9ctiWDNbFyMqrcAEUP1j4Txhy9J3eamspzWfZq5pU2Gc1Ljg0wT75DcdNuZ1GvMSNx0g6Qsy
8s7fVWVO1vccV9FhtDeQdTp3t+swjJgSLLBfdddG3ytIygGMtLz7toEKegrR1z/2o+dfli0sv4Uk
QB2V2yvnbIQKf6rqRt2oFrx5tfAGhhyJde+vQ3gO1ILEbYvQL0ajZ+8cf3MNfmtf4oReR28AS94K
tUtKz/4WQm34aCqxEarGkEpnAahtcYgbv+5e/NFto8dmcaL6qDdH5KxU83LvCW95HIrcxp22Ul5h
K6NW/IRVSY2sYDziJFbuLSfQLUEvdE6iXyaA54e4q/TX3Ic9CJ91g4acS/UsJrt+Vd28gLkTbR+n
iDwZugLMmP298SiCX2Y4acvOL+it995UN8uLCqX1q6u2Wb1a3gZgpLKGDcqfn8iGfL6ohdrGVenv
wbN5v3DlGvSxqpwxii2xl1qDmvljTu7wwuhRL/eT31vFFdtEaP9JbJ1LmQ7K4ucBWAC/WZ3BA8tW
EsaKXCzcFWELpydkKYbsayIb76FGowIaYQrFcOraGWo6uAN3h5as/63QD34mFNcvPaNqrhJSBL+J
oHN2kd1DzdmaWAW7PooLgCRkZV1Q5muZOqiRmtTV0sTQfioAZN4oZgQE7hrwxMt4STtSI+6VpsBK
g8Eazg02Gazsk91/Ko2qKQWqrR4RCAo7tbp6+uB0wczoeNZ4iYXUn253C7xf7bCmoJ/C/ZqQ65l2
c55MlHIV3u61Wjzcy0Pwvo0LNKvWnmpMliMLgNSVtnsuk7z849OHlrstEsl4Hsqua1+T1hlepBq8
F9utt+J+dOf6tJZ5/dDC98IxODqawjHAFmzasFeYFlXwClyov1M6aV+COevrsf4AktaeXPKO6qMb
MmoA7jOWHwk8+Mxfi/x7MrvRBTOwdtI6l/4FVINz16uiZmxEW3ZwRlud2nHyf1X5JMYnOaiKijUv
QWWvEFXutWzGZ8tefUgDOlGf3dL0wCVdy/3r2TA+0k5u7y0tKrDMrspYtpRHzJ/Bdy9X8aEJcbOP
eYEtRXKHGZS2ZUp6+rTrkOrsTS+bdMkhy8TS6Q8N6L6HWDbhwSmIDLHdG76mrYt3Meu3YVAjA7YS
3FyZ3Ly/bYvQr8jHtzgW4z5RrBc0be5+Zu6dGsUCi1iF7lvnmG7vOR1xIyMcQ0k68C6xodQmU3hX
WlTAsVHOTq8ytLN8SqrfZSBmZrfLpg6zb4/wLkrIjX2CK9YdHOcLpsByhscXPwx1jwcjXu1TQVdL
wESB0RVsG6b7NkBcmzpbc7uwRCROnWJakJoQQ0lgJG/QkluWlXZdYp+VP/OfuV3HDSAGvZwQMtBw
rE64+Huw5eGFOtA/VKWdPDe3WWtJlzHCWModKIfwME5qW3xM0vMYP23C21bM7FjuM5v2KWv11DyB
tluc7CY7o8KYFo9EliVU4Eh8ggA8ztaWAx4GFvFI4r2cdGszqcKiT7QiYSnDFnp/KtONxGmjafvj
CHu80iq61zooNxCYCXpAu7PYjzbeWPykaLbvPcAGp7bDHjr1Aadeud74P5GztQbONoSv1I3b/CEY
lDgHpWzOgSNVNiXA1tD3VtbjytqlBDszdneiZ9KOvd61RJ65QWCGnW6XYklVWWx/unbpkp10R/9q
iboZ/iLxj3Wmq5tQSmq4HE887R2MA1kXNwKInF66qGRpjB6lzp+rypH1b52jPwarp00EpWgFhGN5
RW92UVnW011TL/z3IG640ipuAfSlzkLL2jldHZzqSZTlwcerGr2YWSiRRpAwmYysnQ7O6CcxJCO5
muY95pX1b60jZ8gqKzD0hK0TtWf+R32405VbWsetrFuLNLY8/NOB0HkJ2DmPFIAWmzwnbsKPvCuh
xGIDy82O3zmAdIcmxDn2dm+pB+ALrFMHDru3fojdDmR+jm8a0CbsT8sPSKYI7Vk336HFVVtqcYtc
8r7tECEWC++na8+rfgBjWEPeIzJI7hxEtbwS3qoTeEtFk/BXYnKM4ZZo2NSXFormObe5QHG7RxZI
/0AHx67b1glSgnG7Ia2ZCA0Ht+ayukpk2z9w/VWncduqv0NhwzaoRa9+e4W3/GYAoyZMTprnBC1y
bDPDv9UUpEnwk8fRBOVdk+ukvGCo8NGfF9s0XUfLCXGZT0tMSu0YAWQY66AXsH5788XeZvgZlLY8
GESLzkXkwpF3LV8UEROB6seL05ntBUoCY4TICpd8Fzq9/ZmsSJ+fhTskDi0NHcMRAFK/7NaiLNq9
Q8DHVweJ8qspb9gOW5qZs4t5uk6dwFDLW0lo4oMFgksBkhqT9y0MrCKFu+78qpl1V7sW1hKyqLnh
MoWCR07imiQ7cCtQAJa26KFTzkFEps/Kkh6ZTJASsUQUg2/FQ3XTVKECZFjkib0HX1dkArzdD6Ma
DD2Wru+Q01pf7RZN0CbYkPfppEzxVw5B3O69WYw9qB/tPbRJD7eQkTsu9Z7OjDQD7SWfgY3Mec/0
Mv4rmLRd0OguG/cA9doObnYFq2Yq6z8J3uqBF5ucrrTUYnWYNIbt4fZSdvskqfrHmtfmbk1yskQI
N0c5IcZEXgd7wqQ9Ge+3rY29D9bh5ngmlLJIgS9WX0Uouu/RZmHJrhftNqmluqnf+WMVdFkfbZxR
g59vf2Ska+quvnB/qFsKUgx67WrFki3j3MxzkZV23t573bK9zl3i3LvY+ynwEeFA0wuW2cl0HiDY
3qKhJOUBmpEN7dmTj/y4+ewtfnesK9dSoBKmGlKMJbmQFx60y+Q10/dkXPLnYRzdlznP5zeiKjYk
jLo7t5a1cm7oTexVCIQ3JbVHQwNeyqb9at2oSNLFqeFRN3JsvnWhsq4LZcinLBX7CMHpQxiH73b1
eRnaqmHeFAeHW7P7wWlf7Zphq8BgNHSIUwENPc7FVcXOmKdUNKV/mBNFEWF7A0ks0sf6n0alVeCz
IFgBP10Vq8yuSdIhRali8Js33XJqESOvoGniHFKh01JpGvyuwa4eBrlSOvYi2LveaB7qImkep6qH
7TVF7bvMhcdUqWktYIMysLad6xbTIxEgOaZiKSkfcgAjp5B9/BuQp/ahGZJJkihkLSeMqy6wuslE
vwZROReSa/DIR3FyXuw5LIBSbOoS6Hx7LJsEbkrBXXZKhPQhakVjCGpkBufmxVj2cYNLWMaV8uqD
y3Nh7+Kmtx5bXa5Pk7MSl2IB9Xo269i+lPPMJRsaevB1He02HQIr3zKG8+uPQFvlo+/W8jhB6VO7
TTPojSu7Puet6S4QFrYCTOYo6x2hSf3RNxWhQV04hDJz+nK818gy72NQKd/rYhMT+9TYP41YtyiW
I1c9qlmBVCOZ3XsOZgCOfElleXaWdvlFxe9sNLwDX2hV8YdQvSyeZvBrN/AysoqMvTHsMRWF1n0V
5luYSuOAWmq2Gj8QixnYrPyNeLq7PPSvonQZfASEIqT4A6cr8IT+jSMpAek69jQaYaK2+eQ2XnUs
ZG3/WOBMOid+3Ha0uHHBpqillunMDnu/Og0p6HHj/gysGI4asLrpb5A0CoiV0wyPTTT4I4lWXUck
0L/GfWYrgyyqK7Qj+JaHw8IBWu6MZ5BqT8YFnS4h8aZ6mLxrt8xJyH5B+Q+KgKo72j8KkzEC3MN0
GiVHlOv2St7ABCLZbMPH4Ez4bAl5izPNKooIRFh+ZeI0TwPIAjjZNE0ro7fSmKz0WoCydB81gOe+
qmAX90BcZ3cBXwb3p3qCpxVcisUzfyrM1X4GjL6/0vCKu2CyouKMLgtfiYop+VILdQcz6MIrAekA
gnUzBGh8NYsL6xtdeELWDLRIuF0OPJxd68bjW69hMrEwMveR6KMnARnpp18r57MJGFRDsyHzRpV9
9EOYIH/sFuQaQzP6p2CuIk6fkQNrP63afiyDxetQE0ha19kADE/dInRnhKjD+FwCQbqaZjbVbrJU
8E0znz1uoZ0/tM1obanHi0edSTTNn/lGhB8HDbbPofcot2r9GImvP5cGWfSA/C++h87DcJ805LfJ
NpHcjQ4ghuPQF1TGQSm+akqED3fW4ZtXrYLvUwnxRIUm/6AYqz783ivvRW5Nn2HDm5HmfpJfeAMQ
0RlO4I6RVlV8QG0RF9zM5PQ10xr4POg+3IypmPcV38rr2lV8QUFrIaIgwwMJIBuc4DwCY30LhBbv
UVvdeH/TzNZncLS33b53ezkEU9tdYFZs1xny9Rc6t6rfOUsBDCWRbAYxXlg8TLfJ9BX55PiIg3Y5
j7ljPWJDpz9vkUlX+w0LD6BXQO7ruZ+Ei6Iiqpb2jja4mbOx1GGcEWHguS+m7cvijpy6lWfNz9WX
VfCL5qOS4XEJR/eXU49F9Rj5yDKOJcmgbMjQPIZnszgqyebIEvLvOjTapMFMCtJFy7mT2dZuQbOv
XT76hSw/Cwu6bORyZzNfJ8wQZuJPGQ3RsmMXHdu7qeltlTl2u/5E2jonYAHIHkhtbQF6bHp/0peA
gkSzwSodxRIgqn70jiHuCFpWNR5H0rzno2o1kVFKDOYr8GYbkUPZyDeMxEuX+bNZrw7ali2bNRnM
2RLGes60kWF3ENYWNwdWzE4MOIwX7EZGUuU+hMcODqmw624vpGqJ3enkQCahpOSFudWq53jz2jwt
bnKibNLY/+5qzynMHcpOH7RCR31xaNhsj9lUTwYlbeW829B7oPMamIDs0+aIz7lFLpK2vLoPG3A9
GWgX3tOwnVC/26rtfsRJXohnOIs62E0JbE+sMQYWMh6AnNiI4cbzXWY7ZnQgqSDTsnV0votia4Fj
VkcUiMTurV9JO6n2KfcH+22chJe5whV7H8ba+2xvcDjWURh0Ns3GorPyJ0NK1hi37oEWtkOyymMS
3/G7Tc6unuxpyST3F7MFV8ES8xNa3L3beYvkmIXccVpcx4RUpnrVZ63moP+h+zbufQRAkYiPa9TV
5ZPTIFc5ED/lr2+wQbBUeuMy6HsRRWF1h70Lsw/a+7rd8eDH7M5mE/wJGE5Fx1LOKkorFGftfd1Z
HY8NK4YNPL+nqkwlcf+5REtAL9JMPYcre8ToDMU5MPumj6ljA9vIGA01o5jd2jstvJp8HNWB/Eyj
d9YYEbnHDFfE9yWYZycjErUOD21JIX3cVsfQdA41XFhnyJv7xfbGLx90FufpRmORdqCsox2K383O
JNiA/mLIzkZ6NoyNuYMY2vW/aQxyBefXrP51ZLO4EO3oC3IP8nxLnoiLrF6YpCu5Jz1TLN+SxK6K
fSg8ajbIdbM58Mx63y1gRkGGd8+XjO/8rTr0PrC644KnEIgow87ywEbPWbMZOib4PnLj/FOZlIaL
YYklMDJlxTHDkZyrndgls578zZuS7+223MItx97YR4pu0jq2cgDdl/e8vcDgbNIgPE3typ2++O4T
Ay6QNhQt5JH6kzO49BdFOT6pdq7jU8yHbcBPDcJkzKOi4Y4pUPTR56KYrqDwKav0vFKTMIhdw9dE
+G3xHFpLWN6zBCbb0VfVIvdlOBfTsQ8iVs0OIYsCERgpX6fRs9ZPf/KL+PuKjiQ6hL1LnAgeZeZQ
PA3YZEnPHOUlMLYSmeOV0Jc4hFy5ryoOIkhS5Zg/19SFSSpKjso7khd1c/CBUM0PQVu44bEPhZ88
CrPBTZy0Z8gaSXIJorKUKxf6UJPOorkz/UMum8Xb8+sBvepR09xGJjWQ+TK+4S+rRTfFvm6FM38P
iRF8Fs5kkcrHJfPe2GbrH7YlmkhBjW7c2RWuunWezVSF54FIvwmud2yIsxu2kddTNbTTbJLbCVSc
k9/iYv1Z3zFzIBGgZ/PCRSY3uqo4qDB9tvampyOLOts5VBaFOLWkI2/RmRaTqgQnCiB3u4ySY0Kz
ah+NzGGcCYeKMvOBCnogAaq1zqyl7vNd78F+fO7bXN6SshqCgVslN3vfuBEygknYuf3LghoBcaiv
1nb6XjRjPRJh4wXyDh95D3zMuIGz/SyiGNQAsoemNpcqYbh8RxRV/F63q3RTJSrLe4+sIHwP84qJ
Rmx8+rYigflxsqPcSXaDN8plR2yfC8pM+HW025QxxdFLRNy/Gk6WjXRBY+jX6XvqM0OHqTug5NLq
JAJB0md0I6zJnDLTjofAo3if8u6Z50It+8rNgesPEzP56Dy3VkFqAoi+m8B+s8i+InXHngkhsKHP
b10b7nKKASYOUxS3pARFMLXwGvjqp0oQNLDid0g38Jluyl1YRfF72dmFz0y8je20xERj0m2s0Hs5
HX0ghkj21UhjJjOfvGAs7joEs+WhrjE9v/BnFfEdKSOgyMN+XvPfkNEEQ+UyqcKRGfnokmeU0vBN
uQZfHo1ERzNR7fe+SzY2hTPAtj1j6HxFAB236lw7CRW5hmONcqBm1WXSuGqFxZ91m+cTMVoLXszC
NeMx6gi/TDW6BF4bZ6oCeipqFlpCseV/cMizt7DnRY8v4SIDZw9c03K/47B2rGNoTM3KBlxlpW8A
sgUOme30Bcw27fYVeO46Hr0PVTsmz9iKMGlShmf4j2+ZuDt5vUsDOFcMFS8imDZzaZdSe3trljQl
relv4FYzjnU2doImi1tZ5M/sBwY0NkxP3/x6ag/95vfhI0b2RLAZD1zrZEs3JK6B4SGAOR5eVR0d
QnPLH3iAguGJYUKo7+sJoRp2Q0/OZ+GxxyS+1V3idU4llnP/77qCRABUj/3jYb4N+n9OZctuhpcy
cvdWYza9Hx0DLtPlu+NjJI2/HZOp8q3fedHMEYFUNuPhS2dEO16Lvp/MXdmoNTosIJz+ks3Cx25q
mO4Y8lEKWr8cx61f6est7xz2k40qqoYVj3q5mWpiORsepM8AZfiXs1ozgVKo8/W+sPsbroGq8NOy
oHde6sWz4CFW1dic4qEP1GXacqvLdAGZfR82CfhTMI198oFYJOf0jPwOyhmkXyczGzSPXYSlkRsQ
ZS/oPypbPX7V8Gj7jIQjpoC2GIP+OtQ2QZRijMrfw6pYV40EV+VHg/pPXOPZeOLqQHVTl5Dl6nqM
YlU+1D45TUeTtywrmACzLpCrp+K9SBI1H3xlF0TbKFdNbOjo5llo1M6XEFup92xkAu/gtUn8GE9u
XV0MDt/pOKpEQuO3k8I6ur2jyccpN+9XNyLKAUfYjcOpItK5/+j6MuZ0Akibd9/nGLVYVvVVbz/E
teSNCAzVC4AWHFnXxSuSkWRkVkovAPym5hUkAMSGuiysR57J+Wkl8EAdKGmb9lnFZVVnAtqzC5BW
A+1Dxw1KuvLRBh76oLS+VMuShBOvX2j8Um8IsQsDYUanvBpGRoApefJQJW3Rem5LBQ6NYAXLEI27
gLqfKc/FLum9amPMtYGMLEwxk+lqA7DfT0muvcuqzRo9uauaoHhuvv+bdDCH7nGbfXeProRyyWb1
VWZ6Gx3CcXTQDQ/r2Az5nsd8qAgx76FmW7lomjsTBqxsXOBeJCDY7CJ2A9lgIpthjsvdVrmBiNMg
AOt6oz6yb2l4L/Dla7fcxwN43avsN0fuWwEsJKu3rSz2Wz0REIvJh7SDspw6KzPKxl4YVxY8HrxA
Vc3MLirHrJ9zUzxWsVeZPdb4wmYM0LLCGCP+RNlaSv9nLUuNfdc2VrFXXLzObmrbm8PV4oP9gm9Z
xDv0bB3VSoUqPrMpv9g5E2TSwKF11fLZyaCpbgCoZNmjZPDyPf1bDfpw61j3QQaUxA65tnwzMZGw
BBR5ZZhSdyl57XhKe1qk0Hss+rBZ2HUBHyGgZ3mKBu+7izINwykhxuEunkJXApofEj/r5RqJP2Ij
EuBvVElH/FrD7baC5A+CPKpW3SAzcm9H5ppm8+rwflA92O6gsGX07KjOVaTD+i001zHyqgMbnq3e
57PbLUfyJ/MgFQ2G+xSj6F1exevwi0E6O/RAAq7ae9Cai8xtW1efo7bw8rOnupDyvpYEYI0wwhl8
8yszqSQ+813NpddnC4FsdK7o9r+mVoR/auYh5T2TujDZxYrrMRv12nTHziOxhmgle4SY2BIXlRU9
W9yr7VSMiEbRTs1bwqyiO3dKju8eUpX1Y0as4xCYooPwfvbbUB09W/OEd7YUb/2YJ0iGSXnymdYD
krmhrzs2tP4R3C/BJlGPfm2vGGZZUNeXNn8xvDzbUY9FZN3TE/hAn+W2lpdG2Ar5nL8qIo8jR8l8
J2XhRa8UhU6RicgurA/gk02ygxQfNo/+DFPlNK2sFKfdUkQbz8MNPsIGSQKM3VMiwPou4N9ZH66p
4x+0vNUrRWH0Oho1uPg0jGpTm3RCn7EZtLh7dDQW7hkPhdixcRPOADpmrqwxD9cTrR67BMsn0LzX
G5z3Hsfxb1IJEYXWYQSenhwdlgEQZijRoST70IC9mVZ7Dqr9HDqeSjEfDM1zO3P2fnCVFe3NTYF0
sGPGJQ5eT5bGwbYnX5/gRevlk3B5ikratrbdMXNbyjvGj0a9en1X5XdkTjXjvR+hTQ3TTTtq+43f
bSYssux7cQhHLssD5a3f/rUigo3I/RN10GzsJPQCJZw6Y3F/wUqoOHUGEpZyNpNjajBJwb+Ptcz3
AZlln7G2pZXVHMv9wyIb+EP5tonmRMXUqqyPuTz2zLa9/qTnvFoOfaOK+zoIB/IRCjQVZFX5eK8G
3YE9rkL4jjSt+Y+emJlsMLpv/iq3d0mrMeH4VeV45a5dbGrC2RlhuI9cCHaYWVGX/2FnyiqsFuvS
HhCr3KIeozWO7ix3zj+xm34DR13Ip4WmktQdpIvlC/IOrUD5RBxfCsNHeKTzYkk80kETXNQUgT4T
WA6keijkeE/bkVR7N1DUkh0NFlH0mOsoIFFdMX+tV2vJArsK1wwt0IoMSft1ZlvxOO9rZDtswe2x
fJmCiu3uqlbE3rdJ61SmGoWBPCqHiRFcHBPsMAd0Xw2qpmXXlvn2VLQyHLPKL9ryJcATpDMj+nU9
LKxNflXutG38CTbb3eXr1pCT6yjvo4/mBbKSvZoQHu02v3u1FDe8ErMKWvamIGS9EsubO26oSN1W
Ro+aI5gzyHWskcCERn7HLDVtbOFNBzp75vgiFrNCoo3M95bXqJT/jryou2/8KnkmyN4+8EMlUWIQ
1vTOtub605nK+IjOPRLMxOLuDW2BOcVCL34aAMIwmQ8TaqZej/MXNbaRc1vRxD+FQjDGg6tMxwZR
UomzM07Gh7AQ1WO9BhrNueI4TmvqqIcb5u9laxfCoOUWvrbdQrQJa/BR3ndt6wGemm6WlMG7DUzl
3C/PmCqK+hgnXv8UAbwk9NezJpU6IfgTfLN29GT5TM6GZYiHTE9OxRi+GVd91fVgvcc92HVbN/NP
5CT8NVbmIu9BVfC4kNopdnagkep6KzdjpmzEWUeCi63XGOMa0+p1CX/0kNl+GkvZ1AzSKvcBy5SP
qDX23UxuA0Ng+Dr2WRAL5+PslVKfFQLRhzyuuiu8QRd1iKzF7yS3eYcqJh9o7jegQYNfVHxvfLw5
HU1OSx0uS3tlvI743EmIhdhmIX6LthHMIrgcwjSa4BqmpR9s9U5O6NbxJlh1FuWGPLjBN9GxK7z+
VXBz/uXQ8t4mi/Mkne2Bf+8qrhYGQ0N3G52uA0tBLGXI1TaSCC4lHRepUkwnH5pwc34URWXxvZTx
mmRdLKzf6yqY1tjAA8gugvdwMnpOBnZ1N0TZMob+t+L26jKGlNa9CrwtOK2Orr4xC5QPXMzMdfF4
x4S82dYuEar4xqMonB2D07BOgR209522myMFd/CtQ3EkL9RQwY0KlgBGnloc4cEKHNyBMfuIQdIz
D7lIyM3VfphnhF5xMgeuI4+VNbXPpkDpw4HlnhBP8f/ijy0qDk5vBCUWHQFichgWiMs8W+F/qHk0
Ng4Edk2NWc/SLctHEZucqFkSiq4NcME+C3TZkUcWzMdkQ5JSbEH+pCK9mpPT1+TFR7SjJI4otDv8
6nIX1/7w3It6/j16if7lAMENs5Kx6njP7j5s0eUzl2Ugo8Pkec75hvc9CTxv7hbyG9vV3DyvK8r3
2yHFfLscl2sSTAvTgsQKfkrGgNc20tNH43bJZQ1WfBlCaeIpwlV2tBix/0Q52HzlhGeCH8cecmLu
YGbSMhqLJa5W6+einSQ6tzLpLh1rms/K7/RvFC8bs+s+yGVau0ycrjBQFR2uHUmBXia2FeB7TmY8
HOjpt22wvy9BxQpArVO+sYmuBlKVzChJKYE5XwCjjLxLXYEC7teg+JyUB63cMcY+Wajr7APRnKyh
UNSAUI/6VujTqCMNfMxt3CcPssvjkOTtF+v26rCydSlQbfkhLbQi+CqSHjYUG9A8bdswWqdpE+23
0XREuIaKUEGb+oGNXWCTPVON2C8YYZOoXav1owsn587M9kri7gK2JHYAl28x+7la532Gf6p+Be4e
L7e+k4/jGx+2PPL+jbqvV59FjOYz7WjSJ/6p858DVv4XSBT9RvbjVlAVMDxn4zrXLDGcMsqvZbwV
FPYRtMx88eNnPC4DO08zfbl6UcHBiv668I7LbGHu/rCsef4uV+XtGzad70CX8m+6D1nX5VV3t5D4
cu1Xyde96jr6QcYDdfVQV78tbL04PyhbZzziXA+3PdUdX7ZXkbjgLRf+0X/FoRmRQi2s5sD+IjIb
Qlf/cgWOph31npt6OYLQtFZ28ltyxFMdRcPXEvTbRIxaSzoE3+eHpGDWGbrYuD5uXDUF2p3OeSjY
cIcMR8vyxxzfptLLwqw7DVFYXBsogd+2UG3fnCCoN8K5sIAsYRM8AFN0CSWadXtZ4fUd/DVKGkam
o3OsNDIb6nxnelp5xtliJKtbX1wiErZd6ZTddJorlvpQAhuiAuDweHfRUHAwx1EJfMGwZy5YqN7P
Sb+9Dq0ZrnY+dhkSBvtncgMJFL630Fmys5u5xxjq+2m8dhJN2FTP7Nx0OBxnu2uP00zFMchw+TUP
OhZnOK/8qwjTCXZDJXJ4XE47hhfbjN7NeVRuAamXlJYHomQqAnkiIX/ZTViq3Syt+LVHEeVeLPYv
4d5bWr88rGEb8jQJO2SRTQ6GHAQJP5xRnXVixDe1x7jT8f9xdB7bcSJRGH4izoEiFGybjlIHtbK8
4diSTc4UoZ5+PmY7M/ZI3VB17x+NsE/RAD3EtWGYa62KnWfHHC+USRVB3okdYJz7FnWLuvCWogER
RIenmwRs7I+K4uh9TkzrxRvQimDaiXv/zBc1n5O+D6AueyzeprD9g9d2gQzlPLSUGHOzpHurUOIt
qZ3iQWTaRiw1jRLFMIfZ6okSQ7JFtleAmQL4yx0CFkVdb+STJ6BKMMtDHlPQc60Loqh+5JiadIwp
Tq9bOpVesU2DGvNzY3DxEMcuHgNKIyFP+LEIcbQcpR+TlsLiGCs1e2K8G3v+/g0sNByYklCNKfFL
xyAnRb9tkHxrB/I9cduVca9pC9G5B15W8F2Eore6h2np1vbUuCffvwO1YD3uBq5IKtio954sDWGJ
xclZKEmdg0bt5oIzECLZ2zMgocnC7qdf/GTkXjd792KwVYOq5lY4C3/aN6jwPjKgzKsf0RfOppif
pAmPRk0U58RSf01DY1HNXIifnDjRQ1FZ8SceTCpept7PCeKkGHXr5kpuLamTAWRF2DxisfGLp7ze
iolw0yMS6vagsaRgj/GK534Imue1q5VP2/Dmv8JwcTyl+ZKCrfpz9tK0U7ZsLA5+9SZmGy2uSIcE
4YSQ/dHIs27Dg9vtWKb11oft4n+YJR+OkQQ3AYHJCxGPE2ISV9oU+dBUsrWACzcTKel/7QW62gXu
24hZM/Vajcq2mJGWk4Hh8VTSCheO+eCGZRDoVwO++X2E8ni19NqBaZry3jeSOojOAdNDPUWv9WI2
9ABU1X3peBiKwql/KlZC1DPc1A/dkEKIjT0ypjnXJb2Ajf9HTpW+lRky4RQV5e/Ix5tWEk6S84AA
GIdmMLe/rTaCbzHm4Z9JfEUEuKCLpylp5EGgFQmToRQc/HZukrszUuxIL5V5YHT6HosM1KwV/tek
ffPT0YZ3L5iJ6xCNomBUqJd/hXasPWJsbo1VHi03sCoBGecI6wSTzaXozOw8FAUVGRxI9NtFej/X
1BNJq/hJaXo9mZEzGZuuIgEFDbQjCfkz1MmabRXDUfXuMa1bdZoVDsu+0OWWQFR9iDurZnEzu+hr
MJJxISZPtb870xgomyfXjxpa8jt0XTGRZOlaZiQCyqNqs8R9EFAN57UTllPcjV8zmcHfQ5nRmA4k
viGBVV2o1YGzt6i2jR1EM9JFkMbZFz2kQ52c6mD0NyZqHEwOdvfO5szaEKGGrUrgKUq2zOpfy/fD
KUg7e93K/jJnubUraFo5qdp1fs2lNL71jCFxgDX8iLmrD0Em1W9rGOwLb1h0zBcwiThtaTh2tHm2
Im2Gg8jGv1HfNK+Y4oZtUHYE/ubRR0xr+IsPUfw5ZfaH2UNDu7pvv5CxUaIsXR8HLRz9hSs/PzbN
nItw5KJlMiwpl1yKwPsUvlwg0hJE8GsXxFdu9+skAUByjEmIeLUzZfacgnyf+yFog+1cU4STGXSO
ypT1xJnFEQ9r+Ypzrd97YKL7BuTibtSxCtHeWUermgN5aMch23p9LajQ9glZWVdtHR/klKX2I32t
DkDo1J8niJhDTx99ROV352MubdT/8t+2DeuscLpQRdQr0xjWH1M0vYfS6VFaMWoeOlqefy3kVIYl
/olnCH33pcEFiXjcsPi3BiaQyfs0xh49UjPQcJjLoHmBzJxMKNeYHlNHQ/4n2jvQ5ELBw+S3O0Jv
pndVi+QJpBEhLrio4r+u8Or1OmnuvZTDA3KD6jmyAzLjFgQDWyp8vA+lu+TfNJBzQnqdtZJ+OmfG
Tvq4/ufMrXFxO7a4TTdK5GtTPa5lnFH0I40qSxFIrke+HWXFdxsF1nu+NN6OdmD6qSO7zqk/i7hI
oiHurqq22hd0Yf0/4qBSsPAsYj7M/O5jicroPLeueJuEoKmHhRaiIzbEJqZBCPDFXajaqvR2vbqv
1JF8a4/0wjxZ6FfyVHUEciaQzp7sVRBnjVsoSJMBu5rAHHI7Fx73tkvpmpHL13YeKQ1mRH5K5sFH
kODMVNahQGWaBc48pGlMWwzm+qhhA4qrBzVgNNiopc6vZtZNOycJ/tAKTZyxCQ0M1Vd0RwNdwa13
x+Jm5iNRBKJw/GdlOPojWNBE5fxBTEVxcQxKjaxWFuPP4sXBRiGXbk2zQ0Hlpi9GFjVn+lOXG6hY
Hzpl+R4LCs7ozir2YzYjjgMAaPpcXeoG2CdbpiLk5+wuRMoljw2DbL+ppIeCAnqDx2TGVtzr8s4F
kdzq3OvYbKP6XKapuWsqEXMDtcjdpDfVN2Sw8xX7sXrToFgPVoNZwEnLfrjBZqfudoodVFke4aPH
Jbe93YpSkdYF8fJE+jS/ZN/yMc2N0b1qQNyz5Gy/63lcrpMhvf2UJ92p17b1OqPohW/wx0ezFeMt
tmP3q7fTGjAH8zJwX5u85R1wu16Ys3iOvGwXK4aYrPHaUyLRiVJ8591ll+u9YOESYYEW+MPCPQD/
V5FrAVM+jw0YT+Z8JBOFbSMeRtbTReZHP5u/2ZXu2o/b0B7y8zIjtFFwfht0g/pcYnuhiWwZuBro
LZOlsI520iDkigs7LL1p3kSN2x79KJ4ffDAhdG+tte7ZD7mV9efKS4etr7rmYFhTd0lZbsOR22Aj
OvOv6QwJIxmnkp6G9qFnyzkR7kPrJlPsZajjWx9RqFP51cVu1WtE9s6jm3fBxZiktw2k6E5lwMWg
c8lmA4BId6drMgwiRzD4U7umtfND1ZbqHPm0YQ/GnNAqDyaeevBsyWAiWB3Ke2tLWmiC8QNH5QuH
HYXqmifYlm5370SSbkblq6OvzG2QThchOdss9iC/9F50Kw8Ej31X3A4IdschrBf/Mxbgx7nKnmOs
e3fJAbJnOOc4o8DrDgwpWGSnZEsayXyZ8+FrzipuP4JwsmBwtpY5FidHNms5sQ9XhUbL27SOn0DX
mSSLK/iCn8ac7R35F2cE5rc6YvTD4V0wivUqOBvIKrZNZBbPpktLmG3E4jp1xj+SJwhQXxCTUsZo
7rqCUE5emPlMFWDAQVY7OwoLvswFpq/peBBIiOMMaPxnQ9TzZ0+F4N5URHwYkZmGFBKh6c0jlMqS
jsTVpWFn9Q8307BJMgpZq1J9z7XtbOVomQ++nT4zdKLuBUFAHhCzfLmoLAtXn3zHpce6mM6YuUba
nYaFON01xB3EHVNZ/YrNudjZrI5INLqjpdzPvvcIAidyZ14IM+JNLu9jrVZ+oByNA/pdjr/I8wgP
Q6jsGfQxmKXZPHW4K7aRHdkPs6kSib9M3SLyy9pW8gZ06PzIsMLd3zQJHVrZastwOBRYplnaKU36
RynBG/TSt6w69RQDioaJ16sdHCemiS7+VF7yigW/ewbcwUZn1wYLgFPExcHP8vJfWaa3kt8SdZxj
60M6RscJeIpiV2kAGJeShuXMU8Vzw81P9ahedpMphyl0kY2cSCDOtgpYd5Mu7OTelCEwQoR/Vkkk
Q49P8D2JnWKnVv0gZ8nvMjFQ6SREFAPPbhfsKo/2iB1Ir2Q/wQa/+0bNx6yl9TBLoDsw/NgoRdLg
lRC2f+B55ZHwZ4TyfIo3zy7Lp9Y2YXZcp5se2ajMo4mDbO9U6S8k8dYFbcCTbU/uripcby8LKOwS
HCws2UIf8YWgaMjRiW9danmTdUl/oWci2gUV7i5IL2Adrg3NWZXEK2M8Pnejo7akEv+QhHC2LPuX
GM2nZCr4K7nIb0YwfqvcuVRdZR2LwSI3kX1sR4HAP7yTAbiEnJ7IyecTsnCDKbetD6Nqi33EtrIv
l+GX4awOUl3iCcEEEekmeq6IBN2tVQLfQYUHyZB/nMllKnVtwckyk+Hld/yhGE0kflPiQQZnQtC0
phrGcdBd+gywiMEacK/0U4rHzd+qtc5jQpiW5etHPcAgcw/3mLXcmG8Rx1czwrWCrLw1lIFv8tzy
dpKItxn4JOBcsMtfho/o1czX722gxY8AoTsGMYLxTUBQrmZ42QatuMG0hagKhwIg+1KrECrzsxNB
ETqO+IVK6x8pM69pRhtw6brdEcmJHc6U4dFvWPRH20jYjOwRRwD2gGORJnTzpAVnWwQtiuw3bFTx
yZ1p7ToxI42CPXcPfexSM4+J6Er+X/dUMcNvURpFmxY6kYOWxtUhYEJGtFkRHRPRKp8HNLfX6JXG
png1yvkWKN6lOimLrU8TJ2q2bvgi4wUmWzV3j0rqH3RE5zStxR5N9NVrHRRMCxBgTADixhvHs2sh
lEq9OoVYxRmQiJHaVNKIXjpR/x1K84VZ7g+JV78gg99t4TWHsnPsTSEMnBnoXGAE6/KbVoTh2Uae
+YrQiVrmxr4tCL8wJbC6G547nJBC8bEvI7fVVFJoylS37d0s3xE4nIQLH9dL3Fgfc4Uw00df0m0I
IPJ+QOzkPo0Qag1F6p4Q19LWXqwOxEU4GdGG2eKwYY+UvHe+d+pdEb+BHogPYc/y5ESGfC79cnz0
A2qES4yc9NTb42bM839zoM9TZZOyYXf9QfdxRA1yW5GdYlfZie7VIjSqyQ0DBse16hn6ZJ7UCQTB
e3LrCNV7X0MctoDq9mrmTQHfIM4/EqE/EGgwfbQ8SUZt5HvXm5JblJOMQ5PHh12nJ0Nr/zFD3vzZ
Sb8D94AAykgq6xb7h6l3CtsqO1fkpebtmB6tBol52ZYJYyI6UcSUD+T+fzt5sWPVUWcjTv+x/mbH
TOORKocieEyNtijxEfIphXSgywPCvL8FIr8y78w7syqYoKnXTnZv/GW1wMtWuTT7qEDxtFn0WB36
0bx75jJdKoWwwUYlToIgx5IoGuDvZu4JIMMsXvLCbUVnNXcBc38Yp5Gg4N7OIDX4xca1Aq3zeAjH
krgfJMl4R30B6Zl3CN9r65ZE3YdVtAsGlbbfaaeaKKyfs8tSTH2OxCwTD425vKI7ejdLy91bioSq
qSHMZ5GsJoHpyF3QjS39JhwFJw9oYNsgjwhL2uFxma96HgufGrRZTM25Td5IwpbUChf/TBnc6yzF
6dniyu/yxV+TBYudg5jrkASy3WEAN7E/BN92sfwQDqqB06YHzhsO3aYFeimSV/iAr7r3WHAkxxA4
Dtx7LNILmPWqHfQKQNxiYUbGOb86wEDi3ZBXqzvjIOE5j+e/E3T8dRglbcmG1WzLNnh1cu9eBebd
n6b3bHANeqH7NcROvWPCNDaI0fY4IgC7IkWjZZp/+EVp3t3c+4S5r8ME3wjMMrruUkGQRC5hIyT6
/GpU9GxLZJtY9ehMdaNgq5UMQkT1SMDhw+Dh/GaPfYnFtZrVc74E97RDjCIR2G6nAsyl7nyQhoVB
Spr2lRkPkbg1vzDTvc9Vepnd4baW9szAC5toZUJonhVsL8nCrqFTVMbiUUvxToP7tzmwmMZR9TOV
ifeIWWV5rOT/CuWh34Bqt5wXQ71vUuMvqRzgWQ45U0urnib0OTweOSUfuMteZrQSzLPT8AjEWT5E
duvC4FkrCWKO7LbkoJiG9c9iY8Mi0yS/49wE/4U8PRHoFPC7Dt9VQYre0GQhorhgR+wGbvFs9eFm
1ofO1jpYsml3JWsLZ3SGuAaJIOMPiXtzF31SDvxjyQZXZYQWg8+OlC+RXzwx3YIoetB1cKOZ5Reu
yTqMs645wRaL7Tj54r0DLsOiEHdnHQc3hDfXCLVuOCslQq5PI2xs5xZP61qIgGQDokgituCltJO7
TSrSxnFHzNTts9W2z9jWzn7rv1l2UYQu5UAb6iN9Xm+qFpKcam0EITWRXBCRPS+L2iwOWhNYjiEP
I0CJc+k28rVmk91hzEWHa9i0gVOpfhgGb0bPRBJWgPWTt4dQ23BIOVyKxB+Q2Az9cYojY0NtRvJU
u3N7q1St9zL2stAJKo2EYtQ49ScCyUpkfNla+UUOqbxHoNMnB0L7gctUnWrkdj9jYHdHFXsL+0dB
sieGo79JGT34Bs4a067qfWmX5yWnMhiZ3LsHdMPJU81nY8C7mCFgfVBz9klJLIJl1d9iB9WoM0lz
nzlWxKFaEdeeOn1YWubPYEfDsTLy4Gsqi9uStN076QliT0XCjfmEjYULMNmOM0S/QZ4RBAnAbzDO
6GC5uV/tsSUca3RGrNmZh/pkEBd0msXWiMtvds94s1SYvCoZDyfsxM0JHR0V9wa0C5hLFTqieCp7
Lz6Kyl1YmFP/ahmIyBKkICSEyiFE0fxCVjhoTIcpBueaQnXR2tsuQWqUo7H33Ytbls/x4k7bzpDn
gMzqjYhAjFeZ3aa1U8p3VNKGZtefmzrWe26HN0uZl7Jg7UrSei94EOlpt9KtmY7LW+EbDAbN4D16
EUSYMWZqj9j1D6mqTNzuYG1wW5UQLDY5JA5+3mj8TnrjNTWz6kUaps/mMaOQzvA0MS7hzbWns5wS
8cAV/pQrg51/BNL3k1gePV8jX6cXHB86hdS/gZbqV3uV4gU6xkQ1ZfHZa43ixEnlPVTlHIUIwurt
LEd/28VFeoKytR41jcIP0xjRdJ8G03Z2GC5rJ+eal0F9MDEQPrYwGp/IRv7lGcAJ0gFsL5ILUdij
hbwcUQkyHI7zpP8zT4u4d/hYEFc5MwWv4okgPuI2qnYnpX5DRmA94pRb8fhJfEG6wNNGujsm5SSP
djH498o3nytpp3+92Bf7onKs0FIjH6d0o1O2ZB+9Yei30oFftZ3lhSVFIyupSRhKsqwl73bKILyb
kxzxfC/lfIHA/kty6pWdkRWHDAgS8QhQNCWJD9oW5ZMzioF/kfxG2dQ+4lCK9rA30wE6Sd20g+Qo
WnMdCF26mpGP0GSyVOg6br+TtSzCPkljSqVZP+ucEqnF4G+zxDi8xA4xaVYXVAfHn9xLwWP5Esz1
v0gM9lPg1r8CUz01PjjI6BldmKiJeO0la+7lgvgNT6nPQSwt9O/a3kRlek89dVoQLl2oukZYWI0W
kdZxxzHU/fWb8lnBe2+CVK+9gPU3su4FgDjFdDrYN5nkxsHsxpdEOcytOWFuPUVZ3ykq6a2oHeNq
yK57Svn6O4Ftj0QERnrKo61EZRha3PGxsBS6ukbv+thkyW0xCwINhoMlPmHEgp1p41qcDDVgTQbV
nNwRxAwHBVkO3s0tW/2FcuSGHQl/CrUszDSlE1rrVhEvFdE9VF3clTlNYTUnpFKU8UyG6ZAishls
EgspjO9Z4rekesfswcv8J2sSitNGLmaHfBIa3VE/vxnwiocsF3aY+ER32COz7yKeEHgHJ4z21Vct
Derp7UZ+xwS1HgGTp7sUxT2VxVeS9Ie5YQ5d0ma5tpO8uE595fgDeO1JQKRh4UTqK9BYRi2HTczq
ZqzGD7deWF9z8dmDrIeEtBW7pV5tAqo4u1H0lSXOn1Q6coMQ2ebVSDkVraR07g7pGG9qstqLTXnL
ri78w9wxjsxB9Ebo0p8xi9+XuL8Qwv23TkHHyEOC0EnVR9TgWI3ZDb5ac41w8fTnaOcv0yBbiv8g
g+l3zffLisK17Mk7ewX2V1VVSOzS3u/AUP04uauRKUUqdgWJSG2/lH51k0X0lQIX3kVnl4d5EuV1
nEAOEpy5D9R0sJCBu+095dW3zoMKdQc0GoE/XRChf/iDd8escsqs/MlMshfLMXbEy7nwhGhPif08
a5H9czs0t4uJGpZ0EL0RCYwTiQmkmFTVU1AnPDR5exaojI464orA269QqWFLCvkdcBFN7suURkmo
ND9dTwo0xU9myOP5NxH1cMjMRp8ssw7uFasXXP/y28AkeW29YX5oO20+SiP5IoZiIR4AUhlZwxR2
TvblKhOIQlrP/LlsG1Ah9OYsGA7apHnGeEgY1aScp8r2gXRQWmLi/5uW1VPedDe3ZQxmFK5advwi
OtuERBL7oIz4N/pDb5/lxMpzW+AZcsYBWVesD44SwaEas/4JHbnaF2OalVsBEG2Gk5ZEVc6V/cLW
1p0IpylDZ3WKFpnA2TZYj6wvD2Ne/UR2HN983/9u88nfJSMZHQgA6rO1FJfFKSXISlefMeX/Hle/
EWLVN2yfHnEkbkSpZ8MVbWI9hlHGE+Ma7/0oTiT8FMAPyVscg7VVUaW2RBBRNII4fWPBlYTQg880
gDwmfV1vaxF96mK6SH5ookoVXrUleDOZ+0JvmV78dNVIuLKmG1ZrhvDWO6YeL9TIEImZwzBpXyuv
Hga7HZYg+UPKoHrGYpBfcLYSbpfMDu7ZmCxAdrviMovG+TKcNU+UqaG5lCLJidmSySe7nd7Hjeke
qmFlf+e5QTrqecEbm6G9Y1/Idg0Kh7CKJaGYsvXlhaY0h0SCxZhxv+TdlyRSgxZJjFhp1Fch/bzq
VATtsq/j3j4ZsuCf4ZLeLzoJwr6262sUDemL3/uwKEQhnLzOxypFDOh+oD4S7FIj+TK4Ms6IjZGH
u83ynS5Vc10h1qdhkdVeuXJKQ7qKSR1r0M9MiOYuJj7wS6ar+YhLxd3iHjL2VZUBy/ERJ9NBc/cZ
5qaYstzfmWbfrjP28AJHRLwLORMbVh691+TIbBCSIntEcbej9U6ALwwTrpVgOvcyxr3jsvz1DQgF
moCq25oDGKEFar9rTCH21OtUBwSY2Qbqz3/u0Qbs0aolT0UkekhxRW4vKDaXXWuETtXOB12MzCWG
45P2ZI20UdKlwFneItXyuv3geTgpZptSHNVGNolxcWRtFfWHhKk5WPcjCxRdMGiYCa/qPBvBMUAV
tUkikuCduXD2VV/34VSJ5SQnTx2BQMZz4izzaykaMiryOT4r4ZkPMm2+fe1Tk17YRnPGOKPevHyo
bn1QUN+AZPTE1V+8uphc7wMpkRirnJKOhfVy6E9p23e3yTLEkVQ9dRQMDSdzRLZnG6DeBPXOW945
LIEuXaJH5Vnj6/p03YxqIAS/W0hgbQ3/Bc+og4Egm4c3gRbzOzbxRAtY/B9nxABF4HVxcJeFjzZN
Wfnx7CGBbaLlsXSy5V71FbxaDJ/0hj1tZH7xzCcm/f5A8kTPxtFJcG7b/hyUm37oaalfZ7DBK1HJ
ztFE1L9HItG+Twp7bexOxYOBTLoPbR37P8R4dCDLDh4t3epfeA2qi0D6sVH+8ukMo/mo6nRl09vu
iv8Vm0LgEMxgunJjpz3tQwPIC1l300+sKsDuAcnSvGliw4QjG5O/DSnLrKHEAF+iiM9oO7SNeeWa
LA4xxZTh3AHJccku+2GsEBehBHpAVmUQETCY10aaEBmzBA0mpeMEcVNu8W21F7Ce+irmqnmTVRmt
COaEFWT0H3tKUX71nR4vvR8ZH/goOhLHmlZh6dRlvWMR8E+Y/Wo0MkPc3Gav18fYdfJ9Buv6qJK4
fxpppASJbt1dlAfDxUJD/dUhzbkGSnHR956I31vYWKQc+hulo94j0xVHvN3VCV0wJ+XSete4dZeD
Wtppr0pzfGgWu9nDDNf7LirXWoGs2a7078MS1/TbghW/YypF7jOjZr16zrJGYSCQwDyISQcj/s2L
rfHuV5597GcRHGXvc9NG4Jpb3fcYq805il5XP8ZfXY/FqyT7l4HBycfXQUCjCvxc+wTtRmrD1ZKu
SK2nldBokCjjkA5R+gK3pwGsCGdco2374CoIHd5VsR+/ZtmINbs25hc4e/0hYz86ccyUO99XeAdH
TzVPkJbBtRn7fJdYqCCQEvTn2hzddxzPJdEXtDxcIoLBTiNpay9K9km5dZ1Uf5LPbJ9nbkdWvVJ/
5jKSh7nQBMRUUq2OrfTBJpdt6xDbtPMl6xxDib1dD78Qu5x90ziKwJY49D26IlY9j6FnBgWj/bSL
zj1rPCQ+aUMW0mMulexzgcV8YIzKQ3Mui09pptPNBxW7gNyMf8y+BMLDfj+9wCsX78IBLN92o1Hs
dEYoN3koDnlzCa00dLSi59uUCTvjxpI9ZbOE8iEJakcEzg5ACu1/cRuEILgIoWRqkn4pWueAFpRi
WT0Gu76qnztPpsTadWb1aJrTeoUCcZGVieITYRgastRzvkw3xdNtxMMWfbWsd3XatjloAdnUkPDe
F5Q2Z0fQFubdjOeRLd+e/jpetjrGVx9q0A7utp6m7DdapWbX64AfAR4o+FcSSXorkgJ1jlk4d6On
xRlJD4emgdQQQM7KMYmbQ7cj2jIKY9bYPysh8eoFGnRHmw2F70hAa+rBMTxsK4ROu7nH0IBSQUUn
osMIQquLJtsHiRp+Lzovzk1gQfAtsrkiksTcDk40nwhYoRSicOFkMyX6M3JW2ChiezamQ6v7ZoL0
foyb2L51GJx2JnJ/Ai9kdcp8Aeir5uh7CtClTGZVXjFoprc1QGvL0wNWaS2ETASuBVwHXgIijjCu
U70oNxVT6lb6ywJtGfTjTsGf4IxI2gc2iZ+ghZ1YlI8oSQfZq0csBeMjgghC55tzwjO7s9Al/dTV
yKwyGG17dwvH2Hcmbn18a/EWhR36IYFJ9D1y/eVJ+ZYu943qC8ZeT6PoIPxXXoWl8VzQ4xL8GCQI
4AlyFvVoDrH+I1ov4TkenG8nxcm7ESQinRtBFEHqdVHomir6rUaneQ/KZfxwynmG9WjRP8wI6ylZ
kruUFCagEXLriNWpT1mHwN9sLOfBWpY/FLKYh2rC+EGcbxQKYBjAm8TYSU71v8DHoMR0ZxyWwXBW
BYcT8uAkV+w7xOQ5ljzRNvGEtLj/chPnh2oZViQxc4Ci6HlhTYMhdq15u2hZPsBK+CDNLIaNMiau
eJaSZNVfxKmqtujLFS7glGVhcrW65RW3a2kbXHsWT8XIO4JYBPETphOY7KCYm6fK0Alfl/hmjLFv
aRaY3WMMqLaF8TIQlv9vkmoWdh/KvJtQkDGRhMGA+cvOivJUObPxiIRVICVyu+JI/CZpALIzTgNp
1GD+Szpcawe8bJQcAmExVMrdViKS+5i4j0MCbHgkDgQhLitTuzP6We9Xm4R3yNG5vqSkzjJXwcI7
xOxtBKG5nKUBedN6bl6oUMPHA3tbkrlZ2tmfLEm8zxqJ/rFr5uqX9AdEa6VBEeUGTTi1ApawH8xc
Lw8jps5oE5m9gw44ILkuK/oXJEcDp5UGNN0M0vGw/dsF5tNhpgwtrz8YK5JtlsUpvjRUz3wtU4uD
j3EqaEz/ZUQ4ePImJnIyj4ZpC5A3vGYEPJ4ShySPVrf9I74lALLW6U5BNcw3rZ3PNO2pdJVLcTAJ
pwxjd9FxmFcBwothbI4E6IMXirI9LyQ/sjZNKIFGcrbo18PWnKHt43AUwSknsI/AXpFbf2rDV7+c
pgp4xISrCMPhm/yL36BBiAAHBdWmQ1UrIG1OILbx3odrL36apEofRTLKF5xMGXiYWSaovoaGcMp2
/OznktuimhjPmTYnfcXBMd4UoSFvS1l2x4rPeINTIw8tVCivxtgtZ9OYy3u0wjua9ROdrlTPjIIE
yPnIXqhrz8GIUv+YzD2vlyWeprZZ9nNRVCc/CyKiAoCKroChwIVMPI+dFxVXqW3/3CGdexCLXj3V
eSo+vLKdX6qiXx5HLYNLVsbehYPLOcewYtfFi/CxeXNl/SsZofCMImAmqwdB7qQUmf5sXtYW+K56
zEfqvLa+gYh6g6Wp+k04mCkwkPXWlnRua6sJVAobSZSOYyBtx5JSFFdUKE4VZrhmP4EICxYUwiAS
NCHfpO9Wv4F4jJcMiu+fYSHEwc/H/bUmAlpS4r4hf/wzE1XwVHGR7xry6M6oNoEv6hi5pB+Rj8aU
e2W+svc1LgbUPrM0zvY037zGdXetotmJRD+7ANHJqw+k7c7ZR/mcYDjXffpguh7dG0GbVcmeyOOI
iCaW7quPl3UH0xSvYHPb2WFlOvGhQFgJwdR11lNltqzRPOSAQjPdraVlgFHOliScA/fi+Muvi2Jn
CO1eNOnI5KsGLdEFkXZCPJP+a1OBPgwD89Rg1vMz0Q0doiyj3gd6KInGdArvyYNMPfeGwBJAkPIX
TRDijXAA62Agxt857urWs7GL7B2z7zdxFJtknkzDvlPz8EkYdo4KI9KPZvc/H52ku2ChRLTTs7sv
7OV7TuM/fEVwGjKR55aoo5AZETlc2Ref3ui6L7XpwkjacXaYAJO5ucruVoEioBGLs+OMANLZLHVD
+GLtkmwLcnBCq4DLKnU/jSWLtzET2m5tz/oZqEcLvWgQ74QQO6ERw1PiZxs8QZhd5j83VtY+N13Z
7Wv0NqFBrSQ2DiKmekFePDPQuPwRCQ6u3Lb0Dnuet8OTFr2KGCd6ayvrd2JbfwcR189FOdD/Mtv/
cXQey5HjWhD9IkYQ9NyW9yp5s2GopREd6B3Ar3+HbzeLmWm1qkjg3sw82a61FYsjWaD8CSQBN3OZ
NnfHjoECA/X+aIq2W7x4VJd1iEIrCBssHyWhTcLrgCNkoOrjMBouv/4WrlyMceygzF41O7sJjb1C
eFvyovN9SH1xg0M9HrH/6mc9xcFuAEibbMU0M6zoIiRZNIqSd+sCuHsZ0L7uI2PWhzGkyJWDrqsD
+IJg12P63NFIbm/DuBL7ARYXHIsJfoQl0WqFZo+1uB2J7omncSEUs1sq/xU1QU9RGm8FlpNdFVjZ
WfhiOPGqIeeS4F6dRjG/o2/AZXRlK3FrUMqNpxhtasXFKad/MDWKN4Em/j2anv8WixlY8sgV21N5
cZaG0cI9VW18zOPaX4nJI7blVHMLWjfDdhu6GLMIqzc8v6n7G8yJ+d8s++TuiDFm7opoM4F6egSW
WTzwXHsrScp9P2VDcHEGOR8iwC4PvLiqY1+mJvqu7KwPs0GRWzkqEbcCnQAboRW/G1Pp79HUyUzw
pQMZarnYJmVofyaDP9fHcvScfRTkpE2LiPJcrpdqD8QVd77CEgN5DMGxScZPbCEWwHgFJRApfDz1
9Wj9l1pZctdNHdC6S7LWI0t9Ir3eahzPcK49P/rzQMSs3ck0/nh2GPDl1FTJugmRtBm3MYnF7Jdo
l3bNS2z3PAheq/yr6g0sVFlpiaPvKi5Moau+yy5Pj4DkCako9i0XR0Fd7jh58CLzLsMY6Iw7JYax
P4K5kcWOLGSs9sC6kB3HJJLJ1ufHfO5E91N5TbYKcN2eGmPq714tqg/8n+0moktoa4+eT7YhLF7G
pFIsHUKWXaTJIRiz4l+VVVmfZeWQJ4iJxCt4xjMGQwgwZ0+o8JOPOj4wmizUdbmsodpHDGZpcbKg
id4VYdxrkXvWjRMQp37eY9Zb9V44veBNKQ+uHZa/LJ/Gt1jNqOYEMXKajcSC7pxS8rvc61VxR3CA
7VqpvDzBW+t8ThI3/wqNMsUuRAEOm3xDXQFjBQG7pyp7RC0ylvgVw+RkwgNauX3VvmXBzOAy1IV8
UyZbN2CqIzq2X+37kZe5M7vxH+in+NqJMtp7vEjXrT0Y10KQldySNuM5RXFdTYjiNqkj61sag/Ho
xBCKHgwZRsMacrwNEn4Qj5MTepsyKzTpaO3Is+8g+3VsCU5eBCZ8nXRRdihkExnbBrkR2Vbb54yL
/SbhFfyeFBwcZaviQxOnzgekCHg3Vj0dIeWkjwnQx8uI+HeZzLZC/Sj1KZg12fbG6Y4DvdP/cSXK
DywX6E0tU+fGjih9tM1W7ESXB5saDvDOnBent6vifhennToqtifYLn0dEejIpkM3dTO6euavBVP8
4kdT/P4YwmSwlXB7biyf/BfKG4pXXfXtzOLJjC742NJD50wNwe0kWAVtltab2gv+aXayZ7Ni4UDl
LEi4UJQb7XCxW0H/4peVmBK9Im7H/g5PN3tm8Z9j1EzF81yG6jUObZxBcPOODSpoyXWU6PnaY92w
qaheuXViyIEcu/HazDp0PBMl4hGJP3uva9N4w4dRkNoGPK5DWT3OYVsxj2FzfvC4pb8YXK7eu4x4
VxP7xaGZlHg2wrBYERMm2Jcs5FQ2cPFT2nX2wTDwnDpViRG35O6KhMmx4pvDkX0KRx47FwaImbAl
APN16U8gRnIVbflyW1vKxLD/QwX4izwxvBM5FWhyAd5ufpqDlXHfyayuYw0NuLfyK/KPsBA2ELHK
G2ZVcBULENCLnXM1+tVzartTsPLSDmOUh2oSk7TN7X0qwn4/NIQ2SZJ6m6jFE1FOVbXNBDaDthvk
CccAIJGBsLGbReUeM28ZrmfNSw23fd9e56GfD6leynE91R2D3vUPg5EoC4h1TGA+m5S0N6aW2bfF
KuWYQ7NapSYI6sAaWA0qwWyIg5ksQB1gQ3V7CPKExV+sOrHvfGMUpLEiYm2asKvhvXkduHfAZ/Hk
D1Cg+NcBRHm2mjL/pAOCt4dueHBWoaAtOA0Sm1xzVm3awo71VlZo9tDu7OzB9XVxBZ7S3FMmh49I
dy0Oi3Ge/9oygy/HK2jv1F5+4bZS3wOWxTfbomwojH0g5q1iBKun/uTRNbVxEjJgolfxeiT5jk2w
148+7+81Tl3josy5fyjYll27htKutSpjgD4aQgKIvTup5Jyvp+IOYfYOy4rUVU+DFyEmWSzuboQj
CTzXZXumNoSwEQ0726g04SKDCFu7ic1tNCBkVmzMErgvzXgKu6QUHGy5FV4qGd6wd4Q5TexE5wkZ
Tmw0XX90t2h8NZkywzE+e0Mme2U3zYenzHqvQYCeCtNI3wZisjBEoGk+pw6J996JaVUxQv9MwpbH
0OfQ+GnS8lO7mf+FGEK0hPaADjB7yrIJSdnqt5HhRMBz4BH6cmpfTDo6Ds3CwQe+PH/lXpSdWlKY
ex5SEN6m1ZOhVjYuLL5B0nul0cxGpYtg3kCs6f+IfLBeI5O0QWOL3onQhpvYC6BQOmAv9rFq2fak
GldMO0TNM1ddDojIsMG7QMXgTVmn862dxJed2SNFG729EH61UE81w7258qhDP7mmRqaoUqnulSM4
mpPIynwcIGW8rwj3rnpoXDfRtFgOIbW4pAvShisNhDOubHFRnADCjFuGt5DsQ6O2vA6xzBit/Yhj
GN1keZGvIqr0qHLrYjR7Xm7cW0qg7vsBX+AWIbVZ18SoSdKmPhl9QIUFUl5fHZIuIY7o43t+XIp4
z/OQyj3oCaDF7gSpHN8TXxnl3HSpkEsSGb1PlQtQoG9LewenztiRtedXlWmEGtmz8A1mwBBS5t7N
mueIVGFThewUYyT0KSw++GhKvnsUVNeUFRwmI0aZbnMPDxeqKPaj1GcoirNg3UlD7kKAcWck8nrT
kvveCm4tSAJGC70hc4HALDOngb7gephfI2bsDSwTaxO4sj/0U740bGMZaJRoXnjtBmsltYvxq6wf
WupCdhg7owtBjpQXdxNdPDKMkM+U/euIIf1W7tKd3WTit/MTa2s22YOpzTeobM2pbQ08NqPRfNlj
iY2n9DQ4jthhBdY7f1Y/PmWMgJvOKZfjArwVtXYJuAA/fqXHhI9qKkCPYII/QD+cH91EU0bHubqu
iCYiLvntcZ7heZOXHvmtlD4jq539pEJKJkdZbVwKOK6qBsNG/Eme+fmDzSB1dBktj9pwiia3sSK5
MZuD+E/yINrboQKEKoUFLnTSaf2fp1znUAncU2k/OFebgO+6nif5wbEV/+Xx1O27uZK/ILHtS9C2
6O6TL45VOvbnsZ71NZgtbkRJabjP6E/gRpVq1FfrNYCkJkzDrq7NcgsSSxxLiAj0irAeop+oUoCI
Z2x81mSP6HM5o6uwmE+5i8PQ011TP81xkty7vAH2VrfZndcNrTVBOu4AZJMiyypP/AY1vnvfz61j
z5Lz5FN8fDB54501joi1mQcD5j9Ys7VhxTvLgsPBYsDpr1nG94u7h70fezHtlZDpHanB2/v4TF9t
XJhsn7pe32wFAB122bK8JEU8OOJf23r6VLF62nOEkFbVbM+NMXJvuQ2tBgiVY+1ySta4r83DcWjb
7KkYzf7opUW6a62u2jpOXDVrPwerUju2szVU5dw9vMGPPQuY9ynMzAOdh3XDb2pUR0eF6cUsYa62
UqEM9OmSqwE2oHfajyay5o63sXKDOBNgQYPURj4+lhl7r3oe1Gax8u5KhEpmZNltYY5xzIATIKWW
h+rgj4WFllbbR0tDtdNAfZ8CrsbPEDXtTUhUF8iWGbOnG18my6tea9v8K9oFcdUvYQ8WaNla2Voc
Js8tt72szBfWsN2mnmZ75/vKO7WJQ8aFYBKfvx9jq5TKPo5tTvac7CA3MOnWX2yv3lF37F1CnmET
ZQP3doFR/9Bw6LGB6bFLcThdvXgWmGOsNLo7UjQHr+7cdzAKxqGOkM7Q0/ubAej2YNHBs62aIDs3
WCf/5c0Mw8RBatngwIkPmE+DV3aX+S/rNueSdRMaWzAufDT8ld5kNe8VMsQep+UfsX1M4fFEFlS6
rJGA0hfHFuAroj27ABT0/pt2supQuNGwSihgxcQ++yckCd5lYCrpRQUM1hiRQJ/qWSASdE72dt8Y
732bJntBjczamxqVr+0Ou6YyI4gNDnIWmwnw9IU9rZUXcAzQJmUZO0irIxd+OW9K3fk/QCHbf1VP
YtScUrpPGGGbX6t2ik1duBN+ytK/Rkw6OxmE7Z+hmBq7QhantNAa6jT/2yHsqUs3bAA19tB3R7PL
I7Wf+gGQTx85XNjJUyH8jsCuaQom1eMinR9NqHUHYK/jnrZMbi4BZ+uzM3XjDpgBXSPF1C8RWTr7
Sj7vTc98eo8Y4K5tMLMlKf8NY+FdlPB4zbrocmUYuCubCPG5b3TxAtoXcyc08rMNWv/OA3bnnj9A
Upw8wlfFyHsyy8B8SP9xzuL8irm1fQQ6y7qMDN8WTci+LZLBugxZjeYETtaeySte0X7wQQ5r+kLY
LikFmiuTuaeHdpeaznfi9aO9DhwvPQYJ8SAEK+3uILSSHWib9icDCg/ktS3NLcZP9RR6DnZMX6GW
E4DcakgS6K9J2qy9wOdD6cv6oIPAviukaGxb4G43NJ6TpafGoASytIZTa+EFZ5Yiyjhsbc/PbG5Y
hf5zbEmMrFysKEESPOkQwcueJ3aZqcsudZrcuzfzHsCspGFIIXGJvwXlhSxWwdLk53V2phNiGQdR
cDBdy+TW0VQcr2qIDbbg9h8QjeYB587ibSs1PqNc3dSYgFv2CULCWAi8ZscMNN25++JT06Y+osRO
z1JwT9RSB5/0eKhthovp0U/nkePEGfZANKW5EXJur6M75pvZRNThJsqnaQt9IMgFiKmNF458pJkL
ArzPrXYeyoBKmom7/ipVdF/3NNcfS4gC5Bs1UgFHfv0S4R3c+FZfbJEpDZwmXAvyfraeWunnf5ks
KXlqPcdnFs4T3LNUG6y4HnoHvgzROvKgAQQWbgMgWGFL8w29eb89MnfMQptKqpVHMJ0Im4ekRklu
t/In09kTKIveyOTlXPVEbX2602DT4Vfo3ypx2p2b1p/I6j/UvpSAhcopWXmBqi59HmOmJGD4XHp1
s5YJNBajaT0u+zF0hsEGHReZDU52LoPoUMk5qEAAyJksHkN+9k6+wn0rJC/rwjQd9l4JUvfijRut
e0PJwJnEdfNgTqX5VCuj4p6SFns/xVJoeTYPMAJ9uMXx7Rww4Pdc7/IK1zZ8Y5z1mQOeRg/xudMJ
+UgSNuajE3WadSkhDXBlPfbPHjcIxRHGeqB6c5tkw/CWI6NfDTmXT2xoSWfbIgApY4pNbwLaGVju
upygVX3I0t50N0OEFEED7E/EVvcCJKu8D23UJ1skK3x34DuKZGVwknPE5/O2nOv5hqEe5xBm3vho
jbo/Z0ulDWWJmkWf9n/mgOvWSiYpsEyPzP4+VKHB0w7PgpoL/n2Dh+A5U113cLWI9xxiMBdzIR6G
IDc3mAYwDgfen1sP9rZia80ga4kQz0hSvnMGJXufHOwPNnT9MAI1OHYV/HBWRbCBg9nvzc3UYPBa
1QIwAXwjAjDo4hhVsVuQd5B+818IGu+58e3yXOcOlUue+BwykfzouQifE93A7Xctic2v5FcGmh7f
rQXXArk1PBClyZ5wZBS/o4yTHdra8KXpAb6krW+j/TWWoQ8QYbFEh7D3+1VvB4D6+mFxV9nhC9Nu
9muRfPrK88F+xQ5CLi2hJfRjcAf7h1kmpCU84f0ddrXDxISD6yXEyQNLOWGa3UpIOXdjrvx5Y9Lp
8DV24fyvMQWWb1ub4IYtrlzjtpl4+QZ55b6HuVs8ZiwEb6CK5sVA6jCYelF4jHuQvfXUpsfB760v
CPj+OeSaE6+a0tQfdhK5u8QYq4OILOOVM1U3+PzINtoxeKsmsUJWeMFI1rLIrvOS0hPd0o5gZMaa
mz4NeILsmRi7p7DMac3DdHDsp06/D2mTIopop3to2ybd29QatEyEjdjaPCXD2u91vKsrn39KA/NF
9nUMozjzduzSQUf4hv+fds38y4rKP8HajUYHIKAzPKc1y5NPsDFgISpr71YGPjNpxB9gmS9jLl/7
Uf/X98E/1NfvOYtyEtTjRWdavVqmWZ586gj+M8bQPekB30eYK+CgEV9dbUXPduRZa8FdnQFVbdsA
2vnQZzjXGNf9neuYl8SEXF2Zihb26iUw+FlZGVpb+mfhP5EDp4WtyJlRLLlPaqGxyi68L6usL2Hu
fbGL3equ0qsW92ajxS01ATdxFK/8oPsifJMf/Gp8w4czPBURD2Equab6JgUyvWO9cNG61Hb0r1HK
euxJHO50bQHVV/6lValNXA5XheDlvxpyuu3CzPnh8KE4obP57S58MKWRXXBj5zsgMaQ1qP2GdBCx
A2lYLmpHr0G7XHxf/EGezqklj+I1XI4CciifJzn+mwxadg1WAUgleiMp+tEOGfiSpn7Q2nu3ex+B
LKFl0iTS+lAw1Cbi/+4qyFCYsnalhJ0EAzQGRYQs3KfsdOlrxVjIxMIK17gaMFuDbjhz2f4xfG7L
FDN5GLopjZR5Dr8p716D1Kx4ACJxBNGPHtYkJJVnU6wIG3CrcR5cNTk3sknFUYcd046fDrzLCns1
4xFdAYCajhXKLBUBT/RPYESK+gd8ZMc0HN7MCOCZ1ZDqkrnPtxaMyVnWcFtEigkzMR37NDWzfx3c
vt9Erod/LwAOzixb4FgfKHcAa/pAfE6cJKadzRL83/JC8K88WsMDvy+siHpqrskMkmDy+09NpRWV
H2SucyeFWghi5U4ZAZ7N2em3WbFEf+IEf1/B/JqZmKbT0aWcjWaI4xC07koaM/mD0dMXQAHWFiXp
rYl5yzUmel4ZZuwdNdJA4/hQjosJ2TDI/RVrd1Ixot5zbT16QwVIOT869C00jn2ZWHZDuAlhUfV4
umK3CXdj6Z4MDxhS0ET7oDBRT7GbkKEm765MBmqPhVlACdQqnLKOAYLfnA8q/BgEKEYGEG42JBCJ
oSr8wtBKdlWR/Vext8fyTxWESRR2Uw0RFXQUOW093MNHaTWgNTiluMPGL3lQL0kdL+NCbfPmLdhV
2aN/9TtvPiHhV/uJ4pU8cmbKOaCcDEvAuI12uluQiaG/AVjwMqn6agr4uZAVyHP+/1gjNRJgj1We
SU1eYTz5BQ0ktjkbq4GF4yonWvVouc0rfI8LZ9J6TNENJtCum9Se6CCcacHCbnGwx6U1J9OftW2Y
b+lAr1g+pcvnqj+nwPxNRuuXhsVsnTV9u3dDcPAq9b+pGYzY1HtLxFVOpyFmuUvS5A9AJK/qngoR
kiAG9Rt0KkYNy1d/WBrXFgd7Onc9KX3SCYbhu8g2k3W2kxzJNGz/wU+jnZUODS7eFYtm8qyor4eE
O8ZVzsY9q51pMycAwuNhn6r0jQBHgU8q3HWMkjziebvL5gCz/BKwLpZsa1VfJ8X62KyHHrE0JoIh
/nxBY6NXpjeLgX8FBoI91eDvAs7qOuEdWuBgBtMcd+qPlOHdwTd3GAcqqEqdPiQmA7csNHBtYTun
OPEPgYlGZmu0aVa+LqFL4zfKyV+X3Yc35ABFhU1AoXqN/KE7UyqrV6p0ug2XSUjs3rTHDr5PhvrS
TLjTc06DR3s5b+fgT9QeGBCRt+vJsIINGEqGR4fxHMLEV+cSW29qJfaWB8hSGKJENSo+QytK7spj
r6/y+MXoFZCDKN030jgYIS7lOWOlJB19lXUAeaKF7x2nd1WxefftKwfig+0wUDDv46yCFGH/tbUO
d460S4YLnO9yDs+VEBuakOja6YJbQthzPWIy26Z+9IxR7aVeHvGCtycZLpdG4mJ4oCt3UV0Cc08Z
wETDGcMJRm297UNifY1a9KJKOwSQiAlPWc2PbyWXok1u5pjgNfYH5t+QL1OD2Sgoqfydq0fTkT9Y
sm8yMYMt8nK/jnwIGqXFk4FzUHB6RO/j4H7mcKBKBw0jL4F5lLZ5gA2j+VFoxtGV4VL4lpyHMIl2
9FvQvhWzdZpTEIQZN1QNi3BQxdlaGgoyXpC7cZLOqXPmS2XI82DaVytxFRY+8TX6Ub7Fat9uckF0
ykxpoNXddFue58wqjsAATEY7mPskEB9FpHaBqT+jBNRow5+/sQzcYayXLlikZ3Y+yUvZFjj26JNt
SZzxx3sPNutxLEYcpsnUQgnwrWqXwCbh8c7VOpIs26YyeB1q3+QTSRdbPxngZozPsQ7dfUPbFTXk
n57r/s5h7tPvI5Ndl+hvumrNUyny4MR+jZ2EwzK6NKDMZ9ZDCCjkP5N4zp4kGoBkD6JZE+fdjfXu
hxdHv9BSy60v2hdwBf+ATP/nluaRb96zGZTPwswmcBmDuUByMMSbCRN8GbhrowWdLgyk9qAxIT4R
zA12/sykjLB7HBBcFirZSU7qMvjBJc3hILWp/4/3bbYn2kkbKh4MfNfTsEKgeOqkh55Jn9FuDDQL
/ZBKG1Y3PDHsXDqbnfZK8l1wk7Alctw8QDEhGCyqRyn5NGkVWLHZABFZxa9+1eLWaIHbh7GHjYTO
oz13+eIgAmrQuSl8dIV9SWyNw7rCcJj78dYF8COxMGyQxE/cfPCPUxq5hkhH3pH5cdMk1ZtIpv+/
j++2MV14LX4K1rVERBGySeyHrJWmnnVXErEn8wVTv+mv3bEdNgPot41R+EfdiacMx4UkVW0rsoxO
1mMNTlAQWM8eZpPdRkIjjSgs7uzNE5DscC1pFw6klLuhksxngKw2dhjekBz1Lk4yClFo4l6TUv5o
2x7/sItYnbbWEXtVd8N9wvJ14N4/4I1+MpqRl63hFMBp9YalwgtZrisgZG9V1+53NKEDV8nXolqT
EmWPneDD1E4g9y2D+cqpg89WjtxQusFJzuzcUTRjImCephASrpGxY2cJ4DLADcKFQTprPLLqifii
tSauDHAsntkTjg0vETU8U4lYn4q+hwmZkAYI6u7Z0ekXhUvw0lLKbPLM31o9DEXm+AfLCpYAjPUw
KeNq5R4dC2GY3+SgGMbTJvzCAb1gFJInUeD0ozDl3TFJG0Ikyw7BhEzi5nb5YZJFphPFSXcpBTmr
uBvsVRIk/7VO+MReirV38boUaALDSYkZ+whImDs+rFoUmwwwAb4LUtNYwsZV66b65PB0groQb7bi
bz5KC8NmKl/SRl4J2INT1QSJczUeMdIcK2P+aXynXg8BE1uf9Z9hk0x3EZTOuqTwcW03pBVq2/k1
6bZcpdQHr1saQyjl6wA+zfNzEnRXwTIWryRJ34BNNTvTS+C7w0qlsoSqG/3MAyGvYOQ2VspqXhN2
vtmysM6TQwgtj5KXocRBRQHKuSP9vckC8UfJEqgoVXyHQanhErrlxZT6QSueMyAvpMHD+CvrwfVl
ccBWt3bp2zMJyVQDLoBZlMlDocL2ZHNwHG2resPuZh/YGG7bJNtLlINNXE5ia1RZc+IKPrwFlX0d
wIhvvYZi6TTy+kfYhPVeRGG8h4cW75JEFvztM6g8tR9uRGScDLBNjMus7KG0Xk2bR9Zc5vTK736x
EfEyEeYbpb/cJOKyu2u7uwzS/8JwHa3zYn6vwhrxrXhNDAu3UXlP2rjY95yEa270CjK1fAFAgSO3
+pD5goetAMoSBCh3VLtlZyoCC/7ahD9IjD3QIfeiLMazKXeffBIrW5OQ/0q0S6WgX/wXzDAQiLq/
Al4cNkUnHgxR8VrS+e9s16/N3EZHH04+b478jJ2QmgOc+5sY68UJQNqZ12t37Wq3/Qcqzz4IXfsl
TAiNl9lMpu1I8OzQ4a5CRrIeClHtKfGjjNUrqw8/bc0theoDtiYjWvdhdobBAdqBLN1OxuZ3hQ5C
gNG4WwSHqZgF1e7gh4GlTvwqQIbLsc4UbnjqhAGrSn/z1PD0EbR0fUZOOVY7VhyU1lbeY2tN73ZU
vnlDduKPOxDp+IS9T4OaW0FRGS5VPj/GlfupgEvOLOVdQL6GWTxZg/nkzs77YFnWdkqS8TCU1oZJ
NFkvx1MKaxDjLF6U/A2y1ZULDtT6DC4ApDKXTAg3yYALIPF1qWIHZL+XEsrK+LIm49Z34wcrZAIa
9Q7L1cLIdgOsmx408ySBNlh1aqPy8btyTI51VwXbrgOBGjT4Mz3JBi6o9gOm/zV01WLXReJZ2N4H
MXb2WBMR/RHLLk2W1Zog4Luqg1tgiZ/QqLw1LoonI9BPFnenfHBfvQkXN35syvE8f5MA0Oezqd/K
NPkK/O6pF3TTBIoBH7dNN6kdJ5C7a3I1rfCf4ZoH+475M1xlQsRrlTQfGPEhLBX5j7WAbrI5BvnY
d9tx5tRf8mNT0IVriFnU+QUO6SXtDCe7do9R576OI8mM3Hblmh32h8HIc/d857fxwWFYxIBcgz2s
rdWFGpueB6D9jqvsKSCrsVXsMLCWxlj6owvgp+TmwLFY8sFfGFjxiMvpv9KQG1466cLjxRwvk8Os
1D/q005BHDDlZDWJaJfAQCr9o8q7H0pDPoJK0RypkujKTGCx0xnevNL+Dmu54ZDf5mIBYwuU/BRn
tOW7j6HV24cY1YbZEqf1VGTJRnvNp8YIt7UbfUod1N1wJFajndrFOG3fyqE9z2zvN87gPkEW+C0s
CaXI92zwiMgoa6Iact331kWatnMushalmatr74xvdtc9+WbSbvgpinOTA+7IdOTydA3nWLkvLWMh
VsJ/TbUI9UHFM93xPRQNiiAwbjIRA3cRQdN3O7tfHY5hYgTECZGx3hr6eNc80cR68v5Hhc6z9vpz
Q+Kdb/vw5hMAnJzuNbXjf6kghJUP6mZ64ZWLB/59ov2TLMFCVyV3QBzRTGcgleePOARppH2++KXL
4eN0n+yGGXhi0ssUEKw63oN7z8Hh11d8d/0l5tiFn02F+iGSEQWwJ6jeONV7MQFMzmbkrmgwmDrz
N8ejjISW7k/bNN9Gms6oHW/PZNEWwwKWQRv70MBrejOnmNEGkTYHGXbhFrHzAT/ai9vMJ3L0l96m
8DETxB38qubca7o3mWkOsby+MSc9Z3GIapYX4pFtSrGB8nLGpwePqGw+88oGtJ89NTgppfaHLa54
79Cr+iGhqxZXpo3XfizPaayvYeo+E5BEHycvDlrFu1sWr7Ns5Onyu35pPBQT+0JGM3piPxLqcrdM
JM9SZq+maTxYfb1shvp97RA2cToQD7nJqd71QCfd/ouU5p2KJWp5UvMnC+294ltE/UsPxjh7pDzn
nXKle4f7bVVHlIr7TvqgLeumzHTXdUl+wGR/FTmHcpIGPFATx1UiqpdJVJuEnj9SaeuZRiYWpwkG
ATgsgwXWyTeifQzFCY+JywsATBuU6zMX3ptNZTqyLykKVdfbPtB0iPI0bYPAzSjJ4k2Q1Z8+LKbW
1HcG+1uf9k+mSOUFaMf30NdogCWm/XI0gALwV9VaGkxhbNNoTVrR03ay2oS6MBcJKdA5AWiXqlZp
4AGFKv+UJAj2Pf6Z3vZXPirLuqVXgqwYa4kc1YYWLg4jGGoj268NNTu/0m6zA4XLfJU0hNDCtz6L
fH4JPTroYoMLfhuoO0p8sY6rFotWlKPymO1zkwZAjLgUpQEdbtYMf6Xu2rfWyx4Nj0VJIpP82nWo
YdJxXqH7kY9O3Ee3S7/7lmmpYTrnjjkYxzYWybWNuTC7hIB2veoJC3b3uJsZEuSk+e/S7yCe/nWp
uBqhfRnp5iLpmDzM0+Ti47Rxjmt1xFD1mUG232QdKlsfD7Cyeo9VilIXc9aYNXX1pVIMrqRbSJ2i
cuxoP2xx5tX5FpBHuI3piN3oKXc2dJA8dllwcevuAqj7HeYFp11flryJ+HgNPXFSsGm+ABYDiZto
uus6zPQGyKJNYU3waqC3bDTcpd6GuoIkBAEWLFA1o4lMjv3PtZyQjOhoHs0Uvc4LoE5jQX0uehh6
ECdHnE6lWM+1Oe4hM3wtooZt1TuGAeeBREvAynZ8BdDfrAqTbrx0yW6k+CEQT9iPVWXyU/rpc6WT
33keh7sY4q9+4Okj4HLOKw5vemYAuCqMmiPRhyBMKSFBgVpZYvTWSeMGh4EC5jDIuFHlmHGmcIUI
2u2Lxn6aQkA43jg+AS/hapWC0gDpss5j0z1MFcsKMwMo1Ewv9hIbSrvw1bW7V3yEf4sV/RA6Y0ua
ElB5XwO9gpl76lONRlWb/6U2dC3kgmnrRcVb509LbujTxsO9wf757knrn0kl38roMNZMFfvPEtXd
bakvG03+Ff5SbgshspPY43n9rUDpPzsjM0fpS/fSme2vw8LizB0dt79imZ4EwXMx62+/Sq6qyOi6
MqPhn8UfSxkr4y3qNv03s/lR0fvy4gU54VISaAGv1TXhj8X/77Z/0IAumIT7FT2lX3wFnsp20e9q
2HdZ5T/lFEPVJopGZutz5s3DG8PcLf0fZ2eyJDlyZdlfoXBNSAEKKFTR0lULm818nocNxD0iHPM8
4+v7IHvD8HTxEBaF3GQkA2YwQFXfe/ee2zDPnuYrDndkl84EnjSIc8gdOQKJeCpzR11FXe+ftcxX
7mK3zM6wncOgmohgI5GRCLTAZYKQKuAYeOjsy46JykeYtMM7mNJ6m+DYR24nyX7A67ueMRTQ//YI
OByK+cqMRv0hqZTwoCYl0ji0oAOfw2kJex3Rua8wy6nnfiqti7nFmsA2ljFvor20tcnZ2JDydOnS
WrpoEH3eaMFCG4N/WFmCMwfsFlL8aMxjHH4tHW8JjalpPGeu3s++JdYjEJettBpCpyJsCzoKHlrF
qaCw4vmcoba/CWzGtQV7i6ROIvpBUiNrsSJjjnAdJLLgbgQA5YBJNCxv+xJA1ksVOr8aaBkamiDY
mK7cIYp9RTvoroeRVc0arUscm5sqpY1JDsiFExJPYmsTQXVA46Etajr2Sr/QAkrOoASgKzJqZ3FY
R+a5aWZbmEKoF6Xa9x6Uc/oU901JhFo4CxKi6kNZlPcIWbpVIj3nnCkNCVDkzaTbpmjnfQdc5VcZ
9PA7yDhATJLcWm78ZPZtdAOP/9UV/dMwZu+N1eQYckv3YFlJyWSsxK+Q9DvTnd7yQp7NVcNp332c
Ik1EWFmy9klzS/em3qep+QO3+VVLU2gtNOIGjN0/8e0e8BmOl8DDuEGh3CUNd8kSHEAKkjadqnyY
RmVtO999qB3aC5xmm2Pv0PiPCgp6j8ixRTZ/kDp5rVxxLWZ60dy9H2Njjlf8i+c0+Rj34MdcTdq+
IZ0tPYH5ru4JOfPsnSFScjKqohw31TKRFjBimPBLIIGWXYJU6YlSnOZ84Wt0O2koIJNQOfMEwbrK
ptvGtH5ipsKPBxWYrSx9wQTv3tm8DWuBDqHCP7QqxzbYt6Z7ovnfdGJMDwyacJ9y5sAlisF48NYE
K4JsqpAKNa+eq9KKpcFgDcbhtMm8EbmoLUVPgkVW7Ia5+oAORfKHuvdy+8aEEbJBOb4ZagLyalLa
8qqmWRb4GVt2WEOlxCrHYtms2mgk9zm7LECLN6VI1sAsDK+e10ktgg/wVs6D8GqaWSHZPtclmZZy
k6Y1ZLRKuv1qKCm8sry9swFGw+vZuWo6c8gMWJNo9dMd7ce8XKQ/MAsY6PNgQ7KNVsM40nZyTFvq
rQ4doNgxTe+JSFHO6yq0s3OOyFBeadwFdKhjvWVy7G1oVsznFUT+YytNhzalVmAHBBBVCRK1NZEx
N+S3k+/q3zFxO/em7HKmxp67/Aox2S0L4jFAOE/3L9N7O0FLgLvSlAStlkLjAi+DvUli6DnhfNUG
Qca4CSletlYWvHiBR6swIrKjny8lQlKMLj7q2lHzaCqGdUaVoNdCNZjHBmkuSf3KePkiU4hKIhTZ
h8DnqW8xce1kZh2zitUz9D6IiQWeWRPYXR4aE9JvoRDYJYHSOzeq5DF30HXENpvHGPibGZ0xdSn5
tUU3lkhzxPmcsOSFJQAyt6xZ1FqIkpgjqnVSzsa5X4u7LG12Xal/OgAnVdG8dt6AFRCV8bqbhp+T
5CSRl8DBSM3KyDc1u/bUFf1RkU609hIxPVap+vDrCQujCJ8wAJ7bCoOAwaJNZGGA2BBXEfLzj7lL
f9gds/KUTu5izMNShMlyhQDDO5StVb24JoBbtCbImra5VTN9Z5BJ9oHROeSi0OhFYuHU+fCSkUOt
UFcuijVKTVgHreMh7Y9Qqb05hbvY9lorGbeQoVpyvTwrvSXwUcJzUXK+qMKqjzdWXHRPk14sRRMZ
TBGzzijOb7s4Gw7lXMJ56kY3fs4kttZTUwVs0W0ch8VDM6l+y0pihISduYguWghX8c4wx+7kx1Fz
MVA0w4LvHuZwPIeF8cAce4fqnso1sZ60zddnQ3whk5N8OJeqpxP5HnHGG8LUa+wVB1rmF2Tuji/M
NjkT+G7JEVTfp9jvKQBQHzoQU718OmtDx9+1RczjGuVvCaYgMComQAjwaOcRVc1zTEbZAR9yuMa6
1EOzA+7OjdMnsCLlyWF9B71JSimivmDCpRYWw4+elZEdamaSoVOaggVNebQVVam9DZGg4f2snfos
laRvr4uE1E7E1ca8TcFyPAyGTm+AMjIcIWx5vNBIO+9yAR/q0GV9dk+WEjhrkpJeiBR2roSukkcE
Z7T+VTCn485Gj/GLLdccd+FgKU0fI02u/ZDRHburT8QFOCIalsOIZaUFzmM6ERH0uif9NI5pqZi2
PdUHUpXq7FFTvfhr2zbqXU6zftwQK0wjUdnY4duqptarpCwthIMV4XKsnf0O4KMBW6txIRK0/SYs
qfpjnRdPOnCNQwqZ74cZF9WZU2cwe5j7F+clCXvbqsSTtGTXJXfd7IlgjZFy+JkhzNeIFnR7QvOJ
OpyHc1/Didlq7EsniertJSoCouF9ndXDxhFzC0iLtza541g8qq0/zBQZziK4rIhFuynTMoJnmJsx
ac8e7zNhOC1q7UZyqKA1PTzTJ0+vsgadhwpsdekYontPkYJd+yNd8qDJEPjYS+Ygfpf8FRppskFp
zY+mYa0aeCsfgFAEeybyrCN+RMuwaJK9Bw1rD7HavTfNMNwyYivuZhVG+xmVzjEm+fcEP2M4yLBy
XgKHrC7mpTOdPOYPNQqGrk28NQ77CKY0qLYXQcPyDncDy2aFKWuN76K7GUXfb2AH0VBwvKIShNS6
bLpBa6ccQ8HA26dqauQIrbiRWx1J1W3mjIhRgFll8G4hwD3xq9X2LgZ8dDtGuINGxibOuuydkBk7
MBVOgHY2Xfh9GPLkc1D4oWxn9ja9qbIjOZblNVJcf+dhy+c8NHaXbSDd17TuCMwsHHHoK3BrrVFA
lWwNTXRb70SL/Yo8OCEjRd8EzhL90+A4Qgo8IJyer+1sBtbRxoO+qk3RH8jZDC9ALrZvadtNb3gs
uwd+kuga/R99pSJyEI0lbosLLpIBAZrkjrkXRLLCaqMzrAk9hUgUb4giiK6JGkkPwB4AN+AsMMcL
ohGTcFtj1LrRWdK/QsqUaA5DPGsbOjec0unI9Alj3Xi8l1NiJTd2zQDxorJJ5sRESmtMGj/iCoid
UbnXCe0AWke8i6WWZzLnTOf4yBvabNgzN9dHUTi/EFTBnGdWWVjY/ytrSRYcWE3FeBkAeWDUxMEa
bsAtqA00Rfo41cnPpC32mRUAb7XlOjKCy1pzNAr8MFsblXMfQa1BNm2/SU+/FBJGvqeskwUjZG1A
04EZlrwbmNxWTQvGmq4ZQyRVzcRYoIEgLsnZwAc1Tixe9P88fdEP3nQMCZih3mI5id2Mv5+JQr4m
vuvGLvyJmtqOB8DYtUsbOBpLpFDWuQiahlQ4IJqRYfQnPSlQZB1PAXQ00lSvUrt854TA4QgSFnWV
CWfe38XBEGB6692tZxrXhaWcxzANHgKIAmHFuK2q5H3BMGcjpfEAfOfGHFxjbQnOaQDRUBXUaj36
tnsMXY/gzxIOnbRzPHBtifocUSYDBGh+yg7um8GsNuybw8HWIbTJJfK0B5CixmlascORJJMGt6VX
0oybmBqw8tngTDkxN5GExQbhmFlXQ1qqGs4aU4yHzgxCaGGm2CYYmpDFcKDJ2GcLg/2uF+GN6xJ4
mUJhCpX+WOzruG0I820Sh3YSAwAhGvvM1RXaLIFDEmLP5K1pHVf7LjcfpYaLgl3kvGsgDyFyuf0L
VKI510SR+wJdnaYL8ZiIkTISMzj+lyYNt7hz4N+T8lQtLBMMKnfMMn/gXJHMUSHgVyYBLXVMxBVs
XOQ0MiVt0u9OYSgfOOl/pEw4TgGv7RrwxVubUzeMbfKzw+bOoVvfKIKLeHc5vcl0cFbdgrxXfRfu
mCRBj/Lrh4no9rVTNB+9NHYeHNqVyJmyehzatnJABBYk1msH0JCiICkOgHCHbVAv3lsDMY0vvY+k
DS6oXMlfbqsbkbv9WirN9C/SRAfOWBNRvj1rl5WrJJx5W2b5Tx2aVBrlmPMX1FDzlZ4PHSSths6g
Y6NTtnPnoxsT8C2ggmfd3npR8Oyp4BpiWce2SUJhIHBnWcR6rdUkpo1d9mdlGnyIwgo3VVUdlzO9
i/0SnykPcmnIh8SrH9rYO1Nx9tyb41kt690YTO8xEgV0fxQYc44yODdiiq9sXlcNMkVN6Ay+sAAs
qzQZGFLkxA6euzRuIU2wBLgyunF7bhRtU2ggIWEOivRe2PHDD7OLrgqzvskrTUhZlJ8nY7SPe6Pc
xf3wmjZL+qoMl7D25rFJjB+NFf+iy0uKk4F1SaqRJKtJ++DfgzMbbGzjxfLkMCqnhp6v6J6ifmA7
GQOwBLVrXcqYHks/9Y9pM+waMi5mFNJErDQ7y4DIZoJrWBetBWk78Q7AcRkWlulL2vjPfpS/L2dz
TkcPhgyfbUIBNm5YPpil+Y6Z8XmsxLnIWFZDA3qiZWVvozfdZyP5lK73yDwj2HQh7AbyvTzkDfWu
7u1TjaaQrPkzizAlY253eQnpCAjnhaBC3hH6WTE8DF64X4eQcPBV6dTRVlsKUpjszlJnwJhTFUcH
7xcUsHg1dtYhZmRZZta7GlHI1Is3nuxtDnPQr1Z21Z9ny9TEzeTZiFhuA3lHrgTlIlLvXV2MFwgI
aQKAG99IhsVr3QNZLZsQeOxE75LwT04cqEhbue/SvNxK3htWHuRspPQYR0lr38haYwXZBlcSHYUb
5tVvBBzGm5DZGdYLoAe1WW0Tu7k2HVIR8jplSFI/2Eb3oDFpYadw2B8qlEVOQn1FXBBHUy2cLSFl
p7Kve9o8Q70FY8r6kAnnzEfgiTuvvoq7yIHrRv0obRQJnarqHQCyD1riBBF04owpjlzxgt1lYdRf
YGnat1V/SXPvIR7RgYqkvdOJAd3J4L0OcKTBtvqYkqWZYjaK2SlHUJileQ/qRysCPSLsFTbV694L
6l8ceeJVUsWPehE79NwAryiPNePOnV1Uh8VdcaRSj06iiwnuQ1pgp80FjX4GsXZ0F4ErwQmZ0SSY
mEv7xrqSw1MYsLjhRnwxa2H8smN9InKnv4uyqj8LXBxsXpH9TPBR8y+liqZ/eUOd8KixAm4d4Sab
nHTPFVSPaIM6HHGKcaZLzQwwAnfgervWJGSoYA+F7rKIExnYl0l2Z5YIc3VkXdZRU6y8bvzBjJua
eh7R3bXkIIBXKEpmao3C5jUHH45bXS7ZkvvKQHKjzRntAy+1VXV3wOEZ/gIdsG34VvQvzmRl3hWa
M0rXMyrwR5DuldHupjy7yyLrdfT10c7ookxd+kgc3Pxo+bpZW3J6CnNBMF88IXYkeSvo6g+fnonv
iIb4GqBfw8zS25sk+AIWQHswlZem9NYjnRT2F4tjyWzT6AcPvBNFfJG44Q/a74epzNO1TqfnJAyg
qVAbROytmc10wUKEDhvAhbYpT7gUEC3n3IXUznag56Ce6sHYdVbV8pdkZ5I5+kuSFrug8PBWDPIM
cCGMTlqQcewmJzD129pGu2wNcY3Nt1ZbFZof/M9aKzLcqVy4K1EfI85ggOrX6QPR9tcGoq5hoVHZ
/EOpUVHWc31jxNOdFTVXeI0IQo6nAJtbeOZF7jmRuC99ZiItbicemuhHoKy7MpZQKVJxjex9D702
X/rDwYZG+5mjYnSL6udIsiCsR8Rnlmmxh1fEKRBEcyglCmlrbiR+/tElmZjdDwkoBj/QQ8YkzpGm
lFsc0A+CAhxQY4wtYISXzPKx6Qtz40TsFWDLWLULtbTHxAf5rBxHYh91demvaiaOi887eUqsbisj
c5EnFec9hoYIkeTimzlkLZyFADgK5PAeCQGxKMAOeFTStemWD9r0YGHFfb4huI8k1sF7H3jYogxd
GopNiQItU71cY527zBySG1SWx7uGaTwFS71LB/+qtBXnlRhPTh1Z5xjp7uDc8UnqydxwOn4cxPAL
WOq4akKio9Gen4jsOBl5HR6DoL+ThrsPHQ9lW1lcUn8uQQwpYBWFJXioSBFg32e33dOmx2hgtpd9
2DKFjeXHrLwTSiwWduBlR7cASUKU9G2GDZawxpFAydgYtn5KPykT1Ku+CV0rYETYQWFskmRnMCii
fG7gQ5lvec+RVmbhFQ7vl8YoLkfXe2pkQ0IM9s+8EnvLLS9QCGRbj412qiQt4bI91ehB1kPhvA/t
+KaiYg8LAHOmaZxjbv3AAHfbT+EjQtkr4G4vTlm/oUjnFUjdmklaRmKBEAeGVFtGvLz7Jv56Pc9v
YcWxitbnm9ksGJQI0QCbxGvQDHtw6EQi+cllhqkCUah6I4bhHuQUZxRA9iIl0sXlRikzNdflZHX0
A+GCT00Iz2tOj1Yj0aXJX1nqXJKwYdCgjjf20P0sY6br0bL+6uiesvCSFvl72E5I32NLbOLUW6ZK
7nXNzADOSnwF75z+a9r7GymQavZecd+FIyw8YmfQxk0nWPAYccdarmUtTuilGVt6ssfzuhxUm/Ci
UFkMjIN7gZl8b5cFoHEFwrAXm8LCKpx00VkeeLdNqQBG0nsZQ/08iUoubazj5NeLIU+tIye+8A3v
RszTvBhF7qRX34dGdEJcme/KMkroLFuxWNUAJWj6ZvNZ1iXYPTJackWcvyN+AxsYkjMjmxydJ6Lz
OLSufOQdq4jgAQwRzQPq3IypD6fFPkouHJD5acl6kVPvMFuvb8iwxIRf4moVIZWKjB4CgFaQX0Ye
94XSGSqKqsDGpg50s5bN/cjN2NRxRf+lLabzNM8f46y+joBqbwZtwRo3UdjH+lB5ED4zH7vlnFS/
MEP9ZBdGf5Obr2FRU9wxEgMq7DxNRAFsasf3MZHzazoxT7+ckH+osLYPzI8wBpkW6haH2lAbuXdo
+H+s0Knhh1XZsGESPa60K+9MZiaPvS+YRuK7pGFa8BcVPzpObwivTdqJolD7tk7zjTNmKAOCG5uC
b20W48keWjKgNXeYe4awpkwRSVkoEofiARehs81t9Rj1/c9xgI5KiNp7VwJ1bQZv68yE2qRCIEWE
69tJ0kxy48qW3o3EbrpNTIeGe5r9mmJX0M6q2/kpQL96JgqKIqYgbVsytlt0GfSimrNmVupVKjPf
xbllA71Bus9IMWDEAQQJa4iX+YoyN9J4k+06G6x1FFfqIiYu5SwboV7QXDNxiYCXFGReulS966no
MTwUBn/BqgvKRDxrjwQVplJtQudsEvT53NS1Nn0X+xreRU5iOFzP4idbcHuR9AaHa9pVhPmMgbRt
eh1m+ouWD1U+ouHFRqaHJXZRi0NGoBptt7IxFMOrAaKIGYM63YWtbXu7YC49vCPo9uFhVjFdq0B6
wWluOVtvBaHg54SbDj50spaoW8RsfrjLsVoAbkPO+AoiIH9zC4HgrywH4o0AipFnB93uoTSRENhw
R0AZLlyPdVkG3ptSvnfW8ngH6wwI2IWkv9GsSeSimA79An24hszyOidEAK8MOggPLUbpW64OaoFk
0SttecmvgPMkijyvOdOYyAkRSOViHgeijqQpH4yEVr3mCEuoixufE9Jdf5RqwJRcU/Vnp8qRzgPY
gOAyswk9xjQbIiW3aLwhw1UBQ3H6ZM9dKXgxeD49KMhmyKycRWo+i1tFFiSmdPpGM6fWZzrNmLki
wSqvR5VFD1ZrGzDCEpvs3rSPId2MNuBywhvoWI5xSR0MDcB+7QMwAaSk02ld9OS3dSYXYxlr0Q4v
Lnm4CNoZycX4h6w2FY9d1wXeauZNOyMM3NpNRlW915q1iPE15bQYGvd5tjzvh4cx+holToe5xerl
+CKdjMTMOtb0kpt8sg/KsCJ1aF2XqUnm2SUmBMOMyarIY+r8Mq3aVy+j493Q91yXHA22manVlV+H
RriPyBO5c7NRX6c6lMNqJuOAshoO5axzio2GKTRYUUYBt5XuIWGha5VLkwlRxQpOGnEVDmLcG34T
SU3DU3tCEsR8P1cl5Sc+xLC9dwOZeUgkktZd911QxVvCXSnR24AM1WKk5RSii9yCjIoPhhZ5us3G
KQn3nZWyodL5VY866tJfWo1IqppMxfyZaaeIQHL4fisjold/RqfBeia1QYxv5DdwoqfjZ1d7YDKE
b9MhVPEeAH9osqwTFrayyta01z4UmIYVULX2WuQyb4mJtFS06gjwftOxMt5bA0nplp4MVuhibFhD
jbBCgl8lsjvPCrSWEkTn3s9K+mLKmQL/NNYhK0Pv+83eL+fkyeDgcp4M8NooivFaIpYo0eoERDQ4
DQU+SvQUrlA6EadK2mxGCILIjfUySNll/TCdZqgjwUb3LaCqv8JOWxsdKE5yta3qxtiGwm4Okd1r
saV2mokFc8iG9KEqgkOsnhgONzhI6MpRYQbzvfDwRMEIyrw18dIjmhjLRU1LtwVt9gh2hHen0BWj
QkUnCvGJzjdBozrrOM5g3VBBEKiJvhC3Mvhd1CpgfDtREp5gB+XGqjvrcppb64ODBPyFJtOGc5rJ
9MItDE8ELb5G85wRanoNRxnqOZ7htN/2fQuVl0hwAgDdrHtSmA12Jaym01+ZXZre+kNMkIt/YZtT
PxAAL5JzFSFf3TSuZqGcbT55YUxlzbB2JvQX6UJzM9gyIAIktlBGSPS42yiD0HSpIc9lK+xxGWjB
rr0gvx25EGqBV7MEQz0yRV6k442/SzOGopiU+RHWXSeXtSFOGGW6JY0EKx7mbp+F5EcPaCEyStWJ
w/AAtMO5MOqum1G/eql3/S9+PEI/RRCeXA6kS7ak1/zMpnow1qhRxyenRTn2L+Lmw5ghXnCqO3wa
Q44KXvjEUWT5BBQ+dN+MvjunE2JifTGg18Q8lkYTOfswbY+xQZ+yjpV4IMZwiXZ0ojO0hfJciFgw
yCxrw0EfkjbPWMXULgS/sIuqHk060LXHuiqQRvlQDQ4Em0bvkRNS8fWeER+cskBHmhkFRa5Hm+S6
HgU/e0Tg3eW/rJ7Wo+it4ohXpg3QNsDeJPdiTu/aPm67Vd1UQHUE72RF5xirjMpM21q7vdv1j//8
x3/9z//9Mf6f4FdxXaTA7vN/5F12XUR52/z3P9U//1H+/396/Pnf/4Q/59rs9fzXsyxb08vhz3+8
3UZ5wL9s/avu+gavhKGPwG2ZLYCB2nR5H4I3sa27HBrVZux54L+/qPzqooIKn3w+yIdC/H5RGjN+
KMPRO4ZTFITIekfKPdsvcHsiZe/k/vvLOX+/nOc6FgJCE7GkspY//7fvmFYOk5E0co8zVm2YpaXf
vHiEWP7hW7lfXMbz+DaubbIVe/bvl6mssTdmhL+kaEuQJI5127HEPGn4P9u4NuKz77+VZf7teo7J
z+Y6pnZsk9L39+sN7qg6g1BYov1a4iUk+UBjO4zHPm9SgFWWf9YtSYBAq4q9kIssuF6Oq99/Cv3F
h+B871gChbkr7U/Pj/RT0mpaMzj5mM1DNKJp8twms/2usq7O6OCkVbpprYLtJR0tkW/+88vbQrqO
zW10PfnpnhdeAnqZ3ImTmw/RLZt1KyhzRgpOyYijZqtcEJ/9yQWQcfz+0n9/qhxTonH568qKH+H3
209hNIeZkXH7hSpmHF/2TBYuAEdv+/2FrOWH/P0d5UpoHS06CozLnU8/dCyyGhu7MI4jdQ2Sc5Vg
sciwhjx5YPYu2ZAU06BGV/jou4BhZedM1rRFnurSH5nc/A8f6KvfXCqWDs+zgC18XjOIOyKmKImC
U18YNxUcy02JM/2Aj/F99m2xUXUpbvOezJPvb8Tflw3uAy0nx+OiRBR8etZsaknfRO52rDyzvMLg
PZ+7URLcMnKK7/7zS7kmVBpLgWOxP7/L9Bb4NQ2eq9BO2LQsv72uPYFQtvKsP7zHX91NVzhS2dLh
q7ne789RNXltHLUyODWGXTp0ryy4+EiPS+LgljkGtJZUMYHEaI84Do/R99/0y8u7y1MlTDiin9+g
PvH7SiLtoqOvGowKeYRSmb6HbRb4zJzyR2VO2bopbX34/sJ/Xy65pMN6aSrtKM9ePti/rcpdMXVT
MRj+0Udae4LT2T5xr9VZa9HyKHiRnr+/nvXXc/npPbIcOqLKE5Y0TevTFYes9vjT1j/mUTyJnXIo
5jaTjyWAoVSbIHkkLOMxooomH1fgiF7j/+J0CG9+yU6hAQAijuyqftVgFsTDYWPr2QB6JapEkmT3
s+jkVcLE5SKRoi3XLHoI8kb08KvYlmBserod4WqsB30NMASvWxVHj8ZQWSEH3RqVMvQeokqryKIc
y6I6gXnMfUGlYFbWpnAz90r6lA8b2mLe87ILPZjUf3o50HDCCiq3h+FAROt4HripSUAQhtwJ3BB+
AsjP+dYsswhdfpp7TymaxWvlEFVQxSNSqRmgibuyioEQkYlBdbMOZdsdaAlQjbZYFF9SgJh32OBw
sOnasGj9RY75AgdIGseuSgB94CZobiAqo6QPhYOIWxB0lTxr2gf+ZnC4mQBLovlW1zm1OJ2AEmFD
NjP6pLCRhG0ZDchzR9D2X2d923ablkn+zYB49WDWyfiDoGXnQiFKCugVuXCCgC72mFb5m7yDzLD+
bo28AMFX5T2VVs7+OBPIEAC9F8P4aoo5uokNL0aiVZCRsG4n2d8noVGTAxXQu8kgdt+lDIfrYwTD
GhKuyOS9T4bTIUsafUUdg+4EpChz34Sj9U8f4yCqftrx5FlSJyNhICDnTtVMR5B8l94tinrY2EUG
N/4eYA9wEh0RXbgemOK90ybnpn//nC+r4OenXDmwApbl2UKm8em9ot/AADKJTnPpxxsoISFR2ITb
k5s+bxXxQNtZRer0/UW/WJpZPnjg6GyZgrf594uG2iz6yNERJBVD+mu3zUa6qY5SbzJsScz8/mpf
fEWuppAxS0nPU3xaMifT1AIKWYQR28UrbYTNQNdjorAo+qRB7K8b+GZ20v9hCfnqupbLMdnjyoxc
P33LiQhdtM1JfApLqj/cG9hzKS/Lg1cnJa53g6DFrUsg5x9OOV8slTRRlaRw1LbkLv9+d4dorhNA
oOFJxeijxiGTKTB5nEVrL4ZpSFU/xx/f3+KvTpfCFlQEruRcJc1Ph2YJh9XsyCs8lTLO16HOEafk
nJ5rZwJp3SY0mVF0bIKajK4Y0iFDmLb/z3dhVgiOdyY7o/771mgE2OeRFp5gqtQHWUKQxD4dLbMq
4w+P1PLIfHprhO3aFpY69gdLfTpbiCTkiaqq6ERsSe4cUoOj3zlPuzqXZpY9QLNpnrU1MNTOZw1z
v6i89A8Hyq+eLg5UHrQvwVHv8/Emcty+iFGNnVqn7kFn6PtY4EtHx/8u0KAdSsJq/vPNn4qI8aiD
zm3ZhH9/sJS1YBNsEiCsxg2PNhKRVWz0P0ArEe6cLoyYgvQp2/HNP1z4i/WC7YmHy1WaxUp8WqQi
v0aCFFE2yAaxPOjZ6TkQeb/Wg+5vvn+Sv3h5bMy2Dtu5qTlufFosUr/vywAexYnaYLFFMMUrco7K
UeE+2SVtwu8v90VZYFuuaeMLxg8hP5+nBtNGJFt1wUnjfmC+Bn423hNcbth/eGK/uhDnGPHXYdih
Avv9t0M4N7lxyincxlEwoZePWXKrUOOu+f4bffFq8G14CSVVjiedT7+V60g91xblhwrootApXnJM
g/g8m/T71Ls2kbEq2uYjZJk6L6I/fM2vfj6BYNb0bLKVUKL9/jUJoeHHsmE+IUZSx1JorA2FrZ9G
uIB7JzOi7D//uo60OAhbHt0Jz1w+0L+dS5n/NHNXuPIYxDWKduy7iNRgdEJ6VFPffUBYbcODSeZH
cQriTMNLTuu6v/j+pv/VlPh9QXIlWykfxUJ9+LfqvicSIWwZUjKPQFhQdIJsEAMxY7fGprwZ8af4
vXzN2JEwYKEqc5WJvZJClESRe9V4f3isv/gZpCSHTePxYYH8/BDIwlOVa1XUoKr/QfsYLlqHK9vo
h/xMUGTuv//6X6wPkv9Q5ZmmAP376aWVvWmZ3VwaRyM17IthMItTEpbhnU102+77Sy2n/t9vtMOV
NM+Qp1zL+VzNLuHRdsLR9hihh30aGlQVNqFEZw0V+WYRkb20BQ46kxnwH560L7+kEhRdmqYUp4rf
n7RmilRnz7NxLEkuPvRDbG3JNDQ3OZX79n/xJdFHa5vihybVp3c4lpkkMHEyjq7Eep313nxRV22z
qdtYHCu/gahUOowRYsAD31/5qy+peJIdHmeLH/PTlW07inrRLtFvgx5OcCnaNbBuAsNV191+f6mv
3hkLOjFNAp5SmkKflsQRaaGVmzmnUMzcs5u32xKKmGHOnCASZ+tr44Lg+LvaTc66yD0tqWMbM+ix
JmKPCO2rP3ycZff8/clyraW8pX2gXe9vx8WynAKREu99Mgz7dtTMxTyx7fC7JQ3BuQoVEkA8Eizy
Zj/hr8WtIqFmBPXTXMQP/5vPwo/PB5IQbtWnnR5ZBBFzYcZUH6TcvomyW1AW6ToyLezBsIJdCkai
GvNk1YwG6kVEuXMtn1u0dXk8/mFNt8Tf7wylv8V/TDp3nljeyX9bY8lG5JunY3hKKmvRo6OPQ4jo
gaANDNuL9jS7+pt+IhFYoShcQbuPH2xFBYcO03kpCFpL//SRlmfj04/FmX45btLx8ezPjUzhzYGQ
FmdNGafzT2eso2cnGANgPRPmJd9a9B3TYEM6CyzDvkz6ZfVNxgRfnN8kfzizfHWDHARw9DXZ4C3L
+bTrGVjgUIE3xrHwKyxodfqKEAqOduueYUfRly4+eALPK+PeV31zUcSDRFAhoUUa0Ou+f3bk39d+
9nhl2/xcLFJ/O0Fx9u9EJzms0c5ProLBHt8DJgpPdk4Cyd4h7h2hx5zbw67G8EcxX3BaWVz1cJmy
xKZWIkinZwxkJfi2SYjSlzL3nB9YjtLblrMgIIuws7AeKGsEWJfGVbPBcMKILTHc7N1Kkrk8rxHQ
tjSRTd+igjWSR9plIaaVuMPlLgNVrnoHfv628Ql+x1KW+xd9OtuPxNMGYOSbkcZGNY085gZHzXuy
U6NLwnBGm4waZf0oLSBISCRgiCF5qmjvVEHPkIxiHZibkQHDWwUIE0nYDhBNwaIzSKOyR02gTcJL
znQamVhG6Nr/4+xMlttGom37RYgAkAkkMGUDkpJIdZZL9gThRoW+7/H1b8Ev4t4SxRDDd1YDR6UA
JrI5Z++1TXInrZ6m66oMyC8xdcxbV3aOD78IfUS+HeU6rs5N+PxCaITclgDZqkOAK+NL33UjcGFN
PIvELO9FDcjqyhQ4/ziW8Sh0OxzATGWfL+L0M030RZNzoOH3jBak/g6a096bua4dPh/pw6l2GYnS
ruKsISjWne2JBLrURsA8PMBlE1TFqmbezKastO3n4/wp9r373hmIoqewOeIBy7fP9iWbYtnUp7p7
yJ2ua9bIJ20EgUltCIhZg9hOsgFiMBklvn+Bd3efUUxK6SZE8XfyTHFU5dSjXwpS8uZd2lsFYJdK
VROFU2qqbG9VfKvDtXj7/O9e/qyzP5v1UjqcVHhF7C3vV84I2XtfT5lzqLHQbrIKMUg9ZjocsKK9
siReHMoV1tJ1YAk6r3ZgDyvx+unOoRgC+ZIS5wF3sOnvBl/+89cPBRqVA77h2GopXL1/KDuvRDZy
TQU5ZUy3E/K9/YxzcA1OL72ymF383TnJ6oK6kWJ3O3uBlQQeb6DfOPhWTmpOIaf6rYGT8MPU4vYu
4CpKdqSFrcUPm/lXNgLJepzNNv2CF16DiRsWzaOQ2GFRbIf4K3M/SqpNB1riph3a4XnK9OLauebD
dsntR5cGfIulBGQ5Z3OVDI4BxlvqHFqbWrIeoagvkY5sDY0SUADK4qaXUjzkKMxvagjg+8KxS4Io
FgqHBfnx81/rwieqHHepGLBd0vRbFqf/bN66L/2KCE6xSM2pbOdF+ARk7epDX5h+rm457IFIknSq
QO+HyXiiKPG587GNuKehWEijzVRlBDfFkLtXQ62KO7tOUWcGrMd+apcUASlVUFhGwjPnRXJfTC36
bJ/H4ZBH8Ti6si5eWIddylLCVRbnvA+3os6McTn3s30A9fHD1sR0Y/mQKNiO20dD5OmVszTdtQ/H
FLWUp5bGyXKSs/Szg0FKoVtRdBaHZM7KW1PNYnruoV3WW/o1SLwDRXomQiNT0VZfMrMkXHmenXA0
3kNUHmZU/j91bc5eFcYbddeMcWyCa0Duiy3UfylGE7Qi2Emn5HdBNgcP4zRgAnK2QBqmr7hxyXpB
jlRt0eNNnhom8XvM7RorUUQ03y6tc2LAJYZBtu86QRRIjAmxY5NJ2qBndwoIAMxkR1tHNfmUtzZO
12GviNt6akiXvi2nPlDwi8wWfiGydSTWtrjp/dC3NwKO6cLVUiANjRaVW2lH45eE7GF/XRvR8DxC
MyXQeapIOza6uoIdEfa5N7uTkd6wTQfTurYRZa4ax4nTVzo481fNNMNDGUyG3FUpieWbtgx0/1bj
EH3PxVzc9W1loXXXR7cAyjARJdjHsulWgGBw11u2aH6N2aJXqzgmQSMcsl+ia1BxYnKTX3V0jEfl
z/lLKIikoE3e0zqZgvINC472DJYoaNagi3T9xLeEDQKY3rSp/R70V94HS9yNEOsQY/vetzkogxY3
SlJ9XdffpTp+KRor9hZHQeiNWeGPhwjSF1SkAC34thET5CYjjXtYAeTP2p6L//m3jOcO6fCUn6RJ
0lxNAsjXopcQT5WjY8WZMvhxLdBUTBmdPh/AsfnffNUUDKG79h7xZ0SwZZV4xeD3P/Vq7G671NYc
BDhVjP7UoGKEkD6B1mCzQrobZI+5uYZiJwkYzSiZ96jeortoGmuUk0j2k2PckcvVYOb64Vq+erWI
mUT91+v1K1okg+e2rOILWF+FCwQ7QbmLFPgZIlG1mtpMM7p2e4fkL4zuuplr57adpe4ZpXKB/CzZ
Pguu0QZCYTXiWVlM/Ro159uM8hTELaEQi4jN0g9qmpuXhh7WPrSkdqwcPXhKQuThZDCodiP1SA1e
CLTMS6YIOh/f8KvQ2lhtHJU3XwjLypC8GbRqH7SE2CRySmag7Fleb5RuNuY+jQgr8qAYipOGwnIT
xa1unnyabiSGLw3uJ/B+kL1nbiOJh0s3WWdtkXgdsZ6Dl8sEEJWabXffT5WCOOLkd2ZNNpHlz6n5
jciRYIcvI7+tbDVgCI+TB1OPZLri57F2ThckHiZKMiKHskUtqoZW/xkDqQHj1ebWU0U6xglUHP4J
muD+N05RqGRBf8mfhGg6EPL61v1JYC282FCR8VJxvtcAqGBzwVBOHF8R83sLUtGXzMQx+ccZI2T4
kNSqBz3Cdylxam7DOmnfUrnw52xs/dW+s0sT1Jddb2dXb44WtX8sOLQVyUmc5pNv6MWXMMqKo8UB
ayUivTrNoyT4qatxqebjMGUrN9dKwvrStL9hGXMeQ8K7Tj5LzVFPhuk+kFp9B7gbDXblyn/bJi/K
1xhrVrglkMi9w21RjfxeuXNP2rl5cFRd23zUhf0LRE61TaUR7aDc1Md2TENKg/jHVioZccpJ2Fc3
FjLfBZMmSPwbRzgj4xIwGAZkUsf5qD8LXF9IQf2oMckoMepXi0BI/x6CCu13+rpmhH8pzXeVAvED
2mMMX82oSA+jlmseQj84Eq45PpF+MgPIdKFrmnrgbKdW7156xTl0JbTIhxiXDFhmk1oeIr2eDTw4
Sbuy5VDfRVFYfk0hWuOp0e1mQ6u2WffFSFnPF7LlpN028VHDt1rvLJ9FadM5c/cooMbeK+IHd2E2
xbewTcA7xaG5CftBQWzMiNSKgMB5ZBCmdw1fH/ZKx8JPhEDu96ySXyV7FDw7UnI90lSIQ2ojQFer
FlwqlofMFONauWHxmM1C/WwSHURk3VjlquMqtjaLHtuzozWE3lZzvwfRZdxUvDaDbNSw06mpEEfm
hpzPtgIN5i7z3XChJ46Eu8Sgpp71yF+gOwMBqPSkx0JSg7KW7DchiXQIMf00PlFP6LQ16x+iA+od
ZYLJ0wGMknqTchIdFXMwaKy3ru/lDmUoTE+arAlkxsm9GUYzPqJJr1b6APJ63yZWsoHzZX4JA83x
KIDNd9zl4i96M5lb5JC4Cku7jTcgicVXukzuXjnkvAVpXAKfGof0DYMgBkwNH+yeE6E8+ARJFve5
hkwPwIkcyWejrRJuklpHqh3X/XynMpDJ6wZHQbjpcJlbd+1gIwEalPo1EdT2DbEtrrk6DTaa8KHF
9n46k0oS1veISHtgU6ErX7OgbA5z3bL92ClZ5Dip4m3RuNNzS6+d+lCQ6fMe3Uz/1OrcfVQt4lsr
sc37qcOhu9XBxWzisOG/RGh/F8RubTmFxAaSOLeJv0TWbH9D9D1zxp4jgSRXTj1NdRCXP91kgqTE
UcA/EcLjr2zoeW8C0psGMDMpDhB6F0MiQcZmPJrZk4UEGhstSx7KfqPG/iM6nxHMzjPAzKLr4Im/
UxYTD0ZHlhOzEi03bX7elwfWLU53kRuKF8sJuOZRVxp3Ru30ewB2mMs124LCJRIkr7Kte2qWuc7a
kTXMIifWsYFFHdvavR2o/kZPNRPzR4CMxUCu+ksllR/fTcS1fmtR+7srWFWQzpU7b6Oe3NopieWT
7TQa0VB5sgfabW2zgdRe7OwSlnbabgdH/Y7bVD4meuQgqbZ1f105EdOeQM/k6A9JzMpFzZU6oiFT
/JuR9mZQJ5FeTyyf17R4sUBQYAZyK3iO/y4BODiaWE8NTwt79cYnMreELemJF8asNFLv1WNoiwo7
JYLuXz6/BADvpMTkaOv2vOnnqCGyQnNskE79xO64ROg0Fmb2rMzwVpqN7KnSmWDByDTMjo1IUYpU
tS8w9cl+i8gpOAjioJ5wQlCzGSoB3Li3emc/dbrvdSaBe1jB4hu/4zOHUKcZx5ivlVQ4paKbRK9M
XI9amXtDKIdohwm02nZRiL5RI0LkBAdwqr2ALjW49VidmkxT7bOZDgQU23POLIVnCj0LusTXhJ6v
vmnyuHVoKpHn/FA3ffKF/IAlQChoiOJyBanAjeMfRtCdL36GRdoGmbWLLf4OiEndNwGHN8VK2FZP
IjCNPefUyOMjq5K9Vvu+fVMLs40PgmDEY5alOcgkme1EyCRdu5rfmVuDF7FrUj15sYskum0MoHCA
ymTgxWZS7zTLtVh9YcKQ+IRxKitHyU9Ok/EeQYsk3JlIUhb0pCAEyi2GwocsNiLKw9y7b4pOPzqj
LF983RltnKlRWq0rWfRbglQEdnCOs9BUFBJJwqs2XMUUoHK9PkCugXY3iLwGGYBSHaOGGzN54ugh
ROrpVXlKbgInXA7CkNlfRjD/u5L4WUz0ckmLSwNwr6bWhj/muuohWFErgcJl1Q+SqNJf5TyjsCKi
xN6ofu6PxWTWPwqnabwiHRV5pEYc7Qr4Vg22IPYSZ+jSO/ItBWp7I+0eAC+ST1kaTrtDgurLlU7x
7h7sC4FtnTKNjZmo6IGkbeModXTgBIdkhDIggCH4rZt+Ih0hqnW27N0Ik5mPZeA0G4QG56iB8Ooh
AG9uRgFkRTRElATyg1GIFkuuXZQ8W1Z8j2Y53lHcrteN1jl0xWpr35a+9tJn7vQ9Soaek21ZbXR7
au58QX5G2bnZ98Gdk41i8fEUfieuaf7kGb4avyIBA7SNH1/fidTV78wePRG1RkwzXA+sfcKAz3Sk
iO410/SxIX8Q51LP94WdTN5Qo6sfDILcoYPYEglUaBwMJ2x3Gul/uzGAxjHoIxEIvY8HcpL2L3+J
QrVnvz+54VzfhjS7No3pRhstyi3yu2FWjZYobnAl1AQf9N1Pdl0TnkQsbgk6JPDDjOM3pTjCl7MF
CZRT88ZWZb9JrAhdd1zPr2nYdd6c46egxK5eDH/gz8B4uMFiOG8pHpPBZ9FBRKQEkXEV43c5VV1P
jJ/dcA1y/OInOx9W5typ2ydSYRPjpjVblzCszPAo8E03cRuYwbZOcZt6MKUEzF1qeaFSFrb3Jf0c
vhe0MtxVd4L5eCeSCm6xQtbRKTF7uBnxBrYDSF68n1N938x+/BAPomrWOfDu1QiibUsUERh6h0Z4
saH4X+6SJARUmWjhM4x1eUrcEua4ltbcWFsjbp91TvLbHBP4K8fvr1U3GRyjIfys58YovlfWH+My
XDz27jHeBQHsqxZLy2bQ50dnmMK9pfNeRWWlsEMot65nQ3PTlRmIQLJkU0EFk4lr3++Z8VkAlM0E
3bgpHVIccO9Z/2Q1reqd65MAbicWl048CP2N5Apyz/lVvGYw5bbxlOWbLsPpYsD0Owy9RtMlKU3D
K13q22jaq9sSudXGjXIBHLMq0jehFSkXs3l8VXUcP0GC6Ne2qJOvkp7pKtDNlBjZtDr42USZtNY6
MF7klxkzppZC+15VWvA1ccnW2riFQ62AtPNM20pYp08YHZke2hj9aFiFOUF3sQ6zX0vuHfJiH9mz
oKKAv15DVcftkTrTM/oI0uBMlX3XUtPdZ6lNVlVVj+qpJGiHmx7pznlZqR2I+myTz1xSLdYrqKBW
TeJMG92UHecolYj+Hl52tNVIg9i3TQkdrS3FVosQwyB/6E+QrMYbOBf6ppjc4Sfox/wubZT5oxpx
C8+xCF7g9ooQHMQwbKeAtjIgrQRaEw6SdUChY+/HcJs9002j307b96xqDpYSp+g0SOKkPZhNY93q
woRHnQ/pKexUcFfbkMVWZizSxwoz2QpDsum5OhseW0hz29pd5AkWiQ0GXi7CMeqIF0MLrAPnIPnk
+qnxRWj64M20Z1/6utABjrE1hmvS9PI1jRtwprlrDmSOZ7xKze6x/xiqJ09oztbUbYf73nGIqOQ2
VXgRcnyQGuRDIcWwQf1aFaFoVflUDKWxqc0KNx4/rdhrFcFitKMApMFSwl8/TWN0V+imf6urei43
Zmf0bOK+OiBui+6onYy7lFX+xGETuWgMSgak3nDKrCo8hALvQNABJ0DtRoq83ep1fguN1trGVl1u
msiFRT3YIUjZgXjNmFI1dx46de1gdA9Vx2KcRVGyNbJQ3bKrG9iRAbo9a+lYw86LtH1RR7YX+K66
h57T75hvNQ5Q3FkLIM8njX4mXMuPJS5HBOgn1oP5t4kF/wdNiylYsxEWe3pDwX6YNN6R0RPZE+RJ
Q/Z312517Fk/uOh3R1tTVHKNDtCT4wSezCG6U6Gwb5jr2i+NvJF1TBfGs0gF33VCiKOQmrP1y37Y
RIao6DPY7b+oNLh95iZgzgoBw9Fa7tup7xDZWHOA1EyyFbDvVLc4CvVbZA0ubQyQKXgfyWM3h7x4
y+nBbuimz8fAsORNURMDqwqrfmFnaY6qDIf7hnrqwex9YrJM/q5ygIXZml38koOXPyYARb6XTh0f
pROQIQppwmsdLT25TSa2pUMiHdx2wB9pA++tx3lL2ab3emQz0NvluBGzkW4jJvBJQIaWq7CDOL4m
yU2xHejAY+u0OJo9kuE5xnnPacmHRTRb+Orc+GHiBn+7lEqh+guKIt2UQrPi9qa9aICJXlnSnX/M
fmyOZkFhsqaGOy4gN+sljhN5tImv4IATyPm3PzTdN7iHYmcEqbgp/Dl5mAGHeXrogPCCQJ12eM0b
Hwam1ZnHoG7iO5kWoNcR9mrbLuEutgmVEeCfFr8gAms3QaOHqHI4vsBx1dZA3PovJv7TdJNzynxR
SRy9jYHbcm1zzeOAAiheRYvQSYcE+V3TmYwZ5q8nvRTzwxRLf59oGUsbiDADHMnSjEoSw/2edWnA
Mavpj0brzEtA4IxzYI7NY12L7Kmp0RixPE+0MrMqP0otz35YwFRprrkQUyagJ15IoZblwwXS0ra2
9RSZqQFIqoi2JFP4X+cowlhJity6zG02bRgVd21aUlWQod+Crw9nB/RHN9+i4O/DtRY5YK6MPL4t
K308xXUZbKxeql9gkuQOZSXUQGnGBzJbzKdoLMYTAMRqk9mjfVsJEhBXLWfsE8QUq4DE4cjbuiCx
UusM6iddRZ4qXFMAUzli3B0naH6iiDUGal2aglJAR/bDIPbnGOFh2QIfB3xalvYbtkX2Ndwp9jaP
q8qDGwdfv7UHTKu16XomLl2u0qSIcpIZdW+Mk+pHb7vl8xRpXI+B0vUE93KOmlOLItuQgZl3Wqe6
R3Pd/zY0rg01sQnAvGOBd7Njl2lKACsleL4TBmR4PZ1IoXOakRHsKdrjU2p0OM25hDxI07w6CWsS
kop5x1mZO4V6BIVHgbbjKD8nDW9V1kHH5azXnqlgw04KVGDXuNjTeFm0yQe068p9DZJBvsZznpWe
LWK/W48NBXwKqiNXlTwI72I+nmxlc/3+CqamCalKUszAOV6e+sBs95qv1zu49/N9FwbuPVVdbVcr
UCo6qKWTNcr0jQh1+SMbiEBMZde81lNVPSAipEiDAY7V1betRyF0OLjMS9Zuv/YkTdUnOy+t7Uj5
6FjCAtjMuUs9nObz1krZoC2ja05x0sSPamqD77au8ZHZ8dzDulgYe7k7aL+CeOpJK47IB7N7LM41
C9NNkLXBXVgYGlUSh7S2KRT1UVIZJRkbW0W2CkxY+HIW3ZHcNjhUdkszBAJxOb1OfavddsG0hIaV
YGfsfuiAspGknbiNeA3qon3sZccUI+c3rNZE3Wi7GPtVdAvOwIWhpMNSS6MwgXlvRCH53WVPYHhT
SkJ+0w5YXEA38iVuhmmTQA33ZgQeRDvSSd7mOpc7cqSwpxqx2xanrJLjS+r6I8E6IvwBfY18wyQy
OU/SXiIaUNXRUx471Cwc8qxyYAt1e6pMytt8+KlXtrX4SjGyetBwdD/6hZM9xNMQHQEfFjd52oz1
TUNN3LiZhhCGS6ZAI/cZh0nIzfO9O8bjj5zIpOZK/+pC55BalWFiWaTpjqrzfUuvTq28NoExHCZQ
G9uCa9iTxo32Sn/SWP435z1yZ7FaY1IzkVecdQ7BTkYt+zst3ih1t/PMVxW4B6MfDiMJZu3cc6MM
ZpdrKgGHSIfjXUL2AbHLkpuV5KD8eb906V6f/TmuMASPbRnqo22tpN44tnatDlrXQ9vlrKgR/WJH
OHhcbXoDw9h8T9Rgf+dS3v2OS0qaV977B4njH/UsjlNqQToN1bP+eqUKlEpzZ3H1m0+Z6ziUVZDy
U31leWBl+FH4dgfhcNCueNuWbuT5ozM3dYVXQ1cfJAR12wHggJlz0ILUvUm0xr0rh3TyWmUH3hTV
3zptHK7IFj46F3haUGPWou2gYX7uixVpymGRtfFARGAN7rpmwdsoS4rkVgYyJfWv5lDdU81uQB0B
nKGgfjtBtZ2u/CWXusMO0X2GRNVAi/h8uitV2j3Qn4NDhW8FiAz63AAqxdesDHcVaWyfT7RLHXMp
FRYCHJI2YXHvPy8MFIOmpYF9iHzrtXEHpBpZPcFarPwrv+vFkRw0q66JRNo+V64mqRojm/7wYe4F
j4b9JHjWqCwdSEHRqivfz6XBLGNRPrjLFPrTEv+P3kCaXaU3Gb/nQERtWfr9oYP0v+7zub7ynVxY
n1CFIADUcXGjMD5bOJxw4LSDhfCg925qrtOo5v4Krxna7ee/1KXvgrOHXKTdGIPPZ4ZfkNsNiMI6
hF1ikKYyaad8yKAvTiCXQKZQtxvYnj8f9NJ7VEg20LxQKv7gTOAiXDUy4F5ILK/8RbGHnjA3powW
pST95sq7NC4te0oyFVFx45I+95ZAwR/tWfryUMyldVfX9QBDPMZIhxj4fig54qy0uMueO8uBikSg
YbpTpROV67IqqofQTAybswxl8BTs84uEC9KuEmPIH9Nubg5t3ORHJwCQ8n94SQorLrsx0+BciqQF
gauZRm4fxjzstjKxBHXFcvDQL/21s4F1ysGhtyhOMfCfC88brtxm1rI8aCSQy6okIGEIQNJDVPP6
XtjXfpCP0hHWf9xcOpIP3PLn/iKamTqcEIOPtrJ6oCRzJ78GA0fElcO8/+UkqC/W2I4TgJsIKIj6
QXD5dRjrrva6jk7bFUvBx13p/d9zJgJ2BsJJBKCsQ8jyQXGq9NfjVNMKsjn4HyZ99jd+6eB+hXN0
5V18/NBZk3n1vH+WFH7o9ytlGQKNSVEDHBwupM/5lMUvTk0Q3udz6cIDono3aZAvMpEPNkU6Bk4h
S9s+TNT9dqY5yQMgF3NjZIrN1691IuoNubeB3l4TJp1vghKrDI4PhVne0RE3qg8iLT70iG97TwVF
r/YuxUyFZR6W7DrXxq92PZE+tRqGnttEnFl26+moR0AplnHY/eWBjD8G2wJ/juMaLOTunwPbf1Zw
wnOaQMLwPcTuIH1IShZ+VIHrnK4RtGXK8hpd9ZWFZDJaiqq665dbuOtusnVnv/piBWad3plNnsx/
tyYufxn+M751ZIc6Nrjlm/nPX+aUqZsNuq7t48CQNyGSzrWLBR7dsj7Xp8+nw9lx4M9bWPxaDn1O
HBHnk46MS5VjaEzh+aBdyOpD13ZP8dgslsP0ynOdbTB/xsIIIVC2GgQxnh8FlBjoFyOeOuSU2rRN
VbNtruH2zMFqdH0CKd0IZ8K2qsDUHz5/zLNv68/QCCyJn5bMPuN8BZUTh0mAKzEF+lxuMlX5np21
+pXF42wzW0axDYc2js0RH0fu2eIxkPXSBjJM2EGr/A0JeXg32WNyn3d9ccWKdXEo9I7wYxQLqLk8
8H/mSJLUhSiHJDlQPxu3oygmL+oI8oHlH/7z+bu78LMpunlcEhyMdhya3w81EPhH45xUMSh1j6qc
tl2JIb4mcQbV/F4lwcPfj2dzpEJyrS9H9LMTI4nbXAXpMu15nY03lkW9KQpATCUOlK1ExLYp1TBc
WXwvfAcKNwGazuVIB/Hi/UP2KNuIdq/dPesOfC0QZi3ijFb6P7AoXVOuXxtseeP/+fEq6F4jEfPu
HlHol06X38Owuwdj8yyz8tvnL/PCxHe4cjBBdLAGpn62qdR53Vsh5Zx95YilAm1Zr1JV11xFF2aj
IzgwMEuoKbrndlZukGbQ5a2/HwPF0c2apOl4bmT2Px2lgr88ES+f2XJtxIPyxx+szl5fFOa1kzuD
T007c/6NJ8AsX2wXAvwVw8uFiY8GH4OJYjwWyLOJ7wsyqXGEaTSUzWjrGiRMrqjOgiSr52lrIF/d
0XUcr1ALLo+6uCg4F+MBXN71fyYH8BcWj2rS9lPP6nwsiVwu160TF6FHkgK1+TKZh1+iCsXXz6fK
pR+R/fl/Bj77BHSnXaiFs0aaSQTckarY1mxU74Vc4K4cQi4NpbDuOrg3WVGE+f4ZuzKwzCA2/X0u
rf5bpRdp+dXuExjPUynUlZ/x0idAfUewTLKq6OeWAQRIYRaaqbYHx2R7nE7MdQJj/cooF75prOMu
EiOKSSxeZ6vWyPWzlOg19q6W1TMZMro6FJpdrfsx/QFBlKDRv/+58BNy0cWdbzni7JSgt1NaRwXN
RRigUPOz2AJJ3xlHNL7XNu5lov+nYvLng8MEsZhsYNTAozn7uWIDZqk5sTgWIfqvsr8TpeaFOBVX
Yzn8O/atFznBy+fPd06Y+v+jclxcwAMOxaqzpcv2o0qnWMMq2f6cyR+c0fZ1AHt1oIcIGKMHP3OO
0hwOVV/dBKbcfz7+pTlKwY5qAuVhxO1nP2hZlb2DFtTfG07s/yJIVt3M3CqzLRjN6No96NIbdnUw
Hmy0glvA8sf856OvWVlte3LdvZERDkz6g5eWpP+QYfwsCS0CznNvBuP3v39CZPsubkfuxHyP7wed
9Z6y8lS5+2BsrfXQIiyzsG7tqoH68OdDXXw+vj3OYFwqmbPvh9KJgIXRUhKHlXfONxCVguxNuuJP
oROyvaKRJZXU7NN7a67k2+djL49xPnupaNh8/dQ6uWy+HxuKraWVKBn2gm7PdujCckO45bBiWYuu
POaFofgVIfoBd9B1ynfvh9KNjg6Znvj7OXLTZFOKJtc3QUwNbOW35nyteHJhzXGXi5RtgiBA0322
jPrxMABLQqdJzNOw02LnqYc997XXBtKdFZL3z1+keWFrcnkwbF6WgRVOno2Hb7nNKtBO+xQ1J7I/
wCBH1lP8Bq5IR2enJuU/E8kSGbeEaVkN+Q92SB6iWC7u/pATLysGArj72tERTMWN+C7RuGJgkoPv
ZVGGm6bXCEpemWM1odoZZ1XeOYK84DUBPUW5dWt7Tm9zs8wwEBiR9gQBNHxJI6Rdu88f9tJPyXnQ
skFjU0s8v6sCqRKTsCd/H6EJSk+6n/W6NykDHojqq/jvP0WXIw0nXkA6C+zl/cQhuGtMYphP+8ak
wSGayrzxoxmxV0o37fMHu7AdMhTfIk0ImEHnlWh7QoYS9MLfm+iu70riwDty2Awn23w+zrmpbVm/
XbzmfAXYw6g0nK3f0q05TwvWb2OIzCOnqQCGrWO1mMNM6kpBF2AKKnLlPHX0w54gFyPvbTGX5PsY
2nUAwxxiu0nfXdvUAirBDrBojBKXsBBjF7fTaWq74UpZ4OPPDv8FwSvvhhLoB/OUUTigUqbC2YMs
99eRk09bxcRFddeU3ucv6OPXxFCuY+EvZHHHSPf+N5+qri/Rv8OCl2YNCavY8k//BV470E7PvoRX
L1Yfnw2XFmu9sRTJP7JAB92oNdOHmVcvefZhiHNwTjq5lTHRy58/26WVyQTgw4wGs4A9+/2zyTzp
CO5ja7FUFz5ZfZfu60SGKNHJ9MzcWLsy2S49GjQq2JfLrOODfT9eZVYYKGXh7lvwpEipwtvIqM01
5ZUry8LHHw1WBQRGZPJcCFgF3w9kuGNvSDBI+7wKfvZKvEh/+CcS/V1iGHduWV4DgZz3Df98RbDL
QEyyn4DZOnuyYUCI3oQxUUyVrx7LmsB0Xc/TpzJOkOqQO10jvL3hKDhtXG4Mnm4H2U1AqX2firgC
mYtQ/PPfdhnxbD/lj6GM8qfTQhnv/SuoMMl0jT36e2qwZgTEz668ROvjuz5WLt7OJMU9NKdvYSeK
Kz/z8nbPh1bULjn1KmlCTHw/NPIeabSaz4ZnombEMSNZ91M3Yff4/Bk/DsTCyDjw1CgO0il7P1BP
3FU30ELY62PSPJZukLxEmS2vPM7HWevwHvFMLrZyQxdnK2RfFsmo17XCdzYBKqyNCVcGOt9ktucr
P9rHeft+qLMHovjlas3Yqj0M9EenFAfuCqc4bo9olZ9rU/VXzgqXx7ME+D12M+5D719gqrKokImh
9oSGPydVAxsOBKExuPdIh+5BUV65NV/6wahAQIfjK+HOfraBVlrBIKNSe7z65sGuRtPLfKKpP58W
F38wx+I0sFjD6f69fyo9j+2o4A64x5c57QmWi48VsGOP41n9fxqKnZrpDgTt3NAcOjIQmerVHs6Q
WDtdYm11Mr7WYVKJK4v1pafCoLbA/JaVTZ5NwwCbFhIPpiGaNwibUxHs8C3/4PSabf/+/RF/AV7I
okxEp/H9+8vjRncTveBXCnuS2Opm2BhR9OoPCME+H+nC6YPVGXoe1gCqeVTS3w/lRBP24U5Y+zqY
TqOf3MPDXCmz26A9EYjvMm1XdMlpwGdnC9QmnEt0H8YtqNkOeD2BOUhzN+U1hNaFd/1u0z+bp2VG
Fbq0KmePMMj4jT3FRfFTjVs/FOPz56/g0lB0OPhBuUErFrH3bwBWBVxWn6wZy4kx4Br+W+j7pafU
dK14euHj49LzvyOd7VE9MS8pqjdn74eaE27mmS6uR1ZubVxZlj8eK5w/BQgOFuAf0Zu+f6SyEIUd
QEhCdUjway7ng4Wk2laCXHHOUJ+/v4uDAXigWUUnBurZ+8EGe+C0knbOvphtRNEdbkyyInB5kAUq
Z5TeLhaRa/3Hiz/agh9a0ExAns++EBfJH/2ekvlR4dyi2oh9q6cZ1TXBtWb4xaEsZDAGBVIux2dL
dJRgSkqRPe6rbCS/NNRRTwdGehMV2TW10aWhiFQE1sOTIY08m/Xh3NizlZgOklDHfW2s3n5SWm6t
HL+6du249KvZLJrGUjHinHC2mBE65pLLYnDIFXTtcPATVdn/mFrtgC/1x+cz5OJj4XlabvwmF/6z
eV9Kp6z1bnmspfzkywL0qKqAHBRXG+UX9lOO0oK0ANgO3KnP3uCUyph7I0PlixqehJxV6Ipt00yn
2DW+Bv61NISPhzzmxKIFWX4vCvtnkx+xUopNulmaPn3zxkE32Kc65kcohNleGppzU+YqRNKbXONw
XVpMKEOzPSylN8c6+wIskUltariBwUwjjjMy5o2OHmDz+U+3vK/3J0m67FSiLLImdJgRZ++zivwu
zOyM99mY/QkduVhLwnJWGY4TYofTxmuqjrRhnF6rLspw+n8+/qWpQ2WTzf0PUPC8Am7bxTja1gAV
ZfL9R+KEDAzwurjJglbu/n4oCplU+NgG2A/PvghKx6UzsU7u5wFXlp+keGfmYaW55evnA12aMyBh
/h9p59VbNxJs619EgDm8ckcqWLJsOcwL4cjYzPnX34+ae85oU8Qm7AMMBhgbg97dXayusGot0mfw
fBjNwjvbEQ+6UmvWGXll5Tuz49VjIxsIALawP9T7Wpu6Z0nKUfvrE9OaNgKmNbuB9ISAmhYUMfVi
m+QpUUR45pxR54bmAa76sxN0/vn6HldX0dkbORlFgmWfMHa6oK4RCD6j9m4f5cAvmE5EOvr6Kmtf
O3DB/11lcZIqtNF6C536uRL6U1kqj4ChYILwnXfqWH+z/cLYMMfVBakM0P/ki39TI1XRTlXsCa9p
JMO5VJqvRRXcTqi/uKXc32pFerq+wZVjpBfJsBtfH3e1BN0mdpUnpjIRMehN8GDTljwUjREf/2KV
+Q0gjcNvvhDavaqql7oOg/I4OOfcgLyNief0FGKifx5nQXf23yqLSBM9SmSzYQfgHaUNxSg/hO0u
rYPqXTf6qMNe39PK+0aM/hIawPFjLJufChRbLcP0tH1Sar4UVu0TLcLwXZKJ4QMQf23jDFc+apVB
bQhDdGf+rBeJY4fMBzwlun0WNbJ4aTHFE5qHIRzQlWFEXxwgPR8lyGseYi1O5L/ZLO1XYngTQMyb
NNwPQlXqHUpkGZwcyaQ+UUf73qvOc0G5+frBrnhkNvrfWupluNdR5g21xudFQO9oV0SSuaNE8LM3
tQ3oxlLygZIO8FvqoXTUyPl5zC9XGvqxl/KOHCAKFWMujJnJ94pwPXeRnE/UY9foYwkiyvHP+oAY
ZqpCEH1vxZGYTj3qdFAykAW+00TRU79tJd2FwhAFtTEIqy+NYaBGf/1o1r5WogAcHrEHUL3ZRl59
R5S+lQnxBfuMjASSVRAOHALIWg7XV1m7AKguyUQNkEgk8YtVgknvOzS/yVcIN9xphsy7eVqXitvB
f5Js2NaKywNvOEf29KABfiw2pVa0m+ixWecCcLpyHvWo63eA3tJPWmSiIy7blfbNkZxG3fiiVmBw
IB0hRVNmZAb134Wl+WluRDWlvnOV1vUvoC7xTdkNn3n5gUPpIXxZqR8cEtGLfVXq5QckHJT9X5w1
6QWRv0ytbFmfbcMyyKCwILxrlQoiSf/GpN+6Q4N8A1+2ZjoaB0y0pVEHWjKYQtvAYAfij2dFQ/ao
N3mQR6goNo50dRWwSaDJiRuZSbo0HRRKgmgIgQzFY9i9MwTIRsWvt0Qs1gyUTjtWQ7ZEf2Dx3YZ9
MExDS242Vfo/ABg++al6Z4TZj+t3s2aYVAXnlgAe783dqHIjRQG8BOdGCb4XSfdo1+Y5xAOoWoNc
ttNvHN5KKEyd5L/1Fu9XEhVqzyAoTlYBWT6K/GFS8jsElb4Qh9zJUyu7llM/ZanyfH2jq7dm0hua
28KU1RcRWwD9UAoaFbdCNW0HAxfcSuEWa+3apQF2nTMKOsBvMHl12HVAOhPzbAxdcuziukPC1gS1
PfbK4fp+1paiiw4ABE9JeLiwQrnL+yoGHHe2e+XkNAMq8lX7pEj91+vrrF2YpVDmNAlpaGEsPJce
DoPGXLwJj0alubktPUZB5Im8uIt0A+2g7B7yAa+HkfMvXCZDIwzswIA4N4EvPzMzG0e1q4V5piOh
vI9DqL/c1GmiB9+0QmQdc+cgJIAGG8vO39UiV1PBbcoz/h0Uz3J0qoWjO4JRl/l3I0zeqYFsIj4k
VQ+FHkNOhqz3hnNc6bnYlJFnKBR4NrRNZsN99d4hbpE4+iAZZ4cCEFw+Ncu7BeJiwrX8ePzO466X
hwryn1MKK0R8K4AXOPu2ZN4Z3HoNHSAcNPK3CuLOjW9mxTlQO4X6mCIAbcolKsVQq6xlXlU6+6CT
fzRFNz41BEjJ2Yx1QTeewrexTyXZlzYK7KuvFhBJmAvI8OjnLi6/Fnlmy41KX0moXs2kmm4fzaI5
p8hWlPJ0Z5fGLnDqzAUN+PG6wa/FoLhdGB1okdMsWSTrZI/kdNNonQ3Nd1x0pxDsDRiBh2XiEDnt
D6DbZ5gRN8xgxewQzZjNAKjD3PG6tIIgh+J0qH3zPJaRdJNBUuBWoS++dEqqnK26rzbcx2xVCzOn
J883TRQqv4Xj+AwoDyEXfy78vD/YNQQCKujajV2tOCmEM5h1nAv9lHcWwUffN2VHaGmeYVP/SQGi
uNFQrzva2lA9Xb+1rZUW56cyTesbVUB9cSrkvQRJ7UfGHOOz4yR/UeLAtZP603MGy76E+BkIDXc1
A8OeNZIe1ONPWGKeS6ndcLwrdqjPwIB5ZmBlaHKE5ZGR9yJklk18EIF0hBKeQLFwjsTityZkFY0s
PV4/xRVn/wLdRTwAW3xTvYEZI0VePAy9zIDA4NkYkcKBUjy375jjk8RO7uW63UdG2lqQaaSUCZLG
j4IN21zZ+YXVzLb7yiP2vRYqZshd0tU7G432O2kZzJYHyAFDf5/BkgAOZ+O0V+2HvH0eVUEYffnM
RXXfF+WEKnbalNE+rgP4yRS4NWUlCTdCoDWvSnozF61m17pMcOAkMJwUBhivJAl000rblyUEm37/
DeFD+AWi79cvdW09YmECVipyYEVn1/PqOJtCdWAlGgNPqUQJYww8FaUZ3w9p8xDFIZxKW75ldUHS
HGP2n9AYzGf9akEU1xs5Q3POo8Z4GNC03omyZ75JtlTYo6PnSgl//sUW0VJjyghMOKH/5YrCdoQ2
c595fQmhQyKlEA2ZWXVgfqK+0yBN8FKtrs/XF11z2Ux3GAwSMtxDo+1yUTMVehHneuBJufQ5aYcf
ptl/7JrSi6f/41LWInitUFZlXNkOvAwKpgPULd8tOWnuh3l2vm+0v/Clrza2LIQUtCjrJLO4v7z4
FGr+dy12HtNc3UL6rtkJkdZc8CfWesOpT5otaTFEeTA5OygPNlp104a6+QtDCdN93nQMBcnK8Pv6
ta1AfQFA0NGDQwjQ+5tplsGH1TFlyPEMxl6/cYQQN7KEpKSS8PJKItM8mP7gczKrnxCawegnO407
qH58uv5D1twcYF99Hkh96Xtc2k8P7GNUpC7wCkN8av3oFwHdk2ZRycsgquhhA/EhALq+5prNznPE
OB+CDGWJ9280wxw1ZtG8TDGm6AT1gHk3QA1UeVYNZ/feLuNsa9T3JVVdxhrENToQFyINUs3FRinL
Dw3aRZ5klYxWqmoaygcRNUwsocgYW/ejYWfNbWwZEOmadnPQzfh9z1yY71rNNNYeTPat6kpTmKPc
UwxNdJahgFH209Dn2fvrJ7QWGFnEnUwsEhi9abM5oUG6wyF4sCt1XmM7xbFHP3rjiVsx/bn6zTvD
9B3FzvnvX7lIKwRCpYOJ9MY6a+EwgmKyS26CXoWjVYvvtUDeeNnXF2RcjAkIfOQSlywPbTRozFZ5
GUxy+3iYnuuxmJGvxyYQ5r5VI3kj9ltbEegfHRKyKIRlFluMO9TKkg5WKa1vHGUHH+OU77QBRI7b
mYL+bzfASez2M2Xe8fodrjzmczNx7uuhLUVB7fJ0pzqUnDAYpLMks46gofZoayLYR0QxG5nKykdM
64SmPU/dDDtdPAKpnocjtWTpLBfFuyrtvpfER/AGQ7jGWGOdRLtObL0Ga9vDbXKLhBBzaH25vWEO
tLO8kc6BGhrvwIjn+IyyUYqbpgOytwFSfZntWHy+OrU7BmhYDVe1eFzzwMQDVszPSErCWz5IYlJv
tGwMoHCA3KbaZS2cC66l+KiBdqHcRAcyj+jkF0HA2K0e/E6y1BRuQv54Fpj3XeU0beBCNDUZp0mN
lWZfMP36AV728gv10BzSLWjv9gzO1NoR9h07cv1MLhHhLLL8d+owDOUywSBr0KCXWryLGC9mZCPO
yYWrSs9+XTenZTaK+rU6Z4Sz65o7VtbiwOWWIRshm4OXldnnLDpQuUoouGhhfAdo866ucq+b/J9k
bn9YBXxZmfSJqjGOEwjiYmWjY1AdPYveQ7cz8YQWjkdDj5pDV0lbg26Lp+HfpebaFaUPh37g4ppN
s4DAVWS9l1bwM6W+fAN9uu7WcFehZaBsPEQL7/BmtcXGQgLWREvy3kMQ+LZQs7taN7+OjbF3kuIj
lFs/rl/h2uagmwCqMQ++vJlzG8MI6qxq6mY1PVB71omq3GPr65+StKn/Yms20YzDRB3bWKIR/TLv
DDQGBq8ypaPP/M4h7+UAvndmD8AOS6fS2JqmW9neLI8yQ0gxVURDLj1CUVPml0q999TJCpGIQlD9
afRL5wjz+7jvwmYLG7VwQVwf8BoEUHR64EC8l869a3K0Bqa69AIhtfsCGRAAUuVvZdo6zNkOXjmf
/7/Q3KJhfI9/5p2/eih9RSKLl1goiiHGkEyzhbZyiD9dN4/17fy3yuKtonOSNI5oSw95Cf0YJVmC
JNtY689NlEbWhn2sLjYjOuly4cKX4xdTwsTj0GalBzL2Y2krX53UynetE//8i039t469SBpKZlRF
qxSlF1aNx6D4IdRbe1d0Vby/vtDaHdHWmXGP+A5wH5d3JJVdk0hjVXl6okFWjwqbme17qY62pkmW
ofuLNcCfxfjRbHjgYi9XCjPmf4KiK726g9O2+hpH+pF8Hjrz5CnpxkOHaBlSH27nZzojfFtR24u7
XVjj3JvmEQRGTfFnsdPEgKolA25Mnhnt0/7kw2UATvbcOOVJjq1dJYtTBpWuZd0mo/9QgN6TWn9n
5MqGwb794GfsMUHqLIlNVX4R4RTQu+WlMmSe2ahIYEdoSkjhA5S4HyLD2BqgXVkMigGEiLBYulHL
AADVzJorsWoPAXo/TVwlD6ALVyWnzT2lrjMQ8kRcjXfdqlY+E/MFYY1Zoby3LD6TeYlc0/zaCzI1
uVWH1jrE0Wjcm0aWbCy1YsBUYhiGnF2a8UYAVY91yUGVpuI0I/8OVjrVVRJd/vzHG7JgnqGwzMtg
akuQtdp13QCdTuVRNPBrN+sSJyP81ZVj3A4i3vAyK3uiPSRzZXwoYHsWX79dTFbDn1aeyOTkQIo5
HPDZ0vH6nlZCI+io4FSbW8uUK5dwbrsxQyMMuspL1Z/j1AGCVOEsZ8LTSn7bkLpHQnv0J+2X3fy6
vvLa/hxYXWBTQazyTUIjYKnzw1a0HiDegNlxtT82ItiSmF4xQmqvdJTJX4nAluF9nSOD40RVS/2o
/4GcAfNZo0PTgZb99e3MnmPhWV4v9HLOr965DJrCGgm91qtb82ly9HfK2Hljbz9Nur43e1hLrq+3
sjF6yoD0KMxrODRt4UljCSWSJmg9qGlyZMXMqd8ldOofJSWYDn++1jwuNU/nkXAtZ3gK3YeQNGJv
etw2jBlbH2QB73LT6RvJ2MohzqUdYmGCvDldudxU2UC8rjpd54mB2QI16QjY+7s8LeH0MAe3CbYq
1XN2t7g1MKMU6MEs8V0v36MWnHPM7GMLoZRs915Gehu4M5ZT2eddk/6CMquiPadM1V2Zt8PXxGrH
jSrkIgGd3THrE24S2tJCXEZipZFnrZlqjYfQRrRDBy72Eked7kuplG4qOTl3jNMjGBZunPXKozBD
6YhyKZbQDlkkvnKodEJKhsZTgz74yqM5QjiaywjW1MzCmUW71VtfLojp4JwBo1FHWulN+FBTZKED
PymoHQlW0yi4RzSBhKGJ9K+ZqmwRI62tR18WGBI1urckiqpGkAZVOXJYlpkcYXE5hlNfHTVVPAyR
vlF1Wn6O8+YozABI4jABcy4+xxSaL+T6ApjeaX7cKY3V7xqVPK+0E2njy18azMtSgCE5RNwnH8rl
R4IWtVYzoiJD0AoXJ55hX9faqQryABwh0GNr9D+EtfTPdR/wJnR7WRYzAfvBM8t/XS7r+06MPkAk
U1wdULQjBRur5jRrfZnmN9Xp3+u95rutSO6HrCHG0P8Q8TV3s5A5JW5k0wbB08JgO6sKolEUsleq
VHdxPv/AqVWd2mZzAGHphv5dyaIzaMxKhcvyU2qWFoz5qeylZRegSjaG+b61IvXXjNCwejk8RqMm
NrS2l65oXhR+GyZ7iQpJK+Zrf/WA4H7o0YOd88Z0ansXfcHeE3Xu7MO0j/ZJMxawKWf2Kc7q4VgS
7GwADZfvMeuDFOUdpoKAMuMSj5IrSiahfaV4NaWyj1ka9rdyRT3muhmtrjKzxjAvDe5hWQ+Jc8AC
MHDI5NbOeLBNwdM/NX84FTCbCm1XYFf0B8hvrflrfXWWWRXz7VmYis/vONuwoe3bpjA2POiKmaBg
jD/jvaJwaC1uLK5qKavAoHgUzXUXTRTVjbIMYS55QBd9DJq9LKKtWekVRzPLJgOPw6m9hchVQMBC
NZigtKe0xiDhaWziHsWKbEs7d+2mVNmi9MsQOPDDhZsRKF+QnSHAIqOiawNocfK7AQvZAk68Zdmk
vMyOKGzT0aHrqF5eFmOYsTV0Qmch1CzaX9P4mEzPiK7spui7lOYuGfzeTn4mpXPQEEWrwgd0bwkG
NDSS7ibg+6UJ+RZYkuumuvJ+ALycRx2B7znaciIOYmMrySRD9Yj2ketDXd5NregDqIQQee1N9fbZ
f74ORbBZeFsBsgJZmsuFi4ywbeHJrqSJ5cz6pkTNJM30g+0r95GwjpXW/IzATyWJ+k+tK96f73SG
vM8BCLRES8+aoLsQoe+lelYm3Vcwq+yqUXOlojx2o+ls5DUrz9dMePI/iy1HrgytsuukNlUPVvhK
wCOf672bIyXwHc0C/1GzOqs4SHqXlTdkrVr2F8tDIEqszmNCLXHxjMklzGOGYKRZhoPpgDZM8LG0
EjTnenXYZ4ll7ZUBU+Kh+2MSYMgMZ1o1INGmrUExc2nnWdT6g6UUSJEqwwe/x5IDS300u+HL9dtc
1vtn70cdh1oz7FUY1JsPSq3GTJjR5MVy0ft3dWRZKdwgqvPRsmbSFNFZTUdUVOXdDVz0JkrwFcLR
opS1n5XUIA7QSAHTrWoUGdBparX9bKey+g3CHpPwcIwgYgy1osj3eaFA7W8boaafgZZXaPnp+RDs
NanurZNh1vpjxhh2ziitat+ZeA9UXbU8/wyfuzzty7hxml1ljsj/XT+DFSNjoI9vlkI4yt9Lhge/
N5mxY2TE62jeuomae1XdnPpMRgijPdZF88Wf/rTUPx87rpkJLWq4MyfI5f1OCpvJIQz2VKH7JzPN
rXslaH+FADA3bHjFMzEJ8OIsyMooql6uJKx8NColn7wm0X9TdD3kUnCvNfbnqXQ2XMPKK0B1igQd
qyXwWtYgY3h5BN3N0atCo79NAIW4fuFvSZqvbQgm3bkoyJgbXCqXG+qHGOyOw9FlABn3Uux/kBrj
g5o58i7vwue/sY3/FlucXpEqiZnWTAOjSNgfEecbPFWLxKlEHWyXhL1+yiN0u4QkFRtW+YLVX/j4
C7OcI4pXcUkqsqJpYtSIh7oc7ztM490EYdHN5M/fiJ7GH7JiGvaq3RZ3OgxmCCGjbNSPnelmQooP
1w9iJX7BYGEQBnYDB+kSlDJMYWTENQlZlfq3IYp9QY8YsBKjr9F33+tU+XZ9vdWPErZiAgp65xTs
LndvGO0MyG8nqPSlOL0TuVPUbuzkxm9Uo7VPgrbvB6WwQ9k1ZEn/fH3xlbiJVAhXACqVZHAJosKB
CT80bNQxan8yPk623361u1TNv/SEqhuR4ao9Qy4Dey0r8QVe7jQRKoMgPblSiS6027TmAU2yI2N6
vy3gWxtWtbozSBLmnh/13eWASB5MCkpm6eS1SDjvUcv7YdVSsxPQhWystOYM4AYA5Axggwxl8Xb6
/SCmSeB3nByR4k6p9L0F4fnGKqtmCXnsjFfGhy+924QwkuE7Gu+kbn5Py+q2AlWSh03oJr7ze/Kn
DRf3pgQ6O26i3HkcFN0BAvrL2xqjcjAphIyeERstTEcFuu7URHZOjQZWiEaSZ6jjwWydByPqfybB
Zka/Zi4MF6H4YNOkBpF6+QPMmqxIbuTR01rxyyjHX2JwPvkijOcWyJ+nebQ1KWHPFX/m1xamSWIm
Cbk3Rs/UovFxiAP/oVSLbONM1+5QJWtgS1QLmOG/3FGTWVMTinL0FGOoj60YJa/JUaU1A7Ttw5j2
f8ng2PnPP3EeRXCSFOcx0IV5dqUa2ymUxp5vSr8CO3vXDj5tzQgRvusLrfrx1ystYvUeHD9YiXz0
BlPSTwlaeHvSshxZ3Gg6OpKZfemkuth3nR8f4ROUkT2V0Lv2SxWFcSP9C28DvgG4Jr0k8K+LK7XQ
uGunyR88S++LHRJ3JsIktdhFYaAe1GSMN8551VyJcWZQEKH8skqLcFhid52EfDN8e8GEA4Am6GOT
5O86Zo6vH/Wac4O6ae74z0yC8mxor15MRdIGdYzakeTQd1A0KI1DKtLiTK3kj3UTZjfwaqn5+Xq1
VD2pei+RhnmmldMOSXr5YykNrSeEPG7lAqtH6NCwopquMee7MCArKqrKd1irlYu7jjmcEvTIbtTi
dyMUaRvmunaGXNQ8i0YLhFrE5cbgrZfSWLFHD+2JxtlJU6x/YRoXrc8KMo8/5Ad6yT5oJNFqMWFC
fBN6x1Ogplmlj16MWFjnokgy6ftB80tI5OI82wJjrwUVNFApv1AOwUIWJ1nWUhdOlpC9dvSPRuL8
Q7UuOdAxORdy9l4PnKdQMvbXjXLtHXy9pnp5oGNSJ3nYU4Gt9CjaG3af3YShvYXCXrMRxGKAoPBv
HYDy5SrppFQIxhJEkMV+r+ToSe9jBl0l+ZTl+gY98AtmYRmZUrvmM6P6QPY4/5hXxo8Od5f1LRWz
uK+Vm0mKo31bmMglxpq10+uSmfEiVLOvlZ+nH0coFW9TqQ3fdZ1cffPrUdyE6NO7uaiSY9lkyRHJ
zuxmiMrsRi9s9UMbSvmxH7phR5oi3eaF1ieUbDRlN6t3fOxBhLuOkhk/SkuKd1Xu13s9coKTZZam
5YacxT4ppPRn4cvdKQmDkqfYnr6L0tEeW1kNGEZF/OGgdk3nRknuP6aTVN4wezR+iAZDOaEXQFir
DpV1HGPf/GJEegKSvo2epViRj/CSdPucntOtNNgp4r6TuXMcqXKlrndit+xGFMu6cPzU6X7pQjBi
3teGmFxqmIhX8ppmz9WYS/swSaQDPSXxgGgBoLfBbztXkRrfqwPrG0qzaASrWePZdqv/KNU0+jTB
duoZU2V/E53W7eEq4/9SUOMegmyr8rJqUDQNCUqBerypC1jO6NddR1lbmxVTIks+Myt3i9gUAXdr
/yFJxIsfALwyT2DN1N3LoMYWvgX1wEQKnqTKY2AM5x5S8khS06PclvMo1iax/FrUAZkHJUQLg3mT
rA6QUpRQPcue6feOiWgd7CVSmebDoxnVpenpU4/4udAr9ct1h7A42XlGn8Il9JwwpEIPs/x6jBjx
wlzKYPJFZvOXY4yqeo67ICxdjcHO5tAizvaHoI5/14T7ySQiV+fA//KLFXFf1Uz/+mfHV0e363U+
2JI9d5FLo2SjObF4Qv5djGoKqRANNZr2l4ulyjgUDkSc575yvut9n7pNEWm3yNzWf/bgv6w03yFY
Dnjz3szxSBEs1qnO4DeEo7SQ4CsYEqBcVlGg6Zz8uH5vy0Du39VweEzV6AqFz0XkXSVsVYls/ywm
Oc72ddPWn2109yLK+XKgwsOcTEz/Rkp0AwtOoLuKSKV7qZeBvteyVdU3xjAMxvP1n7V4X15+1QzY
4dFmdIzq8+Vpm0qRZA0Td56kMMOtxkHqjUm8lfe8IEhe+fyXZWa6OxP9pjlgXlyqHkMy3WWmdG5G
Jxluq1jOhn2SqlZ28LW8+kIO0UO8B9aXoW6UQ9EXjTJHCg5a5MTPfaqlxec4ZuDCleEgeEgVIxHu
GIt6uDWDYExvcavaKZdaSb2NRrtM9mQk5haZ69phkYoSiILnQrRicVjOSKlM2KBCg7aR7y0lQpy6
NMvT9StZ+wDA+lOcBxAKAHURh/rg71uohf1zLbpRd6NSl76g4Jmou163mq0Z5oUje7mZueY2E/HR
EFhSdTuwX45+1IF0pezzvgTZO7rTZJTmeSp/N2Is7xjg67Y4TZaJ8LysQRAMZS14GRZfBAGVgdUF
dsVgjT3tpCTYZULhmZTroySVv6qh9F2lQWezlnIvSaL31494TrMX5kjjA6AoFHMANpcsE0w/l3Sh
lMjTGtXeg80OXMNu9yLWH7LMuRV64qmj9T7bBIGsWBALM71NX5vv4Y2UXdFFiaSNkScD9NjH9uDs
VeCW5+vbWzbQ/z1dJgyoaqgg4paGGqMv3VVdGXmKmbSTC2Gkkx4CqTBB/dpiQGeiTUSzK7Su/41q
n/FeMlVaFKlet+9qFKOjjbmA1R+Ei6HVBOrzbUcfpQ27mfnTwUYpvqtO00+Git8lklzPfAe7gJKV
gBlYFdo5NqH7M4qNqBNu55U7n6Nbckl6qG8sDrlSYUSIIHlozCFxmY6G9ez0jXyIs+SnM6TmQ+Yb
2u3QAxcdJvQx9DIuvzcQ4fwjmW1wkvW0up/IsOjYxOZ0zmM1fFIB/T7YYy09WcWkI5DQZ8M3Uesy
NGYtDDGu8CPEfZvEOgR0+I9dW6U3zGM4XwYzT/MdNErde7Nuyru6LYjYIG6UjwKA2UkKnPIDv7TL
d2rW+4yGJMFw5o2IlIdqgjwzjK0fiJdLOzWuGX/tOwMd5szZV/4UIPXeT25logBWZxSYg5pi5U6u
+4Tf2ZT7NkK3vJPBl0uN+sPuFILMvFa8wm8G5F39+wkSp091lKpugU7UCYli/jyTmJdkwuMGH6Ge
dRGYP5H6JUodfZjxjSEoPlST1v+WZELcUTAXTHNPtT4ZbRu7aL+1yAerAwU2s7Zu5aS0buDNRJJa
Szp0tqpqD3WPCQ3qON0hp1Ee+kJ5JzO/8cOOq45mrDDVX5Wejo9hprcfqVAGyGwTVirWjNoKq9TL
LSWfqTTU+8nqcmYRrfA4Ma/+VdMr8VBSj7pTxjDL91ZD0Q9m3l4COyM3uTswQ/yjzKMMGqFJrn6p
koqe0/XPcsWxzy0yUJ10P+dI6vKthVazUPrBjDyzLoZ9TiF63+vinTyJp+sLze/Q0r3N/ACAV2BP
eVOAtmK/KKoSUTHdLKXkmKhhUe6Qt5vnUCo1Cd2wHxPmGiTb/1K3SRZsvGCr3p2hSUi5GByEyXPx
3EdKOSUM50ReaTueIqqSsbX2OVTlx8xxHnIVeQRhH+O8QAC+3BKxWjvm14svjlnXA6suHCvyQJd1
XuD3waNtBg0Thf2fK5AB6eMRwaGAKCBCvrzRKOlNhmv0yOMqCJ8GaBJ2YSvVH5q+CFBMj8Qe/oKt
x3MlBbiwo8XpUjmGEMfidKPO+VZ1vdiVdUf6bITIrzaje92YVn03pX6d8E1hqGLJe2n7viFs3gRv
0M3bdmT+gM/mFNQU40QQfQM9xCec39h69EQ98MRD8mHjF6y9mkgBUm+E8AKA8iJ01od6yNtxijxq
QI50zBxQaQe91py9PApL3bW2mksHOxnz51o3oqOS1rlw/TyT1d3Moauf7LC2x72ZDvE/GYjQrTGN
lSCKZAWwEoCKuXe5KOtbvG6ZZOaRVw/iIS2VXZMoyMKJfawzsmnlW2TNa28Z87FMFrAiVbqFiSdB
llIWGiKvSbN3lZMgKgx4dZL9b0NTv5Pb6ajl2S0MnoeNm1ggR14CC6p6M/EYqQygqkuDr/wIObNJ
jhBpVv6RBdxnQjTvhR2e6ym3UJ5noEirb0XYP0VyvPGGr9k9iRqfG+nhjBS6XFyunawPHSn0irwO
zjaYoZ01yfpDByPRoS0cbcONrTkS2hZEakBz6NoszG7kqVeUxAm9pi6sJ8B7RGxC179UZdBsfGRr
Fg4IkCLmPLn0plViMNeolQMWXsstUxO6Jk3BHmKZ6fP1C1w9QvJPGnioM1LIvzxCIU00LBmB9ERp
7uNy/NAUbcOjEH+wxfR8fa3VPfEx0Faj2Q6B4eVajN+YjdDbiB4JBFRzIEGuq9lxuPX1rdwT0x+0
1mY+8bcEq4hQllYZlAyqq7UB6l71b23J0O4yu+w2THBlT8wTgcKb+00A1hZpC1Q4SielReCZVc+o
Y5NE9xX12A2Ht3JL9MiRgeYy6LYuDd2vxponJwq8GpbSXWGpt5NJWEjBwrXMrYms1dN7tdjCJKrM
19HbStjSqCYHwDTRbaxN5qnUrWkjL1lfilnrmdibLsPCIlSEDyolDQIvRBVRP4imqVWX8CwgCCSW
2WoPrB7jTM0EKnPmCF006aRk1OsB+gZQdekT3XN4mWhQtUn3pAX6l+vGvrq1V2stHKNdIFCoFZxi
morcdVohUz6vD2Wc/vqLhXD8L4Ntc83z8qvqs9oa6etKZ6svxc43nYqyx+g8RHovf7++1MorQ2mV
sfgZtfEWJjxLq0YQyYeeLae6vxsRQ3pOpGjQXQ3E6T+jmPzsqEV9OR2zVE3te1J+J/iLHwErAB1z
6p3wiy0ukVJnV2Y0+85TZiTR3pYkVT/EasLgQCn68gv1+vFZHnpRuSkgsM6NzXBQD9dPYs2SGMDk
k4fFEcmbxe3mgaitqUOEtVLk7Gc3UIo/GcZoGK42THV70IKu3xogXF1TQ4OJOigjRcsWs2VFcN+E
cASXdnPU2+4mKOAWgTzyYA7t0/X9rVkvQo3/u9Zif1MghJQpHeTRtazszSGdTgms2J4WKVusImu5
ASXsGRdJKEcTbeEEhAgCVagoMBVNfHSy4bZhNLFJBPX67jGtxYMcxe+lsT+G6lYCtlaDpe7E/c2E
9SaUGpcfz6QEcmn3nGkr+ejfqb129BM/QWOA5knex7R9x9ZxjdhBWb4fiwOwXLDBylieR1V0G5Xu
9aOAZIkCFDAhqnCXPychUauGGrNCBIfSZisD2Kn7Jtz38pDtk2A0TmGRB0guFvXOFr32ZA7Sluda
PZT5eSa8JtQB6n35K/JIy3IVguGzX0ZJtRcJZUnEVqZxPBRR4n8assQ09+Ugqe/lSOrFQRpKCuVW
OU0ZJDBlkR4QgY02xwXn3S+y2DnGpSjJgwt+ZHFZVWFEeR7oznlQ+8FyG9vypb2Z25F9aKkmfayS
SgxurbVUD1vJBuWlxlkxF0pk5TjWvZa6epgHKXtBtnkjEFj4xnmYnSlmqnj8ROst5WqdEghkvZPc
MAAKUFWffDdJsx+TE/n7aGKQKwR9eJ6mQWJ4Mw9317/XldXnKQDIYMCezNZ8eWV2UtklsK/4hsjU
yNxC1T9qPoqgY2t8k02a4GkgpiNW4596EqKf11dfeKZ578RZtL7gz+J2lt1iKCZyRy3V5IbWgTgQ
A017YDe5C7I/df2+rza80+p6TM7Rd58ljpbtp9CkIpSFcnJDeUe3XIVpq9TttHb4jMir9G1y5D8H
9bJFENTgUXn8yH0XDpHEUU4qqU5vmtzikygMa9/wB+jE1f73CLH4HbXEwHPsSt1439euFiw1gAZl
ziWXEXqYxrTd1RSeKUtSP9ViKB+UZLAeB1Qh0KpivvQ20pruvipbmW5IWPtbfA2LGPfleuFw4bxR
lwUSsHDQE4OXUWvF4gZy7+ykJVLymESb4g9r+8QRvzBLzYJLCxNWfYqYmlmkN45T/rDh26BE2I31
c03e+d0ZjHDYUXU1H51imOST5GTN/roVr21znuOe6YyBqS1xMelgBVar/D/Szmw3bhxa108kQPNw
K9XksuPEzpwboeOkJVHzRA1Pfz6lD7BdcqGE7I0GGgEaHRapRXJxrX+Q2dmYpPaiZRQRfUOKrt3I
HVZ365/l5F/LQQERAVDx5V6FhlTD3uakSHOnO+qzVz7ndfPZmPvww+0ZXRtpsbmAWoU9Ca221Uhh
jytDYibnrFL1e0sAV/FtJW33cx6lX2+Ptb41/kyLY4BH64Lto5lxOZjR4yCgTX1ytmns+TWWZjo+
EG3xSFO1ex6AqJ0kP/Kd0g/O5FOKQ5FxQuLIi2j/u30h7m7/oGuf04OrR1pBiZ+E9fL3iMVDzA2T
5Dy6rThSu0ezGeeNp9ujXF1i7GcsuipcmOveXKl6AxqGQ3IuJdqktWiKr0OtuWcty8OtmsCVY++/
lIwQ5Q/rRMnFGnygspKebafK0NxOi0Mzt+JcKbLapeWm3tuVFURrYOmHQw5ka64CdcxyS42ULD3H
nt48d0mt3Td5s0WDXk6PV7f6EjeUwBesBlcXD7PVKDS/O9GGDtPou/tWoDfi22rl7IpCzQLLmKuf
HED6RnBc+WwLsgmtZtAaXFyrR0Qk01B6kScwpnSnBStkmYHVFtFvC6pKsrsdI9dmyEAIsS4sszfG
FEIf42zUDXFuE7Xf1TgRfTfS1POTZM73SQffexzD37fHvBYrfDeuCyDgHGirCY5lGjcFZNnzkBrf
rUQJH/BIyR/jRs9OY2V6G5krJlJXPqO5dKlpHSMpsrZhctrayUP8Zs7xbCvaDk1NVPrCLxbKmfUw
9wHVn6YK3ErNHjTog/ZeuOj+9L0i8A4IoSftpsmolbs+7uZPYZqK6TjFWf2ICV8BnHQUyW9h6UXl
k7xx70ky5ZcaPeCfmjSH3azpWRgYidN+ivux/K7RoJK8B1Uz36UT4JE96E3XAcZhe9m57i2r9mur
wOe1wqXtI0UwqwKI5BgUZ72qc1AAzfhzOc8dBfyirDGgzXsUugYhsm6nTMb8aZDF+FuJUprSZWoV
zqHqrRQ9PqsvTb9pSlHvEaFJn7K0a09kJ9hJu0NIo6/vMBioQk/P/dLonCiw3b6Ng6rOndnnjvXO
mN82LxV4MABevF7txwLdrjQY9Hh617l65QRlkjk9b4MUg1rHgPP0Ycw7FyjwoKgWyofVNN9XxqI/
hDeidzeEk5P70lsKlRP6S+8ERimBKqrBJ5HS2oPRCeg1LeS0wp874fzUYtG9lFghuAFIlcjhiW/J
J4oKkxJwls9fGwXvBz837f45bsbuAHfCQsEj7dvPWliUlq+4Q/UJerjxPUaLAlGPPLKKABmW/sdU
qjXYZRSDFb8cUZ7ZeYVE4aqgLfzdsiohgmFKrBfONOudszC8qF3a90IFy+2kWfbZyi3s+9KsSt6P
jjHj1zDr6qHD32/eJ442tYdiGmbrrg5ddOWA2PcHSgKhHiiwVb9Cba2bfYeBfbJXJ+l+g3psiqB1
evlD7aWaBm7m6I+4N8PzbAY70QMtQ+UpCKO+zwLTbOXXMh/af81Mxdc2p9LExTpaXhLgkNK+G/V4
zE9CiwkYjCSz8aCXoWYEEa/n2s96FFJ9ddLa5NgxJiRTfuZXqSTde3dGg3+xAqMLqY27OsvaCFBh
lTxkA1mYn8aF/iF1rPIUlqnx2xCdUwR9rbT36hhW4P3I9YHX2WP9gG/l/IFDMJY0NwdLBH0uq/uZ
vR/zK+3mA55T6vd+0KqH3DPiyDdrVJszHWPEQNNFTZag44R+sCuUUnzsIM0EMQrF+6dsEyR10ohJ
lKYoBt/VEM8ICruvXpx8KuYg7JzpS22AUw1yN4ypkpNcZb4okvJb3Wv18Dyn5kgXOrFAmDbKWJ2M
zBlfCCuH4I1y5/fcIn62c4rGLu/LGZ1oWP+FxOGMTsIvNffGZ4GjUHHUE1WmwWxGvUMSQeMNYJGB
1W88EnGNU/X1Vw6M7pcJPe1j0tOt8kWSeQAdq0xGfmRHcXjf6K3+zwhV+xP0hCHdy1ATJtxArf1u
6hwQPiou4wdlNMbwCW8mxwrkmFf23hh6ewy6UoFL2tb5tEVPvnZLcYaDw9VJ4ai8XaYwE84WkZVq
4qyYjfskar0fglktqu9RYzdJcPvGeDMYYvnUs8BiUJ9f8vDLwfgJVSvDMT9bsaIbQVPHpQIOw9T+
rUaVLvjt0d7kFstoUBWpJYLQfIMgnDIv1PIpzM6614hvUe5G2Q7abZ5t3L1vriXGQToWK2Z05gD2
rZawxW9liBDPO+ull/tN1WPyJmKjPyoyNc5F1LRBb7XZLoMTus9zpDP+fp7ciSZPJ9h3bzqVDTsv
GsOcdyOd8bu26+LPCE57x9ujvLntmSUdZYcHOM1KXmqX3w5sWI7iQJWfjUzWR09P5G7kjD0OHMwP
ZZSI0r894B93z4usbRnRpb69DEvOv0TTK8w2uH4y6hLstaO18sGpHPU9hAX7ZQ5FDx4G3f72vpDe
0AYYmrWN7+Se9YBGkGXuy9nIn1o7Ns/TwJXlV14vv4e1rYjjSBSCDhHJh07OQ+7bhoHdYTggeeFr
Y4PQszLF8+c6zuNHC0fObge8hMmJrvthG0p8tMcx8TNdPMFmB7GT423ySSCD0u/tro1f7HZon6Y8
8zbgTFf2DmRYHhmkyYb+Rs27TfuhGpCkPnNJiMfC4FqN6RnVPjvKOdxe+nX7HUEpUkh1ARpD2IIW
u/rYaHCgZEND4VzklCZlZJe+OwO6idjeQZHWP8NxQJ23FpTIrEGDvimHOGg0Luq//yWLx8ZSJ6Tv
RO/hMgia1i3gYi8JlYW+Yqbo9lGN8RbIJtVEhznJ/3UTzfRrBUgkR+iwn50xeiT3Hf5+/WkA82an
ofBHxPLyh9Q1JqChZuVnrD+aRSy+mVIO7dr4MYKS3zK8fpPPE/vIatDtBjkGOGw5217FvjOYCl5r
SXHuXS3dwcZWg6KrycOSzArA5LbUoootzdM/r7vVjlvIOoBnaJTxsF199lDXJkjtzDHsLe+jmPvv
toVATFcPKEVNgnJUl+1Qb7IOE9xW/MjmAafQkasp9hLzVBVWdp/DAsAery9hhsVYSGvl30pu/glO
fE8AZtiLdNybWwR7RltSrUKKbFD3Y624/IoSFsnt2Lu24xbzmqUgh8Lauh4XRQj29q2SnWMzGQ8U
xcBPuUnxNa2KfgMVvpSV1wuPCAcYLfY3b9RVlA/50Ct5prHfKq86D5Vp7tWs6088Y+Ren2Zrl4Dk
CmQDyPj2JK8E2qL3ByVmQcTysLoMtDrVhwj+e36u3XJ89FIeMK4X2oi8pOYBpIv80hrVxsJeuUoo
cdJXQ8QG7MG6JZuTZChL+/dsN5Cj47FWRTDXsvrs1aX6aaYFtWW5vO56/DnQEB1BFRMOIaiiZRle
7Sdpml0bqkZ27q0x8OxaO2KPipRT13VfRR0jgcn/5ed2NOwmhYOuaYpNmtqye9Yf+fVvWPUW7MJM
PYcCy9mNmvgDohIDducOrc6lE57sp9DMjygUqU+Jo5eP+VgZ71Gd1OdDOttmSkHYLepvjRoWLybk
5+e+tArDd+QwZr/1NB3T/TgMrhnMk67/UzaD6e7jIS9fxjIDqhl55nMuU1flVSj1D60SGZqvJVld
77l0GtPvU106wZx79e+i68MuKPWxutdnq0qe5qkQZ4AwuXmWpabmP8oYxVsKtAYaTnXu2UHEg+Md
D9LMPhoYL753o1CvDqHBoe3LtECgrIUIcGfWYfaji60SeclMaYGZ9n3xQ1qNaHyh2Xnm99rceWDy
tSr0466MY19iBfzDtCaNZ/ZgRs8t7OyNTPHaTqfhuVgQ0vaEK3AZHQoHVQqEj3IpyZoPl6o4mbU5
HByrlZ9u77erkUgwkaotcqV0mS/HsjNZTN4o0nM/2VC+Z2d+iiwh0DYz5L06xPdqaTWBgxf5QZ/r
kYfb3Hy7/RtWe345P5FgXpJVwHXc8qufwJ5Hz02Gyimp8Dp329jGJAvNYkOY2r4x0/aO7HwLH7qK
/v8Gpf0JmA+cyZuOnzFkIjUUHQxB32vvB2z8dgkg5oWN1qXfJrvRD3CbvlNh0HcjVugb59xyYb7a
fP8NTzmWpaeljrbc5bL3dlI0VPmVEwqx8WGwe+VIb9O4u72yf1Sj1sOAMoGjDS8MdsNqjyOC41VD
pkZ3E8IX+oGEJs8CSjdT57czsOhAb7rIBXki6jAYqsSSR3Xib/MlHjvxoS2joQxi2WnqqWrjofU1
N0ynwIIA/csEYTp8uf2DV5H/Z1k0AoHekrZoia0i33VTdSoLQiEcrP0QuvewuVU/J+XaeKSszvz1
QH+2xasDuAutPsJOKLrrjYSCfBi+eMLhMDKad1k4bjDGr31sunLAa5DvJ49anfb2GFk883FQyRwn
3ataraK4HOkbIXUtotnE0NL53gu5+jKkVGNM+lYyJUEatAMUPfr9WCkPUYZ0meWAxCzMYd6htKQG
oVVt+dCuT5L/lnQReqZYAxRtfadpnsgp1UNngVlSlUFqVtUng+O5oawwdKbvYVCiglYtihGFZ8oX
vsah9iMKtWHrcXgtjHTAigQRuAJK+ZdLIdMUOks6QehBJMgHL0dA60l6XK6vjVW/dnihW4ZCHKrL
S5f+cihhFWpbTHCHMFyo957SRw8ouEXveDr0+N6Z/WeaPfnh77cJmiD0nUG3A0VdzQ9LLL0sRUlA
kSF8sVOYWJ1MK4Rwm/7j3w9lQlhBwsvRgY2sThCUnWrNaGvlhOmAONQDWJC0thqi2Jk29qR27bOB
y9S4iHhukPVfrqXXEtpNAtpBV756IsLwl0cscmUw/3y3gsYQFXvK/D5IIz8Mcz9zPX8s+n1dNxAb
tqpDVw9PPiiFKMA6YDhXG6oznMGdDRGeaD75VpN9rLWKd3fEW18cE7OFQpIcdPNlNKK7KP1nwHAj
r+Sha739kHu7upyPt7/F1QWioEOiymtI86zVAik1DBXHi8OTZkCZNJ88bQ70PPthRflTaLiQyH57
4Yeif0mjmJdnRBpp/DMm0Rmmib/xW5Y3wPpqwZRtoadSgcGu6PJj1VkalVA5scH20pMzeQfhzIc2
/io972NhuziXFYFRf8a77b6Zp41dt64I/DlsXo++hNKr8ztqc4iPDSbciZPdY30a2CFFXR1iRU5z
obMek6r4QH3kkITRQzH2G+O/jVSeuEv3E6tXOPzrgkTdaj3VlZYPEUegU9W2PsRl1QTqFKYblwfv
3TcrjVIONcqFfACGc401gfLT1GPsAQLSQmEdjbLzv9+3Ye+PMoo036M/U/uqK5OdTKImMLAtuG9j
xAWBzabar7xLa1SXvGknGrM7U1PVAxnmdKLMoQ+GSMvv8rQoSAjC+iG3MGuhGRIGeaJpv6KM9Cdz
B2SLC9ET/F6eQGBS82D2KvtHUmcupa8xt+6GLAOKXw3RXqPYsVigVLkfpYxlKiCETSuqziMipQe3
S+0DSqfzh8jJlfeUDex/Wm8IcQCScucZ03g0MBTbeUmc3CN0X/9ujdL2p6bqEExWpmAc6+QhJGP7
zkOyO1mFa56iOoXAVIgUr1VcrvbU5KtzgYX4Q1poEyYp5vQ+i1DU9S0wAT8Fyc19Zs3jadERP4Zp
7D2QbVj7zpu+uU2eLNW7KTuYboMWfCTshzx1xl2m0zJpsu4LioaTb7SdyzO8LehAJWKnaTQSfHRd
EcfM2Xq6VVDaFVFkP8RpHB+N0SvbnUgB1EA0tO9DnjkBxiDO3WwmuLNOnXzORYG67mxiQOjbg+48
W7EZ7nKY1KMvoPvuDEXQxJIS/lo3060rpri7Qwt5/lCFM1+Obkt70iEY3+EK3x7LMfSUACSzcq8A
BAi8NJfPpakVD5qiqX5rZjE09l48pp5AhtIaCve+iut4pzu4RtJw+m4mot1Dvvto6nFyzEN72CdR
3D3HdCLuRkOdwek75SdgVtmJdmhj8wJs1cDIXBFki5qdDzq++RGGrrNXpoiGFvskIAR/zno0HiHQ
TDtoLQ+eaqCPYvX6jtaIHdhNXFNT67U7Uj/wrIy2M8w89DOrbc5aK/QPQGXTwzDQ1fKK6dnR6+TQ
uI5CpmObT7gWNKcuLOancBapOGhOPBj7eSxCe9fZUz3vQq3ua4InPCa1zPY0A+XZGJzx3aAP3Yeh
1DUfM5USZqOiLtRYD9UqxKpi9T6CbH2X2WrM89iYBDpuKYWnnaI44ouaGNZHoTj990WW+yP2UtnD
gNbVi+Vm2Qu4FCmPmNk39yWOG5+mYqqVPcg+W/FNRc6OP+vUL4PIVNrHqIu8kCXpLFiHfRVoGM86
576Kin+x29RVPxui2KYTZcg9ZlbFF4+uL01f0c7Ix7a2OpN3gWvcSS0MxXdlsot3nRE1RDDunc7G
dfAmnwYASNpJdxdtdZ5Vq4pRwZtZkVklT/pchUfRFZZfjAhXz7GV7cvR2NLlXdKOi9tnSUaWIhi9
DpLetaGH3s8jPg6yP01qnn9Mjal4tOGV7uY2z99BssfwucqTr5Qd/lKdn4oJrzUczGySLzgQ6zJc
rZbZOPGFTx2B5PiVopEduHmMfMlYJN6Wrsebw5/hMNpBNxDRCTAIqySkL5H+IT/DyrlBNFFqpB1i
MOoDqnry778h+R3VXWKTYusa9FZhZ4ujlJAnsWAFFM36GYXKg2mXO00NP99OH96kzbSnVA2QEqSi
BUK5ymQqs28HxMOQKDOK4qcxz6r0Bx4OMR3jtLLuRNHF4w6oSruVZS55ySpyUN1GOZQ1tblOVwua
9pZa9UMqT0OUNCeL8ss+MZL+r3NZ6JCQV3jukc8y2WXDvEpQYvIjWRvNcOrDUH7VrWb8aNV59DSe
q+pXl4tjPh4QnthFJpqvgOsDvFvMRy9J4sCtTc+v1HALQ7qupy+hS7+MJaflySN+HUtqJgpNl/EA
kHs2v4gBE9h9GgrDOjrxGE8+kmDyQbGs4Wul5NNn9BbKr5oNyJKiiKy+F3MP2Fi4dXY/OPUJ6KgS
+WXvRlHQoCvsfvjrEKFfii4JFWhjodtdrmBX9DE5pM6H6lLxuYvmPHDNWB7rfqYdbCX2dy6t6Mvt
Qa9sN7zIoPcxMNjmtXjXqGtDZ8lSIjwxHBJLP3jhsNftrfC4elzyt5M7UhKgV3s5NzRtnNmOM3mq
ZBEMtLNmnnG6DZtqSwT1argvcEAsUxGbXm/qLJrpO9adPCl57fxUG8t7l4RtcvhfLNur43+1nQfs
lRIaUfJU8o7y55COVCjco1rL/f9ioFe7d/XcbjEdU0eQM6fB7F7UsXlXFQLawph/+vtxKEOhMgRN
A7bb6tk7A8xFuknKk9sOR63X38s02tfNllnkta/DBUYjFYdr7s3VKVEIQyuyfJInr+3Vg5r2xclV
8y3toiuHLZ9eX6DGKo+1ddMynNwMerDbn1wSaz+0p+8Rh/KhRblQT4djWUQb2Lhr03o94Cq87a6z
UiiIPYIq7Sep93s93yqBXNtB4CiYFJotYIpXEVdUCkKTnt6fkjRCOd2snOEQtSL5TO4RWShNSDXf
uB+v5ByYWVJNtemELtCGy02rlKJLsT9mKzmjUhxTVZ3j3VwoeKe1UQIxERXsKDskxgjGN0FRYdoI
/jfLSk4L9B9UDCzPK0qQCPoWvEXnk9lk5kNT6u1D7irJxihvjsA/o2CrAkHIXvKOy2lOczvXOTLJ
p37q9HtvspUnYlc5FoCuft7eZW8Ck6GIE1Z10WnhPX85FG89LHoQSjhZygRpf5ZZ+3MoIxouThP+
UFynFkEOz+7b7WGvzBCMEQBx6A1U/tcg8VAx2zyulflk5PX8W0ny8Zs31yUKQ4Oy8XrfGmr576/T
gEZYSoPJ60m3q+RQJ1b+nHpueuc407Spk7rE/EVqsyAy2BBw7Sm/Mb/LwWY9dqvKMedTlQn9Xm9o
H+3CLhnjPSW7VOV9Z6ZDIJZ69GHWvfRDX8ko+dDW5RbC+W2kIkO7CNESqovv7vLhX00bixG7RWrF
oJKH6MqY1dkOYUBjd/s7rgH4HMvsA9I4qGPgcGkaXw7T1d2ILkNjnHha449j7uSUn+bpJVKjx1B9
zMUUaHFxQPBv1/bIDDt/fY/DGFwIqMgJc7LSRrv8AWktzDRXe+OUZv86yj9lop2l99C64cZM34bR
5TirPYkKDLDnmYnmqZT3GWguH+UQ5RP7JDndXtS3e/JyqNUNW6MTbqYzU7KR1K3wpLS637Msj+Dh
PO3j7bGuTYtzFE6IiikJx8Dl8hWqJYXeIHjUuDO8eG14GkvvFwpxT7fHeXNZ8Jleh+PqM9lFCUjL
nRAp7XUqyN8WO2UnN4Mq32KsbgX+6kNZoidvnwj8vK3usnk6TEaxkWttDbH6QL20Q8SERox22uQU
Axa1m60sa2u9lp/wavu2Sp86FQi0U6yO/lxqFJ+sgLp8Lf/9v32Y1Qb2BIDtSTCQcO9s8S+cE99q
vGDEa/32QG+7U6sQWKb8akqOosbSLhipLoePXh9PAYy6Xe+pRxOYt59RfKlcmDNJwdP6LwnrED6o
2qNhANwDQtsbotc8mdg9eXp4B6iVQFcANUyKVn+QrrElT7LaUstQtAfg+TgghXBGW61oqjSdVMLC
Q5QzQQg4i5QHo5X2Timm9NPtNV0F4p+h+OEG4EsN/NP6aZHjIxFq2eDdqbARAdlTbjX8IgSGvr89
0LU5AQJbBIeR63hTcmkozbaFK0JkGZ343vD60C+7BixCLOMNWN1yRb66Qv/Mia48cDOUW9HmW22u
WFqqmMo0vLMAyz7Eg14+ePAI9tyoCuU/JQvUNKcFVqqbb8J1iC5jg/hYXp2QyZb7bBWi7RinruIo
2Kra45nOfbVvtSjaDWVefxgR7sKFKRkNpHmrEIS/cIYT1jLG79uLvTr///wKUEmLsTl1oDcvH6fx
YmfODOVOH4XYDdWMg43qtO/1tn3mpQQinkZocHvM1Xnz35gUJ2iQg6N7Q7tSgbl4IG2ic2mmyTmh
QHsEBEZtOc+ods+ICd0e7+ocF9830kto39ZqpaFieHNiWRHMZQfIaBVj6WV2Bb7IA42roaU/j47y
8fagV6IYrKaq0f+nesjb5fLz9l4Rpl1hRGco+M25MKf4iEh/9wCrXG7c4VeHAqu56DSg+7FW7dG8
zKO6U0TnaPDyx76rRr+OlfDo5rqyvz2ra0u5eEeQAVFReiOz2MgsQfG3J1zULD+MlpSPoznr5yYy
w72mDfku60x9g3l+LV7QV4e2CiDyLR446fJYj7VGuUO4xT7UMV7HsOEfm3bAU73IjGbj9rg6STwy
llcfPf61AIfuVGlqxYlCx6Py9iU1532VN79k36inXp+MMyql9efbC3v1G74ac5WzDCkEEsGJg3MW
/buw5ZJ3a02kIPrhkd4e6+r82HvcHEtbeQ20bVqTTMgbWc9iHg5aEqu7LI4BWesznbAMKr9hpOHx
9qDXJghgFmr5wgmm+HG5HzDhppNt6MpdWlToJ2Lx7gMVHN7D6lE3TvV1C/XPAWOjVwQCipovYI3L
sYyBNhL9OqhU2WDfSYUNqOQUXP3B8KTqG3LBfHYiMr6pagf/CNLaOPvqoDb3U27kBwA3H1Jz+Aj0
FlUvqv0bB9LVtViK4Uudhj7K6kACJ4L9iBKGd5EVakfVWvCOzlx+MeaoOdxe9jem7Ms1Q/+L+40L
jhRhtRa8e9PIQrHurrcwdwGyHB5HB4HJuot2ChQqwHehutf75kff1NbO0Vr3saHG7RdNM+2kldNi
LrR2I0W/FoL4sVATBd+wIC4uv5A359IzIDfeTXFv72zFfq7sJDwYDT382IrUfdpRJL+9FFcuexcB
KxBCCEyBLVmhzSBcgI+aVOUODGS0d52BTjhyfvfdXE+BWsb9v20WpYGZNlvun9cOMOp+nCfL0enq
q9h3KkTyRo8DpUVI5DRJYwbcrCf7ao5qkLXDlsLxtfFAVUO4WXpmHNaXq1tXbeG4o4zPuInk3zK4
G8+pFJEMMjh4rV9ppZVunClXskMedBRQIcyoGh2zyyF1d0zHqlCjs4i7cNp7Zp+FvCD7aKPCciVw
lgc4z3C2Nyi71dYpRk5+tESjs5t3+mfqKm4gvLGB5FnTKQ7jdKfRCtyY3LVc7WLU1QvJqqO872cZ
nZUw1d87GQ5QDh3hp36KtABHDhl4owFNb8g8Z18rze/Yi7YgOFdWmN4SNaxFOQdu0mojx7DjiSIt
OqeoPtG9UbmbBpHY327vkiuxQ47ExQDKDafc9Xkhe9r6ZsMwzSCUDkLvkO6qHtemvBnAQPGu3xjw
2rwIG9owCDfzaFoFq6NQDZwNM7yDXtC+a6c4et8rtbWBjf1T5Vul+lh40QjjH3hMaz32uKNylepq
eIc3N9q9ohu0F0OqUX/Uyxg9F2AfzWe7RBXKT4RIfzkAPB6kMSB3kOvlS68vLnKpEiMeiFS9cqzC
Bpv7gUsjDDo1mszDpGZ9DIzAquK9a86t5ucuHN2dPRvjEdqx8qXphfbUKYA06kzET0VTIfxc9ua3
DKnl73GqQlKNlnTRo3k3+50BZ5JD2t4kJ165gDwyKq5+Xqr4OaxiqYZvqhhWHN7x6ujPQxhrj6KW
4uRByNxY+D8iCm8WHp0tVKgdSoTrHYvI+STDhLH6CQLfsQsHlI05tlC0mayinvzOqqzhoXfIWY9I
9/SGD58eopGrhQ5cCJmNX6Wu1bCIRWNsgeyuroQGuMtcaooUpy7PLVUaGVZBEMgbU9FOgxcmqd9n
Mr0PR1f/dHtrXYv0hX4KxJAdrK5XAvRJOmgw3++iMZkOnZ0RJ7xMNkZZfvF6vVF8MMi1ABG8ufAn
JM9n2MHhnVInJTCotg7ULqm+NhKngDAuqh11+ChwpmzyFbXb4oNeO6CJKrBrDqXaN9CQzkmlm8s8
vBvaSPGNxP1Z19VP9oCzS9IELaNYr3a313VdGCbfA56xqMZRB7ExKliFs1apVjSp7G0zQ6ac1gOu
Nt08+0ou231u6GIPYvEHfNxh51V6da7G5GQn4nOoF+nz7d/yNp4WoAPtFAoky/toFU+dpO4NWz0+
j1L/2HSd8gMajOXDcpYbDfO30cRI1H14uGNgRA/5MnJzPQ3BVJXxeYZv+0VPNa0/RDJso43X19sP
aqP6SdF9sfyGMbKaUVFIidhflJwtp1R9LHYx8c0RFNfjFnGBWihB2MKOub2Mb2+hxd6R4WCGo1a8
voWmrs7QlvQieCpgX9uq6fb22H3RK2r7Anzc1otheV5dbprlbQKaiS2D0O4adBlZc5ISKMk5dXXl
0QJwdEI23NuTNmVBK3qxV+ghHYRqIjbcIEmh2BkaGLldHf5+4iBJuAxd7no20uVXzRI59DXo9TNu
XsW5LGbtGCHJhgxW7YLUtMaN3u21eF2ARpS/ODTeoJ6LFNKW3ZrxOe3qb6Zeak9ZY0aBJpR6wxvx
2kj/9U4WDcQ39PsGAAbsizI556Oj7MHQ9kdIV+ZnF5OEjei5tjXoftMtWlw+cLq8XMQG2zxAHW1y
1nAI/d1FVBb8uDHwK7z9sa5tDfimkFX5VNCEV1uw47GRZyMKTN0MzMYskJ4R5AAPVCrrIHPNYof4
zxZE/+qgfCkSQUZ9o7ztZiCpOmHEZ9BD7n62uyroY0cNPGUu7j0r6Q5iTuy72zO9th+JD4pn1H1s
SCeXKzqPDjh36cVnREbs9zjPjDkmk5N6aoqZJ6TppBtxeXWWdN+hXtucb+t7uQ0FMEJFic+Ja4cP
gGfqY+eZ9fPIivhK5JaBJ4z8749UbSF6I9KE8iqk1MtZJoUTiqEpo3OOo+w5xEL9AE9yywrxylpC
VFmU7qg4M8PVWro9YokO1QekmUKnpTPVGeLEJTVou3DQQWymPM/ajQ94ZffBtiNklur90oO7nFqR
lSgsx1l0dpr4d+4V+T9JWeVo+nXGxiJeHYkjZZHw4mBZn2CNrbRiIgc+60VmH+ToDu/UUKY7xIG3
0JJ/7rjVsc3BxdUEjB5PqzfMZZirEQKU8Rl1pHYIMm9q4v2ooMLty9GDN1I5Ujy7WIh9hNYbfUwG
s/lXzgXaVCQp6s9pKN3fZTmLTwlrV/vhGIdqINsYQZvG0T7yFecfSqkh/olkj/Griitoo7npAKWH
Fmt3x9LSFXz2bC1TXjS04p0dqt12D3TbGocAaXPbhc2Z5i8NjFj8UUYw6VlqN7sRdnJ/KKSoYUzJ
Bu0dWlpRBSc3ja2gk1Ux+7SnhOcbAtZPE5v1QaqyI2tW0/k+R6pdbhybV+pmiKGhUebCzUTLyF7F
P9tKyHacXPw5087YF8xhCoSL+MxuLGBzLtUxnWUOa7XDOaseB8Bf5F4n1a2mQyUwGaS1Vtj/ylop
H/DFdhEaavNE3fihqxCjS7E0eJdaMH1wyG+r871ALxeOmUFPVKZfOhgvflJYDyTvW2/u1VZdD/Sn
LvCqjViNqcwUttVJQTTIJ4y7A64r2l6vkKNuDavY2DvXx1v0NymmWEi3Xe5STVa23Q20LbPOfYcc
8oNQ3CO86qAe7I0K3OqO/P9T+5+hVgWbmawiSyKm1oaLma3gUJ3/ruD23xCokKNMQ/2Ru+pyNnYY
KxKRHLrjHVj3SgYa+kZd82yB7M/zB4z0Nu7j5bu/Og7+DIiACoUEOmtwuVZx4WUz/loY3J20rr5v
+rbyq3L+rM3WfaSEe6QjDrNnPuWp+5fChf8N7KFQTtpG+ctZHeljpkU17oTmqZ7sZ82MTiEo/KAq
u0+5I/+5fRUvH+bNJF+NtTrJaTfZFgL55kkIGxWcUj9O0/Al0ryDNqTvEmm8V0zsvG8Pem3HkZHT
YIZfycZbRcsETHFh0FonRXYAMEtU7Du3+ei03d/d+8tKEvtAPqkFcRevq0HoeCYlrS7rZKnJ19hx
ha/iaFMP70PdfIwmbyNEr2w4ckRKIPBEgPqtTxLTkZ45jLp9Co3u+9S60q+6TLyXCD1/Wp4gG8u4
RPyrb4e4m2fwyAC7RNmbO2uV3TfV/+PsPHYk15E1/EQC5M1WSqcs09XebIS2MpT30tPfTzWbTmXe
FPpgNnNQQDNJkcFgxG/61MlruDSyHUFcU4139pC+iSPbB4y2q3En/y8D0rCjG4KL31XNW3Jguhdm
mvtFYT8EifQ8G4XlDUH9UelbrCzNrdT7mqqHuMYi1Py6omRSq0PvlNIw6HJsnRJdqkNPH/Qel5Q2
koedPU08YorG7Kkm9hMmtcZcIZAn9B1igf1OmDaw9H/euAtf0US8etEtemV9/hXB66hXrUjOLDiU
Nk9HM3aQ6Styr8ID4nB/qGvLx0VXBHlfaplg4NhQl/FOCRtHmFVkntoOyZTk19TXKPgNB6c3dhK0
tWIo92qUetPUepUZeWqIro75uYarp9WoINgvcI28bG72Vta74WRurMW6TrIcLpvKEJbGPLY4x6tv
o0kylcu8M0/p8DnIkNBRKcINw4ekKAjIoRen3+Tqy6jrP43hHQS6rfFv3DkX46/i84gwUglG2DwJ
W3fD4amUymNMg0kez2H4nBjfRHuuFOzkokctfgCyelD7rcqCtnrqrxdhnTNWqTnG2ASbp6J8sSe0
CH8qXERaEXpSEP6gHejBwnJRV9jbpeoZpXlYSMlxFbrY00XQEvUExlvXebXa7RbZQbk0H3LFOQGj
ch019AAV77QKAUQ7dDtHgMD+HSXf5vTn/e22iiX/mwc9tNf6D0ijVUiuhigM5DowTuVk4koLZRdc
bR6dEB4uD4YiYj/HAm5Ly2Y16v8iGO0dzGfQtL3CYMpjMw104HPfTOfPSVYrz0Wgv+vmpjwovfht
tb3z4f48r5ovS9DkRAFlf0XqrC3HukaZRdGUhd9nY7vLQqd50yXU2Edkw59oGxZuVPT46fW8NLRF
ZDPprU0yjXoZuZfVpp5AIEHId8EWLn//K47o8xTrqH4ap7wTb2is78wKvKTT7ZwMKU6r9dqsPBSy
sWuMEQvXyBv6LcmF1elZln7x4EGlaQFG8ei5/AmJlCDV6CSpH+lh8cEsgk/FoHQbGejNQcxFupDG
MVIKq3lmRdjjQtqnvpwhO4dyoHLAcftfwQCvU/lrlNU9KGqZXs80pv5szl+NcPieq8pbuj75RsRZ
Xe+vS0bc5+22lGMR375cMrVAMhzB0dSvcnQQzQER5AxJVRD80AhGVza6end/t65S0P+NyNOeDB4T
wCvtukiWGxMnx9SvUZr50MY8jlKEBHGcggOEfkFU6ZWLFzC5KVXI7CUNCuv3/Z+wDvP/+w0GwAJc
bECwrKlUaKpWUjcvswYT/7GpobkWMyX/2DZqN2slbe/MkeLSvMz4T712w6j7ghR9/BBHg/5549cs
33Kd8wCjQQ+F1jvy0Es8/uvkSENRCJ6VhW/BZm/Dh1QenjouX2t8h2TwwyS645h94i2Fyli8G0LN
68rjxm9YxfxlRbiWKRMsjWP+Y4lqf/0Gnrx9k9iEkMLWmr0hqxjoNLQ+enAf3oy6BuLHBaYWgWq+
y9OAUz2gPBhXU7UVP1fZ++svWdgIixAYsIx1YVu3KzmrJIsMsB0ei9g86D2/o3LwPVGKn9Sdvxpq
/fb+9FfJ++uY5LZkzVwTBO7VF3D0xonlTBS+1Nr6sUNJ+NxnMNFEkVjv/sNQSy69fGjkllZDTUOd
5jBicr9xdD5mxbOL0jMpUI2M8P2hbpxtjaDMK4H6IBWL1ZtLSbChn7U+9w0bfdWg+TXI8w7C48Ns
N7/uD3Xj0kNSif4gEk7YMq1homOo405X16U/tH21F7RjDrgjWecm5BLIDLM/jNX0r6p8bFPeQoAk
EZ5YOB6rZCmISyMbcVLxTXl4cbQfWlGiAFB1j1M27aZi+KSGyrARL2/slL/HdFYZLKoEVZAEbeFH
dvadclaHw9ToN1H69f6C3vh2dJOgrwDOgsCyzl06hNt7hDwLH8APjtd9h20whpq1lhzr2Np6dd2c
FcZyvEmW5HxdcA2LIDRFusyKCLMPKGS7ypBSoS+4D/7DxHj80P7ktcUb9jLQSMHi9BvEBUJT4ydd
RDqgVkM/d8JW9tQj8o3hbmxMUnp7IYhhbwii73I4vchyuYzN3MfF10C5RhKBsceNtTa9HpMa8xAA
Dc32Y4gqwef7M71x0SFlxkekeU7ldW14O1cIufUlM40j8Skd8MHhrOKWXMSelCkkpcljnZdvFgez
+wPfmjNZEKg+xGEhkqzOfSdPoWrgJe23uGlpWv4uSXFlLpLYnSrTy5UtIedbuwepugVzA3kM4Njl
GiNamFGUyOF3GOxVyUkzlzZB4gaGs7Gky9da3ZTgI2zKmmwfYOmr3AtdkKrNFZubslFyasctuktF
b2/smZsfjkyS/gYAbA7F5Xwsq63sXiWuZHaceJEwPlrx/AMQlTe2BRumOZpOi3pY3f25/+Fe/+X1
/Ejkgd/BHwCnvIpofDPTidFq8eVS5MiTmDnKtaCN2DIa8usRXXJe5ScBIfEt4vMV+ubNDCIInQcq
Pzu10WMkjro69gfDyNpDKHeSs1e0DmL9KJftVnvhVpSi/6TjgIcOM8iNy5XqAzsXrcJlNkoBajtd
8z4p5S9a2b70juTfX5xb396kqwdDEbECBCcux8rRnopSm0KNXCIV6PUprG2M/RLum/8w0KvMFcBQ
KqWrz9+gumIjWM2konTegUjKUfAXGzv5RpYD8nZJvP83yOqp0kuZqCunzn1JodYh69JpUpqT6LWd
OthPCBG8jad/dTda7ktcaykdknovPMHLFewsE5X6NC18G92DHyK1JR9Ar3n8D8tHJZRrktcgKNLL
UZKwnKlJUMHrdSyxokbq/cSojY0Yd+uM0j+DvI0y4jX8obMnDHBUssQmSiJXqRS3LOfUbYoY+Qjr
VyjaPY4yR7mWf/379BC54qtRxGPrr7a8PKQ8550h99V2iH/FkzIkbiJQ7bk/zI2YCgeQiYHYQT5w
vQlbVa0RnJULvwn1kyUp36kf/J4TewO6cgV+Zk8s/SyOE3vRZi0vvxZ2vMgo12ntO7HT/5zMwnlp
Agn5nWBWPXNuUy82+X8TNk1H2yiXek6aIPAVKV6BuOKubTLjzVj04cZpvzV/qChLkkx2Bxrx8ncV
UhE2Q6BVft+U5k6T02pXwiz1oLBGG+d9a6irDat2DV+w8ofJLI+KSPQvhpoCDXYi7XD/q96Il+Rz
vGwob/PWWvNQlqpjrOdm7VtS+DuZbNqvAU8rdJYPzegkG/fYrYnxol84DJx2+gWXa5irUkpcHmpf
a434/aRa08EoUcrSym7LpuJGOIM9xMwWshKs61XMBHpTlu3MxAZH/RqoyUcEPY5mH5zHfN4HlrEL
F3n6+4u5LqRTsYY9BPKBBjfLSUXhcn5QFapaDuXSzxJqMLYduUYvf3TMT5Zae0Mm74ch/AGP/Wsv
20db20Dr/D/DL0BZGExk6KvLOrOzDAy+XvqL6YFsTLsC4xw5S7/Ige3FykPRdM+znfxW+y9tXW+c
j6v4t5SoeSOrPLYWPZjVph2yDnO5Lkl8adD3ZWK+KIkzHcNWhwi3eGrbbYVPkizeoZG3pRikLmnW
RZrC4LSVuYx5xgIEWc28GB2jjhMr9icty8wHxfTnsek/BaXV9GdkrnYB1k/AiR/bVHuhQZ+bxxHx
4oVKFpLwt5o86M92KuXzORbTnJ1sras7V48toDkDTAzFknBtUqNqAlyGCLa1o+gtZRudtKtNi9gR
jTpSFwIMF9Vq06Lu1KiTHsQ+/lHvsMaB2iMZX+RI9ZNofsS+2BeJsxHXl+thtXSLtAnqocD2kIpc
7VknhloxGIxp9/l8dNA2OSHwsFVDuTr5zIwnB8Arzgj55GqUwBi4/CKR+M1oS09pm7wFuBA/pO2w
9XJc1mg9H+S2SAAtCmlXtheAm0LquF3iJ1m0bxq5AFJafdVtcBp4J38IpqI83T/2VzGUGfG6YfUA
tCxSX5enXtXTLqFNmPha3hxlhecqgmGuhWZe2G6p3tw4ZbCGMRhQISoiir3K0iQlC4GwjYlvamid
u61UqT8xDseDJMrtpQ5m7/B7rdyOGszbJC6njVP+GqJXy0uEg2IHJwa1KXkVwrO4jzu9jBM/M51T
kSLCV2nj21iSd1ZTnamy43hkfI1rA33d1htRDrDU+OvYt5udqRsfmpuYeAPqUoUrtVp2bCTNUaka
liJD53M3Lz5Brm6Xc+c11SSX5wiTHQt8UNAeOkVK+12tT3HgwmOmXIGo9PAcWU3Z424WpuGDif2l
7iZoTH6sJspXngZYxPl6f6vcOuCLSu/STOYjriN0EEpWZUSWgMWUh8pOSzL1YDRRmD7yvBodrymj
3n4TNzWsBCBZOdCj+z/g5qLZJHCmzmsOyfHLvdrQ2cUMDF/LuTf3Uk9pcU6flHKE3idJB4LPP6oA
LVcidRVq9nRygZavZ2z3ltpKOM75daMpgRfg4h0hLj0Z5lFCt6N1565IP9yf5I0DqVCqhS4Bzmi5
Di4nOSpkPFgLCz9IlWYnt1BOk+oBe/Z0Z4pC21jSG6GNc4g8/2IwiobXarQZ18YQyKjwNS37nTbO
w0ydyc2cSf8PA+FITqkS9PA1XyvD+RqJSUX4Uz8E52ZK9JdemocHWS2tDXD1jUtBwZuVXoSCnw9R
9HIFEUYWdO4m4TtyhzukiTJpQoVgI9e/tXJoshAylyYZAqKXo5AsdLTj6sQPinZwhzzgnkuBNmHA
NO7vb4lbE0LDhH4g2tVAK1bBQsaKOrIHboXCIaUuVCvcRSb9i38fBd+pBTy1FIPWd2mCVIaFadQS
HMsQsbAo39emvYX5u7VsNNIJIrD3Fm3Ny2VzeguJ2rSJfadQhTtNqOLm5IMuJpfWvy8bCQnNFVpB
KNTJq32QFjHwSntJ6lI5PeK0p57VzKwO95dtHZSQwSDn4Q1LbwU22VWrh6a90SrYdEJJnJ4iHgiu
MKcSkkLcvcGRJPFR6qqO9wdd36TLoGzxhfVCrLjOSIpU1IbkxGcpR6l81wgEq92yUtvE0/q5jE4q
Ip494SmJ/8iSmYMvyJ3h1/0fcdUo51cQIPEcoMVDxr4GM0EYGFT8/QBpo6dluSNaVB8inMNHmN0Z
WIa6jOTQNaVY+WOqAd6Wdlygm+TQPd9gaa6D5usvWQh9i+0t1JHVYQy6psXOMYvOga5lcN+wvE2o
bfpG6TTPGdTjjdfKjY/OiYfCRQkIctW6njBVckdAnhgPeeODWmbYo1m6O3X24NsC6V468/GGa9LN
MQG9AvRZCqnr8zmgDiJQnkXFAuMSVzjGeLCH3nCVNJ8eR2tMHjITwfb73/jWoPCIcR9A0RR6+7IR
/2pkwjcAEjfl8bnS5flXncTRH2GU0uKiqoU/NDEjo2GhpLklwLsOE8sHXRB5hD0UJq5ewHIzdoGs
wqjos1mRdshwiXSnkQI9dVWN0db9WV6PBqaWnJSHC02Dq6VNRYFhipSmZ4zCyvc5tlVeZNYtIl/6
Fj9+HcsXlMPilcJY0LXAmFwuaKw5JYKMeEzndMgfymrK91EUj+/uT+jWKFy0JH1ovlzfGEJuQvYK
PuWNU08nrS/kw5Qb/6hGtcgeQCeA8QKmlpff+hS00oD8sjPF5yAftAeghpGXZtX0/v5crs82SS1O
FOwG8v4r449Jiqdq0Nr4bKd29ABIuT4JGYS9q0zy+7QCH35/vOstDw5loQyptM1Zv9UNJVfo0WsD
440WPSGv0kT9RpnRX8YovH02+il6bHB92pK4vhFNl3G5TABy3OAxSHqPul7LlsdWyvLSlN5WgMuV
LhWuxhp4kvk2oYb6kmWtAkZfbMkVXFVg+JyA3IFvLLx67szVxO0ibqhCc6mUDfpcu2qsnecKbgIW
t5bkqiz397jRccKivzm67Zi39vIqcb6NcRbqx/tf4fqGw6aDFxp1BPKrK8EG8Px48o6l41utCPa4
NL0ty1raT2UPN62K429tq5f7WDHyp1EOoo1X8WuO+PdLkbWgY/WqGMGtckV2rK02j5JOsv2oCZpD
XGE00IbINlBvUKDhGaUXOqXwKsq9OAZQlctFNHr2iCuFqXTjzqpK6rrjND0HbTicMDeq/n2bLu0O
Hgpo/gAWWAWSzMGSWus72zesRn+A1hGe6qRPT0UzS56cO/IhrEp546vcOIvA3RebCMREFpTTKnqF
o1rZ4Wj7pazVj5Mh1EOS4IWJpPng1diy/nNyteC/sWtBD53s11p+z1/XTwnKvElpf/h6plbHtIaB
6uUBWotOXWpeUwsTUKvZ7O/vPc46/+768/Pig7q0sLKuABjs8rKt9dz2nTkonoIqRxB/ivoSSrGN
c4yOyQEuzVk0f6e7mgOCx3jJiivLl/pahyCbgQ9UZ8v62CHntQ+MWvtRtO34PpTnxi+zcD4oU1EJ
r8jTGGsMJ2+e+LMVuLOUjcewwZrGzYzeOoDlUpDpb4dMeGoXNufGokOAO2fk4ewl9oHUjZ/sugoW
Q4d6AbMW7yatmz7DmFUwWncK5QOy58+loTReX/a2yw2kuaYdOl4WWjhri2F2UeQBbTqIwEXBEFfp
2UMwOz/KScxLQ+rK9yK1wvxTaofR5JdmaNaPAbAq/Xc7DEXtpQ1ND083h/JrIfdoDBjK3EYnI7I7
tkYQxHjYZ5N4xGg1RnDLFuXXwLLiT6U+JxhQ98h27Bq7HOgxaZHjmWOk2DwNou67Nvbdt8axivdO
rwVnzRGyinLCWH/H/wN0SqFSO0lT3bdze3bzTqofjKKQX5JytL+2RRueTD1WdnjYOjtpLmwEFizt
gA3H8ByjkLYbwyw7RWqnhPtR037ONt3CBI+BF6Nx1MIbrG58qewOG5BBDj/nNgW5JJjE91aV6n1o
zpZnVNP4zWGP/oQvPO6dUdWOAZoS6jFNMmAZhqGwZSMlexNV6vQ7S+OBwBDT/HWjUkHbdzTiZK+H
mAu7tTQ58X4WhvxQGgmGEkGTPKod9Qb+Xcs6ycOovIheN9hbXe7FgJB+8LaojkhAjE9ln+knfSLk
KONAlBrTSP+J8Z3YqTiQPNpaHuZu4XTxeyR38sfBgBp7/9zcuDmXnJhbbKGHU1a4PK2BXpjwylBe
CAonfIQaqkDCUwVG9qp1GOxI2hVgLzdC9at/3+qsAtelIQMFnlLm+gEWz7Dek84JfKVLijdBOWTN
TjPTqXArLFgewSibk9emptrv4nQKv6S1rX+scrvvPVS+5sNkz92zDLOkweE1jgOvbgvs4kMhm4Y7
NJ2eHLI8CatPepPWvy2tnks3K43COM4VOriBUWmOO0Rz8EMesTSR8xTOQdGk+yhFfN+e7NGTesns
NoLUjQtyQaQQoaioLjYVl4tdDAng3CaXaHkjvQMvzqKTWKdyo+/QKdPem2WS/smscf7cGVNOXaLX
h2TjN9y6DrieKQVC4UMAfvUb4OaKEIMKy8eYp2yOID3Nt/FQRkcxazGUR7OLttAkNzLbRTSdehyQ
YchP2uW0S6HFZtookl90Is9crRvVJ7oOYqtCuyQ7V7tqQcShnwFicN2CK0eZgNyhATe1NkBNkl+s
MsvMeaSAvVWXvjUnxCu452Cx0mpYzUlJ8PJ2MuZEDST/LtVzku4gbSb/WuEhqYGPgcoOXf5Fu2KZ
81+3qZDzaMiBi/lhWMH9Dfr0DQYIsX8/CtxaOR449Jl5pJJGrXIEtU/MnEeB5NMeUXzTltoHqetw
7kG/fGP/XfXblxkxGSr6i8/mFQajjKFLVmET+FEQGu9iEjrOntCKwW2twZj82tQpj9T1mDgPVhN2
yWMZSv23TGlCdAA6pT8oo5wjOqkkE3yKdi63nCBvrAbWo5zQBRUAS25Vs7Yjs88aPCzODaXWU9Zp
9Xmsq/mpSqt2A0p/eyiKAxRCAAOuyzGmVjhpLUuSn6hmeETpZfqaZWP4MEGJ3Qi612+FBVeFhwWu
AlRzyQYvt1IpwKbBHk7PA3JiiFPgI4VQ4zuRaJ8LWQp+TFo1UyNP1Repa/RHbZy+dmOwVZ24OjgL
TYP3NG9pLA6uPn9hGNaYzbM4Y1+Wv4RJ4TxSeNkKOVfryig8cRei/uuDZBXl2ladRzwB0/M4DPWu
L4bmbI1RchJG3f1rfs1Q3J9M5n+7ZTUU8itSKRmYvOmSU3zLK9n4CWpFAfxXIYm1S0uz/nX/tN5a
QojR9ISWts6V0AK+ExPqbZgB1yQSCa+6rAxB4FRf7g+zbPOLcLpM7K9hVol8DQNKG6YgQemgzADA
yIXe7iJqnA1kmij+HJbDlLm5I8Bv9FUB9/z++LemCZGGVwQx6fq11FtBpiqpkpxrtcsUV80z68Uh
LZR298e5SoGYJyPwojCWiL7WyO9Qc1jwR+KMqfWiCK/3Li9BY59YU+H19fRNWN1WiLm6hZcxkSld
GmO8ltdn0QwItGXeCMqwg73LEJx2UddmpwaO8ajhirYxx1vf0uG+R/FvQd1Yyxr8dY0UlYWHnV2y
SeVWejS1ij5YqcRuPEXp+zqHhUYONnuTmm8JpV7lPIt3Dl145IsZmpb15chwOFWBN6M4V/Cucxcy
D6IFcDyH3IOFEQD9EYXU7LKqcT6kqeJ8D53c2Cj93thJPICpTSzcDpDQy9//mj2FI61LWmqF6qjV
P2thm5OLeZu81ey8EXUYB0qD/Spitp6roi/O7Facnq2pid6kg2Qhx0AXS83HdCPqqDd2EPEG4A2J
NLF8ja1OTD1yslkT5xw9stINA3vIKNaXUeby/fsXFHDbj/KQRN8S9JUfnSxxvpeB6H8Mcqk/OWWd
Oi5+AWO2MzCCNjzD6NEplCst+eD0cf1eHwaDx24xaF9zpevEkb5B83uodCfetehUksdhDMZDBWTO
SzhAudsoltxYTE4lh4T+GXiH9RFBpCqOalMk54QW6ktN2HlbYW64w75vC5F/BTLAeQ8JmaUpYlG/
vqpcaQp0X1jx8dlC4PSDLDQbtzOt69/3eTPt2xSUzw4hovpN5tSK6hpBE7yPDK38bo/Y7I21mkee
lYz5Vl3zxrElK+OXkTABYVtntKM6RbUopfys9AavHLNpjfdyZKtv87A24BbKddP54DY07Ah7x/p4
PzDeOjaUcRacDrnyVXKijmPbBoVanA0U8vemVH6pndnY3x/kRvSFWk/WTm0dBss6kUZYvR4lNEjP
tRlSP+2pj7lZ3n/n6Vs/lJqTvUeW99f9MV8zuNXVRnCB8OW8QnbWaZc8Rj12jlZyrqjm/1H1xnmL
4dv4rHXp3Li9ktmPaA6XX5PBwC8SyatTl4c4wROfwt6Vph6n46aNK/QXiyYQLmUenUhGmfjn0PdY
XIaUueDR9ZNyrGY1fYrqYch3jRSFX406FEi4VGGPQGdYNw96UkJsl0FiZaRCI/oCWjtRnGkCp6Uk
VSUO8N5yGL4H+Ok6CEZK6cdGBmCgYfgpXC0S2pdSi3gxE/yMT6mZGo+GQkJSGGVvH1PFApBSp7OI
XEE4MndjIkekJy3dE97bsTZtxKbrFJ/j9Or6TQPqVeviMt46sxkjpUPMB/SBKXNktGa+UzFhKt1e
SufalUan/iElbfFTqFbwnfZn7lFAekFmIZlcVUj56KJ1jfS6JffJFivsVmThTiLykkMBbVj+/td1
QBewn6jqUTRHo/uQx+g6i2mgljPyk+/vtFtDAZ1a5KKWjsuaruHkGr+/6cTZEVb8Ue3T+VhGlvEt
GZst2fWbQ4F+WbQjbnR27GQm5Z0qcY67vH9WM3VhT8xgwUfqif9hVmTxCFQAtLmqY9CmVgKnZFaa
XGCym6kTL21IzdoXW55QJvr30XgxajTgrAXrucpdUjMKpnTgsM5mpj3S5xi8OCOzRuJI3Uh5b1yq
aG7AG+JmVVGmXA0V4lcaNCUpZ64ZkukqdRXGHu3y+O0g1+V3qRD1xgPwRoR3aJZSKHcgvMA/u9yL
VgD5SRmV+Cz3dnrMhr7b50GF8kGkBQejkOB9YrOOIMbw+99XFX2HpWvGvXIliyWCLM2zMErORRlq
u5KeOYBMW/Yieew3YDe3VpWDBrMWCwk+4+rh6QRROlbAbs5qZFHkbLRYHr16bsm/8rhJ3gGhlKPD
v08PqwNa4IiM0AJefUlFAlUb52Ny1kWVPctyknkQmoujXnXiP+xPJsb8wKxwyFfTq6tObgpF5jLp
ZOWxo6S7yyNb37PRpg2Y1K3dAnxhoalDljbX1NmsppFYJGFytrJB/5EFanoMzLpx5amcPkxj/yvu
oEfOuT5uLOd1p/P1JU3UXFzvIWWu9mmnVAlsvio523pZ/mj1aCJ91CMzee5mpxldR44cxGLqet53
FK3ej6IUn3N5lrYsaa/DHE96IGn8b3lxr8UHpFD0i+QYH7bF2zjrUP0ENW0eom629/f30PVqM5TO
y3PZvAvH9vJsto4scrlh3xq9+WOQEHFA+lg/C2qd2Bc61uOgxdN+MKL2dH/gm3PEfIGRKQpBFLgc
uJSnbhiR/zmnfV0f9RlE14gt9hceo9G3+0Mt/9RlJgTdFaEXDVU3bql1SbpP7DjIaDCcRSh2fZe9
hSraelqYpMfYGOdDlIqtKvh1OFiGJNteEJpgf1bFxjGLQy4QmubO0PyeMLTYVRDrSlcSevQhrsdx
Aylya4oY0KAHx+VI03W1dbUCjFOOefC5RUsmdknnyt8DGPduPyEIGLhNLiRYGlq+9Ry8tX8Wcoa2
2BmDcloFBsg6YUdDHh6NLRnPqi4nqjvERSYfFKHbPzLUODGjF9VTCuFuK8m5tcqAA+BIkHiAvl2t
cgYAHdcnxDFbIce7qg+Tj8Mk/XQaqz4BvP9njWzig7FkOMtrgxrQajgaaVLQtCI6a2JpqfUgfqc5
17yW/HXjdNyaGYgqNMwIt2Rwq9MxWyw2t2MI8keRvGFhpVZzVz5otRF7ilVtuatdVzAoBbN3WMgF
VXV1fWmSFWg5wJxOoyCkS2F4qnD6dKETV2dER9Vdz7N5P/Yi32tN5Xy6f0JvBQNAq4QiMhLSreXv
f2WrSiWUwtEqhh/DAJsrFd/oCAOWD/hEbCmAXr/4iAHYqIMSoK1xFQ2E1mV2WKAsbCMP/qasauVT
p5XFxge8NaOFLUT5y+F1vw4AbRxgL6km3CVUDZ9wW9H7HS5Q4OJKWnfSxvG/dQpRYsLoBcGtpVRy
uX5sx7zLNBBPGfWEE7XvP4I2vBcqAhF5J82x/At6j0fYFjjn5jRJJ9HTINqR4V0O3Fpdr4eRCQ5P
g4eZjnl1yqOyPsOa3HIuuPXd6OAiYwwgzrnKC9JJHrVQT4jiRaH90Z2IoqKTTfFW8f4GyoJzjoA6
2FkqJYst/OWkSo6A5kQVKMreTB9ks20kr5MN/VuUU6xxQzkw3lhZgycZHhw0zIO8GHYy6/AOIZDW
D0s7hbc9T6mnBomRe6k1av6CB3k7icx41GN0JJII3Lkr5qaqXXRChqc8DJ2dHgzdGzrrw6c4D4di
17Rd8XZSsjFGl8zSP7ZWPr0bi6Q+tbOQfQS7Bs1VinKe3aKKphwSkCx1eC/oxSdAZKLZx5mqf6+s
Sv7dklU9BGGUaZ6IMJrwGjqivmoOKHoGSqM8ZEaYJzgyoMamj4thn4zF4qFplLrc9bpW9HsrcHL1
JNCV1Tww5rO8S3rF6HajGiI3VbRYExMMqSy4QkzioSsh7u0jNYBfWk+d9KUeYx7oejag+duOwxew
mvax7dqiRBPPSQ3Xgj/2XsljTGJDYaWPki2LwTVT26npJAvpPVSxrHWjoOpfFFKGzAu1fojdPCys
zzHp0RezGIJ3kjKbvwyr7n7HajZpHp4GiP1NcBcRywqzcC8BIcm8fGgE+rWDVT+rSYa0YjHqTzXa
rxkQqVlD/XtsrfJEtDUyvFbhl6EwXbXKbqqitiKv71n93gIM4mVGZkqnGbeXBPWJwHpOnUGdjjCY
xp+aOZih13aYpRojeiJDU4TvujiKH/S0nN92Soyewozo1hFsO46To9ynClDlMUdmoZHy31MWmw4c
XEtD9LZNja/aNM1PaZXgFpE3qd+0uTofdDw4ugfgotVHiK3qi4xstPwQBElkuHlKJaCORvSA06bg
WS6HWCbsOyMWFUZ7Y4Gxquhbde9EBQYTtlJOf+JMpO/lIIVKcD/Y37rbFkkXoPbcbiRll8dLnRBm
FrIVEYBtjWrJoMkP45xbb6vCIRRr6u7+eFc6UDzgQdlTW6TXSaF1naPodcHGHdTk7Mxk8YYVyo8h
b1IX96XwrdKYKhLXRn5yZoHOS4hPRJIYv0Z9BHKUhcFGqH5lRfydjVK+0OSFcLL0Yqhrr6bPyzvn
pRgLfCmMyUIX2Ka8kLaSMbhFXaQ0fakUImSnxQ1fIuzRY0IiA+Q4DKboCGDpoZPldjqNYQgXNp7m
9HPXWlPowXkykw/zrCTvKq0c0qOWapO9s+WxRZoc9DeAhGmY3N7Q6gizUQPBZi1LcnN/f73Xd8Lr
BBc+NxcRi/36Of66zGkrdRaausIPZ7No951tCwQWpkQKj2YeWJ/vj7beTa+j8XlB+Cw9yvVzsSbX
HIRTw0viqXxM+k7o+97u4t5rUG+WzqrcbFXt17ftMiS1airpqEkhxqdebmDUZjI7rYvMN7DC87NJ
DdWdPsYyJdDCCYYDNSq7PhVB3fYI0XdbcIlb68vrgmSfXtO1aIAWEg4H9P38xK7SyctVjRpnhwVq
6SoGYWVjw66fFstsF9ca0kJKDFezrWJVqkqLz5nUg6/IhIfC7p/kWPoj5qFzO83ZKBddgVxfRySn
oMu00CbMVTaT5G0sUirIfhlm5tu0UAp6NgEZd6zOCNuo35GPFR5m5vGutkS+C8J8OhpIuxGYDduV
MDrwqqjODgIhM69XOmuj2HNzSQB2oCFP8xgR+8sNoPQkB3I0Q06V9dwN0iJ31YzGSkaXOHHC57i0
/jFmvi7JIlOCkDyIMmM1Yq8Osy2ZSuJ3dW7gOKA9gmHKXXNUfo7atNFKvDm9vwZb5T/DrE3SCL0f
M12kWBPZz0CkuIpVPPdjf+SG3coi16ndMjsyrUXIiA4maeTlesJ8Teaiy4Wvh735GGlGdRzQnfhX
7NTrMKCmeTwt0srqMu+/AlMqa3gNSU7ih3hYnRJLa3Z5ZyFGKKfh4X5UunVGeWTIiH5Dh6JcfTlU
ZrYKrcVU+KOYk53pTNpenrGvrRxpy0bh6nr737SA6HPPgXZbd0lVs+yNukwEfHr1bSMhlN/o+9ZM
aDgn8kmZUJcc62OaYuLbY+UlJ//H2ZnsyI0z7fqKBGgetso5a3C5XC4PG6HddouaRc3S1Z9HXpzf
qRJK8Ac0elPdYJIig8GIdzi5ar4F+14Lw7x3/v+PWHzCbtBKUZRECSPGrz3VjeroiLb9aCZD8VQV
QbexwGsxGKQd+GsaThTrFt8y4NqympAFnoAcd3391e3DT5qcDmFbnLtqOMnIOb3/TZdv5N/rTLl1
ZldC+VjmLUUSwi+QDnT7EmwRHtbeEdkb/aXUCzo/Ft5pqiJ+Bbb+Keem3vLeW11gQg4ZE0GYhunt
jlK1QG2SzoLXmdcNdaTZtLtN9qYhHxxW/P2prg9mU66B74ToxmJ1TbOKyqARCZyKXhzrEM2dAgOL
Peoi5XnMhLcR3rS1tXV12lTUIGYe7mJAOsyRx/NhJiVamnUeClrF/tTTU3vGmHo0/HbS1OEUoNOh
fkZAYiLgV3rXPWj9aD1if4jumuJG41NIShKe8CjqfsVBGtwheW1bO7pzDS+ADDILQOlIZhsXwspx
n+8rCqm/SdlL3fuWd2RsjW58QcuipUvEK2Cq/6lzI9rY9ivrdDPQYhcoqN1in6bEiIgmE7Iy+pPV
lpZftNpj4E0fQqSsYKMdE6vdvb8j1gamLMTqgaGcZY9vt98IWZRu58z11cyfA6/IPVZ250TX/3Fb
iJ5ddk1y/aPRNn/ZDeDQEdfImGlwoI+w9CAWZdI2GuQG5FfQ4cZAYcB2pDiVkfEtjqIOIHR61aJ8
Y//P222Zo3MPUU6duVRveBZzY6wvgzK+mFZxx3YlNc+jo+7JfxsXhQhVGBs91Dft5Dm4UEJllvgm
0MNevAqMaTJn+l2M4JQcjGuYkvDsnLSMW7/M0th7iHjvDntt0iJgCrQpunuF/s8/oSkV1ZcUDpwd
GpIBvANVKuZVrXvlv/e3wMotDQ3McWjiwQ7gHXW7BXgmh5JFC+EeqS+pFb5aRTlsbLPVMWYLKVJ5
dMWW2Xzu9Gbf4RZ+6SCV+EHpuTs1s4uNcLN2XLG5RDKJBhMxdb5c/kgE2lqtGgv9xIsHkeepGVOh
IFgxDA92GpvTRv68NiXCKMGNqtJbTnRRBY2dCCO58Oz6XCs60+qyv8WCzseEgwK/gWe1RgvrdkaD
ro8dRbrkguMtTfHB0vtP8Rih+EUTtDE3EsSV6wHuK2+PmWPJnb/YCaUn7Vx3eXMpTrdHxffqAMXY
oQf73JTDX+tbzVPjYpizQ9oby8jTNm6NjRPrF8P18c0Og+5A2GhyQ6L4+w2OCAxXHhXNWY/sdhGL
OIMFqzGSGerfrTT4GHqF+j9scDQ0wV5TaH/bs60CEWOSmvFc1c3qoY7z9HMKl25jlKW4/6wQQhqN
UhfyQJzJZasiaSg+AOkiParLGHKVogQ/abJP2VFOXvtdcWeiVSDjuIaAEQTnVBvKam9nWlQdraCF
C6ROo2rtlLxMzQMFhLH81E08tX0xSmfaVW4k7qGkqu4x6wqClBG7vfcBv/bqbMHLjM62EGp0RKhv
1gntzBJuqG4Uv+QURh9smE4/J9UbfsGpKFOAfU65JV+1tkcBb2D1DfCNoLq4sJB8qesJkiNUOcWE
k1QHRzuPMt8SnX1HtNVP72+elSuD4vSMY6Okg1DZYjwrGh1l1MrwAiIpAZGCSyR1t2xWSFK9rvB7
JWg+ZmbQbmkurMUX6loz64R/uKxud20dzg3WPmKiRlHcJbqVH8zYSg7vT28tZJLyztuW0wim/XYU
AD08PBrOhgIazM8m919dRiqF42bjJlxLNJB7JIqBo6W4shAA7SOyJ2Rm0gub5pATY6bG+uE0w3eD
nNQvPV69zTh8amJ3C8W79gVhDiBkM7dQISvcTrG1mryIMYyACGl/UeuJZkq0H6Tys54dlODXGRun
dG1N+fg8YGZmM1vndsAGjSvDKVjTbAh+clgLGLziqrjFliToG2TDHA7g79DzIoEDhbO4HhpNG6eu
UJJL05pH26ZeXWdHtfLOjaF8xbTpBZG9YyPcg4y3nqdrk/y/7Yl40O0ku7ivSdTZntZQwk2Nom9s
2NdgBsn8/Q6dFYNp3fxWKDRuB6qmtp05d8p5GL1XsCnVubXT4T6fvr0/zup5+2OcxUHPo9wsHLdW
8J2a3JM9xN0l64tgY2+sHQN0W0BLIXxDxWJx3pD4c4ZAGZUzwtX5Tke08pPWw11RWwsQJjTjoxSG
2EmEsY4RRcqf709yLXrSfIYYZIFb5da9XUx7RB1FxJ5yLtX2OmZ2dDCwYhR160BZLP6H1xMasrAg
qC7SxlzM1eN8JWQwylmLqc8DrekOssp52ypec/j7efF4AXUytwMoad7OS43rolFiMr/eyO7LQP7K
K+3sVelZlto/7w+1Fk7oIsILmNVY3vSZ3dargmGgKxRVKiI0TTZ871M1e9A15GjmF89xVubZ2DZr
mxPywwzmId98o9IVxym0nBZTPh1xJr/UBmefJaG5EaPXdgeAIXq+JEkzO3Cxiok5WfVYhZdwrHs/
TrtvUyUueemYO72TG+XgtXWkzkPKRCkNbsNiMECYYLSR6LtUTX5wJ+Sg7Up/8TLzXg6cBQM9zo1F
XA2Xfw65CJeqkIoW2gxpRrV+FCAI93rJwE3SSlDGKu/ChP72YJRf0ODLj1MmzQ1VnbWwSY2SvHdu
lL2xqAoru6wnyxIXFMEDv+2NYGe19TXwnC1Lu9/1wcVjl41C5cS1fiNrF68hvbEop9gMRZVZP+Z1
4H7ExqFWd6j8FaeehyR960C1MHyyG2cP3JdykJuP3g9r9NqvfWjWT02SeLQfjLBxL45VeU89Niih
T1nEFTs7qI3WbyK1+anbFf9d1AzVledu9GoOvbkr3d7ap5o+vcRp1VyDeOq/I9Xbn8zQVV7qxPsY
9pb9OcIb9ljbGX5gWkqbhZWLntGJb+VOZvRwEYuvv0uRuf/mbSouKozPO8Wr8ADIGhwd/DTQp2rX
yL6Fca0J2nuaFjk/Ay0JX3EK1sRFaxTV3sW4F9wrhug+1MrUhJCyRu+nHYYILlR1V/lFGHXfzWzs
m70XU/c8NEYn/omm2vjPo1iVXlyn6eWjIk37e9UNbY5odTJ9LIWYin3Ym0DpUq1roiMKstzIaTZu
VC9Wjifvc5C9XB4UoZeuEp1aB9U4OeJS9dKhVGIFDxbiz0eh992RNHWL6LVyQsnUZvDgrK/Ky+k2
HHR2rY1CmcKLQivO92ihYnTnYr/snYQIflgpfeu/jq03Iy62bDGkbT3YyFErep/sDOn+xxV6nYwy
Blg//Dem3fP7A74hlpJBMSITnP1IZxel2znmaTMiI6+Gl2b00Fxp45e6lQ8gG1+cRv88Zum+xpqZ
whkcmuyQiy0KyUo8oDYKmhCeDJBCfZF1xHo4Juko5xmP4cGVA28rpyuO9oAF/ftzXf2ciNfOlLGZ
S7e4ji2vD6NStuGFO+SbG5ojIm1Z5mvSOE66ea0cscWXXpscNXyaxcZMpVhOzsGuWBmSOLyMKvR8
MZreOUSVwjfbSv8fzgY591zWBhkOZvD2O3qjEuNUzNUVeHH0BHqkvqtHu0LFuu/xepi2XmfzTlwG
V40HE9MilaIKdDueEHJAyJLg2ghjuoTgd3ZNgxnW2IzmPkmybG+ChT+ZsbllDrz2GUHcEwZIduaM
+HZkszZyT2ikOplmXIbBfJ1k+y3uAAQYwcXS5FafeC3q0CVmbdn1ZIzz3/8oqtWKGZaQF8KL3efZ
kaqT43u1KXftWI1UHeSv93fpb9TGcmWhzLGs1IVUawlJF3GY0f8m0Cewiu51WTv7sgZKMUL6phcg
3Gce/Ylfib44eX1snc3A5EqJk/ReEwjI1Ha4xbGbP+abn8RXpm/NGwu67e0SNF0lR6sQgkQ5sv1Y
E58DtZs2jufqOv8xyCIfEkoWjkY+DxJm0hcSE1/XbO7Con0C/f/3yddsoIaACXUNdtFiE9VmaeBy
HYlLOaLk2Gn9U6qZpyo3DqCq76zM+PT+V12bHOF1PppAdajd3K4glG9tCAaP+u/o2gWu4rYoDlFo
huGxysbpmlrTuEVAXDsoYLeonxLgcQVdLKhmBOVUJqlyrgwXJa04+4xuy5c+Ul8oUz+5uCH8D3ME
os27n7XFH+R2jp1bZOUIcPkMgEdLDm5V1scQsMgnEP+nSvXKcCOfXQuv0JjmdxxjUmi4HTA2otIc
qkI5m5kw9tOYVOdwsF5Dz9nyM1x5tUL2nikiNDNmI+HbkcrWUiCCacrZDmzwTAJHzr3EVRW0oOU+
p7raXJ0QjY9KaYZ/szBSN4LCWrSFNGLM6F4KSMuXpDIGuYkXmnLOE7BseYjZXzKk8VWdDOUe0J66
T9xqfMpZ98v7H3U1QUCdFhI/PXj4yvNH+CP8KWDgw6piaA9S8ScTZYb7pre6+JCprXzsxjb86I3q
9EvqUu12xqQF/8TFOCjw8JNS/g9bDK7pDIkHgEU18vbHhPrIEYWDcPHc4quimyetye7CVvwI23xD
Xn/tkyNNiUkDOjEetcHboeKJlwLlZQoVofsz79DArKb0PGJxY475vRc1h7DQZsx68PdVA94rNqIU
WBO8bcdLw6SenVLgbbJJ7vJIR5ZcUWLQtvHWq3otKsEcoUVHAwfQ3uLbjv3Uu62rh5e6cNtzFCju
obSqH6NT5SdZSev0/l5aC0h8PELRrOP8Rk5gxI14Ehn59FBL3aeoBay3OFBrCCkjTDtV37ISm4/l
8t6CoYes96yyzNG5/YZ2MgrQ/WR8Joir7JKVVagdB4NkaSNvXxnInmGYyKQ7lHqWvZzGNqFOThOh
Nquie50X2x7fyy0E98r6zZVqsi5uEvpT89//OIp13E+1N/V4LoTjq+oWpzwKvvZJdMDB7NxmSrgx
q5UjcDPe4rQVzVSbAvW/c1SL5zQvT3GpX7owu8zyalEyXBJpvo7tdHh/m6yVKW7GnX/XH/OkCK+m
BRpeYJNduW8zGe6kRBmvthQfENUBsv8lVopHU7RXNWyO7w8/b/rFpuEZQl4LlBVzoWVh1yi7yvPi
FHsQFHT8RENvAv6v6uMc4GxcYGsf1JgvZx5e0K6X7BRnkjVFhzy6SDNWKLmY8Y5AFlyx9otOea1b
BwvFh434sjYo9xh9DcZFnGrxVdW+mnLM38Slt81/tEj5MtX1EevhYy3Uyu+HLY2d1c8JooktO8vB
cIndfs6oQF5mDHgq6EpeXwrVqP1pCCy/KpEOCtXcoJ00tpBzdOVLG8vokIrc/fX+R12JdBgKzH0C
2jw0rRe5kKpXod1HCsW2XmRyn3YSqxm6uykG5YYaRHDb3abfuK1Wbu2ZZ42AJxkmhJlF+KkcVdZ9
2ojLJEP13FJFumAc8eTKikpJmioHJ9bM59LLoo1scy0c8YDg9UD1mVbj4hNTZBvToAF1JLKgfUqn
rLyAfUlO76/p2vSwMpgf7nTMsdW4/a5ZjkofEGgE7Mv6Dm2R59Er7lM1+Y8u2E9FJnepNDc+49rE
/hxyERkmaVdp3Y2gSSqr1/3aaa3HPK7EVu1wJQbgBTsTrKE6OiTst1MzzSiyR28U6Fx6s1WYc6+F
3XQotmPs6kgEdOAnIDiBb96OlBTg/FyT06h2svmO9nHynx04v3JZ/A94g1mKbhZRx//tja4zyiOx
4ZTUs0XVsfdD9QEa1eR7Xfr3cAMmA10LuIsFpm+xeFXtSJRxE3HBoEi7N/p8VhDWi40wvRLGbkaZ
t8ofl0RZlflQgf6/5CGaMqDWp52TlV/02bNJBfeiDfb5/f2+svnoQluIY7DfCWiLT+XEwq6N3s0u
SuvCnjEBEKe1rWxgUFY2xOxEMgOFiNFv1J70zFFjkZvZpaeKhVFk0KrP4Fsd269D1nzjiqc+xDot
rjvQDBDgZ5UnvCkXX6tEwyApRmZlhur4ENlK/80w2+HQuDptzbEv/LpunlA1kXsHkXZfS5A06THa
E311r5gA5kITIhVyX+JUR8YnbRLqfaSG340mbU/NkGAJEmrxBxSaP8VdNxzn/w8tyWsZVzyiWvm1
suLQBwr3D02QR42yNszbh8rUrzFKPWDo7NfasQDIK3hP+V0CNj8qu/E4md10DK1S91nJivZaZeyi
CoUxKSL1ITfbEQZZwQ+ujeBn2IuLnZc0g3mhHMsSUWF0a2PfkMFLWIvOj9ryyiZFDsaU3Sk0wu9x
gKV1E3S1T8WNarnTf8NI4T/hek/IqmIx71baXW7qe+l4j2oNIaRwX/QgU/2yGm2Eh6Zk38v4B/yN
9LNdxfY+7JJ0h0LWvW7Hms+d5O3GBv9HO8SkU5UU/dv81Bnha1W4Z+iNoR/qfei35fCrCrpvZC35
niZ66BeO8nWoiXpt732EVXZvieqLm+R31qQ+F6p3iHrlgARSdO0U71vXqK8go/ODjqidH6KD76uJ
+TRNzv3gjT/UyL6PUfESqQUBwXsoujz3kxJJVjt07Y+5JfLjCCfNB5/VXImVlDMD62GSw0PUJ/+O
HYsWRaHqw/xDUi52yl06derZnrJ8b2th80H0HXrmVXD00ulCy+eFFnC0c4XKB0Pv+45NFvu2Fb0m
/fwligxR4f5H0LYfFDhDF7oVTxMEwitcovaUJWp7hFXr7e3YBpwls3hXtJ57NAZw6ACyo72eug2F
lq73o7Bsd4M3fA/Lst7bFbrDoxp7J5udccLh271DoGe8r5r4SU0NnpNmqd7VbdE+TJZX7cbOa06W
GKoPFgJ659wJat9Ez+RgShgbmp6o96mI0yuYu25HGzhkx0UXy5r6I1Zxno+W/IM36R+M1P5RBcG/
Ti3Ns7Sqb2PUoRGka9Kvk1E9KuhB9Xbk3itent5FquA7W/1nD6NOf+xt4PwdBcfBSMyz56YPVlZ8
0Br3ser0fzyZWeou0hFNFVHz1RBpc+qawoX3prVfHek8B47uo63tnGmtnqJwCJ8iq2h8rbEQK0Jc
EQHmpj2zrJ3PYVV8pQ20gz4aPyvaHj6ckyfDC8qjW9nyjLhFch6nMN6rbuIeVAUfY6HREIPM/tUY
jJdQDOZpTOLpySwlJLBCc3Z2kT3VqXOnJMVHPa2dg93lw27MCp3sGlhilLWQLA3vG66oHeIp+gn/
TISkg8HXLY25sylkpgJPHZr+A7JWg5+l4XCNyrrYOaKc0OvH8zOxVbnrlPBfpwDsAeClOwSDKvd2
bX/qxl4e8jL6StPX2IeDcldNinUouum5w6EUeFfue2aCLpqjnsMgOiCd+Esp0pNrZLT/tMo8uoWi
+zgC/qy8NvRTTf0oRH42Bk2gaJM6fmoO51rtBo5O9yWKxsBv3Cw6jbm8i1Lrq5dE30g3A3+QGefF
UgA3F0ZwVgLjsWwLZT+KRDwUaaCeeFW1OwS71b1a1OXRdohkTRx9DzqhcgkkR9Nwf+V2+5KXwb7G
uLqLir2jI9hule7HdvCuhWNWJNXyHjUKgIz0EtH7QAfR6DiITl9MvgzS3O955vhjPWQgShJtj/Dd
g04RdpfEQj82kX5HynDXJt1PU+if7Fgm+xSZXM5soNMxsX6VmfWU2HV7Sk3h/Oeoyn9FLoYLYoKv
79+8K5kmSQuXL/4ds/boIu0LImVQ+gDslJHr/SnJ7E/OjJ1vnMY66mPUPuhBkVygapcbChurl/Ef
l+MiyUjbcWipEWWXoCo+x50FE0M8jl754/35rbxOZs0iYCKYAVNlX9TXXSdHiMUp8gubeQh3Okic
+EDTmieCio8uV0CBdPZGArWSzjDoXEn7rZOy7KOolkxsJ8SReoziYZe7IgVeP275kK1Ojc4BeTQe
gFR9btM01UzMngcSK5jX9YMogd/4jaZmV04ktqLY6ERbtt4rmSGSd1z6yAdhVrsUiMuazOij1spA
SFYH+B7PEJkf8P97yBr7oEfTRlr4++ssMyhwkdpv1hwNm8UUoSuTEGbQJpVx7POzljcNyVQbfNYy
c/ggU3QylbrSrrbo0p8WKvJ826EOrF2YJ9EHowjTl8HpewELhXfWTo1zLom65fqPRksgacfdnexG
oBLNKYlJK3ZTMlr67v09uLbVQdiAf571uuB73H6oPLJFDTcmvYjGmvZOE+snEOojBNt2y/p2dSgy
aUqc+CvZy50Hls9A439ILxB9tZ0SAS2AddhSe+jj/d/Pam6/QrhE14Qs93ZWVj84ndIzK2Tp9ras
/y0L5XtdOFurtxqhiE0zrmVWrVrsgTxCCqcySjASNcgaZbTFSwuYww+LWuw9m3+5FtG7r0Ox8dpa
W0y62QijIgWKKOKiyNDjPZTgTJFe2qF1Duk09b6CXXIX1v9DvKCYSkXMRfWfpvbtUlZRlYd6LdNL
Omg42g6q8WijeLgxnbWohCHUbHBEEfxNUaFMkGgJpyq9VDEypZOlfRxy7X9oI6Be8n+DLO4TeOhT
CocgvQRmZH30ipxDhtzOid68ffB6u90IEWsRCWUPFxETyD7A3m+XLiiJe6XI00vU2xfN6L44Xn6X
W3ivcw8joYCJw8a7bi3sclvC0511Od80rFxlcrykj9ILdr39ZcgdCtJg4/eWxEEbTPe4NeDqNvxj
wMUUtbFOpmkMuaKbMSdkTQcklD4Ysmk3ZrYyEBU1dBnn2hYAssWVHKcUn5FnIXjkhkaXKcs13+7a
9oQyTdlsDLbyOL4ZbP6wfxQZnKYoEkiYhI9+5EFT3UWG8gULru+2cD96KQKhmN7Z5EF/H4w9+k6/
227YIC9VdjqlGCgBdEhgFNBbvUkz7uHMo9NollucobUpYtw5B2KCyBtBcksOZdyX+J+ONYTPiwHj
drpUbtakVzcw0u8Tlqzf0DLrtOdkDHv9c+91WXp4P0zDFGElby9RxK5oGlOG0IAZLJ2HWjsmlpD2
8G5Lp12Rhaiy4NN9QpzVvEcZOXlRM7M9ukNc3JVONzzmVC52XheWj9OouPtQxxlKOqXkXe+gH5EB
a9+Tk5D0tuarl2vGnTuBqCw1xTxbZVg+067RqUqEaPzoHljH0saQuRXtoUmktY8yW+xEaDU4ghlY
CumRJeFY9PJpsNXky1RVzj3v+QTZCa9pfHzExl1v5RiI5YF65GViHuI+N35FfOZP+hQVj1PiKo8K
9kon5OeG/WC29dlsbO3Y4IXyQnWmwrcEiZZ4VMN91efIyrajd+IJhBRObdoHF4LkAURl9V+nKWLf
oiW4Y9j8oxO4vI60SJp7vJvcz02uTA84fZYvbtR2TxPdL2QxeMCK3KiPhemOLxgetb6IR+VoNO24
p9FpnXSl+8Sju9qj4/EEdHEgOjn9oSzsz3ECUwDQY7qjcJ99YDjQjYkuP6l12xxNC+OfIRnMHXKO
2sUwIuOri2HRRS2VGlojWiyNKN2zl0Y8VsYqPSS1Ze31TPIIGqkCmOyxo63wUnZNJT+aulROClxF
2iEosFa+V5rN7P1Vblxpy7jMQ2mm0uDNgbHLzMG6Pd7CaiNPV5DMaiReVz6bSZz6nu+7y2v1U2Qi
e5ArjrMx6vKKm0el+0mmDygMI8RFBNNSY7IaYYmrpNIS+spkFh3VEG3YSoTXBoLaCrHVU6HpLWXk
PHB07WBjO4SArXpyG7V9lomxRcJYBmSmgwYNoNTZtIFq+SJGdk6FybhEok830OhqUkhT1ZBk9w3Z
ysbKvQEjMBbtT+AzAN3pzC1fE61sJrWnZXRFDajxWxnkp8ZyvlICdr6UoBDQQ8cPKkn04VAJjiXy
1M4+wC1s415Y2TgzGsIBoQXel/7H7cbJ6hDXt6rKriqxeed0Gh5Tdtgdi0aMRxLRYV8QK5/fD5Jr
gyKCz46BzAc1UL8dFHWWwqG2nl2znh2qUHD14xH5NSE0Y1fgKX8wVTXbvz/oMrGdN6uGGgjr7tHc
thfpZQvy2UL+ic1qKBhBumN3HPCw+Dj0njgrvQGb3RpDX0Iv3PjYa7tXs+Atubzl3lL9JCZeZmyg
VmZFefFCv1edfPx2KE6+P0N7cfPMM+SOBeAL9x4NhHkF/rjjDYtaUhAH4hqL2UKC99qpzSckirj9
LkaACtf7462cl7kpiOLJLLVDInM7HlKnehqPA7IqZay+0huN/N6cvA8ou2xRdFeG4pjQGyBrn2FS
ix3Dcx4B7lTLr2quUDumkqCd4IC34pgkICL+fqu49O0RISTTZastsmpeIlCC3Sm/upHuh0aT32Wy
H452PemnKUp8rIDinTd8e385V7YJo6HSBzRpxmguniUU3BPF1TtG1VrvKsbUvUty093I4FdHAd3B
RmR6SBXcfjQ7MpW+npr8Gk6QzvaZRvYBPLEVzV9mfuxGIEe/sV70f3ik3A7kqUMiRBIW16TVY8XH
ZsQEu+fU1FgRefCKjc24Mi9g1x4cZCAPb41rnR4Nvq42sms5psrXTsTNuG/a1tvyF14bB8T+7M8w
V4GWsiY4swnPoUpyDS1hntXUtc9TFGob5JI3kjHz6rHRYXehIAVCZrEFu27StLRMsiv9iGGvJ2P3
6upl8FjBC7T9Fp2l+lxOsTeddURs6exYXvFD8jT/MNRJUvsxF/bGB30Df2Bv0s6boRZcw84bxhtm
wHISLXEspLzj7asose7gmjW/TE6H2DdNVRw6XA15B+quVIk7cVTu+JXDv++flJVAx/udEsV8afF2
WuzhLJ5wnbZV2hUosO0zz5b+iNLizsXJwFdrueWPtTJzqrYEHsOBUaW9gbdoUWNmSm+mV7yruCcG
q3sBEdEcFCWtf5DTWQJJEXS34AA02L2iYhhjGP/5/VmvxMCbHzHvzD/Cu+JYkTsFNv4xXmBeFdMy
zgUiCftAx+zx/aHW0pNZGNVCVQycy5t80sWbsHEmkyhhkQ7v4rLAQBQX8WvZd/JfEXQ5JSBdRysS
08ngmy496vGJNVi0VNUhCrfEWt+euvme0ZCfUREZAL1+O/ei75NEo0N1zSTlxjFyxL3B62KjSP42
RZhHoSE+033fPlYN3qiEQxdb6lYz6503lsZrN0E82AVW0x6MXJb/ykLDTCII/hZ4Nx8uaAAg/JCi
eUsns8DbiVhiHp26gLj9scsVeWzBq2an97/t2lKC0gLnYkM7fxOXQ8WN3dBAnYg+tun4uj4Uh6mt
rS3M3dpi4gz2W9WfR8ISklkb4CVaJ0XFNx7RQ0K5Icd3Nw5fWvK0vSGTr0pqB0jeGmhbvj/FtycF
bsxsMwVCEz7ispIIDiVuQcXH187s8eyi4Oc9D6EORgQQWuJujLYSHShxzNLIuKDNQWLx+HJs3iL1
VCK9rxknxPCAX8WocqhUukNNP9ZGoVQ7uxqzs5444afUU5tsB5Tpb9nqv+MzLBbwxMh+aEtBhYra
Rp8ok7g6vRVcAXDLD/YwTcemSKeNALG2wrRbKMnNOqEguW/Po4L8LwS9UVzR+HX+QX+kejbj2jiM
EKYP73/Mtf3KILNhFsLXbypIbgTaAbkrAQJg7L/JOGw/iERuVfLfXikU1+GPoXY675rlldI2iR61
BXLwgeA6ORR28x+k42pX9tUn4EbhFqB3ZQFxeeMeZU461Nn5738E8yk1rCGATHWN8Xt5julhnaAu
qvcZgXTj3jbm5PjPihT7ApwP4psGXrf4SS5ePpMYqKFHhBanLEexa8jZnrugLjyfrnojd1nRV+Eu
S9vs1a4EFM6hN7qPKAyW02tLuoVc8WirPxCSj4YjcgF5iioBfgMARyJEej1Za/YRvkHzU9MgYcKF
LwFFghisbLDR3Fp+AXQl3aHM2yNdTvZLldrqyvtRS5z8GNhqeTGcQJme+9Gt8n2JFTECapQWlI3Y
t/aVYa38fgVSdnXnv/+x6qjLRkNWYVTfmVq2b9W8PnhgdQ6ONeSHQQbdBgRqdTzKFTwl5lfnMosz
J9VoFBzuruDt9K+hhaNvaen5o9T78aA1aJ29f1bePqz50jOsi4IrGao7//3P+anUfKTNBdbTQ9m5
Udif2qkfXzyvap7zxIr3dW3YG4OubeVZYwhPDkBe2NbcDkqp0lEnE/CIjaX4FwFZzm8m1zzGQom3
yhVrCzpHAkQIVPS8lwtq22Zf1uHAWE7zGkWu9zBWsTyGbhudWu7vjdijrc1tbkXNRO/fAh23c9OE
pzhGhoKZ3UTp61jm42tbJHQ6rEoJH209keMnkLAddOtATbMD3b/soRCWXR5KrRDfu2ZC0T1XRD3Q
VA2Le8AX7RY697cs5s0BB56oE7QwSMPNlm7k7a9EPiurwDyHVyvPH5OO/QwOpquTU5lqD54iB9/u
00d2xp6EPNtxsA5BIM9Kkcd+adv3TRo9d12AVptKrbQ0mvsq7U91NWm+IigbhKkqD6aHZYOJtppV
577rZJ9sM3x9f/u+0ZWdcZa/FXKw2vjNUbqdyIirXmo5KeLjk/6a5sZdaOqZjzQRRtqtfogEIB1L
YojmsrvHon+SlXkJsY7zoxTnzKI5RRjkoZlcHTd+2ZtbiF9mspAU9h38JZYJaADap7R5gIFuTXRQ
PGar1P+hARd1X0XJ/+IH1L0zv0cVtzjiSJ9/0hrba88YPo6fGg0z712cJQbosbGZpA/Cx/rrcozD
ZYKi86w5zCZYJlx6bJYORhDexSiC8XGQRnFvArrwiKTg3zYO/dukh7M286nR/yH3QW/z9lPpQdQ6
NfaI1z7C+mdQR+lHrnUsYdFiw9N81GsBnC1WVfzQ0x8Fx2u/8UnenE0+CTkXnn0Uhgk8iycyRoW9
dGUsrpFp/ZKa+Ghk4+Ooli9k0g9TUrU7vXJgmFgnRToXwxxynor6tdTEI7Di7/QXtn7Rm5SXXzTr
L1M8go3wBv2iuUFjhlMYXJK4CA1fdGp/b2eD4/pmnxIjKi/wrhYq77/aLKhakIKV9YiTiKf5InTS
7xEa3IZvxZN1p3eu0yMsaBb61bGn1vNlo5fmrKw0bv3s+f5fhg9aqywiRa9ZMe72U+IG3ycZNi0X
o3X2iQj2nTccgLvsaavIfdl06cHp1V80TYxjCpLj8v6HfBPTWTXo+oA1UBQkTVlEL6pelRk2unJx
miY/06SSuq+7bffaKJyVk1mXWbWREq0MCdp2FiKiqjhTKW5n3A9KoFZZFFziwXWiAyr/yaNlyf/H
2XksSapzW/iJiMCbKaSjfHVV2wnRFu9BAp7+fvTkdlEZmXH+0TlRPVAihLS19jLLcPBEl9yaNukF
lx+SRuT7WV7hCm4lwDoQlTZjpsa8sGMxy410mtj3RreydwYRNc+0mzGtGEbqJq5jY22dylRTn1Qv
d78kU+rlPuIaU9/HjojcXefhBhIYEDWq3Zi4zqeGmum5bDLbY5s3lk+JMgpaX0oz/Rq1MZ93Ant9
CH5KAUWxHlDlHUutxvFBrYmhHj0w3CPRCTAwo0Y1/FyRLhdeBX6lr0qPj7u1xtYNhlEjJQ1H2wW2
5TIQukz4Rvwa19OYHkqvglQoZm14bSo1v1VjYea7JorGzp9k1z9jCmiMN32nqu29orVRSWSO6ZL/
2Mz2SR/EZN4KPS3TQ6ItiEBTb7K7uygts+YJOQppG7YSf19gRD2im5pkQCKH90ef5tZY+YrWDTsV
6ajJoEEwwrlj9I6z0+BglVqjB6k+mpfXrrCVn5UmpxoBVkds+5R25ikrTVr8uqKVD5iHyCFoopXE
qJapBPcQi9LsorxDBifI++p9MC/5Yxm79EGRCZZ58+QN4Wz2EfzWqJ+sgwel+qHzpvyrXuQpvBlJ
FltAPgTVwdIqsbWD9Td9rZbV+TxfWjqHXLTksLeEQrig0ZPQmXqGIneGknmFrzU6+nGyFsfPam1L
jXeSY9inAgXhtlrMlh3o8zQ1O33w9JbEBE/n/72xv3eJ2F2CsrToY+mizV4vr2jz3Xpe94wV+wdw
5dK7bob/1JqWM+SFGKQJW9HWPs9m5kG7NUDFrpw0779VjM4ttibA1pW1sxlnGdxUXfRWC7uk0wN1
1rOXKhLRbckFxZfJVH+4/FzvjhVWio7VK4cLPxxHtrfPpU8NfYHBdEMLw/PXHHir8rXMs/bwoK+Z
XZ0bi8lbaUjgB7DF3o7lNUqipM3ihNJVmucpHfLP1iAXh+53Y8grNcy704kHW3snHNjr0b21jO7g
xOFZJF0kx+gRQpQhQtDFsOxTvqTZN5JerMif+ZA5yc2uPV2e1r+nyJtThuGpUuFP08iBA7s5ZRTC
ZJ0VFgnLArLUnlAbYkGncUi+GM2gtzushAhhI6NMZw6UyjkqbsklZiY1Id5zZY/2k9PHfyDHZLYv
3Mh+0jC3mnwNG+wiqPOy+335F79b4PxgIoZYe1yIV7XR25cDSYGaQcZemNtu/aATlP7Vy81ruV7n
lgCZlCZivlV2u10CUQk/xitsN0Sl1cD20JYfFAhE6IyxU1+5jp5bASBjgA4gDiy69bf888mKSlPi
BBfsUCy5+juD/vxam535Olhjw6bO0Zef+tkZPwKwxs6V7/jMg67MPk5bGk9Q79bz8Z/Bu1aZjWJO
3XDIunYJ+pn8oGBs6GkfSyvVr/WD/pIPNusNt12koWwfZ/Yn0Wqx03nSCRVbyW/1Tm+XH01l2U9V
Bo/XH1o1rnYkRY0nVRsim54iptGgFrHHtXyGeusFzeByLvjw7tW68POumpRAVyz11Nm9GPFt06V6
Z7ZuHZrc8zEWQrPwmkYoxny7U1pUzYMnj51tDSzTaRgeRs9ow85anDTAospuOJhsyryo7rtXleoA
aopulR9bmjxaUKl2Wu0vr+l3mykFO5xYah/6J+jyNzWza+RNKe3KC22ifU6KOZd7ygLtdjEWI3B6
rzr+D+Px2jF55QoNK+vtS0/i3IxwnPDCjvybyq+cgmSpxjM475KO7YhQrBy84PKg606yefOYzagA
k6sMDPuZt4NSntMiF5EXOjLV7xojU2+sOItO2rrNNJOnPs50/68Mem5mXY2MZUBEMOctCJxWxoJ7
jcb2VifdE3brydOiquT2ZoZ2QHsd/UdXB+7H1nr68jUT9/qO7aYthcKNht2pEm6aBxb24k+yTeOE
2My5yBGkDDkc3jSluGms7DPLL7KunCjratlONC0pYkk5u3Az3uyQ1jT2niVHL6ztPD6K1JS+Y0b1
vnRy7SaJG1w17BZFjGtUO2nGzpXt7Mx7hjrD9ZOPHFx4i9kmwD8d0UUeEvpyemkLG0K5g3cp+4kt
4KE1XZhUXn/lRW830RUNQmC0dmloFL3zu49HMVUq3zgC7Eip/LZVmhf+Amy56M2pcOLslrvccNP3
zTW+1XaNrUNj3eTpYBEoou3NfDs1PbCJpwyNnJzwUnw0R/0B0eJjlIxX7itnh+JuBBdBW4H39d//
2a3LPCuTwp2ILBms9ETRVQVKAVfOFch2si5W/1z+Zt91HP8+G9oKXV/98N5xLop5FhqCWwItOnsn
EufGsOeHdFSfBzd6isr551AS4hRJ+5Au0z03jQ9XfoC+WczrD+DrhZOEdIVMrPXf/3li0Uy5ObTY
zljR4OUPlUUx5k6miHxjdvrfsR4RzSKyJQLHju2fZWev0UVSGVYXNJcvTqT6tdCBbQny9ze5pKgg
c4bUupULEUBvGLMNe2dWFGf2PZ3ADXh9cOIPV57+3Egg4mviJgY57yLik5xmT7om0egODMegRWWQ
3xUkS0GBLhqzvamX1Co+EHbmvapyYVfRsqzBZcWtxevIzQkfr6rDXrSa7NH2F2Eq/4PM5690Sl1V
vrCmN8UyAUupmCIJ91wkXqA0oCHz0F7LBd6WKeuUW1xnKMiAtsAk3i6DFJKRHnsQpfs0yT/Mre2g
eTFBQNzkWgzbdv9ahwLvhAaI1AYe4AZCs3UlamRiFTh2r7F/RkVCyjSHCVlHsQ1IOAzXzLvOPZzN
qUFJBJEDE4vNw3kGt3PBiFYx6S8abxd+sGsWMwzEeHq5vKbObSH/Drb5oExvHJZoslGSqDomLxbw
gNNgpkVTIEmGz5cH09e3/+9ZtE4mLEYubiuDEwb220ezi4U4cJ33hrq96/ayWIqMKDKhxUHcWTOu
xSjfnjyPrDJfdp74SUQYGIaStJVxiHAAzHyC+dzHmdnLg1LYNZdpu29ddLaeU96nqjAgziNPLnPL
/qqMff1dl1EzHoY21o27Lomcfn/5od7PIEIc7C+g9EI4ekdIXTyBfdIUjWGUNh/VRg9GFTylGXVy
Kb2vl8d6vwGsI+CNxTWE7Wa77tu8qpJlmMawdJJlD1BTHTpHca/ssu8XIKfm+mXR9cT9Z2vZksXK
gP1XivGOM5G7amfFaAUSwegapFijUL/8UGdOFY1Kl+P6bweUrvTbVZGNBSlUjZeFUpt37LEvJrLk
xV7uXMW7W+Zlr9pVCRY3EtXX3bjdcrj8A868wTfjb+rtAQV/MXqkAeld8bDEsGbobX3rdI8YkOJ/
GIt6iLsVNDgAhfUN/3OAQZrnA9CNLGzXQzaYnRn5TzROJZK7pZafxxnD5P9swYOHG4uGMmjNwN5i
8IptA2xpURZqembhGkx6smeXYe2JwW/H4Ys0kt3lGdXe11/4GeFjBuQJjIEpzNvHLKkF86LSipAQ
Hfm5ifvxN7trMvtJl6GvrsWk9qdhGBf1rhqitg/GbKpSf64iUolcJZbZvmio4o5qukBJqcZBertK
eiXe1bYmavrAU2kdBPjkNUrMueW4WmvBfUYbi2Hj5hURA1yOwpvHUOv75LGaUYejbQKx9Jz0mPYg
q4mbansX370gqpCCKwnc77SzlCuz+P7ooQnODP7tSsMN3JylZKtSZJJURLHjfAGlfZmL+JdGLhXR
YbtSpFcq9TOfPd8gTXAaaH+bRm/fGQL9PJ1ySShWVewsY0kCdbT1nZYs1zyhzn1w/460WR0ZVoYk
QjHSbLcyrDwjvU3qLH4gRRw8u07mK5Sxs0+GoJunMriEbd/oXMbLlFjkzAt3aXc1saP+QgL8ETsq
73R55W9vW5xs6ymAYSwXeKzWN4tnVk2MihoK1ErawxDMkVrNHKcmB1XtlfhUaDno3iHpq/pnolXm
/CIcul9XLgZnVs6bc2Kzoy1G1MtFW8YQb7GPFe7dn2NLo//qLNkNsWcaAqMSL+LLj35mlgEQoNuS
0IS783aWcamUUu1VbiNVNv9y5lIcDaW3n4XUrx0ZZxaQgZCXTiqyTcwLNyUSRxeBzh3yP1suyjOt
4HKvu8a0F7mdfJCpl11x6j+3nRHMAkdntfOCuPH20xAiTSesytkz7fphmLwsIKO797vRvW0UN3AL
SWvIdKb/PqMw21ePPxbVWmG8HdZVkippnUSEKE/qvaWPQZXXXZBI+uiX392ZCbXZ9AB/+Dwg1K/d
x3+OJZQDuemJlhN2ily/TQTwvYvey+u/5co1Xc2Z2cRQHZE0CrwzLPCy7jQxdVRMzqLtiL/55vSj
Gmh923DwVgdLFNxjFSMNLj/jmfXJsFBf+Cz/oiFvn9HS+AY0mQuGbfZUE3eRaOj/Dmp3Zd9+13Zn
E4BNwMZNn5lVs43AsTUMWzvHGsMJ0HZHRvu0H+NpeRBR+sXJzFXap3VTS2OESGfTyjmP8aq85u6+
bjVvi+31VzgrqEe65zv6X7NGgYGDrJuAUx3tWRa3PYSw4+VZPTsKZNDVRwJx0pbs0xtT0cetOoaL
jfpCeGYVejoOvJdHObM+Aa/o9iAKWt0CNkehVzkjEVgsmdxMGr+jpWcmREQp96qWXGPqnFmeYK+I
63FkBCzcWlQttELNoWtEqCE3z51xN0bJY6TF94lWfJhxsKAdcOWAOjOJtOg4NNYq2MFO4u3SLEDg
NEOWlBxRreBO4NT7eCqv0UHOTKKHEJDpAwGlyb0ZZaKvm0ZqzU1lXAi3jJrpxVbs6Kla7GdtNKPD
5Xd27qFAdjHx5rWhQdLfPhRt3kSWXjaGSppFaDCdeTfGUJcuj7L+6M0q58hdFwaiHCqX9Vf8s3Ph
79p7bSPHsNByPF37H1hsq74l3ZtKFLsc2eru8oBnTngG5DWtdAiK9M1ZMMRRkY7awGMJmtlWm847
RcUFJxKtd2pmme60CT96HP/zgxSYRF8e/uxLREEGTRQw1d2eCeR2j1PV08/u42ivRv1Rp19zIyKN
JrR9LaHm7CukE8VtE13XO4GL3ZI6X9nJGFolLHEMQvpR27etaUxXrijv92a6uTCVV2PHM7CROhqq
oqgaR4IrjV2rK8atYYFPa/hqXTkG3j8TQ8G+ZrMiAeIdkyUV2LGpUowh5lXVhzKvOr+3x+b58ms6
+0AcclBJuOzBrX67LMfGSNW2bMbQ1VrzT9+inLxJndx9sEYtmv8j0ZtvixzRtbIl6Y3CaDOYwy0y
Rs/Sh1DZm5uO2OQXh7oTcCoZrnlivl9/b8fafNWFXiPb6hlLwJTxs9b+7LVVMCWaelg878oW8o7a
yZPxUCsnej3FMGN6O41xAm1f2N3Cy3KeHb0Nov6xGHEExsvPTfYz21jWBV4ngxwVE18GarxsRz6U
7+VXmwpn3imWSSu/gYBCAx7t2x/jqEnduzQwwkaLq32aDh+liNMDJe+1PebMSEgPVrIXo+Bvvxlp
Iim+y5ZmDqtxMnfQT6g14yk5WSZ14H9eqDReqYdgnUNP3UJykVZjNV/qc9hF0rods74IlraMglkz
6uPlod5v1ewh4H/khawNzm28sysjbYgnZw6tzDrmqfN1jCo6YYRfLqP4ozT6tUiCM58694O174T1
D6XQZq26yioRaq0ZmLgcAoG4g7fmXnMcPvNFEEPA/JGFy0LdciYWPRel5nVTKFQPN2787Y6qMsY3
s1PSC9Gqa1/7mWmEQgyJGKrNmnO8PvU/J15bMKCtdDOxYR2uZLrxmwY9Bg2OIfcQpZwb/ADCy2/u
zESurGV6aQjsIIdsNhhtWuDAePUcuqL+qQ+Ne/QGtbxysr2vu0DX/xlk87aKtpiamukKy9j82S/e
fJuVvR2ymU+7qq36O2RtyUmN85fLD3f2/bFE+Ayghb5rasWdEWE9qE9haSqfnLY/1m2f7BMkqv6U
XtMH/rWffluv8JRrrgk9LFjU1uYpHbl4EMG8KaTjPhxUL8qfMogJp1kRyqstEhvudl10Xyursu/L
XFj3OVajL0lryOcKe8vnskjrY1FGCR4i7YDTRmzcFbVavyRant8aQ9IjisuxnDJbJ7/NnUkenCbp
b5seyR8Giy1cBoLpo0Nklmrh40YS3eM+0PnuZM+hVgrtpuRy/6RHUntVpsFzglYZrOwK2rSddRTb
yM5o4JDysIoF19XwzyqWpjbMCpsFEdXNS+mZ32u3eNTxJgwGV99dfsPb7XQdC8N8LIJhhYHMbLZT
Cypn6aEVD7VugSkoMXMwe4HfaWxcGWm7hhnJxDMfqRlQK2YC23tK7nmF6xZ41at29AyNp5v3jRfP
n1cymzxiKWveGD0BC4HeyiG9spefmVNTB3hleQFbkgT5dk5zmzQZBEJTaAzRbZy7L1UZhYombsex
NPzLc7rdEtYnpYD62/SkF7nd9aaI3OHF40llKzHZm2Qa2cT1Ynd+ZaCzD7UmMDuA9OA9mym1MJEh
isCVoV7maeFblYmyIRucW73qxTOGBt8vP9jZ8dheqUf5UnnCt5PYqGk/AUZPIX2p2M/K9mM3jbm/
xE4f1Fdb+Gen8f9HczbAC8FucVvR6AuNRv50pyg+1KO85nd0Zv2DxIOAmagOtHesPvJiDLF4JCjA
FJ67Oz1W5cvsZvlwWJb+Kvj/botblwaVPJcxCjdW4eaZoIbjUdRRvRAwnn808X0cdxgMLsmuNWc3
Pqr2ZMUookdYtAq9ie/z3BfQiQkUJQG7bO37DrXGM27rynMGrf6jps5eUEn3k1P3Mfar+e+iWYKW
q0GkD/IBtyynDTy7oFllpY6Ufl/J7nMGf/qrWKrpZVFk/adojR46NZfwhCRDvUZMpwE4+2bS1r8n
C+OfwJV5rX+9vJzOvWAKAwJWkGCi+NpMxpg5WZXEwxwW3jBRoraYlh5MbYncK9XV2YFgR6zia0JW
thilNGQ3xyQnhoWTjh+zkkyLgFu5ea33/hdr+fcEW18v6USQffG7JNJqs3MPimJXqzFkaEaRmu/U
ebB+19JMu32Ea0XlF/Y0trs+y3L1MNojXmkVdlBODR90wIMzL01BvMUyYhGiybnt9uKvjWBkz94N
7XUtHCOPDmo0YLWsLSL5MMeLaPzcWNpXpTaxoXIaxYOcauXOz6oZKUQ8baV5l7WhHxWntD7GEy/Y
N0a3Ng9eIur+pTYbnJ9nI7qm5z23XXDn4sviPIM1u5kN+vI12shoChfhpJ8asttiXKmnLObcLkdk
LarSqVf2+XPfM/chwLYVcCfP8O0WZajz0tQqLIQmyh15gJTTZDsm3Sr9UZaoPS8v4W3Bub5w8DBA
RA5Q5LCb4fph7py07+cwjcvUH8v8aOAh7pfm8ozWLgl0MgYvj3huLTuU0uxVsNYgwr59wCpNhtb0
Zia17Be/JA2L5BWWx+VR/rbLNyt5TUrG5Ajb1vdRIRraKGt0By1sK/KAhsWPwFQsb7pfsRWhYJys
varFiWRRMWKLwh+GIfUzpdh1Kt7WL1n1QGXsV81ELOvnxem54v+BzfrJbb7YoNmKFvbjk5b8Z68i
ZJXAatxpdLZZcPS30+PMVcXmV+ghLArndtTd+hQjJthdnp6/oP92etBa0whdXQj4n7fDcDaaE9bp
Wjjlbj7i3Uy9mfiQUjDwHfm3JRDuNH0kPoU/RGVdfJWthud9mjlFkC5196Ap9dKeEr4B/QRKPMO/
UjvzQ4Xn3QRjC7NejnILO/qUcBRoSV6SvXZS9J9S3esW1CedaoPQj60BCXdptGB0F+1OG9X6Vo/t
6IvdSwH3ybKHH6ndaH8cayg/ijnXP8Bh7dQb4l20eCeFa4sHsJBE3IAcuNkuwgJd+iiqbMXvS5PI
iAE588LXU1T5wS4U5bMm3a72nW7x6gDASJWB3jfTF40mdHLqFdcD5x7M4cgSljYasCbVgpkW2JOi
WmkUTATH1kFtLtWPrnM769h0JBzsawlpGZaLCfvYbSF0B2Wjl98U0aQEHqDi6AMjS4x7qC7Fn2zQ
7WKnlU3+0/Mm5ZcsZ9Py3aIbSc+i5/XFdhI19fuRmDYfxClJDoKUAALjgLj2co6K7x2xA1dllme2
vPX6ucrQAAzYE96uiwru2Yy9ygIE2fmz2j7GOlYJufRl6ewN414jzqt41qP7cehPedcfB2e+z9op
iEvcJbz0cHmdautusFmnK+/OWKWfKvSG9ff+c5XIjVjxvCWaQ2c2bhFW+Z53RBYLjgFioplBGWdH
Es780fs+5dHekY9lbJ00lLbN8hgjH4nbnXRtrFGuOWK9w6/YOm3OyhUZMCjMt7mlpU3N0cf1ErJU
9msO/ZhpO4TQWNH0v7DDCXIkiBIFEXkSv+iB+4oaH1QSqKpi8lXjmqTuzMEBbRI4Em0HP2hbS7ed
bXL1LM0wWjoR1EpuBrPbPhWZ9+XKO/mLG21eCkKJvyYX/Pedk1ttIqRN+9YMNfT1GSHYbj8EmiNi
PSCwTQ4nL63kQ4l745csQrK79I248TLP9LOpnMigwx+JLXv4sIyF0vjlrKtoMT3jY+ZI0lArw9wV
JineBHxbXyX819nvi6UPijpWdqOIiy85Y/5sLAglk+r0BJpUVf24OuA+ZnXS7/rJxK6/0tvuRWJT
eOTg+xFNZnEgPEuEyHOyD1MmokdEbPUd1RCXZ0mvPuHrKklmNiWpL3WD50TtJuWjYSzTY6Po+slR
ofAcZiIbkCwOyNj0oQ5spv5TVTvdTmKkt2u8WgxBIRqH0AbD3Cex3ZMrIqbANSR3HA7ip3QxnCfm
SOt2XpRKEEAPJMuyRxr3zljGMX/w5JcBJvuX1Fqse7iX/V53apPLSkWOs7fE+D4kdRWs9elBnZsZ
nu4KKoolO7Yowu7wKFo/k2kKFhCyO+KlikCbmO6BPpEfgyt/clvXvNc68jwK3KZa31DHdh/10Och
2Jq+tbQWK1gsWCA2nfatqgsc1l06Bb2vCV0+9l6kkMRR4v0Pn8X+oCtxE7j2WNxNxhyFXesBJkE1
PMZmZe0TIxaBnRt9gqB8nr+0WhX5+KWOj6ua4xBLa/6IlHHYFaXjHsqsSgOz69hXs6YM86ieEaXa
7Qc4RtEBMYtC/kmlHjIPzUSZJ6RIWmXzUGIOhBXG5J5Q4w1HYr7tm8iplNusybQHSlgRZJGiB1HU
K9/sNRh9qLPlR8J154CjSt3usL3A2hRiavudvS85jF0zfKrn3DvEmfJUtW0tT1PX2T/0xVlMX8NR
ncBzjXFqGIIhAam/K0U1TjitFSijM+zVEzvKkqMS63PQGGslpxVIBo55VRRhCXEE1SnlZLGLGrEY
B1PaxefFnmvOTGJljQ7hcqbm3p+F6DFtP5lDSpzFFN+rTj2ScFaPjwikhvbK1numMrQoDGEigjYA
r2yL386dE+TdS+jKSfMRrujiFhok8kIQqMXac6tXPvZ9rl+56/x1vNzsLsj+8EvhkulpOKC/3fJV
JQO1azmCGlfsoCdyij9MubfaJe2L9vPkmDurSvwqujOJsZTkX7t2GizqNXDivRkCG/y/P2QzAwaD
6lIhk7rpzf3QnhYv3de1uKkjPVwrDVzo9qlOgEVBfliH/Xzk7BK3+iQUpDzdNwWDy8s777ktHodU
4EVoY6u85u3MJLneJBN3oNAW+p8kclu/ti3KHvua+d2ZGh1J/+r6DXKqIw9/O1ArVZnUcWyFOpkw
yk2SlJMVJE0eaUHBIpz2cw9z+jfevS4GZb32WbF6pBFY3MrkWSsQmn3CFG7IKKY86PmOVqXdlWvE
mblYi2T66fRSVrb4259o6pyqeZSCIU8yf0Eerz01VtJ87ou5ugJnnhmKM24tlOF1roaUb4fSjdaJ
o7kwQ3hs6k0VJ9lh6Cls6ZXtL7/gtZrZLH1AMNBMmjbAYtt7fg+/rFIV1QwzdvRfppYZoTfl1uey
64pnTMqv4BfnHszDcXf1kV9vuJsHa4qpaColt0IJVcB3bCXd99qondpoLF8vP9nZoVZJL2lksK3c
zVBTQY0w0oAIzZUGsc8nB+ulQVuFeI2zGMnT5eHWT3MzkeB7a1gDUS/gfJuyEWIquIMwjdDBGsw7
pErvPM7KoA3HSkvj4UupzXm0c5YBmbewM+fX5eHPPC0KCRqJHJtQ2NTNh9oo0OLUSjdCHBQcCONx
M7/EPPkhKTEauDzWmTWD8yvGrHS9wTW3TYcYS6eWYgkZuJlNPc4/qYx3hW7lSTCmWfojb51UvbIR
rW9rO710o9kc6XWA267P/09VXuczSfHovcJJb5xjgj0YigKk8f/9yVaHSYaADshn/nYUES2izUFd
wsKS1Bl5PQRjYmBvlevQhvOp218e7x07mIrexf11HRHkAFL12wEVR5/pnlh2aHfegDtPoyOPNOwP
g8Ed145bypyMzk1RJ8sBP/jeVzPNAFQgDeHyLzlz9sLMwCAWRg9F/TZteOr5KUau2GEyD83PcRrq
o6aN1ScvK6NjqQ54iGXqNUzgzKLlUIGnjzCF+JbtdHuaImQNsyh00lyctE5JDn1hdQ9FRuDZ5ec7
s37W6wOXzFULS1vl7USbHKvdtGQO8W9ah/ZFz8fvRb+QdHV5nHNvFEIPOBPbt7Hay70dCNWWW46p
cEK1Za59UzjNQR05u/PU6oNWOoofldwB+kQah6WP7b3obfeAe4bzfPmnnHulfKZrnxXAmJrq7S8p
bFB61+O8SntpBrEp7FPrNFaQJcs3aSjExg7adLo85rlpRu1Nh9xzVwbf5ukLxQFkmRQrFNPkfJGw
AfyyTdQr1cKZDchbb4GgBZ4Nlrj5ahLSDzJAUj7TzqMot4lU9mJl3uVRngaGk12rgt4budDHtWnJ
r5xdqI/bll9PkHw7kpcZEhrI3S9C8bZPyzmLfI1sbus2b0x3PPQz6A06IgtjfH41ZXiUCsntE5qA
iRAaPe2V1XYGq+A0ZZEhJQPY3Gq7Y1Wr4lEaNkSnaL3vTuIJMW6/j/NkOSaR8R0fyPTOKtQ+yCqn
v9LqPveyVw0wNRHsdPiUbxeYbNQFJM/lMOci+KmR5DpUWql/ubykzhysdCBN7gUwDTjGN8u4jGoz
yRz2ZHukh76URXHEgMbN/bbD6EafJi7OsdEEVt9di755/4Da2v5Y9USrhGmb9bQkmVsXmWOFilyE
2HOxh0bsRJa4Iux+v55pbBlA1KvnJe2QzbHTaflgz4Oih409/ab05PYu7NdZMVyfa8m1ZIUzCBc2
SCCwpEZQ/7y7Z1l5JDpzyo1Qhwix4J5sz9UTiCLNk3qxv0JYaIsn+OHLLzkX6R8UdqYSOMpSIBK1
VWUJFvQywz7DbmzwC68SZGILddJ96aqYJhiF6T73rZjpskwZmZSX1wMfHOvqbS3AdOG1tTpH4Q+/
rXW8uc9qmJJGKCx8fDy82iGs7ZscnpYpG/1uko59pzSF+Wgp5cdhjgHt6mrweZrBd605ex5NEk2N
yjaPCBSfEzm8aNFY7csYd/lBzcW+cuUPI4fZXXlx6Q8WkZ9iLPTHxfbEPlZLpIOaUKxdYwsI+2ly
U6elsW+7AZ+4CKqYnNTsOIPVA1Gn6q6oi9HvFQyy0SHU+1yK7tjr9ktttzelR8os+PJtV6+U9RTr
oHq2f3IpINiOBr80quaB4Fdtp7at7muK85gbmFBkiuju6zGNIVd19107fM3ifrrPEvdXp5a36GD0
w2y6A60ctTwQGvtbT+rIt4SX+onVtIRVzt/gwHj3UxR9W5Lkh+oOXCuNHncKUZw8KfZJmkx7RGY3
7SSbQ4P8vO7I6HIiQm9pnrl7LAnkbqz6NMgoqYGflaNQ7RtwAt1fsrk+5I3ePUl3mg8kUvd+0tf5
LuM97HqzjwO4aE3gRdnHRXeVsFpQt0y2/SMRnnoyUb68wkuQ+5KkDDJCgTEX606amRooicjJ52xz
ojKxzhms9pX+uvO8TsBQKvfSs386Vv+w9HXYDmL2u27tLPUEcnrJK5bmez7oQ6YOOJRG/YK6PVdO
blp8r0gmLdI2+jDjd+t7lgiTOCVb0O2eYsU+STl+QVj60EIi9Kei/FOMSrK31QX39Um7K5pkx5ty
j2Za5T7hCOae9iWtZ4wr3fjBm5JAS8saMMqGyalFR6euY7+vSS7ypPXHrLowGpzvTtUJJKjNsVat
W3Iz7Pt6bo9LphxEY35MyoI42ypt0b0l1qlNXSVoXJv2QGm5ZHvG30YhkMBpQmDk1ig+lZe4y7vs
B9J6DXhjvJnz/G5wku/utGD+NWYvaQrensSQH1WpGrtORyaZNs3rYlKuiDL36JcW/X4k+u8wRc5p
bMXiA3d5e2ccvUBkELET3omvS/V7NKTGqXU9xTciwexEZnfCJYNs49EmMHXKPmfSe8hG5xdlLcb2
jvZhtOZbdEU76uTlUGHgEg164wtA3GBgwZ0iNRUfCmIkfeIFAsUyP5ae8dPptXpXT9AZRdw+zdrU
n5R2uZWW+Grn/ccmab1AVzuafb16K2Ituo+b6sPQ91+0Wf0kWvkZWi2BXySO7nMi5n2t09Pd5CSp
X1sNenMezqfl/DU1xC042eMo5xvFmuejGPVTrNQ3hlm2+8Ym/6ckmsYpExloefVtHqsPetHMD0sp
ftogeXu9ctvdslTeDihHrpm5xEjXezwxl0DHU3I/ZfZNWiuZn0RJciy6bjo4RFb5TasVOxKPvxiV
A9TvLC9wkJ+n0glphkNc6EkhUkpIVUPU3OcWAcJFjbx1rKN7xUyjfR9LFsoSf04i9Rcnzy/FVT6N
k6OHnlN8TEuRkYctisOga9/7FsuHwilOhvl/nJ3JctxIskW/CGaYhy2AnMnkKIriBkZKVGBGIDDj
69/JWlVRNNH6mfWqurrBxBDh4X7vuXg5y3U6VIY48w+c3eRqtxYp7yHHr5b6p1x2ymysb2CMpmti
ZAkUXpdDq/xbZ6rNM2fU64vOzJNmDXltfJpabYgXLf9RDfI1CcBA0XFVIQ3Yne4AMF2A2ls5sC0W
pt+SUO2jJYhQJmzokrvNN5LTLF1bN5pwqOwKmV0Ztfa9u9B128YTkRSJR5wuqdVFR7pyO3iXiOP8
xdHak+OItzrBXD+RULyjSXTd+fKoW91+GXI9LMV07wTyZ9nioclstjHVqJ/CzV8XMoF2ADh+WuYl
t9oMfg+BcRaJ+cYGuGyqtHoSmvdc1e7RyU0zbjKSm1t1nRfuC/6tx85YhrDwglsAIWCe1nH6prtD
xnDTRdyUU4oXZf+SufMDtq2N0/uPjpt4G8X6E061PV8XY/50QVTsWZ/MraPc4coje+kqneRMeG7S
XrHID8RII2BGkuAQM5X6McMMRBKcuq7RV9ZR4WkPk23u3ITo36EyHr1s/G5q86Hjje5rXxyDYXzQ
hH5GnBcGi3pg63ke7NkOfenFHT0/JzVoYmtoEVwl6dg0hr2pVfYGARgsruQPbCf7rl0hYsyY5xZZ
Pc1ZEyGm3XljsOFIRj4oTZFmrKAhW3zaqLyqLeTMTbbmMpwNY9o4nT3HhFkTH4FjPwSLGXU6vJNa
3HRtd7O0yY2blecFRl6Upt1tfUklH/XxVe/9+yFgGeon2Ww5Gj8qnJ8xlqnrocGwqNvIghkhhCK3
HzOkjbPKv02+LCNk7U85oURhTZN1o6XWLl31uxWXB+tMcD0EzJX1nDdn9INzWlUbd12PTqOdiWc8
IFz/SYDSjfKHX8lsviQEJpu1+VYtMJ20WtulTvKdyvm16rBzNJURWqNzT4zC3iEGyevJup4u/Fiw
GbeOYFegXPvR92Cwg6whCL39nQhW9R5Ko7skL+bEQiCTeWuoamdDJA5XeKQ7VXO00NW0J/ft1KKG
LtngGhSaYdt6Tui0PrBi14r6ih2prYvryZtf7Gp1eAvNu6pFGpppJ8Jt3N1IXmCMVG0f9NoJ0OMa
r4TT7ALye0OGCDf+GHwfZXCr5TYTxtZ96D2YZZqTjQSBczfzqrlNvVREiUru0Jpaod6ad2nRbBXb
eOiv6nUuG3zQ6xaBSEw5BPkzI5uahPOi/9Y2w04sThDNI1EXhokyuP9ZE4yznzTt6FcafSWzDm0v
eTf1RMSprUm+lXUIM1NloURKf4JmcgN7lqqr8Y6B61VcafJjzZ+qnfBWog+q5Tbl7B7mvvPOU/NR
wndnuGR3aC0j9qXrrveNkLpYRjRmd9M8jGGpid++1WShmbvjdRlAOi+Fa0ZTYV/VtpBFOHQ47rk3
2rXsHW6AHfR3wvRFNJoz03uzz27Gqku2tZ6/J+ucXxUQxOO8rYFk9OV2aFdxGDRu7cLKmJQjWzND
yA3ntr3KgTty2FWhNy3pKajd7BEr0Q9H5nk0l2K5b4cxGmSdbRs3fxcK86gtOsLlZyPf2ah5QuWq
8vIKv06QFxJ3dq8k+zR5rm5+pQ0OwovZzkOl9TDEMYROQ6XvKPRllCMJ2Jc9rwOZxFeVZ5Q/l7qZ
wlbLxoM5+PqbU7fFndaZ4zYT+RlQ5oNEYbkXRj6GA5XvCVXnuQTMRQh42WymvLNid4LThf1q2Bfg
Tg41gTixkRjObsjKJ1RnFlRhY6O1zQ8FKnVTGB3x8G2PnGvSFg6Ao4g8l2W6a0y4Uw1x7H7B+Ewv
79fRf0taS23nPGXrlBe4oRiHDSFOwWYV+ru3mr+xC9yNZulEY2aOmxx/1xZleEA4+eqHk1j3CQ3z
mI5VG02j3h2HuiK+0HTfSpVfmQVSpSav+XWGXJjxBydaKSt1j/FzWcsgFIyvEkZHajbORq/XIWfa
YQeGAkCwB8p6sbaC/9PWbb8zaPoB8+bNaSWG48SfrvrKmWNHyXVPFsimbvR9g28+y4YUm7n2o0Yr
EYrAvB+9sgkDbWT5t7k33iJ3U2qNS6Q3+oOzOIqiKrtZJ6h1y/qu/LmPVWvc9o3/ppWrHlVuKXZ4
d8UjUk4ObHA4SR/JjFAkUoauiabRaReMMOW20tQ3OlUvUvg3krlHPPdw6qrMOjeY0zfSgHOHTPpx
kN5zIPspkm1h3PEyZJEpg7tSQ5oijSmPFtMgIzKo24OTBXe5L6m7XLPZaarf2362b7z0aGtFdvbK
gNh6a0C+0FhOAtp17UmrbOaQDWsnpq57HVrtul7pEapuwcncFWK7DvNPbmESkZqXRdNk+Vu7o9VP
Txz09pzIuFy9lvJYPS6GKxgNX/LS0uqORdQNJx6v3VI39apNQ63w4trpbnW92dDfQUZR1YdqNZYI
sAfQxr5hOJwYx7kn3sqs1bDJXH+PQAb0akGapE5WET2JId/0bvMrqAtjbzk9cYwTb6XgxLUrvVke
UaNdBTbHapLwGv0yCo8Lre/OVkHieKeqbWkN70Vvy2jkMB05ZUZ9rPHKmlnHPwpQy2TaT7/J0whc
8q4NtLPTdix7IuBnT29zvb4tvGxsLMm7hkWZUknt3aFzT0VbWfvSoWq31CAPaLY2sMv616lyYr1L
qMfl4ZIhEc56f8e4ARNU5nj8e1UQ0mu8Nwun2o6L81p5FE1FlV6tFxp43gS7fDC/X+JebowFIR+b
8F4f2GEZGuzV2r9Uaa3vvdqetrmJ7ali+d17VXFdT9WL05nGvu8k73bJDG8yRv+xIQc91Nr8Ie+L
KkwHV3Th4vqoGMb+XStx/EAf31JhnOh5vHpgkNloJhaA/lV0QAraUjNPtRmca/xCYB+9MxrLU0/n
NuprwZlzSC/4+1LfddrobynO74aBONSqndmmxPwC7oTUiyD47g3z9D+37zC0XkyKUBmZbfzTS/7X
UKNmYNTqs74ehkG3ePmK4GqyiFc1wAFE5Guh9l+1Zmctndg0ZdJ+0b/7pK2JcRGVC8cq2sTGx1DG
bDYat/Q787CsRR0cCXn16jtNOoBAHU1o/qmeRm5UmZBmGKpx9rTrMWu8O4RlRXaqREARhxHX/uLv
8j7pu12iLPjPJRuJxKL/NhaF8FpjEFKHTNao7EAWl+PGdiBQlkwq8x7nf74k35JzTemhhsfR6SQd
QGOiBQSCWX+dWz0rwgqtwLxFzw2nQ69TPvvOo/MVIqJWFnsmW76a0ksvR5ImsU0kpvHQmKzltVG6
mjckKHdLWM0dKjsXAUa1SXpoaBGnM/vOwpV/BqlQvLlGpc/AjHTxg6N2FcRIXKsm8gazR+NpkCpK
kTdLHZhbNb9yMEye4RM5erh2g0+V6+bFupWTpeK5E/IbgJGLbc5fimcSg6f3wrcrm9WsK5JwFghg
aCsjBwmnFY5snJN6y2KYJMGuGc3x1zyvSsbAS8qdbHGnNc08Xo1OM/UI49eeuXlWfreLOdB2wThM
Ho0Lq2rijHz0Y60aewlJueuGaKWTP13jAm5UKLLAPzYNK00soQQWUWoo8VUU6ycPHc3HhRoBphYq
36VJ+q+PQdRNJ4m1sw4iNdIHveDcDNdygiz39/7hn/3ki3eH94qpk+9xsf9eRwWrnZioyA6zLvwz
nJ3+KjNK8VBzMvZ415nuxCNCuilUcqy+8kCbl9nEh+alEVwa5piIHIxKH95tx+6t0pikfVg1u5KR
qyWEOxtjsURr0wJ/dfJpkdeMN8o3vOcpj3IZvGI/ymI9lm6ZsOrbrbocj1N/o0Qwevt+TV3jmOuy
fNHLtb2dO3+aboYWjHZUSxI2brvOKW6ThDbC3+/lPzyGD78G6QAZ7SYiQGJoPozVnF6WuOVT5zDb
iFBvHLdDI9OYKDlLUPNOqAVt4t8ShmykV4w63SdVkdKIyLjpprhSIwU4TdOhjnSZepRmfqptM6mb
4mpSDfK7mubtQ04elBnhe8qM75ZyKmPDU4MDlVnGvd427TvC/7yKzBkKHPWtUeWxUEMndw4H+O/6
zAg8ntoikCFsP+OmN8quu57KwdZi2XXGNS0dMhmcYKW6Kmb/uzMuoqd+rpO7RtN7vG/16lXRgnDf
iZxBa7Jtvw5i2biG1iZ3nuX6b6S6Iz6Z7HZxQ+IY5/qLYd4nXwfdepTzmNwAgnw0SA3s+e4yV9bB
lUmz6+t0vM7swvqit/7nQNawcGEwlYYzAoDyw0QHMs3oUDBPh5yAmzHOZqsIdkYHBSV0RTqt+y9e
nz+/BYgHzD2QsoKR+KgGGakSdb/NnYNnViitRNMf/bLvXv9+lT/noAgjcOzh/EY8gAnwvx/8lCJT
rcrWORgI27B49c1NCmx573Ra/rjk0kLbOExfjHQ+uZPY2GCLEvmFSfDjSKdigV+ZSDiAavsxFoa2
7DXT+51O0/jFm/Hn8AitwsWhQ04l86OPfL2yHatlLkziTiiRkFkKAiqj3CSKPjSNrLgjEsF9+/sd
/fNl5JIItv1LOiYg8w9r2IjR2lE2lxQEF97mjTdcm5lvfmEU+fQqTFsv3jkG1X8YRZoMawLCtENG
GsrNQmvgTgUITv/+Wz69fR6CHS7wCVS5lVk+BlXv0Q/1jNAcbDsa67Q5LQO5qm3efwFX+PNyBCT+
M3jzLvywjyKysa1ocYOCOQCqm06apdtnx1hfazfI9kNViy9+3Z/38HI5wlYukEe+tMtu9K9NVclF
KIJeCABYQcsbqGg4Z6RfgRX+3FL5Oy9wG2C+rAUfXf8Focz5LOC8azIwI9p69nGR+RS5dkbkmk9/
fM0ND5MqbKK/P73Pfp/Na3hhPYLF+Kg3mBsncWYt9Q9ZaxkM3YVx8rAXf/v7Vf78mKlH6EhwEOZV
ZOD+37uY0skJYG54h3ZtLX2jw0+v4o6lqw49Ubpfcew/uxxJwEyAoE7TH/ggR3Uum6MVZAFmWLNH
U+44TwTFU6rR0fK++GmfPDrUKgB8WDxYhD9WXf5ieZ3fsThqDnrgLUo6ZNTBLIaHICDcJF68ia5/
2TKh3jYcIoMvHuAnv5Uth0MIAGigcR8VDHZtpWtWBwj7nZW8wYUsxNgdtP5GE/78lbfjkx8LEIaD
FolefPDWh2pFo7B1ZirLg+lo+g1C6fEw6O7oEbDSaDuYQJCfbaHan52W4eL5+0tk/IMX+W+xdGHi
XxiMF7gKG+x/XyMa15JQtsE/AG7v7uFAJVnY62t125FFP8Vry2R2rWa60EWdzqdu1cUQzl6LA2Et
+jjNbJCzZRLLshquUqGvZOk42i2H4vfpwh1L8172IckwKPO0ZEUhXCKpr5wiHof+G6KVIC7E7EZr
Z7VP5N4mIVp949nDAlSGXsYEy8VDsMk7vw4VwPubieounG05hHIlMrzPQO9hwp22Q8IkOjHKil5H
0uKSSAxCgDsyiMyEGXteU0pVSMk3ZprSAhsumQNG2hP1Ibw9w8YsxEmqMfWWU0wKpNySw9nQEQan
K23InX7LpNBfgjYydFo36YJdQqdtGGbuJMhdM63QNNtbA99J3AS0bERftdeCR7JlNwz2s8vPp6ti
385yhsrjWsd+9pcY9VVwNbojbL9UnzeyWb1j5ciMKR8ZnNx/77bgsBunVql983r6TQvzBG4kUS2a
Wl6XbHK2WVmpuE+G9NIpImYMvfYaZ5OmMyKR+kam1pNgCrVZEO3tR063oSBG6eAGdfCNWd8Qgor3
fqyN82uxCOFcZusFd4YVJZAbN1quLa9WEjhvWZqCub+0yKyaCYb0e4YFjuYFP5gWtUcVDOdauuq3
lUosFmRqdJHwbYAE8HTexnmtXqyG4dDgOpfDb+cfmrH2j5bJwLPjgw/dcarCVa/LiBzD/C6FjRwy
89XPQ2LkPzCOqI1VB9VOH7RxXwmvgHcZ5NtA2OlDa3bGVTsa7cn3Jw3fUd2o3erWSeSQohENiW5u
Ssu95et68CqLl4Esv8vU2kweSubXJy+Rv9a5/DUEi7abcd0SmYG2fVSX6Cu3wPfnV5Ljgyc7sDz9
fD9M6tFOx+XoSJ2glLrCqta3XsfAYnV+1I2UMeb674tbphvhV695on4E85DunF5YUWbU3ubvn/Mn
Ow84fnxPF6wxRKsPi7TGLiNtcwnQ+eGKifJBim8eUfH/K5HsH2IjAAgMQ9AmGKn/d9EgJE5hSKsE
3W+jXba+zSkgNvRCfS+XXARbPXeGKm7S3JJfLFif/EI891QNSMMxtX48ckANT5eGbIXDsPrp1kx9
/0fgyvwLWN0nGwBgIgSDNsUQfvMPi+LiBRUNliI50OKlt47IjrOXlUzNg7em1lfpS5/8Jo41iJ58
44JV/Cgmc5Sl0gyV4qGvdHuTyzS5D6CEfGEF/vPEQf/wX1f5sM+US2LClKAqSVMU2PhTqRbmAl+v
49XzW77S6fXl/NXz+uROgpyhKkdTjI/ij7zKJpnHviuI+rHgRJqZLLYVGPsHXzrjFz/ws0t53gV8
SZfO/ANj34r8IhC3kXkiumJOUCFD0BoTehfG3fu/f2ifbNqXfOALp5w2JbOE/34Arr0weRdIpNu5
mfd172LGWdI0WoW4GjKWPpP3vxO1uv37dT+p1NFBBzjxIcnRnr389/8qnQvPYN7B0ePg0EmJPJ/B
ExIusL+B1K1wRP/7xeH7kwtySzmnXnqyf5o+WtG7EPkd7dDIWjbxlE/pb7d1cCWKtHFUrJlW9T/7
TCjWsWJQtVPd/EEfHKuWCUttaYehH9eTi9bp6NsaIDbP0L84zX3yGC9nA4xd3sWJ/9EsqlKH8KkG
lVdhOPkVO7VzBgeIFwJBdqwNQR0vtsYYOynz+O8P8pOXla8Bn+qFwPlnjqvAdok5kJiedR36G9ut
fpazKG+YpXjP/48rBZfWHqcEAOmXe/CvV2aux4pRA999qbzmSDhBcu+0MwAlbEJfLM6fvCxIYS+E
MKrZP8M7kG4HiT4FHoZYptchKMV8iFJfdW8TCCagETrpa19c87MbScsSgNwl04sj839/nptPEyEC
ZIm55npRHhC7u3ZqZpCaf6Vd/2SdvjQXMGBfCKZ/7ApDB1ubVHb/0DqJdh3Ql0JCMSz7vz+vz27i
v69y+Sv+9bx6jzF1SXj2IU2cFfFaLpirNlBvhhARoPHUj0xi/ve3ERfZP0gbrEI43/97zSSzV3sS
6pJRVqzPqrbbIIS32UfBmM9fdL6gQ36yFQU42fmcLADCrv1hK8r0zE2rglXM7WsbjXSQ0xyypskO
W0FfL0p0e+52jFHPSAqN01C3ZgEa30wiW7hzRLMaDR2JolvdkL+wtt5Lz9kZKSmXExDdaMrcIp4k
zh8YJc+VK45mXd0Xskd/wxgz1OW03illXDdOVd+MulVv1JT/RheILizoX6Ew/XKKqtoj2ns3ugLl
01pXZFRXlTVeLYojoFFY+VYBKJixgfpuF83Z2LhhwB9jRK6shksofRJESW5kW68Z1Td7ScUL6rnG
j5I+H3elRJ0SWASECt1LVbxaZr1Dz+7Fs6BrpVrfvDUtZZ1aE4VuMwRPi8JgaWdAGDrEgXHgIZ3K
FrvZZPNy7+vCjrUCkEKonIlZoZin/kWhGtjrKtUPUy3778ayiixMiiaw4z6rh/PYDesxwWq3XZDp
RW1niUMvTHWTgQ9A97Qo0gkQdSq/9p8HXfrfKMkqTmQDokASKR+6oUF1kOfZLumXV9Po3xtaDzvo
2hvfLZ/zpc52GFq6W0259as5FVjeC47se7vgzJR1LEGoKt3X0oLe5dVdXjD8CvpjekkNLwBd7vJ5
qm4rjjchda8+IwgaSMedpuWwCid/zQ2ieQdh5huZl2nsZnpw6Bd72S81Gp1qOc2aqV0xX8ZzTTRL
vPSmjeteV9nGSqd5Q2mSbUpjLCeUnTljsoW0+hPauO4aR1n1wxJmux9mU+wX1SUbpYQPMoVTAA/y
B3b7UgvbagqubNRND6lKqoNOEhHaGM9+wernx0mmitj0MX5PJSJgjkVO2HPK2UjAeJsKne1zojK5
d5mJPYk+KQ+zZhjbrGnd23Fuq5WBnLHc5ElHEt/k6U+epnX3dTN6D+j97uA/Yv53yjb2uy64wy6l
h2NQf1/Mrr+yUk07+cUqzj0lTKRAl0VaMaYIjXqmGyQsRv0I/09DvPqrc60RWRGmsreyaOydnfI7
NxJjthNXl29j0/pWPm1Uzel57ctiMxfEc/FT1+Q9SR2ob1bSPFrZgGIXdZR5tqnTfnGaLm7539Wn
dsUrFrsFlq2wHMfpCRCEN4aF6+hHvzFVZHSzG+uMy+Mcl7W9YcX3HtZU0iOEJnLIBpXTixhAkdbV
OsMHWdyXjPbJ9ar05Wybo0bieTfczB0WgDHxihdOX4yOPe84G1NwchA53bERJb9dvfZe61ZlU1j0
SjuRGI6v3dbr3yyP9oNcs2VbjekYd+74g6wn/wqpxHCtrALtbwdXwmCW/7iKxYvtvOakE4g8zvNF
jzqzuzFN9FlzV6tzzS55NaSo3KrEtU9lvTYHs/fc2OjSek8IkP/WEGTWRi5j5MecQy1HR5Vdt8vQ
x05l1j+MKSn2Wlb1rDZju3VznwYJn+MZxd9tmerOa5FO1fXo9BChlX4Risy5DWzdWjYetUXEONbG
3QVFJR7w9P/UfLZgdlPyn8223HptXx8mmZbv64hWLrRBehIKXLE26DrysW4esVaMI2MzWx8Talq0
WmGV6iLit3kxwJveQlU/vIkGJLrb1gSHZ5a7KwRPKlyxym99q6LmSArxBIMyvVu6tSMARQJ2nKGk
miNuoLnq1K6axKXJoy3FMclL71i4Zhl3lrXcG3CM87Az/PkOYbOFgCrTzkKUwFY8uxsRwTUYwkPL
1BZ0L0BH3oXVCSeqMfQyPC+zAvARYTC49UVzRFpM9lMFlzJSZQ4bQ+nlzhwMZt9539Kj0Zu2DaWT
+cW+8MYWboOj9mZgdI+QySw9FoPkTXVYFE+LUfIDdWgnQWL+hj9h/OIYxCdm0NVCHlflzrtdas3N
0qniWOnI4pamrY8qzYO9kTvl93Fq7V8TfbBjIuwxKjpJM8Rq+04Pi5ExZgSFKH2bEM1cc8TqQVTT
M/1dOsMUkUcc7OtZb+8b/pi4ShvzeimUme5qBPTuts3ydeOwJFy2rmkySSXM612tLfU3DYjXTckX
XEG2sIOTOQfA+VqyGsuOECTlQG5U6+LdVBn9bKK3M3PrimR1o0WaSWwYxXAtSpXFU+JQ6iW264Pv
aH0/xAw87oeBcI6QEoz+k2qdVzUm+c959FyqeFPbG9P4HOhVcy0rrXwqmP4DefWGJy13/CE02qw9
57UzPdeBXh/HZKE1l6kXNbrzrrPQgAaX2oQVcoyXjuEswPdLh786LNbyK7Az1JeZO4ToIDABOepO
2Ai9DZ8NmpDeedOoVNtL2O0xm4si1sbHNzHLM32H3TQgyKpoitXV8FKJ5ddgsc0mWnYAOjMQ2dUE
r/okz7OmuVE9FuiQR/0wBMRsN/rvytSrXbGY/tG5KAXmpELil1svM7HUMmySsTlV7ZBcy4wn3Zhm
c7Zhp4GWlGtvx3rvsq+A4pKjAx22AAiYWOU152tMLGNvoceXwz61WuPop/Obm6/PmJ03iOfqu6XM
TdSk4sdiVlNMC0jfNSY6tKlnzS9ggJWbrkrHkyIhIoSYlHGXYYSinBx/6rMiAblcjS0B9Dna+9lo
cevhM2oLtYVfYNFJdNW+MOo0HjvSF+FHa3FDIDJ6327ckGHy2xLUCc5YHbEg6JEaRkSDXDDyqLvi
JKhvZZHd9W7ShXiyY2l37iN7zYKuNyk2TiIOQQn5MJJNviMbHj6rlwZhLsz3iorj0V/s6apD1xK5
lS2u8lZnE1pmhLs6CjSd8pDUaPTcDVm2aRWA4Z+dfZksy72jWdMVuV585RD2EG2/eHqv73SdylOk
ptrQRpXR6qwKDWhvh6W5vFlWTgvUgeISdNhldWs4t/ZchzSaHiefkKJOoREcymvINflOBjX0G81U
D27VL/vU9VcYJoGOPpJ4k+fBUfcerfOom8x1q9sDt75xvZDRQ3FFgKWILVA3bIN+ciDITcVF3X1X
VXHMclnsnb7j42jRkSZaqW5xf3j3I7yCMOlaQcMYYsxizdWz6tPXUrnmXvKKbxTzooiTmonSJ2U7
aSmp+kaj7aO1m1ZL7+ifr+GFP2bOqv0u6LtvRyF+Ll2gXySyGSCb6VUOphMWPlobtKpTaCaOjaAv
rQ6emH4At6i37TThfOnKMcJFUkZzZdQbfGLZga8yPzS11kRIlrRYC1K0Y4amx0VaXzWDOlfQeGBI
EyAJh+BUqLKhqvTaq6I0NRrK3YQU3GiuXHfGndOabow+pb2lTSa36Yx+qjUB4RA5FDwnsvNPdmtZ
2yCpcZnOglBnJMBR5pmgGpkWXKkuTU5G22vXml66IJYGf884Jtvos31LGxxpPE8jEpatCUYLw2/T
Wc9YCI0bxh+YR6zlMZhxZRhDY2ww5a0RIrEbTV7webW7qdk4nzkTtsy2Dfgn0nGRfi796UJ7iJqs
KR4Isi7jwbK0kPaVEdtJMIV6ZqHB8rQ3y4V7LMQzXvNdqpBnpW33bSww+5dzbhJOR3BvtxhGOPtN
8Vj3LCBlkWdPhUs5IupRv5oKRJxakPHw0mSk0AMgqwrLPY3WijvPRkHGgx5DT+nI5rPZPtpkpAGa
Xb/5eYPJyJOlQ4fFXjaCsXScm0m2Hzvl3CxVV2/Qm6y/WxlM3AvBDkBF54n03a8IMgjMS9UoUOWi
NeFYViR3imbSVaXqPtIMZW9ZVmdyvRwfh8Sw4glZj7lKfrVNjyi9b8dTSrv5Smhm+92l4R+SOTnf
rC7Vg69Z98zo9lqxHppe7zaAoV/7JPNRtLt3iZIUCmOuP9YD77zWp8bO74utqTcNH7p2qTKrNxb0
7OQFeI1q50lb/KfUEP62zKZ3t9TrfW95CrR/UkbS62+A0fXbYu2ycGIXj9qSB+bVtbnPFkWUsZeU
yHZZ7/PcO2VtPZxsZmamcjzk+HLcNIkP2qj37rHaCeZF+dvqLe2p0Uszqr2ifpBNHxxGrZ8eMxfR
eZrhtON8LE96INrQGwtnvxZj8wzdbtMz/eHV8q4dVXSPrtNdzY2Ft7tcHjSFMkVz5kqFhUynh6k3
i4NLcRAHc3UqC3XOHffdTrVv0l7uG+QJrNoFCkCLMzEWp/q3hYw3zut23jdFdu9W5q5EARatVuGd
W6jYm1QfXmxDUNaYJVplWRaxwokaNSX6MDtQ4CD9/q66hGi2NSJq28u+CfT5kdbOVgt9e7rPR+OK
87vAZDlnEWUp7gXsIcehMAN2ED8LKf+/VeqiDF+LG7cwn8FZHV2zvnVzuXUDoKLGRbM9m1CusmAs
N403vwu/K2OIZZfz1N1KB2Dr1KV9tnvW1NTnmNCYHvu/97v0pfuDrGArtKS4Leg5YAXtzJM3Jlq4
DHoaWi6nV3td+iIacCZzS4O91STV2bMnEGP0Afw2rH2E9eaF+tokwTfN958dRW4U6VjYR0qxt4SF
UxSROSfOG0/PvxuazDnqKhE7WarCVDeWh4lz6X6dyok46n7dYh/0ts0yWje1xldglsDL16FWcYdn
601mTbeXy+hGvqt0LJB+861AcEcObnr0J8d+GFtYflh6kkgbqmYrEb6cbKt5WQE9RmnR+uFqlScQ
cFAfKdoxJHGPS/2nrKtqqy3zA5ALa7OuSOxbv3d4M5o9nqOx28J39HB82N3eMOVOquTcqPa3hYWl
dnR37y/OU+2J5n1Ft0TTmf6HIzXuTWosAe+miQZ68iPFZhz2Q3o7KNP+PnPY70k1dctTrSkVK3uU
2+7/SDuPHcmRJV0/EQFq0rehI7WqVBuiKgU1nVo9/f1YuJjJZAYiUD2L7j7A6S4PujA3N/tFpqzK
0nRWujJuUq3odmEgCorZ45+mbGFOk7yuOownwOeLCO0Y4m+MZ8ySWnW34tjDYhvYb7pJLsN78N4t
cJWMNdkDhXAfwtZ4TSFMc2vVb45v3dmReanm5raRwOFBhyf3ddDUZ7mXb4x89LeAz8tbpUPNmWfs
78GHGpp4iQNFpXhwIoKvMJJsm6MlA8U17bfCaxL4Hbi48nDm3VSFZMV0VrZq3reXuAARL3jrLso6
POttoofiywt6BHjr8j/cpHgMSaGVxn0Pe+fS7ZIXmkD3g9SapR825qIvkru61+z1iJ3KtVuUXnzu
2qTapTBSzAvtrlymfTQSfIGoX8Jf0B7zKEjpj+bhY5D56iYrXPWqd8xzOfb2XRdby7RTuV0Mq+QQ
4pTMzhIPo4u+Lp4K9F09y9rYwZCsI9dNV/SKHhsfXU9fx/OZJuyZllrRs1+gzd8g7DB4Nzmp6V2n
erc+AZUzpFzj63SGJrax7Y2GeJJmO9Pv4q1aGreiKocVFfenwRrUdW3YUCvUa8+HwNI2L64cb9Mu
seA2Z/bSkrm6MpPxtg3Ai+pq9264cbEa/OTWj3zrgvmCYxoDoeZaM5c0o3vQmkOxisFj/hosMoRe
BwPTKFm3qX0eQCJLcJKwh+FCFEWzAzpjUcctTWoJgXungQFY4ceWYxGAghc494Gihe/BdFLuskjX
+LD4ecBVZ1NkPLIpoSrLrhb3Tuu4CxEF/QP1O5CtofxVJFSYcqckE9VTuQbS6QYQNWGHoRnRRIti
jD+lCXFaCckyJPTAqig/5MRDDtz+zaebdqmkXb0Gys7NDGF7IVE2WhA00p3jh38ysO/7jn4NNg6d
XMOKuy5A5WyKOr/RZVQBMUcczW/pfOfoJCxQa8R+LdNvImfMLqIKPHrgKYT2gpw2s1x7GQ32U1RH
Gr1Asvjes+AbkZMa9H3cCJdmzCCJmAGyo7VxHtV2vFDhHQVY3J35oOTw5CjclY/K4CIU0lsi8fJh
FPZLgKcIbfF2jUYSmY1mwOVJ5FlF0bNQUQuy7ATFOiO4kMKly6pOIvv6eK3Ay11WSnAPkW7vQocF
RB+/56LiVRIoaCaEupusfGTKVo5fGdsstGDCApClQkB9M6mKX5bXvWhh9ZSwNMswwkE1DSL1zvIR
CoB7iV4hIofUStL6TgTW3ah4yoo0X2wKRfvjRn78HgaNWHVh2+9BIiXrsHBfEt3h9aJ2900zaMtY
6zqkc+qPxrM9xEwx96T18aZTHKBeFko47PQ6B+cmBdO9DUT6pGXJHy2x4iXW0YzLUq3sHCnDIVBZ
gpFrhydAaUPYst2iXSPO1H9YWviheNo9T+/pRjLTfuON2ruhsP9xhsQP3c8fmtjlyVU6NkkzIpSR
nobwJuxsyXQkG01PyA7y6gN5nZfBl9HONit+UQTHUxvad+miH6n543VLJgLuIoUmwyVLmTN6l2HO
i1444xX49d/j0BRXTq09aSQvRYAlkbRA39Ae7NZG2fVLWl3PCQIo9Abrldlq1Qaal7Lox+4j7cWu
lJqzDqqchkbW2NDw0JaQWrhLqrCIJr3RFjx2f8tLG2P10YmhfGh9799QdBrXXhRZK9/r35LWrFYk
z/4qdZjGVgf67zXxpSHqqzxK/ww8SkgZlV0UdilYsdF9t53hya3MG1WXlwWoV1/aD5WQ7DJeHosq
8dyrybhHWSpp+mghnnMRGQSAVNOu49TTzrWyuUcCMLlNMrxC+jBQtk7hhpw/HukWHcSFLznqeQb8
vY+U2yziCRV3AnoepeUlNet+mSbW/aC2/SKq1ecAERKUSRRtUej5bWoZFMMDI1w4TOiKqdw1VQIL
kcoV9ZNoExZcJ1JPzVtZIMXh2CUlWKffKpUfryt3glKC7tnAOiJQy9pZyhKreC0lAtQ1UDlMLLR9
3otyN/bqlQGHaelp+vNgOW80BW+8MfNXRZm71CUT9QZ+erPw3FxbxNjOUVNviw/TFciDl220SwOz
vGgpHCBLqpl3SmOSSEnXWytuZpAfxsYfK0CRllq2ChNy/EM3rp8KJ8haNY5jQgNT/Gu+yFg5bhJd
jZruL8ymTvZdpMsVeEweFYPtU8eOY3fNKenRbGlzF9XtKnitQ/PDzfVdjH7R3VC3GSxckzJXx7Ld
g9X3/jSO+54Dd11Jv9POsM5zSHL8cpWak4iInb9mJIeNVrbnSoOEWDnmj9xTzXNXWAAbxwz14ki/
i6dhS8eVvKEGnxgyhX7PutE6eLDxAHc+Q8L8wsRqZY0UE6rxdLESFyOZ1KIcCR23Ck1/yToWK6Hk
1SILu4i6noQTCyCvf8nSAe5vrsCFVYM6pudAEbGIEB9s0rB4ChT3EjOQbTrU9S6lrboOGvL9kubg
AqXNGs0A67MW6T2vXrZ+pZ6RFCKfFXF7hTqAOgAXRCsv33WG/hGAmUf0yr0L1X6Hd267Y9P2+8JI
wjskFD4r06UlBPfutbQm72zDwphnAKiUjgrlYVTgwZSWm5EJXnkO4C1UMXWefS2aw8bIStb9s9Fk
40Yfhb4qVIl3RZ27e9frxNI1g8dI4ntKDmi0C+qdz3olEThpp5cWbRx9I0vKjoums/1VGdbNOcz/
cmFX2StKtVB7qbre+azMBYBf+1Z21g0lZtTN4566+BB3F1lsuHirq/pTXLohGYOIom2IdOiOHgrG
q0q6K6SqLHQjc7ncJUVqHr9LCqrW0shTF51xaj+2SWpRl5WxFPEAg9dzokvaRwJlgDh5s6zaW3lF
HG2KIAm2Ywn0LSrrkuw/TQAehsrGGtvfxSRPo+dsIxQs7XXjULxNTbjgenHXm8M1xQcMJApLbrBW
k3/8OgN442nVbWilT4Ybvdi9L/ed0ZRLFu02F96zH4FxooaPFhI8cpxdlRpXuCDMaBNW2Zk50kYJ
UZ5ZFCbiAK1KyU+I6j3hYtqmdsQrN7SYDq133lo3mTCFHYC2qrsFNPwBUbJZa+WQ3NiD2y1HMpcN
3NLz0rTsz3BIBRdAwvMeiguyISF2tk6Tb6AR0zyIit+tGQ9UVOxswXsv38sJeTdg2rgp8ixeDbFN
B8sQzWvXkDWUbROu01S6KzVFImDwUUkaoo9Ktf7kLjIMgR2eOVHHo0CKhyBzxn08UhmKyQy2ZQQf
fGIUT8TWc1kpn12kvquxVzwkPT2cxrIovuG1t4o0MexKGOIr1UyarXDbeJtjSL9MHWdSpKnDezcm
ByDbh/isZAiG5HuzjD6zBHGIuB4hMxeGvuzFGO19pNXJK4q7xAIJiwOQsmtVD3ADhe+reCzpDeMi
cpsZPOC9Un1I9J7qL1AIGpsDEuy5HxODM9jkJrHfKfwLBZY9UFBUPLyCBzUenOsOpa/VoPIlIw3S
VAuLLRCAes3FG2KNjhiAmJ4SCT8FnwIHRXrntQvGcj00pbN2TI6Bn3X5UtYNle3Ezm4h44zrAcMY
/IYNeW1ocrxqfFKLQJKNYD3s7mMzfBCKgEWTF9a2omB11vJauYkryql6I/RztcmQ4rKq9F2JqmcA
UR0bXiDIVWbX+M29edTeFRDnyJRHD76VvwcuwlSDEykvlDKGjS3V+tIOpH0d4Cm6oWr8x03tq1Ap
ILy26FwVWr0KEQT9xCQoPTcCAnRqyORC1rlYt4VZXVUK0CqpRw9octxy2zYAdym0BaLaGYN1lsdZ
u/FcgQgIsgOLUSb1pZam6nmWjP4ushR0FspEXQLCf+daR76nRZqNkv4uRsdj4fEuX5Rq/4fJlMja
FPc+24y7j8rp2Hs3/uCuBwj3E8YKYxYwwQB+5aqGEEthUz53YfaOfHm77Iz4T5DXz3mM8gxQigVq
NeOZHqX0G+k9oX+FOLaM0pUuaheoK5JSbpqima4+pUXaoxfWv+SKvDWRE5YhyjXjWD/mVl+Dhp6E
wk10PkggghXs7nUfgqtW2/C8L6RNxVwPl3bpy3wx4TWBBDjaQwAnwl8MXhk9hRj+QKjE5mE9duj7
LLUc7ZogBt5KPX3TjKa2Qb8q4SWVPWplLx56ARLXiFGqKutfY+B7wL40QACBEu/AM9xAXOrQxDT3
8MCbdezXOR5HMn/0cX7YZgWPewKXWKNDctNnwUMYuAo+LrWbbXwbsSc0kdAmgErYSKSUBidzNrkp
cXq182Zdh4G/Gi3vLVcLWvalF24aTQM0kOpiBdrN2Id13uFohJAbT+54kUdCRyol4/eV8rYR6r1I
23GRa/bkaKKswqBA/nAAP4BKwrtGowEa7JM3yHSDy8lkr+RVO3DPHHdZdmDKvUcPDuZZprTDRZTB
NFMkOZBfyXXRW1u1Sqk7kylJdiwnlQYCvOhbDV9OTFKCt04vs42w22uC8FkeNE8oqDeUrN3qAtCu
XCuGYkMdr+ytGlWojlUW+rvFeBFoCspbNSBuRyMrNAOHQotEFE5NEIqponpdpZGDnEdA4cgPCgrM
hn6h2MPj6JjNbU55jcSSMktj1DciyG5z9Anhx2XJPqDbvSSyaTut6gqEdQYa5jwq9bD4k+SyWSBo
h6+wQXUenHe0Qr+gPzPGvlyBtsUShV7VtTMiPyOsPlvV9qhi9W2YS5nnSMECx3cBUOBQ5Aj92eVR
BjOX5FPv2uh81LkzDO2DWGZzYVGSpXodLJWQB7mShr9SI/Tfg6xPyX5ps6EJ4P07mgokIRwZyKDI
GM4R0b45RlaTDc4+MkbyYnTwDER6sywyFkLGeUpdUemTE7DCA5g0qG9Q7HTVgWg5xzeZpsSXogBy
p+e9/5bZnuWspOZlv7tJAemfB0OYniUyUbCGDjbnOSH+ads1QuR7M0ZpX68wkpF+GNwABT9lBKX/
FDk0VfrcDAYKzlW1GZYQqF1YwuT2QF+TTa18dVDOSyMZ4P+OnhNSUI0sbWXRZphkYHjOLhOD0vYi
p2v+J0YHjSqJFB9I+FiXCIlFNxJ50GZJgaWI10GsYe+Sxl2P8InZ8F8CkXdOmfv+ZZd9J7yYbAZt
wu6iq8+h+451K4K4RhTF8PZxUirGOkIZ8dOOjPqzSyP13OPGe8zcnKJoboCIWPjVmFBm50cBIXBj
QU2JnXYKUP9zx9DjUAFPAtDG43tOXowF7HogqB56oi59NDX1V/lgjzwIyd4fjwMMf6LvGAt2msCU
EtquOf2WLwDD0Df0oQwKZd/7gJnAVUKGMaJhlSLUtYZ4D+OB8vn6+KA/sZNTuxF6+USmR/x8Bvkr
GyOgE+vBiRvgMfNaAwC4EyB4TnnE/YRPAsvmOEBAQ1kZLd7vXwfxQtcat3Jw4C3ibVrq/W3ZG8Oy
lCGwG7P2T6DOD43nwpfREQcglZrThcEDiMT3AgdzdvMu8TWK5VKoT4Luowu128lPQDV/7F+GckkH
8RmenBsdbc5N0AdV9mEEEe9zvKaJp/8yLgdtEf2Wm+S38q68H1+4ab6+Hpf5cNPCftktjt/i8TYw
3CQrc6k8Be7CfIt+g6yge3l8qPkhmA8125hNqncy6aAYqjqcEgDgOTpafh2fWLFTXzQLAFKhcoLF
ntinPKoca2pNjWel9uA13qJSb3zWLQpP8Ybnh27+bfPIOfZIOGJCtKe4/6CjeUNyZi4jgV0SxnY1
4k7H53JalvmyaYhdw7JVQdPPKZRIRnUK7WKxR4cJ4HDV7lzAU8fHmG/96Zu+jjGbyNDogxyxGLEX
wEe3bnqRJWuzvzs+yMH9/nWU2cwNMPbsBjvhfa8t4ORtlSck7y440eqz90Sx+MR+1+Z33PyrZgEk
Da1ikAozh03NeE13kcSnX3DC6u3p06WdWKe5d6ZUx4EnbEZXuFmsen2h/jL3APT+/5FGrhS1zHPK
18cn9dBuRBxDhSUv4EfPs6K6jUIroYO5N6t4nUflb7PmSZbGNKjIzxPxH04cly1U2unSpUbzPYbI
KoJi7jOl47WHlMvH369jr/BqO/Vlh+bz61Cz6JhmxoShYahOPxtCnpQnPuWv/NH8YH0dYPoBX+Nh
7A6jnrFg4zUbpNliZPfB/jAuzbfpe07ZmZ36nllMLBIXEG/A95RUSfsEa8buRIZ8KOp+/aDplH/5
oKiw8tgq+CCrPouNK8oGRnOC0XNwu31Z/9kRFhFpcJvwEbwr49/5xtdWclNvj+/pg4ECNg26cKTd
WBbNpqpO4GTViOJPgaL7VH/lm7/rwt+mwU6f3UMT93W82cQhChJPeHaxz/JLE524Yp96m//jN81D
7DA2StER/KrEP3N0Kh/o2y9Alu5CqLCZnFqfzqtmKOe1Zl6PFTzXwvFOLN9fwZz5nv/6pbP18/o8
hy3J+qHx2KzMvNiPPT35KOyv6D0AQVLPc685Qx0PxI+8le6r9OJ77AkQFk7v66zbddhM0AlZ2ODP
XJskmhxpo7vgZI9P2Kk1mQXvkXKYi8zy3zVRqd00lM5PrMmJIf6+kb6cl5LOs9H1bLMABUSnQvkN
cXd3ffw7DoaZL1M+1zDS4479JVl44y3QKZlw9XER8c/xF2FGbv7Ttfd1wFngzOI8gyfMZ/2NayR7
gGSMSydfGpfekzwxh9OGObKh5toV0op9gdYwLN7ijYrGos3qNdNo+JBRNnF9gsP4NyX+ORyqFbxY
MUyYX7KAJiEi1ezfc7GbsmZ3WAy0zPm0vxOqvJ+8YA9vkv8dcXbjpag3ReMUtpPgrrQvfePxP8Vt
3M7/56P073Hb0BpjKJopbscbhHJT/b31Po7vwlNfMdsTJuijphoYohSXMluh27/o4hNJ5Kkx5vdp
VvlhBU56j3/iKhzVRd9E15Yo/4/DTD/jy6kVSJNFlcenpOMUrHEZSE8askyLemybzS6EQRlHF7Vn
sY9/c9G190gHT6mB+Tb+ksg2/pdQh7rNZFJu8pichbpQAknVakKdEvyC5RUUiPubJyL/wcX53zHE
TKVKQdyGIM8Y8XBtD+wxnbLd7+Ob7FCGY3wZY5rVLysD0xZafM4YaJoFxmse1Ccmav7eQ2CI1gTE
HQfuDnzD2Ue4Wo3yp5HimkCDnV4KvdALM27eakHfk+CDQPBT4I/3xz/rL7P9625gWNQR4InalHUo
RsyublQCTa1oZL+HFw5OLQVm/qKmoVf8RpTb6tbgqFx/rfRikPe0DXA/rXqgiNuBmkaBskabn2vt
AHMmM72g3fSxGN8TyrjtM60L/EAHV2+iNxvnF/DLZeH79wGY6ORMUUX5ESOLIdE27bWdrQgoAiXw
vGFUjNeaRjsIAfsVHXUFKAECcyCfPDxyVkmh5tnSVgfcnrWxsmk5e4MJYtdT0Bvp7SF9tiKguxsg
f/6LHo/4XdSi7K74k+JkHQxYpC6QPg68Cwl+6NP16u48NT33QakG/V3XE+5jzzUmYR816PZwcYYa
bZV67G7UUSIvitSu+LD6NvRXOiLASHQ0ONFugZpl3nZEjKFf5YoY44fja/XjzcdaOVNZE6d5KsX2
fJ/TqHf5QXmDyFCUK+cxlAvvvDAwK1plMWhHE16/u2qtNJq6Kp1lUxeUdXINVsb+Ry0ufgpG5CiM
IS9mWZj3fT8O9MGFB6+m3Vs5hiSImefAKvuBxi3O0xmWRydsq36kzdOAZM021bJJ2XSu0EBjLvEc
L2v2ZUNf6SoGinNjeQ0ErxiujbWKAELdmJln1+dOqsvwTNJlW6qaf2nrJfpWjqlACT2xINPlNTs8
Nr9GNyetKULcLLjBeRUZiMaWH0WrBHlA/6PVoWItTdi28EKiEn5wlDQgBetqsj2wWxPRt1piMuKg
ZGTCDciCU82En5GEajVVWkoEwjZ+yAXAsWusqkQa1/LGaOPk4lMv0FZBWsPZDJS/pbuxmuqPUerW
iQmZv6Ao86lCszC01pGlRwHi+64I4QCTMevA4SRCyq01rYuO9VFomM2q8eLLJqhPxP55XGZIdh+a
B3hbo8Q734haC5M3yIwBlbbMvigVK7pGetRbH1/p+Q0zjcLygSBEHgSVgln0lw1qfbpSq/sgAfQH
AcM9g6pmoLtI8//4UIc+yOSq5KRPPZm5LJuI3GzQAMrsS0vBpNXSsvwlawCYn7hvDqzVtFKuCiF5
Ei+brRWcQ6E0uLvsDRXvDeAt3o3bVj0BtI32cdVp+B7Ik/W+Kbn4fmKQ4pyECUwKOhYB6vsOSTLb
0cxwRLa5HpRmDaxEKxf0RoFLguDX6fK5olAWlHKrz9w3JZ1Xnai6dNCtesrsGlUv1JwQOuv0VOAR
kKqxC4S7Mu68prU2LQ62n63ehDmoTZ1KaVEi/wFercKZAI9c10QXWbPdhdJ4XbOQfaZoiBmb0aOP
6N79iOnop9an16IGyRqCym8X+aQ2B09yzLENGbWXcYBGssDAR30pqti+ALmnP5QgrNtVW9sdSnqD
F1Ox9VPjBooCZLHeVPQbd+z4ukB1W+PEQh4IjZw0quwGGsCTRttsJeNwjPOWmdhLLcLIPhMdEmJh
Q1l+UvcHLlhVXoIYgIk9jQjR+lwWWuDeosePLLjMw2EE8JHg0XB8I0/Dzpca4RCEZ6j/TwIi35d6
ovNUCLiPexTbwYfjjXUF1s4Dp6P242cmithf47XX1ouyG+vzIkqME7Hhx4tqOrbT0Koq0CtGjOb7
T2jM3KSdN4w4cyaluchRW7hxPFO5L6ORKGUCXNwnMAewD1Cabpu0ifcR+o7xyPEEBuwiptcQy1Fs
PxEoD1zlyBxRZtQwR3Qs0r7vv6yw0riKbDHsmwTmOzy8Ah+xcEzjRWc2eCOWmgQo1SlOp6zLvvBe
2PmZ3A5eCjT7+DodiG0Ggs60n22u8h83q/Qyq2k8IqgXiS049pUXoOZPLv/5z+NwKegu644+yY/m
4YAUcjZGKQmV5ak7EcOvjPCFvfVyPDyPDzV/uLM4JteyDbSRHpszn100QaIUsGG/R8nVuOhVKEc5
AJElAmAYyiEGtsyKEYxGGz//h4FtEjTXhFb+4xvzMVMSrcl7MCe/teS1N35r3nM1Qk20QU+dejIc
CKaYeP7PaNbsyaBDiRt7I+v3wv3tBkg59zDV7mV1YuEO3BTfhpldfnUUNx4k3X7vgA8s2lcJ5zsj
XDjVq9aoJ3bj/JsofpCycAnQZNZ/HlncoeiAxrLbq7kfOo+RF+nvZRl4Np5UAvsbo8gBxxxfNUOf
happUIHPKzmthkzWPLnM/HK0U6m2+wjTH/fCHDVyRyntILwaXFH5N7UT68Brej2KzoI+lu0GmD+Y
8ghp3PssiW04UWXvW1dd3KqgbrxyMFeg8NTLkrZk9ZyYbarh21fWj00FvxoSdYjewRAU2XmMjh+8
yEDp6e4nXZy+NlrWVTslSHDA5v3sik3cV6TZudl14a+qB1mz4FkF2lEGQ2CeWIF5AsJkTNrqNh1o
wiZJyPfQVIrE6qFo9/Q1c0SRQ/IhuAxB7pab49N+AKdBLjA1+GFeI186T3UsL0gco8zI3SK0dj7D
2lbsKzPx1eA2J1/v1rKOI50Xd+V56xgC360KM+XTSqGl4UBh4UUcd4iG+xqodBBlpebvLFVx1LMo
j+pnCcDzrRVVfFE1iq3f2qLTlBNbZx48J6AJWbYGZg1khDnXYAWx3TYN+xnV0AI7lTADwQXOGgOW
oe2j3fEJO3A2TE3jT8Otlka+mLbxlxoEhJNI5zLo933fPiLm0GLnYV30mHo5NYzU/zAYNydPTnIu
bX4mdD9QQdsSyoCG4wxcj+aTNnF8pePWy1IrvVOViJ9nEBFDLiGhIbmEpNr3j4P9VMFH8HngCSO/
aj0zuJFYrIEqhyTXLHUn8oZTt/D0Z35NUdjq3GMm1sSmrWlUp76P2eLGpnR+Xe/Rrll71gviszsU
De4cC9K6VZ3hG7bLI2sDFB8Pbxwe1fpMkE/++0xT20FCGxFHbq7pQH5ZVtPF9bmzRb334ZZvnSGB
fwYH8Ck3FSxR4Xetj483vx2nr3YpxyHAgX24Ocd9OWoZWxU0lL3qOjkcwDJ8G4IQXT6wjHvL7YIX
Bx/XpZ0k3YmRD4UWhnQmS21eiu50mr58KflYF5MINqgzl/UKy3gUnUYxnogrh0aZEhmTWgnZ1Vx8
s5QGJGE14vYP/HyRRq6KIyig0OOzeOAwAlpg27jsHSLY7PIFLG+MQasMyAy0I64CbbrridLnRhrr
bxnqVs/Hx/sZaTj5VFvw47EwvZ/PnRFQauKQMF7pfgyGDZ3IlZet5r798zg27wjL4onGfp+fQzR9
cuxY0p41QrPCqy1KGG6EU5ULJ+74UH/z79n5s0nQp2rBJKQ9z88R8Ej1ZDQmP0VVKvtCsyww8IPd
ZhBKihyup8ZmWo+1GMVZXGa9dd9qeou7LBR4ungg/YZfvSpivCsB92MdZmPOTMWuhErYZVAal1Zn
gIc9/rvnCdEU9A3+cic1agQZ53GY+D7oOZrtruX1dzp5V7Ook9y+Gf0cHoFocL8QlofuyPFxD2w5
psuxuDCFiTnC7PiUeedaQ4v95KBlONJFfYbLi57tAMVDPJmcdI+P96O9R6RA61tziRYATkE9fz+v
dYsHLjikbo/ihKdtSrtL361O+a22JeUtaKl+tk1MBPjX1lCXrzzSc3ONeqpyq1Dwlb+P/5wDcYvk
jAITCSJpmj37/ERNHCXz8pryZ1mdg/gyd3lvoE2A9Zp6KVVzKLiYRsRckCg4cc8fmHoH4VtdR6n/
gH4jJndDUTdOtQco/+kj+FRrOR1uAeheH7zgxMV06Eu5lFRKvCbvFzG7C6vetjxv6CqQCFVhr4I8
Vd/9oAGU0Ksu+IqquEBfOi/XCDfVxfL4NB/6VGIM7QCeqO6Px1NZdySiUVLvOxFoi8b1nsuqXQU9
Zl+xKk7UdQ/E6knYFJcRnoR052c7zFXGolLtoNpXehDhe5aVSwdw//r4Jx2aT3T6BRVCDFhNa1YH
GFANgkeWVvs6h4HNM0DblrluAVaPh62JLeq6FrG6EYqa3x0f+eD3Tdet4xjkbvOVzD2MhKy8qfYZ
ekhbD/z4PkWZ4MT3/QxIGmUWnXoqdQn8kWbfhz0kengQO/Z41LbA3mPOSAIdEGZBumKLPCdZPZxY
uR9lJ4IDC0bpgCuJnTqPRgjehgbFi3qvNKUilkVgFdpCVpn7YlSeoi4UJFtUOjc4cK2A1Hb1Vqf3
WHDtx9qF4zRNxCvcL05Bn6YoMLtTyFhJynFEwCtqvtaZxKTOoD23V4Te99DRUr/b41+IiS1knsg9
ERgOLTCDAV+k1kA+MAtKkeEGqq5wWtIMzX6vQVhztKr8xGQfOpPCYBPh5QJkf/7M8NFmkeOQMYqM
H0WigGEvxLXQX/VA+Q+3DBHnf8b6W7r6kqRhkxgNDvSzvW0EdzzQsEKH3oLU8U0yuVoePx8HVwsX
Iw4/mf8PzF2W9ZjlGna5TyMjQLrIK/An1NwROb8402CEHB/uwDxSKcUv0AVUaKtzREc1xHi+TAcl
sobxF2fK2qhGF5/3UDdv0L/pT4z38/M4GlT5cE3jxnbnyVRZW52L3hBlPg1XlweBtIF/WZh69tb1
ffP6rx/HjrcRakY/HaPRH1uRdzMP5oC+TxJfSyvoFn0wQoFFajI55V52IDXQp/uQQoFKjcOdp27l
GHWRHZOO8lC0kl+mR3smW4ixV7zlQC+7xilQc+5Kd0DrDukaLHtLGaDriK8n/xf/OHFnHphqrhGN
zA/xdHqF00H9sm17iKujSKnqhjhDr/n3vBWy+7DJLCzMjk/0z+sEaolBlJkej8SY2aWlB9D/01pV
9xblHnieNbh9B+SJBR93IUTawxtFcyrVy2J7fGTjwNCYqprT5sUEiWfH96/06a+aYyHsveFHtbdU
G7W7z8oAvQhdJjqNcs9EsJcSlfkRBEG3NrUApkTYQ/reJKbXvtDTz+vLxskLfEBEW4nzASKisrW6
MkhXoZplqBVGcECNvoemJUXcrcgQ1fjGhIuPuWuhIadoFU2TvlJDD5BWbPTAmGRNInXrmr2sL2K3
1/ozRlYQrxstM1pWgUCdSoQhDvGpwJdQzb34DHy51UDw8tVfGm4WJ/0Cf04WzzKLq5FaMEWteQcC
loNiGQgq7HMIZuLFR82hWCvSyy3y1QZNHEVRM/mYD1M/1ggG5Bkzxcqgu5OToXAcDv1mtL1uWJsI
mf0q/XB0dyOWSebOUGr3ptB9+25E36j4TcpqVdeJU5cVemUl7LEGXSr8sEJBA0aqg53uKaKOz9Kt
7DN+KmxyD1FY40SOLH7cfvrUpeRVquoG7MnZ1rQ4q1yyg73vLBWD0dwbL40YDTq8A9ULfH+LTaii
R2nLWrvzw/Lf7ZfQy3Yo7nM04AfNbXpwMiuVTA/t/VTq3ycqYjFovpYoQaGpefwoHPhSoVJx4wUG
LvhHmXKMkO42E4ylEl0Uv1COVR/6zixhOzJDCFbQKru2MhVT5gpwxg6VGvfx338BT9epkEHk4an0
/SyKpsVju4M/Z+faEKyYegQoVJQQ6dvgCMqzEJ0u3kQqkmlNQasNuQ3tRIvrR9QzJhAGFrgCipjL
vH//DYFToYDjwchqbS28Flbo3RSjra6wbQ//9S6bDTXbWorodQAYibevJ1FEvZftTvXqcm2ORMLj
MwucZb6PGYwWMR9EqKXAMstoezp1bR0jNGM3OI0bGAJuimHIN0xk96E61bB1a3SBu8KLL/B1b/RF
FOM4t4iMRr0kTRbAcRDOfja0wtzZCUbnatRNcuYU1/qxSa4GBy/IhrI0crpK6icgNJDL2aLppSOd
FeioLpqJu6pkO1w68E//ZJkpscYR42MdhMOjj4r0n9Ab0l9VPdmxW1GM1q5aG/qqVgZe53VpIRbT
oLG38JHKfufOUm8rtc7A6gzOMsgTddWrZf6O6Tcc9gpFUbvUmnQpB788UwccmHb4yps8bJP0BVd2
96pFO/7cNMv2rJWlc+ZAbkwWSRKNAxJvRr7PzUTfJ4lFRQB0TraOsz5sVlnp+vej1wVLNzRBNrXj
+KfurRrRyUaUNwgo92epkMPvNDK1rR8r5VXT29G7nncq8hhG/GiaXrYiVZfnvqZH5ybiDttKV/Ot
sFJE0d3ev+o71C8QvqpYKJRY9JumcdM7fqUabbJaGf2Ng2UXRhV0P3wUDxXzKtci+71G/vUO62zv
BqseOuipIu4rPR2u/x9l59XbuJJ10V9EgDm8KkuWU7ftDi9ER6Yq5iqGX/8t9st3bRkWBgNczAwu
TFEiq06ds/fakmnKM0bbZh1MYfDFBAZ0APWT33AecU8+L1gN43u2f7taBX+RZ0b+SgLVe6phAu47
MrGTK5Kni0MWjyQjPRO5BIInwn1ev2oclCUjRzc55UB1gViIvG93lB3iuS/a9g6vcuesoIyl249f
hosTxnJdJHr0xpnSXniDx9mwpiwcklMZNNjUFTneQEOdcr5S1by3lBAXwUpicuyn9/f6/oZhnmlP
z8mpSEKAQqDu1zTfrGPQqfLKpS42Zm4JCzHnRugczH+Wtf0/tRrHs6nvQGudWgPEEIkb1uiSegV/
Jt/IduB79Aih/q2FcrDOQ8D+9fFXenEMWK7vQz8zeW5o6LxZXaYWmBRAv+zkN2Ltz2pjJPLB8qat
cr0rPc73vtX/Xmr5Kv5zq0PnDhwfnezkDOkz8RgcpPoltPh/3Q0d9iF6KHRIibq9OPUKcIExSCfA
i84U3LgASje+ABbN4NP8FAU4ZmQ1MpDO5mjXAeS7cvl/e92rUzfXJ82Ys+li8r5oGgWdyBsRm+lJ
4pkNtgIyxqEj8LE/qCbo7JWnLeCCSNDyk4bO9nWOJvk3mkz1g7ki8W9l3OXUsEacDJsRPrIPH7kQ
AhCFceWjvvPsIZehl8mjToVw0R+gQpO1W4M77NwSjqwzvQxGt+REZNVmNNx8R7P6a5fP/ZUz/Dvv
sYOdmdYEYT6XbjYAErVvVVlyShwzvnUzuDz8EMPjx4/2O88b8VWcOB3eYMhBbwqCcRY+TDVsOEr2
WLTnWOyzifU6M+P4yoL4/qWYtHCk5hF/m547JZZUdpYnp56yA6BjMT1VeizWvN3WlQXjve/O57zO
4Y44FpbB12+Rn4Sq02lLvhM8tx8MpGF4JREEhys1DmUbf+ntg8zICPVySK+FZff1leZcF6p3feMo
6xmEZAEV6s8QtVWy9hw1hhBk3YkH1csG9WiJpt9VmgS/7042B2IfSCI71vMUip99JFLkZ7nOglWc
F0wwMXpXCC+V9WCHdaJXuQe6e5Mp0d0FueM8oDEUCm69Fz41mamecapbd10gRLrL2aPblQla43k0
WgmhjATcR7tzrb+J17Joplkd3ToyBw9Dg7r+agx9/atP+uypgeUJvZcuxBdjYqoIHsPogNfbvfzT
5QFxHa3yynGVzOCzANLq3N1oIeCHhkrW8WZEYfUS1R0bXgNRlA0OXP7awUSFkIuYEliKjBLjVY/f
6pOl+iJZN7bRvBSyDR+0bqYWdFkvXwpVlUjtWmYIawy7cqkbKSdXQ2cJcB1mlhQAuayekVNR5ZDu
XbIOeUHM+myhooMrh9arhr5IGM2xUSDeztE8Tw3gepU5gEIL1a0qdN4uIC+z8QEtUyBuIbSpg9JB
b3LoCuYYAnKXGZt+htt/SJKuztdgzcKvLJ1SbyErDd87z2izFbJd8j74/co18IfgZ5std4ygkt+z
jQ3NDHySYPl7w9H2LoRbCX+pmg34KmIEEoKPmrajjowHs3aYpiVFSAqtZcX6t1cDmV3D/XXSo6Cu
v4dkBF6idxuSNwut3bPXDelDniatCQWsgKxTadDWU2UOh5Rucr1Wzdj//njhuBzGMXlmkMl4ltMb
k+g3T36QsreIgvWpyZPp02gAnRLDEWkMyRkD7jhvFbLM/1WJEcLgbspJ3Rulzuxjlzb1ubCyvNrp
oCPax0qD/E9GtuitsBKevjrxhuHKMv7Oi0pAOOmRvKxMKy6WBKdJTE/GsEQm+NDzqpxm9zFp++RP
aqHYA30aTGcf40RwV/pWAi8rzTFvJQsGjFTMn7lTYesjacJvgPMCwt1YKBsGXrXGvnPgeke0Pcup
25lenEuoO9mYXFls3tuJ6CFxVEd2tJzgXi815axCZpk6OYncHbdxP4d/iKpXP1ow9iWzFhhuq9HK
3J96auwrv/Y7FdDC1GD06kNIQR/5+trCFVnZAa08GVlcfSVfhIwYZSfV4+AN3Sc5ZJATrjxf794u
ZTO+gWVK8RZ5EcvET1ld01MtkPvg0qmcLxry3jmZAwiFOAlhwwTWbTjxL91L+MHfYU+Lb5MTDA8A
zRK6tCnuwsYJ8H90QPwzFFmp+YxWJPzZKMO61mJ4p+Kn3EeNsjhyEEy8+YEoEuEK97wRQxr9aHwc
jqTzwrWrQu+z6Vffw9bJr5x8/82O3+w/jHddDjGBCZbn7TVrIkh0B7L/BGIWAKlftkGwYZZqpltV
hta5QBCSrgd01HfYBYdz6JtqWBGGrj6P2IdazEmVYxIlher2RneBTQdGgrca4Ma8iDIAEBh6PS4b
UHAOiSEcLFd1b0QJZVcEJj3rM/NgKs20zySi5qjpXRlr4hQmUExO2IybOBYyWUsOJc5KTr77E/l0
Gd+MSTccfKe3spu40LkBvDcGQgaZL34oa0O9+BlDuK2QmME2whuClxqJDcFLPp2KMbIGc6cBqja7
KvPUuLfnufg26EUbMM31T1LEXWC9E5+i6SEX7648nO9s+xH1K816FwW1/bYqHDrI+UWXZacoxUVD
2q7ZPUZzlW7LeZ5XTew0f700Sj6L1tR3Wqf1Vrt1f/j4U7zzUrLs4gKjkYpG5+INAUAQ6IEiHs74
uDPbPljZRd4jkGZDfhqi8Pnj611gHdA9MSykgcT7SGvwX+r2fw4nZdXpzo3y7FR3rWyfaxxch6Ce
TSg7iTf9agpTPKWOl97Y9iDuykLPcg2raCROPU3ym0aK3NlB1kQQj+uyra5UfZdDBmS86EMicDwh
R81/n/8/ny/o3KYP6HqcGnJLjllJ0ngBcWUbtqAk46QnyyB32wO9kaci6n7ymPVrV0fqytPxTvVJ
i9vjWLOoDxjlvF4sEZVgSiKP5GQII/3tdYm7m0IZX3v1+Stv3nywoIhQGVBzPn07Vahqb6DrY3Ao
dcx6neeWexfI4W9eD8OVkwi/8jvXshfHAEZjjvpv51LNOORaV2F2KvqIpMKh9ckXF8lNzBEOUWEe
bAjFjFahnvSm6GX0GZ61vq8Bqq/AhVZrR5fNKfM14G1PD1sIA9F6AjK7qUywpMR/Bft4KvTKqr1z
OxRPTuGmTzoxgq3MOwsrELTfZGhH+JHkxlg1QPhqGJxzUbveLnF8e2s2Ddotv7rP8fyRCFKbq9ge
P0HSnm5wLICQNcpyV3cBjpWOgQJQgWhlkGl7zOpE3M19Mp7GxP8ZFMb43RB2t6a6fnFyoouH1Kog
AdRfIQ6Gv4EthxtkQ/4eyjKZbUZSHuDFAAusuodGW3/r0vH2YTXUO1axYRWaTbhs1uYdFdC0sq06
u3Va0icEjag7W/bGKS+DatcQG7djAJfJdToDd3XIEmJIrjGtdF6xzYsxu88JQAInZzS3WU4Gi/aD
e5RqFjTX8oW4gi+FFX1rdTPcucmoSNlgxRV80q9eNSR7v/SQ6Wd8310NTzVop5iEVgu8tdVFBzOa
vvLSPqaYQ/htR3PdZ5Y89pwdPwdCM6SLCLFPTawi9URQW2MWwYGIXpNI4ir4Mnce8qUh5YVSbQZ7
1PLVk5PSwqAAXTdtWq5sPk8BoJb/HSnzKzNb+5hzJNzW8/gYkWeyT2SGSKsLiXbqcvNBBOZNg+XG
W6dtgQ9Nzr5z14SR3mG8lOspna1NjytCr+tChYDYxsVuHwON8rrqyaiFtQJfOpzawL0lZrMkxSUP
942DKj1towddgRAyherPWW+N53YmR94ZCGtwh3Ti4KjUypnLX7G2bTzidXhXGGa3mzsy+uacmCw8
jD+JzmRC5ZTet2EO/a0gd2rFNl1u8lC0p7jO9Q5K9vw10pb3XfnZsKcOMYCMN4O7ZvaZfvLspj0v
q+dNUBnDbm7sB9D9OFCL1jqgV8OSqTGZknAEa09YoG0Ccj2L2oAKWlknlF20R2lJrcm6sQApeuPK
D3AtEKzlHSBRlBsA/tDj8zzEA5vaoKHar9CW/3RkTa/sENFQ0LbkIOVx0B2RR6Ybx5feXqWM6siM
gPJZm/Gmpm38d6xDF7FUaZ3aGeOS5xvlLoT1fgtxf4EQkz45yURusyIDXEkT/3GS9edg5ACSNWQ+
eDVJBKidrd+5WwePSV2C121Le8Mj+9iTJ7+1Ztc+eYnOzmCn/wCYNVZFK0Oiy3Juzpo98O1pCaRe
kkYvnWFrBTmZfIKD1TiQ0paJ+bs3c5eNQrjj132+joboRdQ6IiEg4zssir9WUGZHioTyxOrT3ngq
c89M/Kq7qXPYO7vhR9iVf7xSf0dV3h9Lv7A4MfOvfSYf/mfg0PAuu0JRqkx8vMRzt+Q+NjuSNFtU
v5ziPTkNe7jueAJmMj8iHtLVnE4dGXnoDEsxYZ9zeaWNQD8IqV7gCg9n2wit3eh4PSNE45tp1ySg
TvlNHZBaZoQuoYUpCRKIR7J12sX5hu+ciAlSOlkG/Olboj0qN1sl3+2uyG+zMuoPblKkh0xmkDaI
iUD8L81b8KX1eqjcaKUIg1/rMv3dhy0EXg6xxSaIG6QiuLm3rVlK4rvaJjsGVZ/9rRmWU+wp+iiW
+EVb6rvTBvOtMB2gnXbZ0s9pJlZQaf6SrThRl7gH6dsYD5q52rsiT7ejwBfVuRkwVzOZ1gDvjV0U
TtmhCOunogxp55t1sEbBBhk9BWYdhR2s7mRuVvyXaRNXQ8GA2uON8/RDRhW59iXkV9Q0xIV36iFP
6uHTxyXPZc9qmRcuEhAKLESEbxpJfT76mS0JHvDtqtnjczD2sWFHW5I2u+3Hl7o8PXCpZTZpw3EM
IP29rhrcmlI96dnPZz8kiI0OfvkYd+PwFZK8gWJgsIp+K5NsHK+UTUs58rqQoLNNNxjpJjKBCwep
X/MuZKrkoBXF+hEjYr0rpV2vyighVQyN0TqrypMPm9jsJayej2/78hvm6owp6EGjDUHP/vq2S4ub
rnIakL1btWxDw3R2rVkA1WXI8z9fCtlwZNPwpmQP3/LByMUrIkEEFpP1orrN0tj63FmDQ8nA+OfK
Yf3y1wTNCh+Br5VWJ83u17dlTu2CgVfxcaIXsRGRgSyTVs1+LM12lwclaZjs2Nnfj+/QXv7sm9+S
ua4FN8PzGT4Fbx4iEm/bpFVxDANf8d4EpobaDOZY4qwmi6PdNjjNfzT2mJ9osHvnrnJDJpBeAYuB
IqH5F6gEaX4i5+aJwgcAepIlXr1B3YPcYUAd95kctoAQ0rGBoc5FvENJpJ9YFS5akCvf4mUl7TtR
uPAt0AyBm3jzcAxebXVUTPExGVR/x8w+36s4GK/U6+88gnSyeCgY7SCFevtc+AGhdLZUxpGwFUk6
VQliiVbIkcib7EoPPHjnB+JaTOjY/vAAve1MZ4Rvkz5gEj9gNK5LV8OCXF8qT1nnqFDi0Ypzwg9z
UAB7becdoQXa8u/okXTEuto4ntemHzQvk6X4f8s4+9m3yvlKSC9xBUnG8GyxY0beuhYBYaKxYFrC
2ij6O5cpBhG5c6hPjdeah6CV7jONq/6JLClxH6TeSBes6PXOwSQZrybPz+Azodthvp0lCRZq2pA3
WrjwjuPKgvUo4dDfT07iiU3ttAQ1ZSFArK5N3HTLBm//SonoujciY/qmqBS9tc9UyD1wmvZQHkln
+kQH3/IQvRA9RT1XG/bWZtOvNkbuyzPNGx2sZBuE932YE1fGNL6tMZy79e/SC9rnCcvBLyVpwDFy
LNVq5pD0Y24b/zgOA/UxM4zmSIB2cUJ3Lw9oiIxvoUjHo2m2PuKHOLvWtOI8dPkCLvJOTngL4YG2
6Ov33tWgbXInEqdSDObGN2iMa3LR20hRjVphdDYo2+jHpl8FiwIZAIgJNm00vVQZeBDyKwMKO/dP
JcN+Y6Pg5zsbk5e4FjH1q6uCpbAjhndOTw5m/I1TjAiDEur5MMyaQyEq82DZ3b1jwDGNpUzvstSz
tmaqfiRTX90X+fQ7I+ujGuLfqiCZiHK225WTQUyE6u8159oNu43cGMq7nWOjWkVG0RMZWAz8CwFx
nfO4secYfIcMvhSuLDcFKSR731Fs2rU5bb0KGOKY1XrfBTXnQsZb92MtSRqTeXSfhwC4+zDuOCy4
dfIUSjHhYV7Myw62kYMMQuN5MkwSCo3SzEnl0O12KFN3m0zCwFGmhwkieZBMBBGRg9EyQPks8lJ8
BgWjHqzZMe8gnKiD31bfKnbZPzBoFIldA8KAoZy+Z05Mqqr0msPY2/WuJWF+C2G6vY3wQxBYFvj3
VWiHu2hunF0RS+/nUIIoMQJr2iVdYhNOY9drT9TDtqSWeSZCQPErTpKYPkuoz14kIQ3bRfilMd2B
mEV/IiU7V3eWyVHLVV25McmK3MmKOozJnrgLQ3GPoU5sfeLvzrM0wXg57vTbCNNwMySuDy/GIQRp
roAemE5PzgEbx25C67BP69JDwGSWd/6i7dBLtKEu4uhXWkn9PI2LXG4sGbbV4wzFv0MITI3l/paJ
aZ1st/G2qmsniP6FccYbqW6rpidCS3FUP6kooaeXWEm56vqcBDZP2VCiqeZMsxEPguBhwVkwEau2
KvjDRo8Grqe5vnHa0HiM8mbJLpn1lzbqGBXFQTVtiqVxOIvC22uiEjDh2ADYG7NsHoO5tc7oZvLD
5PKPhO7iN4ySJeu9tJ6DghEJAAdzLWA6GKQmddbf1mXdWPVBN9yTkpkdfWtWt31RNPdJA5gZo8VA
4R1k2v/FedGvN4vIAOu8zaBIM14l2qYlPFoE+UYNsaDuFt2XOG/FD9z9cs0huXweczlsZzsel9Cs
fgNjgz+ciRHkZ5LVe3DexWEwhpLFxTc6ePRoZVriAyscMie8wO559EH+KjX3QC6zdjzrNCfcR8vK
JvivnIZ1AexknXV59KfMkyXnYR5O3pw8K7+7iaaQBa8lM3gW1rTHs6NXqVIRSfRp8jj1YbrrdPwl
ayLxEAlyjB1X2qfUj59phYGlF+SxFTHTsJmpoZyJ4oF4A8q8kxknSdJ8UsN3tmbLSl9UFCtJSYyj
7OJDYHXBCoX1964o87UY+2A3lHm8VXP5o1R5/zB0TNvx7h/cviPuygG33feztxWpc+dOtjy3ORcy
hmwkFtoajg3AjFUX92Qt0BYAN6E1gx9vLvctQdU/kqG8K/KKFdBKYLaCC7oTvf1pSJhmRl30w/En
b2uhWqA7jXwqrZTYF4h6iIdVj77yr8giLzurSxMfAx2vOtXbWwqZr/3RyYCKnKx+iPdiSPJtHUnz
kDPj3Tp9fa1j+O71Qgs/AHWUc2GcSgUyIHpKOQKTLLqTXfK9nsjctQ2NjjZh7fq4TLy83CIJRnyB
XO2fcfv1JhVFGXq/PMdB15jesHYlavT1xEtSrDFxOlwYclby5eOLvnPMcBflZYQX0fYvJB9OmUyT
FFQ+YLdbD41jTSawgQnLeyi9NjqPcTn46055maYpS8DRCXaF97+rozhg/Wd/XirO/7SIU7eUgq6q
OMGH6jaeEM4hC6f2SscUB/w7dQAQEY/qHhk/l3x9naKqjXRoOAmbzHj/jMHs7DL6hevciadHIyZR
LWylcXBt6d82PYXMyguEcUwmL3/MB5xpWSfLpQtkw63XBBgZIV73Xg33SZolZ6b87h66fvODnBlS
oCP2lYbp14Fc84K8xjEiAkTWt90cW4ekbOjBEYR4oqkR7UYVeehJaiQF6WDQJZnrQ1RHLQd9GPZ1
aAt7A9aYVJjYn055tSxdQc4MjdLD/yYnoqwHl3Izyhxjp8IsXIkq8PY+3f3PrQqLjSYPdz92FVlA
Tu9s/Cg1b7LYdHbe6PcHxzWc30aWlQ+avs15aNV0FK1nboeqwX85x9jTnbo+so+RlI0M9zYtUp+d
NJr3TWs26bZtp+lQc5zacpr7gyEj3fCeEghOIMpN2KOtpcfkHXSU/zZ7qjAq0PaJZFPyY/MmwIFo
BHvD178TR2UMrakl5NIQYTZonBrfIZxOuCRSBxPqxxJNOpIj+thJTNBjn9pbanPnJhqJuqK3NG07
OGYrK5naXUkE2X5ymMKnM/lorlGT8Wh0NIScWayLvkp2JAs3qwJN+cbyhj8ipaJWSc25tx9RxvtC
H9l1um7vTWN67w1ldBdak489QTVbGjacIpN+8O9jxn5/SOwmDbIcqhUJUMap9sk/QRqnSkK4CS7e
qTYdN1nXAnfj+vmKl3LaabKQ1shJQvTHBPx19hT9yYpA/g5LYt76uB2+kLeeEkJoV3ssk7/bMgvn
jS0C+bMdcC549Rg/M93wn9rZ0hvDKgtwD44Q9ykNXtJDiY0kJbvdN1bBhlj42WYK+36dxHa0+3hF
eWemTyZChOQBoxyT4rdMKh2M8RwWuTh1TV9+6zyz2RuU+4uAup5+W4NnIxhJZOusSmnwXKHzdf64
ujfOGMv8G2IMSJNJutT5mZhFNq7sPp+mdTjL7BAFtvGTeaiwvs6CyTuBbnS4rvQ+LpfEhUPGqZPP
zz/fdpdkgvONGiE9DUEf7n1lmvuxItcpVwHiNwUTjQDGcJ2HSbKpmGZf2QYuz73/dKL4jAChoV96
o9CuZo8hDvTtk9HT5Clbw7pXtfc3t7tg//Ev5Vwei5hQ4m1iXEAPGbv46+XQl1aCvI7QAxVnrd6U
dmt/crqeeN0KEPgyt5RxtUpF73S/TFkmfwuv6SxsCMmg6UDI4CGLcCOsSjLryk2rrJynLI8qb0uW
p3DWhUGPlAgzrz5hc5AMAsjZbFZ54kw76ubw29jYVb13MCjx22vxTHezDJlndOnGbwbjC84cK9mO
SjfXaDHv/Mgm7KaFK4WGlVCN17fOHubBAMvkqW1q88Gr7fbTnEXkLcWGUYpNUGSkSqfxABAsifsl
cc5SV40Wl42UpYPy/wXGm3ZU3yLGcsI5Pzk66b80viq3vBz18eOf+dLjuWx3XMWzKJxMBsWv79WL
2xIKhRMdlR2rQ9v1wX1v5Io86rQ51E1CyShEe98KMqlAHljn1krrVTIxCPBnoqU+/jgXN718GrIA
eMVo+vGCvf40VQsate1dWMJEdd43o+mu2anU9uOrXMxGaXfRGEbKRfuWX/jN7zsrq5MxqpAjNDWx
I8JrPPuxEW9p0I2PeWIFq3AuGQY2zTW+y/KXXzX7litzWWpGH93G2yo14HwXW4ERHMu2Lm+g3BWn
OaradTIa3dePb/LyUuiN6EnD0+RXpUv2+quMMs5Kowau4zR9YX/n6DCFP+a5xLw15d6VPu1F7cRl
PIBYNIPxzoOweH2xXA+V1VjKPHZRytlYh8W6I6VuxZkGVQFjtCu/4EWv1qfxwm+HHjpAGPZ2Gwmk
9jAlTNkpAQT7jQEyod8c3okzlPIkojhb9XX6P9tjOAEupkuKfYB3QAFf36TmeVAFzY+TP2bGKZOE
2luMRTZh4edXVt+L7/PfpVCn+mi96Qq/qUXbQvB1zqo4Fc2UbaOCoGGEhtPONrkrclLVlX3l4o3g
esCNEEyjiWUe8+Z6Ok8zXQ5uccrzyFnNKNF3swsmH5bLZ8zOxrkwQwaOhR28fPyUXrzwy4WxBlOO
2wE8qjcPjpjHiGFGwCqX4LjwQXw+uuQnfPrfr8KRkP9gmAMW+GaRm7S9RNA7+Sk0oo4Q4tQ5D/Zc
XrmXizeOe+EunEXgsxjG3hxUCNBlbbTD9BRHU3IMp7iHaZS1nw0DUcXHN+T860q+Wkm4GAwl+ux0
XCkKlu37P6ciAjVtdANZemKAuLiimiUEBKjY3og7d6S8M5N+Q9ROkCEoLYhjHkIGer4/1CWDTpVh
yTCswtg6xaJQiAO//gbVsnqc8Ice5sVXucWNtbxgTnJTtRNx7AFt/Ses3BnhKWlKhgLTPdIOM51u
WoSxMVnasvtiJJP1OUQqcdCO7vZEahsA+QKTfOWGLvdgDR1YdWTAa7rpJP8i/NlGus2rlZnP+R3D
hfw8DuSjWgOsg43bZv7LaFnDS8oCM68nQFiUha7b/TXLun/G0UQoeuoO2b6DsfRNug1JvzIT+X6O
/OJP79t1THBOUh6bvhm/BoFsBj4QUOc16uyiXGdZZvzyCmnhP4u6jBQJ4KN+PGVPNn/wiSN2v0+D
gpwJJqfFMYpD+8sw2oVaA4ubERoLyvWeQetB1lW8r3CB/cYH6pirKCMTo1D2+NXsizJbmYEkeLPi
X4pdEKxN6o+3pR3MpyprYzJnR5PzFug4N1V9xwqmx4M/jO6TQwTdVo1Sfvc76LQ7C7AqwlHfqk+D
bxXkj1NomZtBZsVvbwr02Qjh662IjRvyLXTw5Ec8af8UtgVxyJPT5HweSqumb/UWfJa/NkWr+f7j
ZZiOg39veGSnh9bohJs+xcmix9khBpcBsSWzcm8RU31si1Y/ppMpUHL75iw2OrG0uY9V5ZExbAgl
1nbTDS8D6Mm/JMcX3g2gjOrJHP30uaqL4kZW1XBLjp+xh900PcScyF5MDaV7DqhC8PBWx3gUOFnQ
zarTJObsnNg+0KcgrQ52yIBhF1DGiRUiTlGuwthlhL6ahCJHkXTa5GFy+XhAYWusmdZQSdSQI86J
TVJoDo+DXlK+u8I4VVZB774QZO15SeE+9KEIPqsUHx4Bon4briU5TE+9nhST3SAotjbp0tGSvhqd
+7lTz1FOrAOL5dSfewt/1xFy1TxvSsvrhxVkDppeo0E+iR23j2bhF0ea4sxdbKtKH5DqYGHv6vQH
jWmUh0ZQ3xN6OyHz9Icje5GJVH0cxVfZNdkt2ka4tX3Y9V8iSxn3BQSXDk3FqOS+6hvnsenCGL2X
EOjniGG3+C1SQ9/5lg69TZwRQ+zEY2M9NBGq242TcthWgqhk/MtJSobiMN74MEwsmgOR6lkk5vk0
Dga+ycb1vuosH8kudyUHgEmTvx4ZjvxCuHyN1zwxsiMJq/UWU30pVmSnV+2jDBNsMGUsq44lCJmq
HdXypooayMd68saTVopg+RoKlb3uqHp/VZ1REIkGcgMcr26+9RXI6bMHU4T2R0Xzl4DAuvM/uWU+
nujXGNXad+P5D0nX5rbF58XSEdYEe1oR8K6128JPilGEMB9r4SnRpvNv03SxW4D3mred7RCAhlbO
Ap2b+t+1KfXeoJW7N6EQrVHKi22xaLyKBV1ThHn0nMim5amfCmabXeb/kojif6jea+6aSMvTIpu6
RUNLK9+YmmjT5m367DtVfkeUe3MyjHx+bF1XfNZOJX+OdR88hroq14Ga85+Dq8e7DsOF3PejrY6I
t4Of7lzQ/AZr735x4LgeZhPtzyrDKCm3TT/Wv9xaESMr7WmvAOD8yXrm1Q9+KL10Xdizd5r1ONir
IWjUySrt6pdTsgX2aaePDNfd4xCU83OChWXnBXlxr7JGntIwn/dazqyu5DvcpJJx5C6VqbUvLSxm
SlcGwtCQKOO87bvvZGAjPDJcLBY5M4FVT88K06pd+yftpeqFWifezpmeY9oqwvtkeS3oNqMqHOz0
ljemjE378Dg6uHklTMh78MHRoR5871gGKPrUTzd+6by73GAAy3pMqkANskUT9JOnOFJ9A19IIYvA
XltjkibHJsxdRk7Sw54Ai04/G8gy73oL40hsKvcu9tzkgGe+PXeTH9GZk+muQqf+gE/F/MSsFVME
PIvijnEU8lhXNKfFv7Fl2KmMNdGqRbC28IUDf5a5WAUilmsp/IoBXTpFL2Wgq1PlluMWaZ6697y+
2VddR9ZkIzDoCW96VHWN8BwZJtYKpOC8QOb8MlIt3KW5x1tfJcgtp8LvEGhWxfM8dV67jnDKnHMV
pg9dlaDHTfiJBnw1bsdb5k32T1YRsVNZkBxC/OtHJxjJZh4nN0vWhi//Z44VhwvUu75DL8L0LiQw
aeuWOBOD4hTgR95DSwiGVdS1Mz67IdyMjTJv/Lb4hmOD/fbjGsheDoOvSyDYDxRANMYx7EHreF0C
pWYs5rpuqcf9oqUramMBEsp2mpW3uMkNd3a3DtkW97HgmLSsw7QxZ4JrP+mmXeKfM3tfMNC4b1Nh
47idMyFWveUUN3Xr4OLG7Ys8zq+7TT/SrmKDYM67CtGun1Qbh8nu4/u5LB+X6E6OGPaCiGQdf307
Vem5ojctRt/+mJwnZJh7rX0Cw2r3WnTUBTZ7MeZywgZsuJyAL+r9YbQCoqYJ6XBGGhexbNNv+ZCJ
femyIvM6pmt71r9CFo2XnlTRRYQanTyP4Z00dbMlpeGKyuJSCM4n8pdjKl8AO+SFNylIVVhnM41B
i8h0lAtNAMIj+T2n3byu4zZ9ENi+DyG91OPcF+a+Uo6/miLvmoBleWrePlUQGDnhYRTApPHmrBDD
7U3tbhSnOpPhXgSZ3BW6STd5TbvLX1rKbpqotUQuhyWlDq881ZcnMb4HZFU0JxCJX/CEEF2OecMh
+lTW2rnHRxDd6lrN29y0gZT45fds8BPqC2lcufB7jx+XI5EA9Ay+2Tdvk+3IycsKjoAIP+1NgdZ2
j39/uJWD6VzLwbroLfJj49GzHX5t6BZvG2xFMAK66Pzi1P0fZ2fSXCfSbdFfRAR9M4XL7XTVXFmW
bE0IyZboIZMefv1bePSpCSnqDWpQpbIRkGRzzt5rq3l2XOpyokk6i/mGYJYx7EEwhEPVxXvmFBqh
OWFMCSaBb2pN69Hy/YteqW06RwoOh+9rCHZFJvfMAnSkzd/cd0YRncVo3M2tC5mqy61vjmyfvViO
umiJTQAqHOzfft5yUQpZZ31xXGAJXBt51YZ0EOnC4zv8aXTos7IcN6Zhjc03xZLP3iwlXIMOno5y
7/2IxlnL4Zp07GOTlvOBQLdmP9RdfL10g7P/eg775OMBlEIliJeqf6zLkGwxRBSI6KENVe5XTQnW
V8OylDpJt03nxNukdnV0UhrNmoeq5uurf/KI4YyByeNkbMINXReM/zkT27aZj2UUF8RHDumG1fqn
0YJvqtyo9PuJmHW/rZSHtLa7P19f+JMnjEEamJgDEAe44LupOx45uRKJxHimP7Yt0Qr4WqVU555V
4ptv57Mn7OEewTWjca33NqZ+mrEKOTqLnsp5KMelsFHnygxkO91DIqmOZoW7ySvEjLsxav4f73et
SlNa5MNR3w8lZTI52ThtjsOvEkHn1tk5Zme4QWEuNnbs9Cc6VoItoNJAfHW/K8x/hMbYFDuo+NFi
IXiCQfb2DWuiLZmy+5g9tkabr8SlzTFLjeNXDw+vuQPX2v1aGjGcDHOEllrOKZ3/qivq5JsKHTiQ
z14FxhtY3bxzlT7B219GtZbeLmN6WXJgTyaM3jg49Kq3Redl28WxcWz0AoJ5WdobhCTK3msml3Ks
/UTU7oON0Z2yzfLklez/e+wrNqLPbdYg2lzSZt4qwirDmAj2jZ6M0bHOaz3IxlI9caMnlXxvtWmr
UDfSW8vLkp3dIEoxl4w/7U4JR9Q0eZwK7R6Rz4uqO3cjrTKfNf+3hIjtryE+ftqSgqlPvR1WQj0s
Ca9U9/p8v4h6fqSMkT+z4cF4bfZoODS+Z8kmEs7j5A+JfatOWBXKLJnCWC+lP7RDE+ityX30c7Ph
SH815/OZFzUE/VA82NJYKI4YB+ij98C2TH/opEnaXowxwrXSS2/WnKAkXcz3hCMhW7qv8TjthdJT
ELCamwiqn+/irA4tt3uoE8F+vU+HkDbCfsgKtIU4HNpS3isjIsyozFo/MWNOF0SW0qNFv8ah/Ur0
yU89T29FO0Yb02oOVRlF27GgY85ulT8S69fESw0+iOk0oHyNaFIaV3ZrHd3KekDVZ29qI8MC5BSe
T00YHZ+dP8zNhI01MZ8K8mk47s7y2tRlf0B2KY9GDRaAJAu/yXBwePNEZlMprN3k2eDHvBXDIlwa
LR0Vj9GjWxYhY/Xh6uVXY1nPRLb1li9tp/NJNcU74+HFykV5N8dmdjW40yXawfjKpKa20Xtxdk06
/2pmPFJVU33Ljuet6vXxZiRAa0N7/1mwB9tJgIV4v1f4YzkvQWPNddjp/Yjv04kDNNItjS73T6Lp
6cW0ODdrjcoXZaUSxNUOR42IBJJzktlv1UYGRcRKlrF0blIaoBulmPXQJP7qZcS4Gog+xqUwY0wn
z8fxnhubktk4NdfLxORRdP2OTc01rLQzVu+U7pKtY87CO6JOThZWMnvuy+URJl/qa7ZyU0gobUqT
/KgmbBAUP25yNoh+ZZs7mVfJFZor+kaO0lzEBsacxizzraMtadhYznwxJ+qOn4Gehlrou/mq9zSo
0BaO+dMckJXbibJaZaYnO1LBJsjkPFMpOFVsz6GNIjfbFgbemNSZuXmCB6AdUJ/HKeKemty7gjif
+UnabaFB7EvVurAajr+d4V3F+YSgcDSp/3XG5Ceu5oQ1UL1nKkecQjLtyQPvZCfjWeTpsSrFK+YD
Z+c5xRSI0VU3Xa0tvjXY6b533dfcQ9RZzYkeRINKjB7GvnKFzE9kHG3T0SlCr8B1Yygx9HfL2FD9
YwQp4pLYbQKYdOOv56bGRrA/QLEC1rQRZrpVYuXGFO2zjJzXfnGfFSKZ92pT/dVseTl1rNypwzsy
U1w9yIJ/UP28iJzUfEiNqdzKIW5eiSq6EiqiICsVd1XLVRMRq35WWb90E2YWoK5faDDUwDXiImwV
fXpuEyyXUZ7x6yAaDERtPyxjjQZBreZwhBUKnOsXWQFhbJfjhu3VtV5GJ7KGhuuK53yDfvA6b6bH
fiIERu2K8UqLmnsjac72UMZMXZyNURaMs7fVE2KTACxC9O6iau9VhRaWapX4uV1GgWKkrzr93GI7
0ZU+ZTILUDaLME478yZB2BdOTd76WmP+krWdBi3ky4eKNA0601wBa4r0y2RE12GlWoMWWL7OFWUo
StrZhhKVvHSlZm7UKruaqqJBTgRrIUXB7vfmInz0Zmqgl5WyqTF/I9t2eiyA9txvl64uA3XMzKtk
0lBdqXW2Mcg4DPmYbiyn4nyaGQ+V6/zKK0huiBHgOs6x+qwqyL9L0G7HTtYiQF7k+eqgWRuJI9/3
mngLcLze0CUuLvLZpMWOmCaULRphHH/uVurondsxvsHYd5cBqg27BNt3ykwdVHZyVmZr3C09IthB
VM4VUstpk6CL3DgDKleUUM8VdRqfrTklLI6ySr5kaKXUczHFnd81kb0TccwClo7GbjDV+Ya9P0as
iuo4+SS0ADKENmCIKc5O+W7WtUvITn8nPaFYgrdKIwLr2pHdcK7l8uIIUVEJd9swadc1Rhba1l3M
1h+89sAbqW/7yur42BswRKnEFEgGmT8W016TeeKTz2SDDLJ13+uWJNsMgzNTaWQXqU21y/pGqbTv
iH7x8MJ7kaTPCZ5v45bdr2qV4Y10n/hCE+VWy/Vypw2rB0uqZ7WebytJfl1d4HXLjU4HSpeLdPXg
9dcSJ5fvLKK5E3k8T/wt2q2V1G3oNCbBx5Y7hGKU1XbI226rUtfYmWV6xcD/IyDCBFqksUCpMDsG
LQ+p03c+1VLhj13R3xQR4k0FdyebXwSmWoYEaVBeFAehnlYgRULNbPFtanWYx8MvHZbAHlASJBR0
/IG36GdlqUw/6wj465R68sueJJJkKpLr3ok5KvFspmbuArVh/0P810VfA9vrNEg0GJMDDTldYGSu
Euip1fAil5eooLCqKvHlYtXyb+3WShA55ngwKDpcRgs+QMr3aLoUcXKMog8j02Rqq2WzmZf+xSTM
FJeD7C96Q15rqnwQxLWmip3v2kanGCyqPuyHCoLBBJkxKh1lX9Pb8BdHvsBdYXL2rDvPK7pz3MK1
GR1RB1bHoqfpOHYXCFp+54k8xH3wKi1n2cFKQF7VeiaAR4qgalnKDXrLU47ullVHO2kGvWByevKt
VbXI51T6bVRo85PuReWukkm+K9y4OEf64gZFWhc3WTnXFDm0JBga4HZ19Fjki3ZE35P5PdJ/q1Se
liQud7M7eCEKsTZIzIQn3bJAZTXNKGBDPZwaroR8zt2mQqfBoAwXi9vo50YkyRZnLb0RL3/OTeqk
UAPnUOiLiWBTzZlY4D/0Sf0zonm0N23v3JY2jNS8+B0lCs2MbjmiqWN55UTLZ6G9JAqWRge0bLaM
+SaCdoz0rzxz5r5mj/xTGSnA8gLEbYws1je9KLpubebLhvEbAKTBHkLG7D4ZyHjClXSLtoT4zsKN
LJi2zfAzleMtEXranTkk11qPIn7MTr2Ua0c4r24ml+3NqOfONrdiODR0lbdoi26mTJibXDovrlGY
pHDhEInb/FDoGiiBgm828uDt0P1lObJr4ad5LX/bEa+7d4rfHhk+W07NYpvGIMkmAfch0a3ssjDM
Xzltgg3lvjgwOzzLlZXJwIiQdrt1kYVrcTKY50bH22EIHw4DlbQxogVTjcu+4o+mIx/VopnDRedM
f+mwX+lD/5uQyWjrVo7iSxqswRC3TI6pKjb93J1bvfirRtXPJMPON7P5v89UlsG8w2dNIcbYmHFZ
cayxxAVdBzjLvVmxwSnYEOpuT6++XB0MBNa2MJQDryMC0Z4dsooE40YdkA63enNRdvKizr0fsWeg
pHdTheGQm6QL0sZpvPwhbonKWwqsB5W40XStwrDcy2Ao3NBRu8sx1Uf0rWNvnsYsjp/576gM03h+
SBuS7fLOKZmAaJmMZevuIKINdEnb8RzRbAxVbM++CaI2zEq+odaY+l2kKqGU6cIptjJu5RA1pylf
7NAoxy7IrOwxYkmgrjzwyeF0Zsk8Vkp65qR6hPp6jYIw8RtiZ4LGlfArakJ8xCwfwGp2ewAHxpUz
2BelZZS3hEeZzxafkh+78/KYTRpkLHOwELi5HGLyOl2upOLi3JlVll9kq9pJGtbVUOOtney65/zD
TtezI+2Q63VyF9kdoY+mpRyUNk+2U9cUgCOT30CcfqoL0cURmoDNVNfUd9BT+4JqXmhj27yhMVNv
ZyjTbEtT8FqpRhoE58xQK7WnIsYqXLjLrZJ46QE4y7OHqDeYB+GFgxxSAfoz1S6YmcqfJa6/Q9NN
zlZQdpN+30NLQj4y3UzG9Ae7ZvZEMwWVJPwmLL0FtqsSlFmXVmXYF9WloSqctvKdNSGtrhuPkdYY
EMVog7QLjTx2LeO2wuZ2MecRrg6QuPF1rjgJWimT1sckOF27HEoNj02c5xZ3TTv8ciLtQhfajyS1
610U2/hpsIjw5p2zLFs1iO0OzmynAPOyn1JtcfYc6ekYAeQKTHJ/2U1wSLCHSG6zUZ5m1WyIg4na
Pfw03BSWNDaZmjy2LlguvLIjP3SjoHfbxU+6xP3R097FtTG7O4MYA27CTDg5TVh4FjbKo87BBzOL
wZJOfK0nBrqK8yOtyNRPG+2nbrenKmcvN1RLdyQOpPd7pX9tovoATcXbktF8GUmnvq/K/i6W7Svm
ktPYY2/IFPkUd/Zv15wvZxFdLIZHSqg7+SIaY45MC+XFSne76xpuNPNsCgyH3qLB+dpQ1OXRLWLj
lf+hfAJdxpeHhKs9Ca3whqOJwSjfeHxVIsTUNDxr9QQIOVPpyj0hv7ThK1lpg7O7S8EoYdCZ/qjY
Mf/oDqFzKEO6AMBKYGzUxvyjq/PTGCU3Soyi1rMWczMa1jOvVgBFUJqTC3/r6KXiQeYGrS99Kfd1
T6OsXwh36IAgXIOv++sY0Z568r5Q3Y6uExruBuuU31TR6+TUP5CFsyB1z33KWYle3B+KVjj6gXtM
bptBbl+dcbHR7IosYhLKoinMBdvmhYUcJo9iBU0e0RPPcyyr0YoR1a5jVBUYtKYfSVwwVNry91zq
T1mVli8c8l6KNmvPuBqdsJXsAgHdAjaoXaw3o7J1uuKs40D3G8mYpgvBEmH8QPx31Fq8lroEN+fQ
gSRxG5MjkxHpqWuA5UL1oFCaBol+km3HWHuu8tELhTaW4RIvYoOx8ZqugfQVIZU9TXPiaZfGuIqq
rA08D4G3qMu9qUJ2Ksh4R9wiIzJLo5ofYk5PcIkFNIbP46BdsWeEKDLSaJfFcJsm4le01NrWGaJH
o2DRZ/xW14bePU96ea8s+XmJ7asmRjpuJbqxadBuh041/XQn91bVhvJgGm0fDiK5Fr0VXc7WjH3D
PU5T0m+W1VFoLkhmsk61D7qG2NbidGgzQ4cVZNOjmjBqSyvtQ1wicAmhvpzFUnZQjPvflSC0HTvh
rZ2t+Gs1O8QWsJXBMW+qfrrv5tjbuk126qY8Ctp2MC6WrvWAVo5/irjFZSXVIYCl/qvnbH8B63sz
26i6l8rb8JokAvgKh5N5WjKkv1Ujpx3J51GA5ind1ZGdYURFilthugidtjxQE8jDTrOyvaoXj7mp
XyWDhHFvyJ/Q4hC9T2P6p7ZnAoVJgA5bbQDTrOhKmMKk9RO7wS4163dKuVDAXYvXa2ok1kHzxsFu
7GuwxEKrSn8zfRYcHFK4OM5ob/sFc1k6PKnSGfa0Xi/6wvpl5OlfaiSZn5ryFvtkva8ILgwNG0sX
zjpguKndB27brvRJDH2t80L5Wj/DH+vuNTdqwjWM2EdLj11vWeQe9Hd7mpJu2g9SXBOieXB70d+k
cr5R2AxuhbowYryWGWr2znx906ZJlUAaWhtoXQ20PCEpDQZGx37AtRNAJSZMpL1c0piTUWZnOHcJ
VG6H/mfdwzxXZc/SiJlYtPpDgZ4zLCiZ+G2j3RiJdWekZhm6MDMunEUtD+mSXSyLcVUpKkfyNbGw
J8FMsfg1MKxSfEuQNy1xP2+MaWk4MTXGplCyKnQrm+0TdYwbgQCDnf04YEcdhuhILGnnQ638C+10
2edzepvZ3mstgBxEcEj9Krd36MeTq47jJK9Ud/aNNnbL6ns9I91OIeJw8mNPBLPRsKodXt35gVJe
4cds9XfEeDnYe7Jiq0V5R+VDtX8UMG6PGsq0jfRwISh68YOEWbrLi/WHApAMJhiCweJll4l0KXxj
AWcBBApZL2I8tWnWIB526rC3mzlQJwhGWtrf48MeQW/m1wQq6AGmmsZnRMTs+/Bs5Pp86NN/+7Pl
Ukn031bdXqASfnBg4VwBUsPuTznbz6VrhJEyVSFdMzYMrntpiarB6O95t7ljPi+F9bs3sAFNqNUP
tUo2RiIBeiAVjDbsMV7hzd2UqvpiLvrl4tasip56mdlI92KKHQdFNPW2yNuYd9If3Ja3amN42cxO
q2zaQr9NUXEGAgUeSgfHuxxdr9st9XDLfuo+H4cpHChcBo4kY9G2Xr2yRpQ0rwXdLFZ2C/KfXaOQ
nOOU1BvKcbB9OS1nFF9PdYkXthuKV2NiL+GsOB0TmzWr5XJje320AbxyUiYIRWPEDjfOx+vW7fAt
KWQ0RF4eWjmDv1tE/yAlVY2GjdGO8udrrE4/cosTIKAfb5O3/8wixHTnGGYSHWf00kDi0SCbWp2e
byiUP6qpRr8ID/ej4eTFrkG1h5KP2jOEE9sflgFQlSVKYqVX6nEufi4Liiu5CuG6dGj4T54eKG40
bDUQ/WFSVySm2S4rRn3d2MM+LrKLSaeENyu3MS5nnykRPLJw24t18mm7Qb/iQI0W1xLZRrUAaTWF
lQdSmdOtKFDXYU7gqIJD9YCoezwOLmInGxrwuje9kNbM/tQzOdnbeXkyXHCdXQp7BSwQXPGSRIxQ
I89ltimmAMBrEEfOd2Ieq21ZeOYfG2bQdkHzfxlp06sY43YvM5KBdQFlSq0PAum838fD/QwRP3Az
N3+NPG0JZZ/pnHIh9mR5hPnS9mKmCvfOmIGgZPSLQqxK8ZlZMw7cjoPRVEbHMl6ycJqam9krHqrB
yP60NNJ8o8jirT7OtEMkSh1pnZRueFZFfMC9CyhWVtdeHd8rlVUcYwQDQQp6JMxm6yqeOdXUCnnb
ABk2lmy2ymLftM5c8hU4xaaOvQdFpC+D0o7UaUxoubq8o/2aXJjKyOawFnZYQ6YNF9nNPqKe8rGZ
p/pUOd50Z+eRQ1mlLNdWSgL9jOUFLzxFXvwxE6u6rrQ4UloZ2u70WgxVu+s9WugggPaGp4bVLJYD
kF/AupF6HWvuE36tXduawMQ6O0inIQ+XJdNQT2l3o4N5esplfJFFCKpwNlUBB1KqHKV6v/QGWks0
CBei1H9WFh2GGM9DOKKAumxa7yFW2dyw4t40ZsSaOEf3GIcRA5bDI4Qa9FmpeUOH4txalbOJM2a4
OrZBHSCxBdHjbeq0oJBmT63xw6yXg1LPVGbsB4ej33GBKVwnSRfY49A8jnnOYmYlt3GRz7h4KsR7
qvPD7BSIRfyGAEwUOsC42uiwaKQhN97OSXN5niedQQpB9xKYCaN6LKprdoByv0wAfnxTquGg4B+e
jPg0ChYFU49xH6leEWjmGPk2WsBwlPLejiByRI5CXN+UnMXaZFGkGdKLfswj4vTGofstrIUUDwxZ
elHd6PWqKi27+SUW1ipVxPuCMllmCHOnnWKYYtua0TXsWUrXqYfUOZ9cUFGN0YbtSP5gm9X6ZsHh
veOjtH/UFBbAzGfsXEU5mdtJ5PeDq3cXCv22SAjvkEVqfOX2vLykYCYvhxuCS+6Xyrij0/mrVVRE
alVf7Qc8FHmc/U701cNNh9d1nQRg23QAqe/dkP1y7svY2zUx82RPEZvnQaJ9rb7EtBVKR9zHMYJN
XNz+jIcldKy6o2qV5PtmpGqjGO6LzZoUR0Pkl2VGzSud2LzFJyltuExddsMsW6HIi34PuvZjTvH+
OCiRfS0x3Qulm26Y3YujkvRM3hm8Yzb0yqHBKYghyvhbpDp+R1PmR69BWKRKed1F9u/OI8OsHEnJ
RsobOgNnDCMtbjOnPlmpeuWapnIologBkgj9NNoVjjKDU4TrrGZXxdwa3ZDepjOsBEiwv/oi/tW0
HO+MpflRWgwRrP4/08F7Wa1Dsdb0u3yM86Akw4f6IxuCbplPbaU99TK6HZEZprFy1er9Vs8NJ3QX
ylwLprbQLtLL3LZ/Fk38Q2rsmwxHe+QcmbHZSy6KtL03OUTYCEFDW+lDXdCqAB7wQuE530WeeFKV
eue4otxN0vym8f/RKaEbgHxp/K8SBxDpb7vNHl+gEVdJfCyntDx5TjVAitA8+Z0VZNUqvJPFwJXC
HEVyA8gl/Z0jY5nrtG+RUx7MbPT+DFU/7uFnaWvdLDrUdKZP2lK1d/9ZQAEUFXKMq2uE0r73uwgd
4qiZQQ52CmifrpLfJZ0+PmSxq//XOB0gT5xdYEqrhu2q70mfFTtJYdpZcpRFXCCU1xiZnQ3IpULf
/OPru/pEILAKEz38SajtEBm9fWVpoTVjjfz+WBJvQ2tpcQWFOfB4FAqNPIalk4KFy/JUnbZtzGJ2
sJupUL+5489+i3+0Lvy2GP3eP1uNhJp6pK5xbI22CPVCLDA5J3nRFoDgxsxdqPSgFfTdNM6CTley
zddP4RNxDEo2ljcXYRv2m3eqHFG6PWZxwLukf6jBYqA4ByQpKHwXyjfylE8kXW8u9e4bSagdEQgH
TdaTojg5GZnCFrxzPyp69SzTRv/mep/dGqkI1hqSx7h9H5CpRo1m9DKmVysddac5nthXmMSgC2fo
Bv77Y0QbiugHhRXSl/U1/6+4qawXbRIVsQ9aET0x6CAVt/XtNE3lNy/skxlgtWA6BKcYiKjeZ40O
MvMKONPExMwiDhKtyTiARhX8Vtr7eRU/y1w2wdd3t76Zd7OOpWomui3O0DzL9Un/z91hEIqQ0hvx
MbIBFPqUxnL6oFZNq+frC30yRCwHPzPyNIcz//sQQTwy7Cu0rjx28wL5lbTNxp/LgWaGWCxv2Kgi
M43/x80x4fAoLY9kdPOd9K9bAG5Z1CeO0TRXPTULcDx4Omb7/ut7++TFWeB+bcvEW89k+u5Lm4Vg
ux5X+Ja1XgvSysYDn1CZztkX0H1j+7fq8B6+vuhnmiymbaBQuFqtVdL59tVFxKE5C0qDY1lj+6R+
A76sNoaz7qwZL17khVXbs88ZjGVrrxIEypXJf3+rOGE0VLsuXyFP4O3vgP5oJMwDx3afDav7B3Xv
THI26z843dp6HSKVkv/XN/5hyBrcMeAR2yWukc9yfRv/M2Q92veOMscIZruxjsMK2g7nSoQdT/+P
67AuWgiDScc23i3I1cBhyFRbTjoTMrAZ0PI11UPrm4/+w3ex3g3wE7KFTVJu30sYCy/r8z4XxVHD
dUDjSA470Ws0XYyy2zqF+p2O8bOnhwKYxOQ1bxvy99unV8+0cR0+9qNWFEiAbMpahMFG33wR6wr7
ZlrhrliBCZFYzZLoad5eBZqSIRysOMfGmgTq9sz+4ZrNvWp3xtGxTFzDECH9uGbP/vVL+7Dorhfm
/ljy4MrZ1rsLD6Xtju3gcnucOk9Ai6DBTjMtoUIooSYnfT+6UqeVksxBlKblN2Nz/es/3DdKbj4F
3ie+7Lf37cSIKaoYL0HemVDsUgVZF0Su0CS4nk224h1aK/lO4fzpRR32VKhSkcK+Z2M4UV5VeZUX
x7TxVjqdUWhGgP+io4WERBbRoV6b15FljNM3g1f/7NLkmVvkVUOSZyJ4e7+tKZqyAIbNHiPrG0wx
SuT5Bj1f0HdTZaD1Mp3motCRh3G8Uo1f2ugZ0wZ/pHro60ZMPp03pdt0kT62YKN7lTKekkyu7wDC
Myms5OKpVFTlNEA4AzuCROeaimL6J+rU5ajN7KOo6i7dKbGr5cesduUNfHLnuwS3j+OZx4vSmH9W
s8j7lSTPxsZbGt5rbSCi3lAjoy44qC2BeFMttTPWR5VzUxvFD0XvQeD+elR/nOsNhhOkCDTszHqk
bL19zmUB1pgCNa5jyUkky6I1hLt093jV77wE7ve/fwN2LC9zBaZpIur2G9n+x0fgqIxsuiIwWJAh
rz//n2nXQYdRJS4GCeml42VnZ8aN7bb6L8dO7JtydPIXJWoaCr5L9h0s47M5C6sT2a2rGpjx9vbS
LTR8Z05gNujNIq4SwSmCera8/vohf3KDmgNSDG2fAeblw1aosJRFaRjLdeXO95yB/yEZFTeEjqd0
ITNzFG1GOWoM0aw1d19f/ZMvaU0uIzAAwAKT2LuVtK4AIxootI65pSFohmZPN2imjEBDJ57rXcpR
pwiUJm7PX1/4k4frsY3mlPQvZ+79Jzz0ecWw0dJjNFLRY8ueRohWUqik3wziz+4QqirydSxjH89D
Mi4Xeyrb9Nhgx7sdivqV2IGeOSMSiADqq8miZff1vf2z/r+bj/loDY5RBpgDGmVvR848V+mSew3X
lGm+VQpXPZgQN32s+SpVabcISF9qgmmacb40F0pSb1odw6Y1vyr6GP0siYf55kWvl/zwK+nYvygS
sBV+78FxTJ62mKz0mGoxvPxG8QjybAeTw6kNzPA7YsEnoxqDhEZlwVuJQu/33SU74yY1gSOoRXHJ
6gg3Fm3vtgEZ4INMjC9F01Vbtrb7rx/9x2HFjMmSwGhenSme/vbJu/HAgT/GarRSM6xDjnt/YpYa
7O+G1ccVnwsRdImDCmgSU9TbC0Hfx+PP7uyI17A5YikC0iR7ZeepBaU8HL06YzpH+6dY0Slvm/yb
9/nvA3n7QtdfgK0/MxN7j/cvVDhLHrdr36CsBrEt7STeOL2W77RZbzbgxNjnqMj6CORsty7qUN8W
2XgA4j7gXO8sdFLQdr5++J+uFzz21RXD+ZhNwduHUog4K90UnO8i83RHSmEbZKKz/RgJcdD3tn7A
/0tyRqMuG61J6dkTgPsNm+aTj49m7j9EO95760MBxEbOrSZDDWOEdgnZboNa6JdKhC1sV8V2e7SQ
i9z2iqVdGcMpY80JSXzrbnovt35Le9HDbmpuFcWwf3z9dD5+gajOTEptFkqJjwY06RBVJlIblphL
QTHtyt4HAzBfaHi+w/9+KSR2FPWY8XT3/eA0WyKX7BwL3djQiq2b2Dg0JHTs2yoZvqlTfnZXGimY
NsJAgJX6u429O4xVoy9Zdpz1kRC8QZ+mJwPi20ul6dU3a8bHSWVFVv3b4+JJct/j0FwyhdQ0wUJo
IXWNQ6uPtTMxgXG3L2wluyDho7FDNVoMZBZmpt5+/VA/m1rW+dzA8UWJ+v0e31oG2h+pzp3mltmE
M3nIZigQen63sf70QhieKFiw4flAppymZUFmCGt0VGsMkQO00Tsv7/BqfH1Dnz5O9hMQhxzPxX/6
9muF0xTBk2xgqGaqe0DRMdMcjIZhk7SyRjPTRN1fYzJzv6dG/J9XZT4GjcMSBkXmsPcPc+xEPSVQ
i48LZtAbMSi0Wp252lgDdGPXqJcQJ9d3EYMftwLrF8jhk8MhZPf3XCA1UamOCj052utRBYumevS0
uj8nkbiuo7i+UOvx6etn/Nkyga93LYhyJv1Qxsu7kYSi2kuOVTuU8O+sqro2hTtWsBYgul9wXK3H
A/J0hL2yMlEUVRIZ5zdv+rMRxckU4hsDl3n9HT2ITJWapYX9a07CS7NpAd31V0PsZNX/YzZgV+dQ
J9FIBXj/hI26HcmpS5IjJ8L+VaX/t7HN2r12p+nx6wf72bxDhc1jzmG9/3DUp7MTpQKz0zG3tQqy
WzTuCR2X4N2+hfHq66bh/VLrguZas5iJD1SNtx+KWsUd4ZS8xFxMctlkxOFVKs3Hps+3jV1lD7Y6
6vZWQ6Cl7jpGWbNvQIgex46lOM3tC1grwTibMFwU93GaO1wFmakOtKysSLyYY0Kb2VFYrrEykPnQ
52CZdpLYH+c73/0HKzZVEQa/AXTAXGPx3p3olAautaOuxymEgNs8KVHP1OWvOGnbfTJX8Umd4uEC
LVaxbRXruVWT6Jsh8tn6rHGaZZ+ArZO0yncrBrQdFJUWW8O2seTZZGsGq2lpchex7JTaNwZNw+lu
KhAkkUqHKB2xBLx+n/Dp+gYkL+yCOdcuOwV7wiU5vnby5+uh9bE2xjOCyMDmgXWaDcDb120PBcKm
BKd4i9Jx0HtC1Vrd2+m4Cw9mrEzffJwfpmGTkiJMRk4KyOw4Dr29XDfkwzSRNntUGVygRCfigTn1
agCacu1gx43cVa08mYnsvnkVH76hf1em6s+AYJ1532NwJ85eKaVAKji6vXcKJN2E5xruTsdabX9z
mx+eKhejEA9ngSCZtSH39jZ1pBwelXA2zBHx4P/H2ZntOI4rW/SLBGgeXiXZaTvnobIq60XIrEHz
QIkav/4u9cvttI00+rw0Dk6hiqZEkcGIHWvDZo/Rnhe/u1GW29400+9fv8Rzc7PZF+jYxUP9pMKw
9v+RAR0hlcyye5JIBg60JXHxae1LUJSzQxGQOJS8LIP05ueZVXJSgEYzs7FekMYuWvHSD1ILzNy9
+u+TYk4E1yo2KCcFqGnizpm2cUm/vTveCLgK7EKOu6ML7xIX4+Ss5HUxHd0mpwiQ9TjNbzS1YjRr
ig1OV7Tt+9beQevF2q/K5IZcgcOglwwTzy0R9x+7RIIsLlVHD5JOyHFwoVQfnFqJbuhhKjYq/s/+
YGVoM2mzu5BbOr1DrZPkZOaOpmocjeun+a/kkhw0tttOQiEx43RnZVa9ySZaabLCe5GGUvo6VgG0
QSkR5uTI5hNHim9RPmWvetG+iVWr8fULPvvUsUVfi+ImcfvR9ty4ZVkXdJWTcurox8iHxv0dO4n7
SIYOGjrntnjXIg8f2a/HPfvkXdJsPPcz1lZgc6gAak15AD5T75JMtHuJrPQmieLkbq6L8cJCPgmL
ePAoXVjHjkf4eTzPdnb1QW0V3nQWJbT0DcNV7nn3q7L0PdGqd6WZ5q1LbxiUJKhrX0/27OBrfZoM
Mnf342x5UlgorieWGUWklvtC1Yd9rbQbXB6NPw42cuEAS2GPH+V81bjy0gX13HZBeeIfihE/QD1a
dO205KVhkjdHBJ7c4OXWP5Zq+iIzhCtfT/TMyeKRP9Y02yDtc1KyQuipKQuePIcec6bdLOgdxBMK
XX2futLzpaI7Ac4iw86au4+vh/6H5PkpZmKn50YIM5qI+9SzrEbJBdAxIj3h2v2tFoM9C9wavd7V
rBD5BuT2lzpY1JzGJ44MHEMkTm4+6Ib4WhVTk0AjtrFm7xeVdkTTcg31UA82qNeF1rO3r3/t2Qel
8cFROQJLenwQlkXbqmrh5QczFd41WjARLAOVcHRlFk1pllrdY7AzhVi8mxfSv2dWA1/AWumji5kc
81FoXqE9jIBrsBr6FK0nav75A4PEhaHt5cLuckp/Xl8K8f+amFsJsOuP+dd+R9ezq3UZSy9DS/CT
fngMX1LP2APxbjet5w6HDjm9P8X018iuyNFu6YAMZQOxvV19er9+7Gd2HX4OLDFKw8QEx4TdJa6l
q5TMfeJS1viAr91NqtmATB3F+lbUmbr7esCTe9A/8///AY+2V3P2Ji6Zgg8CWzVU7YjOWzt//XqQ
M3u4h2aLWyb/cfEX/vyQe8WG6YHejVPMFbeqPuMVq4tqpqUk5vawuOmIK5K8sIRPc2/MDVALnJi1
SM0D/TwsvL0oKWiwP3SjnVkYKdA4WKgrDW/EnMm105vW0dqwMeyInlOrN37Mauz+D29U4+Q2Ua2c
Ie/SeJNA3ix4wItqfUsbrflBZy7txAAXfRzSLkkt1kl93mWojVm4Eq5pNe3EXH3RFSgcAjECmgP3
eiWg3Vd1Yn7Ilfr69Ws9NxSKKrh31CwQFKyL+V/fDka4keqQvz4sUez9aRsjfpQx4BC3noz/YShD
A6mkm8zMO07MzJZej3AZeJVKMl55UirXAJzyrVYk0QW12LlZQalyDZesLY/yKOSKQc4Nc4MbGtwm
69nzkuHebCFZqjL++/XzO91j14oIgfiqN0CMd/RZWBMY2yqpi8OM6Ja7n66ErsBjUc3pjI6tjed1
8z7L0bZ/Pe4pao6JUVizUONQniej9vnF4fyOA0apFwfwL1ONXh/bZivRoMBQg7ivRUqrhkfrmWKW
7d7mI/KplbMbqWRKvv4pp9sPv2SthyBE8lbu9udfUg1TqeZtVh7waYm+i6ivsLzK6+oSLv3sS/X4
JKj2rM4RRy/VzpcybsCsHSYCyGu1G/4MVZS8twrGb1/P6HQHR/eANSjsL+SjaC0/z0jrh36UM7oH
c4KQaxZphVkYKrI0V4q9Mo5y+/V452ZG3sIgUYe2EUvSz+PBRQXMAdfsMJej+zC4Ytp0dFHRJFnk
Fy7H514WUgpKPKzYU3b/3Ot1b7aQUTtovS9aolo7J8Mh7usJnR4Wq3CE829V+XKnO5pQAoCipJBO
PkbS0eJAnrzN5ra+lxVujBV9sQEByyUj21OUJp8ECWxSkrpDtu6Yhedh9RXji1wcEmMsRcCdbMaL
bC69V5C41XcxZR3+RhnsJITufeuPHT2v0JyqcdxqSlqMITajdn8DvUdX94Ae6nc31Ufrnus4NPKi
rphMtUz3lEFneCeY4fzFehIkEgwSnQCjysWlgHP9eI6PApKBTEtdy73Hiz7X7caMNZaGrLya9rDW
zvCbT8hGoIARLYIcEgG05zVd8g0lLr09nktUCivDlqhXxhURpFTNJaOpfwTUx79rvUl76yripDr6
GDn0OoTzCRi82Wg6P8+tCb+hya2/J1mrP0z6pD7k2jwBrGhy+RyX5AcDnUaMh9KjpQkSkJpam0GT
oOytoa53uSfUw4Kki7Y+qds/6P5tXxZwnhMbql3OIf0rgDcKo3U32DROz9E00vvlFZap+A34wfzC
R3nuS+FoxZYVm4TTrITV854UeykPTpLSXQHLIP1RmfN8IeN7Zq+xEKEgUTe5WHBN/fztmy7uTba6
moITXR0cG0NHobYTagWvu4b+a2y+/jRPpsVhxUoiS4oZLEKjo2CR06oXNSSlPZCLct+0cx9Yublc
GOU0biOt/I+LAPkOHcnA0fqYIw6tIvPs/aiPgz+KDh9ipcK5saq85EorOSPw42vDti7AipmLuqvx
kr2QCTkzV8tCBEzIys2cWOrzs8W3kcDHSpx9DNftljaWOaQ9Wb+w2a3/yqdPYRXSYOK73glXNcbR
+We2SpapoOnBhmtKqHYxhQFb9HcyEcbL1y/v9NQHmsgFhyeqkfA+iaGGTsu8xYy9vQLQOb0tROvO
m4z4oA3M2Czc3ZS74ikj27ni2BTgRm2UlCW9lG3hoL20R+PCZ3KyfleMI7dLrvwoE06kNuCFDJhI
rrtXpmwIsSb9neQgDOakHa9kJ/ULC+vkZCGni6AH8Thrl/Ty+sr/Fa/OTlx4nZDePtGn5tm1Z2DS
cnjKAOSEHc0lhxjJ14Vw4CTGY8xVL4ZgjEIJF//PY46RF7csWG+vzzRL8yjT9xm9GO4b2SsNUNUN
eDjlpsXBcP/16z5dvwxMEo+yBoPzuj8PnKaZOWEq6+0nmvjbME+Ira9qr+j/fD3O6Qpm7+F646Fp
0aglrn/+r4eql3gSu/Po7KOMnnV8qKcHZTD7K1yjL/GhT6dE+Qzx+Jp+XS92R/uCYRZDMVE72zuK
tO5Uujmf2iWPoguv7HSZIFs1yKX+kw/A7eHzjABYulNnT3z5cVP+Nmtv3GVKDiNizF3zpSuL8Z7y
fvef2xsIqtgKEJITlVMFOnqQZU5nNA7e9h4Kvr6l+d8JJrdftrQFXar6nn53q/qfgdgNzohjc32k
J7mkUwz/hbcoj+j9kYMZ2gYAq446wX/e5EjtgfTm3DDIqB7PzNJppOusxdsXUTPpvkjc5r1NFOex
GJI8vvD2zs2NHBsFdPytuN0evT2MygsZ5Qymxh34FOoA6T00kpslVqNdRofFhfHWM+/zDo7QSOX6
pmPhw2Z+9Nqk7OeEsoO3r8bpvTebBIjgmAUzEruHmFzInurEnaLayzeEhJdUzqe7C4OvX51qw6ME
+/t5qcZ2ZBrYpHmoujpJHlH35B9pWFAdp7wfu23tNNbbaGFtU0YFpP6vP/1zj5qrFJspUhcarI7C
jwEhROrCet0jiA4HXe23XUQ375DoylavhpevRzvz9a+yam5UiGtAHB+92LZozGKhlr9vLCt5G0pl
OUSJUYVfj3JmThSDKXKueyfimfXP/7WdtV1jt3ZaKvvJi52gF6aJ27IA9CvS+7mItUtlhjPbJ9o8
/Iu4MaKZ+ycW+td4dkSzM01jyj4zFXnbagJeBsVP/U4MA/zW/zg5cHPI4TXNsVk1aNI+T45W85wi
QObsUT2uoN1x2BY0Jcmw6QZR+zQFlRfSiydfByOisiBtQ4xq0FL1ecRFBdxo94uNys6xFR9sffdQ
e+UEn0/JkwyigGvf4+SYvqWdAQmAJvv419eTPvlG+AlUcqnocuTDMzqatKIsdTY2GT+hhvVhCAsz
pfimo4EaF3Lv59Rr1tUS1d2FhXRyikCnpn5GwQp126nuQzZWrIHoM/ZN57S+UycD5Xr7KcK/FnWR
lGDlLP3q66meLCZUnqrLLrRmOdARHX0i4KbH3plNfd9X9P0mwD3hBdnFIxZGxoUk/WmQzlhsPijg
ST5wGOuf32xqIzLvgJrue0jnNCVP3nOGB7kfUxvwi6Vz78pESYFGurhVqqm3GyTFtP8+X663fK5r
/uhkPU/9iO5salXwYF3Pikq6Q8MRG+Amfykxf7L7MF0H7T/8CyJo9TgoaNLZsJRE0/aIkYCY6cOk
eKs1iVVe2FTPPVjKHzgEoReiUH8cUGH4VCpNEZsEbm3vj5HI/EJbbPoOO1yLRQRdlaPd76zpox4K
GU5mcmlTOtkEHZQeTHNth1qF/kdfLaIECXSxtshjpFMA4Vr1u0bVfRwnxis+ePPxP7/HdUdHE02c
uh7cn9dSprgIcdPB2oN9xXaghLl2o2GK9z0zhPHn67HOfJckybjGEpNgZnj8Iiu3stLMrk3IzzGK
3KTGX2Pfa3oPvzy2qXYPCn5SVhSLS5n505FXXwA2BQRHWHse74W2G8lBUGrmRunku6azo4Nc5vKb
N2l9mMw6/CX0yZuvp3u6bonwVq9eJPeI7o4fLfU1mqBy2wAiVU7Xk+21lD6Xcfv1KKcbD6NwXUbD
S9nu5Ovw0kFJ8zw1943qZD3wFQuNZF3VOQR46oVvX492ujzXPksOTYMKLiSNox3dWvQeNHjF1mpO
+WtDzSZosg5jGjHoD4L67oVneHqCcHxYWDSuY1KePxqvRvKQxdQm9qOokxBgJz6Ns2lurdL8APNb
blQYhaHeApP4eqJnVgwdjygQnLXhiRjz83cB9M0TOkzCfS/7dKcvab9N426GnZJOPxvVFtfgLC6Z
ZZxZMRTqXM1e+6yIgo5iSpHOlkDCp+4zcA9UI7J2hpmctUtxYdGcxgY8T3Qmq1aROstxejISUQ78
Z1D3c59Ca4dj3Awb+O7Y6pLXI1060aKo/Gc9CR4gLB64B2w1hOtHe5utpY7UjVjDYLeIg6Uqbfxe
7OZealP+u4DUshtzRbv7+kWeWUGfBl3//F9RXp9zAyLRpe6hPEYHD6yRG9RW10j4XMky+4mRgyHK
euyjC3Tc0/7r4c98npwmxgp9IBdwYnZkDrXImlZZ9hjS0QOZ6b11jZqa5rw6auWFboMzc13bTSlF
8JC5qa8/5l9zxVpgsBO11vbGNLqb2RuuSsww3pAT2ds5yxxs6Gbtu5yMS9yOM9sCkQhJOT7VM/08
MWcmS3bR9iUFVl/VsnKjEO0i5SvUEH/4S+XPs+Mh7HXXjiZEK0cfSmSP4K26adm7TrSEiSXnXVc4
8ZZMfBkOC8YXX7/FM+PRGLYa9bB8OSuPxssrEtiYf1v7JhMQd9q6+2kD6e03RTM6P8Xcd/mFGPY0
ZejoVCddkpPrLZPm8s/vcjQr6vNLb+7FYLoHaavzFuarjhrBsTYiqzIf4oNzm1MEDuREipQLGp52
EX3v/33uXP5YvhS6kMkf7YSpC12wcBZzr1hOjLtLWZVcd9U61nygBdqybTqM2K6+HvTM9kvCezUH
o9PyNN2dNFVXl6I091oUI26W9O4UekGBNBeWr2fWu54P4+7rMc98qlTtAUEQH5hs+0cvuRSTHOAx
Gvva6cwWTnqV/FFj6LmB0xm9e+EFn1lSjLbejFDLnX6rkfDcHioo0UEGRHaCtfU4zUkRRoLCb6UK
9b8vYQsuA/l08lxr7vfzegITZ/ROJo29t3TKHZB1qr3ULu5tOwF+aAj3z9dP88xZRn+MTnGEapMB
o+DzeFWkm6XasyWovQJnk3bkBpPgwbx0xzwTtOMGY3IL4p5LjOAerc9ILaYEKCobvLNEK62pH8st
vU3eFMZR3Bxq0+pvEpqXnxsxQjqF05dXuybpsKy5MOXTOQMsWfvuSYGtUdnRnA3RlgM+idp+zlCV
+XbWghguqABez7WZHkw1/57Q4hzmhv0Cjz+/SwiZfsA89UJn7JXbPC5eDdD15gpa9Gm1Xf7Q/CP3
BUyU16QerLAGXwkVbLQ3QiQSrHISmXU4WLMW+6ndGxF2jZmXbivXLQGmy8atMH5p5U9bFplNWzxG
roGkR+rRAp4NY7u1l1+9jfdnX9bDg+JmGU5v+MgQQ0YGBfQe3POhWTzj2kjdEjfgGONaYCxac2F9
clasH9infN568aIk4WjEfGsb1+clQxrNBQMx6utOw1PA7RU3gsFKH8Av1/SnxkiFRKrs9HIxIC5b
+bPTaGkoHCHCoRgl7gDadDA11D2eGqlb4KI5HR+DCBVLafeoEDAjcLQocOYpxxXTo3F9tK/pgFB8
gnjI7C33uZotMDBYVQE/d3w3ouqJtkkYfnM54zeqcoFwi0rDnTZ392WX1vuBqCakZOf4oJK1oOyV
uqTwmD7VQA2D2V363yRX+gcEQjgeZAjOS0eNw6zKH5xC+4CO6uG32WpIT7ssiAoj/XCguD1jaPbe
9DVYZ0824Wg2Pyu1VQOrV6bbWp+ZES2X23SaHZD+w/LiTumNF/UzTsPu1k3a4baum1tTJvUViv4o
oF5ZB2ZVyT2UyNeF3lsQqfHrAjJvA/M1vZ16V7mTwIwDXHi768FN3aDXAPEjlpzfbRP91uy1edib
/fzbwqFnA7wv8ecqYmXSwIONU7rsZRSZP6VJknCetGeFr5LnUr5WSvORGWMU1FltbYoM+Ge+4A5d
9Aque5D30prX6i1R+7usqvGA7Dn5po3OcA9w9I+T1dXPTuKBKYRBdhD6SUfKKhJ3mpF2QdQX858c
QcuPODJp50zVH4Ig4XrqNKBFrjBuSzcrQafmb9T/Z5ALaTcLStaqCCJEG2Ejq3ibKnG79fo0e8uK
8c/S6K914qp3GkfDhpX5amCBFeApBbrKNMwbpW0y2Oeu811zaVYx7PxD0F4datqIZVKd3C0plt5z
jrCv0s07o+gEsVFcbxSs9x5mrJK2DvFub83PXdcWeznhOhhHXijseLxHaaHfNoV4mOYBdqSj9ph6
r8kWIJW/ugrzBNcBRDyTIs2S0t0OWCBTsUgEGCP7katY8Zd6joZrpVW+TX0Ot0HB4XMzLOX8iFdP
9TtNoiejxZycnE2zM+pK+LXtvcoo1u5y3AS2MfmGG7Qt0HlBVfMZ0X+806v2SjE1yGyT0A9Gmv9Q
K1H+VVP3QWLs8bvm2nlTa22+GxdrVPCTmpK9lMOM3GEFeZtpXUE9w0WiiIzK1yMpXo2xqf2ESyCt
ks1r0cffWcfVjWLbIC4niPyrR4Hvxmq+jY1o2NNn+sEm9UzflXFI6+g9d9P6oeit4blp4GdmRvud
bkISU5H3PjmWMPlf7nPJd+QbBqBf4I8oIF0jgoU7Fr+Vapz9SuU/ORZYG8C4pR9XLYD2xAN+ath0
y0MKfRSjsuzUXrtWNNL7Adac6nvXahmOC5BFa939FdUqdRXJG74Ghl4/prk23arTLA7o2N0X3DvH
TWaVRuo75qgGScx1pHHwGHK0zAy7xNkphWPn+LZE6W2aVd/0pe9DPJ5f9dJuDkMM43aRS+4nSEpW
t4sntxIrz8yzDtDvm28glh+GUa18E0/jsDTTn2UKOJmGhQnsrVpsM9n8nVtDgZMu9pljvmt687PV
cPkirep9m6tq2go1mx66SXU3qHaAb6m5ehhqZzcOCvyFosbxIVbomRlYA/eTUnl33hK34EC14baw
xxy9AOuS3rQiYb25uk/3ycCGVyU3AnnDll7ZP1HM+TWQ5fepb1RhM0BZzC3p0Z9uZLFPfT7epRnt
Hm3s/sF3r+ZtxzkeLkP6w47ctyYlMkONsgTWDIIk6hNYuSvXalQb8aLm+L20c5beLfT8hVOkDXvo
4fiATyVk20YUKdzaDgP3PrfNkLtS9mPM+v4WG9wca0O1ba49K7vudSoqY4QR3sw9MQDFidmS9CA7
O6Mpw2JqnGvsSorHsczqjxl8xhO6ICP2yX/hFOMlc8y3WwFZmGZF/u1VHd8sbJWBr1NC6bAVkgas
cyC+Gs1nARR3zHKKviL+zF07nM28VYA6uz0EbeR6RdAqdr1tPLYlW4mNIBZ5ESTFVINuKADNp7T6
zzgTb6qpVDaKlJDN47zbwdyYg4UTAPj1PN4YxjgfMqPDa6LzRh/+DHQ8IM2N6clneJepX5LR4tiw
BFLE3HrpgVEHTQpnuLGF87sX8LcjKzURVuG1BYCWQ22saeyn+9rFWamM3DDX+Vdl05ffuJIpgaOY
85uhdsmBMNASvugn90fUYGjjK3Zc/anmPoMHj+sV2P6+v16I8fG6HSftpm5t/d7ShQQyntrGCzam
cYBPRHRbI/B5S2dl+GvR441xVW3elaYybxyjzA7OkFXoKUsDVKo9/ZijePmO2ZyxrWrJBtDZo/6D
7J/+7LSWdg/e+U3PxD4uFOUR+2znQ3CTDadc6mHWV/ZenTI1gHeqPJQdRkEtyhh/6epfXVdlDyWZ
+u+0U4wU4JQH3FW9rXCn7E895H2wdD3SMwUm97u1EA6nxeqTMhb881LRig2G7d5ezPrwVsQJ9m7R
lIZGa99ggpYcwPH/HIsSVy99JjhM4a3GibXrrSIiaZNR2TDdm2ZuIBU3nfJkRiMaAKW8xk3DpmVF
6BujGbWHlvtdKGjLDZVe0lY0LjF2bbxRXIc+utbVQquLirBs51uniF8sYek4+xhPdT73G24ldJmn
3cs8OWNILAgAVCEFDksS40N9ybdCsl7tpdAfbSf1NlHD4moTq8L9AgjlaFlvZo6LcZo5wzZSILsb
QsUfAw8LP627aQsUnoQi55vb5ZgGDriv4AmT3yam844PAt1XQ1r7uhznqzZJjJ0wJoWeTIiq2BBm
WEOhkcL5EfauqS/iqkT+dgVcrwgLDZOL1pZRmJoWdjf2nDzqykSJdgE5joW4cwuL6d0bafCQhapv
895+0kV8S3v/Q5wMAxHC2ODDLV+Mgda20pmKUOtGHCfRtQQa1mf7vHc/ZqdPsB7XxJWVTCNbvbGE
ClnwoAAO5xNbCGKBHKqZxjwUF/2UoLagqMWTm+cvY5zdGqNMN31aGOznUt+1pBnv416J9nquP5St
qW8NT/kuKnVXzoW+M3NxNyaWETRGceVGjXiUUWNsbGXgHyDL4+frorUszKoETWP96llQj/mehB87
l1Sf4xY3CkN03TfSNsOVaLtnMjmtH5P6DWbL7Q7tWBlXUjbJ82BFZuhOurab9fJamG0beiLNNq3U
tL8D3ge3Qzn8lqWN3W1FXUhtyEPHtuHBL3aHAIcdGXIirk4K+gccb9W3B83zM2ylw4ls1j7Hyp1A
UWKCMayWXgNg4l0i2Dy6Ptusyt5Al/mH4+CJHiHrijBoLNVNk9MKgyvht65T7IB/s8InA8+8eqmW
YOFvrHYDfxvwddtxnAG2a7Ofzk6DuxqkH76QBpNROyc/Vhl4J+S6Fbi93eBoOXAIlVWEM6BHgILd
aT/YVTDSlbPTGrylern8tsYJAHCsbi0YYz9KoThPTdH216MqDT/Bo+wJT7/qdla4PPkCOwsM1ejk
8VYycibGaUuzEzAUM4uevVnn72igerZFIfAGzM3inTNcv+p0MbzmkItDO40ciHE12JoWEz8prS0T
058ikfahKLr1D9unVV71g3rG956IyR8VbPUEOwQk1vhBlRLzKY0upppjIkwLbCWdfv5AmqnfIA9p
Qe8upJ6Tvn80Is7+FtvuJ/r0082Y5Kaf4vexacQaR43tfafJLlTxkwrzRXhXVit+6tgE+kqXDntK
Lq+GhW7PypjoOOAzZMwS5DHeDIfOHa9gHcX3keTKpLV65S9aU+yKYsIaIrOm3ZQRvzVuLjYkmbiM
ORVi5OGN1Q3HRsuanRXNLzkuYpuaFu6AdpqPTuTtPuuW/sqtqvlvXivDs2UUcltOItvbuijuyMWQ
BW1c8V3J8GcOEDHVf2wz5q8QlHEHsRe/mpzvBSZLV+3SPmM1qIdxa9qBmI05jAUudJhYdHuZ0yE2
58YB0Ae2krIkHpSJ/FllmvLgzGD8C4dTe1gATrLudaySOFZjcGnvw0Jx2ojqIoCPjhVXRceBmAZl
Q28jNN5KbFXsNZ4ysxwPczsvvubW3IpjIrsCrQeu5Pbey0v7nuZmbuPD1ONi1kA8I4300St5BX42
+8VBn29EWzsfRV17/my7+PcorryZsbe9m606us9S0e/S1b0lX5ZGIyQ0vE0tCF/UHrPXOh++awZ4
nmRRlkcM54oroKWOX5my9it9mekBXX60MnuGKNyHZLUdn9YOGfRu24WxXXQImjEy7HqP458eeR8/
45iVU+8tMUe+DlVlk9aJE9h15u7nPCWMwWbmVmlBfiCZmAAlirtycLUrPe6xIusIv5AuJdf0ucQB
H10KkB9A9OIYiKfrZrjOurq/i9LCue6S+XacPBbRrOi7pEnVsIHLtmskqQJEeZo/zpkV5Eq65/tE
4CwAzmIwEYjenDcq2ld/EPiz2OXaBM91Lezb5Scf8hsbonVt5xqfuCbUUEuMP8ak3shRuxk7VrhV
sUfl3lyuP5ihp+kXR5YVSlUtqZehTIo9cW2PcfpRT+UPUwMoYAr9b744gJtsPUe0nulbqcu/yiB+
FRE+vA0cgBvLYruZLDA6i6he4na+llP2GDex8A2XtmSW728i15FcRTttejOT+I2p7laHub4fUr0P
sl66BzrdbCyhvNdIc5dDK4vkuouib7gdx1d9Od7CzNB9NdcUv8wxm/EwNt7Fip48gA3TgZqnyg1Z
+dtkTrSbqF+gneIAEsZN9FuHERjQRqveE28VGBU2y0+vjFsfy17P14t6uReDQTOBwy4x476CmUry
jHEJmSaFsq/bcV/x5Pe2wuVrllZoW6iPfHCSmA0UMsOZo6oCFG3lbnCaX1I6L1M73FlO5oQVqaog
GSyb4mT5l8jXJuxij2uGDJIJb8OE6ZBmVxjjzUxn+ig0Fwc/9yrXMJ8eF/2721fVBuLOa6NV97nm
DFejORa45OmvCJCzUNfk8KFExWONwYMPxp59LHKbwO6V64Ed9Nuo2T8Xc3wUmBRbUunIQ9VVCOFN
e+mXUfFVXTiYj83GJhkMHAUXL0bmP9fbFjttdgnlecpN3CdmRCoTFbpnK10ddhNn2ZglDuNur96O
/WTuWrIYuwzV600tZR5kA04pvTop5IU4YvHNsTbgt/Igzqs3kqbYasmsueEKGeE3oLncfzvaD7gn
Pnlicln27U6pFA2CrmnTZsxal5KjoOJ2mnMCBFVaxZtmktiHdVpyn8FCoRCrPtBzc2MlVR5qUSqC
ppXTBi++MogL/LlrsEfgMjAkn2Y6qFXutKRYyhs2mJ/oj6P9ohCU1WVTbzure6LbdsEbTb4LU1mD
47Kbv8XVtGlHI97ZpfXexiN+S5yGcAYW9s4BR2h/oAEkiI3556SVvw09ewO/bWzYoOROH2V2pTvp
HkIwto8qdlFOntBAYrdD6CVuuYU69NHrBQkqQqVN5kVzSCYg+RF1s4FTqM5XkvZYEzneTsEW2J+6
6ReF1UcRLQ8uepAn7upB6mbpdgSa+A61v9+UPcINXWGHdHQFH0XwnFyclHnbjF6/FaX9vdf7Zx3H
0i23rXlvJoAMolniX+iaQT965bUV1ekNXilcTo01ezY2ajha2taSXOlrB8ekIh52BteOK3Me/yip
OW2duJW7yug4Pou2/BhHu9jCGKKAbeIlIDr5tl6Eb7sazrQdq9MNh/K7GdFHkLLHcBlzHzGsJwPU
1/LBa2xszlJuuWZFba2J8FNAkW5eqTrOvLrb8tGM5iEi4YNhdvTHTmmcxpVvvIqcYg6E2SzXTS/r
O5Ev3z0yPru5xOpGpW/B1wYu3Vzi9BBhJ0bU+HSFRe7cg2+9VnK6QuDaSPhwignhwDT8DPz5ZsQX
Z0sGHIlu1W5xTOmCUZZ36qjk4Uwzyk1rGz9VY3Q2hV6l21Ta6EgU2lMmEtVNIjufAto1aAyYzKRQ
QtXLfuI6C3O+wpiO5CxZTKxNrtNlanzMF2XomfkQinnJkQdKsliJ9kNqvXGlD6pzF0nMKumuEw9J
5LmbxMHfqUcpddvZnfk8md67AmBtFQoxwd7DBK7rWfvDkB8G3JY2lTSX26bC+iE2CvvQmqP9Ns2N
/TCQnNgUw1zeOSMREjeNiPJm+lgY1Q9bi3vfUbsbs8DOFD/Rjdv19yQonVCiACQ1PfwdPBw+UleU
YVIQOdkN1P22SIQ/LtLGKrJon7MBW+MIO0aS6QXJgjJrHvNSMe6MOibVQ2cmdk3aGJh1mYXYK75m
1ejsGoeEXVdyTfC7ggDFS2mh5/qjb5veyx6LIk77oFjNhGJj/DXONckzr0j7u6LGK8KacF+LMrsN
JSodblA5Tja6lYbYOdhBW5SDr+f9EPQ8fq7VubXTzLgAnGs+531dPVPmmO+MGScaRSUzKrN0o88q
R5GpwqMpE0KVfrUQyc3Z5wtKQH+ncoNUxQ4NvCDpZNfYh9F6moGZxcuVQq/sh7t0Efa+bXxrd67C
YFW6i5yuu9VrewQoQgNaMbv1Iwxs89Yiq8VTi56XuLvn/0huJCcuTYbDY4fW8LrRp9+l2v2u/o+5
8+qR3UjT9F9p6J4aerOYbmBIpqv05atuiLIMem9//T6UNDM6Z3rVu3cLCAIOsiqLaRjxxWtJ0VxL
RsfkM1LRJA+lepMR6sEwyBlZLmq6brKGjKigTj7HcGRRI3cPf70Vjp7WDYqraCHFVkERbFB3ZndV
UV1NwXko6liASm0ON4YT0Oo02a+Rk7CBIBHmcsnIWfpl58BeGWm/MzlSU42shmsL5m1PbAEv03Je
+PaWt9E8O6tUm4sHOE6LDc7RqfIirT2jvGps76zMuOJV+4zz5laxuPcDiI2LpbTWKe+LN9S7wRa+
2L7BbJVv4maaj4zJ8m0pxglEwp5cR1f2rdYA0DnGY6MFn3QRqueM6vm7RK7BMGVrrnZ6Q7xJWSSH
WqbVJwkii7b7aFw7Q927UUNz2jjMVB3HVQAemMc02cDDNoqa+pWjcXQNR8XlNEQkrQGYOo56z7YZ
v0my2mFS7uTXMJJnNyvHep1LpEgVitEcBgooVlVYy64cZerOGIpXtjBKWFtKnrVs0uBIgm471GUJ
NFtkO7xe0wpMjiEPaiRRaqosOdiv5IxNGDFf5MJ2Ch9igI8wUk4ETUzbvpJz34Ep5IRqUtkcTZzz
BsIxK1IRrlJPlVQydP2uwGi17QptWNPQk/jhb3H1MdjbaLMvqXXymkJLrQclMdbxPBpboZTyfT7F
b6GUoawttXitz+DJRiyudj83XtnwuqkyW7dj6hypV6fziqJzN3OiZBOajBZgHpFHqgk7iiS0Nad0
g6yvicbtylBeE3s6qgQTLEdVDuM2AGTf1/RcDbQPqykdVX3AnsbLuPAuRLQxW/glwvKsJNMxH3h8
htbyuSHvpmriUFG1+P6tdqe1KbNb11u+E08OqbM6CT5W+h0p0avSYwnKnbr0ihLGCzT5c2ZQdBFd
ZEeFjdwDrCw8GCCZiWSg0acX1cZssmCr9YZwY1YHj5QBkBmtoftJN/XNQKfDhsyeJ0nu7uyUSVbX
U81NG5kWO41jSoPeEGjY+kjt9q2g5/g0arQagViy/DFdcMZr2o0GkWY5M6fUBpBHb++yyC78VmmC
E2+84skDwAVVNVCkBWiP2pXhTT2qvA1FY3F3NP1m7hNmIgDCu2SS9rQTv/Rh9OVU7NimfE+xeMoh
Nn+Of+u1DgJw+a7+sgunXhlSG65b3U7cOIOGITLiOcgEJFAyl1c6XqqLaufPgwK6WKrtfdME7YYk
IL6hjfI9AKK7PZGersXm8rpE+RR8X7y25UyKZK9fhMrGu6DV8IXUdnk9WeroQ19q20QXgW8XzexJ
Qbj7a578Z3EHXD3ui0WPSS4DKp6fpC1xp7RGbkcOx66BGvDd0tYmcbeM9iqgA/Kv/9j/jBmBpkXQ
sUhpVAdl3U+sMuM4/S9QBLvIsgC5lpxki8LEUA7plHaK1C+njHC3wB6wNFZlZhmeUqVT4M+yrJ6a
zmx7CG/9j6iVf/sY/1f4VVx+57Wbf/w7//4oyqnmFN3+9M9/bL6K01v21fz78lv/9VM//s4/7ouM
/37+kR9+g+f94+/6b+3bD/9glIhaerm+6un2q+nS9rdn5wqXn/y/ffBvX789y/1Ufv39l4+iy9vl
2UKIul/+eGj3+fdfliyDf/vz0//x2PIS//4LO0f+Ff38819vTfv3X6hh+JX3nehNmTUFnwnSnOHr
90f0X2V4J3JWLUJi6KD55W95Ubfi778Yv6KwwO7PA7qyuI1Qw3G2Xx7id2SE4kvANtrb5Ql/+c/r
+uGD+e8P6m95l12KKG8bruZHqQ5/l7B+VQXnQrWMS+zn+Gi4C1lAeGa73HqLrXQdKtM7Layma0zO
PcfM2h1lkHaZFYjChf0YIEvtQJ+p8wQS5CAEtnKamDj/9P79cZ1/vq5/elnoflWWZ3V5E36US2Sp
SDJyJ6nObPK9o+V7zeTo4ADjSHH5L9RKv3mp/lub8ft7wKEO5RB2yqWe68c/VjUc+UTWsSTKwZPQ
85UKXpgVgbO2EuZPYV7VSfGHciRCHbswkVUjb0h6yJLmw4zlhrEgrD1D+iY+7YnwBiwvEiKKxpQ+
a/vbIRICrA91f6Vqj6pGw+hfv1c/rQK/XT+xsjjeSanmvjV/koFaS4UZSSDpLlGcD7PvZ5iE6T3t
M9VPI7/eAqruFumUX1tkV0cUdnRVvvrri/gnH9gP1/DTSiSZiaawI6aLmBn/a6Ie9NG+KvCdKD/s
fyHs/3GR/R8v2PopyqlTEJMltZLuhBjex7I65Y30JvJdN1s05ZkPf/3SjN+Cwn78gizRzgTloXfn
fvl5mS2p54OUcqQt2XTFrtC6ldJqwqtaqnZJd9+OBj33kFTZKptWFDqpZQNr0tKTWTjTqg/z8pQN
yUokReIN0Xgx4kjsKyePD42RlDyF85CrCDUc6Cg4qhkMgzsQMh83lQ00nvPH+hzbRlSN126Imoco
JXNhasLbcNSAnu2lvHSMqU0NdP2q98OJAphq1KrdYFGtGGgxidzqB9XR1akf5eQx0p1zrvKMihxc
jZCpxS53Iz3QpzxpX0bb3HLA1RtH36Zhe+ia2uIwNT/phRzt0GoxQuT0HluhUu0LRTCdzONNDmbm
VjDul4H201WX5dqagjQ/TIfZhV5LVvls7IAFKO4uLahmdqzRgN3rpmllhuWboNyVzrTmVSYarzeq
YWuCe7D5xesqKF9ngQgU1R2aUKCSIBxuJT6MmRbnyUgPupF/JkPZr3Wzfi0gC9eDAFq3MycHbtFO
qaKIQxJJ4oBOJhUpusS8gYoDdMXrnPoxncQlVd6jzWSfS/EM2pvf6aXKHYOvw5Xm6oaOjq2qpi9y
jjo3LJYW5JU0pWKTTs2zrVSwS8KYPOJv9ommx+sSvIgEKGNej6Q4Zg4dplagrtktaNUsHwg0AjdQ
xHG0M5g0Seo2GFnqW7kEitIqTlhASK3ZlY8W8S/+HJmji+uL+VCyHX8OLWbJvne75tYQNlSQ7Xiz
0QHQ1Ie8c4J9VSQv9dhjGvXwwgWP+RB9L+BzaZufoq5OabOVUxn64amCfV5P8vAqiGl0uZz+yEFr
PSKecUdc2m7W3s4tvNZM+YlHErmM6yxyNZVY3pHoDF6ttbGCYVU2cD+dDappDPxWlXa+FY9LKNaT
KPsJSGJ4JczXRNvTPseFgrFLOJ+8psmVDHhT9B6xN6qjiStaux++LTLk/SyPCtTe6k3kBKOvONGV
9mQd/Ud3nzTllSE+9PVx/jTRUa0UddC8kbLDOl3XLfljE7nsRb+lBAnwMFcIOiQHzjUs+xBwEyx7
XhVqh6oY3jOWDi1TD+NsPPRlTr1WIrzmIUsLaBX6ak1dPLPInWwrXCER0eEmUdZjTXGwozQeuXZg
GHH0VoXpU6wM71Upl15a3oeEz/jhvEL4wBTQcmA99HWQeEkZ2S4ZeIWvz1mwp6nirHE09cnga1Z6
zQV1XXZgjiuPXTXcH+RI1i9l8DREIr2DGThFZa94gQwJLrfqG/zGk56pSCp6E7MMOJ479YMr28mr
mesPFDKTSiKcp4p3wdUam6bG9C4KB8XX6Lvx6DV6Rv+wsYjAmPgWakl3lrum9EWdQuorKBSdWDuk
Sjy5ZTMSW2c9jSkZ11I3+kUdoGduamAKja5agJvnSf+Um2eRW8YLWmFpDUAEedAoq7gIxhdt1IEp
M5alCLBfyW9tKBWvcIz6FCWlJ+cKShrI0h3cQbwNlyPlTMuU79R9e4Oni5GElD/XUFADKNmr0c5H
s553pdMpL/TdnvRo4NsaleJoL1ijwedKY5k6b/IRlCFXOn0NLnGSzaDbtFQVc9IJq4cWisZY59hi
TkVApLYYpnbtYNI/hSh2mlTuaTvGWtJGWXYL3xKgIQq8oFRZMpDmXERRIEAMh485h9vh4Fysl/1e
U/pvRwvlvQ2mFCl64SZ9eGly6EoIc2drI4SoeQNuQvKx3BLrLgcqKGmzYHgXpHd6yAa+GTUirww1
fRUnSEwm6nQpvdQUv06bw5yV7LQqFd3yUAkOighkwKPXhpKGkPFJ5KusaVQQV1crm0Zf5GB7aRV/
o0Ov7UDyDdQKew1ezY+nQKOmWDpqcQ42fQzQjdzKBIoc02R+M4PmDqocEdTUH6Cq0SawAM7h3Plg
KKs03Wsi0y9Acg8hSx4AQ0nNLpxMEzjWSYmxTHBIRxfsDlpwpW4+Zb2xQbEiUh+biu4oswW01xNQ
aRVhZWhvZKmxfbPPyahsBdsPWFHYnxwUDzd0fe+JO278DpMxzXzGFTDi1uzDZm02bl3Mz/kIdpTE
cbOqcu22aoJzv9Dk7ai+o27saQoz0N/37R2yMGyt7c4pi+e8LM9sW86m0nvfQlywB1EGzrB2iGDP
TjjkvtagyBr04Gpr1N2iHrqQPs+IJwcucoXyoNAv7zYT9eup6aAkIhFZs6R+pQkrd5NAcbxaz0YY
vvHZDvJno6Arq82QdDfNGrEi51bNjywD6XNT8hzMOf180HUIka6yhWfNz40ZI85jCmpLNoxQF4hf
kMbBIa8aG1FxW1lPZfg9qyJbGaPzlpU5a/18DtAd7+Q62QezsiYF4uuvxyVNWeblH8clnTMwuQUE
MyxZ/Mvjf7LqlFWVQk0WCXeCYOuRQUArLbiNYmVNAqd6NVpI/tYyoX6hAwEAnm0ZcXIUqCf6dM6o
lzJkX704dnHAh+hQIS1YKbMsT05GZa+ILHppTKFeKt26C/imqwHwiWpPzaGfnL011aVLpTW7bTPx
VdHCamspegXA6BRrePN1ALopSIryZinw61wOV8UUrvmirBRjGJBTWnekSG6Lhs4QbqZojndZYA1b
TVMn14qaJ4u++5Xoqk+reA7iSV2NaO6oYJWjfWL2h8mS0Wcp9MEMlXQfOsguqtTyFw+ER/Lfk96G
PhX275MESBC2ArtCNFy0XLnLwmIbmMYqi+sNnvqvtCEikFWTTbdeEa33bPRds9L67NRlJJYNya2m
0tk+9v1OlZ03W02PZNLphyrWGQFFADfJHqY3w0VCNqJjEusSaddW+gxXECPFHOyPKjGss2SVlPZl
Wy2sj4hq0bMW0ZnQ+m0uR/G2mwlCRuG1W+YwYyg3RggpIFXjehqh/pZU2aEoQKoksDdEJAjx9G9z
qG+F7YwrRZn2YUEYppKFdOU05ZZ59ULoKABOpaPtGI9hykDWqZAGtnHUgqxa29NIvyzk8FDppCSS
3+B2sbSqrK0dvEi0rS9/Jin1fW+Agsrd1rSYsrMShk/bOJrzwXYxe4ERv6KceB3aapOAavvZOetU
4WYhM0AaMDYRCDb4fbyn4+Q5GOWtAVJWleGzNsuHxfDg1i1XJdMrYSSfS1ysULsbW2k3Um0+5VF1
IlyJyHwxNisMuNfUMbeNmj0I05eb4KIaeBoKfDlurRvXFtbVmbpsVWfT+zAxHKKWdFxlSP2h4g3Q
JJjjDPjIVaf4de4VcNR0b6T2gxw073ii4rWSy++qlZ8wOFCMt9BN3N7bCo/8xpDshij7Du4DXblz
U3IUIFlvlSfFB6dSa2cKiuvY/961Lv4MRZB7ozD5tIMEb/TS7IbmA4TeBcFCwOzoX7FhMtELdhED
Li0Y+8HXlY+EDy9UlPo0FPW9NHeQSn2GYVw4IPPzbT6jgY4t2i3p6sMrWft9qKEGbpqrQVWjS6AJ
ciyz38lVnD5I4RMDAEQm6tkm3uKMGlag7yGl74ZXmIB9uDIMlJKIGBLD5FPmQtGTnYhhuUwZlDPZ
6Sitm+CxoOvWJxXyGDjxaSQzhAi6MPBQHz7LaJdmkaVonnXhJzxUW+bA9xZRmA0PUNXdIR3hKmtr
2NsT5E1XSq+pjCnCUL8I3/sGocVbGXIzlXH+knSnJmkT7khKVBK9JqqkVI5We4RdEesukhfqkBqy
Eb7f1Uo8D1mguHqpXXIwFN3pfMr23LE37+c8Rg0pc/jLUwgF/Ybjc7QO+pLDTH4j6SXnhva2JB/R
l8c22Jh98tHARRqVY6x+W7j/QM9+AIf+C4/7GbX754DcDwjeMfrAA1h8tz/Ddj/81P8J/vv/ENv7
S2jvP2iZz6O3P2N7/Pzv0J5u/mpqAC5k1mH7xZqKZ+p3aE/XfsVISdA0/kYdvbLO7/wB7enKrxpx
U0som6KQdLH0LP4B7Wn2r/aSpMZiRhA3fqH/J2hPXWCfP23DoI1EMbFhLogW16D+hJLYownfItAy
J5WyTaiDs5W8eJSL+bNsRcLxuIEDos7saohNnhrRPpztDbu1BC+i9zezpBNibLZXo+BQh3x+NSjC
7Tra7IIenKKWC9QlluGWBrKa3/6XNpz0q1pPUZWq/yIZhJv8J4xJM4jqJ8ETJNXEPYrU/Me5Aqlw
YyolgsmoMJ6RVD6bZR5vgrYTq/q5i5cOeKl2NlS9w8AW1VZL7K1QZQof1RotoXTOsbSupY5zeJM1
e0xXy96EIlmP7qaw/5RHh6Gptn1p7HSPvEKcBXNzNwpER10mKT5Rs8dERb7dzwmh3rhyBuRlvHzh
kyKs7VW9uLRJuAgRRi/M5cDPy/hVqOYedc2VuS3bolHF7ZSaNCKiZBU2VqyA6kt3aqPjUEDutu2X
UVM93qTVWnMG5qc6/FT66KkO6U5tMHb50IsPuHt2GBfMebxGQ3PBRPYgzflrJL6lJjuhNW8Lu/Ym
GhD9pspyjwSF3QAzUnXxIy4+aGp5O9fh2ajl8zjHFwqFOHO85kgeu/RohPWHKlqG6eGZ5WtXIlim
IGYFOX1tHuIs3rJxbYOUWu8w3ueazmmx+I5aBvK52s54ft0w00iM7MVrpyIuK+I7XYkUOD/1Vi66
M+lWt5o87KSUkJdlUZ3mzdDpexSBR1GMB+63U7mVpvJQJvW50KCWMwY3pTY2BJetK3Fs8mET58Ge
7J/bKp+PdiPu0V0kYocNf4PpZ4/V5zxqyUtmhyfR4N9Ou52dTjccHO5N9S4t7BOW56s8p76F5Nwp
hY+pbSuXqqvOb53Gib7RNpqKV6V1bs24farm9GwE+06PdllX7JO4x6pYbyZxDMty1ywko8ExWU7K
0/JiVPKXivDGbK0by0k3FF9tmfgOJby73YB7zeVxrEc/QHHrq1W1s+XspaYlbyzRlJHOlisBXJ61
zpMzEcme3mofRMK+gCe9BFl/B7HKCUdfDfm0a/V4ZffSqVP6PYKJYxn3a9Ll/FDrYWt9W8xH4EGw
60p7Cw3l2WqF5LXG+BloBXZIvEc1Sglb2ldCY4KUbmB+n8y8vCBYl7x+tA8Cmo6gqmOSBAdKFy9q
Ir0n2nioMrFC5fimRiPWoxaafQ5iP4qCFwTDr5rYZll2zKJ0K2XStizHPXqmbQkWZ7CQkEnDMFq6
LXZD6pAueCLkbHqQAsiInFlyyNGXUHTl9k39ntvyfTuIgz22Hwnxkuh1cd/0MlLGzAk9nIbXoh8O
VlHeKSqQWXxKY7799QPONnRqzsrBFTva0bYg6Eu3rY8gjU+ChnHRqYTUjacoax5RGgnXaLXvcebE
IBTruHbE+Pv3qTWOy4/Y6Ofdsc5unT7x60Q+yqFyq1rd85Dr1zjQHpxiW2UG1nnclDUZAWJ+a/T4
TTjGXXesGvVe73umWPxchXJ0auc0d/lxxkkWOQqNzvVBqUh3zbPqYV7UFVo8n+XM2Yo23A9WuSXm
fdVoxS0jdeJq2fAF8rwvZ2pqhoRknw6UTe9H3K3jF412bhDW71HXge3cOPpG75pPWx4/whhhCUTO
7PbSeKkLTfa7wPg2UIcLub3JJr4sbcYAqiiZsqmMpzCsnjtHfWoRVY9xcm5s/aur5Esz2iy26j0+
Xoj2qHq2SyhrO3+fUk5PXb1F9AwDkb2OZXyf5szMQXu3kCyBgeFfMo+UV54m1hx4CR9l/8bQq6sy
qpdCTa+lE92rUJpU4yTbNFJDBkvEfwQIj2I6dJlzFZjWlrcQr82rOr/2KQ61Ssa/IzR1WxociG26
wN3ozWnbO00zDurc7yptvtFCgX4gOZlxdm2lfDVoZ7O2H3F63IvAfg6l6bYMok3u5BtrxsQYdmdp
xCDHB2EkyZ3Kr7MGPOFJKZtB8iRenBGfRVmG24Dq6EiikVNB0xfWozcmEzVk+s4iOw+S5Bw42iZz
1KPcWPcLGCkbpemJ5YRkxk+ikc7YCg/CAvcy1zZIDKKGcU9C5DHUpX2GEDjv4y2g5qrqsv1YU12o
lNNhWcBa7DH2sJvk5JhHzreOSoKz5Xyi2sooEM2FztFp87MBztJo6onca4yirJMgQNtKXXd9ctvF
Orbt+am3p3dTxMgSWuE5ckmYUH4a62lyjQhSuyqka1rZN3GyM9PwCJV3GQud1Tl87ALprpilbV5H
W74WvpoENxYti6Ny30TRQTlNE67RvnuRCvOqGNk+CB6jfr4zuu6iKdGDsZb66Y5LO+Js0T0CJPxi
fogCGQdp6SqB9kin6FXFDeOwcJFScaqV4FnFf2xab8XBHjiUYyxBx7oG4jlkfb9siIjlH+qkXqlo
sOXuPm2KrTO3pyQly5Sz/QA5grk43NSauJphC7xSPdoxq15jwTu004RXRK3WWVFbXrsaxoo0fTue
/FIoV/qodogbYy+LrMxTx+EJmwJC1Kh1sSgwjQTVI2a4m4gEw7o+aXnyEsTRl2yK917ubvXIIn7L
6M85n+0E+UFklIu16lxX4jZugDet8qky2TLyFD5R3BtjsRHa6wDkM2jJ61hIaGT0YVck9MohQCIu
0THjY1aM51636GLWH4vU3s+KfNMaq2W/h+e9CZPpIyiR0KTdsLc0Tiq8RZPEjcbT2UX+jvisZ7yz
mCZkukLoSxaV1nt2IFaqNF8EQeauNfYwE911VjucNtaXY9U1UTv5Y5VnW3gVOZ0OcNyXNBK3Ttbc
6VNxW+O3E3r19BWzxvW/X3ziR6W9Xm5nNC9+JNM3SCyIrYD88ywUBWwV2BY+BYLc0SPmm8JQ7s0O
KJsCjuOYh6RQdbemLr1g+3qo1Ya9x9je48l7jZhVdMnYFJsgtqFua+2ubqNLRxOfVUSvMWaYNgzP
OUXRk4b/KJdfuyVgf7QKHIIq80fBkTYwrNmVgYkvMjbFs75APZR2Od3EEboKrrliSCwX5ldhiZXF
3n8KbTNflaEE7Jr0N8IZ7tBpxW5c3zDl1busHa6TUooLUbrBMZ0HL9L0m2TK9Y1gfU0Qb7a5QuCC
RWVPU28tKbzokqOuZX141BKacyB1PNVMWu5ARlcZ4SMggBmf8/5zAJvcVlZ+aZW2Q7yj7ECPY54D
vZIsxodEwa1FWsbawPXpGQakF10Md8kwPXDcYdqbKdugypoRMnkjuwG/maNtU1ua14kkcKs7T9KE
Xhac+mNImmpNDnkJ9JY8G1Qw4+rkfKvWgzfPagOYiWELLRwCdEaqvRMy6HaRuSo6vsBVn+LhKaKT
05fgp+pjjULYteXAcBVhFKz0t/qsYCxP2n6T6yuRc08Gi/+ijoxbBEpnx5m3cx9+RGV1QBBPzIgk
wanRqjN28zfDyf3cmDdFpGZe0XNdMaiGjiDY1drpWdRHc0QMPAMzrebJetM4SKycBV1RyxmpbPZo
O2wVXast38ZVkw6FGyKuW5GP4EZt1PgmFk8PsrAZO4PAUgB5RMVePhLFn8rkFSbf0oyVZ4CPt7G0
ufKYvzO+amte+mGGjnULKe+3rZpQ6mCFjruOcFW7YL2AniFRZFIjXCVS/TmWAmrvkF8jzM85hRGi
F9/RCwyQFMPUwEu6zThqb4aYUJKNoy8PNwwaEatQdNEdUkqqcAaLqUyxps36pXc4uND7ZrGqJ1A4
bqDZvQ8vdlsM+AzbxQlZmRnmtuhA+lKzQmJu4NG24rOGwq4RuFjQby4Sp8aie1SzzqQ2s/0nNoal
FtIB4sqt7RJ/palHiImVfNWnGbgzUGgXNBW+QKL6DU6pTtoWq87Maeys1fKUsJ56QZ7VnhlAu4pO
ZjasyMqZa+27UGzZTwMUG7askd8+b/tCzLvMCKkdKSJlRfK3qyvz8DDoNlPkVF9KEyheMuRPJKnH
NsaqY6As9Gw77j3uY5G9Ir00EUXG5kqV+00HuWMB9VXcK3aALH5DzLB1Ilh8J+la5dKW1eKBhqqJ
rBE34FTLmy7GQFRNPVLj2bxXjeBGpDlu6grW3eAQaRvJqWaZceOGDBSH1R0eso3cLhC3SkYuiRml
V7sNladJn9BrnfLSlM/UEApvnMdjqhlMU81bahk9zmfDizXlY3Flj619GzatuW/50/AO4zpqeqDU
gbSQnFkBjMyQDzWOlRVCoGmdcQw26kh7grK4mtVcb5QI9afcB/E9FgM3aG+noY42hLMjBuyxPZZq
jxDVZjcYkE/3M2RamUP5GqhzJToQkOGnLbPqMBYY3ccnNUOOXOntXmqt3EMPBz6o2HwmF1Ep7Vo1
+aCocnBrowVV52wDErnVhHq1O7FVy4qDs1WtCqfIPadr6VeqslOEl8wrijdRAVXLy6G2Hr/KFGTa
ShfnAwyaS+fpNbDT1dh+5zNRTlqyoTbauOkbOdspTo5lLvK0oLwYTf4qmf27brxouCUPZmjC4xU6
nD7eCaNqRtfR2LDz4VAO0nOkqrI7jXm+lq2cb1xAT1dHxgKrqpPdRvZOzSlHoSNJYddIT4VWXRTq
i1xhU5ILFomJMFcq9IpJgFuWYw7tkhWE5PAch8dSGmwmt9n0EsF7EhavJCbdOFOxmUkcm/TgKcnr
Zlvu4coHT1I0oOtKeps4TAw6J/jx2awexBzJh2qcEg9VM+kEAKMO4UuCWAhPl2vkDLXjG7l5jhPc
4bRmJkyVXesb/FBnmt3ewHXdjY/mBBeFdbZsNXVd95KrqjpOa8N+Tev2gt2S+XQTRRUOhnRYiKli
H2FoWOWZobt0nMVoC1NEId+xoMBVVxT4j/nWGe19LjLEAYpSrCkmum9NTAS11GDbLqcBZThXpY/6
XRh02n2dNE9Zmm0oAMamRXjLnPGH8XB55JO9DPF0qxXWJ87KTUNAAzkXdoebymoPZhDqviTw7qZs
CjXhbM4cB6sxab70rnxCG7/GBfmlieExahA398YrAv1Pe5S+h3KZmnSjcUvJ/k4NTfOygnHBYDCK
FEl9zTAMr9qwWgfViMhCrz4bq7s05AQ0SaqfgjrbysuILJWBG5ZytPg8BljOsuPAnN6gu9G2uVVc
RgdNrZ2qfjAMl6A2LnqnN2u7YcERFLy49YzSPKuAsyozfkSzt0O/+jVCm44hZo+IYWJdZLz2fPiO
YzOBg5Y/8ggpu8g7zc8Ysae4PkYhN75F9dw6mPTvQZFfaie51glpJE5LdIATNJ61bK5yAIMDjQzQ
nnptARjVW9nKijgaWJ2EqJsQVS9mgxaLCVcujkOQ33CvRF6qc9IQ9abDSdiJ5NLF8S1ON3bYrD4L
ghA2UzcIbFJLasJEUSsyyYdQ7Q5hbBwUvZ3XCk5zvIx+VNiuUxzGgSNeWatHycJHLj831A9btCoN
HesFBnq6cuhrR+CObtUgctEtLO6cUGGBqvBsmBL3iwFT5yPGuSWC7aZSjJTPgUkxVJmL01Rx6cKI
nTEH1HDaVZzpIIh2c6+o09kqIXVGwIb4aVqa3TBXYEYGoeu1AmdpfU7AxTnxN4RKpDJLN44ftAPH
mkx4v2/0HTkk+LEGsuin5FZK5kc6jQ2+PMvynedeHPdPIV4KfH6bMVpzx2L4ZHlDVSN9juYYeb0y
WduiHnzT7GE0R32ZvMWpLIJjLLI9Ik90F9yNJYqtjixdj3A7aD3pHJqE0k+ydi6t4Wqn8y7tg8qf
xSmzckEsgHrV4bd9lkicleOmkNPPJDBVjnTIY5OHuJAINBLkGegD2h0NvRie7A/lNSX5iCgHsp0a
kiY8q8nogco5VQ+tjHWq2HQJeMmsLJNLz9dE18fBnemk9MkFqNG1m9ittfk+HbCHNQ7jtIRbcyaa
Fqt0911xYQ7OlzGIPjODuCVHGO+jxcVg5Wdf/UqU7EHhxOPODvlgjnWs1cifhvFJ2P+bvfPYkRzJ
ouwPNRs0ozBy64quwkOr3BAhKY1af/0cr+4BqnvTmP0UCgVEVmZGuDtJe+Lec0N/7c3hnYgGsWsy
jtLYi55VZT2w0AIy4dwIVaSbXtvhqkRqt8qee+AUnk7OtE175eWntmiLTW0ut5iSVkWVffoV13wx
Y/mOHMqG2DiNTv1Cr7BPM3lsB/+C0u5hajV8A6E5Cmhjwj55LEcgV6J7tK0fkjj9VSQpL/q/2sY6
WYcut+Zo6mzLkSlRqZcPnck8sImardIWbhDgh3yS4XrSS7gH3jvjyosP6VgDp5o8TAGteTwXHLRb
S1jTzpAVZu0yfOdENPDbq7VdG/gsZUpZLS9La9frOoECOnSjebymn6dgpjdpfK03qA5WnvKNDR4g
lE6otCpqqDUq32YXhbT6nSBf6LopcCzzwMpPbm0chOv4oWt3YD0FBnUZBzGCqLWROMcwk2g8MPDJ
Mn2m6WAkJguM2zJHhBb6QeuqOxyTGFpkg4oIQcvC8nyVQGtbK8PfFnPFjKb0jWBkL7u4jsmJH2PG
T1vGsl4YRFHOp1byKY51sqI3bY5lkdENUjj5Het5yxXHyejxVyYxCJNQf3S+drZVx3I/kSqolv4n
Woph3Q3Wa9q/oKo7+m51tzTVjchgiYQGW7pmSDaZAPJLR0E1b4zHlMUhjE9ElaUfbjAqrpfRvUxR
eR8NHFaNzyxqXRv9VduV/8AmEutosoO2746iWt7crmf1Sdw6yLvqTuXtF85ObDNT/9bCOttl+fC9
2MCYzJ6S21PcNwX1ONjeTxo0rsM4ejP88UEPfBGZwGuTZvi2m77dsI9pstE4XlHGG5rqrZnWd0ZP
aT5acRVkpex2Y59RfbKc70Is1XD48YoX020jeVgWknnDHGV/agsJqMYkC9iqW4/tcmd3CrMR+8Z1
tLAqJVzgBFlpK/2splhrePkoG2IclHPND7IYUq5Z9T7VmN+xQNrwOiKUYVpfCiv5yRORvyhFXyFF
JgNZ0lL6yZo3/8c11G0uZblLvt0smdcl+IRtNDqvRv5SZMOjSJcf2h/RlqcBzHQbi6ewWP4QKcqk
Rn5XCfZKexm/M5OIQy6vTVn+UboJV6M/fmayqLaK7DNEYqLcxJNke+D96bP4R7Xh94T+IehmYETa
mzZd9V0LnMh4+Gn3+lytkFecsbyiqvTxFFEx5OIEJSBgR8KEaApEE0KlMutsk4KEwZ/vMIDLker4
FhqiGc18TMw6P3t6Hoc83+FgOWPJErRZt457hGR4zHX+WHVQz1STIQeY619R+/dhYR9hKCRw2ohp
9LKrMQ61BNS6VVKEFmq38saqMDnNuLh21CQ3U9kdp5JFeXIBYnS3RMlOm4a3WSTro9j4whTdriWX
L0jXGaY772Dgp6JesxOEBdbhP3J6rjWwkmLgc9KedXIHBk1Gus4XHiyIm7oWYdGwIEMuTAo4az7F
OC5Xrv1bCKNdyWHwV7ZL06xepARreG2KeN7RqRty51GKVaJLXk2DK8jqNbCpNumCfCSVouTvDP0H
oNvAW2zVraL25Hbiw7HfXdW9eaX5OhFBjLb8d87GP1kr+bm9U+3AR2Vqg2PLhEU43PR+kJfVIY3e
3Gg6amtLhVGxg5p783XEdVM2kp6meR95H01UP4NHm5h2gerUzohPTs05Lpkg9kIdTENuk+uwUw8H
ncTbtgGqAS6gWa0b5aERTZF7Ne5uKfN061x1S2zqIJRDYwR8jfk236uq3mo9vpjcjatZTRdDy/QG
Sy7G785UyI/6oI+Tj2JQv6rR5aaakLZxB2zMskbqIrKgAKcxy0pxgoYwn1CLMbUqVph6xQT7RSQZ
5z5AxfE6EPWm7yzG+D7XKt8C/viWcxw41xAzTICbGGxwGS7DLkuoYODyubpKNlNZzIhY3WAa/B/l
QpS0vHhrIhsZPINdmDgKRzobjSiyT7OPyKZwoGo8qut5r/zf0ILKIjGPMMNvTxDTh00zVeCErDdR
svCSIDVqsY57hre2Mj/6gWef++De+3Dl6NW6lVNTjLWDMQZxC1FIGnPgLjMvyY6RR4iKbgVV0AY3
IvcZBBoyoft2TaCYufJ8DA2FLra6ccTK64pdkfo0TrN5if2i3rgZqyhxVVRNLcZTJXAn/nTdbCIT
nl0C0IdHWXrvnavvIx3tGBbsDMaW66hzkVEBQ+BalKux7fuVK9ChtEz5427EzbvE4TqpkA1HCaC1
a+SinnhgBXHHRmdc9q5f790lSdcyMZaV69y3YunPYUKn61n1O+zGgwlPggUycn24e9fWd6iPHpAx
jj2Rn/zK/IUyk+5x4GKRL49cn8Jjo4ZS6g0pubN2ZzWch6z4aiuvAlHEzW0kJouQ5t6VJStIxo8a
fc3TjO80aeG3dDZymqHXgVPM+8zMy8C7MhWqrhQE7VWbfLbf2pldBWy1bDu2/K0yfZnnhVWjd+gj
fQPrcTgOS3cbgqQb9OPCFAEsS7qt6bddADRBhiYUt30GNZOhM0vwtyJdgMOkPpMlh0NhlOamNJ9k
rF4mnrEElry0S9PsvI75oy/9cxvapwhkBTpAfXCa6nZkcbtuYnhbpQFMJr3lfTDXpWdtm4SPcsAq
vhvoRpHUvUxXVWVbpcaqxGdgJCO9JfX9TdzWK6fBZ7tQXjJYEjY1iLSDxdN3GMPdkztn94IZ147X
PxxtInr3IWSFvuXFJRl2mdaRMEaQzm+SgXlgiGluQ4X1kA7j9F6PEr1bON94krap9C+tFc1bZzYA
gMw6wJ85bijg6y0LHJSDrbmwtokhtKAA2VVQxNhku05g1MZK/fUpVal1P/J4d295viwBfEvInab4
IE4wD3j9GTQH+KHXSWHDRbr37PA3VkxJHPS/Ad8WTHoGcgDHfDOLve0YLxw8303dPEvDTTa69IM4
98Fdkp69wcoYbZZcv4z+cEFBEmLA3YWxP9wSTGTyepZVP03p12RGWJgKRgqD+6uhWm/6vkSn3l7w
0W2klZsn5r1U/4VlBtZiz8dG024WCoabksVaxN+h2+3HyegepXwm+uwxLrOHJjWJ0LTLQxe3Ww/4
VOC10ENUcp+23RuCvPS1duaTHbrjNhtQ/A+xwRDH7e8Suxq48zC2F9x0nMvzmRiehyapS5SGd60x
h/uEKsmvYLRdq7UdxVF1mgonYGjP1CLS+ugCRrIr4y2kAz4maWUBMUATWqDHtzo5ngfTeGxN2WzF
srQ8gg6NGz4byeBR74W4xW+4CzrcuKOzaVXMuMvY2OzXwSpe2b4WItZCIsSXIfsTcwm3rl+WbN0W
vfYMCgZL/Q7M9W9iLU+IaIez9HAo5M0Ls9r8MZuMfZxiPh5azPO5gexSV9l+sCisnN/KNFlNRn1y
tjyihmm/5kCYfPyxRd/i6vKkuTHjsSZ+pHrOwsGhwIfCF4UgN0SdiNMkThQMGcwFrzlFYxPt9OIw
Uhniu7qk2QZA92R5vXPM7PrT0Q1b8slVuwHWJggF+QTmf019Vtr6pFRzE6VuvZpgupr4nvVg7LP4
bNXzLmZpVzNAmWX76PoeGtnFu7VYSFbUkmGUgnIEulDLvW/OR4vJz9TND4R/HdIm3xOShX9oX03h
xcuSe2HktyjF30aCOaIe6FL2ZS9wLEp9VyQDcoB2+tVW9GKpeOeW4ONz8eE27OGAR0b4SRxOG7jZ
FpgfV4+4fRBodyp7UuytWWgPOgKbsbzJRL/WInvnWmCz8RRnBhUTlWTFgnPyv70w/E0HcVe/G3J+
LmBccO6EnN+9cQZgsddZthyEjm9aI3/Oh+Ib9eM2b1K2IH74PBbpHgcj698MvXuo74uk+2wA21LK
mPE6nYpvk+XPtRCZFjaaE0cz788t7k198krjbs5Ev8tT56GMxuws0Elt/kGujZE1pUi24cJhbvXv
NqgJvxZnGYdfOmeSNGn9Iuz+sfXcD2W4lxw7hIFNLBud93+kZt5VfsZ6ZnLzVzxSQWSiaU2d7l41
kFsrUzJeK5dsC02UanxlMzXfyth7zdzwG2VKPkWgKKlLxzBTcEoHb1Vpu1qj0VwtFrPZSIWfpJxi
iCvc34KKLaqu09sxPoo5UdvM9YME8E8PzLDO2eAqfV+29XsaRm//mPtmUrId9BYkAtoD1zkaOZMT
kdUJPbmR3g2Ig2av3/bIVfFxeXu3ageM+s2DspIRK9WZzdAxMvCVGPTh23BO8s00Ri62lbo6SPb2
UTue0GuFdMsukKxrwozheQo7bEKBb4932nN3mZcO//Ke/n/N5f/wU5N69TdXwdWv/R+G6rufpv+7
5PKv3/4v0SXYhX+6BI5c0wFJfrxmHv1f1aXhoa0Unu3g5VXKsi3F//q37NIw/2mih/RM/hHACCzi
HpBr/lt5CbfjnzigyYpyEGYSfeyq/xdX9VXe+TfpJYkHns2JrCT1GJEL7Ab+U6noxTJkyG+B4hjh
ksZOpzdU6q9G56ZBXdSvLf57ht8JZ3qNvMVyk3WdsSRrKsNa1VS4LjGrsDrPjE5HoA5f2GCu/rH+
wTSso1q6u159SVBInMw78HSPhex/hxg4EOrIsGJzU8q3xWJ2F5PltRY9FhQL28WKvcCGvfO6LPyX
gaYdPQ1bI/mi2eVuhz7cdpmxEz5L3OqKrMCl87/M1v/91rhIXC0+Cd9xbBPj139FGhS+iCbDSKat
P+XL2meapdUpYaE1WO0h9SIb4jeqfsekvadmakBulEn3ExXQqDi+5q0/hqtOjDfoI7INhy9Om/6r
sU11HLnJW47xTrIOKCsRHtO0Y3+BlQIA2P94If/lukaFSrKF5zmez78ET7n/9Rk70r/S/SpzG+HB
2QgAR0Ul9Yba9J69f0SZzIjCytLo2D6Zs9IBcsFoa3pi/7c749+q7b9b5amFAQX8x+WmHEtgeiEL
yOV6A3z+n5dbAoxmyRM9bDNfH/WDazrjazRCS83iJ8gNas88AkdgSfx6FZoyWNIBgCp4Wx74/oWM
qmWHt2KnQ4yQ01iw9TXJ+N0kMdFTUeO/qrxzAg/OG4iRhwHWKJiTZsB22KFEMybnBnDVpz9hRGhr
y756y5oXzMhd7eNEnc3bFIAmFRhL6znzMph7iJLqqj+EfMrwwvmoE10dnDI2d3lU3C+MSxOLplOW
28nSL8NiHgu7Cd9uCtklH2R4onVwjJXoouqJFX+6KZCc5X0pnv28+aor8tjxQqSHskXpKjKIOoxp
914W++dIcVM0g+o23WHB+Lmj+qNNUmj4ATvCxyXKaKchWkZiiTe9CTfRN5zwMpDFk7vpdea8LCjC
2JDRJ3xMtZ3ftM5jJ8zxqbiNQyM/oTP9AJ3NxhxHEp6BgtJweWfTWewtx91GwLRPvZ8wKounN+Cm
a4ZMAl0tvPbeHVB8NdNtOFEweDOi60JXTM3FMGxGM3tykszaeKGFj9FnNMbF+XY1L/qmW5zww340
2mYaZI5qx8T32+3qB5BVXgCorjnPrm7PRgdYeRgdveqq6aby3RrdhxlvCxMW/JUlNKnsUNr1sO1z
7W1mxkbbevYwRUSH2ojERzMCubKcMTwrKGJM8ekETZmcrHqBdY3pNMgqfEGM008dYw4zjZ7MvAZN
bEInbJvN1A7Vi5GIbrugrVtHjguLv+m+jdHotqp/5AHHboakUbo1JtddBWSVqtxII/afXDcjBute
eyXGWvs2JkZ5Fzs8MJVZs0lyipgZ2IC3xL5UfbtsOA8CVQ/+rbG0j/PoPnk6vNR1274m+D444umO
CVIJAHGJFZLIamtDOkMF5B/Gr24OP+PCSnHjNO3aoyungnQfWq3SXVlhcLH87ndic2XOXnjOEYCH
C+9Fg6BBF/SMk70ytfjl7gEJyAsezmEThzuDQS6qEZZp4aZGKxaoGYpgyiS2TCMGPQUru+sNA5Qu
2glEiQzJbi2t8zswoZhESohRU9nmt+7MyrnHXYd5p2YHn7x1aiRmwVuCBZj7Fr5edYzLjm2ztG+S
IRXnKrE+PDeaL9V32fnmxoKoyqdpfA8x80siJLa1b99OhXyr/I45X4SmvsoYDLXwiopChzAKrTdP
5E+tQyFI3DgYgsr/9I2UPArriLQWMXcsxq3jEkaSmjTiS58+WUX6ZqFk25l5fN/gW4OixQvSpr3J
zcT78UP/aSnROWTMyO/a2jkNgPsYOIPBzWf0JfAzG6N37qXJ9TaLNGjTK8dokreim8/zzBSVPfJK
UZ7uMl/9puNbVs/9Wae5Zurm8HQr+h2mHGw4rXq2pisqSHEbMMBnRddSD5eOJ3ZRcQIbhHYzYXg5
TUvzHLXXW3Vu9UHLJ+wR94CRbsw6lIhw5MqVrFLTaX6bXFi2oQ1OPCE9WFpAODLGEXGrP9oWXywm
1W2/9K/S8r5ylPfPPWjJY5eFr7Xl3aocWkAjPsKMLaDlt/E6bH5y6fjXp8+naQLYWmCOG1n/GKIw
OnpzzVIxz2n7etZyhr0wqmV/GVvRcp9yfXMp6jcvHfXRSkIa4VBQBI94OLyq3lV6YBQ2z/t86Pdi
6qpzYY6vcEZbDB9GGKT2N02s+eKGZXlXTN6Di66V7Oe2CVKTRWM4W+rYp4OJqpUEF7iJq9zwWDXg
W3A8a9zE3QlIgHHMTRcVbtadlpShVUjDzxa/FB+ebxxw7W8N1K9kbbgY2CuO9bR91Cgu3+iQtoV3
D+Hc/7JVjOUVZcUV1GuvxrRF0eGFWyyvHsXBxpvL2yj2vHVSV9VG+rfF9OVU5qeXRZuqNP17gCBb
z/Av0WydFof5o3MbE36zGw1/CUL67SVHzgoV8085dOF6uQ7yo95ct8YAo6ylR+mHKBB0lJfBlUe3
dF9yJ8t3FTj0de7LKJCV9Wg1NspC0GG1bKdX0FnTNjULN/AvXs6IcSj1h1GbFQ8rCOhcW1ghesXp
4HlfbcwSbkxjEjla+T7bGcz3YjxZs53fZeLq8zBA5KpyXes0ILNDsuSg+OTvnGFNDPOmdavx1iNC
4SFrNSbhqHoQtoE19PqfPr/EVoe0wA2LTdEwdvnrl0emoZSEVX746w+aVxWPKvkBr+QaBt3V3V+/
l5VUdPba6WVmCYDd9qWb2vziz37y3LgNRnRzfKPQxgBXDLRTHSe2mkJ0DkyPkSNk9W6ZkTREs3ds
SJfEQRPjUbyavDN8R2PyzD5Gsnhqx0M9qZfQFbd1RPrNHA9dUKXL22QmzyGEt90Uo3QAg79Ab30N
Jc+DbErfa6b7eTjQjY7NH0kzX6oSnkHGZKPQ44MbMf/OeuiJdvMge9i4nf2NOO/Vq1m3whWivoge
mTYRry66dVU0x2VckP7A2uJ6k5yUjA16r8S1B/OCfSckVa++64rM3OpFqWNedkxDh1tImMaqd9Kf
IXH8jWgxq88/vcrYZqasAEGhIYi36Oe93wHq4M4aXria0m0JZGKlalUHaQ61i2coaTP9ekCnsXXs
KwfQxMQQ8ku5UOjBoe2PTW4do+bP0JeIWNX06Q+tvotV8xuxml6Huv3u+zoQbTSu0cva4DCRyCPB
sJqxvwcRcJ9lEYyHxjDPtoG+7LpssPykCoqFFyl1y3WXV+cMbOXD4OXPUSOIxmjaX6dlHKk+G5jM
6KTIHKpK45EAoavo6WsYFAdgbtg3dZZ9Jm7srv05/1lccoIQ2jNAZIq4FikbT6g37mZKK1K8zObO
SlzNnkPXSM0ubmk8jHH16ceYTdMpZzEu8++e/e1FjtUr64f0hoD4Qz66yc7Ny2+GF9XFglC2GiL+
iEo0pYFH0EWEMlBa1LhZsgRVrpD3V+yJJvEYd0Iyb+zuOzl1p76plusFumwNSCZGlnrHwdrM8B/W
S3WrY90EuWl5K5cZynrIQAvLEB44Waa0IYm3AdCubkZrboPGzT9b1kNJ7twNLrtQlnbXng4LML4V
RiGRomByBmidvfkRw0VE8Dfy0gXi4rI5jouzbaUoHmRn/oBi3vHANTYCl9uFac+xaVrrxnMXsHVV
8Yqtn/VArzAx2FfYbvjYsqKjxMFAcQX7V1BrHfYBpG+hagtN9G2WxNyesv5Ze1mzSRxV3adFj+BG
2zCwc4cULZ+lJna4M0EldWCDYc3HGS6tE595n/MHQqHWmRQs5Cd97N1a32YTeFmV+d6u9Upn50bh
Wx718siEWx6XCfxlx/7emOPzwlyTZZFepzl5XaS0PsyJi44gIc1H13eqTvcIbtDxURYyvLGKI4vK
L+HDjO7K4Zay89ZDLPmAarK5SP/q6TLI8OjwWFkookyj+InV3F2mLNYbawppcAbvE5nAiR/9pSrG
aCsXAQAvJ/TMhNFlj8U+7cbncvLUxrWUWNdMo3aFj0TwahUrSnm3FOEL4wa0lCqy0NUbp0o40DG0
YUBrQpQGywQVTl2IwKRmp0xFF1NHDDo9u144Hlg32t7Jl0SRDJ1aAsvy1z2uZ0SgTBTbe0VhP1ms
9uKkP/ucbjyFiz/e7JNEVrr7DKmQpWAcYdYMSmVT4VQ5E1MmYit84m/wXNRD6M77uSCmh6glCCLE
63S8q2zVvlJKAgp0mj3rQBgWKSgu460Qq7Hdx8dowcJcSOvOaDuUPlugmVwjat7ZvcWTLwV0Iync
JXzK3N4lmr9HwQLlOCG0Cfliqm7Ndjq4Ay6RdLJ+GMb9aVN9kkt+aYeYVbimWGPTVm/TMWRleM9F
iQpWW9XR4Abb1ZNJPas3S9cmKCnRXJZJ9MLMky1ztNy0pvMRhvltVnGgDD2qmKz8EVi2w6fJIZpF
SoLgmUQiGsFMzki3U2xK6Lh5UNegrUjAdYxRX6uHoLeql6Qw1k4loVJP7IHJnLGWCvZk2r0woI5u
WT7cFFdSmnxlxLR1nOtnJnni24mxlpFYj7M4kchGGeZz7xnosZcIEoc3M04d3iHQEzfDg35X16le
GYr5u/Pot+5HQRSEqBVBAtmNK/MnxylYpPkXpTkI4/rQ5/LBMdp+LcU7/iXsIr57abzsdfbkoZ2s
RxRNuPqBCfUpqXVJOh8QhtKcQnFQRvHETCvdGL4ODG0/GYzJV7Pg1SWuvKFpJxIMeG7a35Z2/oQW
5F5aJito9juI3Ok5SiRu7iUKq/1UJh+hUz8isUlWiO1uo4bfMLndPegqaMNUpag0LlOXHbq8PsWe
G7RO/iWZpgoGrqbxQzKVD6EvvUfQZUOFIr1ugmMSLuZKTNWDRl+CCvaaijG1/Z3h+WBvpYTG3Z3N
eD6kKOnpSztUWZSSq17sl4DIpaOVqm7bqf6jtx3iBeZdxbYnQFDAkYxYjdSAHtvmBKmVDXyoznVN
mGxaGDcj/XoUH3XNQgzzfgNVNym2Nb5Vh+qMBbPNHk2Uf0KXDSXR6ZwK7l50LCyEh49GegN2xuU9
y0riJMDIjCyi2lGtl6tnMU/vsf4iMXEZR3xlHalJIG6oWu0FmjmMGTdXhMBkDtzUKdl6wgHfkzQ8
AC2XPgYoyowDOy4L4LHciPC/mlVd7dou+dJ9eB4nEifapLpcP1mTRd+u6t1dntW09UbgYn8de6T7
I3N2t0oDKCseYZmsTCxxxPxWILVBLY8TYJO5sFCkwzCetgXlEB6nfvpC4M/qqzmoriaGhMkF2bMI
x5rwUNTFx4jaajXGYbK17DUYX5wD0v9mZXAwRniGHnERm7EqJHEYcxAzD+X98Bis+BgPSvctjtEC
aCWf265mt1P+mkP9imu8Q3amXqBi/i7p9FrKYR3Rk+3iwfjyYPzG5GH1ufnZqgi1SoTsLCWWhlwS
0p4X77WE3VwLFL6mMv+gEP+oq8Kn/AXQUbtI2gsX2Bl4T+lUcMuWKYjm7KLE9Gdw8x+y+JCP2/J5
Gsxj6Jl3nWphpdpfuS6J11y6ee1i1Ntahbtr7PLRrb9Hmos1HmyEjGWyHwlB3JlwgAkvfrSvWqPI
eQ9DcdWT7rPCKh7qEUpGMmySrnyHyMEBbPRQ96P8GMUSXbeIdo3W6HQ7hIf5IZ2d91nhMUabFoL3
R0MKImwqwbw5eFNXZqTZObL7luwLS5hB+ERwEi5cUOZAAeeJX1TkxU2dACrGffhYR5l6DpE7XLfK
jynX2bNoX91+6TYNCW2BA/T22eZ7c2rODzrzmmfQBcdMNeJuiatrPVfFx9zy33VT+jepn8XPfHgu
1D2s3X99Keai2vQOLtq/vmzVrFlQl4dkUsSBam95rpVDUm2LpzZWigPDGj9K8kzkDLdPyn5Lvqy3
thvHf6BjO1slgjDZs/1ZhNLvggcdYsDsNaxEdYKs4/ORdWQ8Yi4mgJEnG6oYBhuYCkLwu899kpya
WDJT8JM3ZYftpSMtQ/d5+Z6ZIgzqGQbWMFrFO6TqO61j92EqARfDuT5hCyEM/vpdVTWl5H4hgmX5
tbz64jNaquK9aDmljY59odeP03Z0vPGdPIRH2bnmw0IUzcWua7ZhtuifbN0eU+0TxjUM3RlAmfc0
LtZew44+xx07MiVZDi4yeRCT82h4PWUHsoswiY7CGrzHkfCYU5LM+7HnaHca3MiG2z7WLW2JQ2zD
VlSwthjzR2cE+TxbyGaxCgB/9IvFvmvo8HoK9vfRJPBqFv49D3eKYOl9Jhmn0V+/NWxBtyF+uvgy
WY6xgQ2sywrcsER+ExgESq4yMfWRi7T08zZbfHM7kmVyqJEnaN+VL8JaXLyncuEoDJN3r0JYsmiD
Tg/s3Z4lZwWfJ2pX1OEOXe8pY9bJ8xX53LIkA/oHp97E1ddYc8HPZASRWVq+9MkMBbBUHzZuUzov
iasvh1nUODdLmgzbdMqO5GLByjQWb0fwCVNlhjSxBKC34JKfrX7a5sNyTIbo0Rt6nycccrpwxj6i
8CamcuHn04+IHaYANwxrlAhzCMJ2kbY7J1LVLQ5bPFn3NuGt615SP7R2BMEFgOUZohEHVjjg//Nm
K5jLqtpNXgz3MeufmP42N5M59I8i8gPqyPKUt+1lLsZPg23Ttn0rSyU3qltc5rXu3qv6ozNRNEdR
82CX3t6wJS43f/gzpBoFYjpcc2p7jPmq2AkM1OsOm1vvIi33Y+Mn6td+AjIxA3O0LQoL5XdCbhBc
kpVvmBuThQ/SEWVt5x5Gf2T5xV7V3usU10lgo2rKctN8FvN8IIPhybaceNMsxHEKlUwIjkV/QOC/
bCxB7hKhNw8o317Qd1wMC3+zy10I7qa6Jd5yug4+wyCfybMxjHdCqcanQQ+3Upt/4mZEMpQ4VMYA
+kmmKRnAs0ZIdXzsOg/7lk8OG1VTVNlQpESyY3I07uocGEQpphU1aHgbFfRbxcQqIYqAn0kE6Ju0
qspTqzBrpRJiXg7qaqVKtzsuTOKcRl01Q9lydLg8OfmYnleUmsnICZPliMR4DhR6Jf08OrQVA1EG
5TQrzpvyk3nTNQYHdZTdWEWYBiWXLsTApiuPZkrAC7ieJ0P9AnQoEhf39/XblORiHnPm01FfOPuJ
UhzZgyHKY+c4MfqS3o6DUXS3crR468NsX+YWSBVyibDVk6GiRQKulzAIFoAsnZFEb5kAsy/yG+ac
UX2gEpJH9m/WEVSedewKHrNWj9pIsNKyrj9ba2flsbx+z399abA/yN2cDX3uenuCyTcG6ujAHTE2
dAMBTprc1ybFzRAXCL8Et8ue3OATVLJdY5b4/qGrsiK610X6rccPzTWwH2uZbfumvZSpCFoz6fYm
OoVV+o3iBJMmaRmXMGx47QW6jznqP4d8wQPZOS+hHh+HpYJLiwF1k1jos0yHOYJv6hJbSPtePA55
2exwm8r1PI4bqZxqp1Mj8BhuH0lyVWvAnx7+m/nAbgelTTu/Eil79UQKElym/jZpv6Vwnx3Gkhhu
yEfyLjY80i118DNZtz+oWSnElxlBuIXXQ9T3vYddRxYtAnCT5oG8VOAFWDLHQlX4ScFpcW8TWdlj
7XAnytbRGM/+4p+a9H0mm3alw/S1C8nmIRHld5D6ZmA8vHKj/MfOun3tWXRfUYkW0aAvDuE8OAP+
zmqoERRgmt1YoQcFoW2wGXg3WS+Ha5DFgc2MhQ8mSvd+DBm3nITY5TUyea4M0ATIozTnZ9BG6dNi
2ul5mY2VMXsTo1AE+RpeK4S96acfhujEaYQDAXShk+j7SmUf5Zw+SfP/EHVmy20j2xL9IkRgLACv
BGdSEjWQkviCsCwJ81CYCsDX3wX3jTgPp8Pt9rFlEaghd+bK8mTPpnly+P6lvUV+E7s/wdkdzOtt
O3Y0tVH3Qh6KqpEqov83zwpra3XDIn8N1EkM9sboNWfjyUKu+kmK1WOVzOHzyJxxhm5O2CBJgmY5
HdsticE506i8MgjLJ0QBk1DxhEMyJWGaHYjV7zOvrtZzQYzC7CbrRbDPMQngrg6Zk7IgKLmF+CmH
l0RpxS6pcAq2w4q5vtwKzGwxq8u25N9d62gSaCzs4RROBIO7aD4qjli1lsu3OYmf9TaHmhsz/swQ
uzvXZk+ly1JWs0PmFy8Y4cEVDjbG9IuHz8peM11+Oql48TNS+KOVPwNv05y7HT7gP4vWGG1ydDXi
gllevvPs+0XxQVVauEauy3HkVhMxkUeHhG6FPTpRYB0oVel3TqN+80j3AxGrDbzMmAarmogSslJG
nm9TAAQKVdYE5I0JmrV1QepVu4c4/lcd6OSNU5dhEoAafGvKbp1qnvn6mZZ1CGCBgYrNzDlP521Z
VnuXmrwmGWCtshJi3THk2pLEM3EvX+n7TYKWYpkg7PhHY8IK4R7zO9M0JJKaRS8LdxRhk/guR9ay
fz/XDVF1zNp5PDTmUz37HEj//VSz/Py/HyVtjvKlwkvmId38+3mtGsrj//6VTY2JKhoMwaqiPNaF
i53x3w///UJpaBIF3VYUrZZkYf/9l/9+WObDiTaOhGRDzmccpyFlD4qcyr8fsVz/sdv0yakifVeZ
80OsaeV+mr0R3i8O9y5XiNKESHWEnq2wcevXHB7qQhpbTbUKmTI7GTa2TBEq2LCN9iUUAQjLnhgK
dfkzAdgh0IXzQnvENq9DzEDeRHUzhxOEyZ+66Hey7zJepXhYR50HlnYxQuIOCJTuTq9ecvEcOFOa
1bMlYZTjCcOgaSIrlQavCszZ/klAkDz00vjIMTeczVD/qTkAQocUyUbzjR8znC38zvRkuFp7oPaJ
YFF2sZRL6Qsg3N7WyAfKYdwOBHT9WWqHYrEP5haURV7XnZeN1xacg1BYu2TBaTxDP2H+usSPrR9B
WCcwZ9dfmwXMkESrk6uZ6QctlH98195z1aM1AoGJIm4F+Si6mD117DyX4Kh0l3bH5uTHFqNoGULg
YAdypUkX3uygnTj9ABGFMw2nNqZ6nB1XkEdamIAdLbtO/A29vtnW07ni2HSaOorIPHc5ApZffslj
iyPmJWnckfVisEnXv2eZcaSmit91CPtNBOR7h8fmzQepy8Y2U88ccpPCAZzjaA2yhBBipTZ2742b
UMUIRctjW5vj/z+7/H/FATOuvTz+/z3qy0P8vyd89iO1FTqSxfJIm/jBITMuv+TfPzRrCAmZmxZH
tdnHBGFMz4Wn742UcjrorXt0DmgIkww3prFgj1vMxEXTrduJdw/zoEvfsJIPkWUd4p4qxAGAMSml
P7TEake3Z1caQhNhxdbnbR2me8Nl8RKV4q1A2MEcuURCECg2djwDAtembwOaCAgEm+HQIH9b+V2U
/hwUmMHxS1AsF3Grn8TWslhUM0vjXptgZPRq6+bMWGarEtNzXhp/JVGlTenKv2NsA2fAJIBdI9wr
Wv5AMk4PPYOmoCnal66HatzloJpMADVbrVG3wpz91Zjz7Z4UNeUZBtU1kgRKAWWWQS7ni+YaboAp
GtpZ0r04AwHSL8S+fGtqANjsYW8rw2aQMfQP5J4OOYsx9bi1t4rui88/SGvfXcMrgwSUqYDa4nrt
Pk4u/bVRnI9HugRd6FMr3qhXRcT3GDIQ2w5AbtZ+Ht9c+qZWqcKZYzfD4oxhXOv71lUrgZLVMZAT
XYHixIZc0U/qBbCtxBrwZbHn9vTP8MHgq9kAVybbGJMTn4zwVkSHYmeKRuCeJtWhKQ7YzAEJktqD
bmCzQI/U+Y7EXJLRBLmi+eVPzu5BZ216Y232jm3FtNcd2RMpeHbp5d5S2ko9MkwpWgCGJ4ay5Wqq
sEkQItACIihfqSldpjeJydCm5xxmMh2rPHZstssidsVhPJhkXiKgqnxba6qcnOEAlILhLQWSKxk6
SNoApBkTAxUKI55Pu6AKOzP35ICxoU7lmVX1u1Mhk90o/UiAwW5ncefe1/AxwIZxfGYX4Q1pg+BR
ixbUOqRVKh6ErVXH13SdLyKBcmhrzNItptByX9uZxeW23xrFh5lFb7YTUbJXqbPW18CqKoL2KrT5
MKuy2qY6K3hFje1QzvEm60iNGl4fTMn0Hea98ePGn1ZvAJvA0HxIy/h35m6QGGT0wGTdas8tTxN3
z9CQ3S4Jw2w92P4SDSviXdMwu57t+ZNZRn4pcWkXtVcc9diq107dncAlqkOOjlEM4Y/j0eE7GC92
jQk6npheodR0goSOMmYGg3y+noPuyPv25roL/hnHdMvpoAjzF9PDPIT7jSbyiQ2ilUB+WTw1Ap5U
dUTYgnuRoc+T0Qsr4ukJZzaqX0M68nhWSQYR/Z1f2RS5KKVjBEoDHH+aPynNPNvoKhiP4RCbU8KM
iFSEhyPCWvBpjTs/tw29hTTFqbKJ16FPjR5P9jZyu2xtRh7DrNzcuJhmyDONGRddY+MVr6lt5NuW
ynaUXwR/jLHrwbR+OBjQZ5g7K1jjjxoz3FWSzFgKuthnkn+e2dRMmVbrIcyhhPjZhydMtQciC5HO
HPVVPlbOXuPPGvVufJmNBfA24uKw7YdYd3F2zYIXsjVJ74Teb6V/pKkWPXMG3oymVcNN4GRmEPIM
8jgVgdb1LWEzjqxzsubZS7FQ8YoQeqA72AZYZGaDwVdIOgW25NI0MEwnx5/pDkvGT9/OXR4BkEfu
2GfB2I0zEfxWMCpQ/cqum1OaM8bCUEr2osaJgjUJENSXjW1R6n/0fN6AMLv6Ee3K85LUqVBS4oL6
hiL23NUcT6+TEx3qBnHSSUSzZyG0timA702L96nLKBcdBQnGnLXEc1qo30R6oKs3AcNn7+ATzAqm
ODnp8Lppjo7oJvRLfJOYzitRg0ILicqpZMZiVZfrbq5XDPOTvfCc78wAegecyw3/po0LG4SysNLz
f9pK6hv6Lt/0sDk5rcUT6jTtpnPkKXMQmmMseFPj+5thyHTmU8zoai5D3YhdLNG5yBJIIG+tTpLR
BB8i93kI1vs5y14wviLJGAJlBblibj5tHDlm739BMVnRXazvGBMZWN4oc4yXu0SY1CdFyHnShtdR
4ILiEyQkjAWJ7PniXY3RDMJ613b6mvckByviuLxRphYkgiCqYmeQcPGCWIk/TTaaJ5P3RHOIDues
joB7t0hq58LK28Pgx7tWzgaqUOEhmxP8gzOzEQ0xRz/nGwp7gXWcLb5jmEerDwZaqO4MMrhvcWYM
lxBMx7y7xYjH0COlCdyzf83lPDJC7bbZ5wfj0SsUsg7j5J29/Hqew+MUAgIkpbeK1HA37OQymNra
pdq9422jsaGlVLlK7Y0N1H2V6rgnDEaztHXZaRBNoMmwWoSBYxuvtYlexgO4tfL5ee5wd5EM7Pa0
2Hk73ta3YhxOBrA3Ztq2CigejZvk16qB0jHsbVf4oeLAlFQYeRmsJIWNlcFfumFDebMkMWyIiAFz
AU4Dko1KQIiYSOtRvjhuZrAJU1Lp+2RIiC55BSY8x7jFpvE+NrzzsZ5651EY525S6GdR8dHriXHG
kEaiIQq3/EZWQHPUFZIGFpViXVO5fkZ6zzdan2CbwETZLyQW1ebQrUiwM65nKh0V/Ai8htMn77R2
Yh30tAfErNOswJAnaQaGdKIihxvvWp/Ktd425Jq6Fr9zV/grBvCbmAThczeAJIvwhsz6fOj9f7af
M6wGd506bCBavkmt4kqh0No18i8H2Bave4WuFb3Ta8tiAFSSk7bN2iTybw4z6cuQdWZgktuArRDS
2+Npt5YWWEqgaXYtXGJj1vSeudoJbEQQhmx0dfLWpJlaVV5xMOL0TfUcaUsWietgQ66BvU5zoObR
/anLB+p8VoIttC1ttlVeuGysKRnhqBT79rUwojUHsJDQdbHNe6d7NGSOkmLYXByoFrUI0VbirR3C
ryLr+31jEfuXOEnRhDrkqmPcrk2J/BIbMDWC2c5vY6MPJ8sMoY6RSQnJt41yopkApkKcz4xsK8g3
QFL2ptWpAyVA+N3ISTNZmrY9bUd4Z61v3e7XOVWUT5Uyza1f0ErhazGKStV9Zw7VobNXnywqiAMA
f481DYJriRg+MTkKUmleioHGS4oI8YOW3UO28SgIwz0BJFRjITAbJ91iMuVVGzyyuSyGOL3yczIa
as2KyC1ac1+5wW4ZHzzXC/5VjkwidcZSevETAuYi6McnpkqcES2pDnrSfROhOiJUlIIUB5pzbGTI
Z0cL6ap8I1eZbsCvx/xDewLsAaXdjxy+983eiOfnMO+YimvPQ+/iclRIcDYMvGwE8lvvjIaqkzyx
M0L2WHVjimwAm63dcXG/WsdM2WRZVA9/ZY63no892ahM8m5MA+fOsMmqmZRJV6/jmFxzneF/Vz4P
af8a9e6N39EGd4b0MKLASEHiHc29OIwjV9c+nd+aQntNvGXIsK3oXtg1XccQdBFjFEo25sdN15Cq
bms6N2QH/07mz9CIgkizP2w3PI6p/+sDCuhgg2QCU4UY766fPTk1GxUi8FvXR99ZBlDNwjSjR+pD
xn4B2E1HAMnPkkbs2sLFP7GSeh0TSCwx0DrSRw6H1RbPA4K/e/BpAKBkZD9OpzknNaELbjYcT/f1
QDFSav/qzfIh5c6wh4zK446HZQsGisOiyVMbHhh31RifcJVbWHd8+dv4EIsNJb+MePwS0t8BE+yP
rh5/UnP9zpsuglHDb9Cgk640LCUbfru9cPO3UkzGI+a4EzPGYWfErKpJyECnBSjBOSfyrZbOkGX9
btZaSJCxbTYzDkU7/ENLGCgi7PsbAYx4SGhO96uI1iEfF5rdpw+a2f5BiA6YOf2KKTQOrYfO88ZU
b8vm/tcLAdc0/Rs3uZFdkk4Zazya3Da3Zdzd8bryF0wS1Ne6Kbas+ZtQj7+ZaT2qzFyqrFBC631k
hX/ALRM8H2Jiv61k+5oqXNke37bmnfs+qMmaXXvmGBrY4kgPML51ycQi3Tdus7eIpvJHVSvh43sg
oniUjlEHjqiR4eSe0qI7T4t+KGvp8lpj6ghp2Zgz83V5ULRkusRe7gRWjK5GKfvPaKzdabgqqLUV
YW7m6eFNFLhCwxD0hfsolcQZm+Vves1so5GcX3z4NOgjeJbRVFsUWCvmJ8aaSIxnMqQk4c+DukxH
oGszAg7aTtGeoKDqcAjrXL4eDGc/4Xy2uvGz0pmcWTVXLU8nE7CidPFBLQcPzpRsx7+FgaDXeYx9
cOid8bjvqV9Em4TZhOENtPJcMwzz1rKpXya/209tfFj+I0nQbaNdk5HQfh8Wr3Sw/1qT9gyLBuIy
AXuoHXJeZxAvyXbDaGmnHZk3d2UT7LPZHP2hOkifiWeoZ+TcJeLY8KP7VJpmsbxMsuKebV/SKP7q
FyxFivlKL/NpG5kw6zrbeOhKppuujF4y+8MBbeWE42uRh39L2ROjjlGg1RRdwWls/TGj1AaIShJn
u2Kcg8lsMorBhp8ZVEnRjfFGUmQBK0XH6Yh0GUnmzrCQN555mhjB7syhuHtjC/xjqR0K60NBCgqD
k+SkQ38srIKbZ1E9yBr+k5DYTCfta1my5qI54iakvwu3tBbPrxaBGFq+OGqhJk299pPSxbMS+nPH
SIukqwlXnNaWqPSXIM+jcoWHlp1dhVIc4qtvr9XTwFYISUX/L2z4FyrqxuzHJ164R3N44RbAh9sY
NrK6/Tfy6ktjeM2mjShNMcjbG5y8injGOhHrf63lIOyZnFHAllrT33S0rY10+tfOJ5GSNCCJUjZk
l2ytqH1G9z7yRM7VWlXv5IKzvdl7b0PvBE3mc6FdjpbacCnD8THm4p7GXFqZKDT8Bja8tyh9UYna
GmG7w//ShfYT3XXlushHvAIL6KYMwcVXd3Qc/JL1Yr0A1WcKAhBT099Cg4WC+hDlGPHRtb9LDShY
1bLb1yBen5BfaFtr/pKl/cjijGdEhK/Lc2L3TM653azp0XGweeg+h3ds4Ib1pBg3xlThrui8GrZu
yZHJUrTTZKrY8BfPuKOU2s61gJpo4Fd5QWaRyqC1jecpKXgpkX1XfcLzFH7PQ8jdDALSCjAcnlaA
bt5yw17KuM5JbO8s6ezwFDiB7s2vYeMVNAJq6x6PWOJtaYg+xzl9Tr4ombZSf5VR8swY0cNyxpqM
Qqs4gZX7xLVe094/aQUGZC1+K3EatmN1wJSAws3X7cFtiXXtgZEmsVSjuhoFOk7l5rCEluIqvKK8
++iCRfUdmx1geBXU7OmJcF/dUT74k/vEqrJBolw5YnRWrkHpiEYqmTTo1hmYTjvJfLGsGBtsw/U/
x8jscH22wCcXjKSruT3GjoGrfGwOVkkjem2f3bk44T18TCYE6HaBgSTGvCF2q3Mwb3fL4mmYxfu/
b2KjUzFfVfN5rmn7CtWpVpx6y6qjkZROQ9LtXiQfMznfStd6DlMFBBRzUTZuPQ3If1LQs1XF/DEi
u5d+RS2ADV5UMDBVfFGVg0s4Cv+S/z56lDzMXn4UJKS2rmM8RKx0lDqNu9jdtzawz3K646Nf5mmX
wu3OGPsCyhW+8YYmkfdIuuyv5j4UufWIpTMEBlTv87w51jOLDJiGBVqnI5jXp+UTMe0CU1nHtroM
XRJVbWrcYysYaNuItmLRqps/lUSK44OrxSDCtZtfTD9pyBNrSBFQU/FQzuLTkhGP3JDfojTFGS3D
RzCqKzLrn5OwFlOJ/lR5UDomkjVZZp17q3ip8/EGRUEF0rEPmctAbm5DDZixf+m8ksRYaRxtx977
vX/rq98pZW7KdRBdhD2FiwvvyYiljVl4qQ9nc9msBC3CFC3D0jPrV0bCXyVMmMTlbzIjyjjS38y5
cSW1F6850r44hp8FAh8+doxsr9AIwASwSM8z1NmeY6Fp3o2sh1ZSqg/Xa8sVY617glXFlwIovP1u
lMZHKn9sTRMbX8MJnDKqXlPlaFf13gomgiwUVxpV5j9NXQgea6ZKbXIzTBTENmzwCBvddSkvS9xL
YmAPcd2Dlyj+EiY21O69mqcffYQVjueadxS1l9cis/EZVqHz3JOgKVot2nXKfBWc6BI1nYihHXKi
1JTWv5U+xFnz6OjU6Zk6p1tmNXP9i4fkKuzBgZnoUVE+joxwO+1nsLVnWXbfOGsz1n0BPaH645gY
OSZ2NCO+N1Zob2TgAcCeDCmxQD10U/1UEh+COwguaKy9B11saxi2q5ayrhRAEuFtaEdhp60BgN6a
km/rmKAuuMk+8fI2SD7GyGBrzuNDRr7UN8wLYP3vwo0OEzZcmqNCfL7p06TQdapxpQjYrNuw5Jot
dM4p8ZedOod6JH846xkOMq889QrNKZy0NSyTo+bLOxPiYxsanOL1jy5lAGlP2Q21A+NsxrJgDmTE
Ot9rNwDFTHN4LFOEtVBxoIdoBLONg0O7Urix9tMAP9aV10YOzWFg5WAKcehVebcNzNwqYzbguOZN
88YoKHQmuH1mEODoxXVgWOVHOk/phFvR0PtzwxEhFygDSEHvtBIQvdLSLUiCp8TVrt4Cpa9kh4r3
66a8ygY0YagRD0NtXwqxiBERX1WZewwq8jc8SZeSRimiRbhck20KdiCOzvC9qsd8Hp5KttycaG/t
R19DJt46y7jNWXEcqTZwut7YiYYfedirOKRajymZLD8xT93kOYE7MllLEHhIDlZbgW+zkui9uZEo
GlT1ICc5lWUnXbobq3+ME0y7DcKkRONoqBIA+e82YKhgx5pNt+Gm+BK5fH/QNO96B614dvoPbjv7
WCRxkPRcRGZJZA47ODfsUZSHjuFEZtwLJjkbx+9eDafbTPRXzgN34cE1iQaKG+6Mg9k1chPP6l5N
FYUgXVDV7QeYVpxaJn1g5gsdis8uiVAsdDaj8OlqlcVnX9mvVq9D2U5unAcqhob9reBhWcXxa50n
Tx1E4gqea4gZe+QbqdvWubTbD2eARNGMzGfldy7Mj+UE0yQdnrlxaLe2M9BIlrDr8J21cS7hILQ/
jdK5CRXfa8tfZwNNEc6sbaKxOPRpBy5bvSdTwYftAYRtamefOdEfOtgYLLGoEPEBBfhV1cmHF2sg
iVGCkhqZivvfTrOhPWs4owZfMvk1XiOvWhsa10+nqU7K+MJdTXrvgaqZexFPTwQXcfcPWrsbOn1B
u/LCxmsfh09g1fmrVaknGGS4QlA4AQujisIHGZR7sEZ1Uk1xL4pNZ2oPDfNBN2Xomt+bPsK2arw4
2aB2TcHQeM73bAF0+vTdN1VHN9GLiye6S5E3d2/oLm7F1Vu43gaTFoZec9qHGbl8n2MeNoxIXktK
TnAFag98vJzf9HStoxPuGBQTm0ZuyD2IzkDV4bTyP8OTX2iPR8vRb8ivBR1LfBpl2xP5IIsV3H01
ybWdTZ8V2I1tWKVPJEEReHz7HS2jXDjrUOWxm9duAT8XfYAa5ZUEAMO5JQmx9OYZGgx/lJaiyDgj
J1JCWRfOrGyXxkeo9GktXAdtCXx6K0FhOZjTCJ2tDJr05urqzBjgRJNctY6bhWwmLKpomwWPB+xo
YJK5jxub6FGFVAaZ5sJY4LtF3sFpRUgh9l9Bzzo7rHxcUvL+UX8ep7omc9gQqsXfJ7Pomnjhi2g1
86QjTK60ASpY2T7GiI+17DBQaUTGOItBdfCPAzt1nd16x73bRFZWElrDKiuL8wAbHc+EROng1yLo
5asw55yQiOnQzMbbmJTPVBoe44TgbCR76mJLEp4VQN6REd2y46R2u45FebOs2dyD9cH47sHhr/x6
Zd9oACnp5rDeCiyRJHObu+QGm06dPPig5XNlvrt69yQs59H2uKbFLYnBdLAAwWZ5iKyfnW1abw4A
29K53ht9d8/qHnum4KWMO/Cok1cxcejGPx4z1ijzIS938kyJ9S9b7y5UxkPDGB2E33hBhX3MBtYi
Yob3ZsY/bbXawR8n4NroarqYuLNRW5M0WHfHD2bH5Obm6aYMQD9LqZxssaDL4TJ7M8cD7oqoAti1
VqBaQo/QlH6carkvLe2TN5plGWd83ZjnBCk1hTNJ6xRx9Go8Ci3Zto3zOk/Gtcgou8zmJbJCeRRf
0KpLU55KkYAVFP4Vh82DXjYvKsPcagfLJRpa3PvQMah0lv0IezsKJa3QqYgYNdvWSWXllhjAE+dU
9q53v7fGfaIVhxIJihdhndtUHcTWjbWdi1ifUVsznNw+ObRajF7bni0tYZBLq0sv3Juk3bjSpwlw
KX4ant5J6zd+z6wF/9lS8KmeOhh4Jb2MB5OOE0i4WD7to+1GM4sMEb2mVt8T/QgxMRmHafTKa4V2
hAnNaB5nszeYLuRNApdx2h8V+fsKy3JTI7mXPlarPJ54pibzk7f0Z05lR7IwP7qFQ8RwTn78gvx+
ZDUa6p/D4K7827R8ijNx27rXhpPWMT3UAGbxHMqrkOrWSyoOfchQDOYZs7REDDigN1fDx0kGLpX9
KZRL9eefXEYXaIDNWqTag5cV/b6AvufohF4B6cX1n1bIs+Y1Sx0CpGJf8LnhIKMokqGDznQHxfFG
7fhJGPnVHNmhQ2SESiW7BhtINBmb2Miurj0/NAmnBiBOyaaApI+hIRLs0tOcdxsdhxMzoaeKtQun
OvfhVF3Bw540bbqYGIMJ+351dUl5r2tSBmy9Z2lzRldbSXe+zmh6XOgY5LhY8IT0ACnH3mMoho9h
7veO7jxOdfrtO2YUuBiiqdMK94PS8r2ci0PdPbtetcdjsNPdGpOpzcRhDN+rsiFOpu2Yv1OHBA7e
a7v3fAk8dsxl8DrMT1jwaVDIsFx6iP7wwX+Hpru3to6+RdrLX6jFUtc4W1sYEkJpcMwRrz3d760f
P0QJ9yB9VtvCdR9jN3sy6EYXIMAGz+S9zetjTRhgMjQCQeDojIyky5Ii1jhbNhMXFBw9aDzWw1y6
4F4Xwrbi7jt4dB/jm+YKdBYdb5YEQ+xGw5pHzg8s1rKt4GLoRfnB6gl0jwSrCfrAt770mf+ZcpRb
paT0J+zvUw5ZTsNSM1KTMFLUPtj0QZSTuOhZ9WnOgxkwj0WqEVVL6QkMMiIRi5phfOWlp63hv7II
c13denr8Yud6uTNGCoMGxOmcxMced9IWkO4x/+ZFeyl0npAG72xghukV/UU/mOm3h7cJ6dPhM6YU
mr9GFPTzEB3iOjqR5eBYm+UfmE38les1YI9VauwN3dgaOThdBlkKiFaJY3v4HX2MyCZON5xzn3Gs
uefSOaTDOOxVkpdrgtM2RS1eLjdNzD6WOsxySVegYbtoB86c19vQGU9awhOWWMCJ4Zee8qkiyqlC
8hZPOpGJRhVoK4o9l4J32Fm4OQJjMj/sofTWHvfb0Vx2ty7ezqlBtbNmsd4IFlfO9kaKt7+urjUl
ndF0dKu6h8eJq0Vvpz3ESgDZIKNJbTcwiDXEI80jcC4wr9tRQjCsZAX7G3emccFJCFmTG2K2RHV7
ygwIoO19BR+VJ6bUrE/N0i+p6OAAgfRIImZ4eeOPK1e0zEzzL2Fjbcql60IahKFy8kvWRC7+/g5X
8WduErdRcj3o3BZJcKGqhO6DqQwCitwQzSEm4gkguKLDcKAwgqbqPqamWcktvVV9Qu7KTL7jKNtx
teQliQSAV8vbWhDtVuaInX7plx89bA9kEaFSF/Kcp+Uhr5u3GFPK4L/5heFulF22fB8DQboUHiBR
MSdn4rScqTnk462Rd+ZdtMuj6XkO+3JDqdDqP4q1Mb6EFgOIorO+xkjEx9F/K+elJtUIwTNMNZ4v
dZpwtqGZcWXTG587NaevRbMeoOYAWGo2vZld9TiJuCfwbwTv4TaUaXyhLfoie11/1X0FLi9p9KDu
EZZta8a6w/j+gZTzpras6mmxma40ALuf3Uyo3Erz8qFxE+/Fk/EbhwRW28KOn5oZP41tmzWOycG8
ZvpTRjOhFyckLJJsOBdmtWsmn8kNz32cxl90RwA+841uDYNPP6qb4/j9Z6O0+pAVUQNFFQ3VokPN
KvsHkP7yjagHtEyFHdVXIr9rXEvdCGd4A/H0MOWqeYx7dqCiGb1P7kVwNHvbfADmbe6wXJBSEs6H
rsXqrvyURCH9M+fZTeRJmPSGOF75lttDdcdNMqy9ztCOM/3k19DXD90st2lvVreOeAKxC77EKY9h
NfBdLLASeVh07q7rpTtmKET4l+9kpt9tE9aNAW7lUOjFFFA7fZSiDj+L3DyNnVBvuI2pNtPReNxR
1bfIkRsn6eQKT9f8OImWEe8orbVFTZ+khpMiqAFzpfbZ6CJdd9QvTTUan19wf57Ggzc9w1PwSYOX
kipFoOMUGWBvx9pmmsazrUPCVE8UZBsrJ+uJtfa4R+zko29Fuh/nSKG8rKTjw+QexUO5uLo7N35p
p1EeEfgQFCWE8qoNhoTRSIPRLYDo9eE33Ah9XBFNeh+iYmL8PN45Sx0aLAUpr0dKvJIwLRe9Od7Z
sXWlVGlglzWe06xYORyqjlCuH5HmtcmBHs4yD5RnSzdkz9mGeSCQPLJD/D2ZB8Q88avRm3lpcJPq
8XPeswN6kYGsoKoL7R/gYWryPRq2T1/8GVLxyuFMsJLxE6Tic0IVzpI1oxGPOxH3OHw0eCowwZSg
5se/YwJVWDpDElTzfJlbjqD0UhNcfyMlH9K5FH60zoKv9eDw95R7pzpVcjYtdwPWU7qkwcXk8lJK
jGYgCmuUWSo3GJJ2CaQn/T0NWatrtrQY5d8kIWL7OqcIRpyIkblBZC4Tz74Qxda3XlIS8ryTPlfV
3UgTeKLxqZgN/jpnwW4n2a+DJNRiCwqkVN8J+fgKUuUKkyWEdspMWA2cjauxuS+YW8IoUKqhOYGt
VAgMfmGvRQent40whvdZuvYSOKkCViCiAgcUVKzVME8D7dOMqZnvcJka+03mERx0akTKhBOoAd/R
LL8EWEuQov24CtFtmI1yz7HrB6mNj8z9mJZbP70IibeWN0Pj1pgnxrQVvbW3yvYjbDltFCPQdcCL
q9TTceSPNn7phYloU6nkmDvJZRNbJeE4rC45fHAbhBqGYOLjbrfVTVgOKuQNceS2i5JvNFc6xQcM
U07VHLKUyIfIcUaObXpDLPkI5QRD02PQzRvcqTfLQayzxletW7wS5b7w7NuIi3EdjeVGGDdXq37m
Ge6i1fVb/m5VaJLWMJ0HsxnJm2YnjIZLc2BFtZS/1SsYl2SOqP10n/GJWwfjXLbG25CxqOMGumG/
yyP5XMJ7uGSDPLBh4ZdA4ZfRbx+af72E76Q5tIRs1SUnphtxjt5AQuDCDKUrQ0gzcQ/F0CSQPJbg
hR698FVJbJ2jM79ZHSYwV5WCa1N4KOh9KwG9sxdhsWsTchjcQKtsqR7hpMPb/1MidFvIs0yDHqkg
fcuZ/TKrqtt1ZdkY59PuBfMin0DXhLgz21et9eHn4ALo/lGRwEe2qUhWXRM/hrF01nOvjStOjUWb
XrPBI6kDI+3QAJ8cneoRbc3OwiJgsXnWKk5wXtx+5pqxt5v2u7TTVwe792LaRXSo0y/IO+dh3ofW
t3Ipmih73cdM5zzTfePSDPR/JJ3JcuPGFkS/qCIwD1uS4CRSIpuipg1CoroBFGYU5q9/B34bRzhs
tyUOqFs3M0+WHO3ZZ09Ee61Knn+gSOIKZtritHQENB0z7V1C8P+GjHVc22jbuCOhFeLgtibGpzTh
WtQ3/qMj/BGNmb5JPPfX9OljV2G70hCvrQ6nnbx6nA8rk++0l7lq8VlyBcsEcpiMdtIIv+Z7r9vf
yqyfKkwQqzjDVSSqIBljXIPFIe6jELjfQHdrO/gLoZ1nU22vsdSA4TWqN8ux3vLOILwf/WXd9eZo
441NKgm4WT/pdL3yvAdRLOpuRcPOw2DPmbFMX6lGQ4z8NxkAqZKQaAuyVgXRDpms+G3Zr9g2zSBt
TZdJUujbrr2Bd2BuNFmhSGN8cYjG2eYZP6nEe7aotaWHCIGFxKb6ZMJKRLvaZ5J7zc6T4Wvo+8dx
CD8mD3izob/a83AERjvyVeUDKNU7tcWkfWX9iybL9VEV1aoKhomaO/SIZE9hxl6ICB2uetBjtg77
KZibeK3oAeLxspxVNKeQNPuLzY8ngjXfKPSot6mhPZkQY/ADCUJs4HBKSjXmJv+IaQra6fb8sPqO
Vimu1hHVmO5XJ3mGdqV9xmf/8GiHcdAneX+GFZ+H+qOP6mRTTTyctHqfC5+IpM+aoR8ZpXtw8hHC
qzur52GgXlS1ASoWwaMa793ckchFwmL1HFI6dx7rJVHrwaYaUwII5uKeTAf+7WbAutHQVK36M/n9
f8IaPyOxBbZx5B9RkljvDIDdAFE0Yy0H2q0TvNNT9OU73B1lAKSP/wcMKfAY6c3SK3evT/EHZ9iZ
YWcvZTEQwcVB2nDjMczvIQJspEnSXV6Fc8Qv8MdKSFoVrSHQMLFdsnZeNfHUHOCxndAWobX3AWiP
DblESmUSTAJ1kn1ghqCqSvvncnAePFxVgp9LC80/JWvKNUalPcvavyznPdukTYZ/bZ+aNwGYkXW3
JMuat2crFahHpPjVjIF+Kv1NUb6nXUE7RTFQiedezRbhD4YG6wcAyCM63m6w2xu1FyiqKRkEBZPf
ZvaZ0sTdZCPio+37d2gp76pqmiP5V05OrOFAr0sugayFGBCDQZb3NB7/yDl/RV1Zm0O+45bdIvF/
FDQ8blqDw9QLG/zj5l+IamThStgQOpS0WcRAA8SAIYE0enNIPPAPfb7zNDRhRcOWBtt7w2d2DfdG
O2DTPjCM4GS5pDNXFE+WLzXfxxSKEorhc+eM/Xr8nlztrU8UaQWIfs/NpJ7s3p1fCIy9hXPxrbnN
T2rwgA/1Shw4+sVm2DaN/xLm06nlTCTONT7z6u6dtrvRsPSE95joHXdm0zLeVEZaI3v4zZYKhCfV
QfKYdV4V6VJur1cvZVw4mywv6LSbibePjct1VvHCKMXaXh3GMPtyMSuHg9pHFGWOjjok05hheonv
c+JcGWmWDClMoQ9fUtyF2UsFOsClMdTNTacnR9kDU53VoWH9YnnkVueKCy5OjxZTxi4Hb5bYA/cF
dax1L9pQXAFNH2mz895au/rhLnapqNAKlshLoCXDpmIbK8us/wKlxEK5Y0hx5q2bFZR+6tMeQn3Q
9Di3IX8LWh2xxzHOvDV05vR+Q74cn4lE0uOkpSLOKn710rsVPvvFiXDGxAy1xlVFCQymajU/Rfg6
q9Z6w+p3d5d9TKGMh45N1siSX8UI0HrtxfTkC4bsXenkDMkYPJGWT+SHbiURxM6LD7YZXR0Ti5Vm
cNQn5VKVKp7nDEdTKo1dOLk7R2cE9SewgURHA9d7ErM8ab3x4eX8W711wdrnrspsOPQGoWJ8phti
a38mY/iprfZWsqAYFPsMP+ObbwKMi8bwFWoZ8wqfDoXRaWKWUwIUvZiZ1WcbIctQxyR0HhB8XtIM
n7o3YeCA+VBZPWd9Fcxzjc+kvPou8SiaC9isM6b0JuvZMGIWcUFGw/09gRQjKqJ7fOHtu+Y3l7yd
D8bk36NClGS2q6e0aX4Yj1dp1X40MmeqJJY24qeP+21hzJxNpu+tUc0u/TB5rOzIv8V5Qr6fRuaZ
TkHLAM5q8ZKGOnV/mDXt2aE/TVyHpMDQEVJBFbnPZpTxTMjpZHO77YDlwzTQFVxHfMzZ1Z2ytzrB
Y1SXtExgryCZxCg4WBdbOxraP59YHxoqXzDSey4TsTa4zOTZn1qorVJ4oZyUAocBa43JelKLuU8W
fZwRR6O47aV3IR3hKYAKELXVypghAU1MYqHyztDdynWO46PUwbL15a+vZ1++rv/VVx2WGw4P+ZLh
gh6Ijq08VthrU7gDvvxyr2PFLkT6E7FNxNMAlpYEBE6dgSLYQ0uNa4hbAdIALMKd01v/KE5VoGWb
j9qP30e9PZVZd1MWH92mNPP1+M+Z2Vs22aZFzSJVKjaAESkeImSgZPKbVvGzi01r9us/cYPfoJTF
3smY/lGan3rpniqWzsg07FMEzgD+yHjpyfPT5gvqvB04IaTQOItY/eKJ6z2iAravjpgdf5Me9V1E
uKOEKZ49MtiGKz4toz0b0HtKnu2hPn1hOHzNmdPIAlhbWqbz9eC/mJOWbIdYXBOZfZEnvVPoNmD+
4mbhGW9G7A78meZfUxKenOua2cF7kDGaV1bHlKHihIh6E2ELFdlJtnaypVPz2y4/YjP5U7Tec+XV
rPuovR4pV9RLUtRgZJ9KxQ/cpjNtTABUOxj6mpZ9Osw30ULSqe+eKNIAwYab2WjQ/ay7u8HrPjzn
Hov2XTPAmvW4KjZtHO0N3gzqaHggjd9GbN/LnFsIv3NjiO/QiV/c8khHJ78HjsB1p1f3UU7nPnNw
dEoTzLx2aSiIgtXzSRawJB4xcNOxAoO6M3yv0Y/VzFjoIAOh093IxyxNtR/O3J46FzBWTW4hxacV
gsElM9bvGpsfANls21T9g7DK8rVN6O3e5BaIr9RUD/D1OmCfim/62ucpFNXTUy3tDymanVVzVGSz
nAKF+Dc87JBTMGVPz6ZCHHuYLBvfNq8WjgR7qhGDyhca6tDwgZCgXXdaQLyRpbQ7NRvbKl+Gnq8d
jQ3UKSl35XiOFUSZwRBOaU+s3RrHboIBSOvKqvV+4zv/OuYChsx95yIwEGGiwbbmxU7YCE69c2yM
6omuEf4PLMLk3J5FmD5ifaxJm6lX0rOwBbkRB1u71E+y4UiKk+IQjcNETcsmcrsPn+0I6zq2+7jp
kwGVNJxw23poHdyDkXbo/WosfEmlmf2zJ/8LCzBxb2RlbiIMtnE9BH2/ljoPZbe9+h0+sJ7ekaAL
+y0Vqp9lJF4Jr/DMYn8x6OKCB+NYG4vvhTj4Opydt2WkUg2JROzmInAmi+BPivIijD+lPg1LeooH
DT2sQsJqi3h5DDP/lZZ9zOL+QRbp9h99QtGTgmaJOjJ4vI1uyUMpwZpM4gej2FnEJHCdvL35I2uF
nH0jQjCupYGdtK2w1odgLOh/sbZGfc786tXKePzRa87MPKnt8ns4WnNYtHCq4Q9+wYqGm/KjifP7
1HOdtCP1hL/7bMXl0bbtvyGfjJqo2MpxhicAQrirRHtCVF+0OfoeLcLNXZ69hIP9TrBpl1UuXU9m
9SKbGQtyfU2c8NBH9sOT88ES1m7Mkw+/TjD5CwRmSlok+lLKJ2MKI3q/cDS4HrXzRMRjZ7niyf7o
NVjALGGGDIGST48rpmBS1tlflu1h9JUS/TwNZEBc5ZwpskawYPpNEiPkmEcvos1m0+s/nTt9W55v
bNqpXlAyfdA0/ycIs6d1xXvoWsZK09+6aklOwr3fVBZ6MXOh0R/k3A2nic6xWSfN0GnIvWVjXbkE
3Ck3ytcGyj3mpeTeteyyJyiyyC9JMEV8Djoy8Ks0M/75lLMVgh2HgsTs2XSXVc9jTnw+NqAgIJ1f
ANJczIbCsxJKqBDGJcyri2u1H1GFI1PjQq5r5xSzUYb9QozJCz8Oi/vxSauc91bIw7IOgCdZgJ7A
9OpgO0605mMqcuJxXryNWqWY2biuO5ic+hqbWD/NgYeZhAfKmsViDx6dX6U3qYfPYN849gMa59OQ
Q2/z4F1qc6ALJwvmuvhwcU6PzVIiWJ3KOJOATbTHaHF7KoB2L1L4l0bxqgGZF4iG30O5FM/QX+uI
u7NY4gK6Lv6EsnjITbRXzVKski5aS8LH3ice0AzeFxAv5sF0uhFZORFrmcYEEyYn0oouyc+syLAA
FOPbEEP20Sw+oCVTjpMmvwMqzCZzzU1m5z8tPM9NRKMlu7N1mUpW96D7JRW9bONpKscBQsXaevb0
a4RnEdgAdwk1HkJLg1HvUp3FA+nNCxVcmgyZs/XXmYMqWJbscO0Glxl6yKRTHRdH7cWo2psjvO8U
md0fmH7NGe7Z4t63ZdmigQi8slP1OYXi08XSODV8QScVxuucFfJqsnnBVKd/5oW6e1ZxdYb2Blp2
8ckgHZCv/xi8oBx5dpmlc8nx32zmRH/4Bothx6TQPmGHESG2kSxF66pJwrpvicDVFQMrtUwGn4Rb
spWRn/Bmmrtql97OOOIRagTdHfjUD2zbRS+TL17tUiGlW1uvtgEfR5+xtjyrbbsAivHmsMFHb6U9
TnGqmNRfRWZ38UcIIglg0FXR0hGXk1rIWd5YFZN7cXNaNQRqoIcQ1tlsFPWeRykeDCFgasDwDBcv
xWyRn7u6Wf2Z4aCshFkRHeymbaHyTduu2G6hb9XUAzTVL4sLgJ0zjJqZDVaNF5QCHdIUyg+fDMVa
D8WbwOKiTzGiaMSJuUez0zQNrGDuznPSO3uen8ThzmsVL2Wk3nwZf00pXjGt4lAQjgbJMX4i1ZZu
QGbsawV/U+b7qUUeRZuHYHgOkQHwMMmdSPAjEIhLD0NN9sEhWjTKgcrxUBybcrEncntq/eY3svyr
UZqrPtYfXVj8IlnUkDmPaR7+jRzcYvGExaS9WGZ8Yqr5m6fIC25Y5UTKC7JabX+pJv9qDbeMf7KR
XXRMfetUEUfVLLzTLQJWEk2/zHJbx8aY5RCCxp9N9ZI7ElcNPXGYym9jVOlPb527CBO0HyFAWl7H
r4VFLnZoUYoILbOwa9ah7lzqltXYCKh2tJAAqqOn3HeNhcAzNNKdQ/nnNEQ1O0dFtGahYibWts1V
iYmU88/tFz6YvMU6+P6IU9YRJttgYhxhj/NDurSl9u2ZW7NchY65xl4ZMd9AuwkBGRPxQfLregkV
Qp1st+ft699c3OxVQYnPNFQfMmYo6wfMAZAtw6kl2eyf1OKbGgzr4YcxZxFP1raZvmXBSZs27zRl
+EEl/e/Yi+89m4umi3+MDKmB/pwp497TiJdcKxj0zOpdsq5qiE3Q+8ilkuu1Svkg9ZjDrP6fL6xv
nfIJO83T9QzFjtCzzt2LYnKaBFlRpjExE8/ifu2Y09uULvMxQ9BMiYMGEMNmNRoq/rzJMqEvWsVf
hSeR+QQZpp0uIsKUZ9faSydcb2VxGSpynLxobrxsvrrEKasEQtCNgvznuzBDYha+huJYT9JmWy6B
fNn9xHV9aXvyCuTgRe5vGNXuoG8+sXy85WiPh9yiSG3Rt7252uHp41k0d7+09SFFqC/BFWudROXO
Mc1vvksnO5quPSjERUm+WSGDPLelG60Fj8Eud2HVjzs+kdcmt4LOrW8TsV4QkL5akf5e2171IDmw
H/p6OphxpK07cLiOsapgmW5AGFpDtUQ1eDt9yI5LwNLB8Zi08SYzYo4vz3Y2qvNf8dgErkJB0ZiU
wpLT0ispxWtNoNSKMk23ztFhokt575Z3olvMPW7/1U7dw/X7v4L4uoSWLqACNeXOpPuQNSg0E2Zf
jy8K36a4BpsJcoDIZJxBDWPv7PB10nPkpfpAon/rt4QiqCqwCfzYT3mKTdAQ2U3AMGRwzZ8F5FRp
CP+1jlCbgWR3NdKGD2zb0ylBK60nkH9cM83+OZNttPVynvAevAWDn6OPzS0+4A3nUVmB01MFImpE
3jMqoju7r0OtMBLa8m5b5ll10FIsfzwqGuE8iurJ8vcFYMyX0gjvccISnJEv2Zep+Zhc/VyAahrj
8DT25blqm23rpJC2+JLJM+XwEs+qxTU8O5Om2KW29kLhYfU6NfUNobDXQX8Zzbr1E8zI0mLLz8a3
4CEEJTjdtnrglGAhU4+E9oUHAyVzw/BSxR33IXJGOfxUMNOsfFKUW42lng1II1MjqWXiY8agOdQJ
uSR46HdrEQQxhVDogl+QzayfwHRjHRbZ5i1M+xtloZz3kV0GKkWUVP4TTDmSuDn13k1BKL1lbEQj
JVsLv3ikbwAkai9uM1awdZJkHiwAY2ulzUNHd+dzx1LAgIAOMCI84aLe+cb4lmi8g1WGOGsQTbFJ
F4isqzDpE+0tcVUtH1g5m+v/PmNERb8zZ4Ly9gze/Jvq0RduqElgWeqnr5PXaRbalg4++VSy4Sft
rd3yaPwkoYUr3p/yYITcQofp1XA9NNFoorMS+MXaaZps60VWGyTx+GaxPH62E56zXNPZ2U2cMFEa
MytgGCrCWC2JbM7BrsB5iDOzqhJvx+fURNs7kPmnJJdcTtRBehmY7SoEPIpV7/6gs5LtKDJTls9T
NtCJn/d9UWyUsdyVxvxLnxJ2zP4zrZd/NPZh5G6FzqlZbpm1CcglzCcQO9YsaB23hMrnY6oIe2M3
gVJq2AmTcF9n4YL/bj5bgsEjmFiD06ju9aPJxmUFOuAia1RD3fIPeTd9FCYP5Tovdh5bgYgfpu+r
R1WBKgUsgrO95c9iN+Nul0M9ZqU28RCNivDTHlm9Fcu4LuzZ25c6906koKkPPzPGcYiBP4XNCxJJ
W1upNn3WhRvveknmJc7pUk6Pls004aTlfW67HilRexh4VouKfkm421hR+Lj0fXxggOWGa/RnqbDZ
mEucqigzdhC40ZcHKiMUSPU4fNaqcDeGvK7Od9gzc8YVc80kAXClzfCz8DWsWRNrNdS3Tjr/+nz+
0zEYdm2xy5xXojOndCranYWaq4fpHMSK2dxcJOYWGu8xleHdURPCSxe+OiU9vIml/SFQn607v6Dj
BcO8VRyUBtHO8GCbKE9Ozxom3pB4zmqWVoYASGsdjWHvg5loOFP730wHGAWTYxnnuj8p3lYiCLsQ
QetQhceqGz06QNoz+ZhnR/KF7ifrnKuILYRDXYU2OR+Andf1xBVnVm+iSPKTpT3cggb00IJX3Om3
LkpfbCBai9vJ3Ixdv2+5RFaa1my8Uv/sWRKxkfmiNyXmN22745iBhprL16RkVWalv8A+3TzUAg+Z
Q6v8q84eJdQozC1iE2CU9RixgHeL7acnIkDs7nNkH7HMATMLODBc2sVCHdwawFmBno3BCAnUTHf9
iFWeNX8AbflF1CMQBJwyJmnW0QEPbOfoEMa6NeFAUHJoB5MTnYAonNrU+yd5gSIXWcJh+cLJPqyX
2yWImRPz4cWy6GHOdZua9cGDX3PHXhOzbp996oyQdDQAbEux+7syQCUvVxY3n4Nac/+29GmDfBRL
/dLfpoHOUOru2QWmHafDfrDWIkKqrRyB7wQ7vZ1GnHIIEk1Sn4qlD1yfwARx9DVF+FH6xo/mLU+r
iuEhVm9zFX+NjXiSI9AnK8U4HMfozla6tUVOUBIJPXYW21uy6ccrDyioAR6RREAJrP244YfeQt8f
YPhrjOdlxPSUJYuzaHHqEWA3TPfBroS7mJFS44CA0KpL5TNI9EOdH+0IJah9Giu+lNRZnjGK4/nw
5VfXO+96UhxHDbP7KP/ZqbFRNd+fVuOQUU21EzWfk1bzz4BFOf2Ms2bTktF5xUtn+yB5FhDPNaMJ
aGOXpnsIFanosgr3QoqPyTZ5CAri7DpqU9G8ubrlHt1Eg+8IAwrRFjHdrSisQFSFpdW/ZDXZyqr4
wGZksXOyuCIo809MKEr63W22h1PXVrcU0bKoHHx72Z7p+Fbhegyn/Np0HtH+ihUoFdru8Ay2/YWj
F0Ke33yEi+nLn3Bk8ChlwGbyjdI3qUVfdgYeRkP9JdIaTJY+IRgO8zbWf0Z7OM9JVTy0kSY096l3
2qvlCs5Y6rIWWIc8eYTRgqwa6RTK5y9jNJauVS8H3zaRSsfnQcefMT5POeWTNtguvu7PNUfhk2Fi
1UpHhGqriTC/pJ57aWU3E/3gIG1U7m8NZ6lI/80rl8k0H9QFcwpL3YmqZKcN4jhLLv5gTRd7xJ2e
Sa8NnA6V2iBwThM1l7vYk5calRsKIVF6Gtrd0yCzg+528wVa9HzRGUuPANA+MPV/2bjR2vj43/8J
EZBWGLAcfL/cPcFgagruWbwQGWRzIyBhraYmC9ose40SiZbqT8fZl37A670iEkyhYT8cIs06D7bO
RxOUe19CoOlBIs1wC5FCdYz1+d9ESvvNbuzr7E5PnpAflSz9i5caOTG6sTlx2VPnIu2IvDcPLRui
r5avrPlPShQyD//LU9ZHDO/RtZim8UZE29kCxCzAfpE/ThV3Q+aHCaRQJR9tfAZZbfxxKIkiHO65
qzTFXJ6noRekUMCNwdEPAx1Vu8S2q9eUCAzrIq//xVgYoCGH8LSO9eCZtIAf2A4MlLlyD2PNLXAt
aRXN02jyxmzkX2FrBNXysaeUoAkmzx/W9vKDShIEa+Q9/KWdd9RKt9jh6j53hgHvY8y7C1frDOoB
Zjs9GS/Yt7h5YEmyrGSkGyFemPrAa3JhkNhMxny/fEE3cip/CVFgWEts52A4LjTwCDkLmA6nZVb/
+CnyUk0QNe9S5/lEkzNmIH341YRtBziGSYH5FlC9qLlaWa79Ymu5GCqe3n1uk7wuMfmrtKUDruyS
J0ujfKQBI9LSHnURTckRXj/pddL80tP8bYKgvY/Z0qvn+q+51iVbrEj9i6yi7azF8G47vKdp6/hX
mzUkSWCr9iWVPWX57NMTi/0OhT2tDLln3Jj3M9HSc2nXz3pFgq7k3x96b/4Jm0PkQCTCJjhvmj5s
tnw8M4xig0d8XtOCObK/3ZHlntD7M1f1ZSUEe0XsXa3Tr77C9mTzQCsUYr0CBxM6M5awihm6IUi9
qqXUr2ZPS2fB93X3398CFWSn7uv0dJhLJseBIIohE4pskdcHTAULnDDSkOmgclFbdP7v7+LSRvz1
QV/L8J01dBkYjpw2LBeVlV89fUZ3oySvNlPWHFy8WYF5w0S83fOnqx3V3KNNGzqUT6VLTkc6z4M1
2tl8yTGMvBTQogdi50bSyme/hR1DVu3N6/qSP0WELy3vSEGGLlX2vMn9Aaws9UyE4YWJjxW8EFaX
pjH6K7DQ4UpOQT3zC26JVbIvGvUJRVOSzG0UJR7AxM/+GB2NF7xerNuIXsz4NK9gZRSOeXH47+90
DmiIg8nJnlwAz8p+noEhdxQNbrhUhwH5seRa+Jb97FIYUWHxPtm0Z88Lp86t+2trZy22R1gbgNUi
zI0bo+i1feSXvIGhz/WqMk52MskrqLNezKwQCpboPipfkud/RmgXlAV08xqr8ivVZOpZ8yPa1khC
YZeg5q3OLs0Ys1HRkUvKnD1tpZ7MgUeXpVT/O2Xb5f0wq0mjK5kFGQ6Ze0crFBcomZ5gplJKKvpT
x5s8EKw1LCP87EvS7FN9Nqq+OU8xiSsAQGuXp2dlLQvmWUxnGkGBwoyM++zMshmrjaU72kZRrXe0
Cf85v7OX8mSZS/IoxnghPkm7c7xP2P1tLJDdK893HsZ8S1KQY+POx4XzlDsoTiohbqoBecpNfkxw
7vBsXKzFfukD3GTXUReYJ/XE/qNXQJNCx93pEY6yZEq8E2FXfHUGZ6OL3OJDHsYP1IwAmr29jJI/
adN9hWHxFXb5cwM5aZXz4d/kLmKzmKnSBhkT4wCbJQDucQklGPauMEhFU0ynn4WLjwmyImgWzZs2
UnWHoQev79bgdDm6n8deskh18X3kWhLSH43Q3OF3nbpwl4Y2UCdyhiT5CcX73MIF+HP8ac3eYuHt
xU8CN9ZqcLoLVkdwrzxiNetG9gch1yZSIaYIL4/IsNt05DYG8R01yY+NL27FkxYwKf8FkekhkNH0
nZrZmR0VfsAyMvdGnpCyasdNx8+sKO5Yw8ZY1x74gqHJoq0qTxZkrM1k8CfXhRHEkgdbVXAxZi0M
nIUyqMZBr/c7HvLpcNByxBTJirCEkkhtyrxWdc4/j2x1/u8vNVV/bhwvFvImAJ5KTpu78VTgjbJV
C5i2mS9k5RHdPKQZyK9nohRH3RgWNLWpr7sYHoo32yfKM3BWM5Sy7KQHpBp+sKMmaysapk0/fdc0
655pQiWT57aHsTTfIgMyFMBoxF/8OQSarLZPFgz5T2lnOgnKfy6wcIUlx/FEdDYoZBB1fiiXJBNP
EfpysEWtxpwzVcWB0nL0QgUBf5oBcjEaXSPgjduxJS6RtI4NuQ9NwqGmEBsgA6KAtREUWMxJkaQe
Zh//luRYkKtI9/cWuz1uCT0/3m6Kuy9Q5zTUzCW3/qEy72F6j32uhaZpz/suYam09FjVLv8JN7AD
GioX/pbZDiT/Opeae5CMvMnoHRB1eIt0j6vEYJwTcmXLkbV2aHo9mc6t54q+b+IUfH/3W9IRu0a0
eg+l/1XxutoV27UKdJ3LemE1aRY1ytxYaWbdUgDFb9QyUEmHBPvyl2rgPWoGAfscUWfddQPU4OVj
ULlbfL9LVJiOIeSvl5oznm8P+QUPKl9LL6hWzNyLY2dHGIuQvRQbrWwYcokZ77QMgwwVGzoXScS6
rLRwOES/QnM2Tl9CMPY0JCFs1WuQ5GDwM4aWTFET5npwcYam+CbdCE5y9iDmTfghS4MhhM2aC4ox
uwDVRyyweH/jKqcwZXEMgWDoWBgSjBfDJtVMtau08MN1OXnSmJLGor+HXCEif8abA0xn3Vb2Xwgh
ReBCpHCKvrgu6EbQiVu/RIMt50sU8/WL7qZKyqOryp3VNj+JxnYl7yDrjmSVJp+7ng792Um+fVVd
PJCNeK+UsY3NeHgWhtzlJDzyqR/oPyKJaTfaSce0wrGQv5Q6D5xpGoxVa4YYVSAp1M5M6J2YiFf2
0bYz0V4GwbOgZOjd+Eob186S6IhGUhpy1B0YSyYkJp5DWNcYrHdNjz8stBnp4eiv/Ypj2OsHPGrG
/Cuy+cjdrdyU/Nrs5bAajzn+uhGRSE+PZFkrHigxHg8SBeC6A5ugTp7OJ2MYKSvL2dR2CMLlK0uQ
C4wJOvMcuCvKZclqSz7JeoiYiBli6Vk4GI3Dh7ZyyPpQ97lOJ7q+jbb6IMS4zJU4F0x+w3m4z31r
bfNEe9Ooh4EEjgXUpdEO8HW8z0w3cByqAmf/VZUShJHeXXRwaF7s+od09vE5D9oj12wwVTlyfJvj
Me5J+IEZIHqOTWlH3otbHc3HA4ZjzRcXTRqcg3b84uvf1P9lW1C7bybjkzQwIRQeaUnYTsq154B1
OfMRWi6Z5JoaqZDg+uC9UHyZbEhq7rLYXvHI3C5wfx6qD73rlg1TydQu1bPZJFe/seqzWP6iOuNM
AS8m2Kx8hhYzbwTa05rAfXc02PUkvm7TiUcRQRe9w1MyjqhkxjoqI1xeOtWFnHZekDuXHvTDejRt
qGwZfQi+S3+UpTVfk6hx64ZnGmqCrDGv8MPILSQsCV/lMKeUDbcvnOrsbWbx0VTWZ9uDHGK7Wx/S
DFzK4G1gQWM9KPIDXAHUtEJaSwftHvqsbvY/bUnCrfSx8kl8Ib2MFuaEcbDpUrLNZkP99dIUrQhL
YdyhvAi6iKP9EpyGZz7H/eKgvNsC0Tz05Z2XTHHPgD33Var0Kxf2RosNOkQqhi8qh8nQg5EwCcd1
3GqjdtiwZ/1H6c3PYLQ3JWnq5X6PvsABRG/LwQLS0IWcnU4GfMHSYf9k4gICiNcK80QcEUIQ01hu
oJjylHJOUu91NNYIFdBMubYYv4Y2/BLnmPQBF5nOpj12kcpsyi2qamfysSM2PtZoqXG6NwVqezri
kbZbh+yIU++GOWdDyfSWzuVf5Gfg0DrRjIYy9rUfink1ieazhN9TJcP8PtN8kdg6LXrzoqZ4A8Lj
BiqZFfgtuTemKNKhsPUpVkQ4D7nBoZ35/cURI6FBgxTEkPRryN/E0iN5LEPxTmOzGPHzMQ7qA+Wu
hIGJWXR/7SjeDKCFTrQ0EjIBvcRFGJt1y8+NKqjI2CG7UfXX/G3b78o8OL+tVsuVrwh7+DZV1FpX
A31lDouT+M4g/tP2w83JNYPZmMc9U/RqTuS+t9WB4uvmW/Du4px70kioLYLhFeguAfeMCz+k4kPb
mq8aXi9CoJKhsoJANIErs+uaCY4MJx+X6SMvoz8dsud81Rq2EvG4MTOJP+iqwxwpQuMNpVuC0CQN
kdyZX75CvXgqEc7+qx2wD4vUE1vhnlP4YmjjsbN4hs6uDPfNnAH3zfnclK9mHh4IbgWSoDu5bPc1
yVxjlQhs95I2vpRDKeWBsZoNiCd0dAXLtAPo6s0rybvqdMg6oqcnAFd8zh6PdxwJhGYFYsVPczJD
o0gOUae9VWU/BLNDImRxJyjBxsxL8l8z453tZ/LW9pzj957/aZrUtlPb3sTIXIm7DYsJy/Kywxtw
ivLikbIQ3lRgnKo2PQ453zk66DZm4/6t7XzvufmbVkbnLk6vLf4a0pjbpqb62FQXPHiQchhvTjO1
ctQOZVgrj4NiFp2H+G65kvyfeLD8wFGc3XTBaDK0mrYyCIKAXtvnuSSbGyXqyemANem6wllIftWJ
rtE4/5Rose7EKZS5xb9W86wV0pDpxuKPz1UbeoJ4wh3/pnQ48Ijaga/9j7Ez241cybLsr1zEUzfQ
zDLjzEZlPsjn2TUPL0RIoeA8Guevr0W/tyqR+dDovAmHXC4pfCBpds7Ze+3iYjZ2u8iApU7blJUK
FSd0RJupzuh2m2QCXu10m7waSORsh00zEL9D4PWixE02gP+nar8rOhyz3QIn7FuAfolc78/KtUHP
DZiRjDvPKV9Gg/c7KZjyh3788jVSGV8U22wXHwVMolQnvYIuuUQdwEckmIiL9xHDaGNl0VEybjKq
TcJQz4+DBwIkaRRU47H257N4AMSexmx7sdbM0PnBjIBaG8EqiYHAs2KwmKMh1Yrh1Y6xrPc5FosA
VxSifkZiXKIF5hcwdkCBVvSS4l3Ev4qkzTu6qXzrDNaABnqdzSCeUM/yTsw9aLpZjMAmEic193ti
wwFR5BiGHdp/i5eWM5goBRQ+plkDEPuIfQB8mGippRcy4wGKOeo3VPiNd6kd+WlD8F7odSgXJmp6
VkMX/8/GN7FYZTGE0MyRxRFCzy9rDC8VnjOtdV6DOuvplgc43QofQVVDBT40S22o9yBuZggi7YEu
7u77TDdWwUOpIRPLeop73a1JmTfwiA6QSZnh2XedCg+u3j3mGaZc9FjwIKsio2XeHO0xhMyYGdsp
nn4j72KA3QFfb6V30UYKGRjsUXga6Umpovxsc9A3OfEeXtf/jCqM1IHFVsaNypDhhU5nIedaEOTR
WR8ZznoeKDSR7NO2wpYwq6vR2gYeXzDP5olm9cJSktIPncokyJipJ5MNNulHGUP9SrhLS3lPvm+h
iA4fGofe3DBz17qKLYTPYQDXMjhD6nyrtfjB0EE6JfoHeLiMSbidc/6y+6v9FxEi1tfr5j720Wv6
QUfjqOSMDuaJzXREYGzszOyLch+dOUtDmE0buyhgkcXmC+QEhtdxAYajKRyaJPFZKy8w0KDaWpOz
LHPq85hthFv1YmGlF8dtmyXx9h/0gO7nHSEXeoCiwCJCB8DfUEm11RoTcaEu6EwNHWKdYdvHAwM7
sSoETE/yjFZ+lf9SjSKtGugdYgmTY6cl0s/2Pym1nv3K0O6iSbtmTPrG2RQhadMOZQZciBU2EBiN
KGVgWJKSwh+J8mhJiB8Co1S80C8JTk3F9WbUTWeDuTVbWVzKT8hfdzmj//s0G4M9kU8M/sOaHaho
x32ALGnfo/ActECn0Z2ED1HeiyskyNud0M6OE0PvRxpdidF+wGdsNwA6OT643AR0DQ9BXb8Q2WOf
fLUv9LFcwR/CIWMU4WMImo+JaemtUBm85lg8znrlaAQWM98M8tq9t3RGmVQ/y84w+1MnHeuQGiVH
v+zjY8aTxuVksmMDF0BqFUY4X/sgm9PfS2ShD5UHAMdFS5/hAFlzcOnPpfvG4AK7JzX3awoHFuwx
FPPb3U6VCLZ0zWWcX+7qhOZ1BxhooY+0SMcENn5TobhkN7LoDL0/0/Pa4NiMH2xjaLGLyXgt2k0Q
FvRj+aKPNAxJoq3vvQj/uEZ7sHV98+AD8cjIhF3Z0MqOxB2MMKfpRKkkag9tgCY1l3V10PIRl9wY
sLuv0zNbAok0oEDxrNEn6MIWOS/9ba0vx+VU++WpnuD69IAPF7ZuQUXVYOKrulULJ1malkbBVJpI
lBWzgyzJOiYwoUGfv/3yCUrAIp5bj3bi7z0MLLSl666kYRj7yIPH8KPwRHMc4+Ri+5120pICl6pS
9wEqccbOQ/newFRAiTXALUXRZLMhXoRVvwGSOmxFg8bbjZwaoWT5WagivJA2GJ8qtwEePUnxHIf+
UtOYRQXjxBhcmvEOtB8J0p6qTqOpHinREeuTBPizE+Q7J3lUMKIZZ1oP2+B2UmqnDCF2njK5vtVG
sOlU7yNQ852lywBq2QmfY4h1/KKAHd2JBkd4DEpoTaUDLT5udiGVHP1IoHUQDfFO6M4vl2D479p5
c1FVbmTrMlJKGiWJxp1kt3XDXGf0qlYaMVOHuBQuaTUehTPAAw7G2r1qeHRXuY1tNncJQHN1wFct
B85PMO/rga3sdxLoV2J4aA4IFAwTVdCJTChUe+hiXmAiu1yjR1pHdbcKaJpfqCnUAVUDtUEZjR84
4q4a7beninyERTMlWPxIkV1MEJ3eJjkiu8wbtTO7ifyyco5iR890BDUnD2yMbndqvZIrpVwHOT6+
lLu2bE9N4DbX29liU2bd7ukZqvAg9OtFTlG500ro530jtZdMNAIVd/FBjN3vOu8PndKsJ2GN1tOA
KVyb8ic6ddo+wERyN3gmniszJImgVztR649Bb8ZfTm8+hj0DjiBwutP8bVcOJ+lZAmC1Nu66Fum2
CQiCnW3krPt4pIwf2/4ljdS0bwl1Odulvq0zy7+/3ejae9SiJu2z1nyac7sRNtrlPapsEjFxko4o
yN77pnMX7PkRN+hWdkgnneHNvFEzSBebnz8zqqtAlUpvHfV9UtGYN7p3MGXBd5IqDvzJzNYigA+I
HYL8iTIBYDYNYCYZoDWQPCGVReObnSGe7sbavDARNHc09nCph7+MhvnT/DhxEd6mDUKScmJ75XQF
l/TYshCFR2+JcqvH27ekVvzWayTVNakuq5oR3pM/OGqNXA/ORi6Dp6lKzFPpHMPKeEwcab81CKTX
ZtUZmzokt5eZy14Mif2oldZw9vWIvzV/n9kq4QuqW+JgJKUvKpJn1xp0QhlmjKBygMBU8KvqCvf9
7dFaB42jGG7AGKiRcPm2+yZa6um0yd1jTfX3rBfT8vZ9QkReaQoBZmMB39RmrkM+S+9lE8rPMEPH
0cZZd28jabqrrWFajjQRYeDG5UcaE79a9vIztnN7MUyhfdKnii0EcBSkRo2PZd7Odj5phYhm+eQZ
nZWrzuyh1lcmzAE3NDZpNYSPUomPFErUqpZoj43Iqt5xrmKyGzpshnl1GSve/F541eNvKI/xomNc
/Z4FiIRqyDBHWQAliVSwvX0fsxVb/SmlmdaPH72Sj7Kp20dfkJ+qZXSPY6SstQNJCZG0foTqJ1kC
c7xd4y3ugh1ygqnZ13LzOUJLJMq+e8OHWW3TPbwhdfE61R0sx9lz6o4WfdYauUU+JetoNOqjk5Au
k+OC8Tk37zrUfxuP6/G5BQWywD4stxWPEAeUgj6xTefgZdDs27Ad1uBy7Y1GC380ZuQDb82zZDwS
dXX3anaxcSTsauE2SANTBh8vVaAZG6YlauXVUp5YWBLW0lJtzCAeTsGgXXrfq58Q7T0FmkvMGFVE
JedamAjku0yrs9PUSCzf8IvX7BHh4LHwY5HnLqndxNio5NpahflchmylyFWrfxbYllynMt8pko+2
EaIvNLpXZ8YieKkLHy1shtdJOGvLra2fOblyizYNn1mRy21t6fJsmajYbkeX7ftLnPjRe8iwBZVB
cpJ95xyMpqLNVsrwU9nlCfW+9mxmJWz1jihLRVO0LwDeJSZNAr+ZxKceW8uxnNRveu3oSUl6COrO
2OOSaTbBMGI8qqf+NZPtOgbFrw+uf6kqQqRjzXugeayfivme65De54eZhe6iRHKU2vYupNi/rbo+
4sFRE9NhApy4xD1bPeMRcChgg/LdSPKvLJjGr3aSM3mHOpNyHdlP90A3vfiZKFT2pXKTV3vi49OD
Vj32A2lWzf0Q5P1xmm9uX4nG646l3UUz4TFdqVyFLw0W9bKgZ90L6CVguNGSgzB/UzgCTMvhLQa/
R+6MVh8bM9Qp+81F2Pgft2OfSyzz1tb3zpIJ8aUpwSM2bu0/mUF1cDOUSzVg5ePY1hSGvnAvoiWG
yKjMq+zGfWTlIyDOTseDNbBZxSW/1hjoMkGMLEwNvv7RpOqaehF1AVhn8NHdK2N9xpm1vMdlE21k
VEE4or6IOz71nL4QeEbUSmZFaIHsbB1dXu3SLgk1avswgbjjGQQyFDDcnBK7sOM83ZY5sylzZt1k
ykDudVcd3RL6W66LekDuLVDV9wMSRBQ5lrUpTOwqQ5hhOOwIB6uMaEdlNK6dCacz2GCqg2kY35pB
uOspCbSVGIutynT92TTxtwMnFocEQ56Zdll9l1lOuQ+FO1w9E2IF8BRtQ3Ic+xouLmNfXwz+ELTq
qlw1eaTTgiQNivHWCyyJagNr9SEKAeOy9R/fYKRCKJOOuaeJM75N/anyoH4OqSmB6BFid5Sl36zb
qOhjsuADwnEKuBaDNdaMAjKS6FPdOJDK1M7bpfNtPmJxuhy7jsIujhsubOlYy1VA4s3WV3MXDk3t
A4lNnyozGPmozMU+/QyzFwojX/T0Am5faAAu3kNDPaOXfeg8ezg3Wdc9mR0NEV1EgqS39j6bOsYW
TvEZYma+izxvfOs8QmCy5FF3FWHEt2fg+e4uipjcGNJ46xEg4ZhJl6XR5VfGoNEhEPJ7bM0d4kvz
0XXbh2Cok7XWR+UuirX0cPtK6zBDRoylkREEp9GCdgb5OdyGeSNOUeb91qYg3LYV88eUg7Ah+Tq4
C9sLJ4fYt3YpNtLVX5WBHdSaivaSQoYGM1KzskQBGD+NfE7OIwg1bRxvp4lVxKOnoeEaQ2B3h61p
JoVhPGJwVu1bRTgMnOlyc7tCdvmnTAcfhK36YmLPYTgmtjrUtv6a4x8qDPtXh/FhyBuQWUADkK8W
p9tNprnwFjyQdBKh0X1ZapvJ6/Kz3/cO2QV6fHUxP8oGuT1RQuuWLK4aYZLvb/88GgE/9FtXlMja
a3tYWQ3z5paE6or87kfp5XOvaIjWFmRr7IuTc7XHhyJ+Shl4PiIw7B67ieGYGSRqGw3tczg57YPw
0ntivMcns5j8XZqzDielF58HCpS7rhFr383zJ3ge9sVVCdZ1I3gRZY2l0OpAOXMgw+Agw0ME0a5p
fbU0Z1Yca5ONn8ao97cDCWBgR0+h4XO24Ve4jdzk/hgstYItsVZoAqJt55D30hv9FlnfnkhN67FO
JDLvIcEzbTxPFr4XSk10no2erm93HQDUhQ16kTT722fXeyYNmSDQtnmikeIDgC9P1Lk3G1jGfY2U
oq1N1tHQPN6+QuVfLYegj16nOo4vlmYBuBkSkP9E8LV6420dhBF0MO4aCXnNduihzdVY3dbfhYYN
G6IeTAwUQeea6RzEU0hVTIi7oek3Ui9BBjHTOxcaTaMBbyieS2U9psWiFHLcFv5ULf2BmKlcJff0
kYMFH9A6j8qfuHJJZMUMaQdl+KA7JCQ0Yx58Wa19lh0+jylyLgni1CsQhvcW1+8b0tlpJZg8G8hU
uap2bnAArMpz9K0N03/nMTWZJfp1/9OaanktTfnMlgf/uYf6/3Zkm6lhr9lt26t5TPlqjyWUKwM2
hxundNwsO9qHOp75IhnabZhI+SRw96+J+GVYSm8VGBHUAGfyvHVPIhS0Nb3dI87Ea2SZh9s+iIzq
4kz/GQu4xoBJA29qVRHSiLT0fg0ZkV3zhed2Q17vocc0tym9AersmIIzVW314NPNWRR4M64Q0R4p
TpjND15wVWZeHMImaVfYe4Clx2ef7J9zZMTewuywW+HE8Q+TexWumxyGtEKBaFB76ojWqVG95LF1
2vcg53oNex1sVuUt9I5pSwDfG0DYug7Ccl/NE4Qis9CUBaLYuMrlnWHdP7T+9NThilyHfW/stLag
0yyktQ/sU4PT/SHnxd3WmTIbX8kC0TfarALWhlJ8BGG4krld/woxYjIMqMsHL/zlD3C7mqItn3N7
Bk7WAbH1KTl/chaChwRyP7YRuzUKb2PPmZscmsGOFxGLaF86BS6vpkJqz5m6aiXT7wFQ2GGk+3rQ
8ewebneBSKN9G9XTFE7GsRCPPX62U9zipahKAU7ldr/6lVc9YkeYNIs2wlpwl1W22EUifyW7otgG
OSqBW6ulFYjQrBbNtcEG6tkmc3wxaKa5HWM93Iu5izFE/Xvv6O5OGydxDBv0xMoHXlHptLXDceuY
maDJUcZr5SBBNrJuF82i4Jor0jGxId8OTiZQ4kp7GZI6POgL2h7A1jvp4TS2fmEG6ZizuW8uIhMa
1Wha1IuKArj0EaKtjCvPg+tVRwvN5Ss6/l1eKLBknMrLCZePYmdpRkRwzAtqYWZy3RRNMTfLkrXs
8nE5DH27KQwu3o4fveRhzpZHiWOlEvtY6GzU+sAR7wMCMOAZT03UJY9TxqsYNLRDAY1XxoXWoZ53
25HEHmHngbvudJNRsRrufb1hP4AQ/SnguF9HVEvvrvURN3r9k0ZWv2oZQK81Lbxo2jAetQJuXm76
w59fYZ0Yjz2+67yCj3X7idEY4y3V0l8/G/EC3bK3DiGKQ4h4lDS3G5QC6iJSF62zD0IUute+oaP5
asBpWUFCtxZeAS/NIG3gvQ63amyKlR9Y4tD3PCnpp+56NlA+z6l5VZOsvEE5m6A0xIuWYTboBTno
t7suWVR57J/bqVBn6QXGc6WGj9s9PGyoQaUYjmS1l2k3fhRNq69bhjtbsBzpu+syjLfJ+GEdOWBU
JCsjzUBi8m+9V6G1TEtMJPSJH3XLd2EPRxBhapUikEgQqiZdt7GSLjkGlemxraMZlOfti4ME5I6r
AL2s+e4k7XNMaXe93XMxRkasyhiBjA8RkGupQgGuyzdWXhUYD71eHWuQKm+iz8MdJl8HHJT/XGLK
fTatU6T57qdbQmNqrXhCilL51yZiYxq53mufhBdmhNWFNIBgZ1jMMmPH3d3W75wdzjnUA4wKWbL5
c5NYOYZDywW6ae472Z5cm2yfi3Tn5EaxrIbaesx9ECp+Ej47ZdEs6/kdnEKxGzD4eMIoT8LQ1IMR
hQXjy1wsc4uWtBqm/r50h22jbBP5Gw6426fSIojZjpWz07lkQCkd63utbH6Gwo/ONSh5G8X0JxY3
GKD65JwxEDMwDMj0Rdc6Lm7Ha6qbF1J7HAwelrlrK+NBzweeSq3yN2+wsYnwP8JUquDFIZ1Ym79v
YR9BWzo5mwYGfToOl3Zyguvthpx7Y927ZrZoEuORt08cb28W7ws7oSkN9uz3w0cfrv4MR38Hrk7+
NC4EGXVv9K/Nj5YBWVXQAcyGwobc02nbqNHjFbM1tuRmcO5dX2KVHJx9UEsaiG3c3kuvf3fokDJ+
Dd2DJBLsAGz/3UEIgQGGju7UuJcJCNWyj9HkjWMhn2REqreK2WppMQulUjEZBen3bROqC0LIgqK+
BNTsWKFQ5IaQUfxEQijCj3JOu744oRtlejoTGO5lZq3HfGc1afiuTcLeOU5hgK01gve4p6xKtenD
lCbFhHKKl8h7H+LSeG2tlpoiT4AtRv33SPzPC0w6vZAzYcQTF2SU2rNO2s9Eps5JYH+JQXm6NHK1
botdo2A/VmTZ1rahPxPCQkcUL5+l5bAltSjec55++vCQrn2VEMlpefamDpiOKBC4h4BL6WtVhLss
nbSHJFDyTJAEVza9mSy1ptgPToEI82v2igRvb7gKyocr6YUcaCEH25IQgAd7SqlHeJvNpvq27TLa
wyTRn9k7PrJJri+61RjPovIO1hQvfZDTuxSzzPl2g73SWUOcggzstADl7O4chG33mDE7XfsqLRkS
+LR0WvWldbuysupfucTPH6mQ5jVe+12WDG91ghI2zORd5uvh8xhhunHywbjglpsY0iTPVQfAGFNm
eIqNMeBDo2AphvF+ENEINpc4rn8+pQKMN66R8vjP71tV7m3qHkST3klCuaKmww/9379l9tVr5DD2
tYiVvr10p2A1qQbzz1M0zRW6r2L8lXaRvdZY47aDqZr3wTrfKlRVcYX3ImdlTiMBknMB5BUDCsjk
6OBfOaPxrTgMvgqvDgABlwiyY8gVTRSANRwrea0bYBZ2r6pPBYQkVi7ZSNIaQdzSpiFURZ6zuU0X
0ocio2c/VE6D5p9DAtGxfupupWzOzIhRpX2f2Yn91TbRh63wPguEDxs6ecCafOOqXJUeUnDVy5wo
6Dfh0vi0tAjCFJrKjoH9oMl3D3K8FwUEG84Hh04MO3as4ZhY1rUUiX6Ejuvfq7BPtuPgwmOy3AkC
6sftMDPTrDh01qzc1LNrKlV+vX3fzpGEIasjZ8eqAHg7qnvqKXJ2lqBWQoc1bOEPe5sIRotrpfaX
FqIpqXVl3wcgvXf4mKu1Gn/d1vwmwDEXWOzFo3FHIgSoQ1wlfVLCes6Cj4kq/5waLrsANtSbkbYc
nSVuxHyDbvlqAsCfp9c7vwrf+zbRof9FyQO61QF3kgVf1TCC7e04ho9cH1UtPqOUgpKLj3ZEdTXt
4rQAPku0L9sfTDCoyzIkDZfcoCUST5QrSefRGG3y/m5pAvc6T1oMdm2OMvFmCLaXtt5nA30tLhkF
EcXwkbQkX8lKjpsQ+/Z57I3xjJOLDRzq997Ft2xZw2dqFg+WzoIjOCnJL8WFPpiM70po8LfRkMfe
Tuq+/WJYfYD66x00vv0wpeNe2K57j20d+mODLhSq5PJW0sAuGRep5RGk60V76JPBkbjsahU1jXe9
fZWjoDkKy37rM3i5Ztb0MJdnu2gXOMcxT+qntDH3MtO69zAFoRYMxLFpvsn4OE+8J/hr5HoJZ1jd
7vYDuN+smNuszKPuVCUi8ihZjhJNipPXyeQae7yhXZ3mP/2CRSYNMK5OmR5twi6EjTTqyYeotCMt
+POPP/7jH//5H1/D/w2+i2uRjkGRq3/8J/e/CoTdURA2/3b3H09Fxv9vv/M/P/Ovv/GPU/RVM6L7
3fw/f2rzXZx/Zt/q339ofjb/85f51/96dsufzc9/ubPKm6gZ79vvenz4huHX3J4Fr2P+yf/fB/9g
HstfeRrL77//+CraHFrBw3dAcNePvx7a/fr7D9O8vU9/vk3zn//rsfn5//0HOSNB8cf/Wj4s/ve/
/9L3T9X8/Ych/2YIy5NCSmGicjOMH3/03/MjUv+bLmybDZllSKk7Ho/kJCCEf/9h/c1wbeF5LDcG
3Ccurj/+UEU7P6RJ42+mZdmOhyzE9Awe/PHfL/5fPsR/fqh/5G12LSLGAfyjEgfqjz8A580f9/z6
XP5pnbVZt/hPtwxHCB7/+smcPph/4f9g4R6akHEI52kNeKskU3CgsFhiN0DqhJaJccoU7RAnEQTI
gHvAGrpQaUFMScQFC+LUMnT1L0LJ8jtp12IfO3RJKoCyy1ir8r0cC0I1XIVvxS+GLXFSIJEaRhc5
6uilR6xuqtpNO41Mn02H80MkNY4OL1fLgF4RdjbIRkgFx7UV+YTtuda+zWqkqWmO8hH94v52M5Id
vvfG4FL27cy4ViSliPE+iQ2xrtLgZ5DV9qrQp299HOsVEeUVSix+hQQdyE5t3S1B6vvboiqXbPrL
tVNYv7nS6hUy8RAyIvTAvVFqUMCl/tdNRPyE0frOtstJlh7IuVmpBpJhFNFFmkiHJdiQTvPQgLMi
VCzfF9mdqcJu38XxAOQrh/lSYiLAnBqba1Ozz+b85nja0ihDd3e7E0dlAbiVb4d1clFTQpyvJjGg
ZUSANA6xRE4jO+r9x6buMnLYuaDMihs85e8iK/wV4GQ4AEBAjMS+6oH9InHTLUTwM8ZfuWj1umIg
AjDQozQNGfbdGQmGVQPd6NJLg9de+dOGqBfiiWrQi8yBJ6JBcMztIkNWV0Dv1ZBrO9zwh64cA3qY
7cVtgAFKAwRpoCbnyOb4mre/ceFaJJZp+hK+iX6tEmT/vJS5QQs5uak9clWJA5/yOGYtbPX9qJq3
MXPuoRpw4WPRE87Zow0NfcTIiGWvexFsRJ16G1azjucH5jCT746WwxeQySrrKwwudISiVicRNqUw
tAmXSB63zN/Ml9Lu0UK0Q7l0GJKs+rRclYP6ZSSML6eitzZdFpCcmly7hrqzBV3MVI5cIUKXmzsz
yLHGLDvbZIUIrObAsOVsyBmxJMNwwzwDkk6FOMNJHm3M6Mgg8AIidWNZbqoVE8iIxqy5BL8zPiV1
aSwyADPlPOhEO0xOnE1Ycerc47CidRfKn6UFIbFtt0FLVlObK2OdTjuJXWXnBehFRflWd9ZXPi9D
8KbeLeWP5Gb3u74YtyTboPwH1Es0RVasR6aQ9OOTpVW92oE5LJQt8K+o9qxpNaBXiwWnK9F5kte3
mHxwaPBOGWjWhwgr+zRhhdGqF84C7y5N0O/j5d9UvYXp3UC+A29iSujbTEa4MGNaJI7CEN2e4/lJ
BLV+bLxxvHNqQhjQh7z0eHu3fWPsfZXHdLL9AsEETl+8pFtboZ9UBs0m6H00cG16lySdj3wcLgi2
rehyHPlIodguf5SIv+PgWYoU8wOJ7QoB6TZ3JwXDSPcPuJ4/Q1/71cTO9GYqSQJbZx6hqgR7kr3Z
16XMg8kl+CgdJt/ZPKwHK6RmfdoEC6+mzQXLbdeCW1gF8YsXhc964ucHcqiMRW+bF5ckWD2q3LOS
4ynvJpr3Jp+75w7JsUolLia7WLeh6ZHfzoVy6rfSYF6dS8BODO5exUzZUcLFE1ZwJMLRXcSEGJGG
ASS0aHdcG5lzlO2akoHrnvXlFIiCItw4C7+oNmls4htAEQKO+dkdwSc1WpeuIGMtW9JKV1zMSfQN
vZNyyeiSNUoDDSYpTLLvOmAHCd5+OUDH33FBhghC+9vyihXvDFiwNMcpaAzk3KM7Hjt303Rs+VjC
QLMPe/jtchtDs4slEAHhOfZhRLlsFfvc0dOjUZf6yhDqtxgwns9gnKUhzYUY2GtLqlQcQsYzUbKr
riRhubc4uXvUnHOICwWVuyB7RpQrGbm8O65wDqkSF29iWyvi2F73GMBzy956WXbKWvfLJb12WeU0
GNoOzYNhoebo8MT4QbMQIXFHKKM+ksb4CqZNExFDz9X81SwYyhAB+eghGLwTudluNMfm42TxQXq8
ogJoTq5BRDEfb8Fm+k3a0clDf0esIfhLSc9HqCtNyGbXk8BDXj1x5ugPsyB7ylNMRyzG66nqScaZ
JzLCbZiAlGi2i9h8ZU2ptiAV1rGXB6vKsFaakQ5LnykoViOuxeD/zDsdh9ICl2EauYvZ+IFPYfpM
5XdbfE2d+2EEFS1JVE1YJptdm/aPEZyYlVk+CHgCRuKtfASeCxKmH2tCuJAVGF/EAo+wu8S4sIUZ
0cFVD5qOaeCWl5hYZMAwiTBd+YHK/9Xxei4W3bfvJyVeNiJQC9TxyOHwRvgmERLFCKJqXgGJ89hg
VhbL3tIZrjZA/+Z0wCmbM9GQp5f2hX/ZXZlx7q4J4l5X0LYXXq+tM9KfUdzoFJfYF3EZbK0epIHR
fcGKfNETaayJ11vOT6UfEuILzGqH5dSGjr8KIQrdRU4MBqVm3oCzVrPxO4nU0JYzrmRyu3enc37h
ohDbUil0ofVV4MyjMQat1C5RM+pQtyqdUZqGMm/ETkpMi7/S09Q9+XsdARl0KvmVVca4Yh8VIbDO
zK0RdrgNy/cIfuiRT5/P2CPmTsKGK1HTrXQDr2Q+FKhSENN5afYZNw7s9ImAnUMX6LDODVGhqq1w
Ms3MWa95gByI1j4FtBO1SJJpqrEVEnyH8mow6nWJLHuqss9O84NV0RNeBBTKaNtj1yLzYMhfrZRt
xYyPgdh4XnmWU+mjYS5e217h3AyrLbi8Yp1W4cVgWHQNfJdM3KLBCt+DHNBMTmQTuwfqhWrVxJz7
cSHPekl8KrbSpxFQAYA6N12bPZbOXHsChcK02seNJ+3SWrQ2imBDW/iiRLZSETAZumq2UOLuBfHw
O07CFa0NbT3q1v2oghE7sKLsmVniVWRuRFdLjnXCtm9H2XyNJ0CZWOAlOizzUpKFBhqnumP4/8BO
s9gV8Bm6unHXwFseyWMVBGfM9C2W4ShuEFgpppbI2H5nUU7kOBaMuzKTzYruGSb5Qm4LgVeCk83l
ouLgNcGhh56+sIynZGTnVumXKtNphNQDLHMu6oRhaooZDEFhdgcJp46879SB1kh3ddvnxSnW8ieO
93renGx0f3prUzjLMRE4TUFaWd/f2QKLCvOVOU1Wu1MtrwcJEVgEp3CWmWK2Fsme0dVA8y02mOF6
7mvSY7IY8KqVFc5FRQRNmT54eoBhCFsX4SHdsq8A8sSF+SEti0iLJNtm3sGfQ48mfTlPFfauh8mZ
k3llAOsgBXCnAD7wiW1jQ48PdvqJZyZUsK0qv0VV3XtvPYHGBiz1lbICkP+jEsu0BlJowmZbUKwT
dRvCb3UkGUtko+NVUjidDGfpUMsAQgVR1MNGwTeMhN232q0cOEm0Xl9pvWOskyLF/POFt8bnQtGZ
S4nkao8Bp3SfNMLK/NzTV4AjIyTG97ElQo47kO11k4P4aNfKjiCR0Q2gPbHI8vFtyKAjFFpP/bib
01uWRg37J9Jh+1kjIG+79fe2LZKVI5DCzpzErDYRRyKtn/Br5aamb7J4FdT1wei7T4I619NEhdSz
7UTkFLtLgEd3OC93ZsrZ3WshqrAhw7JMy4BopPqLIxlZ1sx8DJO2JYT5KjoY5MMwtGvZEkzcASpi
rB8YYbPGD0t0wogLxSKMvWvfbEFQU2IBbzKz9jgiqgptM1+IKhdsMsunUO849pMcamOAvodk8Hjt
Nn60dqwPu28PjcY4/7+YOq/lOJm2ax8RVTQ0oXcnR42kkRW8Q9mSDDQ5h6P/L/R8Ve+/o3KQ7fEM
NHdY61q/xMD6s5gNIIoW9PbBf+pbYhpYjaa7AVJCbCfmOf6hgebOoa4EEUJsZtcqaZ6bGS5x0I7X
0Rw+Z8Tnt6Lo/nathWJfmeJXYF771ig2IwG/kAJa8vhmC1gIoebbwKvtfRkQclN5Tr32anIcm6Q8
+hZOnNILgisw3WrnVj0Mjw7nMbNo7g59QS1OcsTo4cgg12HoxY2oOhC+7QAZaG6yY0z7QBGdmpiJ
QUTI3obHWnfebnabXRDnyWePtjrQ5S9D6PFvq/R7xIe461XjHgpQOCx+jLdI9A5O5AzHEi4XWxza
XNExjItzrQzi5zBrF3egTweGArRSUIMdDP70GM0zQ+wPSCFb3dVUNdBHqiw7eznRJqRWirVO4uxG
fnl07sHTNQT8cmV1XyFhnreuT6+5638baqgebLWHdjzfirj/jgyQo0mtLqqG38taot97FeBsfkpd
uoDV+55TB7GxlKW1qZyQkAu4eeuszg9SUrhlXT8RBPgwZI6+D/lfsvf4iIr5gTO9P8kSH7G/KLUG
lSWnLP6uyAFky6g8tF4u+eKWS07ciO2SxrNA47r84s8Xe/nRNKi+2iR+LC/m/n+/99+faqaBrWOU
eGjhcc5MOJxx/PUsfn9+8ee3//dnWhGqs2u+WJmu/+87SjLf1C6qJOUB/sv//w//9w/XrojPo4Fo
4ec7f/6yUVj8+djDUlvFYNX+9y/8vOKfn/73KirBgCDw1H/fYv78uz+//X8v38dHrzzYB/97pf97
4f+9TAsMwnGEu/zf6/n57f/+tKsxbRqDKHc/f+X/3oufn8KJ8jZVA3VTJWl0b5EoIZFGO9G8AYp9
D7phepD8/rpseXwLy49PCKOvkRgOo2A8arG7e1CJjVmO9Lp9gUEmLlPzhVDpchvKHsuCwfI1Dkko
z1R0I6bpqQMS/scDBGSSuTna1i1S8F5Io1gVrByess783UT4x8Mwom1hdfH08yUA+othRUFkt9ST
3Qf+VUgoOMs3GB3QLAqJirPQp/VH47L13Da7a3fQz0P57Eg8x0P9RylLHHvIWvcQSW2fpH8HPyKc
vtfOryAHHj374fDfT1ltosrjqVebBlFx7LaJhNLdIZhOGZ0ji6s+ew1tRDSN23qMk0W26cj8Ywuu
xTmvR72aK3t+HtKHktPpqRsABqpqtrBXjPaTbuBn2LiC8THhImaMbxG0eqOMOMu28R/t2CViTUp1
iJPGfHUqYhzawu8vdsvMHC4G5vNC/jF6pIlt0xk7HNziNUlgcieznzEwXgMyDd5cE69c6p6s0lM3
3zDRwiofy19h76dxBmwneUe8CRVdaoGakERLPmIlZ9llMNWNdPBYlU382iWoF8xo/jfk5lOTkzMp
pTSunpE+6XGAd42mGMJZuO1tAV3Fdd9prFgaFOJPPIqQ5WFunIA+GScGQv8gzMIo8cbqs63rmypd
iTdrxJVoQiYTJeBDChDsll2XfLZLjYQINitIjpOVv548Kh0TL9YxCzQKg5GAOjfk8eaWknBizxOo
Dc2HPtb9t0vSkG1av306OwK+SEwyS7iGMqASrCakflh3WOoagCklKMtqlv0b78pmAnP5W1Q1zibF
X5rGUf86VskeG2dFklX8Wc6obuKIeYvO7W0+4oIpCjIYjQijdCs5/UqruNtEMzOlc0lel5iUM+Ol
bOPkEIHioq2kWmWT+eQH8bGQKCEmi8iX2bPtMwuBjcpYTq7GarQuiSHfEx/ydG7F8mQO5EHMZgeH
OQKsmFJILLAtKkAjXfarps2orKvcTWmABAj0gCB5+TIrr77EfBZ1C2/ViQze5VQVF9EglGvESFHh
lPlZI7kicrtk3DKl75rbbp/3yXy2Cm86//xIIZWFGgwNvuKsTyT/b4wk3ziLk4Pp2dGDMNsIu09/
EtSLYubNMZ17JU19Re2M7Zs0LQfTCwsEbA09DV0Dxm0D3uylaqPxqUX+9zQCzgO5Mb6yegdMjEwD
zwOVeoRh7NLa0VuSzvI8NT25M5F4IMvM43HfAuifAMfODdkgyWJen4rrUDrhXbhNfbRD6a6yGCmy
pcvz6FbRs12jtK8Qee6TIhsu9VCB3EHWrZG/L8zC94R51RaezkKy1cVhmnv70WLqvUknqn1NOArc
l97HyOvaj4MEy+H7MMQxhzGkZZmFEYN+mwTF/KGf/a2Nl+LU5dra1i5rH6cNygttL3IVy3mzZjme
4tJDTJCFYs/6pDyx1YOIaIi33oB6YUyQz8qgU/d0gKaJbNygLMiDO63oEQGjs03MmuXWSG9nNC2m
eauZrkWECCmIz0aU63NdjZg0QprDNISsBzNoByWgOs2TcScXFuNRzjckiwA2QfaysRRqY58B7Dn3
fNix1vys5tI4EVhjnH5+BEiUz7myu21begZ6i69eko+OUgaXFQO2a5cVw4aHAwvlrDdXcWS4e0Ff
azIH5fpLaENtgX7BXLs2g3g1Kes0Bh8eyqqtIAfhGgCvdSQBN6mfTo9euUVnDmqk1dVzknB+ChNL
hWEMSEkJhzA5Dg4NaiAkKeP4YE4Yimyd/Uqb6Z9f/FVVI65pU2ywa0RbMnS/6O6GhyFw8k0Ac3qj
R0NdOin4AqngkIv5KYJacdLLl8x2XYZOiwGPSS5IC29nx3167gBonic1hCc+Pxz+s3W25jLG6dB/
ZG45XpcfmLWQS6G8x1xKerj9d3LEAFQNSRqKrQePwmorjAjY1Ow4V03kp+OfStUAxxT5R9fkB1W5
n35bHo1QEysErS2ObWAQZRw9BiapGr1FulFUg83V8a1GvLdNfgknwr6ScTNH1s40Ao7k5lp4ANNQ
v/0yUvJzaid7MTXLzBYODw7o6veszVNKf8OW+nN2uLCGnsDHkskj8ynnoKdqU1U9uPb+GC2AXEc9
xSZZdMQAIgZiBh1CzqjIrsn85FdWMDEPVHcuacF68TsNGAKtXLyU68JpbyycPdqKaGeXzhHxigC7
2f9EZa+aaYFf1gcibe+Qi6Bx/cOovHKJhoz6minw+Ihz7BGF6nE2N3ZPa+vFIM/q0lfAGAkgcknK
SgY0uN05wZ3gFiSfaLSO6ATXrD/pkJcVpnpEF2JvDJLAtrg1OEgmOgLCpxzpMu3xYOBp81HR0WB7
5/HsBsO2nlFyqeZsi/jdtRueHz1aPmLsyBlzrbPogyMiK9YrBMOkk8kqxRaAdcuQoNoRfURzd3X1
mzbhHvbiPHckuoTsHVbG6BzhoXgbW5MU78PS6BveJ4Ka66WmpCEPWOUw509B1ABGgWRcxw+BRzTO
8tQNFzdw4chXZot4nasXtxMXpsHdJYB72sSItmNPfg/EwK3DFAENAmdzFbKwWFUjcghkKi8M38hM
zJCCZAA4hPUvbobTWBsczvnRxKjFBatfHRlm6xdXuOrWo9LYgvQPMAs+T05+tXVNH91hMvOZPlWu
f5m1h2TCvqbpkzLIm0lI82osg4TAbLBAwxVvyozdrQyAJnhh9pRExXAYfM3ArjQ5lVnhR/OZshrs
5JQDuUEKH9rjpS9w3ne4q6mcfrtoSIeO1EY1jPVzmtSH0I9YOCQO4nU3v7VOe5z5q2oLP7qIyZCi
ZsNw5UMFSlnn2ZxGTcX1S5gvByAxCqP5WfGItjh+LkU/X3i1RIH7vKqBwrzDocZCkglT4WDyMpI9
mTbw+uaRnK99x8s5VSF2t9x51XOI2R/tBQh36wmDAGSON6mz6CCYrjOokX+rVt4nGjkj2oYZDhtU
SVyBohfrhLgPmD4MNbmv8hV2FdJBu+Bz2UVts+dyCc0LeJaULgmUTBIHGBW0HvToM5J7UXjpxmoD
hmS9+YGI6276XbSFaUqfSkobFAOPTJCQhWhM7cDg7FRr5HfA9TbNuPSaRgys1c7yNyQWQK+F6E+Z
T4yUtg15hBuLrgqnfzJC/0nHjDBCGUZrDqTwKJLq08AY/MilYx2bQH6z1lMrtPjpwWKk9Tyb9j8j
5ikVmwyukAcHfWmdS3TNLMxixg7UlOfWrvXKYvuEyrE846QEKksoKlm+/XANK5r+lEChNSjO4YFz
d4aJK12yo6Ngh9053jtDBZOlvvqQTRggA2BsII6uBmhRO6qFkSZNmBseGf4wAbRQzcJayc9NJp6L
Kf0dggeaP8DIfMlYOiQaeac6rD/cgYlq3VmwOWXdYjOKLm1I6rTldCVLjQEPegxBNkwti+1VVe0Q
SIBIKmEVwKt8I+lYiOroShU8dZn9KjMdnnK3Og4Z3F2tAE+Fs7NRuNT4SNglNxPLUx+N4cZCe7Ty
vbQ/tdKq2V75XEG2Aq2WwuYKh1qvbScb174XYZBaRpyc2qwiV6nv1ZtWc9v5FbnIELtKU1jA2Gzg
b9rTu8wwnC3lC9q8FDZGg3a44qbSPMRWNZP3TTDrrzYqnlPDt25QL+R6rp1/KNb/tC508aIRB7fn
nazK8kX601VE2Z/GUe+WkV0q7TMCLDRDsCDZ2VV3Dd1e71CLPHsV2HKZdCMQlvjORcHSzEnKq6Xj
zyKyXuFUzHX1APJSr1hW+VvfdyOgXCOCNJtkszx2CIeDGgz05SuY7Q/FECIy7XcG2tYmiFnt1t5Q
7NoKKrpkM3VqqUq0A1/NyoYUc7iv1pXZlxuqeCKtOkMd047YlDgtKl5qW50WDergON0+zct70bfP
mtniPPr5KWvTP1lt40XB7m5a/Xk0MeINUC06hXm3MOkSVJpuU8eCfYgD+xAR44cgO1Jr9MUY4GIK
7USoJ6TZ+bq38l2LxnplkYU4FwtrHSFCPcARcX1CQcbGwN6cmOuZaSM8qVejrf4OHiGyrmA1KXC7
Rr67Ze0Uo1DkM/Nb+Rk5ZMtG+DNM8Oba6HkxFNYgc5oigWaFwmnkzLYW5kKnlY+6orvbi9bfX7Dd
9hzjzMGnNPHUICR+m02sFqAe0AdMzo6m0t74Kv4T2uY+6aa9bUVH0rUw3PQh77dffIhoqDcJKgqY
6MGmghxKjFcGcQBdVU9oTABqilxuMhSFwVIM+S/GWEPWv5gujoesQoxMJuJEcGWSPAy1qx/q5Uec
alj9Gsdch2gZyHxafpHwJ652IqNWP9/48+XnN6y0gSfQDiBG0zk4D5PhgEPTKOa1onLU6o4Upjvk
eU6AasrOhuW7qSaoYDrZWsyG26hJdkRwOhtj6v/aBgxsoxH9Kmse+UTl2UATqkZ709ZMfAkZf1PT
uU9GQNhqACoXmBsnRtCQDX+tzJnWI/b9lSoY5HfSKSDVoK03jIycvS6FQA5Y2Y2gGwOnwR4bbGWe
wM8JkRwy7fikA4FqFkfUVnEIrdGpo3NuOq+Eexc3nYfhnhYRQTp4vSb7bVBNruJ4qpEGZ7i9ZyCP
ZVFPD4wrezxh9iUpTfPBr+p9LuAnRYZ9gCY2XY3JuNnxKPc67uSha5r6uRTg+gLFY7KkImqIrblp
xtJZNvnfQ529Z/UwP7c+du45hr/T2B9DSMU+lPEawYU4IQ6/y4xbV2mSH5rpJS9CtfM7SugGZU5X
NDfOph1L8OBMJvnF1epvXlh6N5SSI64uHoX7lVTLeqdkV83OGo4QWRComSjobNChebcgDbLPjFUY
7eljYzWveCl7iGAYFKaSTJcg3fRx/qtpq/fRpGiv6hRFv62Iy7MXt/ya6Cn/MST6QJKlVbpiJ3Ef
AkY+ew1DfuGu/PpSF+QVsqSKyhFml4Kjbfgfln73AvtmaesfoFO2A3jCHZebsUjk3bjHjYvVOWog
4vQEfgxFc8fFX6JZT3etb/9O8DKueVxSbtmI5yrEiN4igXS+cXs/N4K4x9L+yti4sBkY3U3Vg0iU
EYnJAHH9EX6mD+kew+evqEAJgmN2V6niyR1IopH2AdYYkrUJFJIHK11/Rcj+pDYvXlAR24chZIlH
4wRgrKAoC5iftMJ8xXBabCHUhBi6h0NiBM9pan9r7rlN58hPV+DSruWaJUrA4h3KTlRbmIygqjk0
rqXMHhKQ+3Ke/zYth2xV4uFjC7wrCkKe6nRMtgjDil1eb4vWnS8Div7pu/YB4LujCLbcgMA1SGa0
nS86RRhLddkc03k4WgMZK8No7SBAAW1mzMig5z3u4SZbFnsix5XpPqW/Iq2OWDP/X0W3wIaFeYDL
/2bKSVuH4jRvXIvyyuxs7r4mUYdkUkzlMnmJgzp7nqhicR1HS7Xa7Zts3gRSkOkZuG/lhESIJFAo
TiVE62ISt3SBzA3a+4UZx99lHFfWKSa5dE3Oi/EKEvijUBD8Jxz63SIUwo073eImHlEdVOomBhOP
qE16btKZMSKazFihgDMI7YssAmgB1zGTeTSKYv4qW+8p6Of8zTe8eWvxUNxGNThxiBrNRQkdMDf2
uhfpoZprYGwMokXVSR4uBCwPxnoKPjEi4gPVQvnVb7xJZl+ejQMPvjZjCE6YHHfhFiO0ce4lLESL
yLGsXMC3shmv7FLx+jvBVzPWd2RVxZsWKXHD3dxe2ilyLgqVTU0KEI6BfjxjauejY8PrRpP95Q1U
q6aT6nuYnrSfLJMWJDit9J98jxX1QLAuWrivpg++5Ow6L1FjMCqpQ/dok1z1WA18WFicyy+6TmmO
bywknvCi4j9LGvE6BeAqEzOjjxEy3AL5DB+LKZI7R3YxqRKOwNpR4Efz7WgDEsbusr9pYbJX4gR9
GFsjP9QTWxQMF/O7Iej5wRB0N7YvLn6fxkNtMQ4E76wz+rfKqMuHwS67Qz9Hzc5gffDb7yD+dVhf
siYET28z3jSs+dzVutoaMVo4HWaH0GPXV2N+BIRHF4KaNmaK3p3CSjenuooPwkyejHY6BEGHmrEy
/swNSLAZiblzbtF5nyyc/4Vshz2aIGMr+/qKt6nfMQ5aVX7dHEYSiWp0kUMAFYrucvFY0evn2Esn
JyS3h5wsEJJrL60eLeZtVyjH2SX06mFrJTHXa2y9JEn+MbVefBalf1ZhI09Ggl6yl2LvZ81LSxi4
zmRzSckUKBBAo0gs9qMLnjmuyoNp47+DCQdT5GWcHAMVeU++Q0NenKmsz0LAEmXt/dLNXUyBCQJD
26FBWEaz1KczMjyqyIuaiVZtpPpd4FhalFH7HCncrcIYkzfesTedR5zv3yK0TvNY/pnnYy8qwiPk
KRuRE3SIZtJGrCbGTatsYtKj4Ns7IuJ/reS9t1FAOMz1t80yy+mYpG55WqIOp75cCa8BEzva7wxR
FbqydvD0GSUqeWM5WU1JTgFizN5TBELk8eeL32aEqVdsz0maOMtaVk+zYMUgU9hS/YCmlF0aESR7
ZIbTCaYXfkpwxA62duDb1YNrvwypNA818K6iZ5lsdMRhEBvBDHz+k1rkitcTiTJeRiYHpqE3SP/W
RUl0PAoKTxwjG9Q9Pa0FbkAE5Ydmij3wyW8I/OFZ3MgZtMEmqF343iwhN7IkZjNro6+p/VBBVW8F
68n1M/7ZiprceO1CIa5F+miPqXF0E4eEm34VWY5x7OPhlznD4k2TXHBXxM62jr3pFvkDSHx3XLNt
987oDjeClpO4tXzcJoT74BkHQD4MaDUKx/d2aAfgmVsg/xAtRLnadDMWJIFcAykwkdOsXboaJywF
6T4aRXPyYfpmKVEikDj5Ocal3lvLElT9YDzgefqagmq6Ty5LMJMt76YPSFFCEb9GR6hewE9dqKdZ
yQuHIL/JJq1wotcvoyWAsQhAAg+YyIfhnhULpp6nfmJ000YEdn10fPfgi+wXErA3YHgxVO0asRxL
tO41HFK6PtdFJOzhxmwl2CRZTQdtiYL4IIOjDY1KQRvQTSy/x5mjVnDS3eKRID9mS7colS8dIaR9
g3ivDk1We+G6lHZ3st3mZuVhe8rKfdUu6hF1qfyx37+AmO9I5HB4B5B8JM1LkNvvuvSDCw4/6LQz
LDHCHbbDMNFCsSsoMloMhu/0Gajl2B63e5Jugc21YPgFlmLLtTG7kxocFV8G8KFL6oHrniAsVknv
HLN8PMSujzrLTuECB7D2AebZJ2kh0LBsZyNSm0CYYR9yqKzSzrzmnftIzM+uq+vxMEcoQJmdrkUw
WCdSmL6jEFFnPpYDBB3WyZnXIR90843Dcu/6vy/EGAa7TDJCqQ3OhtEJZvJOg/Dmim5dZrl7dsX8
qVtip+t5KLeA3SDcDney2XMIraW3YZmElfpfscgAyWYnd6esUICY2ByLzoRC1ninKdApIwfsWgAa
gTAPHwEzofWwZLR5icupnwVnNIvl1gqdY8iui/aV916z6MOFWm7zpvAXVN4GPTPL+SJ+1nHyZfii
3vY9nho30E+mzlgZ4q9YibC+eZimWClxiXWxe7D0X1cQtNTkyXMeRy3xOtGmLtq1VOKa8UBnx859
ECBWras+2lflAIC6xSXsxjXo1apBosBkFet1MDnFeow1NJ5c3TUjuV2mJgiQ5SpzGbmbRWuDc30d
fFNcF8b+2u0p9qrnZRjQMLjHiOzsnLRI105UvFdUO+vRRG8yo+SN3O5DBqG7UVW28SfS55Bqhsik
U7AeOf52/a7n2Tll7Nk8xTXasOS/jkNwjJlnwHllm9K1EyMrhIBxTCCdIxFYDXAmCAdZNFfIqgyy
6uJ5SI8SL/zF8JK/qMa+zCiC4M0wFGF+/UgZU22dzgMC5r9aDZqCDNV7jGV8Y+T5lcq94ip80r1/
jRTpKWkSvOJ6ACM1Va8wk/NbHH0nrDpBwVJVNx4ZDm7yt3Ri+5418UWWmhWFCL3VGJoXFTKotiOQ
U1H7jb1tguRZE3RPjdqN2E1VjW62LrK3TKXOqlQfzmyliMLygkMmeXZKyHb0rQ0yGdKfmMZYgDJB
qFFoQpbZtiSdoD+OFe0LCX9O9eMpXOZQ2bHS9i83Gt4Th+FJhTzHcOpVPTrGqYyZ0jgH0qHvmdf+
YpX0RRxOfLAZ/SAawfraCwafTcFmpXkq++RIcZCwVxGPadieowhMHYyInqWWfwrJYV1pHRKCgHyF
aWiF5BZqsT2K9zjpK7YQNFpE861Kq/yFnRq1DzzkdWlDGsuy8Ta6ZDyRAUzarPLtpeY7jD0drpDF
mqeKXoE2o0JCGj6mcYIWdBToBPDwa73zdO0cVUKYfM87IquWjYsdRCC5MWDUst47GuF6iBx8jJ55
KhB2k4rfCjWgV/mvDuFroEatp0FFhPhCCKMefk4qsj0MqzyWNq7yT4J5zw25xYeRxhV5+77H9UjC
oPvg1DwPEHqy9HIVipK43TN1/8OTCiWjW/0bLXAq9YJJTzIuWsInKOew5E932txXTNVbTMvlmokQ
m/L8OoYuYwRbd8Rs+eveB1XTCCAEv/An/0Uh8U0hvJ2dJ7wIqJ+Y9EOb6KCXUjVFINpjA5x9mDWH
LEb0JNkao9Qsg53lI6pimf0a1M6rB/z52e4JcF1mUOM/rlNzpy12oghxJBtowtpRG656twXm6owA
SZYDIKzQ/wzNQyiyv2JkBjqOnJaZXZ2LHHlrZvGKLDt+qmr5T7CAX5dMVhHw81CwrFsxUE/FEXCf
kZRoOficGrIg7GYJv83RFqycCeVt2jvDmkoVIKO7y8qeLm5eu1gn11FcQhkKZo/Jmf1IZjwEpEpS
5/dfPUcKmCOA7tOM+2Aw8ocQOhGnoHeHWhiuOxgq7LXATgBOW5l+QaBkhWIDs3fHuNU++CV0QRdE
Rxrnr1rmi3gl2epyDtexNx9jgVej0eq6hAjMZo5iJXw2grZG4ps3lAMJWkkiyNCd+m+Ac3A3Wfla
LLHudbHpfQxwRpE9MrvS22BZyuCSri0tiNLiOZHyCcF8Vu4qmpDB8wiAY0m0C8LsiMv5ECTL6C3m
bwwj93WqaugRVeiug9zizCJwbTXZCAy81r0Fo/VgagSOvtsHK0cRGzZ6cm+FBz2EwQa4xpWkwlMW
tjTaDRuMnLnxyvZD4lAGNNl1dapx47s93kbR+QpGe5nuk/ShqThjc4v+nI7w6BjmR5Goz5Tn3Mbw
xK5u6kO/3JjBgr/VVfbm9ZxpsWMuGRibvO3fK+H1kHuHQ/diBczMtKVP1QTyZvnfxQ5QG3KfUNB7
6XuZN2R5lNUqaRlRtWLjM9PMZ/6Pttnu8JTgz2X6RwCXvRPG9Jm7JgLU+lQweyLW6yjVPjfuNozl
ld1wGqq4PXm4zzdMCouDz4ZwXev4WlGrXduhBwEwX0myQKQEvQQzJ+tgiSiRidMzeKdnTks+6LZm
FN06sDDV1ajQnFkZa4QGX9K6SskMMLL5M5Ae9Vuvf9NgtBRO41PZEHdaBUKtHkE9M6cy8ks7F6+j
3R3jnjsGofyBbijCOeSQ61ZbGFTzPybqs5ktX0NK4tCiSSrJBVPpY24pMjoCfGzaJZqptIxzQZbu
yEBgBbimusml5rfmDaMBdukwDhntEFyzmef+fVyAxSP/VN1YN9TMeAAM4bHHsA5gRc4KH/66kvMj
KTma9BOmTKR72v4pRlUmQeLPlv3OL4MDmAN3F5v1kRbzM9rkTPZ3PhLPrYInSly7AT3SjZkAZ9TQ
gG5MI37tQcfswrBkUIJNaIU9mtS3bDXYnzEGAgS6csUW/5K6NmE6ybSBE4QA4m54RbAm5wivvcHG
YTbFtszq+2QcbchX8InGu7SaATMqpzG1gtTzvSlGKn8m4HNkA9jN7C8pZzCirP0JHbnognmoBYbY
bnK5iSJ5y1T7ivfvsa1Rh4miI5nFgGhDiCo4w+TZ9xzQ88jFZF7erLF7GDoIZPn0oKum26VBeeqI
iYV1GGCTsl9S2hLkZy9+Enw7ICRQZFo7GLP72a7INGoRfqQ7oBke2E9+oerE2ckYF40sJtfKrBGw
J8W5pqk+1Kl5GyZxYGCAyUL5n7Si62G2HsbS31KjvYJMfe0FxyhRWhFnzAl61Zl0Jg6HwrKh8xMh
S14d1A86Vtw0zBw55YOFmsg26KLN/tg4nBSRaXyjWnf35BFwrn1Gkb9rRsTz9YIYNLONpnpa/EkP
wyNrkfaABgyRkXC2BAqvABC/wirfdn2LGIgb6iiz+SEpkmdTJejVxYIBwka2Kw8uLJ6QC532ZkFj
mHdbTi7yWUaJYTNsZB58BxZPG2Ha3NOuOhJwSRs6ERfZks23LT20Z74M32O338eOTTY6V9bWV+ah
YcjGDryhPUFkNyKTyt1hNUWgD2PrQaXGdPBJbbEIklreACezb1GAm54eZ69spA1hPx69kPsn0vZB
5MT3cnatyOZhlaIfEfBjxVTRkRku1hZCyHHGJFtHyIzQTOtx6DHq+F3A0rLBLVoXF+89C/t3sxqK
09yWvLWgtRCcPCiWWKSULybrwd/bspSHPmvmPSJ/eAnRelZ4QKYZiqLI8pNHebAvy+wyZeNJ5JQk
bJ0JAOgUKjcSUlj30tRboHVcRFEYTuVTU8JNFWlyJxsIcaEl9/mijPCcnMNpADBTIlifWuIAgu69
cTlXkxbn0OAR4zMgILfb7AH1Q7MeRfLRJ8OfQRbqWDJbNVP1B5/7Ew9b8FLL2EhwhTBNeAPCxjDK
tT9MW961JAokZnIfiPcBsPmqqcebMo15PXsY2p1MnSReDcxndBRWi2p/Ag270pMGSi3qgBSM5plh
TbBLyvk966b8kMQ8Nn2es2w+jZVByi78M3rSpvtHQfJJU8ccbDzpYshuIYEu3bRNPLjuEQZeUh0N
4tp0iHG0ndrDPAhWDeWItd7ww5tEaVRphJQVPR8d4yU0/uVGp9ByorY0vEyetUXpVnr2cc5yuPml
n+D/Gdl3+N156Ky9mGMBjRZMDrcJ84o1lCPn6tbmrxnFCI4Nw+QIVodKj4cpd1DBeurTUWW9cu3p
36S9T5XXv1MCHzZg8K5Q0jnhmbwB9Rq3moLaIqBaMbxdVSIPjv34p1VSb5rYgNHv4JRyGhTT9niP
Zcx3k7gQBees4CkP1ytFBDDcxxmrLKJRVkyoYkr97JXhL2cqT1NIoR1WH4XgfHQqnJXAoI9TZj4O
ongZOwn8EyGBJbt7B0vQSudk04junScvzbdLFml2C5T/7Mrwb9MAziMAYyuNQyXiCyLRPx4Pf0jU
i+wq/aU9eJEVaFE9fnoduPEZnju3Ol6f74yakAnhzacvB7Vb78kDP48O0MDJeUKZeOiLYiMD3gkA
J1eXsa2UPcvbqzXtQ4dPE/4fpdM+yUgH8Tr9UdbmG2bO55YWmq54J1X41XERhvHydGY4I7Zghiko
y+DFc3h4RoGzI3MJMvdn4nXvSRVcDas4uNyjKwZk58bRmGVM4yka1aePwh8xM0IZlzCbeo6/tJ4e
oYGnccjm0hzvwrJLGjNWem0CzniGRFm8yi79nj1zC4IzYpE0P3qaRZWX7oIMh6iTj5cJ3CUV3bNn
EhCVYpNlVLIKaxcEuMBl0OJmnmbONxrKCgsTqVt4upz+UdOvyUBDyCcBIEDn6tvZAW/11oLAvkIM
cpw9aKGtco9db1wDz7wgpDj4XsZHxoRxOYT95G9Tkj6Tezd2jRumpqwbsdNHXFb42UlXUdx1RM58
k/j0PJUCOTUJ0j7CmsJh+KBaMFPtRbYp2cLi3tHCJhZTZuA9Kynb9zogLK4FcWRETvj/SDqv5caR
LIh+ESIKtoBXEvRGoiiq1XpBSC0JHih48/V7MPuwvTGzsTMSCZTJm3lyMwn3000Lv9ZZ1RlkUn5h
k992vOaf2jZN+DLnJ0eKCw4Xqgf2CJXvXdCecm1mbMDb2nImJl0MNFU1R7Pl9UCQ8kvgZjRZdgwM
QoCirsXoM4SgQV+XWWPWDGx1tD4mV3wMbwEZPBYHy+dZO9p2+E2jwYGuVmpJ3Atte966KQnOWM0H
dhnCLRz5dCko5rHphJhhV7VAcWQAsczKnhNGS1Vov+HAvUMK2MfgMFahQXVb4W0L03lA0aYRWHLN
IEJiUzC3gif2JGfcRgbcVxoi36eFlBaJeZPXH/nE69Gjta9l336345MK5U8PDmArAg7xXJLXdTb/
mVii18sBrzbSx+hYMFeL98jmeY/Sjcqwwzis5YXHZjd05QFqxDHLgn+yRhXV2pNmv49kpSkOOTSE
RIICgD0OkixfnDLaP5EzIWwEo8wsBGXmqCfwssswjF0ryAgOe5e5h+TaCu+4sGgBOrkhBSOkcFdz
QJhmNGitS950kb+Snlkv24Lsk6c5y2m+pWbCQf6DePaP/bCKQ14T9hkWrZ8io7+AhCCCh7kbe5zX
KKsDalnUD2c90T4Nzy7okYi/PBtlxgWjTBplKf/103j+A3ewXjUWJG+W9P2Yem/mXOwq6kRUF5B0
CLwbaNJHaBR/qtihlLaMUMeK38huTkzLcJsymyeujVOGBWnfqOavncOntjgNVYpiylFhVfSGhosy
I9tTJaZnDXsrOYu3ymDRHZZNn2bSt4hlQZ9iVK/gPHRNtba67o5x4RilIwKFyC5t8zbS3e26UCqq
UT5xM76YdVisS2+8B53+hkE4oDGkeKvKLeF6fMtTuZsaSNCVdwn7YJ+WbgSOG7I2QFZg0DxE6fyn
neIN8ff3SlGmEQbUTIrhuUnLp6EllJVdC1iSOOiCf0Lvn6si+KhTyAIO35BWeW+uXe6trn03ouhu
etSTL7tFnbxCL3N8a8ofheH8JMO3C1ltdLlq2um3lQXeOs94ZEBUwv9slujXGzdv9pOJ3T9DRlma
1KLv1BO/nSVS2BHAE7yI3KFrvnUD4ZhRd4jLtsFF8iBpLYlaLR2fp0DeFDghDCvbuXbZs8f84TqD
zVROrOuKPqxGstA5lB5qpnfDXvdiN4iyYTtQp+RhjaEWciZlRnI53fIQ/fc1aQoGlyH4wsoIgz7L
2ioenTdC0z/UgmDu4hzdef2tKMvt0GZXI8l+oxoV7bVx598067VVNYz39hcXnX6MouFuNo8inV71
rGUrjevnwPt0QDauRB4jdruk1hWNvQxMuj638eFiV0NAps5z3lBmE6MDLC8R+KLrNMqWR2iTgbhc
0fmYMoqHiHBgcMmivmsXNaTN0+xQIrII61kJAoRFt61rhdpvun8MUzuW8ei7Ol8+1QgZNjyWWqAg
98QIdSJ/xZ80anYNUT78/HSKKH7ORnKPqg6tx1ibz7ywULA7GNRJ920R+8FTS6MHT8EmRnMzEKot
iueSLXO4HL2a0gxrfB4TrFFGzPefjSg4ZvrSRMUxqwhpDBOn7hx/C915D63NtmYXUoqUYu3gwkkd
Kkd4EFhz8JXrI9Y8g0/XY945yzuP1y4V9M0SNr+WlnnPQt66GeLkPGWvTksBoaIbqO3OU9zsQndg
ue7zD5UnX4MTvHrSfasAIKytB31WECmz8UgNBmRILLFWTc47jzjq6LMXYKHUXqE/+xGV1EbH69dV
+ZaXdY3mAVSBviYcz6yejO4y8eg4Xu1qGb/UXIMH7D2LbZEZOl5AgzIlafAjJkn8QVEe4IpsWGe6
fLEpvs1y+Yi9R1Hih7Qa451CGrVLev0YQ8IxJGUTrii3OlC5wHAYi9DebJcN2+AcbDDxXhH2b1Uc
f1FpedX42el+ZIvnAFRwaltHOX7HVrEt1GBEW26NwdSegIAtJ9WRE9C9YIR+SWy+aa3Pnya0gADt
tx3tf0rIYT0meF1Ra03S2SvXJAeIa8noqFn17rPDxHJysMc6bflE7o75RYtvWsN4b5iHhoUsDLlg
EDtYUVV2jprxx4Y72hXaP1UlT2lj/jTE3p0qPWEGpmZdcoCtSJFr2DogivlR0sQ7y/AezGRKvzCX
K0bQtBd+SbiqwsNQG17WSdnezIHFWCQ9puSa/ZXmTExd07PZMr1OyMGjb/IV0uBxtVztBeT+s5lQ
W70890IsTLiRVgZqiqn2jDqfu+GjnHXqPwddbgsLA0/e2AdLlhV1x6jRdE1TBzrlp0RijUJkR6mh
FVzo0WfjNOXBcNJ7UFi/kzEY215EbPQxt0b+L3h4Uu08qOzbiaCeu4soMv7gawDv9B5SAGi34s40
/D7goZ5UR0dmVV+MniYDh7k7gH8/Ad0MlwEfXIL7JaDuqhgvwqTUzOFrnC0a5LRKh6gnYXfPwXuf
ZcPRRsDR6URF2z9IuAF+13FNcSfKDGYkYcdpDxPguZnvNYvF2eSOvUIdTf2RaZUY0qvMyoBMGyBS
Apd7qwkETsD614rTVSjpsNAoWFT/DTMHVE/VbK3WxeJLOQeY4hG3ztZKLec66L94PQoUPxw1aap4
6oU54PpZ+ohcCmZbAh2w6bIsfUgHj4cYdB+BJl7rpHr8EIe6HptvSkqFhbxdc1QJVkFdfswvBV5n
zF28e1MGhSDIunez1Pj90oFOcw7mAZQD/tXoftRDZqhqTYZ1KR6WkfsPOYujWcMqIE14tmLcTBFt
Xm3+IN+7wgULshpo1CjVa5XypaPem6uUtCMlRSxYYtE9R2ynq7ZBqLNeB8qDLRD2fjzCI9hFynuK
HWqT9WXxYMiGjd34B56cCidmqXTiEuh/A0pJuVtRgkHPWujlCQF1jclbWC77kHs1KFtElvWRgYoN
0wB95cCSFRVSUdJVz1M1PHeoRDlw4WtmmS9WZaCX9THugSA/mOkttL+E23qkgzw+eCTdBIenNSbW
JTjL2tFugxn/2IXaVC637HhJ9qRK86lE7oj+E92hhkWAon6mHOgrTollTbgPiQfhS5UugxaTuVUB
EgUdfsVvZaI7I/I1CU27GIxOwEwICRCGcAwTwj7znPXofKA2oX9GVbGLyUk+ZBc9lFzq0WT64+bt
Hdsk3E06KcOcSyH3j0ixpnqLYSKcE8xNyReQb4AWsA1LTo2gBd8hTU9LRcKnmOFWgdzxPd18LjWz
Palp2wob5Q2MMlsFUbM0qdgUa6atKt+B5oGKgPeNCL2hN8Wh4DITBbijU0vtMDFcWp3pL5HjN0tn
HItwnGb5GzMZtITWkNQO1x3yOQ03lSZDPB2utS9gSA88Rc9GH+zM0ruF5J0AEAnafmq8XWWc37TI
fa4siT3V7RmCmwGmi3EbdfJtyOxq344vqp0ZePBhQSg64+bkHkIAca1TUswnekYb0/82BBhj1P5H
T7sn0AOC9HGjPSk0pRCMQ6sguIiI6UyiMXOpq5chnfrlzCf9uYn4nif4ALEJcJyhNj8HKYOBgYCl
Y32g6tU1EK0t23tDruYF0GV4pFG99kNE31i9zoGrs4hYajOl3sOoLPeaSBKk7NErMwh6nz7ve4mM
Q4I3ZcqENpQKPiQKc+e1IBKMuyG50zvxmXXqBM/h0nWcKoKgPdr9iNY8YqFp2YBEn2ziZq+GhHvb
y4B26Jjmcokes4Mm8VUiHrnmIi9kxFGCFhgaEqjhYpAfZHfWLO1EecXz5E1rnq4EtcI4x3Z37x3w
BkjFJzOzj6nWjJucw4CcaLFnXQwPxBlpric7yI6QvAw9oaFsGrgI1PhnXfaeHdTP9VB199qO9K3d
PyoyHrR/DH8KhMaYqebaKPC9zaitIUeml1SmKMJl0+5k86IHXrGZ2K3XM/fqFbwHTNQk4lcCmtng
sH9QjUuWNWxg1tbxbxfR5OBM48akKmvVjg3Yhxr6lUM0wYGuotc0OkJnW1FgbB6B1a9rrx9Q7Fp7
00/MY5OUAHcwkQnH2k3ohg2oqs7SHd09WLx6k1Fds07J0Mz9X13zNiJaaLktRSWxWHagzlmHtnwe
gbk2zHBIx7SAhgqQLoX0bTc5JCM+4kYtXSWl9TKHFEkZWqQx9WUCP5QCPdspd9yVLjmn2hKeyxpa
ZoCSEf/ETmNtqSz9S4nbBXkXLLSHowLB08BAuRpTfW0Sp8PBaFcnIiVbM2AqPH7rIWUgfTe+FxrO
V94aH/eHe0ps9Jg4cWD+u4pmU8jao3LweESUD0j+WxX0x1W3rvcwmha5sZczlXMYbXFeccyJMEht
6j+zq+wdfVv11gkB58TfvdYPB7uLaf62TRxyBvHhSiZ/+iL8xZXyao9Wyp2UGUVbjhXJHhKi2Km6
0lsHud5sOqaQVm17L61oTSojzpOMy31RHuig4iCaht+Nt1tyCLZe1usccsZl4mBsGvO1bPitNUfc
u9b8nIr2vaCVa223oU0Kdvf/E7xTig3ZW+4qOu+3oFGtMT+bGr9HOiEOtPFw1zH0c/wKCHJ/kgwf
Djj65lWiT99tS7Ad6SNoFoASS/sKukPiVwwpyeq/Z1r+jmtkMgL90Awspf2SJLOhwQyW78aL+ZU7
QD7yPNfpo2dWsR9B+a/LyXpJDE7Xlo6TtOSqK6r4OKu235sO5/CCLKCWm5dOlhk/ZtHuHZbILWGz
q91EGXRlWEiwwjiOBztHSgvmFcP/VNc4ZVm0TyG7bGMS+yEUGr9BjUd55mKk9ZfaIro2diE+pNCm
cE7nhR4ZwW0gW/pRFnYcOZYzdEcPKtmw37rL3qbFMFznVOwpZZED0CFWzzelsDgMycytTTWQeigu
mOSnk03vLnvLSv/1Qk6l4Am+polPr2+mnWNATahClubACSXN9u5POCavEU5E32uHrQvEG0UUJZDM
bynkT1hT8Vxyl2A35s3SMeZi9QOjkZ7kFOnkDhp3VaL9AUC0iGxofT9sdRjhpF66M2UySMCEU/lh
ypETT5QH4COi6jhGNwHfeaVyPG5zL9tNjc193Uv5W9nhP0fWb06OfyleRlPacNNIk60dN9vXQ83k
si8OXWqiAImAntoRtaFQ7cabeWNuap6KjaLAFtqpvHBk3SbV9EhmMqnAsNuhrJfOQD7vo9sjcVJz
qwhPuqiN85wi4n66nH2UCreGbezbEA2uq4NpLb3pbeyHbJt186aaGS17KMsMOCEU6qcoRuykO6Zn
/YOpwwiFbmvF/41Y8dVoarJNlUuJRzefhPpIXQ1oV2XyNlGTfM5SjznqQBCkb77swKw4I5J/7+2c
/ux6nFfhVMFz03A8efVfiYNU8zCk42Cf13FI7EnR1eKU+UPDzYijJSSEnk6jOgriqZum4zUwaO9h
VmICoqTR3nP/jgMcG6fjasV8bN1jSltN9D8cU9bFHkMYhcLNe2EaLBRITBGNJpukNvmpBxsZjjVh
0WxSZ3gAoamPVID+KDcOtubgvKug0S4RTT6YQ7yVUb9HDZXCJoQ0o6fNmTGjwp7CqXo2/R6hbse+
MIGK0LDhlQRvmnIX2eRLQptLf1PM+0l0O0OARhSq+sDkdA1MC2JAy4S/tVg3xRKIHQTTM/yuQyey
raO7H4yoTT8pCjooK+8RO+O7iYljR23xeQj3whm/qHKVVDYUf5Ih+apxpAgxD+cWRhvgr8/EGWGB
es0xafnHBoO1DQeDiqHA/gm4eq9rOBqRZu08SzC1JAav2yTuiD6C2ZHteCViDL1aFxgXQmjw0nzi
KN/SuApruAVD0WQZbQYp77qyxyfUrgGDUfYlREZE5eFRqBCITxpwojMpv12fuPS/SnexvYhj24gv
mJiMIpJ0Bv8Rc7nCMgghIdkVFjJ5yskG1Vg4tAK4xHOZ54PQhNXwnNT6HZjZMm8sDnQXWz63OTNd
Cj5zyuqzR9gD8oLFqm9n+khFA4apC13NN1xer2VmxL2oXs0piYV0cuhYqI6MnLydxfxibXJDKLRv
ovj/GutPlzRkt9P5RZUNWRYQzXzXFGPr1TlnmTzFwuBan4HNgUcDSKXHtVK63c4WzhMZ5QUIUwL5
yq23tGbKvmjh9UmbqxeT6dxO2LeOQ7XDYyIchCOCIGrtZuUhGouIVvnwIjjXwAnjm2o08zb10Xdd
EDGvumVKFdMO6WECZO3gpqiM4AsIHiW5XselCr8eo3Ee/M54Y+KN+hc/Y0En818SfYFItHZD9kBq
bbFKmROs7ZRiFMm5pCdIg38n/DIln6elZfpmwGkIwRxzMk5frl/8rJWg/43zBSCK6Ae0ROiXWnDK
Kg0psuV+4jLZGONl4NbP9hlpGBh71+bnIW7fIQnA8jSiXwSRowclko4fDlUOdyqq4AgxdMLkMAy9
Ng1I/8TlOQm5j5KuYJgy4W0n0LQfpfg0kupexckjCjGZjQ5qFfseHQJ7qxS3UbrFk4hHb12crFhg
LHGHtylDjIntZ2HqCakJlibEH7/38NLBkt2XRtn5KsQ17EnrYPeEmnkCMTKPOSe9mooQQgqF5Ncx
RtwxHGIidC1yQA7CqSlc5HzIXm2aZL7kERgH6lE8D4Wy9oZ+P2TZvHPxuW06p/uNSiL0Gdvu2pJu
j3mckgYTj7CfLjS72Sw+ZJiFONhjsYsNsSNcxCU7ITCfWv0+rsKYqnRaYGiFtpP4pa/UeMq5CIFc
H7jFHQPUSfPLHSrr2qj6YIWes0W8C8ku4Mx304QOHV45SqX+WRrM9FjoHzS4rKtRPwI7t9lpJvp/
9fKFjYwOHYesYaJAnpuT9p4l1VPFhd6H9v8SJzB7sVv6+vJ9CcxZAVOQTh/Lfd/0r73ZQDs1h2IX
VhRcYrk8ytAhOEBJCfq05DZSd9h8AB9b6xpNYTWTNuGezJ2yCL/jQZv3dln71cR4IJzZk/Ky20R0
fe0cLTI2kf3UJpm5Lkwr2eV9iB0DNB2DASqLZMBDgYVwZJtMfk3lt8XUHO1oUtiMi3EbBgyU+UyK
qH4drTx96WcEGcyL1wFkKoGcDKneze6dZ447G95Nn+4lwxNczmm0Gwd6EtCpuOh6kd/rpru3wC7u
6zqeV3YavyP0RjtCFh2kW0h/RmeNvuLFW5VzJP1s4PubabmICyIlFINxJwIrUDkjqZ1iApcSXxeS
wWrimMqMZKD3mVA7tml7kw3VDJ1t/qpCQJf6jtt2vDEt2AduE32XBmkHkX3S53drEgG/U9QxGIjv
uMOyqEzXWS+xdL19mdFxt3kdF7SWYR0qAf11Y061MEMF5fZ3XNkrjB3VKyvZRpSSEEtsHGvIj34d
KbxQouDZcjnliurCeVjinJHRwXpy6kgs1jyiPDjJqBaBoMHevPJUKZgIk6KerHOoX7NkWQIT42rC
rtildtr7fXuWWrvtMb/smjB5UNLGJzzwC/J3yRFLME6gbps08bO2aa8dLq8pawpugVqyAdWJl/gR
eeJgGQUfg+I4q7cjJu5UzxBjMef3nxj3Whpl9BgjbQJhQo71VqTTvcOYzfijdddRa+sbYdn9emyR
s+jowy8wvHmUkp5w0Bkyb3fFvLhT8/odowtJyxovrRjwTS3enJjbKwDI68i0d5swNV5LLdWPqktX
LgoWywUnM2Rs1oX3pFOf3KDNVWJn0qcWPEWVndfkSN9guZ+CYqlhHDNjo64tAsYBu1pd1OlFd8Pb
cu7ka6A009AuSTNXexNHQVbzmQkCgEdY7e+SUBFaIvbLEIstIWGO03TQ5GvqLPaRVUKOIQI/B98Y
ncxzon90btIfegeJI1I/w4RlvxFN8WSlxvdIKREpGF+fmPh3cQhms8InYk6vvRquqpcRMn887Ajz
3CwSZLsuwsjQiBGc19FqoZ3XnfUdNNVBdSMQaVejBdwgiDFjzg4E86CSA6RMMEtH08yxVT1DyGLq
hzNqXbvdQfSTs+m6wDoIr6BSxVmFDc9vGYMFNpGKs6m5GVKOKFzeZ7vg75ht6C19EnOt1X608LbQ
vs40yhg8+gkz6mHeGZ2sdks2hlty1RA4b58U2FV/1G59R1a+AqHIOGrMQOKELcmrn5A0V1LTxzk+
XMOCJzCMbxod735XVvYaVYC9dNanjWs/orRlpSPHj8VeY34XT+5hjt6p5ej2epm6aOzjDfo73R5u
9VdU9VscFe4uztqlGMjcxonY5zopuZmTHnPE5EzxFpswla/rzBjpNu0kcOYueqoDrdqHsXL4H2fg
qxKiRY3ruMyN6aRPajum9a/s2WpVLWFHQydisrOxajAL0Dag4YsGSAFTNfIXC6Fz/katCA51Fxcr
d6oKH/2RYFGcW1u8AF2Gli6duT9T2p1uJ91DylEdO25vME5LUr/10lfaL55MymqpYIaX4QXstLlq
xb4DtbTKDa782Qn2jn0BLr7qi8Q6MKINGogIxNjCdZmH1ynVgITqysfjBOKuvUPXx0Yjhldz7q+4
9VgCS7pkJcQLvHKW3+UPSMY0CWsYfVAv1ErmOl72KGo2geu5K2kExmUKbpbE16d1nGDG9l/fR9oh
6bLf//4DVusoGfVjbe4uqUX8aCh5cdzc3LI14x91aFrkcF6sA1o4ogFVAOaNoxMrcUOnetiLPFcm
UFlkCwenibg4V4LMZM4ZuzEpMhTNJYcyjn4Hlpmc1jsnDOhfHOfzSP6TiXGyTPR7LKzPuJzRbbL6
5jU2d0M1aVvcBJsqmp8rBfvfISPGaQWzqag/YNG3hzK2f3nf5Fq0ybCu+uICqf6r0gpiaMbLnOYw
H2J27QjbAklu03cmm9YHqoo3HBVc9EeOxYQ+8GC7mJBV2p81h1QYiWvOA3p+NkyWPNw7xhonQauJ
n3I0QswW5b9g0adL6cRIALZ3NYBuclRBSClxq60dJ2MumYO0NLnddoWF13TGaJxW5oQCbbo7RpFY
xYEooNJxwSjxaqYs8ZskG5+NPBo5hHkR4eCJKrgsJdI4gA1VabkhjP9IG1geyzA8lMEH4ZZtWJLK
GvERVRKEgRhz4iSjS1I8AIXHwGvxddS+O9OiMFr9Lc6jp5QjDaPifSrjP9SAgygLsPd6Xjpt80Pf
cnjM1dWIkH6Dgd8ZYzaY84CYguegdG9aB83AGICDJRmTFr1rLonufVEeDLNmIm6sHDxwXdI/ez1b
SNHzDxdRR/2vZHzd6TvDhfSKbAJwH/e11zOeSulL4oad3AYXergz80IMtp0f//sjt8KTZJBODXZF
YIa+4Sh0tl2ZQ4fumMBgU6S4gOXStr1/TZv1nIQYExla8JRMoth5ABnR5BnMDuIV+sMqrrkDs5q6
kdNveUcLbF4ApYex+aW65Fc3swtGreCoXPNqpGJHALzxhV2qdaKTsAdsl3OLnUhlIGP4ZHXIvmlO
65u1vmuK7NAmbXfKOw1PUYtIWZHTrYFXUmrhgtoqTk2jU3Roi38FqfB9zvaz3FPwzdjiytk3p/Nj
iRrKxJ+iMN+SsqOrpMtuMocx0WUlmrwav6uG3KYomGU4nIvWNh1s217PnnMGN2QegbKUXNByM0OA
BLQuHRwW7ogVBBoSy6/2F7+r70gt9vGCPpWmpFsdwtOzzKMdhaBoJKPDAFuRpgQ/d8bRbK6ywb7Z
nOu5NpQ0c/N3DFSvbfi3HWfuUXX4pzZLRjx2u0tde3jKK21TViHss4VZ7bhUHEoHL034qrsmYlmp
sq3bDOI5QHVbl9pYMVIFxZDDXAoocAKRxvDVqMhjpOw50qj2nix5QlGfMAXvql77ox0znqFX29CO
8G3W5tiew6jKzkUFBsttwnijEmcC3pP0Z6YGtwi2ECkgGj0M6f1trWk/cbcWLMaGJpRfU7VaYoj0
jWCyiCeMa/qyaMOWzbQKY13gNuvogTaMksl1T92XRa6+d0BYd+SIWNgXRFbQ3wjMxmtvln8YveHQ
MCGdpgt8mkWw4Z4DZhTWGgva8twR4tLgVBFuZLwnIUbmOhUFAROvFR6rgsxI/q9FmdOy/g4WNYfa
XuIcrpyD0SmxTpgKEI/Bt27MybUyfNvBpYVCTHZZbEIFcU44tTg2TrX1tEQdBq7XUWLIZ3vquXfS
nG0q+xZJjJLYm8LEeqNUXPsSjXWWACr5RywEk5ZYjGomHaCqPHRW/lsHLjnP9IkQQ7yn0/q5XwCB
JpP5kzkHOmx12syMqjvJUn2DqdEI2pJATUPjH+qX7ce11H1GP/mpFQ5OJ6WwBi3nMgG2mX8dyTeo
a5dZV5+2chhfeKP2WXfahxqALEySAVPlirdwzjZY42iRDYZ/wiZHoI3DlWJACy96vslk3L+E7r+4
cDI/D+poHxot2XDMQNAiyvI2f2Ks2fBekRBZBmeDsAzcZNQfo7+hAHlov87snD3op1pKHazTzdWr
24qBYT1+t6iy6dObPZvpHfuIPnNiFi5O29DjWENdQ3keG8h/fTudvHnYGlbQHFJdj8569aJGUZHy
KPdmjtlNWVDHUPWbC3JWh+wrNL/0bLondUlQyFnTFzTh6gxZ811IynYnd2G8ABldiGGWpiwU3Jnl
XkSXvOcgpoE3MhxnRg5r9m5Sd8dc6OoiEpo588nYhGmXPRHrolWZsWdi54ufh3lXUMZvVHF213ms
UJV4W7jzeKQOgPGgQ986ZLJdyZaxK00uHaiccL3zntB6q17HtPtuVJwei35odoDwORc1xS8UACZf
DJaCcNAvEp0XlgST1NrjFN2YOtYA6PvMTLh0oNt1v1bwFAo9+SFOCB3+ZpEYT0z1kjmlfBI9hjgK
IbcKn3OoJl6JxtubM3HXZahvpBM8CLhYngPIIc5s+YqfJEd6GSEQRf2MWUNcVUYMp7adj8mKllBb
0T8WSYJTzjK2L7geFQ6Mb80jcwz2I87RVzlgPg0qTD/w9t6xpoSHpIWK4br6gmNwKFM3O4YYNdK/
hSMhyTJ1AnOIaA22dnyqauOzjngnYGYOa2Ev9kqS36ugF28jSMhD1+Qx+WORHNh9qVvyUDwBGgxc
ktGs0oKEEgGHR9k5xS7QMYHkpSOOdIOmMPUYI6EVcVoOSz8wofHIwHomqZHtLHTOxRGZ7+ryx40d
kJTDTG/UTCowE4csG7t7XoiVG7SRr0rVvqbO6KwCy558CMs8x2Y6+wmg8otnYC5WaMxbrZRgJpWp
DqAwPb8Q9YhnP5bQHAP3EVoxRBC3W2x2zFJdsw2pIzW3Va1fIou0k6MBLKmi7KBHMcrjgNGkHeLm
0WYtgyj4o+g0/KWpDznNcVlMz23fPKiQIFROSLYHhb5NAJo/iFuNm9Llq/3vLwW1UtxUM2f331+S
nCN7ElDEnsYHVl0bHuvWmPlpugB3loZzURVyPRocthxE11usJ9dm5tJdOW16mufa2IbSmA6zzmU5
c1WH/TyETSOG/JMY/26uu/QXgx3BNXsp5A0+opGQnqzaeesOy8mNU4dvTmZ151XLIPPlOIlHAmHU
TuEWTWTzKRp3Hxvm0Qa98+ZOOoLZSDzA5UPxNZz7LwCMr/khgupzH7oA84vG5Dcs4j9JO6lrx9mA
24mI/5jNts/THiIyIIqF6BQMTb1drtbHduAmZee4mLBpRvS5NwbltZgji8zsj2r5g5iWuwpmrNLT
TOZKEx0WxKLud25Xl+inOROBzJmv//1RJhWGk9yAe+IxlcCD/5MiFFIRcG8aq3v+748uTHof8FXG
EDgDQal52npSoTrg/dlgrgrWVmxEnKfgo3lze5u96lcFBs0SNDcYmbBPyFzChXgShi0+KgWpyoav
AQGPgta82Ebo+zTPxFQy0h2FjJueaTa95l1uHWun2lcm3Yf//YFidQ8GfhmDZBGO+TIj9hdPG1ZD
yIYlJynML5fOJJOUac4bSyozpyzTcPSwSrZeHu69gmOI3jcGCEd1CQHH7QrS6juwlq+F0scngq2c
fWxiPLjxGdxxrSa6Z1W7rg4XQ0PZHpOEz0rN5t4sbWineXqgRP7KXGe4EWR9NDoTiTFl5N/FT6iJ
TxXL7JHmbyduw8ts1/cZpvqTGrNLkifDVnroO62necfRMRhSh82LIaLpAayTMClnG3Bp5ZVMCPam
wJoPHv31BUfEkn6iDe2b4tnEjcChfWXYAyF9s25OSJ/qqTGdu671R4cmi3Bl4oXlJAeqZBTzOeN5
4gjmhQdyK39iruHrZLDVhh3JfaFY/aA1/whwO7iDlz+qYZdN+BQ7x7kyIExerWbcc/dNmS9i87Os
IDqOkq2fJRh6nRWfKEd9w4c33HnJSqxGL1qnqz1hQ/3Jy7w7keGOzXQhg3KAhf1acI4pXoUDc0iL
st82I4YZEkxZsc0LX2u9Lx4DpK6ipJ2kBRBVDXdL0OaRGJlxNFHGbDPsrk3IwdccDHureUZ+TpsK
X4fdMd2Z+11UK4swcWytqTvUQOl5exIXH7TGBfvRaF+6vrH3htDPdEkPLym13pcwmq4h3XlrHW+O
b+XDQOx8nuiSSND/HPAZKX7QWpsOVmHrd7Osdw54ugJm8DEvgldRtOIEquFQTSRJOszlO+goZwGL
zYdY8a153tNk8EVONmyqogpwW03mBlRUTqcp4MqKhMgOi0AuAP1ZYXuRhc6+QYZb0ycIypq4GTpT
1rGhSo5/yVeSBdlJj5aCZUw5Gw/u2SasTPDNWm1fxgxfRasEvzw4lESPri7jfhv3ySluGUShMv2Y
LndFwurVuhza964wPntj0vYG2DEEFgiaKXljirQiZb7+j6sz62mcibb2LyrJrnJ5uM0cEyBAM95Y
QDee59m//jzm1XeO9N1ECaJpSOyqXXuv9awFXPHZiaq1r56OJxMU8KYNcCFBdz/SfcAjgCHNrkcH
BQ3S1XGJGaln/JllZb9aM3bXHpRvy27oV7Z87tBs0/6hH2AXTD/KiiN5mdigpUtAg2SBcWabMkLZ
p2Y74Yh8BEl1mptcreZE5K9C0EdMJgPqFxNwt0PU0Cz3XcDZGMOCufdIPAEIQalBlyrY1lLtgoj1
1cujPxhIckoREb6Pu5FYoa2n1LnBaHp07JTF2so6YlLE3RAaxGuH3kcBOW/fAC1LcML9IRbp1sn8
cgzFbWyPcG2mJjt5Pad1+FvM7bsTs+6boKN5Tqz2XrGi7MpOnp3fT50okFUoh2N+AK3Vtn90XDd+
WmK3a1ehehTDao5LmmJuV6y69VxBZaOLEVA24iLD6UZOt9xG5jva7adURM658VyakNPISLGk/i4i
uvrcLWkdiqvtnnPpim0vEdRy9sj2caQnogLpecbFvVATU+s5u4RgO/dwORpRpEzSU3sDZn0XW4tF
EJskmFup2yYvn7ibckay7oLfxvZjBzlG1nCMtwbhYP3mZNT3S3XTA6lRgXmcROaSRoSV2Av7+6ZC
LkhJ8mEEAw6lMrT3oDjfpPbcQ5ojTCazyzPqSxsB6dJ1CPTIPM8xrOEC+VgzTMOpHquH2ZK2r+Dj
W3XsMDL03jrDhCOjakqyteNTFNmTiovHwVn8ZcAGOvd4DFpzB66xOUPmiW7yEw6adq8AqSLo9a4r
0ujaStdhEuQARVUBllJF4FEQcZnM/Ru0j1CQgz7Z35iWcGfNX8aQypM1dpthVB4RBQBtjAr1pQwH
NNhsW1jLX8hhgONQhuQ86ZpzFFCzKmTAajfi1EySdMZcH2dzQeFTKdzMrvuZzvDsXBORVPCgOOii
bjT35MDdLLihkgGjw2pyJGTX+/jPpzITUG25e4I9xl0dM8YV9bUoo+VkxO3ZNIhASnKQ2JYHIs0U
FM3Ge269De4/hmMUHiY+8pzTLmbgwoxw3pvj4/A1B112y7qNFrsN39o2m+6c0PshiHpB/0avluB4
Bwv2XH7JOoDXwPQf8dedLhhO1ov7GoTelX2b6bkQy0713N6N4XwRcoVvLJ32Y1X5jM1ZIjQppcxP
3RKpUDhCOscts0ExoNg4b/va8DlbYTrjxLvr0uCErXx1RIHWLEI9cKQe6n0C4kQp0ziEmMIB6EVX
ms8Hp3Pp9vaEmkIReVprsWBiAU5HqmApY3+sqHinoPVJdMDemBrB1c3lE9xcSmKRPpTkH2/corcu
DAQFJVDzN4kHsbcb9RFo+SASompYYpFppM8eqeKL6Y9ex3rVlJMv8vRzahhfycj6V5NQtRsnP131
w5KstKMLKefQgIM2+vjZhvrCklZ8ajAw2woR2J5KfIte7F2lM260JHCPi8BEEbX5G1WN+dOnl5ia
6D/huqXbH6mhjiSsVseK0ec+zKAbAWoydwtWpG3ICDbzzCvdnHaXlxahYlb8YTsk9lRu/ZhEyWqs
I5qqgg29MRo9HTu0WGMfVzdJDeDCQugQJSWEGK9mXtAMoI0h8iOdqspD2p7LmrNeZNanbsEEJiZu
oWVMn9N6NcR3H1S7x3YpUPQ3UHU59+Hv0wdl1U9algMC1RA/RNifEk27opf1VzejymfGtEt6A68k
iHAQIuNtZpjTs+XhGateGzchqAehjq98yJGfrK4UefPyt84KUDCc52nFD9dAcTmj4BsWriQ32XbE
gsFXbPzYntk5uvRPbcLsy4hqiEg4GZqfKqtpN4aYxGyRQaPR4xvqInXrIYIX9TeI6YKFAhVsTAdo
xLd4IUzrYakGItCRYaL9XgnK4p+M9q3xk1vLqaYgnnCbbi3lfq6xnpC2GFVETc3MSUzcLSu2yZyu
tsGoDetkhHGweuWOWot3elZAivNz0GnI8bp19l5xXMo4I2zV4sBoNrS0u3IbxM2zjmVFpC5+XdrU
Z8wJtB4dMlWzTuLMHCiJEhEv+2oNyqxiIns539HH4b3SQjJS8Oy7MEfROzUjR8f5pcUXR3dmOkKd
4LC82OccEsxYdgkUVMktZXLTJqSIjfZLo8U+bSduKF5toAn8U12M/2SYL95Q+XmASiHXd7ADukfP
xlKQKiAGRdcfvbZ9MuN3pwZI0nT2Q24Xf81aP4c6fYnLu6Fz6Ijn90bWVbvCaY7xUp4dBwEz/bQh
INgLiM55EhY9e3AgGoKtZ17otr5jS4OcBAL3gZ4ls22EZTsrQQNtZPZL6gclPAyKgwe3ST4XO/hm
mnU1e/t2omPMjcpOt6jp2kbRlxHgOcUe09ovYYJdtkmehY4f4be9xG0Gift9GfIfI+3ewqJ9IAcH
cSpImYhmM6HK6QN8OsBjenyquuiM4daXCJVcbBx0Us1LY2IfEcZVKptWirfLxxLcqOJwzySehIE7
ygOKBKJ0CBg6NSEWnPHbWqIn3SIiEUPRbZXCqGPFf6cUZI5psAxnI3EQJnwkXLm0Z8gu3oTpjdGh
SYlNnHW2INbRZAgqCQTcOKXRXsMR1VAYM6x0VXaRCQLWuDHDLX1kn7EhkggnPa/yVna/alNL/suy
o4M4coxmWvAxq/Kj6pS9D4oHYIFPbpj9FSB3E3d5Q3nCYLU8ipk40Axf9Q6YnuqC8miO3pa/+gYn
r0WvhBjvpVg8klOyh0h1XyYaIDsEFjgSgxDbH6WZYzALV1BWGH8YLIYAFRFt6ztvDFHyzZsWb4QH
v95qDAQlbBX5riIp9EBGBZsB83G3rW/tVZIG241iVhV76tRtY+b0bxNxs2TBRQfk0dazt19Kv+mR
HmOVQvtU8NlzanNX1WSbGS+tM1+Gyb4tBOu9Cv6OyH5I876fFJYwJNiYmh12LOYaV7Jwr/a4nCmg
wSvmaJ1RQUJHelPYJupaPEFQ/BRz+kL8JYDdiEVjcfEgjxgV8ADGP8NsHIzVRJjCQgjs2s90+uwq
845Mu24/RzNgC3r+iGvOucdNz43/UORuvivs9BB4HCg4LPG5N5TMKCzZyXHfZG3w2RVIeINGgRW0
F/onaQjMg3W8MRBW5IQHKIOynFiqgRmU+iKwfTmmA40tUQHpoqV/pzXCAuT7Lqij8DHvvT/stXLz
HEWM/h2Fxj+8CKfdyYGpbpMYb1yzTN0qJDDwvQfbAckeY4imWPErKBcHLTJiIzHBDcTx6RoRZRmz
LrE1kZaE+TiskZglCtutopc4jGi9xth4SXtYQLbelTMR5YAW6PZeCxXrnc4YluY6ehkn86tPF4bP
TZtvsZpebXN9p5HaO4gxmCXOFD2Actfg4AkWdFjykxIExLceVoxttNeLgkPoNg2/Db0Wg0x2Cnfq
dTJV2MaR4jFZ29nIEiDdD6SpWgIvKaCyawg2Zk4hFwLyzqChtnJPqjVr0BSQMorolirejYmRR3KO
rHB9+vvQjg2YmvXh/77237NAq03RhxFjxTXb3eYM4NvdH6EQWIsISJzGxe3bFXg+d30YRzHu87L4
R8pRdOMGSbqWYTiSF0hSpEkxmDCTODlMk8URUxqcVzLwbDUqjU3nIoiw83belpWab0pmsXqc9R5k
20fdkpqrUrymcU8ORjSuLV2bwz9hE+0hV4bcZ9T829ly1C3LN+1+oZ4HVL3vsKbs3WDFxbHoh7vC
hUs7ug7Uk/UZulTrOIfJvsQ3cNelgG0Jwcu/p4pxv509uyRjv6uOygiP+D3OMTDSRXqOVOl9MIfV
Nw3GgypZPs1m4twQ5fEhUC5ve1oUV6xQRM7bnXH4fZm61mc3lw3sOhhiaC3+1G1wqZdwekNo0+Dq
sky5YVAnCGtzfa5g2jt0Fjj/FMYJjApNMIWZgyLhbZBm8LoM8WugMhqdORMPh3+sIpcrVi70VZ3W
Fw5ZMUXY32SwLW4n5JtAGsx90LTWmu+FyibXzd1KI9tkIgGTG/LWqK69mqTpHCKF/LqIp5tBp2jM
2QqLMJG3pSDYTS2+RHy2w8kHyXzueRZDlJilcUocl7l7XZxmNz4RK/Jjrbhi/GwYCiKSVhH0bjVe
ZdIsvPmIvHBPus+jKjp9FN10CKyWsUSyEOeik+APQX0pHF+CueZsv9ba8eLaSEmpJ8O5GXbMirbE
FH4jTBtPSr7S2lseauyUT3WT+iObC3iV2jnYXRMeQhB/cOMPtps6G4MifZebToNG8+pQBtMa4x3q
MfNsYtq2PttweLYTG29CSBZSSdFETBXO/TUjLewb7OAt2rgKesutNqeTaFxzNy6AwIrws1pstGSL
/B4gX+6KiJJAa7cCNMYDLU0eCrgBY81wKg05mvx+zckkKnyS0+h+pL11qMva3beZRV/Vu6vzIdnU
xUJqtqT/5IXA/icYajsQtC9jJMNj2UcmcSEIX+h37+q2OswEDaG8CSBr4O7gxPLtRpXEiOI6H0ji
j3Mji/eB5UYqS9/FJelrQX4HSmCjnWi1HQe+W3ueX3p0TJG/0M4JgEV8p4yQdqjwXnKn+6tmjsUJ
Z7VDJfEShQx0DeqXJ9PtS38inCSLxi8xz1cZdpduCIt9BGv4UkwWaKZmBMEQuswsRUhtNgrYEJk8
Q/q4EIYB6apxCZMb+vLm92XXnzG1UeyX9uOs9Koz44o3VyzgPL70HHSOZTcFdxnuhf8e7C78RAMj
9tgCN/HsVI82JEvYwdLaaVoiANvgmByafMqvIR1kSuhlX6pqOLR59lgkJFdsOL8wqDW8eR923O8G
SSAbpjkzfNg6v+lJNXFVQbU3FL7ZtiKlHuH170M2Gfk+XTn6JndIrOnGqwQ3HV6s0h/Wh99n//fw
+zWwgpiZhwBhp1GSgTaNCdQogbKjhoPoQ6tzfbzkILITMuxzFcGbbCOn9iOZoHVyVj2phW5VoHI+
JwQ+zJ7C21qtH+jvg50NgQ+v/TzbljgmWKLOPZd62NLi23gMDS6prA3kz0wpKH/oPfc1g4nUB12q
cYlh+0imiWUDsQUeZN34nTliNAjLxsdRiOkGdbFHQN3NAs+YTOtBF4g35B0UbzhKsxy2Oc7HbYQp
AEUxc7a2Kww4yQJ1Qo1SfWakdAOdsf7vATa1RL3OaXiIrB/s+d0+1c4qtV1ojE/p4pvwfI5EgV+0
NaXICcX7POH7WzTynFFsa9JJsZ19jGwCNElRnTImY56ASN82Or7UFDfzYv5kHvGsKNMyMO9kUSZU
NmoFEmczvwk6XnjONEyQ1d3OUQS02X4wajEe6u6nAiJ232rzbUC/K5IeIFB0WOSrmTggrhbe1wah
0Fa59VO85ChryFFMVXfOUvOgUDDRKth2pfSTHuG8okDQym9rBGjFhJmhORAcSY/f+zePlDxLWD6P
CnJFQx+UoSTY2QB2e3FT13w0eenRAjiNQ49oqgmYe1LdeyQLpQyE4wT8NzX401RZV4QzxxnVlzMV
tM8lOeDWdDZGfe+F+ZcMog/VkrgzB6gjypOT8L51HllswlaAUKejVPQWqYCfQeign6MhkjG1CPCt
hHNEK/gm9yCWVmHwj4iti+t2foq5uXd66HgrenEJn5nCYTYel71lGAhNB1+r+Tr9wjCq+5Q42U3U
J89xMv2YJfi1Bt+pXWmBxyw4NYb7baQacWrwXZjYbYx2hE0TeqdwQJ5qXVFBH0NkQY6NndCq7sko
XJrsMMnqx3GaAxzi4BR1vIVJdacQOEQDhWBfOQwuiOCYZuOhDg6jHQ0neAEfowExScbPXCeE0JNB
kjr6D5wVdqVaXguHVFT2saMXFF84WpkvwFDXynyuUJiCDqgQpVHBwVQINxZKrchJ/KyKHt28YYWb
goPx1zJ46/T6Nq/vVZx0BFwzb7H5nUOnfh3HO+HpR48z6YbN/9TkcQa74EiyEBe0yccA2JBjg/xo
gb3FdpcchOP9q6b0MW6Ch1A5JxYD9rGaS3IcOZWHsvwASfBWz+pDph/UuTcofWita2zhCSax3RhV
SIuBr+pM0STJjCsGFNwX5AJF+fBpxlwc9aBwSSQ/zC9ebI6p88jVDnb8j25FiFWRs4CK0TcDrqh7
m0FuyJG8e6CuuUP779eZeEqEGR7sRNAxreobdBJHVZhcbZpPlQ8IlyS8PO4j/CFVd5+gHBozcdFc
+hvT1LdplZjM5SkyZ9NaOJbiu6bzxAmCvD3ODGVHUEp+b5fBk/AMtjCjp3EZGMdAVQiec0LoqF2c
kJ5GHBkAhHiDctKD+44LUCuABQGWTvqZfBoYgdfuU3A3GqAtPRPnjkm/VUVIk2vio7HMATQLNqLn
/2d2sdJqsdwagLye5j9pEXfbZ3QOMFm9yyCg9U0Ab1jgP5Ts30RbH8nnpnnTeRsT3M0wu4+oBnal
rTF0i+jLqcSxFeQsSvMA6uI0t9hiallKzKv8sgSOHmRT7ZXElJiTD+BY0dVL65OLIQD/CExgl4xF
fMVkoDuP3rUGJrklY4dmzfJg58tPWIszZDlUh8jrtHTBpYHGT4fHzrYiEmCMiwGXSrWS4Obg0izu
ZwzeYZbfIsd7ZdRfrGo9Yv7gtU7QNk0jTvxqPemj0/B1yQA6YHBH6OBGaKTHZO6yAAyMoJPl2ykB
Mamzi/51EwbmOylYrrwUYMfZwkCIrqS9lLF87rj/7Lx6G4K3OeR7GZdHOyJO18wNUiVbk79VPgPJ
Ayoo0F8mbMCeQiFuNJL0m/m0DLgmooYOjEh2bo/1ORyuLYU5NTQ3qbBoEdvVqiqcor1CzTxI/vXk
0DgKnCcwshyH7kkx/pYh4sFJ1ckpT23+iMm6KaGRqdEY/cCaPtySq2Wi2ifQzj3Ycw8GyEI23Q33
+QrkYcFC7fmz0D9HQRGRBskOaLES02/sDjqvLlNp/+QY9HhDxGbWtK+tovhw8RodSxY/b3a/08b0
wMgwduweXULyMJeBlEuxxtGxxJ/sRPynJJSMjEtwPAf5dolbwmbryN63qf29XnlEOhwjem2ghoaP
Hhszui6TrYcF207N65jW97HLxLRAUC1nTMnMMzprja7EQr0pjjQ/vkQfXotslUG4M9pnPqS2FIgi
SVMA0vll57yhFtrZWUMhbpbhY9BPAC/fhKLkTFj4tjD0qLjXn6is4Yr2mm58E57cHrdO0pnd1jVt
jlgBp5zpkJyUcGGCrfJijgT3GfAGrx5X/om9CwTxm2oClN273rHru45Sm+Ux0uozh+zCBm24Wbr6
7WumAcuTwNYK0LNglYEnpmC+JFYK8MFGsZzdF7d68pixSJpitXeJORwmBNDPiopOLrWv+vrYBiUB
N5bPcGzXdzjw7Fzj/QTcvG/Na8W4ZtssEhu0Wd7Q0VjRTmO7o9dSDQ+1+yG41OsOLb77Z8ZrJDTM
WCIXV6hc6QfMgzfDjDfCHnCDpY9OHT4qTBNx0kPvprebeS/OUqPzclHS6O5eeh17PGBAKqWHAYhI
4Q2QVuyX2CPHNBifGtvYd+H8iqBf7YMI7wvy3KonoK+GIkdflTSxktZfkROJGqqvxI3+atOiL0by
fQJiW6yaOyrIi0cqKl52hkjiGKbWExBdO2CF8xzwK4kD4W956mnRCkwWWfRVJWADVMpkT8tjzeQq
t0scKeW5ENalKXIgUoCLN30+XRo7P3khV9RM5uvKgphhjxx74+53WVkg62rl+En8z3Np2BSj+dJE
A7mR8tPN2kNWw/VJQ+9lWowHqFhJ+oG8nZ6b8E7JlPxN0ANkE1IjPQqSAYN/GeG6498qoNCrbbul
o4P9fZH/whn6U4EdviGUwcnOEGMKCOMcygCTidFHYNAwyJskptGZW8czgQSkZeHXqby2TzNyqVFz
6K+nv4D7KW/r4nlpPZA1GoCX9KBznNd6uAqZ4XajOrVe9RyP+kuKuj7XKsQGssDaHHP3obBpg2l4
2TIx34sGnMBoDTijhhXGr+1zFdr/oiibMZ+jdHYsbdBoMyZm4vVxNPB0uSbbMySwBGYK/R0Elzs7
cWGvE7Tqz6b5b7FM7+iZw4M9TfahsiKmZjIg627mc7IVaLCq85ce+glKgS+RpjfEbzh+HrtEMAIf
IR8asbmCPW61yBo817wdlDiHViLOZJ9d44BTlG2E1Z5/v5Grgde7zzQUkTZqW5qglAKeCbe4t4ez
w4k0HZJjV0zxsXKX5ECBvyI77xEmeP4YBcVhGKYvTL9QwnUNus7Tz73TRNtORxIa57gzKYQ7Qf8x
cRjKg36N9hUnEqjoOZKyKarwkYCgO8hwyvdhFOwYUgzPS2C8N9Cvdn2Dlz5PxDaeGUejicSvxLkG
wSgYSR2PzqXLCnoE2qDdkMbyBuFzsaOYj7dtk18I24sJNuW8XoPnERX2lcEeyi0F487V1mttBBU9
PYFAlu3KTZ8ICE1BD4TUiVF261QAE6aQOqYEABQWw99xQBVh2mB6E1BXlGRMbQbg0RO3KRtZ5CI2
ySKEsHA1zaXb5iiVQbQ/WkP6lBvoUNvFPcQV4NM6715U9ev0Tz5585G+VogEiry5Zh4R4QtUKZJf
t8VcEsF6il0zjS+2S9NhKo5dpi9J1DjHakG0sJ6b3Xr4wZebcjgj9061T1BvV/uA9482X7STRUHj
Y7Aq33SY2Pw+LP/77Pfl//ctdRbCCG3YluPSxZ/BX1yee+b+ScuO3lcMpFO5AHBEQ9dlj40AEu5Q
MCDLB7Vr7YeIN1FL5g+9MU3nCD1V4nLYbCB+pce4aChM6b50qTSPWKbFFZh2cl4xULPzzujMo4XV
3ejUOrQRTfG4Kq+BMPYRw0ainFiopGffutlUMMzvht3Ukwzi9MdRRcRfxwWiw358KF0lscFaQBBJ
FHTY17lUsLKQGwLGqY9xZ1XY6EvKjli/YJZ4Did5m9TWrSWHJ+p6GOQm2UWo7IrCpGYIIWZ0ACgE
wvOdNsr7XtRPLVdUA53cajxO1LgC7Ta4lbRGt4FAOYy539hGBeMj3FG1UicDHzLu0vRv7Fx7ttZD
2TlAnZV+AtH7jdH2T1YBA1jk+K8yhhDkmvcdlKBjurOMJeTx6TEcEvPshS1D9PWh6QN6QGXwvkwH
7H8cTIFxbZG237syPGMt9CEl34kYMEjVEZOAEKQuWYQHjArY9xJ4J9GtaRYgOr3ER1N9N0TdTzaO
1lGsI2zvPpyRX04sZPtyQajiifEmdGe/h9WDQOkRARWjRbdjoQdWjd8He6QENsRYMu5IaQzjP0av
H6kzEKNMyVtG+CfMn+u8InBbZkoEY6Qk2/cXVBH3o9H212DB0ByU07uXMhnwlumIRv0mSA1mTyXg
BlWfpCvPZQszbaGp3uj6bK6hISv21zKKv31jX6Z4ZpLW3qdd8jL1y0nW+loGdy7OPWAE5ROggxc7
NAfun5+0TxiRKQTkbW4wvm6YcXxA00ATsQzVLkwoYYZ1ZgcP16SYDZLqCzj1AUsDbY8cWrPUDTSp
st5EXrxzPSZuxSSfmN/jRAtp0BHBW9xK7aB0w62l1/10ZPHdGEEifJrf5a7yvtwIm0vh9UBogoGv
dGDYghKrTRMbj0FifVZzUBDwOqkzsAsQmTG2tiA52qm3IpNRKAWG1/hCm7R1fp/qOAMe2/RQwQLP
OWamPvdrK7UTdeH/NlV/n/1+zTuNoevBasGnUUpnutGVvpVuFR9t8LHcr2uzKbKmOy3svyODUmKY
6UH1/9uImkQN2nJuaDD/v6+HpJUcg3E8kkqYjTe6nWvfTCy/b9Li6Jhwi6D9trX9hpsL3ozcSdd8
prBGuouoCak2CMFGA7cB27JLkuJRV/Obysw/kuAI1ltGcsSsppggNr8/W6aC819BfAtEO3bMOGr2
kwa6XZa5Jr04rt5dwtZJRKg0n1BHOF3oogKvQY9yqAS6Pdpk0XhMVtZ8ZmrQ6VBGEwZ83ExrhnkL
7aOf9gjs2UMtUliXhg5xwc/bmiyOLXL6uRRnIp6j0xSl9o6Z0oUcpNFIlqvyumezsdvzmkW/sceE
TCVRA6vnDjtNoPam1Fph1bg38YZy+grJjUf1t0raMOZzNHECcYxih8nTwEE9Qb1AXwQQWxReFqR1
sXDh4oIArSdVHXQ9sTpN5XSib3IbBKHLkJ9U8BWHjoTF3BPTXflF13VkgnhxfOxc5rUUr/7vAz+w
+u+ZtX6fh9FtC+0eiN768vfh/77v96XRTjYffnmsUEb5VPbhphYBBt6FIJPaeYpyC7f1/7Zpa9KF
/XZ9+P3a78vfZ6g/QYXO0/n3lWID+O/b1G+ftwerFecSiVSyenPWhxojmV+uD78vC0zbRPsBMyrt
0YHnNgEb6/A2lW2EH6yB7jUsNCxmc/zvh1jr9uitP8lwVXkIe+9pDCsmXWObmz5za+O/Byc0n2N4
0GubYq0TNmZhQ6Ygvhx+CT57zEcG9Kb5VYztd7aI8hC4HG6XOT7ME2d8ScZWA7NwCQmeGpenxYTP
xOCFHg92dxuwuQV1hsBEIIY0Pv9EkzoSC4TmcBfbsvdraiaTRZf4seW1SsoH/MuGqg/R5Dr7aMkZ
Pf0As+aLkfvmEdQX2s5t3cZX3psXI+So3Ez7OKtvl5T4ITHzDxydX+LUWA629c+a8drpYflOS9Pd
mUt4zeiBWr0XH/uJjEm3ksduzFY0nf/7dzhddR7K7sTc+rurpqsKoPRZUvtJMB+EwFwZ6r+J4hJX
aiEtDOf1TuGmp/84s3mbw7aL3qaOGAe6HJ8IHunqOZRZNZ4hyiTGvRmiMEdzaZP9eagIRHkIXO63
+s6bhQfugOyFXj0oUHDsDqrrwByk7meTt+xFgDfGsnmYJX1SjAsLV29DEEX9WTTtA438dpfwYW6i
ZThCFfCDBlm96UZv6gW345nmwZiCSTZip9mHzk8PCugOuLC7F4uUmyXSTxMc1wOz5RfyU1JfNDhr
Yi/7ZvdG9/0AKvLTnYzXugfB2Mvpo4xyF3tYf9dMVYvdW0YPUZ4c8e98w9YH4NrU2NYbYvBc9Tey
IWQQUdQfa/dBLG/SaaCRLcuwVWV20+gnSjog05oDr2XkztFyHZq+qToXBmdxgqWjE1K0Qw5P7Ahc
JtuTeLNlHkGqSWpxgFzi5lKFPxiIdqYtuTDU+FGscYx581x6uBow3xKKmahT7i7vSSNuuhBffFFS
aI4tQqfY7jEKUCD+DrLDAHJjxFgT7eSazZKSlhmveHsLZZn01vF5d4PYhLjvJTp783JhOt0zogTK
6SUSexSJyh4y2hbXFIwbyiQrHjgrVcRfOdSgGcL9wSMGgkk20T/WWxfRb+ok+qTGwStnikAdutuq
c3EZThAm5va1FoJDW47foaK1OJNZiSpqrbbhCo1YETewBmj0msjv09LKd55VHou2/6vqZj6zOTNx
gGbmaWa8ChrbNCSorEavOKTwg6vxgC+OsZOXPVqOR50i5FdHc9ysojtbn5Y1jL0M8/doMIyjZ89/
plpkhMoRYp7lp4G46yMwdbWpwKNQk83z3qNhFxr1gZk9NxnEvF3uFMBVy4BcbFjxGDlxN0VVvR9D
4Hqdc2I9phUTJ/FJDdzMGHirU524zP4LwrYslzaxm3JC0Q/C4gaUZn1bDIneDRG+A5fD2QZFaQy4
hAwIKz7ISWN1CflBdvus6GcweaBXalLGHjoVH7LEDm+WhLjWvmQTBKKEFybDPJr1/2rvlKXrBI+/
FwOE4RvlEt6rPIXg7FyrmlPbFCPKDjv5HavmeyCDD0gAU6Q4PRiSkEjo0h02TqhPD4Y1csVCSN4i
XT67JExA4Yr2RnW25UIjkUA5ImrrzOPU09FziEREdukY9KcgLhVbcHwuV1Aw0SIS7w6zQiIVGBHl
ykQ1pddF2Zb02O7hu+OH1T8jxwF/CUGaQFK7jywinGZ3urVcvFSTO3n74Y6MPLowut07bf+auOaH
rFouiplmREPXtxj1j4sSJ/a814GB8HZM6UONnnp0sr/uRCgVJ6KBgywuu6l50LGHMInmkHLA6/TF
yhUdOW9ES/gQZLdoMJoNLSsy+gJ8V9FN1wJynnrU3azChJC1BoxoQ4HlGx14ma8t+g8Sf+wDtfMD
bdvDaMqnwivwaavwpTRDBtrmnDKT20aWiXGSVK2NqSpWJKnn/YSsVreviU2EhyPeYk9kezHOf3VG
9Pe8rKfuox3PyUGu5UUBIMGESytGL8QFMr2baKJRNAA4U1vhONegyj5VAraVBOgnuKPH3iy/BuW8
1o1NbFBJt8vANNn/sSwHSVVrvXh59TMqOEKT1+4mqwUqR5d3Q5wonJvMR4ZPrSWbx8FI74H9PWp0
D8grPYNBb+4wryo/C6JNrEnTnQVnw4RCkGszbnVOog3gM0STrZMckqHe5Tr9iWb9bA4FHpcBfYmo
FjIwTA2aYDw2KGpRWbiEMfUXZThPgDizGyuRD0NX3dutZZ9Gsyv3jiyvRT28IXMhh4gJCn5wBsOV
uWNAygYOfudIRX/vFaY4FC7u/GaEGZqTou0iYtCSMT2mmfRArXt0mDi6Sj3rnnhTbrdZRMxQIsc3
erhXbdJx9vkgocGnfR7stclwCK0E6lNNrGG1sGhVHffdNK3eNxiSg0linxZmt8s+xng20FNCuUzG
sdr0K5dxkQA6RTFeo3nFCPeDD5iTGB/NZKacHC4Snwuuiji4tp66nUOW/MU2mW2GNSP8HH1R4k8k
Dwc0hfHOOsMly4aPQh3yQ14V3b7SHJ9tKImttfTnvDNpOhc7CSRn/TnkzVcdgCsYktv/Ye7MmhtH
siz9V9LieZDtcMCxjHXVAwmuokjtIekFFtqw7zt+/XxQVXVnVs+UTdu8jFlVWEZoIQkS7n7vPec7
CG0TZyh34HGj9TzAvsoYa+6igv4K1a2gdwR6MTC1d+5ybZ/o567wn6TQI8/An8FNjS5SkACVjj2K
uY3ZkiKWpW6xqVABAVzbJRZo3yl7zSd2dc2J7gdD7mvSXtkm7P2QjTBPR+xhgQ3M0bTRWhP2BGu3
FDda5O+dBlNBm6TjRnbdRPXIJIwBwXMcQp40kxhhHSLwq4I4C6RtdCvL5qPnKH9Vk+glIspVJwUP
5efiITAH6ilmHMwbitab+/SqlQsuwo7PY9QEXlYy7VJa8eiS4HnIhwaCa6GeZrZG+uoaoTfwB+Fu
X/wGCi59fZQlc4ET2cxwKsvcMxNxByx2vDcTiEjh3D7lqIG2imF2y2/0NY7BcVl5Brp3SFOEcmK1
2/lx9VEb7dZR+rTSHXg2cG6ZAo63VYExviHdml6NezQa5hhGksSMfTkV25M0mBwAWMAyQF4FMJfO
rz7rIX/xVfI+JX1AW6946H03OA3pi3DAfhQor2iYueGamqLfdf6iDITK2BXJTjDs29JQxP89OqnX
CuJsNRpaK3NyyEZSzqHUs3WnMdjDFhNikaiLGxXSb6rcj9GtZwQAbJLE+nikbHMqh/s8M5wEjGV7
UxE+zCJyr5KmPQ3w/LZgTuU+Q2c9DyY3VIB0zk/tk03XMxvUs4Uoa4sEfU312h8AjGco5OB3YaNh
SFONx84O6wuJ5QNnhGoajROMJJqCtmSG5cCxtZ2AggzfEWaBD8yr86Zesrlzn46xToOt1RVCcUE4
Xows3Cm+OGtf0iC/dQY2tBwdAWZYru7MfbOpDQmKoWMHlpLSyH6zm6Lc2V2Nkafx733+XHU/04zN
HK1wQIqOPh4h3AUEzpxGN3uBpRHspmY80UG4d8zp0mbExIOfHbldnPMkSkVzWdy1reluG85FR7o+
rGMpwIQa0L5T0LWPZX41mNadbwaKEAJys4vJ4ErbwdXU8KTdUuEgBJYBpA4SEWTamSQtvBgaS55p
gbtfFtCMecsgQF66EuF7MlG/BgW59A9wM4K9QZI5c64cmURasnSCBarGHJtyFHBJ2bFBYU371HI+
4EPEV5pBn9OSaDVS1CeMjNRaIhtEciWWIySn78aCTd/PUNlUY2xL23wsaX0Z5aStpc1MRHbqzSX8
kCzs+qA1Yp2PKRM3Gn+rYc19AWXGldcpGoYtB4C66OLrsi4j/DgwMkyGt1tLjUy/8abHRAY/EGq2
zs0P6RrZs1kQWGMlPI0ycQ4avsw+e7E0EzgEarBO1ADctZsmc17irHXvpS6xk8f1TW/X/TFz6uIy
OIx1aJgTwZW+2UR3ruYlBipjPkDLC7Kp5ibZLppYI4o4q/YdAkSisbX03tLG9TCB1wSSw3/lYB/t
NHoZpqC7AadNRsAeoQjEmxBzWIhJJuulfWzHpUHQCkAaGvRkMTWwXaIFNnrnYLha0IMpVzj5mWrs
Ci5Z2DuprmyEzTDgDLEvT0PiYmtoBiYAiFNXkUkyJJGv+XbqLRNp13ALQ1MQjxBiZ7WdaV/AMaxS
CeVoxPsWqGVKAyHAW+xKVplgRDeLDNJURz40GkIyrDnta1DD3ZjxlImx1LaGiXqEI7pyXDRZpKuY
Wn9qOqpM0cBDJ6U6WWWYuJGc3vE9nApM6yd5O0Qz4vQr6pFRkM/WuRTYPhiqVZkuLAITTjNcynWB
kdVr2k/K+BKUdbzO5kaRa51hrAYar/iY7NIMI6MN6roNXQ28OtKEdmi3hd+QllB0a5cLC9GIWEo/
vC6t+Eh8LmbnyCQbYsBT2SfHunIBesI45ekhtGhSEgesvndZVdJ+z4wZLUSS7seaUaaiBs4nUs90
HACrMNG0vQ0q03Wyc9Drew5cYqdloIYqkR17XGDOTE69Ga2pPuaDMsIrTYOiRg0Ah9n39yAIT6Ri
38I9fiutKiYfCdpdW5VXTJImaalDw2gyK/1bVOrRVhcoTTqXd81vEEaPab3PaQ1v/UhjOXTTx6YR
3VqPLBqPycCWWSzkHAOHE3ZAnJ570Tt0CxX8OD0gEwAUIee/GhWweztipPGirn/T3Rw6rmUaGHSS
Odm5dflUVK27re1erSSDKRclpS0vmRnRLo1qFz588O7Ww3PDGLeHO8vpxX/qJswDgSUeegHaoRvH
BYQ5TjsdZocW08STy9JNNufTFN8RDsUgleYDDQG0d257oaePz6DV0ajN+e1IE+Wq0x+COSxIHBlo
yOuPoFNqL1po3pqu08IkSB0OnPMUmPhJ23m8cHBP1mUPv26ARpyL6dBo5j4qq6fQHz8sDAppqAH8
xtw+mbQ3hxFwUZL86gedTDlBdrEhKlLZfGjLKbaKCB0DgWSY2ePKPtiNQpqbMlzR0P4F5u2cMcsu
mEu5sEcY6LAMAOp4HY1P3wGdEQUPcVQ+uy1XIk/ERc5LdifvImeY8l45GZNNlPyrUQs+Cfq6DBt9
ktOBACB3i1b5sc71ZE97OIS64WwLhA8byB8bP0MVJ4D8bguY/ZgJDjAd5i3W2NdKT24ZIXt2ZKu1
M3KH6ZnCTFE4N3VP/BURG6dyYiY62hOMTBYCvjx6ZaThE0SttSHpBeUq9RDEQJYEe0HyoCmSBvP0
9GuqSXA07KVu7xE09sG2yBD7Dy4haFXOyZsXwXaRb+hhGGsix560gR6eFmcgsRggjb3VHU1GW+RO
QQlXy84UZRFOtfgG0yqpg6N/l1XxYawyzr3IiGvul6QdQPjrmbugkn0EqeaOs24ZMtadAw+yYL1D
zvuWgz/cFNrJLkzsZMGkE+iBoDJzz0ZMlrY5qcirGXewIhhEpCptFcos2KDyJ9QpYJGYkmE70SAb
lIhxijHzzup62M8hZz7qj7njRrUglCMvvkK9d92pMPHcnBm0gVC6liR2Eq56PRbXVaR1XpCzb1gW
KICmWYb907nT0g8YdYACkKub2m0p+1eS0LVtz35KXFL1rcRpIjIBeqLTmiCrvLA8LSLDgDV0cCCw
WYn1M7GCN7dFOOVX9i90iXDCTUZwSai7q4b6laqd6R71WJTMhCqzOMycp7WhPaFVW9TWWM3j5cNq
Uz+VLgEHOvPjHiBKscxVJ9UE27x3r0mzbffamODYnV/Q3kH/AelHXyDAANkF28Yfs6sgTK6RRRJy
ZlTdpi/dZw4q1n70IzIs5bPPxDnmSLitTMKYxpG9k4CnCeXyKKBAd4pP4JQT46bRmos464w5W65J
BYT7+x0bN7ZWDcGYywJEreqjDmf/M8f3OU+DLeYy0Ac+/EAqEsiDGWyhpZuf5PLGdGu0LrTTdyBk
POwtDKIYvayaoQ1WdRrcqWyMLzFVYagmOPzj/Jwt/TGzJz8hR6O+0F24z0mC37elda6m4RrOgL7W
EDJEjs3s3FjwBT46czhmzL+1DaZWSkDFkMnAZ0nMEXyvFLKBIDa9xu2OxyrB5phNuxCz6pRt5o7Q
mGYJcirkFBJWXhIWQ2sT6JEDqe16RHG/yroOShWAc6+BMltaC0OleshmYCuyTb9qVf/E2X6ILbol
dRxqa9jSm3QcBULI6edgsH45pnGAHPQWAu10I8Rv2FtTNUD7JJAxpi135lP32HXWR4M1yqMRuRkU
gPRUz2jrOFJflwM7H4V+INBmxwp+oBGMVNSpEyFtgPNEvfuI/g9+pVpGPLbrmVqWHjLjFfjwTcFh
ZxuU/q9n11LAZPKwOo040ooFAF7G0TFFgoSC4lZWzmOUjM9hj9gR151a1eWAhkHRV4yVutONgdaT
tozO6QVUBWVtQkNkrWU2gqdBBbtBIXGUcaV2ZMQ8cONxtCVoofQRmMRRdjGMK2uJS1BaJ3djMLOE
Jp6REhs8MoaDheugdOiaXTGntzRNsf8gbfhWqKPn4/ChQFSkusZpXMrgapxGtQ4GoghkM5xEproD
HSl/rPrtFHLQtOW6h3C9obV4HSaUGwMDQzuiUVTTyN2HWYtUVDNeOPnOV2n52qTLcXPO+42Z3AYF
nah4vCWhzeHjptBqiF8YkT8wIf/MIrot1OsolqboZwdccB/Y/Z64hWDtO7N1pOG4ao16L0Y9PZPr
ttWdkfLLLG+CgDJ8wAzrQYO1NpnMSi/qJ9vTlX3F/5u9L7txP1c4Ld2QjKw+v5sWYL4ZahooTjQm
CI52AUaXVWiwxDdB/5bmnA9bIryyAJujYVpqUQ0cHRPlHvxWBsjCi2qt3PZq/JDQt6qQFhypeBMw
D872c4Oalgi5+NATC4TjwqtNHOCpM7jcr3QBXRTTBvblnpnRevjKNKruDrywwf1BxeV6zZDxsdQY
nTXHBooIn2MCARxRPqVMLdmQemuzMDBYchZhYxrBKHxTiK8fnASEhTIfm7zJ9oZQX4nAHa/w+I86
RkRy8A7EkRtBQMsn9J9IHWWGhOMcjdkh7mq5jjXwUrqjTwf6j2QpjQfLpM71IZds7AnCewN4WXNc
a58Kl2E1jcpYoCeyGrRvWopGr2BOhGnJ32IKeAxt8eJm9vsonOu6Mm70efhlpQlIfWxxFIX6py45
1MEwYMJrYvmpzqMNtLRsIahpJY6Pkju0j8EUVvgCgSAfG7aqrQVmYiXYCfIkpb+WRP4OSNFzKMy7
oIEJJ8Zg2zMaUh14Dt0HfkTD2NnoDRZL/0KcLCMQE0F8I+rrILJfDRDdMFjUhQyoD3xtJ0KtbwWz
4G05Md1zBnnV8SlhnDIXqymlRzpRm5oVFn+zZmqF1ZpE4QNkuGhVuJxyEFvZJkPgQnKCy5uB/hGH
SVer/T25S8CM/V+1QxKRPY2fyIiqDZq1teibg5RJQRpZV67CUfEEMevuuqCML0Gov00ZN6kq5l+h
zrTST9uDPjHe1Wml42+fegwu/Nf3HxnnmiNSIFT0OasYGnWRjhBhEELa404TKcZphlFeb7vbiV7N
dRZd6Ck4O6ekTaaXTMeJDZvWaVWNO1+bLn3JqklCib2PavGmsy3tRAERomnqCyLvmFRtaWztoWZU
GNAMtLrMWQLDzH1QWgh+e1aQsIC3z16AL2sKL2ijbxRxymgfYONVjrPNZ/xdahyLHarUX4kljF2B
wlXimQw7rurU2jsG3r90F5lQ7AwkEVjAmFQ1fehdBrQmNz7iMb1Qgl5p6ENXdh2PV8RYVIfByH5q
9awfhcn2gvroEfGku6YnDLszrKNzgvWlakGGqHGa7rSXwjQCTxOT3I8RV+/KhPvotRmxxVFbXke8
X9uqmrNN5WYQczBbhVl+jtNdaAC5dEtKQ12a2ka56iDa6M7VOmI3FlMUCAiqjbn4CmOebV6M69zq
k02dX/CS342x43ul/KmKCUJgUJ4DF5mFMmCY9oX8yNJaX4cOieUGd53WucqrWtaOWqb6KtGnHeGG
joE5FcANvhY6tlUVvErb/GCCCFsn4yhdavGuCrlu7kII0A2Ud1LqN1KRwZlJi5SN9h1a77yZ8E8N
AyICKao7MkZGSngkm9OovYHwiBjuxLBCKxmfSoVcCJ7NhkEnIWip0NZcbw4fhOgxvtIZYVtReALX
hqwb0PscY8buO4AfvUUfGp8kyAIR7JM2Otedfd+U/oIdAkviMPuJ6mKbt/qLM1bQcwFaYVpxVgzZ
sp1bhAQWBHzouqmiRZjF+6YK5QUHcNQr67IEHUCms/aGwUkoyQ6T459Enis+ddx+QsTgTxzzopAz
c85DTnGg/wT60p7h1CMwXaOlu2s65nfLWwaLfyZxm1IJqQD4x3g8Y6acC5rTHCIbWmCmSzQcY8U2
9rBiMKb+zmr1f2a1vk+m6jlm6DEjmkHlmm5UDRdkMJnvI39Y0dmnqaxRbYy5c7BhR1sFwig1DJu+
FfOFdv3ir+jKR4TJr3VkHCLw+HemaVxXdf6MVipc+zSDEc8SxFlRE28UQjc5Pndz6+zxugEdjBEo
FyPHzYCwZ6ndEWUlbiYOK65S5RYD3ZshE8iBADeOEBbNNdoifA6hfoGd8tWfhdFEGyaX3DrYF8BQ
ChRvAF6AHcFR46Jh1UDMz41WKQKoa2unMomUjck8W9a9Y5i43nXPcrGc+nqKYHNO4p2qa3sLIBAF
U14wth8q+1ouun+jN6G+9X7OZyj6HEARUACYhMXl0UT0E+mgONHRrxsafTsGxm3t7guCGajctENr
hWR0XqxFhc5lke34LZcGk+OC9lB5emwCkw0sG6/qQl9Ue8laD2E+iKbdw9sdPTh0pGzEIHalAQbV
qay7HoBagzx5T9Ab2iIiUDDRU5GRrEC+GytsEdUsCEa3HS0jpOAz1mijPgwLKwNjlHpnGYSXDdar
jJpsOwMj8WSln+lYuZtoO7QYnQgwB+dllUCUURBDrjl1LaPUgEg/DzPDC8J0HmzqiNJd2Jms106V
Ed8yjgbNox1YPHBZ7G97Lfc5ELfTPuDd3dWMmIpx3rVh7u8IrN2HnY8SyZorD+nDHhvHPf3UiQIM
RDkOBJwAA9UDw43V0DKe5Z69JXUzI2CAhsVgxZfaSeS6IQqZpgP9MHJQ1TYwDRwDFfugSXMep9Ir
NlSY9FnxGiLQ5OS0HZiu04/4sqwIkt9g3QvRfY6KErkYUVtpd/Q6YbuV4RMcFs6suf08wSv05mXM
aScVR2XOIlujxJE/MxbdCZIoCJq+ovrKD+5gnZYIAk42Fnw0ZyMmVx59zNoroyzOnIEIVMEBthZd
9ktWeNtrmyjOQQ5HPR9+ymvwGP0OfDRDvgTptmkDj3fH6xR32gbIhIabgUzTMiXQDjGOAQp4PaPO
5PgPb2me8zuhTH83rUVmRV43cngGc2Ifhxm3GsnS21h9jOA3gGvgjxE+AhfmzOusGY52Q9tbKcum
PymQFuO2wJWgGUH8kKfyYcIOT3x8ctASn1tIivdkMhA678d2uo6JSljn8SIvdGlUZQDKDIseSYlN
oivhoKVi/CSthXQTRgcBRxfaDfMAC0IMm7Tjtgx0uUqpWLWcKn3WU82ztQExAYuJnuBBNba9GV/P
KXc78nM2mnJ+0skJzYcEeLcxHOuEpcKW5hPrW7AOG7Gxcx9YZn5fMVuFZV0jiq5NYJis45ObPg/w
L70kuHZ1690V4AHNYvKU6i8U/BWpOHw85972Mrd4kor8PEcTTAQkzfawhaFXEytoysYLXBR1LHx3
de0ilocLV9AoSCIipbBbUJw56tL1vLqypWlVtTUT2Pw8+PhvKGmA8wCM6mJSlq1iI2jsoOATBFZs
wHsQRQuFpkW1UQcxgmEHAWUdsbn3i9bW4qRvaB+q0iIQ6d0HB0ZvavGGTzTrPXj/e3lcXmeaSkg4
6ZMBM3TlLvj3LESvnNQ/UVJSWxfRu0SxpDfFO76GLWyBgDSX8NQ1vvJm0Cy1Pp+avlYHBs7zQJ4Z
gcJyIvgdh8KhwDxroBbZhhVXhJbnPfBKfRMN8EecoLmMmvFugCSG7ZK+6ynAhcjKnxepqmua3I2N
ou2PrFKaA3qBuiPozMdN4YKb3AaKBkFE1jG8cxadMBGW1/aofjQ9fctjpi+Db2ssqIzlBpcKCf4U
tZbt4tMv0L/9+O3f/vrv//Y+/s/gswCTPQVF3vz13/n7e1FOdRSE7T/99a/X0TvSl+Kr/f6x//i2
P//QXx+KjP/9y2/5P/6i5en8x+/l4f/+9Lxf7a8//WWTt6xot91nPd19QpJvv58DL2T5zv/bL/72
+f1bHqby8y8/3osub5ffFkRF/uPvXzp8/OWHJb8v1N+u0/Lr//6186+MH0N+9lZ0bfTPP/H5q2n/
8sM0fjdpPlu2azASQlJs/fht+Pz+iv67bRumYasfvwHOb8O//NDl76RDOYarLFCP0hQ8cMPvXr4k
fncRhuuuDSDScvHG/vjHC/7TO/ef7+RvOUHnBQlCzV9+2D9+K//2/i6vxzYMHZOIYSzls24qw3T4
+vuvO+gxfLP+P3SCMjRbY1DpaNZZzQBrAOydVWHBlgiHsyzU/g+X5O9P4I8PKPX/3SNiqLEdKYSy
LV70Hx/RMCx8NMpi9zfiaRM1A4Vlh+TH6vDGGin1povQxe68pKZDqE0Y1bKqWqH4p5daBHcGLk6c
7xbo4REHGmftOQCqDfxtLfTgS4tZFf71U16e0Z+vkS1MFzez1JXhCps37o/P2BHYi5KCcY9wbTKK
TGoB84xp7PyvH8Y1//mBTN4OYSjeV6m7lG7Gnx+oScgVkDXspISQXtKzoFlbjNu1x9YEMyc0lOhZ
gOiIaBaMM6esscvNYCMWd+PiiL1h18kJuJoB7wn8zkRr4ciKoHB3AkqaA2zXeHNASWKGgOBLpkZY
ZHs/2zGOaza0xU8ZkJ+1O241omXpmHbVIe9uVU0/eeoR7ZQG6kaTCBvbpWarYJXZJEcz3S9YkuMX
ucS+5QsoAwLOTubsahGnSOZB7RGTebWDKDXiz0niayawCfLDaEc7QbIKJ8268eP3YUJKnrg6Kddl
7MHhf50yP0PKoTG1TUKC8PylpKkLULqAucq52A7pHO2tEiFp6KB1TsQhnifnKIR1ACfE1F9y9ODI
xBqc60uOS+ZVfnKbtbwWt59ekQy4F3rQ2aWWJxctWhr6w02ntyA7e0yuMZ7kRUOD9Eew3iKQL46S
FN8mpOCMiZdZ5VKPIaJhl2hm/1ayv6DVegWeRz+RomwlHIbcYQxEIMzeGH/e5E0dEJilriJp7jkg
BOTRh4xiq3cY0fGWJnXsjfjNCoic6wRz3M4RmX8NdpSxfLowaG1O1g6HNwKOZ29gQA84sDybfukV
aBYhgELKq8PkJpK+tmkm44mZ8S9XTz9EDmDDzG6+XQRuoql9By6omQvzOiyxqlmRfa2F6s6RMYNI
ob2ElQatZjZ2cYitWMQTFiCNaCwBst/HjKO0Urttcs2mMUJ/kDN18JJqQ7JBWpwdmklqzwHnhF53
/KcUGvaV5YbMXpdvUxrn/Cxp1ClPe/EYogRiMwpeoixo963hGDxzfjxO3VdhRcGtUIa6Aez+9v3P
uMoEq0eNWH75ZVYAtU7M3TW6monPCuPLVowbaxzQzk74PHTS7uqq+phoV5OyypCgbIs9I1JykWia
uw5rTDWPD62qfhp+wHliIk9Sk1SIFmVpRv07IwKrVPFAL+qJaU6mBbsaDTDjLBxNvZZUiIWdq6YL
2HSXZS3k8ko3/gpIkuFIcl/HTJOtpvNgF8g1nCvG1n1hUBSJJ3Iy+AEknXUenDKD28/Xoi9nBNU3
MsmJQr7PyTgGLhgQ3c82MQ8HBrJDLxd8kVYMZI9yA+tZTlZvy68H486nhZbX2CRfQYawEM8lj78Y
9WyvmXTjmCgrW7eixRUPBmstIbVNWHnXUd2r/WQhrxYjA/OE4SdHARaUCvHScrXa0rxXCSfB78WY
BJJfdHG2Ycc1lHmL5sJhaqhV5p6BjLKXxglPslAmwrXMfvq+1klknXHsMLQn3j4ao6/l9QJwxo1I
TRhxyYKW2NDYvjUKvDXLgv/90EPBlYCz2nj4qnbIv3X8pu4FhEO6nmqcBk0EPcbgmnUKz/LyW+uM
q8OIvPC+/z1u38pW+/x+tn/7h7KDWNjQV8OGgHwTjWb3RbVz1gbrHOu8XrPmbR7F9ETDkMj67lwt
73uxcFPYIJtylHs+11QSXLd6PHHZe68xlicaiqfU1i84Tx6JsDg4oWMisOLNKKpH5hevvJq3ABi4
x5SamBk35yDua4cZpfKepe+dJhwt2zAhaAmFUFDx4QXswRFZlGt3qB36p3xOHWQgDK4wcZam9ovl
h8+yxT6YL29Wapbl1o35TOgWz7oK6TjQriTdmLfLsCBzdOFW6vZrEtS/Eq3Afanl1lozjTWVO1kQ
Zs0VGKKC1T67gevDxzbkQWVnX4MGWjCAGBvE4HjELA+WvEogr0m/h+8OIoYB5/w05tbDyErI/ply
RZQz/rQSeTvkYMlKfjvQ+zA291ZFfrJt3XWUm8gQdNpSWX2Lj+UUlNFlbuoN+/apr12yctMTMbVq
nzQDYwY6T4DvjBecv/0e0DyDDfTSlqbTOwENCEULF45qWNHRaesNL2dMv8qS1Ca62AuAF2RqymEE
wS9ARPcecSgVdKmOLALkpdVche9LHJbyA6vdwYTMSb3d7zBgpWBx+pcgJzQvaqoVTGIg0vVcrRiQ
z9lAxaGMfjeOu44BEaMdJv7+o+kXwK4a5y2c0NqnRXQKOjJm7BD5cmVoJIhV5XYmyON7IfEtVhPp
9M8ErLJ4hXffv+X74YAu3cEwuTOXFaBN1NlE/E3IxymKaLfkFpBmgybhViUtydZKPIW4/5LSsrzZ
RDTXJd1bnjyWeb9NwglIGgS3HVOwnV4CPoFMBlULIz+kh4Neh59xWabrTM8uxTQ6XhDkVGndO1hE
dpk2vPv+165Dn14IgSTTRgOZOsFW2M/pzGpCH5v0dsnYh/c8KEeKRNBkyzJZBIKurppuB+Q0O1dx
H0Gv2+KzvRpHvfBGAsU9JvevcS1e+sYlhCjlyqMD2WdBB+lbdOWWXA61N+NpcYjjE4h5R3PEXTdN
0L2TUQxvV2HmF+LVSrTgXoMCOaLIO4oYbGKR68Z2DG6q+lzDAClavdoBD6m9umkdxuYcVYMBaX0h
5akFCEMqs3QQyblbi7t/HXckxjIaDbEB9dHOt6cnMvm4s1gJiUxgSuBYzqVsUvfUvQ5+8VPAmW/B
Le4W0cBg8A26oLXCOsFiOVVi19mExDVzfNET1+sd5L1Z+GlaBZ8KGqwcsIi2IGqSNhwHU7pRR91Z
9oCmv6OxVZ/QyK5iOx1YRJjcl37CW7Fc9e+Fi1l4SlsmfR9d82ZZiIGMVnwq+HyiDYXA9eiTm4iS
F8JKwkhqSmtSmZbvkYsB6nuJ13UCIXvQ/t2C2KitiIkCImqV8fJlqD10vdTZVTVipcpGHqswONQk
KI26rK4xj0hGIABQMohV378uFvmzPpvJ1u6k61Xji4mHKua5w0TnaWmoXEkYBle8bMuTbNaVy+V1
O+kl8H32WiLvgghSN2o5fVd1DdhTwCKnyc9+2bMJkQMdxNbQ6fIEHEYx0Xdh/TITOLgG/48HMEoj
zpT9tEqN0TpFRmue6Gr+ZBGHxlapQ9v0B2qmbZur+hoRL8MhhBRrgvGuSeN40btiZwV3sPFRytbh
1+hXWEfG8bEKbbWzWsAFoBfXg4HmQT1kliAJli0hUMiMq4FubUnwpmwAwVQfrSOTqzScLhSNZCmj
s/Mb+1hnBns+cxkGCXtLsEobncUfen3VNereqLCQBi3CTb0LCV0iFKo0OcPSjI6ZamJztBjWMQjy
XEAn25i8HuHr+al6UBx+t1CBSD4rNNBP2OGFcOyrOroG3p1tROCfw7p80ZwA7YPNzmC7lGw+ho9Q
IvICVPtTuGYO0hqorcHCdUgoPmzoJASrTXe+SPYhbKcB3g+RRhFSKPwBhmpbryjQ0o9h/9BijV0n
n7Masqus56MbAlbm7EULw2DgntjBtYDe7+XpnN67XfTMKyUvWbQlR5HRI6yE7xmuhD8/SgjHm2Sw
UTJaZbYHlD6cfbaSjVNYzh3SXCsl4TCP+hATS0gYc9zvsI2uLUW4a14XR6tZ1hsizNbA0sPzYKf2
9TyDgK1owDqms5jxrK01uq8dDluCk2R+cGgQr4x1IoN419U4o6wecY0tkUrkoBXuhsVSMddR4mmy
1CHOpfRHXQ4+vT2Cw2PKySuuSAXAZHhIWxMRMz2tdcZnFDFy9ILg8KfTRV+jQaSTOZ+pmnQ6WaJG
ZU9JZXeZvTEWFwAmDxqCXfvVR+EdxNk909+O2aDxOQR5d6OHw70W2/synLSVXqsWnBtU36rB1oQP
IiX2NrH3AX1/uJjPDM/tizRw4zWO7tyz4F0lNjq3QszGMZ3jw5xM8szyDAu6O3NIASFq4Xv1kWZh
Abryq370dNmSUFlRQcALN1c5OmAzg1kSBeRBEqfODZiB8EyM6SGu3iFvKYTE7i18OPfa3RFD1q7D
ARcAB64tpJTixgwInI0y8i/m2Kdn2xLTYbR7W09IOBu0XZWRjEgw3q1dmbBJ/IIpEglje1AyGBWj
9iAqLTwiwH6yJvS938FxA/SGNLdPgjC7VQ+710PZ9LLkPV7p9JyJbCWSTw7DxSwHgCnteBhjrbv0
yx9GgXwVBsh5SMC22xXZqXHoW1dpAV5nbuwTMu0eDQH5RFrfHStpImIYBNIkzUakik1znGVyIAt0
gs/HUXx2g6PFEOGK1i91ACKMYp+PMN+GqbjqR9dYu90C4xOlTmSqEBA8gdemPvpzQz1nVXBdw4/F
NcdsbtLOw0CcUDU8GQE3oe7QWJkBXRX66OVmfyLfEf9J5uzjILgr3YL0JnvWL+noRueq+Wrqxjk2
zZdWwAdJ4LwV6XjdzAtWdx4R8+UuxUDPvuPmj9/dkP9Wj/H/pXv4x+bhX3efxdKia/65Efn/YYvR
dP/QNfovLcY1r6Iu/tyUXH7iby1G3fpdp0mlu+R1GA5+BbqGf2sxOr+bNBx1oUsJeMSyTLpy/2g1
Gr8LG1EsHUULo4Nu0QL8R6vxd0tJZbourTpbuFK6/51Wo0WL8p86aboubR06NUE3ruXQd/xzg0uE
VjpWk9z2gXOtldU2q1S6aUzWRWi5YCNzjHtoFOas2wxR90DUzRZ+7CYt5CYx4dL6ofmmB86bXhVX
lmw9v519Aqzp6ZhlVq3DJD2gnF6Zsk426eLpqgzzk7iLh66INFryobkigWHN4Qn6V81SKTgKrMo+
vYe4Nh9bKoxgMKLdEFbPwkwYaFputm6C+0w66TpFCT1nJhREg6x5QuVIvUi2aGRe0K4yhbT9E3Op
fViah3Io73SlkNqa7GaJ9kmP7MHt42Q/FrYnBE57f8YwHGAQm6PptUyqFxj+5DQlAo8BwUFm17Qb
2yE/YexAQpjRPpmz58rP/xdH57XcuLFF0S9CFWIDeGUOokgqcvTSNRpZSN3I+evvwn3wlMf2yBJJ
dJ+w99qHJOVhTEu7WfX4bKS5pLc7I1O4PD/gwyrpqNGbk1CGIFOclA7ZFxHenI1riVloDdgchDyL
jMR/wOAmbbd07V0S+tux57iZEbrlzLhUYEFh8bK1W7HYhRQh7ekvAKqoGmCw9RnH9rLXKAGJpNBC
rTbCijoUu8TurpEA1MYsVW9sCghVtK+zr29u09OUF2m0rkV29iFXm5Z1Y+vzH8cvdAAld/W7UxVv
OWET5HaC2fsOS9oHVaRvKvH/JcP0NgQQVer2w3CnZB+W6EsHP9q3JmlU40C8o1U8xgHKRkdpXM+o
jqQiddKNoKOk1T6O7U8f/c3WWoSKhL2Zu5JNrG/3b2ilkicm1rvU6v+5k1Ny3rFP1QACaTijWwjK
CD7jXbPpumOu2/gtymWygn+imYPV0ATmGMZfpOwWnq8EvlNUofrBZ1nhJBXJnzb5/ztifHeu/5lo
Ea2N2ilo1UwSW4D2I/rMJ07aEu8TjqgFUgZtE+SpM9nsqEq5IrBygn06jvlnvMT8qYEfP0WYU8YM
Loa8PWk8ZGvka8/4yanHZYD6LrZ3RTUiBoXIVYxgBp3UhPJlE5xok1nTBUjpI8JgbaRpm7R+G5fA
C9Z9F0RAP2llrYNYD3xPGAkUSKNQvwQlqi6d/y3L/Mge9syeNK+DrduUx4WCFRb1OyRzNpmoAltR
M21pz7orFhrgoXScFxdC46o4MeZcCiBmx7FaTCGYrrLptc3YenpJCmytMT08xTuBHn/lZIscFjBI
VhFa4CP689B1S+NaQfdEvYVIwyGRHtWZu2/qjteExXoyWURgG+l9ElBn3BprF/4vuBwZAlSfWYCe
UXnW2vgu3PRdSFDWVosex5PISajuHWSLuLJv9hy9NBPpjT6wpBA42OQBjHFcCQ7Sf4ZJ8Dr6MlkB
NT61HpGyEkHrmveL9z178lOckgNspd6gq8uSkOgifaI2N/dxM4T7kV6y6N/yoL374EBePF8dUu0I
vPKM+klb5POXNRueIPtoZ9nOsB2cGfWwybO3Yoz2qSC5x6iAFzoIyeHA79oedW5IwIRv/1c6M/CM
FL3GUOEZRp7NAcrP6CYpK+Wc9plPZ88+n8ws9pna+Q6GP0FT3KzBv7RpZ740tmHunCH7B/r7Zpce
hb7pBCdkfYxEW+QpMmgQdnx2FudU2Q7noMQP40b+BWTbuiz6q2FP3a9FzI3gKT6FJf/GQ4WmFYOf
Wl8wcdtEP5hLXCQIyx7VGDPtiFoZiR4KknFZRU3cAlFtv1pOx+bXMNq/rTuclGUXTxjsYfWiys3e
rMr3Hm3D6+ZEuCFphQrGXP4Z3EtIf+vekaPUJDXg2c/GU1HV5whU+nlMJbmhlp+cRNi8mE487YrC
wjNq4W1hlFgcdZ8dEgOprbUQC0cU7kc/dyHwZG53YU6fkwY/9fe8eR0XoFBY8AQHYeIdPRONj/YH
UmBndbUkT1FSIpOyptb5opv5yJY+WUsbJLNjPhvTP9YgMVL5P05dvXsxxNYB390mSBGUiIYne0EB
12X17SpFoknWiasi/ZrFR5TdVBp+VHsr9jTMzFgcrCF41774MI3yS3CXbYVZkzlcBhuFkHyXuq2+
gQbgxeslSafBDAspcqyraeU/htF9TA0tphmwOHImHNewT1MXMO84x9u2Wj45oIBg1FUPJh/sq+aZ
y5g4HN3QaKH3QWo5uqG7aoqFuTOMl9qGkB2WiC585H/7OtyrLnyLctREjfuSjY7FU0r+g1GLzyq+
gLZQHSdoFzQffdRs2sj/z5+xmgm5Y1OYrBm0riK2H4GxXHJps21G1uq+PRw8nPWQINCspwl3mI5e
aPJ2Xmr9KMzF/IFft7RevHCOYaGL3ynWL3gY0FXr8T3vF+JF8tsGSFPHhAEpMbVPA4+cpENvdX5E
YetAtwMmpZP+NVCcifRQC5774Aj76ubZzhqNf4SUzCCB9TuqnJ82/CJV7Z3yPt6MYnwKYvGbRQEq
o4NZ/2Rj8Kc2kgdy3FYepa5eQOYfBE5/UyJW0OyTjxVDD3joyDI9vSW/iKfoqejAa5Cy+GIbzBfK
BNWX0RvfWQmrzNAz7nWGs3T3KFyJBcSrwfpvzq9tLTZFLtknslFVTvKiIvUPisKmkDi0JEJLZNuX
UUfPwr/5ARKoTKGsSlIsCi+IUE6ksn0zbcAZ4/YnQ4tvH40Xi59XZGac2mJ8mJh6kpTkD78nkyEP
L01DmCYBz0iIHoNURJA1/0TQc7MWxL4MvWDPB4+r4kVHHYG2ZGhp1CVkeU5murLolygjxKEBhymn
Balsqjn1Kdk+0HK4IcIBkh527yZGZiJhMNbOtZ9yUov4CDpMvStY62wy/mISRphVLwhPglAM6ARk
RJb/KtZHyCjGeXHnnbBCwEYpoB/U1JF2y/CilawmSnfAoMLvVIM5owwHQATpnEMZRgvrWdl3CgUZ
+L8zvboAuhGYf4m2fA+KrtgAK6RctV5yaLJmUdKrMgI3jf2k0K+FgLM9ruVdUDYnNcbvvdOkezRH
6yBsPjDQxuskhi6dxKdslv8F7oB4cmoe2ojBBtNWR0F/EUHJ9iSAudf6Ff5E4ATT7EGQxWBHneH9
LbjLNi4LLk4N2Hp8P2ENK2ysZAqey9sDHcU2N4EXCSA0Ebt78BbrtjGMz3nX7CAysMosGQky9cGH
86gr7vYIzKlX44HoY/3uMMYW0N6sQPwlJuRoioI2HJLwyvQwh3bRpxjd1aArfrHE15TzM9lEpuXu
fGO+sZmcO5kvDx7Nra0V7kUJEHnAqG61Xo8b2oRL5CU7djrXjIy9dZwGX+xprP4ROfKpDKlhB17L
nZ/m75kRfptsSoitmcgnKw6hR1GxijiVeTOs77Yy/rkYI4nKxoOuBSK1klFsRcRttPXy4S/a9pxY
ac1FHLxZnvo0UvG3S+sO06j5jXX9lgFLXuGvzXfiqWFntiZCaka3QBgjsX1rBLwvGU7BfY7LdJUY
xq1Opf8EmwjUl5j/dG654N6HdetPN5g+GRnz/w9+Otc9iRFNab4uWVTIF+FA+NVVGBhchogPNezS
vJTDunTxi7pOMpwtwJawACgZ2fhsah/baqWDW6+Xez8/OrEHc7VGHLekLCC5/NfyGrFFchD9macx
wzM6B8uhXn4zBdb7dnTuQ2c9upI3r2dFh8qdJcdqDpCyMWpQXIEQc6i96wo5fWY8qYV22rMgMsYS
L56NpNTMKeIxpc+B3lO7vbO2vRftnICcyr9SgIarCTo6vkvahlEflRUTTIgbHJtxAW2DQmowAWOJ
YcBER6ERqG5n0P1uMNOpjarNcm8U1MFJC+EmJA6eRFr/vyw13bOzGHccEioxfvAZyuJi1/rmv96X
7dWYAcjVI/KB4E3JNjk6osMTCY+RqXl3qtHEq8i5Tjk7NcLoIU2XOABHLbYtyT3rNILyFw1svfkr
8Zxhm7SYP81cMrqN8PL4MY7shLNZYw1zcDnzqiVsAtrr1FNzMmeCCbdQESy+SQAeGEG0+m9ujKc4
I0UYcEy6oNebvb1gFSLrISksF+BRss0RSNP68EeIdmQCk5wBkAIxQ2FdRg0XaPk8vvV11O8HcqDW
5GwboPM46ea+36nEUyiACbHPYvKm1Ug8RhZAiTFa4A3Fl21wgOQD2erGtW1H4zPusc6H3V2EwetU
Tx+zzRvkR+gXjasSIAo7rz9XGenlQoqnCrd9k9o+3L/Fo1aW0Kvah1TNlzey+WQvRVBOd2NqZeIJ
5PYrET5MRdAdIk0WTNMeq5EOA7F2/tIt9FGP/mYdh9BLUcycUoGQBeoo7toIynVFYwCbJr8tuEQR
fyWGLg6RyOpdXtU3py2u0CYI1bKgzYd+8cjn3dwmCQVyeei4bOBlsWwYYWrkJbHNfBZTu9rUKRPE
qIXEXPmQj80m/nBKyLW5h0PVN527GYBc4aeWmq5/IkmbQjHvdtQPrxBu+ZDlOcagxRFTSHAnMyL6
V4nK/hQm6smd5FOhBv3uQw5irmDwXqf6vVOHGsP3WtlC7AoH9HMW1x0SFkj1WWI+NYCPgGey1zcg
u6cDrRgr+2NoDW+tE0GP9JJX5kbhBhYeux1Mhpgz5y012JcH7wBoVsKnswe6YnNtaR3fOK5R/REA
5tXTbjAisQ3cxWhHNF5pe5uhf0mS6qWa4/ZSq+FlaqYPa1E2OylfDqf9fQz0RwWYapuDPyEGDOAE
zg7ErxOkLrwan73BthBFVbPFcsek0+LamJPl1p0ONXH2amyuk5dGZ9Q7JEsStV7UkXchpZr2tLiF
TvVetlxOOiAfb4bim2eklvSz/EPI0drqUZTECpl1p7Yitm4F2XAHE8djHgBBkJ76Ku3iGreCuXyw
l4Xx3DICOzSzs5hFufMD4Ixy7Ker6xPCR7YHp80roxSJKz4F5Fwy0FbQvhNqgb3BoeeG2uSO20if
F7oT6jqUGQ83nxsh+CT4+Y0KHR8L8By6Q+fagE1L3elh1+oi6+ZSBSwZfM9hqCzNc4SAdIQRGZBs
HGWgFlxjYW9VwybhBRJK3cLG9be+UiEQ0Iqkph6GwvLQVPW/EbvJc5pFP6HzX0M+9qDKZZtZHrAK
cotF9qkn08rBuoYz1M9342PA9bQtaq88t4vEu/R/szTqNr3XhXzH3JojDItMW7cOof2qOgUtW4mB
unCzVK+GxTvrVh8F70eZ1vdILN8sRJ5zrXf1Uig3dn+epuEp7oEFKH/CXJNVCEj+DG51heoouIyI
OXTGq0mAhhhwVRmoc5lh9Ts/qClomPJPQFzqqfnrqwjZWld8KQYltFNhznIL7Ew2dmgMqAqwfJyt
nPBTabrffdmdmpksyyr9wVXz0i5RcXlsnrI22zHCpkLEJ8/9kf+14V2b8bnxshvetUNmcw5LWhEL
Cf2OJ5V/DxF6T1IAe5f//BHblxd+1QOf+S6DoWT3NTlRwdOcUooS8/7eGIQe2yjkCMqjXDBvrU/T
qTpSpqSz6dv2BJ3eP6EaSK4kM4qtg4qOg5ykLYaF8D+4EvF8IlED+OGJDr5hYJ/sAW0RO4CjLdR8
KMISTBeb8iliU57576AqBRpJwfwFIUSftPqSeQm8q9yx7rP7Ps8QGrhs1l1SfSmX4qatazjtTvEM
Xv6/srJviTK8NQNPb9t1/5CHptvI5rgjQ9k8N/gk0eBvDJRJ9whB6Eki+2N1CcSq91pwhpVvEyAB
tg6AAVp7dj110r+rJO0OcAg4VEKHdXptzNuZjT4fLY6fyCr+lrrAJ2YCD+ceR49jWUfED1jCG3wh
LMPWadnduTu9k2+b8lmwcni2qvmq/HZD8H0McL871ra2jmNT/606C1GD5UUwGZbQRZuGzJtRdOiZ
lAZX3SbN/lJ7BckiPL4VJKkVRRzlSpRvFLCOKp7Ya8C+SysXZGHObFMPybfw5scIaHOH8eAM6x+k
nI8Yqw4vTgpgEqMpfrzkEeKZ3krDKA+EoD9r1/f3M6RYhjEUkrnyCP+V/5W9W2wt4LtcETyLXYYa
H+YANtxqO+HOhWmIrS7T0Eh7B3F/BGSAI+gl9oFyVxH26ymwv7XV5IxK177BmLCQJbve0TmMOd5q
6vVUL5untCLVcT5rhetcmyNy2LL6KsRNEcyS2oZPzGNzLeYwICmU1EWHmcZKQo8h5LJfxRE+M0wS
0NeR5sbNVGNa15x/PZylfOJbjLzgle7wEuEAwsHFS4n9gXSLIXkWEryVlWyjGWNXmFbHZiivQb5b
WEGrPJQbzyl/ajM/WEyP0mpG9UeMUD4+iqE4Vomm60eCJCtgl5VPU7M1aCKMJY7YkEdR20eQgeSx
o2vfJqX1GU5QKyr1g89pPjlQ0iJrMdISU6ERHK9SOItDIonplNarRx1lRwGClhDTNotSZgeFtZZD
0u4MKaZFgHifZvQIvju6dzw51C/dGnpJd9UGDaGS1O383+anJXeLEZaxD6cnM8Zd2KBni+PqPhFa
sQ/i4mIm+uRMDoOuDE+k5ZU8A0X83hRS/kE3AGzHpV3TFU67Lj6ELoMIEoq+UsKqd6kDD6BuiFUb
W6YwDG/MYCReaSTqVL8OTQbLxkzfgxzjS06Gzh1ODTLZBSGH5imJqmumET1WVftm5kjZhojfDZP4
mDyL8sASyLcmmHp+/Nq02JQ7/etUbXNMoyffyh+8SV3jSsQLvdgXSYTrfIB56d0UfyitCrEHN0eT
1oFXKihOKE2PJGj1G+BJCYyyXWNSjNkj7qSmunsx7VqUvRisctDmeGeUZ1eB8NPhpJ0r9wChDz2P
YRxBInP1KpPPLdjCDY3/BoTUU+u5/R5gHPLBs6jzH0ZT9Aiuv5sIvGaoGCZrpI4tN6ED/BEelgxJ
L1A6/8IUMhDJRr2xAH7jcGy3niPcTW/4X6AKoUEstHsnHCHstag7SwcpXIPoAGc6ZKCo1zte2WeX
2dymK/uLF1V/OkSjMJvK79yB6WK0/lfpMZLAgNKhCiXxNUbZFPKgUP/L05ByjnXMeEvbqP+F9rzt
jeoFRAnhg3nL9id0qRixxtae8UNvBM9y7ndWzx3qUY/u4v6W2lT+BkqyVx/3fSKwmWArXII1urfO
bTYwsn5SBBU7XjMmfXZ/Qsid9hTyXmD2qwEr4KvQ6u626iJipY5AFYFeSAV/ECMiTl2kt+MEZE94
GkRpwPLNND79wRop8Ktz6kU/WPB5/VGXqPKMGxo5dr3E1bio3jxH1h+6V89G2Zhn5fApRPzzaDHa
kf7sN5vcmQKMR/29S3LUEZN1J0QmoAmkiAgiWIN1ZayNovnko8MMvYYanyYtKMICbGuEBmEblVyr
khGjcVClF5EZSZNTsziiXKdpbbPxP9TZZMfH5juJmE2nT1MZpNAWrYRRMGj1KRyeLf994mhEG3IP
clLLnFFZ8Gg0F1TGMBcdWbaFR7QktNq7KK+mvWCphwWgP9W9+TbYmUIMSxAmYuZX2TnRLuZ7o1Rw
diKGx1kVJfv92NmYBp/xMYqf26l+diE2PXme/KCdBAFU4Ur1kO7zs7m4oXKbcvjOeLrka8BI6PJg
PNuKkaOEWedCdVmFPO2rZlqutJZZaV8tPZL5U1ugW/sS9Rc+fjKcIA9PJJJSp/5oiC17zw7/w7Z8
FrybqGUYBxYFw54IMmLjRjBDk/qiWuQxaKwmjH9sXnF1iZQHdwjJN/eqbmOnPOAtFKHKQUiVjxSH
cKVgFnfQ94IAIyvBMbrhMMvm8V1OnA6j0furIG36QzX1Dc22mtfZh7LTdmXy/JG97H6KgP1IkmJs
8m1H7X/tYQmjRWCxFiFswu5gZz7jcDCT5SxuDkJkuEwGTIuKycvsfiUdMwQndnEUAFHxZ0l8tE/4
ienzlzM3yMqnP37Bhqtx41PAaTYWLihnjgDT2joLX7RnfH6oYVJ64P+zOIsPCqHs1piExY9OYJLP
MnfGyr1zCBxD1U8ApZvTtJtegrB6Li+wUPax0H/GRhGbjAWszbkKA/gvcA4TDHPxHwKRENb4ldpV
Rs8Pw5TSbFV/922mjXnJ1DVTCDCVV1MmpMXnKMtiQ2LAFoE8mR3hbSTf6CCm5Cz9+TlGlo1w3dc7
RTkC85jAlNygobGLZS+HlgOZb58QkodC1uPAyjuA3VCWoSO9+oSX9XmCmH1UcHt5RTxSRQe327YN
xTkolvwcpO2+LyRTiCS9BD5S1CRu9dY3E7jPLlONwB4/SZ0tjmQJxJumcO94bVdYKvCT+IoZL5uk
OIJyGRpyp6GsA6Ft2VvWv0XSf8VpxqsxALrOKyu5kM6HFsfexT4xAY3OOVNrMBZuMP4kZnZrWxyh
RukwrpP+ORq5IlWK4cQzXicdki+9bN1rPskHuqE9OcAgD2GASINRt7cgVGl9AS1gEIZJSzEQGMUJ
D3jw5D0zo7grfyYKvjeehADS7QuoSQXGQNATR93F0dJ+H6Owf6JSag50e1hHpPHoXew+KYvK2Z6T
7WQkaj3PTCaBuwFRBSUyjqhHBy3eiFV6jbEqoVMcIl5jkIQxvK28eGeYq8jnY35UEeUW9MfEdJD/
2OO4mjP9wS3j8//qQIt0DDfNMf/BKTnsYlmeWTQQsDkG8bqsRHGU0UlnXsj76u4CjGRbi3nWnKM9
ZaFWHSoB04HZAtk0XaAPQd0jPfyTDoSuo8fGjHr0B5JUykSQrYarP83acwb2BNE8RO6wweRLqNOt
b2Yok2XHIsCKjxXq6DFAVE8xXaO1mj7SJSV8bqF0FkVbbmCwJhvW56cKoswWvAqWlA5wjPVo8J8e
enupuLtz76VIIkEOHaawe/ThDgpScewTHyEsdSdgCazRcfjR1+o/oXNjZ7klWFs/P5lMMwezNTm5
i3NWc1UzO3yk3atGgX8oJ6xKfkTcJ7cLLMDyGJea/S7rfkJ/PJ95F+Ha7loYHrFUmvGhKgl4cxHK
7E0mc7yzsdz2NosG1l5/htLSB8al2M0NJCPxcDO8gbcurmkrvqTrv05ufHC95Jj018KiSsmTXVl2
G2uqT92idJUYzIMT4bp4NfjyUz/wmaBU1OUNe82XW9PQIhvWiLw2fjFMIBMQY8C4KQc2n4x9NrFj
PLAWL2MFQPJ58F04xREj+gt7Z7AvyUAgqPuIBZ+WiEq6i8SlmjzulO6fHubvgnqNSZb71hFbuHUi
/Ttqtetc+2mZsjad/+yWPxWuDXqjAYcYWxdGPZ9MN9eNAwe0EBzatnqWPhIya5rP7F543qk0VP/o
TfgTvbovb0zD2cPs/y9VzR3dyLEjt2FZWyYaITQ+nFMXhzeG8eQOez1xIFxaQGzqarphcO+AIEwn
nogPy3qplwC9D5QZFYtufBNOjDxzvHgxcuaoeE9a/ylPhhcnOKL7gG5aNC8Ue9s47kgaDssXrq3f
ZEDvSqzDq2y/iyhcxyaJZG9MIlBKx3OxbhL3OavOkECeAw6xJfkh3rPVytY5O1AaAXSzHsxHG8Ya
ZLgN5zbjCSVf04i/qcppWMWE79Bbdd80Qj15VuGWBcEtL+1jM6bfnnYyOm4PE7l8LaZ2j8s8OWJf
IHxMUoFkr1PFOWZ4ErDkQM0TM0gwMCVtOxh9yx7yK3AS5tKofUF2MLCnAw3EkRiSLdxCZp1gKYlW
WRm+h1XOe6nhEG1J/+S4oeXc1cWhTzwOfOycNoGAm1To25KmNGcmUqM2fMR6/kg84xCTbpCYFso+
huwAg72N5bBHm5YkgizzdhXmga1NgpBZm0fqWd7NTn3xhb+KyX2gvaCybp8dv72ZEzPuxlXPEzEQ
pp18W/GZ3MNr7/TTxvbJT7e6vRsNv8zW3nj4WLx1LnLB4Yi77mFo4zbyGTPjiROZaaP8bWJyDPBY
n6spuMYieSG15SuAcUY1yBMRZxBi55jSK8h+E9c81uolhqrM4a+/WqQjqo//VIG61pGDr1TsLCMG
eQGmGGlzzEVHPe1ZXDQtQXBcY+uc2SQLEf4peoaWSDuzhEJQpGy+MIA82YFHKeYO5ipzwQ7AaV1e
EddfUuz+NnomWVIDCRZgNKLevnQ9UoQWiSYN3KUyLc2KWt8VJzxbOZObwP4R1ByarxchwZYV3jgm
BCChlGS9Sj9GjbW1meStzTqst0bIRWL1RrRquum9UfGbVTACz22f5aqDZ7Dmbp3hYC4+FjsNb5aj
+m07dU9toaHD1/sZLxXzEONGOb5BG+hxwnjANFqOplH+IaTrnTTUZe9ac1SVv1BRj5x1JBV6NBLI
VEspb4QjMhv3qEZUxHVIyEFbGP+qS+EXu7qFYJuUPts/nqWVXbUDAo0ciwhMzaZrngK3/LI9pNpi
Dn5k1O7NxcOpSk5sH0dCs8zuZsCpRfEb4uSK3OxoVR1xXSMYgNn6mMCfMBvBHuMA3GYRl2xap1qS
N+VzuPjPRd5cYSQd44bbbrYoTYP6xlvC6gPkYcPwkNk9lBlqpQvReUj3K4rkqv5K+TqHdmKT0ubh
B5euYIDyGnU47PPCGbfdMwYa+4lenq0ISAPywBmZzeNFcotEUj5y6JA7xLx/w2F6TpMq2cgMEKIB
juVQjsaBahAKy9gBdR+iM1raCYAfND3LgqmCMF8HUuyZJZhrJfNr2aEPbC666i3WeEg4VHAIltk6
pgCmq1jKUACvqjr5tseIlbZKt3poborvd21phu6j1T48J/n0O8RREPBQI/2d5+lpNKGUJlGCcdfJ
TpGiCcb1txIwZIDQ4JszKaDb6TuUCahmeBYRfGIcK1O0k75407Wp1nFnIQsLv6DQYVjqMJ++YUP2
8SseK3c+5kxsAi97zeckPhpVeUGtU+wIAmXkG0BlpQsMgffrSKhdk3tXfwGJRothxhXtX6ehzInB
g66Wr4V2DRcQOYdTcCkgZOyZ6bKZYITYGe6OslmgykgWjFhBrzddPAbFa93O9lGiY2OwIwNOCiPT
92hAE9bEwJIg3P4r4+InY4+TkiClzZ7HCfW5m9h/K/CvtDnZW2IWL30mtuBv6zcPeLTuMgg/+fIE
hX8Dnmsr7uBvNN6vUmDoRPVpFua7iORpBJoFN7lUT+gJqNCM6B1XNkmwxiIh4vl3cSaxvXS+hyi6
cce9O7QyXLYxIUAILwLJu544frcDZ7ThZF9ERxGbCufctVQVtXeDw8vTyFFpGw0pDpjcwJXTVaEC
zQqaxdaI970Xsxd2gRkv0yUjHraxJ+9D4a8zrpZIdvXOAjopNW9wp8E1lTrdooVjgoLgyjENTLCz
WkeJeZxN85sN4ncyw/6BDxudvST+IOnHOuJRJ7WbhcKqDSvr0ljNwYzab2tq5v0cDO3aa+eDZc7p
h8+Mm3U5dEj5vJgCENB276m5wBatPjGOPBpTzX9j1tWfciJPACeNcypMbnNapFJJBDKe+aLyOOai
t3/y3LdP0HHsU0m4AHTi+CeFo+Xix9gHXfRfqfGCmLr7NbE1OXPi79zQRiGYs+bFtkXNFaJmU+mZ
zAPeZozZgRlc2AQDYQR7silDcy8cQx00gyMmy7CBk+AW2UugwfILVq583TUTohjx1jIfKpig7JQ7
cQPC6YLe595qFsxrKFygbSpxinV09I30c7YCpIeZBeeGDjjty4VFYj9E0FgHVkJRG0SXOZici1XO
5s7zgbF5tXXV9YtfsZIyBMb8dTlgmELcM23SMPjHZuXdiijCAniLsRFc8HuGl6mew4tZ63uTAHO0
nILFFlqiOBiNk9GaR3IUIc1gEFlBfmNxrABPNyilXNX8ElZxs+U5YmDl1+V7xcx6DQRR5PU7toi7
3zTq4LrT1/8Tr+oF6Fw54F3H4dtuHciYM9ZUqWwwyH775NvPWeQ/SE65SUiqjOdPjhNB2GkvSe5s
NLJQtEqY10AZJdm/ORb4eoKnyhTfiAmxCCUYNYPvoCmp6+x2J2Yz3oSD8TsFoiIGwVkNIxJDEHDh
trFUv7ZbdppltLEFXE2XX7AW/oam9WNAo+QCJ5dnqss/WZrRQgTiuwyZtSw4zraQ70EnD05IAKtg
wREUPkErcwaC1myP2VR+RtQ8hEsiqyVnzmj24JDPMXqHTVykHsDwrfCND9kJ53InZ+feoFSPOvie
cRDv0MtRUpTuT6UWKQRCbaiIzVst57uV4h1nGcY9C3Rhpfq3Kup/ZqPgFsEsBZSfCZwHRkylr52P
VEgwZu7So8FwdJXy45FTfPGCAoBX7t/jMDxFlf9sBXvX2tbhCC6PYt4ybDKMyfeMapSvMu7RNQTP
NXEmXd7DdnUTH0E5vbsjwQCRjGS/ZZRnq9SSy0jhgZoeieNxFlhb23g6Vx4bwo8qn99jsQxZG9an
pRW+lH7zQorWqXMS4ma4wueg4QMi71FrP8ylTS3n3lqnMlsnkg2sktNZhvUn8J3LGLbvEuYnYnmH
WMEUkoLo3uOg67a5jFeiTeG3ZtVpML7Bru0RSxbrAAXYoQnFuVX1V9KPO5f96oSCOko4/NIlgDwc
eHxoIAxQR2qUr55oHhLDoE8BoQv5UNLe1qUB20g/yYyOPMWjsC4RUyQlYePEmU+SvY3r09h3CPS2
idfiY0VY5yBG9i2edF9Zj2o895RYXZ0+kkWeXczbqLvb4UDGpcmOv2ItqMujTodrEhQoXey7FxkQ
yD1xGjXUwyFaO23LcMEN7C0GNZ9cZH405p9N8i8YWHQSqsUlQiGvXCOHURnKtc7DXzddPHDhD8L/
9GL25IkS/NobrFLKnDNeTD+xsjkS4+YAD/nknLqEfBqj4TBRpWZzBtHQ7IZ3kc3Yrcv+yzRYjTsn
x5YPkDK/EYoaJAPnQvQB830Ht7uAatvXpyYOygN2TNROkfEnad66zr61YbDo0YGi87lncsTc1Zw4
ZOjfKDu0p79b7iqAVA4gNSFIAkdTF5j1zc1Ily2G7NxP6uL4YbxHA/zcFjDOOVgg3DzJmRrObnAQ
4h+G1FnLfe8qTH+FYh9FLFGcxyTdmIRyhcIJ9wQFMB8D0roCgLgFGFKcckHrjPT2QGp2it0ECkf4
STj0bya/JhMufi7wqMae+evFv7by2CWB3jNTtHfSb77MGN2MLCHO8V5d5yDfJKlqbsVPygIKX/pz
FcH1lN70CE2itsLR/cZjSCSxINs4c1+8vnwJq/Iz16l7HjQJumxbeCjYWq0ZoIe7Ial8JBjw6ZmF
0Y1rN9w4NlM/KTHz9wpWa0X72xeMAbhkhu30P67OazduJcqiX0SAuYqvnaO6lWW9EJJlM2eyiuTX
z6IvBgPMi9C+vralbrJ4wt5rk+6xkYkHv2ciBdaOEaZlw7wjz0nxRBf3xPEOeQ5tvgOHAKMXy2rE
ZRZZfboX4btZIBlwuoHcSwKtijmURLHA4AlwWPvLWMbs+daH8GRL0GkUsEQdk72HoHY+EnsudnIA
Gh+3MWTXsr/EllVtowJaltPGL8R1cFU3KcHVKMj2w8TUFqAaHWsotv1QTyAirE8ZYZD1QgaltK1R
gfA/sdPyCqz+vU35p1Si/0plhSCtYNDVVMBuz1R4Ibpkc08eVIP2cQyit7kwJQaG5g4QhaFZjwIt
JlwY80YP45JcbwIHTiVjf0V7sU46MEN9lh5NkKhPGh1gwI7flWQelUZsYMLexiOJdxbjsTgdqps/
2uwic73pC2NAadYc8ugR+0Oxn0X/o3RKdMRgfRIY9K0TG4j/1CNhsZn8MXRxjP4bNf2tr6OLnztf
2eCN2xEJ0Bq0CdWs6Z/SArCqnX5Eqv0pfOdDioqsCMtF99giNvfukwo29EPDuoQ1a9slzqn5XWU1
cFykF0MrP2Dmg4uN6at19uaRNEXIbPtaegOIMawwHRO+k9OWz0XbgQRs5m02xL94f72VKSusqsv/
mPooSaMcB+diE2rh7Nao+EPaZrJ0GWWRBCPAwU0z0ZvzEz26rQZ2sxRpl0HaciNN6wEpcsH73h51
GxBJ2shzQUD5PvKnzzQDUGab8oREc5U3YEVrdHjgJuU5tbtx770ikh6QD/2CJnyFEdDs9CUwsu6S
iRpdXN3Carbp4SzoiBtEDNu4c38Hgdo7PhG7Ychl0RgD32EcvAN/3/ZZuAxO/KvQfb9vCT2bMu/V
Hfro4MUW+DZTbNDWRhfbN6ijDXrcBEs0O8+AHhLlYQJRejV6xqdVe6RhMptfD05zDsf0KUva5FJF
8R+EI1+QPD6GwGfGB8Pajq59mL+MGVgUxt4+T2cA5UHJmc0FsvI5U3kQtdEgSNEK8QnJTWGob4AY
i7J0eseFhgHEC6ttDXnQsmJsPQmhEjO2ZARBkHIk6i5TeXTVLqR9ZJO4bHt1n8P8CUods/ocg1gT
BMa6G5A16AWwiN2k3joo2/xyji5VqfhmmT+0/KU5IrINiLQVDdd0QVW51kYyA9cMCZVoQdYL5Pbg
txb9lRbrwUyfhpoR1i+/UsXFLdjhNwY/uuvZX65NoFHCUFv21qa0iez0BWslZn+spohxqQYOAiRK
TMHIZSfzSawGEQm6J4FhwIMuFGUdByWOWbK6zs6U51icsy2iuz9pF53sVmRHv/wV41578CxYkmX6
YLfa2wcF/SZFgHW0/kaVdUXRzvVrausRMmXLvA2cc4j93et4sDsDjz9txYjPx2X/2WbpvS8FA0AU
GFX9KAf4MWPVP8GVvQ6+PnGPVHtm/v2xZKffXwPc3q0y3pzOeUtmogSNiLDRWG1rOZdb3wdZMc5J
t6cvINUvbu+40oAjK3kuC2PcxigB8ydU2/662MnSKFD7WvTwDGZarFTJ4mNOX1TS8WwEAF2Or5VL
4hfPjffp7IniR4CsWbEpLzeBCU52DAmKiQF2g3yOUdDRV0ZgGVjclSvtAQENQ/fJ969tVV/qEvMj
Rzf9wcDF4o2AGi2ishAl4O9xJM429uyItkLy9lwuMh8LQWw2hI86jbMml8ypORwRRzDg5o5Fi39r
oV4cCU5/SsWw5WH6aQ7WSinFLi9h5Ubw+XWu9L2Y1Lfj+W9+Onx6TOlZmg93Ulpn0osHl/nqKDBe
Qj26icHaRpGYV7URwlsq42/h4lxmWECuio+4WckPBzhRPZfPltuMeC7kc1PmuDR1Rkp1xs9Uxp+4
mqNdkbtPOs5Phqp+Si2fW7I7kWydDINojCHn1p2QoBEoBjWmh7asx01gMNKoGLCRLgBfG7oVzv5v
FXmLatBcOqh6l0TUvwbNRa+74wQmjL6iTE9KE7HQFOHZ8Efr6LPVX8Wue09xd/JgEi+ZQCDUoncj
9HI1lsz+TUiNusSrXqYYSRjMIPgqRxdl2ZdPWYopIANcRohInPGgEa3xp7E8Hx6Dz1Ul1M51kB/n
ifFg1yHTRFRO62ghn8VWdZwj+azSkKIy73/8kUGal9owg5BdY3Xx9sVUvHROvI+a5pW1ptoqpouA
nucN5qR03QgMQhx3xc6t/V+GnhO24H8JYf0rbHfe6edBemJPcEWxKuAbWwotsLIg+IgqvfXznmc3
26v0lmg97xeCqwY+nDVEHOYxiXATVUTWI3XJhX1BDg/mH8Gjbtovv5Bf5LKgjw7TV5t7g+QK0q1q
Cu++IErG8cEg626JOUZVweETgk/a0jRmia23NoLeNvzjDsUDpK2FFcIn2Bk3jewA9OA+C8LpgWkg
3k00xwRqZzsE2Ud8jhkbJHb6wSSBIbM5nouwPxhe/eQLUYHW9hkTVO6zUBgmjdn9drnTd1NdPABf
5riczc8JrflGIfzwEEjS936WbPvVgiHzrKWFHN1TMlhfkknUtUIlqQm/YFVobMKYiQ/6l2BIYCVM
5riJm/yKMC4BJ0QoRDaZdPOLcjkF/QUhA9ArOx4Z2h9W3b9KID0rmETE0s7vGJ6I8p547QNRIAaz
Ws01PN42C+Fbp/JWWCrgc+5qKLvoNsjRieRyA3Rlvif1aUOXw8CJuTqmkFXfS4yNFk4zZ7KW9Bix
8Si9kFCzvfYQx7sBEAXUs/bdiObfYUaUQAdMa5/BcHE7/Q23oWfry8gh7qpDWhtL515Mm1ibek+s
8EtimFQxhITqJn7IEoDiqiED2YvsJ+sxbThHkI5/l+GwBX9wiQXictQYiG7ii5J0IaWOKNiHfr+O
Y+6haR6/3Ep+aCuUW2080u4Csqi0ZNvZE3tou9suZ82XTzi7RZSeNZubbaoCWHHLML7LygfmgR+T
ViZNbH+tJW6umaJ43QPfgRp7mlBEYsRqaFFS8zlLLnMo2ABZS5D2JJg4IIoDax798bPqMsoWMB0l
yY5mg/XsY13md1d2mDt8hwSV7oEAnAYxAH2WSI9xMAWrRptnoCiAkCq7XRdjOG0dbzKwqcbHEO46
SWRBRqMEwnxophvBY1V6CCNhrJuEiILahsuB1v7qNWZ9NNOWJT8QoF012H9mIkhOEcARFLQWNKhG
HNimb/HvmSA0IhaRWLtxpXw4tUeCCRofCEVhAKowoCCBtqeZeaH9cSgNsHb2eDKw7QFh7+tk3w82
6uL0XZlpR2DfyPvGhDZMPnydkd3Ic4ap2VOPyboYGV5DI1WIg7DiO2z66NOlPFpe/0sJHktp2J2K
QHz1nXijFw+YS5d/G0wSeK7ddeG6LVoL9xoCPfHLJj0PBHaWvnmsMJcweXXdvdW2m27kKiGS6drU
mFbIubwrY/a2nWFYh0JhIrGG4VYSlM5AmP6Yp4kBYG4mfDqwNn0fI9cgK6vlHUAn+5BCo1nNmjuH
9CkPTpM8Ko/5b4+Ef8MwEN/PxGc5mwgWe624UwoUFwgFCHOGz91AmFF+z3QjOrmTe0nZ1bUh0OaS
ods2zuH9//vi6fEYWl58FKn3RwEf282Iq3IDSbCO5/hMc8vzpIBNY83OG4le7LF9nipz1HEHz/6l
Sz29wSD/HLrlX59RMmLK4qV2frma6mtsCLqMXFb7RdOpU2NRGU5LPEEgCBaEFhlNzY6kLDwVfRfs
rBkF1SxEsXUbV+zRmPGzLowvM+TOzgJJNDpWmhWbl26TTePOjPTb4MZ8d3aeAUASCSaXDiVA7919
5U87lQa/DVzhW8NCGDHFqYcaNv+uWxxthqgYNEGTifuqOU8amZwrXXNPONkq9O1hGzWpscF3rp7j
uD79LVTJM5z/S1RIjZBofTduvZXNiy0GqMkuDSS9/Wemp7/I3hnA5fisDHrcB3/q+RlkzYWX5Pna
tbxf0ZD/zDHm+7K0Ppsq3YCEGRkQ89RNiA7u0epAGb9a2roRdVIi8txUfUZATGXvpijxtt6JARcg
KpMqLHTjL+k03xkEpa1uUaXP/mnQzm2M8KUg8PK2aMajle0tbi7H/yxzceAiP8NKK0+eOx0sIyGD
PLIVYKMZ8HPhdNtBInjpvbcAFsbWB/u5BTwOUD3N9ogKakTCIdFMxmmERbMV8/AhU3YwmYGEuUb9
8d57IxJDz8C3P3O3wakJehTR1oww0U+KHz/qnpgGo0fJ+Nw004/IrJFYXbIIEEIm7HNtZC+oXj8U
9PCVbiN8/BUDwopuhbQGm4bFrDedAREdyzDvNo03BAvfAV8WOyxoPOE8jDb/pk7qD1PxaB8JD13e
qJ7Dhub71RvVuYwAe/CHMpCHlljPntWs65hsGQwEL+1AcKvbUWzjmAa8j4fD6oiOJIiaAg+zJpxn
sOO2JiQYcBX3OWiiPvhdBc2PsNDkNU4RcuioTemFT6S8BrT44UspyuKi5/PcBxCGo+GpsfI3lAXM
Sy3vWNpjf0pRlIjMMs7CTp5LFxQOT67BKhQ9sjzDHSCAgT6rIdolGgiOTYV/DYOjBekxiSA5dlF1
biT1Ylgiozey8tOMgp8uRfFa9GpACoSWaoqIpBhdbLNhISEa7Noa5N6M72mls8+oRmiZ8xTM2vQ1
cIuzaBDiTANK31myjkVTQeFFPkZrmZA4aEo2c1tcTVqfETWY1dbnMkPVFUvk8QHqlrZgZiwJMEZJ
vtckOVQpnmHHT+b12Ba3RjQ/dompYcTaxEmW7SfhmQeRVPCF4rAjtIjrNZnm8pTHDuX5PJFKnDT5
eWb73qNdlCQu7yJ9VRK2X8H0kBhmb4nteLaJygyHcll5MZnQEZkEWHo7mw+0GPy30lT07WOLkiM0
2LvldrZFnI1LObZ2g06NXcgV7hrT3ceEA6D2mI3+G4UrtjLvTQS1SzvL/FGx649Rq7BRlWLdWI1L
DgH+e39yDlHSrhl227uinNN9ZIJ4KzEVkmjN3DWwPLyE+ihr/y2N80fvNIRcOaVtXnJx4gTB3Fuf
CAZWz1Hf4rfMMGMMY3MDS8V5VVx4z3ZEtFCtJClzQLWlP0Zsb8Txylo2ddFEFreaD2ZIqka0CI7s
7JXc5giV2V4rjT84mdmY5w7HVGHeht4XqKSDV+7c5Nnt/QX7NeM/w4xEfh7h1YH1Qjxtsw6D+Luz
UPIUr1GG0cSUwUZHuEAVYDMVkKMLDhYCjxDjvXDzb9RRq9xqQMbGKDv88dmqg5Pu4N+gmaQMh/JQ
4YFfjxmHbeFgqQ4TLElJgjoaNZheQiak5xwKLIwo1fXBTsQSBcq0jbceSzgWANv2164/vfVh8tcr
3Tc4NBcyiCW775m81NDfzQ6VoRups0Gq+RRjI576L8YZ+tbVs3UAFL4y+QHuMUUnFIABbXQkIcU4
m14E5sGRj76dMo3KzL+kUx7amYgkI2w5F1L90XRBfTD79pF5gUQAmVz9ycwPiQN5UPZ0ZeZ06cPq
WIVmtC5b9uadnA16UmuPX5EWgOcGJNs8eOBxGWwMEuLh4ro3kXISVgz812N1rs34M+rULvPH9mjE
8yaNLfC+heNsXIsUmRZFZ9fR7WSUrQlSjAYVC8gMHgRD4bP8Hjk5Oedgf1drl6n1ISJeZmN3sX2u
vO/SRf8C+WFHymx46hp3G4dee0qiLbgUez+N2W0ZoRZe5xHX3LpnZFt60mC1x7nzz6xhBE/slatR
N0TwMp+xGCMbMq3sV8yUqData5CmDA8RVrquzVhX1/c6kG+5pSjo4+M462eGeB0Rvd0pM96gyL82
OZB2+29Cwny3NP5l3hyLxbpd+WTUiNOIGN7o7Dsf9deU9czjgak0CnoN6bOI/JsA1Ic77Msg/SYD
ljcfOQM1B71e0GFQtLTcGfWIjLoR6RndD785sIS0YvUVMLTrDW4Bwov3wWwbG7+DyavGHOzKqEGH
jKREuQzd0VSmx8Ym7CPtCbfvDXShmTv9+Nln09fPI57+J9BADuN4SBGF4XPBMnsOm6nbaU2Oh2ea
H16b3/OWVrCket+ZhupoUwvQpz6NKNE3xhZXV7K1MJvMBSJtFvjrImC0JOwxRCmHHKUdX9KYjfvs
7Zebrx+TjcjgqWARQkhwgAO3n3p3l6npFFHvcx9PstfYXtlQWYCAdDffs4lOs9OMTXBI65VddBz8
xnDOh+h1LqgqAnPCaR5z5hHLzUrBXNZWJvTD7bN2RmTD3Bi9E5Mp1RHjYk5c8aKmoiSf67OOkg+H
kUuZWbvePCynQznHT4PLJ5MX7nsAfo4UuvIH2yfoiBQXTuqRepWZ/sgOCcemgUA66hiwUnTzSR2q
MGOFa03h2SuGXUFpYlL1UPvHT4UzIZPn8re0fqaMLVdNgTlyWLcW4T8AbkqWwICx4ul3FyZ7IYVe
z/Zii5+zl2iIa5Sv7YckNh7j64MN/2bMs9eEXjhW4Edwuc68rYhpAZngsd73sfsiRv4ZhZN+dPvd
EGKoqYs9D2JjMxU+bpSBDFbN+t9z9MLm/RGqek1d/287Gn/SZVo+UgCfgd1yHDZpdyF+sl0VCwQU
bDPqXBNRbTZdg4E+lhMNzQ/QhqY0bsgEuq323jBQHNsICdtAInUvnR8Rkk7Y+TjymVZHAAKFNcCv
ir236Fcppl3S1B9zAGy0Y2A0946xkaqr76nV+1s7DxBoBcmuaq3u0alnKL52uhUexy5x0ZfI6G6z
FdNDzmxgB5r9FfJbRphEcNvNFrESE2MdVQeTzs+jZ195/tl1v2xR/xpriZ7VYHiTqX0TxO9FirSJ
jOUt6+83pQpEzdSJY4CoW5xZpXymkbUtY+ct5VMYE5cGj3HkmtaPO7x5S1kcMoTAwV9Q3+mItlwP
Hh4IK37Btru1BkV8S6SIyXPQyo0ToiOztjZZ89gN5mkwzHCnJPMHx4j7W4DkMw4tTjxkQ5qZ4NH3
WAwMOTeQIZBhmPF1LrGfKkHCDmHq0drqBrm3HAaLia/TU5a33HgM6nuO19wpuXOyjqG7ABULTiq5
yzZBIkAFopiGAISkES1QNm9kI+W96hybQRZ+DUHXLuqGntFrK+BUhNq74gs6a/wH+eKOj7hB98q1
P2Xjl+ydam8n0Nwcp9m7KsWIv2w5BPufvSYc72QX+mm0DGxWVTetqgFrbaimS562zDfwCNEh+rCO
EvTjAjv/tz0lT+7UMJ4eQN31DBY5WHdNx1oxZccbZLelrkbU+mcE3Y0CDBlOisWMYCAqUSCmqLTk
IlXsX5PI/YQ0Dt0gPxUahuuU4IvrBcsWBzMuD1lQdr9M1uHs51lWuPlx0iHiAQvTyUD/QpmAlr9h
UcUAOHyGth2uYOYHx5rPpXPhunLO7KawVKfMR10RujM6oOVFrkmfZyMAqGB8HVuZYmWkX8X9+2gu
CyE+xIOYmUcR/jSc6mTc2gG8VaemTCIpoDl1FH3CT/btRHn8kJvirTSS6gxmrFyf+oGCNssMd2um
zq0vk5nAoQR3s/vdCOO3Hzb8fZX3BtcLmXqKqmzJKbB8+WBNbKeG6NbFU4bqt3kBRMKZ5vNjBrJk
8J4u8ZXT9NggTNhkvkOacNrji6ziFvXjubWRJbcVQDivYudieOJv7dL+yRp//Vy++8o+tgmZblIS
fZWo9B6FrNR0gRvS9ZwHGllYPGjBkJQiVEZx/lHLmh4yMEBw1mOJvAXpDc945FDpsZjYk5XVX1tQ
qk6O5O1X8mrOOVc/Nnn4Cvaqrcf74P42Yxo7od09G1d2R2F/yitKMmUyCGgqoCbsyhljeiq9GTUD
QXe+gJt/znq2KmORXnrXzbeVda9nTONNwKlqwho3JCm9Y4dGbdSvQaS2oxE/jPCVZ8crd6yC0KKl
z3KKEVjiYdn6ALGJDHGZtg88zJipZ+SFk+aMUM1oGcyVWVauXk0LJQneEnNdS+dryS7i7UlxlgXK
3YwEBCz0AR5FRRtwNkNUIdliXeIt24azZawIWaNERpCfzCT1MoxB2cGSbQ713jRHvbIiloTuOEHM
9qDRqtI9eLhV9rMtHpSmLRCVlRyxs+pT67iP0kD2NYTONUBC++y1rrdhpDpu6qRFqadVvev6ZbUv
arbGfsiMN2Nnb7jJrfc779wgk0xsRDog4dWLkxfd4+xU23SOUqxUxMBZIwRMRizM2ET53XWzC2+p
lpeU4+IxrjQ4itG4d+34oSQmPMsA1zZwUqIgsM+hLKzLNMfI80PEGvHMWBu0CxM3A3ijrxXTHhWy
EEi6ci+mFuktct1foaiQNbRVh7CJ9O1YBD47phlfRAcIHnRRsRFD/FdHKsPag4izdIFVTbV1qZPU
eZ1UDkANgzxDLec495O6TEnprcMEHkg+dw+wiuVjUztPsZ6GN4vMc9tv3HfH8U9+5BdXIw2+jBTH
B7UcbMpWEpfph4jgdEp0YKXw91rF38TUB6PCGDtMA7s/TDWr2YVLn3Rjku5zZoejEPkGBYb96k3W
m25ya0n5JC0LRoH3nEIcODJmZlLZHwKHvPrIYLTth318TSPCLYIo3nrCqH/FIZ/Y7ERXdg/uwVXq
3uoh40X8y4AUgjgWmTOhspeygfObdV3zXVF2U9xafWjeXKgQj6PvQ+fQnVZL+BrLBpd8xwZ3BvQR
Iu2p6KiVhMEImiODPTxTkJXFSG4FYKe8l9rmQC/K8qxm52xPGfGSfShJhHPvtazkk+mG3UOSulub
PBoWqwkzdqfsTnWMVFhjpTk5efXVI7d6LNFC4PBsbghgCSKjSKY+pA+XdnNLeP6skVCpDeA1bFLO
vGWGGh0x4gWbHgHB0VPiezBEdI8BCm7MhhjgDkXiBRgQwfexxYCIL4uyd2rTs8AEtaaPDx6yfz9W
HrCg7/DgbuEN2ldfOXIbLLkmxYhVcGQe8Jx1ambftIiKQY2507Nv69+IstGZNslb2A7GQ51UYCQJ
TBZeKB90gBHOt4vqwTZ5ik7VkyQee90rSo0kOWC6wFlU9YfSJfTOWcBAblK/m05f7PNwcB8Mu0QD
29fvELGf+4qyyTG6pzmKoe3ZzDdlYuX7HO3Tu905j+NE8H2TtocRPPMdqDd8kvLBjkdiH5ZPqtYY
DghWFXtfYsnxwj9MHv70U2a8jq4JCwWl7Hb08dznYTM/od17ol6bXl3ASeCbYis6OTLwzsVscjqY
yCR6VsQnDzYuUyEGOG4n21shZha4XpJ8R217i8to46DBeE8jXCoks89vXsLtE8ZdSgw60CAmJsGt
HExvp9z2QfqFPgtZUpWKtv00g/6ggnn4M3ntXniCy7LMH/pCqRdkst7aNwx9cOk6umgMbqHW4jFg
AGNMzeO/XwwOOjx4xLcqKF7iLlPPHPjquXMwp8HbOmqwMbLKJmSV//vFSqlL0vyUZUqD/IqzW4Qi
54ArbWSTBKjIVtHV47s+xib33b+bzyMexyHa9Ywq2HkwAtjB/90rHdGQ5HBCZbB8OD5TKsRVm6zS
imS621E1XmpI7y5GzmjTs3DAdZ+jg97W2OsA3C0+gtKrLwaAOnLuUddMThHAYPt/L5khn1MS+vh+
a0YLckWefMa5I3/NBj1p6ow8DFPqZOHnw9PQ1sRKPCtlwLT0wbqnBSLRobxFEkFtgVBWJkRtG6m+
px1YvmLxtIv5d0BdaiOttGgoViRWNOgz2Q8XKOSNmYmfK4/hzMLALeMXBPQPRIECL8B0WcpHA4k1
zBEeYiaDL4qPwtqbCXWb0vw3UEbLIKbb8pP1q7Rs+kM9LwOoDDpq5IYIQMW3RgnJlQl1xYmwUfUg
AmMTQFwJ6oF9AWdtfpiJNadBQLWOjobsmGDpDXDi5qn/wtKUAyRLFl3XF0lSNp34OVHG6yAxs79h
49gpmjzT6N9FRNEP1DaoH8wAYossQ5fu6K8Ok+i9JMM1q5wtlwYZZV2MHLpf5ottmLy646K3Rbdr
C7s781AFWxcVB+ap3CdgReSg2dwO0/7fn5ARbs7FZFee/v06d0H+Vl52gLS2NBBuWxEjp8MNQzHv
hPMB1ZQAdBMzUp8zcozYTqMJykAvdn3FMSoZcLo+zw0PiPr//ca/V/99+advz8NPHzLEcS6gq7lV
RZLy/Ggyf/C6iRI1Fs3p3ytrMjg6ahIYyBPAQ9gwxjFQSZAesrzkMGJ6+Inln0zmIgIyyYZHe0SE
+1O7p3Kuj0oNfzfSc2kJY+mUJyqJ8mSzPNmnjb3XoxgOM8S7eontTdrmk+iKnyijsprotBCcHAZn
eM59qsSRESFvRrYOs/pMKNqA6r3Zt4Y2NnmGSYLVLikyrMCw7TcDFh74l+EOPdTeWQAK2TGK1HPm
AuhZ/hzT6X2xQBfTev5l2Rr8LRumsUPqE5n0T3H+BumLDQMCZ5G75a5RE5C0yVbrokBz4NhoSav6
ILqAGW2VMhUrfsohelaW/OOibMhCxFRzxQaLVNAEcld2ZYFkHbvU/2z94THvWiaDXMgljS7jL4As
2DiNAd8WnepXmY8nvNzY4J9DHojIefuzayoEtXP/txjnq27XhMVJ2CdWtulnB09vPa241tCMhP09
k+wbjCXoIprfJpsqL57dnT1QslbZkz25FCS+iz7oo0RurM2RFW5DvBYjo70oSORdPDs+pMcy4VyW
+yyuaSHn+GYxTdzrzAaTPDygVB3God1kdu/tzGTetfY741+9AiJ9lZWF7o5YH6f/g/H+pnMilXqY
B3ZsfYKV5Whiu+sJdYey+Wz5i5Ezqk5pLn7DyCTbG3eA5WyQjeHaZe+6mtHcO0AHK+/ifLRwLVQ3
bZGzDCuUvi5MbfWrMcYn1psfXtzi7E1LptfYLqjQo2spAEBbMqmYMvK3xkUMyxn5kUyP9nD3SBUC
duFjp0H5glGDTvAkZf7E3vyR9plpVeZ9uj4+HEKDlsCehY3jEXNByt877/pVFBC14DMmwdp8qnjg
oqwZ6u5DuPWeXoS6wQA6XYLbNUC1JgEDgIp9d5TfM3jaFsLpYqKFCNP6/DFnDLh1ir9PQzGQjqHW
GJ0uGOCwf6UjIEb/D7KDu6Ho7RPC7NiPr1F3edZSTlQfQYQIiPRJhAUrd0Lf4hBVy2qnJF6VQ5gt
GExnDjgT7ZJGzas9fXcb9QJeFXpBWH+PvtPvc59BZZmeuwlwdBK0zsZLjFtIOnoehRtMHQV2eDWw
ZEUmaRps9sgzZ19Z8jwwm+CvrmsmN+lro5m5Jy3Q5op9GCzvn4ATq9LQYTtKx6pCxmlH5gW34ijZ
pkPxEFLtQxPPjTEHJ57YLEnsjuX+j2J7e6Or/57mSu2R/legvnDUc+rQYdqMDermofRQ4fqlwmFn
aICEffuERR2a/jQSP8tDe5WmA7OopKblsiTFiudcPSN4GPAbsClmWt801QmUoF5Cg4d1NAx0Eyhs
pBwwJ8iWc/gZOB8MmKZiidzmx1A+KmG9pQkG6pgpwEoy/V3zsEK57Y6HVg1qoyt0+/F8lyo/TFOL
DziMd6g2jU2WApVhn3Aj6PcVehXurp95RukV1zwAYX29RdXvJpfvnhrHA1qXbuPm0iXpiweWEeUX
qIjaDK6mT2JWzvcXgtZbxSOEQR+mTC7kn9AK4Cj0u2Yw6jWSQOZoHkx9/DqJJtcqgqQugoR581JQ
gcJialAuftYbf9N3LuWXbRU3lvmPvh5+2iNoFSrp7NZPDXpFfUB717GQ8r4o0jjOw+boZdOHy4Eq
Z3I9poRvBzSdmU2/+okcYnPeQiAksaXmKvcdthOWAXCiMX/VLX+j37XOvvHOtR1zeY7e77qTV7Vg
mDy8MKXfQtaNPieVMTno9Wl0UKS0xWdDlNc0LQiIyT8obb2FikQwjkCSuTkl7KeR7STZVFh6/8nW
64/CqU+4qO++RrTaUfro2fgiKDzw/BczkO9WVyO1kwx9qMKs6TPOCT4GBfY8FMiKMxwJTKRnGMzC
Qn/Uy6uT0AT5/Z+s9689Vnu4RTPagDbt71bF8rss1SXy1dUfcDEU3u8eH1vXWg8lOlSzqBRPk2BX
p/5eNBnAdyd6wv+yn4fkdUkrMAcHBM+xgDGjkwvv+d0r6gN3xaXpug+9sGZS8zKWpK8n7u+Bqm/R
pJUe20qqUHtdmwjnsX6YZC+j6YAmMk3dsyONP46mYB/st3D+ZUblMexLUPnmNus1BNgeokHuYyhh
T7OiKbobL9pTNvcuVwzSF3weyMErVe+7Wvy2veBlTrgAMwkmr8Mf0AW3NG5O7N9/fGeO1nMEB8BQ
/WMQm2wuFq5iOVs/qct+R7IN4ThxrJNrFtlxQpqQxDEBn1l1bFPZUgQJXJ/SidC4+cVDlxrjvmIu
RQxOzpDGsZvTiPTpvy/R8st4Uk/sMZ4x8C/D/rInxJSq0Rww9DUSrU9fQsb9VyCNSyGFDIiz+t9L
D8/ZyF57l6HMEPFItlPaA16EDcM+KUjqk7t8SULM5srB+RQ5SAub5qxZEnFfY0twLb6t0hxoHxCs
nv59yW3kKASxmqz1KA2zJKRo6QDITTI84ZRE9eSimQLEueZFc/r3xbTRiWVdoBAaebeiJkEHRwm3
EvmhWfXRdspZLVaKpiHSKK5Oge3/rufRPvRmCx+w9dxNqxiBw1zemBUBWb0NWKY3HvtlzxWF8ctg
uXTbBa1g3HxI8rW2FHdAkD3n94xRlirzw/kf9s5st3Lk6tKvYvi6Wc1gBIMk0G6gzzxpPlIq84aQ
UkrO88yn748qG22XG2X89/+FE84sDefwkBE79l7rW1n75EmqAtImjEcmM0SKJrTW/KkLt2HvSWBw
8aKHw1Nk4dh6NVKW04bonwKOvuXsYBJ8wwpPb5HVyBnTu4bWFT3I8BS3M7WMHh5LEFwUs+Bgy4s7
zA4icmaBrny2uqh4MF2s0Tl7e4wX3zNmetzqZZ7pDsYjmaqOEx116n1HgG5YcXjx8wSXDgtYgEhn
h1oGMS68Daq7WXn1hp2H74F8blrZUXvyMs60qxVnZpba8zi4N3bjXf3FhdUAv5iGmOrB7c6xb3w2
gUVYwIdAWQye/xiqHnv+OsSyl3twmgs72oetutHD9FNI8UJD98OmOnK6AWlKpfYYlveGcaijDlNw
3T3NueToJuPDaIUTHSagw1Bx14p7Hd8ZsDeanOFYeztjbF8nDld81KyEbEJblWKGrMfoiBXM29YW
rhDeC5HkrI9BdQjD/NkLmRdmzcj4r97DVWY+NXJT+gatOVbWTe/zbiZpXspC30L1RyTSYYbNrfRX
I/JvTsGJiy0FzrfXBNxgLC5kvowjpbjuhuQGXNNVT4+2wydiUg10LnBi0VQM6F7UXDUYMBQUQ1Py
oyjondwYOfIPP3WK2GhUMfppp7mUru1u+r44GnEYnbA45PTSKQWNnpwsm0bOMCBFhiAFvZh59qYb
66ehvcRelD3XZFlWQr5AbMXWzlQwuhnsnFkuv0AlwXs3cRwEZtUBZESWKqJs02OIYWtHMDbkWzuY
fzi0nZC0Ix4S6HKK0mUeiG2NPtRaVqhi2rpflVEqUSv0T0WqKDGZ3hDzqW+T3gDfR7VuA/WfcCuh
7XFpKTGhRX1mbo2a8dsZT/giqkA7I2h9VQY+jCoCTF2YwaWM1a3dfIioe5yliaQ9bd+6mvODUfGk
96a3FdJ+DJR8tmN+HV28xKnwGJMJ6NnOU4ubZN/mmAbb9oMZ9FUjpdpYFi8pqA3mQ/J9UgGtCX3r
zxQ/CK8DN2EAoxi4KQjM1VtF62iFK/zHmHEu89MHoL17PeebxOYLyw4gy2CnLzNoRCz7FsNL7kSb
Si2cEPgqEQy3/aSgWWPFSceK7lxR7HPBwQjb/Wkmv3XjlBmH9cE8ykbtfN+brpORip1r+DfFRApc
ODzGGSjBqv5oDbIcRU9BMPe85g7mIngj7BbdK/AMxAye9dn1IW1EgzmmsPjEmG41e5Ent7kMhpMx
FFc/Cr+NgxNvY7u/p21QH2wwa41d4f40JDCDkaAX2jO3Kryr24Q6zarYLsv8B8rqH5PLFEbavISy
AgPYLcX60soi6kdsyEPEizpPDRYS+psNF3ruSjIpsghkXML1kULinKTMrRnmoYgw9kVGTodljwPK
eOM2cuuNnnG3oLhSZzW5xq6PiCUwQjZppzqAoaADW7ZAJGy75zK7+dZMGAerjq4GMgSzeIOF9trP
HNVrMeCflekNC++SJJhRsQ6+PAFVz0cOjSEFiKwwRcWS06my1XfXaI6gPJEfE5uI29ECYQiedxOb
5CTRYLszspehbzz6dRxVEwThdjs+gCYmc8CKwAlFjNyGyvksJlgWSLQ+27o7U7FX6/8OXcO01HJz
l59/++vPgqqjnh4/g+hfI9Rs809D14psmXWQsvb1s44ff/vr8g2/Z64p9ZtN5xCUjZKO/Y+8NSV/
syzX06wH0nOUNslo+3vemiHEb1LbwvKooFzLFh7fxTy2Df/2V0NYvynL1No0hQtow/Xc/0rimqX+
NXCNhDWN1kop22Q9l57U6l8D1/rMnAttaCqW0I9YXw3CaOJv2KVPzYC3bPbocBNKXnd4ehMLM045
J2d03t89KJTToIBZt3i4ObK/2yCZUhN5WZ9SeLoV4CwbiDHprhsx/ew8bm+jpIcJA00iaqKhuwR/
zsOZmXtDcgonlyDkj3R6iaQizMKfYU3lDEtnHknTfdeKLOmqs8nBIvMQdSUvzCqS9wS/O94wvroc
zW+BtkDk83sMzNYrkgSeiHm5aVnow0kzCFz+dbSc4/KdfbRLvNDaasXv/frPrXEuvPAMew6RTsaP
HC0euxb1GqD6cQdGKl6M1sZ6djGlJXJrldnJi1lmhTUijHTxL+ckCJHEMPrkfEYVaO1xurV8TTnk
3C5fQEAvEGf+0RUtJLblvYy6cTdqTm6aESTQ1xuypKKXN32fXX7u6NrwfGwmpZzNP5Yf8vXTs7T/
tOgR5/iSGEuhfKWan9BW88JjVS7BQ/djkL5rp6L8Rxa0SgRx1plxRUGA6brDXMfKioE5fPfm8sPT
8VMVchLSU79umtaFCdi1206E73FvMI1N8Am7wx2rD1jM4F1rLqa2andTVxzAYnzztQWzOzdKUFzs
nF5p9niBTV4cO/ewvMvO9tZxp2py33lRxTC+llBFV03tXbu47+EzIOKFt7WBJsXH9TUUxqiaxDPT
DuFOzP74vrQcoIRCJ4MgFa71rmslK3mzMUYpEZ9xL0OieP/6FShW7lBVX+PlNlFtd3HNECoh0mN+
pUEHAu3Wtne5lQdo3jS79afrOftMt7QGUnRmXBzKphjlT+HJUxb7VyMIZkLF0ICQHECIOpe7oZRf
7ozbqrS/MVhHpMiFzVz7NjSid7AqX/fN7YJ/tgL2rDLgm37/TpquwQDGuWEe8HXBgDTeBIBwaJj2
LhJ2Bjt9k1x78GQl6sO2V8bWoKu1ypL+Xbc+fegOOLDrnr6CsxnA8TZiOoVx+5qyrW1zr9qU48Rm
ZBJ53bW7rx/8dbnJbv+VDjdhNV9AzWKNynhIvl5X4nOv03VCwX739WqNgkd51uQVemL39SU+x1di
Epst4LErTZF29U/L6H1Bn6vI/4I1/55Zb9v87a+a1ef3f13W0GV1stn+LJCzDuQpxyGusvz59ojd
gy8W/8PRZeVzSGXGbrPI+Jk+WrbJ52S416/f/+e/jSX333+blqysWgi6Cn9YCwVMXQkmBLXgxJM7
8NwE5zTBqd2Ww45A5Rujd67LTfPnv5bV/E9/7fLf/+lNjsnUNJwAeZOuc+Sav0c+zY2Wp/0/XE2x
pGf+2+V0pLS0zf/MP77BIcsT8m1zG8g+K1HvX2HC82D716lwIlCGZUsoJk+/x2MwwLXMgp7pR3LN
0eT8+XsWZIb+20vRHGNt1+Jy2+Yfgj6HsqkDofDyRYjee90e0WecvJ5le3k92JkbDNb5RYjgF9aQ
PmngUKtvy6vDJXSoEbDAEqFzOb5kJvz4//Dq2Kz/9NX94U4Yk9gIRnORLydI6ZHjka64qGC5/6sY
jCEbHChzasJy2is8dv/p98v/3wtwFDwxIchWRQ39r/eENzulhHkH+bnRx6amedMnmFDGZmKnXB7T
eFld+DA/oqWn3XuXxnM/6LOyZOHiWtF8o1Ofy18M/a42UnYIIN/RALJExSBOrKtoXbDcpVwZUwlZ
AWp1CoiB7YGNZDS+Q+wEOojo2myYhrNT5ss2sezysabH2ZV3+ItujayTqyBnmW4GXl1WkTCjIXBC
Vsod6DsR0zdU2FuyDvigg+H+a0sRHo08c3nElq1GxC5l7/C9KPla0I2Sl41nuMHuHXSKpDQIOh4o
k2UVHZZrsPyfLnlrFUSX5a1CuKZMsAl4IpXPTcVbyQx/2Trq8pNx7yNMwT0OFE66y2aVjP11ttM7
5nPXavy0fEn9TqDFqvP87ZQVu2QgAFoRz5IRn8HjYQZgAC0BJZ0zwNfWMzvJvJtm/pp8XTL7jLv6
Z8hpHWQNF3j5NctN/FVRGQE1S1Aw3aloRC01h7PcuBjNgRPZ7lV7u06xDXvQkVuWlt/LGxueZG59
G2ob5Bfv92sv+VrbI49PKW+W76blTOlI/NjyXewhumKSz6f058+CJZZF9g+rBg8pCzF8X49T8h/W
JxcRwjzaxJx8VYJdz+CtkcHD7FJ+lQmHoVjiuAl4SaXpHrUbvzvM/0O/eEXAzF7PpYjm+dNvDARE
3DDLRQBjcK/y6GmSej70EcUlSmnu6uXZvwsa87XBmtKjIUAw2AOI9tB+of+apugdIyFrAxanVWtm
t4pvNZbLvnzrUnjiGD2bRnkoiPGxI3EbJFQgxdLaQZijs9hhKhu991n63s5QE60MknLPA9VW3Fu2
Pf7wTFozFQMaviRdrvbyk+k7w/5AR4vZ6Tiy/XxVjHXFXhn5y63fcBMGvfuQ5elr1nMr1wN1UJFC
JiuaM0tgtP66uadR09ULX4dxJ0NBtcOn6y7LnoEi1ihs7HSYZer6+nWv2+XnoPS8IppqP5ju41dN
gqZArir9iNj5KxuLt+d518m0rwQx/l6D1JK7MwXTU+8Ky4b2xK/32LychctEuNGmcrqLCpZdDn/G
/uthJMf9fVkthoKyTbcPA69kJTNqjomP1hh+loTCrb4eeWYDPDCD+6OppvXXX8qYpSXrx2teh6ev
f0G0F3Nv7pHgnvsSEByOsPdl1UGQxIiCijLxgg+s7avINN7k/Ao3+inPeeD4GmMa8r1tYEqemmOO
ZcBQkJQLj7kvhB5eBcXYKiv5nXUP04DExLsc2ZRK0ap/VTEe5MG1Pb62Nivi12NaWOhJHaqvUhi0
HwK19qv4XS0LRbKsbYla/kBSBR8OGuDyII1Rr1aIh9salZ1Bu8j7OqMsp4imoDh0634bmOJTS4NP
hu26bPT168mOEM7XxfzZhsMls2g0cG58bzuKai+NX+paPtVO+I5Ek+q5OLlVkVES85dseAFG9TYI
DkRf14GQjnxKbr4K2n4BmvngTQyNyK0Wzs7nvqAHzofx9cz/d7T6fzrls7T9z//9v0iGDz6LzVv7
9vcD/RIN/7e/rjnd12/pX/7Przr6+Zb/5fGz7N7T6Oe/HPv5Cb8f+y3nN6Wl4pSuoTMJzvr/OPoL
tRzhTc+zbFfRBLBZcP8RtS5+M00kOx79KFPxJwXx30/+Fv0C0xamacIfBmToOP+Vgz+NhKWE+H/L
uiOJWrd4CSYUCGEKLZfOwD+VnejCe1yT2IA1ST3gSNqij+4TD0MnJS90hIRUpATofRYNL8hK5gcS
K8jgEP2LJRL3xnEyAFkRg+fGl/O+MawXh0P7kAz+MRqQVrbB+C0dg486Sdwjvge6AdOrnoxh46ES
XlcyDV7QRsqjNhTnwwVL7VXjbTY66GdncAFy/mCUQgkky+IlxMi57Sxv3H/9FSsr0CEatMevv3Kg
w/WW4BQvNLxr0TkPVYHYYZ7qZ6t+GWlW3wZkcX37MZpMk1ubiamZTcceNi/xI/EH789jm9HHEeTf
fRLx0uqaKHSvY6iG0RGYFKuDN/rPrablOjeOvQXaiyqQdYPMC4hySXySDqfBpkew2YF7JnaQiQku
k9Z09ihH6CP7O5vz2EkiC4dawx+GnsnMdEFXlEkUbcZyuINZHpwQvptMzCtvG+UDnAOBFMNPszt2
b4HpInvM4nF+yR3Um/E2sWdSxup9IPp65wL6AcOAurIP42EzK/XomzjPUxSHl5oQNhZspztpn9i4
wa1PzCimFTKOZfJkHqeoBwgas6nbLkxFR8ZbZZFeLhXaGiMaJTFUAHpSNEE4VJktAvzBeIqOZN2m
+NjBPh1tzxHHpGRCSBo5YQJ4OfH6ODCksoL8uozh3yBTxbYrtlmVIh0t1A+M8fS+YRUezbbF6Za8
2dRMfh+pd9Kxtk6U1rcm5Gm8Fj3hKb9q26k3vZU81XWJ+txGzzw5ssEWCOjGHNvHrGY6RKrX1ihA
lXGzQg4y7I0RkgiQuDrd4hCBrIaRA0rektNLa7co/OFGLvKc0igpNsJhYSEbm4iDOTN+0HkOXDWx
fBidAfkmHHH/1qHclk1w68eYC0xk8z5j1htyKImII2OEn+GIJ1vJjIM3wyOpGa56OfY6AVJllfPD
1kOIssJ5qJv6nPAIUF9U9y1ZHe7AbVIM2AytF2zObEuT/xM7zysOBB4liyaGYgg6BtFjPGTcW8C9
PPtlqsLHmZM/OdkgDVqiWNll48QxN14/M0YYIMTFnjKI8XsJYyJ2+gZrtpMdZv2Ov3jfBTFkYpys
5H8PkPtLHXAG6u/mNLlnNHAqMhcOshncqQJYgaN6WlvaeNGZN2Gr9Y4F6JytC7h25QfyinsJZ5x9
H6cUJwynPrwYhgJ3WLRgbWAq8TbmytppJganSYI/NYRiliX9nxXHkNUYViVS3YFRZK0fOjKFdo2R
/bB6Zq9WeW2K7IfjD+W5aZDyIkm2Ic67iKlmxnEVXvNNocUdP7TqHDjHbnhSBE6s/TT9hf3tnGXQ
nhLbhW+dKFqXPliCzMY4wqd8wSR97chEEAlMAvdFQWVal4jY1qDLQEeEBXT4dc4lvAn36DrjbTtM
DCimaqLTqZ9dsqMlqHEISWhZEyMCIcLEdVUwDd64KD3PpSJtCGFjvLgTknq4IH2ooKTPOcMe7z3h
mcWvAvXOHl6l635gLgS8wlBOlMBMG+cHoPL00GD83aRe9+RNM0HrA+rufpipEJbRZFdTOZJBnJfO
tq+S+5j1/hLxuklgJ5I2FhezaM8T/8vlTChuHX1ncRzFdiabCcEhjHEmIa9WgLehGMmcAAnFay7O
kvAbQNaQq6zAxgGJeiUj1jBMC/OYwoPdOD6xDOgKSAmVOMZDWsU5ThrD+sWaYQPUpC4K4nRr1fMu
nwZvo1XlnEyC79oGqQVx7fwzRay4b2YcYgnqmzFzDsokDJJs729mUB8AjjHIHfC9gejfyBA7M1b5
gJARaKSUw2sf6jNEM+tSCLfcV9D+hq45u5N79Rska8Kqby3BLMsyep7l0v/RgyWHSzalzEsVdI+m
f/Tw4ewcr76du/YbEm0AvXFM2Zh11PyaDquu0dglp1Z2A8leaP6a2XkJe/VYZHhSunR4apX7mQ7c
6haKwS5Oo3uzFemmAljAgq3X7hA8B9GMfdglVlwXP5itMduBaoy91/uRt4Rt+J5GMDm/enP64aQR
mlbjRJ6Ut0ERoHhiwq6D0A+eLLNyJCtxSOeVII915ZX3Mm/Tm/AmsD2Kcnf8pnrcvj4YncjHt19U
VzOhQrfjl7JjIQV/nScMltNuK3zClPIpXICCmCwqq3upIouYnD5aOQ0lQKrkecD6teqhyu1Gp9+i
3zsmdcSocl5o+5V5grLIIG96CVX7lIzq3lD+1TQT/lFAr4/YX9h2mzswD6TegbQL3Wo+enWcrqm4
LVIUjQvGhZQ5aHX0C0vs3X5+zrFx4zkOoAZ0PCGjc0O2rr92EGse5ZB3Z0/A3qvZg7sMJ+Sgwi0C
CR7GUD/E8Apx98CRTclldIDL4PHcdOk5BwqFIJv1rmzNg+8D+TcQoC9al+o458ld5yVXYnCTDbqb
ex+v+3kWHlU8KOCdq+f+0jMCAb6AGz9jlCsUi+6Ewbkh6Aq/nekfvflj9Ajb9RZ0ljYba9939dYO
kX+eRu2zsEaIqDAscCxMl4n1r1FWtLaN6dxYuuF2RR3eKUJvI1ZosnurA7OWu7AxvNU4yWpb+ZA0
WsewVmmRXoD0UacVeXGAGn+YLcWYW+jD1KEiN832Jarb7wPain1ezw9omF1AdD19nB5C3+TitzTw
R2UGrrGk7dFjPQ+zmLYsneHKMlDUM26JYRKNL56lgtP0nJBKeR8CUymnzwSY/9aLiBdiJLqsRUBc
vPmhYivYEAh8N+ZV8wg9CFxb51T7FvxXXseo0aAZEVbRXcjr7cg5MNCHtB3UivTawQd+9ivvTaIk
2tFnf+BstPjTcRM6dX7hL1jOy7WlM/vIHBWAbDUch+WoHS8eUXbf+2Ca1zpmz88lDFYTwnSA6xUx
wnAn45SY44aPIHPqo0ydj0AVgF2YMzTmeGrD6KK8KdgjA3kgsHvYezrEs59MtwAyrhnRS+hAoMmV
PU5a7q7O1jCz1IdLoXEXzC1jdPXJDMlCYdr0xz5+65IJsUuN+1PvUndCwVqFwIdRdQLuzfH1g+Av
h9JhqUU9ZgfdK/HJ/SmUAwp9XdzlyMQPfnkrqRruDGp0zJnRA9lczJJIYu1pyaT3vaitbVeb5EMS
+ppJ54XB9rogoR41RU3EV8MEkKb7W/AWtvFwcPrIXyd2SHQ9wqLcbgWq9shZpxp/vbCb7jYUpUA2
EgK6XQhCg1/vyImTlB0UaCizAzBbPYljqlNnk2RgNVOW9+gjWbE4BSMU2DojGXA4a8TOLM0no4HT
1HNJYdXAYSM+qz3EH91MnR9mGqxdJnD114SVBGFv7VOyjdMoJyR5GwZpstXNkKOt0jeME9pbM0g2
SOZqRmYje327EwMuy8zFzV8H8XMNEo2ltCdT8eKGONPrrI/3kSFvyypQ94NxW0U3Ed4YYHqDeYga
mj+lHtY+/tV1GdE2mfzUXKsH6IYRax31BAytApsd2vee+4bMQnoUdC5LU55MLBTk8JXbwPOqa2u0
qzScnnBq+WtUm9lN4ParuqSrTI7hRTZFuBvtR/pqrBChQ4AbUpEqwx+EYKCOTVK+lHiY07ecwd/e
acIPxifwa0veIFlMUYwhxhbvZdTPPAQQrJIUdqWnxg0rMH4oF9ZMGd3ahDCvS00eB1cyRTKJVjpv
MTjOSLwTAqFw3Ds8Caj9GdhhVpwaxP247S6yEuFeJRHdvUWS0XfVoRMSrB/iLS9XCJoHBDF47sO9
FjExA36fHOodmSfjXrrpE9wovemNJSZ4rG+7mZbMoLLkMQvr60iqreGNB9ZvWN3hxIwun5qTVW4w
zv4SuIsYJJIeUJkJl3PReaT9YhrmeLJvaI9wELizDQa6ge95e/orW2Py2QHBH9EOAzOAGe0weNHH
jFpqGlCdVE3qYktRisGyTEizsNAmnydUxUeMhidD5dOJZPcz48V83/Hp7Lqmv7ZiLA6en68jE/+8
mfgPjVlCeqe7xgf3WOq53thGfWdNxmtU5tXW0phN7MxayCnFIzEdw9omuPxQjgIzBgHUhO38kMZI
NFP/MxCgDEaIUiSvczCMuCgy8PSuLuH8DiBpJCERTE2K1D3lUcEys+6qEpR7HD2a7LdbxnMhEvi1
lyi6yhXdIjQrnyHmNyCtxBdAet9OMv8Rl1wXq2nNDXwtfy3RezM7llQ1NEwPre5+Obn2ANqnM5b+
oT8gSaBlODjGTpv6rkF8uRHkFMLIdZ9ZFWiijogISEtboDgzExwweSMmLSyC5a3OOpj1szYQYNZE
FjvqWODTza0CZTIbLWgd8gs4BUM2gQcHAeoS2vdj6isMbsOLjMxqnZ3niJ7ygDXtTpI9PB0yN+E8
qbkpgGtCAo3iZxFXT4NjvjkqGw+tmoIHr6Eux/e9iURUXDSfF7OuXZ7Yct3Z+KOrJTIsMflQIC5u
m4rCqk8A1NFgDYb+1fes7BIyjII44dmXlsgrVlkOrC6r5TohqjI3/HNnWMFmdsLPOiJIcHLhSZst
lQk7FQSpAI8CiooibiitxwoeN6xQ+trDKZJI4Uc4RxbOeHiylHJOMGJl6RFmu0W6myrAjtpN7oNZ
3QulKNLMVWyyA9celzRTFXeK5b/HOWeNUeLtIHuaG6dDFYyiMNyMffhRG/IhguC0mWlI73I/uAm4
yU9OSnCYm5Rrc+C12kglWyHv8SFZVaP2/lw9Vue6qM9x3Qy7JlMvUOjo+QLKWiluAaaiHdpJkD8I
TCo8OvqC5YLHMlDsM6K6qBkFL0L2fQGfYNMk82OLsH5bq28uAUEE0X5YwyUwM38dE1q7n0R1iif9
MiUcDjRgnFVOU476RbDI4AltEgI5ZZT8mLPU2g0ctzFiPxsF19PQCNehuzmZ4gRYHFPbIBm1Fk9u
1t2PcxVs6WaACtX8s2x+oKMD8A8Ou9a0alijeZiXmjZO5oNfcapoGtJNxsQ8TQ6iBSQXiBubvR8E
4cX0zTcXM614xrtxB5X1PSkb2krWfAf8jBYQbQ32H5PzEWYxmNjtQcu7LBBLAo9JTmUhMZc5oOVy
h5vKZPayrjFiEWSpEYpm9r6vN1kQYMuT7ucQ+jEGLAxAFf5+AgHbk1HMkLDeeHwxtefecOmLHl1h
9g4dCZMqCKhZj+99cJCTdSFip9xjTXl1ZwMnEaC0SBNYCWXkx0AjhHuh9VZxYB0RsckNSlln49Gs
8qTq1mhnb2dSonFgxywB/b7MYFDhTd8Td8EYpmuKvZkWDAzIg5xrauiAhJfUw9sDqr/egFZDAyEP
LtADdppw29mvReQBpsMEWDASurEG/Vq40QLraD6xcNenWA/Ps0BdpKOPgo0WTiqc2tTNAmApUMho
0CBDb167vCnWcQaXJOqLU9cynbB6QV+F6phnrSON9LuLToQCspWEeBuomDIQZ9bcQ98cy5PB6lRF
HpOArdRF9kzHiR2fANNJz1CxQJDpxqGdVX/vDXFjjMvHCAmaDTHjlJ+JYMv4APNG32AfAy6dJN45
zVyDLZL4xtgFnTeXP0Ip53NqeGfR1NFBIvoMS/ak0qRGcC0d7kCOYvUVfsanhWmBCz064+tkGcj+
u3kL2yvdkV760tZ82+iEIMIzdUjxVZpQeUb/LTY5iYs68gD9w/41GZasywuRPQjI2+VsUY+H3C/4
8eZzTmScO/XOTdsSutQqZIz2g+0cmrRvt66mvYVnw9/4A8MytohjM7DnuOkhCLthHYwPcZZCBRkZ
dmBhfWGs9tMR/q8c+xNstJDzIn+uWQqIWGgelsTDFHPIVsXoGEHUhgMhdVlIo4wwCWS2md7OiTXs
CgN0Q8YwqXhsI0gvuZWLLVEPmWKdcQQuANzu23JhEoQQ5/e0Rz+9Fg0scn+Xk+5qnMcdJy5rE0ji
pqXxiTnd4SBbLnmypDcOzbSfbM5FxUwMn4FIjVeDwcJaTbP5Srbam5WByC+bJ5ie1PAlv4kLg5uE
wbQixCbzHbqzOTdMl764w/irQcK0Mht+N85tUJk4XyHJN9tiUcDngd0B2gtmfLXQuw053hid2e2S
kBVxCjj4NxULQL0bbApat4LXPgnO0I7jADbJQKN1KfRSMEMCkPGGgLDbSBYZIpS+PdA4oc8X2Ddx
kj/XWNk2OccbgJA0oPsECFII6cUQPJBCPwo8qJjNPZL/5uw5oz1pER2HbW7ewMKg877czvW6HoSB
1M0Xx2pJ/MwI3uso8AqaUpDfisBWK3/m8iFJRmploBOYPqQPI66J3eEofiZV3K/pS+PYy6endGIE
3tbA7Fr51pt2vUnhzzOFrX9JrzO35DVzE4m9IKt05ZSoXSPRv7Z8sa/Np7wZ6UON4naC4+3Xo3kj
grZmyNmc3OQwsCqkETLsrDiOoAUBBV9gVuEDrm3vkRbMxstEs/W6AtGU6jbUIk0xVjBCAhAaCysx
DPW1y4NfpRN/ayyBKJe4avILsQx2Rj8cwTjZAf2MjCgs7iB7X30LAqve0tBFfcDibPjdhGK9sw4+
x6lVYT0gZ0lg9ATuhgRd4RjOpqpayEduuQtjKqjIRmbgE55xRo+4yUhKX3EWfjWDkvANb/yw2P54
02VqV2eri1m+EtYxg1OfTohd7PMQQin8xKy/MX34a7Cad9KPPqOy4fA7pLCPCI2b2vKmn3WxV0MB
O5uVkWxDdGWByna40h9NHde7aIQypbBb0pWA0FwgBFdq2ZB72tCSO8K5zziGrnn9v9gPUFKH7Apl
bGyDePpOgMYYj3TLi4kL4o6U/UFzcWJnhKQOYTM2yf3ox2/xGKC9DEwbmhtlFVvDug8TeaoLOklh
UUC348SoQ/JEre629Howa8hGsMgprBCsk02S/ur7UW7qsjf2quEo6kq1guBIb9XMObs3CF+06vN1
CUN7K9XjiCl3bwIjXA7NxmNvoeFL62YbeTN3vJ3gnp2/oaYw74X7LIeC82vVPUU8MU7tDHteESZ1
jCVoEo1kwxP4GDiCGiHhgR4jNyBSqUmO1szdHyxkCVgkri6CS6dpeNjdUymsCygybCNMSJxpuo+7
8KJGJsDYs4hVr2noRVl3EC0TX2tGoad8DhzfvQzKiC1luuubYUPTcIiZz8yHZEi2dsnZ0E/FRvdj
uDHA7vSdQf6yEd2MYX0e0vSNWOenZhnW5Q1cnNh0aF4V1DZ1WibbfDHuy+EJu/GA2wp2okzgubuR
d6tbqoHALzkihRhOxBWxFqmLNG6TNAmR/6IywK3xDW8RI6clQydKgGdph1SZjgrPwnk1zZG8tPG0
m6DK2T6B2HjgaDvW1aNHbt5KedyaYWNti5STL7hdeF/GXVXBOXQYfkQYHp4TH4/g5IrvU3Bjhi5Y
0Al5bRTTzuJHXIIGfRBPzbUZH5Wm5esp76Uyp93YBTeFnMjbpDlHHp17X0bZA0MEIpFSG4A5z/dq
rowHHx6/qip1P3ekcjBDOpTQSVZmrLeo5HlvLCc76P133pPbFS+0g6TgfvaV8RI6WP/JP7htgnov
ujI6OEssnm3mR+00bEDpsfaYhYz5vqzrbRpXnB7Be6/rGGv2GFs8FjX5Hl179imrayIaBQfjVdF4
byAVJ7ph7usw+69yinlFld7XbvpO4uI9lDxIWUZv7gT4QggDNea69ZzTTzLr/kk5yWfB0HeDN+g5
DGTyTB8j3weEKq0G/WMsF9vaDBbP5VFH2Qc5WsTEtilASZJHkBcpD6ik6B/aik6TTDdt6u/LkhV8
hL4VJpYJ/LB5nzPLujcrhzZ+nHKYadmJMbYQMrAq4SasVF5uexl96lobD95FjrG6iYrkJIEmzQsM
Hrol5V7x00oeJj87MmRmBlZZYpso+ZiGwrslEernWA33mAXv58rBFwIJ0WcyscK2nG/LzsOAM1wA
XZEbw3CYRNqQPwCHlQPRgcwfPVqee3O0X0huYgrGKtDmP/rR+mktgIAw7VdVkPbMJ4y7c8Q6z5Jt
WNSr2INTdW2a8zCjIZw9io0YkjKl/4D/3JkWfRPibC9srlOGFln77i6I61UgimcODAcZLbodeZmT
ASRA1ZCdoz6xy5oZXTNLusz/KlpsEQTElbUeGgV23SsZCIbRL+//cnQey83jahB9IlaRYN4qZ8ly
kr1h/U7MEUzg08/hbO6kmju2RAJf6D6ddQ/Ik/UKrIbFtDFxj+reefWnyiDyQ6tdGkFcbysIzlZq
nuy+A1Sk0V7LXqzojMQyavNXo2StEotDYzJqb1m/DEC6+K04DrAckDsPegZvfLgYjNi9MDE1WZ9u
UsN5YJLNSEuSG9KrwQpVGQGQWvhHF/VJf8Xeg7taBizmy2nncxNvnawMduRm4HY0wPhjxRYeC2Db
MoAaac8OyS8mOUh7FbhveuP8MuAEhzBk+qoz9ralMf4GtTgBqDxAlvtQQWxsG53p94QgvBVUBOQa
7AHPnkuRwyeaTiqM/uKccTq9b7oaTScl6falqZuzmqMxhja6Zxo2SCWeQ6gLmCYeVf88WNMvfkF/
Ew+fYVj+WFGnnUrKdtekg5ggkOOTM8Umj92/IMifaebKvSzSf/y2MWnAhYmbC2EWub1HQbZTRY+/
sMKuJq3Y2buKN1A2BD9YGDkxRdmvFda7lamzWafK6ReGPhzbsdtMJVFXAV4nNun3Qm8vFLqEpdRC
bqyW3aiRqRsOaor92fJDkspy6tmnaGX/tOmiGJu162+snEEkUNBz4uDMSNiOrsIwfMviiQ6M3ew0
GqeoxjDohfpzPRpsInwSz3IJydv5pXa89oX2TXrhyYDeQ1DRqZ3Za0M7PFhKXguG5KQq3FipYb1i
f1/X9ZXwPhahc9CQX2nPEzcQfAU4+C+CwEEmiSARgNeVOnhNiSU872uuWHPHwXvVdL7GRsX+mWFe
6Cl8jpUHo7A/8kfQ5gWz7DF/bVtcoW5v0KbYIxlSFNFUcgvAR1fmP196lDNcF5eWimltlfKRI1+D
sWecR1c/V0RSb3JJOC+6csx3h96Jqq0txcOtQELH9VvV+69oEJ5Tw70jmkJzQEsRJ/Gn1vXp2qhm
HtX0QZrGxCCJ4LxemOvaje/tOE3bVH9FZw5opD9mExbFPDMIicPp3Nb5xuj4CkHY7vBZcX74LzZ0
0oXwwOaUWgp61GVRnEKetIQ6NDNA0XxlftfA7fHeegdxo519RSFNocfAao7+iawTZToBSCPoIqt4
YSuQrtOQR8Myn8NSXCS8cqhg2lYrXiLeODQI0zOYMoe1WPCVJstsPrHykrTShIBawdUctNmGKNrX
Jg/oDeaVtG1QPg3ZwTbTO8huxrM0AUaSptxy4P162nByytbxJrBKuEfpTwxMMoRF5cSqW1sav8jo
DD8Uy1swh/pSe/6/hLcTYG/SPftlLtgYAijluc8iuS3H6r0PK2NftFRY5sCtOGFcoFWEtk4lkmfB
QdUOOXfw9FMCeTElb0bduVnOKqok0DX0SqAI5utwnbP1i3NmM9BnmlAwIFnHVPxbpBsXhD9H8tsI
YVwK0l7ZVjILZUbZ9mDjOQGTZQNFXPOc85THX6qk4ROSB6y9RRFCI2hTL5Z89TP1LLnpIEUuamN6
TjKKANj2f89hYzdQduK/YUouU1Iwxu6fAkFlpHfuLBj6RQPyRnhZtaC0WTPc4bdsErZfgj/rhlMR
ppR1cyzPZL/plKIICoejgxB6GWrp3bW1p5pBQ+PyutU1ct9MsH7WmfbUdvkKrRG2qbdhIWbux8B9
Yjp1Czvs1R7k67YILz6syl1uJxUBS+8VMiuCVximtRa20cTX/5BG/nhNxoKtOMaWBeDG3ngJ+585
FkdL10T/ScIsOIKFnf4Q2rJ0RXiJh59cOL+WU772qnEQvb8YCb5Rh6JNEDRaev0jzdg71f4bZd8z
OMsEn2LwOc9tGIP+uD3nRHQr3RFSPSA5Y1K3KOTbr/C7Jn31sBVz8/CRF/OjxTu6SmPy8mDiAlAJ
drL2z4jTdqYDH6gV/GvlptKLNzYUDBY644387OcJUAvZefU55iSjTaK8ZutPFYBk/Byn3BBu3RzM
rnvuO1lD1DyPJEMDDlC3oBzehiGvtv9/TUaevLFankcBtyw9TRubrQ+Rr5zGqsazPMDNtPKGCJZK
frh5sfOMJSIABkMmFugJRLJEPPFX2zjcAY84iyGq3wM9fcVV+0SWWcX/s1i7TQ6xx38D17hrLH/m
ZjIT5lJ4N+Nq5Q31wbX7E1YAzt0amwM3JvxR7V+bKboIplxDxSyIoDiwAkPBkZyY9oPR8K8ygnUV
04jqVEKZ9x2bvEQa2zrNKD+d2as+f0NcH6DiXvoiecvGVe/WVDgOuVQsv4/zWwRzxwGfftDscGek
/rkLslf0+5h0cTlVTnU1eVdXadkfJ8JAsGNp32nOKR5DpfEBOVreUtr53m9bsgg/9Kk/eo08VG74
Y6mKroW0aj/gJMKkW2aMB8B24RriuNCKh3KsYxHkDKfUY+xTYkZH451ZtYK5yWQvjcFMhu5v5fFD
DD8NWJgl499pQahrCMFknHGIwAIfo0PJg0uavUtytSx9XkLXnCVcsJpeXpvQf627YKMZ9RYdIuQJ
Ve5cDP9xwwtRG5vYSW5OoJ/MtqrIaziaDnnBKPE4eDQyq5QmNwLq9TwP9ys2pLUDzEVBfsQnT3n9
XUYdoHP2EWLO6XlRDTnID2YuB9H0lFQ5X2gYvZJSQjJlYqxNkHSLwtS0hd+i1JuR+1opD0KbcwyD
fKl3NTtNjjVYX8e6b5iQ7AhXRDQgzmZPWnx4LwnZlt8+adoIa1SEoISzFmPkCqXTvwnB9syCIDdo
ADufD4+pLRjaiubcFqwiHOO5FOmyNJvTxH1a2OldRvrJYDUcZ5R2fSTvQaz9AvfkknQZ3XUNbxm0
wEViCzYV/ip3r02lECl56RexPpE2y/xIiCPAe6e5+qnnaolab29a/rwT4mPSOOigAK1BQM3nFtBm
ySgj0RcxxQvK0Bvj7jP1RVa05B7TU8+uQiR4pBmWBeWPFlKl61m3c5grKEN7wqeztYrx5OcMAwMt
3/SBRd1t3GSmUVO6+trusl8EuG89+wc0PwNOMzRWTGR0eyKUiTZMzQ2nuplV9oPIEP9bSq6FbqKq
KsKfWET31kalZcbdsdZorQMBAhskBTl2D1X53w5gUOqtDbr/awk+ua64HPSAHge9oU2Guk2Disq0
Bus8OmCNB/teNvo7Ao8PKUpoUvvIJDRWm3kXBovC+hyW6sOWxpsr7bPVMeftcMenVrcDmPo02EBc
WnksA2iMOW57neTQPBjWbR38+u6k81ErwrGW8fhNyp1c9tR7gZZREaBb6pkuu075D/nsydR2kRat
G0m0GHvtLxFpd7Ac10F30Zfo6Da6h8ECedUC60eW9zwQjbUYOmvbG+ULcIKbRw69hbYOJSMYm9D6
qBs1uw+bQz/Gr7HM7kM68jfGOQoqWZqlemapD7SFhT2kXe1I+m9kUcIM3vTs58XFB/zFoASZWeX7
ySoJv+JZU2xTnCG54pPo+0WSKWbjJVqAmhtd68ZzRHbCCkj7p7Ln78P44/lheYT+uNaCZA03bmeG
2m6yUxInG6BgCuYr1HD7jO4QPSKMZM8/2KU0TqEFfM3M+uOQT+e+C5nE+hIdrJ5Y+1jEq4CaEfQd
KCVyXn2mgX/0+fIkWC4vq+RmErlkkORznSq+TTUYPuIV1e7aJDSXPJPz5ieb1ombOCwkFFK1bVwO
+ZVNIEiy7qDp+Xcju79g4K0LWv0bKLXGO83Mdx57Zp0qmHlOj0oyPkomee+M2bCg5n45icg9bbV4
r8WaWpomxFoLUKVycUp4OvVu04zXvuUR9o3HfC0UqGzweIpnXpgPacOj1mzxPnNqpItSkUGNxxhg
YHcx41/q6RoO+pOeDJDRybNaZjKcfdPpd0T00WIYxTsiiHCT9E2/kcn4kXRGAGj7jJbQPLPtWVSu
cy1STEBJ6fdXp5M7wy2je1gMpNYO2ibUH1nu8jn6TUCWkb6tSlo/tlrUdpABA9aakzb658Gl9UdB
vu7mqaCfveDa6TY2teiQOtEsrnyGmclZ5EDwc9gIMm7yt3U7lcSxWdY6VAwxcF7/I/OMOfmWtWK8
T2zvfC3Zah8qO9rWAAfRDZNEONnlRUfhlEbC3qhya8Amu8hLY+CCHuYHsOTsz03ofZTU3iaJ2o3J
cIaQIScibAPzcqvcFc6zOdUdkLOmXSOzB7TchYIbbiRAELoAMpup2l6JtvoI2JsjKPzKQrZXmjnc
MpZJ69R/TQyOLgSjDxmaXAuI0/uKpBTWBnIVShYIVaOhNfCJLDRo+8L8H3xam4m48zMJBAr1gO4B
otWSfAdCFYfsk03kfSjdcttQnoHuCPlcuSBlcko9Az6s54OMjLpT5Zhg/XkIldMz6ktBficu1mCA
cVPc+YyLWxKlnpk2eajXaDe6wtlBjgeGHac//HFbRqD6NOZLToBmWRIQk7I9WQVldB6ci2ZSlYQC
4ZUZjMFCegA2InZ4LmKfpYI2lEOYRGVsbWOML5VvkO8VV9cxY9OEXPCO4mbvl+ln2rCRYwl5SLSO
p0NOj6ybdmWVcqak/trN2A0WjJMBbnnDqnHtbyEzaztHcuUz6lQLjGYVt/6m9mp1K3sXDV/DXttm
UF+i9UA9+hOn8lBTooViZiN6zWtRWoTfEMFLXhAndXtVYwtccDSsZTsRNNdpT8bYbiMMdLumvbic
rmuheMnuovvwUGZztHokvrHVCjL/KyJAEkxp9K8Ns5EdfMlImngj9Kw2R638EI45rMcmPw4Iy3OO
UTg5O/SiPF5qIAnFi8EMegaRAO+4MElQsOnSJ7SRmc47rdDDhUr/MJn7U9hp9rI0wmVa5fZJKzzO
CdRzka3YntjkiXmgOleGsH8Z5BQLry33fs5epylbbdPa7UklHatO6f5OE3VPTUIfR8LNiUDD6Wy7
lnCC4es14aJLiq82izsY0f0/GwfTCtXwC4oZf0lKImmMrFzMuv9BAABXv4MN6PI3ff6jLdLOOoS1
R/eN1L/3z7SNX4rQC76H2YHmpFFxYksH9efIL+zhN6XpizM2bzUSRHqEmRddT4/UngeGKBGD+GC3
xbApzIgyuFGoQgeIMlmGzFwUR6XoekufyYelR5wdmRYsLXV1IyQfTTDpS1DI9tZU9M9hYaEGry85
+9RrVdNUgTBFZcippHzrKmYXIgOBBarrv8HUcDK7CXupeWOTGk9rU0QXM2LAHkqYc0Um0GhAtbFt
ZCFRZJKZ3m8NjqUwnZpdLwq5yuvq0CqlrYPb5AcohxImDrAE04z9FrMcApRilCKW/Zo7WrlL7bHc
1OYz4S34dh0PnmGl34YJdRDRs/oSRWq3dwzSn5pq2rDyRLmor6a8qGcHwIWFLZ9vbCJVzOOX0eNK
SuSHgwqJeQJYB2C7T04zeQyNiRKgmnzFm98trH6IDtp4CoDgyl6tiL9C4ks9YTUV1U6zdXI2WrmT
Yu4L7UVXefeSBNyN3Wdvjo88lWzqa+5F91rxH1H8jplhygOyZItDhOfpVaKiaBjaOon4UBlRNoGG
9H2igTfSQeEs1h0CqOI/NfpUq2hvQc1y18C6r/qHa3hIvQzvw8+o86aSLUPqf5SN+9kk1VWV2m+W
MSZk/HLta1heAcM5CwpbGXbOsbbIXeH+WSd6QAAak7PKiDi6gl9IBT8NeUiLuEC3LVqHGY3ZHcN1
67chZQNyLY22KcblmfUC4v9k0xCh+if9gw6qzV4xBjgrC+ti01OoqtQ42jVgWQHEchNH5nMfM7yr
LPzTEwkg5Gp03ELau0Ch0Wmspt1p7rhe0aBoS6dlQVZ3zsUq/Yfuj8dehd6MgUS0Z6D+ThmKmVpV
cq6V8qQr69HQo7lcUkpRWanZsx1hC8J2vOl7r4L4W7Aa4UYqNd3dt9aAsK5lYiYTfuYB/T7R82AJ
0UocDYI6ppyVUVbo9moqlb2RQsff6KQ30VL99Z4Nq4gGO5QsCqnDb66chs3UkyuKBG4NOHkfW6S2
1fwSGBGQaE3txnIxtoQkt4imAiuHvqKTUQWRA6ASC1tAceYY2yfXQYlUFb82aU+IOfx2bdcN4tHU
cdeFi6aodxOx1gdSL4eKLPuSJLb+hSuHeXlEPqfZJDuFd6Eq6MXtWP/CHWYS+APO0ZwyCNKS2GS+
0gUl2u9QEnIlH/Cl052eyZ+I4CW6eoQHwTzXlClbc02GaEdRLzkGeqYEaYEHJLVquUS1ur4n/HuL
qF4HJYp2VnefwfBwZrlxzx4tdItXz8O5ZJbvlsa63svQETjq6AT2rwXcDgRWqNbCf7gt84yyS5cR
uTs+00qmcnNMd0gjq6/dXmBOKDtrGcorq4Kj5R2xkaAUyvxVpvJq1Wc0zqw0mEz/evpMZk2YtljE
QW+c6iRshMs9j59V41qpEu8DmN/NMnqW/KQPcSMYS1mSqEYOE7ol4lcXk6wPOvlUIdLLZRcyU8iH
HF/7cE4daa/p48dF+BvG8U8qms/K2RPA+yfn+s3Usk8vQZisdV81J7ASA2L2niFsoW5WpjvULsS6
pcgjJzosQOnNW0b6nRNwLnRWsvJjJB4i06etp0U/NviyAgyAG6Eq0yrtF8CXvY5FvaoFDjh26EGR
f3VwcRcpuVoM2J7ogxFFAy5F7MvkUpjITep4QnSUPiU0sovcKF7HkfoGfPqGxJa94dNn2FX25eVs
g7qGyF4vZjARl9PDTqyd8pHrW2nwWzPsXOQT0eymM2yhkl2j1LPuI64t4sZ7ph6jlX36COdAgOAv
kDywlHYNCCG6yIpxHbzNFfUmq0m42kzXHyWLnLUWFJ+O9zDHCCynayLKitE94EfmJMn4kHKMQ2Eg
t5bBtADBEnZFbQFEP+aEXkQyuMdNtnYNeGu0mp6X/AR2U2w8F3Ff7dgMed9BQmHjtLqN6lhrzT1+
XjkYTxTAVqgUny2uqkUtkjsBsaRYFj9BTQLs7EGR4/iM6pVPv5SfvEjp1ovFqlbWdZThX9MmX+BZ
T2UePial9k45vrmx+wAtY60sFUgEOYx4bT0+hPWpTc3m2XTd3aRRSSKVX/st3Xlmuec89BnE1t0F
1fw6T8W9j4dsFY4C/ZjM1miV4a4avJa8VSvDst+8ZH5HgwI5toYgWUXj2syYfzgsCUmL0ZZpD3NJ
ti1p6QizBrNw6V/ke9HF2554ga7GMChJ261xXaYFa7cR30UjicWhbZ6zKf1tQipAi00V25TjMttj
seDIPZFIq3qcnwSHw4HIvZUZTo8kQsMkKamqPC82jeqxjwQWocz5KmuGK94mlEsOSOA8PvSC+49L
68MyCfXppL53LY0UZcu5M4b9cvxoJ/g+ov9fBSuA6MtCrMl+EMLcu1SsovGSkafDectr3smYiaIW
ZLss5ZQyKlwfafFdUqqeqJD5Bix3WSp8RQwqAS9eCCtjwqy33ZZH/dmQzJ0C0sUXE9tRhtuer0xi
i15j+OGbuGMvFgub0R9JDqtGsZAPsXGWFfM1CZnb6kgwoq4kAa9gzNQk12n+Sp0SNSnXCZp52KFE
/VhTtszdyjmatfSXWDf2dZVUT1lh/DNLq2eybSMyt7YipfUusc9dcsRbvhfGW1twv+QkSKCLWJRj
ma20eVKHSvEl6W3tYFbuWdIuREM+bNtIPbmadyCFyEGqBqA+a2LshDwsqWYGpyzvcAf26kvHJ5Nj
RFp5FWtu22eeYg0tnEOaKQs766YOGRVX/kJr6wPABrxUkMVxOLgoc6VF4AbjS7McDlbFViXVT4g9
+OcZp07lz46DnL0pCxR+a4cbTxXkZ7ohUwCLtlgL4nUqWrpl1v4rPWR4WrcmEXLG7+iUULSYnzC8
lrteBjwpNjtSzXckKjTrt4grbaPFMxdXODGeIPGsoQHw0pz5RwS20fO2bBOI8eDIV6Ai1y4g0HNq
2TQj3DR4mWgDyqJmW5rFX5FlELphfkdjdOh73oBsTJ8iCOEkKnWrQdNI6WiTjaVFv06O2CZ0uZpM
UJN40H5EhQ470pvnOAwvRuMnz7qn/szYzJcN+uRV0mOZHglt1lp/IJyN86DW6C90iyWmFAtZkW/e
YFebLPtCriVRe/ZwsRNmm7T52o5d9lFiC1iaTSmWpLzKrhz3hc1FzcT3qUiDnHxgoKx17DEmncw1
IfAjPMg5ybTT4k1blg5SjXvdD+bGT7sAGTCr7KIxN3GLibUyLq4srasdHhM31jcIZd6TaU6qtxzk
NJXaVWJqDu3E+nU/VH73w2nWFs+mRFU0+Olrx8wzTCEkE1ZWUi8bSSFYwhCQZ2fTU0GdsWfQ7m3Z
UW0mxRTRVMO+t9VeIAnNU4QZQQjZxMnmzRAXzhLz5IuVe2gXQItYEFfWhZj2HYCugrn6spbqNZMz
xE204RUjTrf4LGLvX0Xa0jYmSa03xGdoM541DU5UwOx0ARGvrwm3NnEcRpJ44x1jJStCeHzINj0Z
uots/kj5Ms+aByw1j9FcS1+/+53/ngkX7V4QsXgS3jxaTJeT3vyV6ahdMng6ZWwmhJfrz36Zsd/T
gNfn6RdY9/rmQ9bvIpsoHm+rwHwsM5JTobauW7Men0Y5vYXm7NWLcVLwkegN23sVGvlaIwgDqFnM
ttN5UgpfNaLIJtE+82g+hdzYWVtR/OWaLQLqGEeJ0GFS1+2qEzgpXTRV25IrkVy0cx/glCCp0UZR
HgscTcOXC7h/CwnxG/HqxmN9BSXXPzX6v6BQ7RFlOyFqjRZszDbliIkc5sg95kKSWziQ4PyOHKvL
gowAJCl0fAbRoDlakK1mobJKrWLL79ECNqqxwdbIN+tWrCrTkFtw1YR3GeRe0dhYG703jokZT1vF
jiHWnLvZUNwF6HeCvnrqBnFoM/HFStNHb5WKmX69GofcX1SJgJzbpqxATBTulUHabRkcleucu9jY
NGF/ioZ+jsdJtl1nfvB2vunwkmAbT/PwhVrVoeeUE+9jGvnZqhm9fe1VJD536lZbubXsYfqT5b0v
JJhr38zFG8LBi5d6rNIjKzkbf+j11lXtjtuurtG59iSUg3wZRPJejS0zAlJnFqObvfqD0UKXRCYo
iuvoWyiiyRhj5k3MLwHwmLxdpjUsfYeeoMzYmxDwd6Ik8Jd5de6yGiBEJFrzXVHS2iOaHH1fM1A5
VqlaDZn31jDJI+mXezth+9WiS2gstgweMACCt9QKWyYWbRfU8dBT0luouPzC30z54OzKob1LDBl8
iyXODBHpa93YlkaOwqnk3ULdhOwqboJrNCWfbo9O1DGCO8N13Io6h47MKPDwMxsrzQUTruyjlutv
IXGPsufDHVloTNqjEvpHayLRaZrN//+a7YAJTMc76PS6lWvVl0yMU/QYrahvFpPnXdN8dL3QDiVz
Bqutd8J206UtoIKnUp4zHN6yA76Wd+pVps38HBve0hMUM32R/zGx5OFgcu5jWEcBRZGV6c8cMvCE
D22aBTdz+tXL+Og2rXYYjMLlc9HzVcXP0eQ0zjq0jyYd4WaKQzgVXxkyj2XV8bMactSRjKz0xguI
s9Y6QsgZ1SBU4LopbG6hfCeItmItE7Mu7b1FGyjnHjbqtXqhG7VfWZ7yNlgLkYCZzr3BP3UIsE//
/1ncjzSomb7//690Lzd7okgd/2TP/8MNzw1OnUYONtpDVDUfOITbNrbeqIJgDdgkVXZDh3UuEx9c
xk/45as7gLq07otLjOBx7mS7pyRq3nnZ4fSacX4QWOcePTq9xksf2uimRzUHsE1ubS1NGEN4Yew7
8iPyeqdngZNy1/ieexfF8NTRmH24DopEYubHHWIwseuEy2GaaWcU8rfEkPVL5JfGAd1/gPKK/XEU
diPucflVV+qn762XahTGU4y46RYb5b/GoVWPYzUuXY+1ut9qSzdiYm5XY7qTCWlG7N2XEoH1CUl/
4qTqkkQ2EDSv2Jpsfa/EI/K+JOQdBgw+u4hOuxUp1EyZkFFhrMn41kg5BwcrMPyV1szpzqoVWIeE
IkUZJ+KQT1iGHnhI/QVbTf3qkALPxPeeqrA69eGA2lL9VGjE8Zvx0qbeoUO7efKw6nI11wPEgNbb
jOnEhDQCe+7hyGCeaY4j7QgVZ9j24T4RiaQhnbR7C1vFs9kRIPI7eflkrCy/blasqDbMGsKj0dWv
wq/pX1rr0WkjFy3dJWAuP74WmhEcKkWCmPKb7tRTWNHYsN4Im5gEdHSVrok2eHSoPLCiofh3/WeW
/MRmEH2+cpiqKZlNZ4aeh9blDs9QhNIsY/fpfIKwNN9beZn/oIbJtk3KulzPag+hRpFcalEvAkkq
KgnSDMwVHVtkhgRo6h4Pi303pSPXUQ12O3CcWSuWbApmeSzw2ZG2IW2AZWzcwlyPspP8cjqgcWju
+0DXIKyMXJ3cNSvmir2O5d+ondVgNIC4VHgYWpIBE7x6hVAbXBKnuKjPI9K3zvdXdqBd2oYsIzUw
UJqa3AdkAtQ09ImwCHpcr8AQm5CRHiTqYEvYTJyDRMkat13nUY5Os9tY8cgmpEluXi5ArVhU0Cb2
Z8EMatFrLEYTBlIF+ldaBiG3XvJZItViQZDeaMQg4GYc4ECMZnNahqly0slr5PZyVNbuSuglYX3W
SsFcOqlu7NlJ4yXcJKX2X3HqN7haDRi9nrlnaUki0gSaLdHj7waYPWJM/61fO8qftv4cuwiSJ1qm
I3LouHSfvDFlwGQbq86Z0oNuODepO2IFyjSBvfHoMZC3HhenIe8R+stdUmj/SrIFhT6CYJ/Kv7E8
6CXmWqpvsY2qcUQVxF81BbPLHuMwcUhELGA/KmaKO4sCeJsbPWEXHlqxPtPMnmZ0slHuRml9a/jr
5w/q7rUcqPlAwE6CgtVtHfbnkhstKlhAiOretTkxvaG57/VikwZ+S10ht67fodMTVNNIMwa7/Juf
NwIDYLFhFAB+VmytkmCjWAzpUvT1xkBWCoH9RQ4Z+WpNsU6d4Rj42rno7Gn3L/L43QkN25DuilwQ
s/o6D3FCht5bOa82seyVpJVrWHAHXLEd8gqYL4VH79m3/kqSGMxghZ0/QcGPtGH7WH7WICxWqnfU
yirNGyp7qAND5i+MsnwdST5BhYjqIvR3mLMIt6it9970nnucBHiAzmZHey1q9Yd8hmAJ99cybTBU
fdks9cH9LntkFWmmLxCcf4PepNsZajyypfcGvs33fnTLG7bcQmfTjC6FZWg7SPdvJaf6prS+Eg8b
tdPp1Soq259udHjbolTnqVwJx6DblDVvXYSXm4N75fbdF3w9Z9tV4SVrS7EzRPLPdRNiiHT/GQV4
GV4drH67ijHhCq79x5hdgkJ8a6nadkjCl4NpPuU6WT3z55Hgbsa7X6Rrcpw3Y5zsOzeZIfG1eUBf
cQDfn+0sAx/JWJtnvjH8g9NsF5PDDpYq7Ojc3Wi5eSEeTGybjOwflw/XootWTC6Rnk4/HhFAKNVo
98MzPEnmZ7b6S1pSMtF/fyv5CA2ehvndR+vLIMCp3giO/ceI5RlN4jGooRo3iXFT4o0j4Z/PZGvZ
KeqoOvlJp+i90LBIWeEZKyVRzQhdPMxq8z8cm+BBjvK+9x2x0RJ7wHU07XU351sI2B1LQK98S0rD
t1f04LYnta1YBKwSDl68dC05S6i0BEP3OCAHfcDcaLViV7k5dkGmT/bgEdPAXez346dlWIBHbIWn
0c3XYREfogrpQQ5GqP5NdXnVauz+jLTwYJcZIR5cCVXd3gYEHzLEPUmIEWBalP6MBJ66rr9HihFO
FblETpc4kF3Iq7y0vPYukjTb+o4r2S/czCeuMj7a2YXLhDFu2PdryGDL2cbfmQ0isR/P7F9rE1C2
7TIySP1D4mqHpu3Eojfsf2NIYZy69cKugv38maXY79ZOfZ7mgpRy+TaZA+YUt1mbvX10oChEIXp/
hIliFeg5iuxCLtMBCMNoV2hB2zuOtmvJaJPtRv5TC7vkBclO+FJ+BqKZl+NA3eT22SvYWX6mDH60
9L/qurq2rrGOKArHJOQELyykqeE/yxPjVkn8Xbr224IIpV38KsL+tQ+OgXWrwvpmtuY4LwvYavFS
UNMlEESa/CucULn2/Umfva8SPaxvtCdSHQIIlOG7Lz25rPh5Bf7LRd3ab83kQKDMvH/5EFPlpJ8B
pmOzzz+bBgZaTPE4dhTa41OPirDoUNSXppZg6oz2bUCsxBTrF0jquOCHL1QX+V0nmHqliQ8CtYpr
FaDkM6bpp6Epnw9fHMW5e9QtJ1+wh6DOqSQOhaleNAjEgyL2sRq6yT4sP9TE0MGBF2b6GnHg/T5R
6VPLB8tXemiMytp2snsk2rzCme7Kz/XV0BU47uPp1qnkkin1lpH3xVFiXILKITnYj05wU/dZkT2F
JipfpousYejDx+A78GMP50bDs17fR9cy95YSE8yVvwprF3rZMdxZUj2ZpWCKnAyPqLPUNp7SrTtA
SyeAeCPr/iZ98SlE+pW4cEcAgB+9CPHEFP5ZqccyDVQ28O2UKL5vS5XXXmmXHPN3Ffs7D/7ZUpTy
T0XTJ224nzqfTlxjq5p48WHyKO8NT/SLB5veb9xXg0I6jMSD4pJSMQ/2HI4A0LryYCTJNUm7l6Fi
LUTaR7f1k4czhr//sXcmuZFr63aeysNtmxfkJjeLxu1EXUcoVKtDSEqJdc3NquVpeB6egWfikfhj
PgPvAQYMuO/GSdw89yhTigju/Rdrfaue0jsLxEOlSH0HFlpuwfcAi9OqM9MAGrYhxCyXsnfz0/y9
Mb0fgbZE2oQ5JaZ8ZfRyYm83rSzhkS0evTdWBScdB1DUY4Cr0ovKZr8vNegiqtWlmu0ibtFvs8m5
GpHGWI5Jvn7vreSPapjyRulJr878adh32r6Y2QXkgzbDc2Xnv2nHI8PZzFzC3wdm/co/kkeZMLmc
OJkCPe4iLEMCc0x/1xoMbaQFWlBotru0pd3uptYAEBLk2IKMrzar9BUflrkH9TsKGjQSbBVVIQg8
Y/O+8GrW5snTlGcfg+JDi1Lqqc6NRyfSNgWDHhMhMOnK3V0GZreK2Zfog/sZ/o2fyYbTaIVQI+bN
s3S8dT5qOGKs/HeqsQCRR874G7H6ApIi0jxzZKTuuz+qaLErs1yfRYBLx0peCVrq/f411Yr74OXP
OLcuWdp8qAhFJqIoKp7s2Uk7/6Al8i1jyMLyRJAwFsBJE5gIIgYI0dBuJiN9zrJ209kNzA3/zPQf
TUDMKs0CpuYObxNi1V2VRb/BfLDz2S1DVuuiqt6DhkVuIqZpXTPmxa2/HViFMTPGN1JrH1qFBTAf
sYBHevnGq0WlzDtHyPlK5figS3PYRZH/TtzT2E/uk/DIxplHX2gTqDwr4okgHNf+FmXUSBmoA39x
MVYPWrcq0LFrVfuuQVdbK0BkkqizjrDWIq+dXcB023THgyFstbGxU44JM/0c4NIBQczPZK9EUzSU
TvGTZs2brgI1B+1APlTNJvJ3YT1kh3rcZ6GFHTMbVmaM6MOp2MmF9DcpijHMQiYDO3QvhsDe2lts
oU0yilm+Ryc7PvUNhDsjYeBtCvzO1BasLoxbjYqd76f8dQjOovg224UziWtlozDXNW5/FzkM+w6u
AaP6CTclnlEi0VICAxmZxFO0xvrL5ylFmZRjN6vVZCDMKTcDqlPilF8mOCua+1hLFW88x/seMNxk
ippuhPyVa9oLgIMjq65b5W/0gt2Qh7x74fjdQRi9ffBlniE9ascDeGnuMbUUJa/OULvhNmndD2ih
csF6fBf67ZcHApN2Pn1stCBfVI57gq785uVquPR4faTdlZtiAmEzIrEfBTpOvYOLSUcQZzQJhj0z
TLggUqzGK3d2rDXkTOvcwF6OUkY/5WnLh9SVZ941Nqthf50qXHVdx6LIytNvjwkj4CPKSXR4sYge
0wzvb4BNza3lk2cVl1AwS+AzhdAC630eTrtowOOI9/uxx18CmmW8Q0gAUCxqJtBxdIqVEDvTbZ+i
CLhyzkqDM9qaZVMcWU62iW1/WLL8pdr3hmCdFMXRjvvi6DFdRkwHa8L4uTMbf8r74s+Y13NnZp9t
4t71CMShnMxm3fjc8+TYcwExE7WU+anryZ2zGCgSwUwILBKgNUlovLKKP/RxtjDMADPv6LxYwbBL
5mNLC5mQ8yZ5kiVAg9NKjsTWmVPHBtgGrdYKICV5RKqG9aFb+s5Ql7h/biZdLC0oa7E33mHdH+SM
VO9rLHFSXFUGuc3u6WRSA127n94TKym3akbJ/Uinf2TWZ+31uNsY06AOwBiI7026BaPFs2uHP+Y0
HbKKUQCGvs1Q0J20kf46NUeHQ3fp9PV1GhDlGXl0YaH+yztAAdbHBLPnl1SLgdLa7xpjMB6eNfOG
cZOayOxFpC5ImSmTvHAN2PnJUVqw6pHwLQ0Pkg+yerg+h9jAwUaOIWlg5cniLECnqtM7dbc6ie4m
fmC6nCfdkftmYMwEnGshCCydEKnvQC79BMHwNBkl5A17E9rjgYIMK7pD7184O6wvwbLGorsN7PHX
QXQxo/Xf/dJAxaRzd/YjD0/lrXhO34KYg2uYPmMbuXwcoJrUurkbC4/KVdnKUfRDqhZfzEp4LDoq
aaf/6rXwhSSIpOcs6mP249lTX5t/VOndGT0cTI2frmiBK7I8+INszxQAVMZuWkHMqlgJA2yv6qPT
sVEV7guv15+J/IaB056NxgmU7nOh6IXprscGQR/AIYCodIKNI26w8A8OsatQb5/0sHuJ65Gf1gr2
ICd598G5hd2OYAKDqy+5sIUomktc65vcCvkQzP43nZ2nnruvY+6uea8fwqnS0WJ1T0TlYaY2JB4Y
G3duadkXVkmPjeGCTBxwfOveK9JFgzl+BoU2WZP0usFRdAzb5CwBvbjSm3ajjYnNSeCsC/arLWwD
NeXxPul+TKfuN0Y1HIgNxDTEEQsg4amg9OKmDJ3TXNW2I2yNYcwRAM0TPFtuczdWa1p7LOzxV8Be
DDjDlO9wA1x8Izghtn+DrHWLY/avXmn5vPLInpkToNlYtGq4OgjBpe59E5l0xtPIsRCmv0Rc0yp/
D9UN4usddxEqzpZyp+yT11jwaY3736KeE2GlvlNj+zsZ2amwGVxLtkcGjpY5GPC5k7rPGoUoGQIb
HbaO/DmGOaJotnJmtUYJ5QR5q6JznHycPame/Ix9s62igM53/AxZZrKzQM3n2TvX5V1zi+IQAk+O
fOeU1X+tMdN7SNInLIXxISjzI9QLSo5MPmFVGM2aHVCKVs1qMdKxNLK16o8UDwJ18sl23I+xtu5j
wmkG5wu7ANs8L4BiXe+0ovwuKKqhuh3x336plDbLil6nUBz5iC7Nvl+FDGMjBRe+QHTRDHgXTZSV
+oAN2eJo0H9C/V0nxngBpfHRoCKnYSHlToVMMnPGRfTTo89fVVcHOeJQ1/OHQCJeGqpdyPBzmRbl
PodpD1pvuAW9/WpFnyM9GKbBfc7tUWXJqWIFG/K9mmx+N7JsLz1n21ihFcruAdU7AI6IRxOnnovY
BMbJiZMPbTfBuwvZjHdb8P0AwFMNTvdWaBzYfr0kur1DwdYn6Bv/vgFK8aS5rVhPekfnRGOliZLD
NQOQ0PmvYwq8oTdYjddC6Us3fPa8VOyy9C7MlGE1WY/uUgN4TduPCLrNAOHhCgbc2rCgRXFMl0Dk
B/oW7UEPIhg+zPYVrSjQBYXpNTcpFKAP8LLcle/NEdf2duDqQjOVLae+/LFl++v/lYyhlNCEmWM0
h58C6hcNXKjt0A69J6ARmYrt044OHcns7MRAsk7lXQyPHHcIF3Pre9SYOvb46Wte9T70ypVt+UCL
4HA4URVtjTh9Ghqcmt4M9GBaxoqv/7C0KVwDnPrBS8fQUkwH6gK/HE8CVDUzPqhqHqbJSiTXuANC
AQ7cKZFd+IAz1KhTiztJ/WgT4IaaQ39CeQHgyFRYpbWUN7rsQWjBIrFDgnm1GdE7Wa+aRAroB465
7jSL5Z0Yx2Ou02t5ugVNtigQD3EDakH8ZaooOYq2vhuFyyStBRY6ZlI/KKup16QLIL5MIMZmYP9W
UIBorcXDpI+7zkkMoFR857yWrVm+ETAOsNvSgIFXZI6rCbdqET47loOPa97MuCOoChAStoaVXnzE
judzrfZLMwZ4QWUIQ7TEVIWJ1JxT1lmV0/C4sD49/I/edGp1iyBf/2zUwavqrLPXIwFuhujkqxzV
Ln1X3ZnPbY98hHnrNeslaBq45Vrw3o0ZE4D8OQvRe0kJfxFZcrtiw/Ss63PqqYS05ggA9PiHu1Ch
p3L3DKSiJVJWWOS2hvWKzPbG/XEtdye4gHovtLaA9ZKtPTwSc3asO9YnLNcm2TMc5S5oplPlU+OU
OvS8vn9GjHxDTPMyAbYkEEJ79UJKa6pETICyPo28Kzn6bVJ9d34QrQ1HvTgMpZpW29eTZ1z0Md+n
jInsENmGAT/wNDgsDsbGfExihJW6zJ+VUT2UIFy6OgaFzTNK9POTPWA07wMUPnx42fol5NhFdEH6
Wa3gcF+5ZTOgrX3Om5nzeRIGT3jJ3eNN2k8kh1MZlYDjp7dMi+/4LytUeMAeRb/HuL6p4HeUVrjq
zPpDd6IPc0jPlBQLxzvaNSyhDpxZVi81B/Nwalq3Okc+YeE9LA2opdL3vtz6yiCQ2axEohPFVbON
CU9X6LiNC/KWO2yXfWTQAbHxbAr5jgcJ6QBWAAjgzzWKBXzk0W/BvIu7ZS71UONWxvfocpHFfGDc
eenfJSYW2a/I149Tme0ZYN0tsCapCL112mtPoHr+5Nq4GlroAn3N41k1X+XUDKQBc6P4xVNTjyhA
DO3JnVevFSJdFzxY5zWXSccwkQiO+VY01FJx9yxMEnqrlhmyZSFfHm+9Ln5ihlqH1n9tm6Lawjjg
kIiyHZxbez3Y4S4JQmSFpf+Cl/+nBucnppDFxHoEQ7HThPaUFgdkyQBZEjKNTWbqwvLEWc0QaVl+
VZnDPaK1D6Mm9tPIPjQM90FinGfArZZdHVW9iSILocpyZ7NbseGxA9sw2QAQ3TWESF+NIbrGxqxf
wEHSKfvc6eHd9+MzJhSDLU94p9Uc4bBo3EykyOtli4HJA3PUed46i+QeNgc5Z2gyarLYd4OzyTr7
vSTwd+u74T4tqiuaK0gqjnYEJwooGxsEJGN3Nf/VFprUsuHWa7rgQjV4JcPi2LbeZ9MS9WZZwyJE
0BnaGcyNAsG0saJmvWgYzZyyOGqdhuAyHB7xlt9EGl5T81AYuPlyPf7p+emcqEZk1+JQLJ1HPM1n
rf6y6tkdqfUBOLnkakbOc+Wf2bjAAp0mDC7+Z4r4fMhNk8/KePA05GxVx2QzKiHtKOfHVlO5RHwI
LOHkzcpTIdyrYCNruEG7GcvpIgebAQ865jbU2q1icMf0trA3WaS91B1AsC5hBMGVbMbOG4ssEha8
8quPqo9RZ9aWp2CjGzP+BT/33Lpg5MIAh5eIQY9jLg4iDJbo0CmRQ7SsZAirmigMhuhtyOiqjDZu
w4yOCg8KpdSP1VDuGRZVG/7qvS5Rx8q+4qTprsHo1juGly2zmkxu+nTYa8iMF3o7s/2Di93LbpV5
4bNp0uHbOrzQnEYua0zM0QnEtY4du0zM5RDLi6PDHIpzasoI3vpfb3oEj7S3k+fGL39iPMPor/tX
qlToQE70Km39ZTSGF2Qab0mQr8gmAF9h1kQwZsh8Rawfmyo95IO/asnVIc59RkIEHe1Vi1Y0MSN4
JAqxgIyxRMdfMSMsnEP1NRJsNQegWWHJqqLsq0VSTg82z+DKcwBATK72446I1uCQ2mP065aUGow/
lsIOqiPXwrGILYzP2mfKvo1sTnvlxu3WiyasVSb6EwMfsmdTrnbc7BEspyc87utKutR+THeTOjwG
5IICs8mmMV/2ubgFRWKuBHQAvYw/fCvfZxX3F7bnXg78QEYSrIdAXw/kbwgGd4s8ElfXV7gyck2x
SQy+QaQ/AMZEqPKVkuKguYzxSJIeFmP0lVblH+xDvCBj/8dL+uPUFlttNogoGf7ps2wHKMRdOoDe
01830eTezVy5JbNE0RUTf4G3feHzeTGR/HBLEhDhw8NldiTfSsbTa9kDeO+HQ2KobgOHwtk2rDqT
gEV+06udkzt3zFvJ3HGgKh7sdVSmLM8n8h5gEYwbGqOSVV6Honvthk225oDrI8YkTWl5S1n2uy7r
rUMWAZny8miXWu6tihLkmYpuoiHRsP7bHaB38WKtZgFlI6IuJWi8/tom8nuaN6xD+1YBg4X4yrzN
LJiA5Do7OMiZHMQAadkU7AoJ5N6FygNL4dxC9ONCxt6TwOWGqwdW7BW1m3eaPUpNb7jbk2BejY+L
WIdSGlcH6ZgfJfUFlVKW6+4W1OWZegR073AkSv6nlv0NaMyLUN5TB3E4FDjJw4hxgadlKwzkEVlW
A0YMBzXKDOwB/LvB+DItBAEuOKmQNfy1aH77MTleiMAUOZJZiKUVmtFeT3VBkEO07iO8l4B/h2VX
scFkDOHbzQx89KdDOxd1g5o+PUY0K1E5B3TQT5qDBdNtkaZ38Q5/jkdVfXBBmR9HW493iLoP0YTm
sXN9gM/SuflY5h7DmlPGTMqfWhjdZlLgiHvMT67bHoWN8dJgAzm/gIFbMAh5VyRKlwqLu9fPJnJX
nfTZ6+y6zAu0tRJ2TpSKDSMmKh8CP1lY3rNT4y9uDOz9iZMwMuMp52OlICAjvLh5SXmb+UWL2K08
GnubqZqyfsFGnayiL7HP2uCyXvTCyDeOzRzKgcLk0vv781iAVUe5Q2u9T5BhlsUPmonv1IrAcrtf
yGKdFWGB1M0RmCnTdfdlOrLJyeMb6oOdMOGL2LCCUJ2mG2J4oAzAWUyaHX2QfuxScaTApWeZqrM/
xeeu6t/qcTrVjnE1hhIcWFOSVOHkN2kz4SjmPOMyQVqSXunFMbm4LKwinE+wUCojS7cDe2ll+QRa
EPgya1P8He0zgvKF6RAuo6xkvII21LbtODG178Uasay9y1rvEgt3G7BO8mR2FZwwhcsNrQ+oThH5
7ka616wp0vUg461M3Bef3RKJIO8Oxz2bOLROPkzwtkZ17prVsyGKW9kTnAQZ/JwafXgqSMrgi4Pj
oFdXc4r3FS9Q1GpAcyOClwx4y57kxa9tMCwAhl7jDIUdn59qHpZXK2dOgrAL2nVvTF68JH2IXZou
FsrmsiIWCgbifdTN5jxq+d2K79SNK8NOQ+4rUlgkRh0Np/amxd60Al2bFdq1FgjnjLyDxmtQtltc
TGMTf0xth7+/GHZFIVMMiSHjK9Lq+anJP+/U0+CRU09ZxvqcXWcG0zIRRLbrFIBIM4kysomCCiaa
2AGS0sbUerTTJJKYIn0GWzQzz4LHXsXZc89smEL75I+pd0CWpR4DXWjrrgS3wVVFOp+JbFDL4keo
EgpcIpdoFrAWY3sGxmg6dhP4ddb6G1bkeNYMLXhR+WycbsBcRCFjdtKgkBqQTUkDjtDTnwQ1RZsQ
PiChIrD95Us3UmVvCNzQmyRgTJjyX6e6vFmFX22qWst3o2zCDzo1uBg3HhP4DQwOKuSjq86jj/Qc
3TjwtDIvbFHNizLZ+jCA7rYcsjsGuX0RaevZX7Brc6iA80PTeK2+cQzZ3qL4RFMD/pMtTWpWb0TK
ICOqmCMnlUPpWK/tXJ5Gs2yXYclPXfb2Nkbx76QbzcD5VoX9S2XZjyR/P7RmCJYp1l7jS6zgoYm5
gQmT7MNPeOh7sOXYGTCkxjQxgUAp5MJScl21yQZCMIzGxjdOiAWKcam27R3WyiUraX8aqsPdXMnn
XnQcgqVbMv5ApyioyAvY+DJXK01/MwY0AHQLzbZXA3ay2XfEVPFkZYBRkPlTFXH7aroFTg0Q0sCE
FjkJDl03WokCKxZ9+t2I0IdC1mUyGgRHHFvpERUbMmXJOMhqvev8T1ew76XtgBNtNVRRUA3LhmZ9
yAfoNYF5hel6izAYH3LmT4t534MoNiK8ST4xwxo2/nRSjt9eG0f/Rj6KLZMJxsGglmWOiJ061i1m
xGBOkj6GSx+x4XU5kpGblNu8qtHXVtTfOtWq6bDbat1ua00YVhwDNGgECbvXgeoPcLnYHqR7fWqu
UT77kA3OMDKFSZGZIo5o/SGuhudscjO6GLB3+VcoknjrIwbYJl3Gi9CA0Ykc/1SxOw9mWevsw1Gl
+abp8Tb/DV2OS4sVf4n818K1guPgIdXddJvJ7IszgxQ4rK5ejhvR0n8GXYNlQqc31BEvKV7cGsPp
jGjaM9RZlJl7o0GHWQTUHx0f5a/yKmoiSdyImSeLWtKIu2kEkQpRfMVsw/eLa2UwJ+IZhukxPiIx
ivjwJscgJelp5HgsXdJmIwhjImdzbDNj7NgzVzFjR0rEW+YQPRzbIA+1bLhXGQa9CWqrRlQal6Rf
LcUZXla+iXVm83VY3ND3fSEJpd6K7U9dpq+9+zSqTDK7woBh5f2nxkM/LqbSQX2f2S5yKUwDZhKx
YAd0HhhfmgWTyZWNjkgZTVceOeNh0iGvV84Xre9z0Klsw8QaNR/TmTB66xhQx+5HnDM1SIPsOhrh
ZgzQ8Out5L1HsLxS7MUxECHg8CZQacNb1DwYNlW5hZwgqLY0RPg1E+ujV4DO5ABKP3idJKQOCkWs
rza7RyjNe921PwFXiD2QUhVCaKvgHgmLMQsg2+OoR2+DKl6DuDT3NSKmDJlhpvXDxeLB4iYKd41b
cZr2b1pN/Ra65rav/HgZEq/AIAMzDKe+CY7mig0hYILwOVQXJ/G/hkl+tKpZDyw9F0bAf2V78woj
VueoHHZZ6HugLZo3x+rlOp78nzA84Ivm8xABFHa85kUQWKxMaih0e89O2RzSiscnrNLdGNgUTbmu
bcsHXYbaNkvsb2Xc9YDvhyeI/VIKQHnKPkzYYLE5zviR72hjGQk8b7wTDbGIm8IjPCtp+M60IZ5t
UP25QQ8LZoPfMWvIILPYSwONPVJu8KxYuVYMYfBA++U3jijU0JxzA2rchV5IcxUDXvEwFImwRbYP
JUuRsF6V8ioEO9RQXoNKsRb3+keWqhB3Yvi/8PYOHOVkj7g9kPMWaZJyg9/IRgbByGMR9C0foxS3
alBRsjVJtahmVJQbFuyj3O42JM1352OSsdSbZdMQ9DGjUu+M3Xf2iw83lx9XFPqblQkSQ7T+0Q69
DRy8L/SJ3SEMkLsY41dM58AZp0/7eHab2y77KSpOr/HPunTOpk8qWu6LDV/DiZh+0+whgIdSZIYD
q1pn5cJmKvMIUiR/6cKmV0lx3/oZOsa4bI2N32lfRSRmgErO5tQBnKg4mhPJU6tWYJ0nicfVKw4l
wGNKAuAZI4PCcV1rrDGS4h6KvY9RU4vemtB+b9xvaFYx7YcT2r+9PZzohvFqm+Fz4338LV7TmTqF
AlUftG8Om42wxbVu811jwIHU4+SeRt1jNaH1jHsBvyXL9/y4y47encCkkxcQTtvMdbKU2k/WhXuZ
Dc/5pIGcYQqXt/YvT2a4NUvj7mi/WJBhGMfGnwymO8qmu4ZZH4+ORO0p7I0teuYx4LuwsFISa95G
q1F4kpfr5Ki27BTqTpStyMb+AXGBW6t5YeibsdZ9JkRo0szXoICxg0AYX2wp7gWDXFj1T5qxNfW0
notIHJhhVh0mszuTWcBY0uIjGE2QGuRwVcGdSt1a01tNqMaD5ZgXFCkpVvoISWU7BWsYcgF+7QfB
xASYZ95uh8Z2V7jvXyYj/+PAJblm7hStym6O9FAFMhuLqVDipOFGTKW7knp9lCPD+EkrP1LHfoGk
9Fz3KPGhU8DA3iax9xKT4HNDfJItsFvZVzNNk4eqrL70CTMuHrby4rAP7HpOVCuMjRVWyOcgKZJ3
L/72x2/LMvUL/fYp7oSBgY9OY2zNj7CsOTz9vF3mExHgDnwZzmTopx4TMTZTM7nNw4bTPKLC7B7y
bEZqJJY627nl7XrdYBLTYiEOtRTMOrE2TMKLPVpqLDoFdvnJJIIcINfdMpyIZTlEJm107SO39zEe
DnWiV5sp0epLXFoPdYLGz3GRlamwWAsID0u4s3K+Dmjf8W/9miGu3oSy/tRY/aHStPZTNxUB1kEt
eEBHa53rA5HAhhOsSeVmg0ni46oIJbtENhJbDVffOqmzc0pwMM8QlFBMjogQSdkbu5UvRvVbFN01
ER54zcA5O2UNoBx8qYHzbXz13EaRDBT1B2Wn1jrVTfdglJJUIx9bUJ9810KDpRkrncE5X90UN6d/
p4L4qhBl7oxuvreKpcw7SLkondDcsAJlKNJVQ8/JNjWLlM8foGL5o7PZlL5FT4K4PTAFctLwgAUA
bfgQcHITS80jN5MXjSRhF54JbEhJs+rZjDWCly3KTBtAQLqz2fbdiXp6iIqOr4KL03tbs9XIUw0z
XCuYMtuO3ymOUjuGL9izUlsRU9F7iAwzsMsu4/zewW9oiw6dwbVGybQYpI6r28PpUFrmmnnbHsgB
lOub8AVxkTlwJ2kE14j7cjEO2i634ucq075S/B+s7fGuRy1Q9xoP+gbW126wgenkGvvp0Wj3RSPw
6ihIz7VhbaWZYz8ceTMjP94YgX/FRxXv+WstPPGeV5LwQqjB6MPGVelGEHq5xh1HZ9lAqiBb6XEw
cd2zAlMOXu5wlm3kwInhoRWmeW9MXL4A+QooADIrv6IJ2VMwWfQ/5XNPkojlM+mq3bUkMjLQjvQV
e5Ten0kGdcTL7uzZkp6HyAmzfhVVxnIckz9j55yRszor039UsBVWgVOfMsBZC6FGd52V0d4hO4FU
B6CqjpPu8wqiOfey2KgBML4eoajQ84vwNQctL27J0IUSiPKwjLmkgA+H2zRLXxOpEUa2DJOS7op4
k6UY8LmM0FvQKyA7L1eEwv3as2/KkO/jMILtnKj8UgEIxnJewZ5/NVHmovmJ3olDSAoOUKKDVqS/
mKfUCwzKL+3TJ8RXGyEl9Vb3x24ZT2luvEot0TzAdHlwid1VgEdvnASQ4hLwDLRLK2IMvg1d3yQi
R3oluqdigI8RNvoG3Qvc4XQg+1WfXh2AS4XJQtqYJHQrZcJPifVF31sY6AzO3KE//o2q/v+R3k9j
STb3d6HguY13aBFF/p8DuQ2D3O3/S6b3//jv7c+//fmf//W/7dF31j//x5f+e5i3Jv7JPeh6nue6
BtM80yXnu/9p2n/9Q3P/KYny9jyuFNdyDNv9jzRv/Z+Oadsmi2Fb6oZl80VsQtrwX/+w/mlKR3f4
8zC1O9J2rf+XNG9LSuMf//af0rylY/OH2Y7p4BjzTBvHAf//9+c9yoPmX/8w/ouT9rI1UDHEtdRX
KavEEzq58dBj9myguDzMaT9Kh4lKBlK1BkDuPcQmkR9BjuTUYQQ+GDxkuFxfbFPfSyIs8DvZOCKb
2R1InrI7jggzXWZ/9kD7zfW79kU+3APRrH3VjtcSZUSURREgxg6wNfRDbE8k9QROTBvVv9oWzlqv
0cfjFAdnqMY9qPB+MWWyO1tZ150D01dMewNCfYY4OkaBA99OZ9foxU14CLQJwEi1rEhRfPdNL+Jc
kfGnnbxC2r3YUYDUvDJwhhvy2kVteRjSuCYo4Iy+Y9MPfbieAofVYnDrU8vet8Li+u1jW0FmkWjP
A3dBZnVySp3wf/9StBYUtPnfNTUDbj1ixKJlzlJVwcZKutl5m8m1URjDmSSt4ewwsNcA1nr5CFV8
anjl3e4cmciNU5wIJ9EaO3+i88VGjINaR5RKvZGBNyCcrw5p/hgzx0t6UAGPDHEO6R370YJvwZVG
IqfL9jmfFXGEtqR7Qp+fQ09Vl7YP3VM6YcSFpHILq868WADf//7O1Boy3TGE041YLYC79tjGHspC
R23HKNFfXdvcFnxMj7lbfRuEqT7XIH5bCV0rxX61RtKoP4jK3LhzJ27VNdnBKgQDxKDg3FK/msRc
DDYUSasoV6Rsm+tp/lOmLlzxn5yEmzgn5efdY079vBojhl74cJYl5/nt7y8hiejrtx75IaarqrtA
lusu0P+sbT3nTmt1RvyqcQVqqLEttjEF2N0eXjFXD4oTdWbs8Ob2hM+rDqMT3MlzrXRcAl3m4lcN
QueXvshYaqq+19Tp0aoqsCNIN8XpPJps3qCxnrRw6na+FmM7DSAg+CkpUGWdmiuVTlgehQnN2/DR
zaLEOxB9qh0i3Zm7y//4fT51zBLiizB17fj3Fxn73J2ZeWKSWTOX5t8r9DZ7Qi5IsDa6mM+HFp7a
ToQnkzH5JmvjHzX5EZ2r9e1oBC2ugigNL07RhZfgZXLsbiv76SNtR8HQv+5WfYXoCiev16NwK7s1
gA6xcO3SO3pd8J9/UWWmbRWr2//49wGktGOdxx+1WetbCsn6/PcXrQubs0gc7vpkohNzx5a1Uf6d
WIQII7/VYAGlIDMbUluWat5Z5COpvxKA27ot3z0jPk/KMlAsN9Bnq9JcmrJH72FaaxL7eM00JwPG
ryE6SOlyXINNZFaB+sPQN2xq9nGrpuu9s59ZpzoBPAGOJiCC3UTByF/knfU08Ffp7G7qrP7emYm/
tVqpHTUZ4Zmc/5fbIFiyixpvBkznEz5t/dRmVrHU0YmvUiRrPMT8MEw5HzXLTi5/fynCNL2wTGw2
QYkmTGDWO/cxe5TCLOOtI0o/IvcVpEYWNOZ6VD5CLj2hCM8rytJRyJukf9+DfhRnxv22WYKFQ/i8
CPzoOEp3zp8ZgYUVAODmFduuS6THUAcJoGJ6oV3Ifm4hp1ok50lkWxIjgqo6tcG/8kb40A5hHFqx
ERmo39MX8q2xXwnppFrC/dYRy+pNHhSg+YtXU0KgmXwe527Q2CzPcGe/+gsSzmK8Sb5XPSo1nWab
27oipqe2iERFtPQiJcskHb7iovH8b7ZXqFHPxNwx0AB8s5s52Vmce3w4SDu1WhNHjO/D7ozXwAG/
EMLnuGhRoDXFi+Fe+yB+y9RLDDxiMQhURIxVP8d/J/y6OQnYZcFmTDbxXS9gc5TQb/waH5mT1SSu
dyQ9cnCWDY+aM+bnlrVQUbSHXsoHK0V1EfXm2RHxvfVytkD+Yx02rK8scSrMFqxCfUT/xvhEEkHf
uN692epGY67YMb3KUD04RGIHzTat103XsuZS6V4k8sUn7jSV6OodkxFjGHi4mbOrGq1bEJMFbEos
2RGGSkknTMBUGKpdTeiVTXGOVMsEnEPEteN7dD6JCcuFfFxygVejmZwK1HaltJJNDThoARDzbAx5
d9BgvLHoPvr67N9i9e6pmrmt/F8sndeSpEgWRL8IM4JAvqZWVZWlxQuWXSLQGgL4+j2M7cO2zc5O
99ZkQojr7seTf1zcvJCyPyuC1O0Rh0cDQiH38WJ6Ff2xTEuByRIbD78EpjLR01IaDOmd4Yzk05xx
g/p4P/uIuCOL8Iq9iALE8M8m8kz2KUr3UWFhCcMabPMMeFwk4eIzc267mqBSCz2Waf1iONhFRBrv
etfp7xTxeUcE+iSCmoI4S30MUXQxUIYImIz/Ym3ehtppD142ckYYfRwZ5THKjBsGmS2XHCJlMISc
0qNELxP+BsjmJsst2FuYQZg3wuKFoAXhaPwcTSQPRtgGw2e2ILLHMBfHE/YrA5813dpZAK3ZXxJD
RTRsx0m9+77z3hgXs8jJgsc+txRMpnNFe1OiDrUwP5Mw6LccFbYK2WbdYHG0+SLWbtfHOBZZEdNn
39PDbjLIdnXcK/zJ4/o8wznzQ1YEJbK7TAfqKNP/2p7x34FxIeVNd2bcUzFtBRXnsOSAZecNZZG1
xreeqLFoTqaPY7axEH1y3R08H2Bd5lN4CkmbgH57l/dGjXv/L53m4hQjAlIyYn6V6VC+pH53Y6Fh
bbXHbM8S/+eG1r0JlXvfOVCEx8mFTd4BETLjAXKux128bXdNhyklCtPu4JaxuAtaHs9JW2rrAkkJ
x54qqY5h0ag0tStkzrHu9/2eyxrnJxKqoUjdN4M9iKsJ9+a0k7zGk+hfof88ojPSkgIFiInVtBWM
JWFCajIURX0qU5NaLcM1twS2oHDT6XRyzB4M3IQiNkwJjexD+gNqAZePZPZfyZNy7WaNSxasEHPq
oQOdY81FuEm6OYdYxy8mBysEX+yly3+L7ZLu+qXAPmiWkSlc+n0mPX9b+BMageOq82zj+CsjuBu+
hT3dDWHOly7IcFqXZXmdsFyHc0c7TDOj6loWaEqWS4EkD6GQBVch+aRvIFb9cwq+ZRflsb0HQr0P
03e3khe59O11Mnhr7PKgJhzuHLbeYnPo1+pxtAOX5vB5Q2DafHam8rmp3bMBcx7PVXVM2j49OjEc
2z78Fuhylzai3iZLGUpVsfyw+75Hsx75aFnmPmKifiv2wxibi3Md6mW5qPmNNj5uzhNWXOwMu6E6
nE6tQ9AirxOn6N9rjja0nAjG5gm51EKM2G63/iDHB1E1DBg1705gQuuutH3RMt0OOHFPMRWfJ68u
rrWXO8/QwEApG5ppIlSlp8bhiNhRPaa1+asJWq2KNhmO9gInRt+W92NkEP0u660zdjQE994+1TM5
CxojqF6sL9pq6wuOKspmQa5hLm0++rjzj36X5Sh7CzxhFhzIPKJfjWm4kOr+qD0N9mH43CmM3gQm
fUzBQEyqf0LHYQN+cDDOyHEGbbX8lWz8G07mQ0Du7BAMvkRBLm0mDTDb8qaRJ7822F3JGm6mLOo2
STM/miZdjEUwUApttCfHGJzHhlgbXBe4WW1S72WJjmHK6MHFAqPZDnGx3bUFgyLb4fI/mOapckV6
R5GUQmRMXoqk/U0kq3AuU+NQxVRfRL1AyZXlthV5dal1SPK/oH2jQ9umH8fck76sd4NoN260kJ0p
DQAjZH6N2eJV6odtDdLkkMiiOZsWzWBuPg4rGpAQ4ruK5lqJPl8AKYTqVp0Bcut7LgRbylOCwjc2
0DzqnUHDuAjt5JoE0Z+Fd2kXNgxT8KS9ltPXQBCS0AmeBoD6TB8fzMQLUY6aYCNzB9+RvSdlUF4X
ro52J3VNCnTXNPmR/eRu3BQDQdwYv6bjrzST2E5Z2YltZ1ovLwW9UKwwSA2tOKIuU4phDQ9cYuJt
nCyIvXt/esCxVr75syKA1zKYiu3qaU7ytdVb1I6RGFOhBQB+7q95p8qzTPwnz8Sllc39o2soEli+
8hYxNThFIUO3GmeNzXK5kEW7DGu4WQI2gpmx7T36T7zM465AOUZPrRWDu1ntTD04d20/Hi2jmDYz
LDIklyC4a+eTqL3uzquTQysHn8qSAgRRw3lTRWiu9VPVRm9Eg5mxpvH/fymzBgtIo8AukVimlReT
Z1zRCVflyMdORPky77vKA3iJxBPL7Mxd0l11oqh2avZoqHUKslh5XRqrfqSj0YweBkLYsR/UexgY
3x7FrKzAI3KmbT1jTGkrMqMxmRUaFdt1ZzS/PeSlvaaAW3NaKwoNJkJAhEGTBqvkBzAgh6ckJ+gH
5+I6W+GB2ouAuSt6fIx3gtob+5SV2ZHSL5wjJoOqkK9sJWJ2Vn/oEnoyvK/RqM5pojBbivaDvkd/
F2Nl3BHfhOfXet9h73/iHT25tUkEfxcbw2NT86OrpmM18RCwQp88lut3W1rvfvjXW7fGcM2HauRc
OkSnFkF+7LB0Q3lfprXOE5N88qpwFN0ikQhRTOb5h/ajE/3WLdiCxFJE+1K9Rbq3dpKHKSeDtYK8
7XMnCbdebV0LITxOfla6zYszzqGeQvc7uljpQIFfUWlfbhkHnvOhYAI/6Xu+QF4EW7NJlc245jSw
0JIpAZ/8ce9hGd/UA2LX+CFyruR+6jC/XKrBrKjaJaJ+azPHZocEMyS9li+fIuDZ+EC6piUIJkyt
6VoIBsrVUEEgnQRw9D3x2sS1tTa4H66UD2+OEOuiJpokJSFTW3/ksPiQilTRRljtLXLg6wBvvwGh
juxFx+oLSrpw57MYwPS3uRPyqrwpn0MQpOffbgzUaaAyFPPJsMJzAD43EWqTZNJZsb5p/hCS77Sl
8JMUWz1Ol2yqiRO35K0qgcHMzXFwmMNk7TqTiUqfeN9BV7+LnNnFFH07XjGxq9bvkzEUWwq1kEFz
ie8Ue8dsl3jaaENh+bJXykFCpOVuFeSeswvCMDu3kTqNna4gBqTmkax+fS3wCGUhKifR+XrXjSLd
wzKttwis+AnSCsneE6B+/JBPv3mKMd4lNHzvc45MQQhkdCg+QmLwU6ufOj0zp6+s89A773qOwaGX
rbHOvB5JlSoK6qX8F+ha39PsP2Djuq+ifjra7vBKS46/l4ZvcZBPP6UWH3aFxSQvCwdgLq/KqPhJ
2h7YKQfUw6zTH8/KaDOw5TcUYI2RBwxz2QV3Cyi+4MnbRga8NK/AKsVQh3g47LOSl0yN5kJCgsbu
ztQ9EB2OnWBnhTPqKlBl2VeHgehyW96KeVq1ELQ3YNufigGKWUmjMOvMuK88Op44cyIPA3xBv3tt
mpSPfSjf5ohKJ+guEyShvOGlcZdw4NR8jqEJ9X82X0ozukHS+co9mlK6FEiW43xwcMFQjvlAjkbI
aE9iQ5hLzDI5rLwSL5YaumNB8+9GCBw84bNLYnyr5a8y5DVJnXdj+HNq4k1GS6zHubqB1xGDhTFr
qDNdeIsLdeBFkTTPgzPuXDs5sbVBBnTDa+s332oknckBAdeL25OfoXv6gOpzT6jJI4OGLXWJGhMb
yQ5pVsIm9d3fou68o0NlxsbxW5pR6BguZIUhWNjTpuC2M8SuiV3BkQsXP1+5MmeuUjvLqRVgX6KZ
sGBI8TcG4ZexdZBXsOYz5WQtFOR0ndR+G9pp3Iulx8LOsSf5rd7qhNllmOW/E/lkQqMP9uQ92D1L
y9SonzlH0plcaa/h12maxIX7jHWGB9AlfKtYbDMPAnfBLPm4NaoKmh273DGsZjy2mjS7aXOuMdKL
dOvoHBkDn5joHx3BspqODRTOzFoQISMtlHNbbgg7/YWtl62rCmOD6Sbc4B0BynPJ0jSAQDObmyoI
/sWcxfFH4bLA7Y5bx1qCtpWttjS474gO/IRlsrUcsMvx4J4KT1/m/qud50OLCZIKAfBcFDyY9QlH
HuQlqOnpcCzpDTZYYyc47CDdiVB7oMCmGbZowleRlHjSTZsHC4zjabA7D4HGp7imgiY00XTpkatj
mwt2QX2hQDPhsjwm0ZUyyBdfaqAcNz7YjQMgc0v0zNzYXg4dQNbz2US2ARlh2Co+G3P6K5J3w7Bv
UoGLJxWD91FMG4X6SqSg93ZOVaJnWvmREAwaYvnJEnyN2TvOjKMzbl4zmGBmiJrtEQJQ92c53bNP
U8WUxe9B1rG/khDIIDWn3YMv3vJQQRHBlGDvHGd+aZJFJWXm05Byr6xh3+SVXBlyABurNjX31p7M
prCTWzhHv7MmVhjpj7qesZeN+h3rNiMQyrDGkrqBWlM77LC+K5gMuD7EqimGv9LEvzhP7WcUuHeG
0eNSQb09+VOwa+2FLsyU90Qm6tK5xlPa6mgTWbH7aarfYhwZvW0yAuRrMC1v+OGPNk14td38mwFR
wBo49TPXS7x+oABpQHexKuH+0fDEGBA7asWyhdmDU40i/OPhPT/0jroyOiCCkRIGMUhNswT6xUBe
VlrvfMk0mnQ1uuEtENUI8LH119SXwsyoSZyqWvyLho46uOWZqWx9nSNsw0PFIZU3Fxot+GlUdkzf
zIwj8UNMHrSdBfZi4Iad0Ki86+05YU6KLx1z0bdbCXO74NRs+TeP8VNs5AOkw+LPaPCW68g8N+yS
66GszqHjPMdWiP8y4vuspFhZDU7qBZAx1PPalzAC8sW1S2ur5nESWfc5Vm+qt33yD+lzS0irB/qN
oxymMK4evIAHN+G6SzrjHBrli5fXvzITz6LN74yJ2x5m84FglMZXuUooiCxmH7Q+BVIGhCpbRweQ
9+OKl1cMMSP+aPgbGI4zUrhgRXrOBZWiPmyJVN13I9hRwB2aLo9xXfXTwZPqLR3BbYWvCWgCjqbT
ObL1RVjiAeoz2jgcwP9+1mbw/0i/+E3xRhJkT7AsIlDR5Bf26RcHejj3R1jm9AJCMqMemd5Zqumj
mxvRI2tFwxdE3ZsSw2Vy2KjCXBIrFZ/BENADSUyMONCN9Cw+sYLpmsOZXI76EG5EwlXmv6hI9dQi
lfRjK6nJ7N6pBDqBCTg7iTg00bIvUdLs1zYeUlGDyamXtuuDSz/4Aa/aKtbx1hD+1igajC3jJ5Qj
cNfue5EkwSaJ2WU6SojxWzJi5EGz6/mfn8AusrjyQicTmvtxFXZI/tUmDOyjPTgHF+ksj/N1oYgJ
0A9HWF46HD/wWxc1bUnFvK/L9N6bC8ZBofqdQDmnnX2XkzPsQSZ4S5vXSMnUdhqbrWJ/XibVHx3n
PGoDYAvb0HlJ3/2rRwl2u8JObObZyXP622hXpySrXucWD/88da9TqZnmqHs7V4/4CY6N4WbbyCLB
AowDQ05xZNZuHUqRbs36HuAbFDyiZU2HibqX3B5jf9gVDZg1IyWhWxjDUzZy8igNMjtsnevInhkc
W+4GVZvNIsZqKdX47FI14+Tzm20k5q5mR11FdNhVzPJSQPdqch5Lph3uuOH+rB84rhFapM4UK1uc
jK/pZD9nkcE1stqldb7PAjx1TKC+parpF+k++R5XGSC9wbD6TdYIfwVA8m6qA7SA3obNGG74VFmQ
s++yOSzML++OWr4x/cflhhtRmJ9jDIaIG5gqnPoYhJTJ59gwSpkmQEmp72qLiwnzfy3r/uYF9YdD
lG3lcjkwHfXQQ3Fd0Tl211XmLUFZIzl3bTBOQuDiLB4YNzKHYWa/M6DE+JqVcPwEV43OfeD2vrWn
7EcoHHluh4l7LO/AZ31Y8gmy+JoO+6P0M4YWtW6Jrsb3kFO3iv9X4sUWPg0sb0q5hCTMixOdkZTf
6KEEkJ5P0GXn5fhS0RPjNgiGBSPytPiJGnzPLaOsFkJh7k2L5aeE6kb/StKXO0smpDDwi/r1Ryjy
8DTP4c6q2SeGIXiXVv/qFljOm/kf83FvmwA99A2MusgIw8oAlkffIqbzGnNZz01okzvlR0nx7Hqh
HFcGfBtXFRBI2gBaaYEJPKKrIPQ8mjwHY2NBHfbTzCAwlV3wGmOlNK2eySNDW5STxpyf5HJViaOP
Jqfihnq9b5HTnpP2zAR6pq9ByA1fZSAaE4rOdm2W3OLWup8ZMPsD223imvKIOr9ffFrUEUApML2v
Ov7WvuYDwqk1in+SRga3914z+BuYSk71wp2IoRCXtkFSF6hbHybpIQPeleQZjj4ifuuWKjH2MftQ
RcNLRUF109UvgTXiRsNDBOw+iN+srvxQYfDmlZhHuMleStU+yYywGWIxRTsj1IsxMe+D2v80dXPg
X23vKYIRvpsjFFCl3nlZug7NkTu7M2+57e60SRybcbMCh0pBNPEr9plmEOGGEetT2cFpiedy14HN
CUsObXnYEQFnuVzVnGqBPiIrefztgN9WGgo0Q8jnLtjLqP67DggR9N7PB09AUa15oOc+fCZfgZ8U
kG4xdyfiXgtrH3dt0IhndMi1Tfa1JI5dWN5tedQju3iq22mGoc99oC13YTzf0zC207mDDy/5MSrM
5LaNqmLOPwxVio2n1DO11c2eWeuJWmue/hT870S4u67UT4GXtXJA1Ibej43Awcm0fhsdnKzNvJm8
kGmP817pJgLCmeU7IHvxWuYfM8AFgHGIPGlbA7js5TZFUqN/ipOC999IYqAITTMiqUBnLxFAOeXR
YaxzBt4pS3gXszBUQ+7R+mvcM0U6S9+8VmPwkEwchGtRUOk84GWLm+KJxDjfCeKr948mEr3NWlSV
MXoxtZ1vS0aeKGfJdQKMR5UCLC98i6tOGxNoQ/niL303kR3exwA90CWil74wVxR68Epa1mJDeO9s
kBCaKe9OufVnUTMJM/R80xRmzEo8pwUWtY6k17psylPgG682g3IRHaVoP/P5Oa4Crq+AIOasBXfu
ISmN/tUtUmvHlUKsiTP+utbVBPvcx4oWqNk6CN7w0AhePDrTJjjYBQSbDRIZ2q2MGg5W2Dz4lPKC
k6m/tF3Q02ZTJMZd0/0ua7QjAnpbc4jkaiCgUXbeQVDyFjic13ENrsipksRoJhaNxDqPhgR5aY/H
xrJx/FVoxTJLV5nhQImonXsLi9jB8oubsnnBxwKtMzKbchd0xOxajiUVftz97FHtkNjVMTQE7/NU
yq2i1QLcLUzWsC1OvjhmzBTwV8VH9E4mxuNb3A/7XtCgs+Sz5axuM960FDJkpb0CRcfZ9BZOvsoY
9bbr3X6Tp4d6Nvh+SaCvB/08q+YtjXHxKjNvwWMNd5qBmYPNeKnWVFxg46zGcuqXXKBFwgyC9zKA
5SUXl+scHoi73/GP/6ipvStCNrgo48NoqbiuzPbMnDT1OXYo7huhhX4peaNdUgYh1RGV1Pt+wD8f
RdFbNcRXa9kVcBTiKKHloSdTvZ4prZmy+akTHZtv8Rer+kQrxUNPrfNqTHjWLIVMUQDU2lrLiIyT
VYK9eujAXxQzqXiXI7xXCw/LnADo2aUowd1TFJEtwahKyoTAiJzrp7AbX1LCOTvSjBvcUXsw0580
0I8rzwKRnDH3myP3u+FgbtsCm3zqHirP+IgyXIdB9mWmBvUGfvFpYzOizoO1GLOOaIFdTqCLqXsK
Y4Fsp/t7Pw7JqMmHmKdoNr1kL2m83akSGXRIEMlcIHhKF+SIW++Gp+49q/QDKfgJ53xzydwYjC++
mZFR1wyRMelCchjuXSEYonDwADq18/rmYs0hNSt9+dXb6uSgQzBvpE3aItXh5+cgEpdoAhTthvdy
SQCYClQO9mH2xT47Vw5dPmCm/ICuCwYNIBqJGQyReNOuqTddQoMNPpL0TIaZjTDAm5IzYMc2c5YV
e7Uc37rSeY+HY2wV0wMNO9TZlS9d2V/SiD0oSwnEal3YOzB9zBy7G+1hnzUF8EbHhEwk3acTw10G
rvsdVdG1BXxFEIEaD8Nm7SLMbob2r2B2jC8yc9Z1NNzbdHvB92QM17TdKUuNXRNa/mPa70eggXx8
dWIzNUN46spuPmKBmU+k24HIBdm945CuTaWbAEBCBOyho1b5q+hs+F1iZhsOKByEhcogT7/4zIpW
wG09pmWIBjGIznY9GvA8xor6c0S/bCPhUzDJNjdRPWPr2UsFjT/HlbcLnDg5xMsO5wSgCCBiaOg6
4YD7m4NPt4Kb2G2Wy8aQ/HlyfuHIVhCene5Cs0wJCPo89XHdAhhlbzeL4DgvwzajH6ptqSMaBicw
qcGM32bCSDAzmmGkQYhENZuCGLnLxHI1GuO/RouvgOm8azQvhVVdTI6dyySabLmbfOqINKYV8JMO
kb/JXX3Mw+roBc13arVfcU3FMamHU17K00T4Ftdc+54IXDdVlm0LXNZqJHDHHQblysNejr0AW9wj
vClmQLnDaSyp/pXeU1wGkEAS6xpa9qHJmuNcN0y/CywEHj1cMwIdAbalOGaah2eH3R+Vz99nCtpH
ycNXZuKr588pGurhixxWj0GSRdQnNDguQUF0hFlFbsA+BbG+tEjojemFa1mg945TSObhI52Lkbng
xIQmdD7dKj2m7lPteTcklZqwKHMeqCAA8wpWzcrG1D70gK+4f7L3wTR3uRNPfp2fuCyDaUVLmM3m
ubcD7y4y2DcLuctC9y/wyAAJHCwrTSaPwMQw3FlKfcfGCENEKWsfum9D4bGRdkO2jf2RlGK9y5gT
YDTpko3k6diaM8VtrWGDsBdP+B0I5gJLfFw6nUqsFvUwH2XXdfu59T+5U6bHQKX/AFxt40hjTqY5
A8zQvK2rLl47E2GKwd3jYAe9n3q7qXCNDYfVY+m7Ie1ywCqM8Cal6DeVjW1QUL6Qola60tsTpAg+
+Xtw1AFLcuvEs0KJXE3DsMQsQLVkbhD1HnnvYtz8GXU/ON3lD4GncU24le61xZbsmU9KNdRftky1
mtlv7rj0E+QKT6FXvCo3v6/CkOjliNToTSkDtMzZtKKEvlyLP0xd2X6a9Sf3OL7ZqGVIkFf7OfhM
6E9dERtOtxh4/kG7H9E3cSUa5BvogTHAKUpJsQllrJj5PcR6Mh3qlFr2K/s022wL1y9yb0Vt/kxY
33e1aeDyrt8Hn5EN3YRHBcYYsTI9meoxH+OD65fts6kMvgfS2AiJ3aZzfKiAU+9tmPbHW6tOzDUq
DRAnIDsOx0xws2pmfjTH4RlzSoo7iybbrDhIuM0rZ8j1zlLOb9b5GvA2v3h9z4E2IqtVvouJ21gB
VRvAbPri2kT3ZOcMK8dyftoEfNs4td0qgSa5c6GUrNtZ/fiZ8e7OSXc/MylctTvtGeQb5HyhC/BV
GNMnl165tbyGekximZlm5Dyp7jsPEm8bVt27nupnGy7J0ETvEYraJo+nj4noHqK6DrBEDZo+lXqk
3zZlamcAE0BRMMZtU/JS14ySpsZ7wJhhU8eJNEKlKtBZzz/bpbqLvPk+56hZSePUzmNLPC+8RNK6
mEs1ByUwuX0LivDXcNUHrpJ32+acb8+3OXDuECP2g2VScwHKFJpeXLMxjlnwXDBfXZB9c9QdHAgu
gRWGGzcBy98IQjfiyynpzuPqgSPmA+7+0aXNaD1q+xn96i/v6CdOQ/yDsFLqUO8zfHa0tGD8wYPD
bTxyyNAy6x1yKDNcsRa6GfSUXyE5cMxle6cSAogdSXQlgovPzNENmqexXMJLjfdSURF2ZsQecsk7
lsh1LaOYg9lEFoargS77/kYImmOEY+wjBjxkDtUmH229T+fyI5q5yBIruJk0UtGzuaRIEyYuzRTB
WWs7tqmSnphJkHIBR1GQfG1Kgqt8BzDaAv9o+QmVEVaPphfYLedUKtnHYWtJAK1ZS6B4gipWAq07
Cxk+YW+mkwonspyERG1mJ9G5pFFTsIkjFe442N3aSBKm6bvPsgKvNWAf7Lu3PNfz2m7Sj9wvkl2X
otfonthr+azCR+m74zof1C1rNXOdpiHhZq5Z3N59nuvlTSDfOW/cWn7AE+BIAYWIFSZSsb0i/0MU
q+/PntmxJmT9vzzMDn4UTHuR+uQ22MVDDjB99WKPzQ/+gYjbr/FWaLjTfXEsqx8XeKkRYF+OcWgo
vN6ISvZdMJq/08Z1zRTQYU4SEJBCjsepcrXFq5T/M5pmXXDk8JsAzw06MjCQQ6XHeqsG9aDz3uQc
n37UZMIxlcw4J7UrV3FvvdnR/AoIf4fX+F5PXBPH8l/XvoW6ZWKqL9M87uhiwJFQdOeo4QiMHlmN
4UsEa3ozxweTGCdZff1XzVxgp7mnGYwSaJqFjtrK/NXgmQ/CktseSWmrMaHClmJgFTS8AHl1jLxa
bpzUuQJle6Lr4F3Y2cuUjSCoZgdcO/V8NiFbu/Gro1m7J8QX6mDMs7b660iOLsKABs33xa30LTWD
L9pKqrWoAThWfz2zc0BxxCrv0UY2BqdBOpjpX68+IerdV0n/FEsGkyFy3MRnMtCwRLqypDWoDXgZ
6DBRqyD6MOz7skMEJRG4c5n0c3gLGMZjtl2n4FbKgRkHRvZ10wR4yf+blPsfrD2XvnYuaWB+xxj1
cflDpoPOz4UoUfvMWO6u8UFFkMkHpoYJ6a5trpt/SlDvwTRVex7pm6g9sIDRKxbofdS235IAvO+K
G/40LpSa2VSFGwgwzk9Tp/fE5/G7GK+uzSnadyGNS+b+Foaghzjvr57jPwzYj0Ho2OvID51TOgYo
8PZlNEC2jNb06GbQpIcRedPNa/g7bI0YGIa10O2P65F2IsU2rNqFpwqp2l8lIoG5nomtacd0sI30
hIPi3FtehxMTxQjoDm8kwn7m/FWu+9y4kV5nzLbBWv56SAqreqRiLzfJDXXxdOzrT6W6h1F/c5sv
iuBZC/dRVv0/LCsXXzevMii4pWU5eaQFy9oXCj9P8UvEbCXwRO09FFYSsXxaqmrWqV4KWKS7b/gq
x+xNG+oiCyL3o0FvaOGdaIYKYD+C+01qeVdZOcRQWtp8+KthVnLJg0RYFi6PI3ID98Vk541msy8m
urw9lROMM2AGp6zYuBd/6ayadiTyTnPfHDs7ffK6kiF+AbuPhBQN9NM+tFPYFjw8hD5HNFFr+qLZ
XR+LdjAh7ER3aMBgHKT+5fwOeDNwFymJUgH2lXXmLk/KFHHE/gmH+VELXlhA0ph4+fh56QmJBeoe
ZTw4EeJrNmJ4JIzoETltfzFKb/CUklonYuUG/rQHNw8RJZIHrpP4TSZ5It3I7+HYB71k2GXdNZxy
VlM3+HXs5s9kci9j4y4qDbE2rYipp6HpqkxEt3GD7BMHDNHRGOp6tbhEICgi8pbh00RyOKIGiHFf
IQ6m1aGDTyV35YnvynVxqxn0v2E/Ks4t2S0nxt9pEzeYmq+AT+FcuDalSRLccDQmV0GunG4KTN9T
DQjC6u4m3qYNorRYu/6pGXmtoGHnpNrtU9Lyb+R5tAzLCgUltINrkhPBUQOdo52Fz5xnxlVEEQC8
bmsSjhsAGFgu3OIDGtmaUOVeeIC9W6u+VIwr2n+qsS+u7g2aKS0MZSN3kwr3x9Ztb/EUfLd+SZsX
Z47KLe4bVnaDNAepOT6CdPycqaTvMvOvTWLOVNaPXQxvZXRpxsbfU+Wd9IwQjC7d6YA4LhgsQhFj
jNsUYieH6+nO6x9y5Rm4I8YEPajZT46uHvvAgRZNFyecxJtv+q9OnZmH1s1eATU9FqOHYFyRj0h7
LmKid2gjA/2a2ANeev8tMCZ5mNryORqRdCfPeqhMxJN6pC6Q+RUe6+zdXRiksWguHbwajmVcDVnH
tyS5FxZgLvlfNeYe6mr8ByY6iohSae2aPblO6IT9oA90WqFo0h/R+O132nm/EGJIdsb2d1Ak/0SG
Sb3sko/aw3Gqc2YjjO3/hv7mD/7FNwI0DiJ8cMF2fWg+1WZB3a50uzVgVndNlqXYSX84jqXVXypZ
fJl1Zb2m6C9WWn9U0QKeioe3CjjuShk4I53S3cq0RWCm4haHa49/y54eFBtljwAZhgdge9gQMO6v
JA12JN8fQi2XpVaQ18brcD/P/qrO5NUOo+lQN+arEdi3OQXfnuakmJlfJJiHLcLOUbwt2Dts5VzE
ML2Uhp0cSmaevEHAWIdrTUdTIH2yNGJ+q8i3rhPKQoSETkLdGIV1R5ruyUUwuE675zKoun1kYtJB
GsNBMMAAT5t9B2UTJIDcD2HwTiW1AbOqvkJ/V9uxq+7MhmCoMf86HaXMLcSreqCcuDOnQzAxqLG0
/1vL8Yf/UGu2Ls35GmqaJlTXcKRRGaUnBpGVemYyaSWPhlUd1dh7W79vX6Mu3wC5eaUkbMUMibqQ
6q1K6RgtAu/TTsKvXqBhLX+xMF5N4yEzYwBSBEJWGjVpHyds2eEj16aletS4IkR8wekatfUADoPw
nBVch3HhZ9jqwaJuJ+XkVyT1azHXV6d3aLSrToY5PUC64SItpIXPOdu37niuq/Bz0PF90yc4UDu2
c9yF8wQS1nCN4NQY28Tw+XYGuZMUntnGeI93887MYc/SfNP2wc5ZEG4D1REhJ6/GtV9mOJoiA6QS
dc3adaO1jQiml61YusEDPWxbWtUvieQGKpYW19c0I8Uz+vwGs/8JZ2IPRBnXZWCoxw4VegOG7a2S
1a+IGbDUpbhvTllOoHDsx+oQYTXAqucTBBk/Ta8+eYpxe5dwDXZifK80PW8heyJW9+R8LS89iTbT
69oerzD8wNc4DTukZd9ssJW1AjqWZX66t1rvt/NoKQwBYe0MxQ/LDY8/ReX4xu2qPiViPBj1V8bQ
++goDWeg+ukVBgnf47NM6aSjwAFtxeUUUWfq1FZ0+Brut5S5C3CKgylRsukouKhhYFNbbl93gQmd
HljmxuVssPkfe2eyHDmSZdlfSek9QgBVxSRSVQvaTONgdA5OcgMh6STmecbX91Hz6MoIz6qMyk1L
L3rjEe40msEAHZ6+d9+5ReXTLwfyemEb6LusI+F22YvsW1nJR6e/GSr87h333u1m6tMlcZnIeKTy
Kk3b+IBDCa5Eofliw0JZQZLlXnj0JTvdQFEge3Y5dV7kJgvwGEdUBjghr0qeOv0W+Yc1ge3NbJNa
fF1T9Eed0Zk5ELFI7EwZdIfOg+8Oy4AND11CQ5Y0I1PTs/Vy+inuZTVed1ZzFBaKLDGYD5NxtFuE
bSAAl23umw+0RdOj7wZr2slG2OnDk0PuCjkJqLekocOzvqeci8YwpRoh0kNVO2BT1FStPNCfrS5F
2N2AFwnu7xk4Wr/Eh8G0R5uEVHzMWMXJPCzLIaLPIxzq8ZR4ZrOxZgUqOssZKZF3SQKNQ1HYikPU
Ml4LjhTESOm+7PFIAG7wI0hNhAxI2JtM7eKcBvsIOOJ2Sj4qXDxWvuWID2KWLB5PBVCFS69Hd+dn
J1FyuqSdhIKFH4fb4oZTqrNpuv5H2SPnbudxWNPv3a9Z1IhNXORdFYllFD2Yg9EvWRzMHI750GRX
tYuplxchwG1MecOevrFt8YQWM3rwkIldZL5tbMOmNg8eEo+Ioe0GJvawrV1hgF7Wl47tXA4FMlPp
cqqMc1gMafgQT2DD+uha+Qn7qOq/YFSSQogcdaj67JEaUncywhGBLD1wF1WkU1FxTAONJekRJ2iz
AN94fjbtlmZh9FmjuC/N+tDAmhqcCcj3guVtZbp7POeJGWbk1/Qq78bRfgX5/QSSlRNHtqtGI103
Iz6+ugfXd/GeB+ZDvqF3XsmXAgTngHQdZAa9ZMj7UDZ2w7XXXVRdzR1x+2dK7gltt+WpI7DrA894
rkfIX2R8lb+xeHHf5lQM6wHKUAlWpB1oJqGVTKbOzrW4P6mHRs8riluwAI+IQiN0gglZ1zHc+gr0
KM4j9VpM6slkQ9upth5XvpMgvsuXG6fKg+vZYYmuCDQHSOoHyt8IMwJqFg4BIr2PsiU0AZTwavZA
G8fuYVTBLuHAjMAgIKqDqbBC4YNz5vugYg2cBLQx93S+tBE+FnZ/74Xi5KGSJClm3XcCw3Z/Apjo
qBVOEviIgPC/iFO1TezpQa9MrU873Ac6NNm13+BZ+O4rqRNsGEPA9hww4NwO1EijJEGPw+pHoe6y
BEjkdDUeooAIEyFA3IK7oPozvi5k5mjdMa8Fa/RKxdwAeINk97sSXnqEKKNNpnv4K2yz/ssis9sJ
DLAv+udxIu8L/d7Up8h2bEacHCMEM6i0QvVFom7DU6ywXw/NPawEjfy6pvrxSTBlwR32Pzq43U6P
rm4x750sRnOG5g+EFdGVolwdT1jIlPPGDZv7NiYDGbsfRn6yFGkB2hEu64Ax7Xh8pjGFBxa9L8oS
gFrtnZfyiJO+Bz9NOrbekfJbwdXmQcERhyNH+2/KDlPOnlyPRVyshSP2ePNA+K6q6NJzL0VhYkok
n+k9GNeeoF1bks0l+VNn6bOd5d/ycuk2gJnbC1PMz3nuX3MYPoE/2YYWu/yLO7t0/04nCq9PfsUY
6Si8G3bjXbhygtJkkg6W1JlyMyFVYz429ngKtRqyDdL30K4eVfPgT0iyeKqPLXilwknhghePKS5x
fP0JEKA0c0CU9hPq8Iul1FRwN3kvlhDmbtmcSnuT9+VzxdkS4CJAz35nQcG7WCxY0E2V4yZurwBH
X3ZTsxNjc50tH77THvQHGb5EM7h8t0rrGXNBHMBn+8lKDgjRvqO6AmCcgLsLOo4kvrb0FeQCLHyF
PK16sZ3HOnqMluhby9F36IlrIi0uRz21Mjt3bYIIGfvoLp65s/0xChasuEpIndZ+7jjAJD+IXXIK
ODC+mpzIlRZ3I7q1l+VY6qJZk95DkDali5Yg1KEpip5p8F+EQJgrZb13ig5+PACbbMAQooCxRJ53
lYrSvqRZ8kBXLcX87hS5CbB99mzXQWFMAmeL3R9pRNJsbUIwYQf2tmycZBMthIgek18rPQZr1l6X
uALRFOfAJliM5SozaexI/GsFEUnVYb5StKssmcvmGnjXxJruOhflKmrc7y46aNKHR/icClFu3O9x
dHjtYRCJwUbixRaYtkJetVSkPLdFq9+nEwp6rqzLouMgr4iAwePh58l+4F7KkTy3kUb3cvGTtYc5
9symM/XjtIqBZCLgoJseGi0Y+su8ARDTNpCe5pRtPcElJM66w0DZ3CvXUoTNIwRvASw0sIodDUwv
tiF3YdregmUIt3Vgvjhm9AjfV1cA6NrpsZZa0SPRFLDhLHFMFic/SsY9ncTicwwomspjOXPCUzzk
BOc03zKBQw8AnBUrY+r7Oytpf4xZ9p3WEvfCAGhDWIMzY9egJp4vB694pDcV2ZhX7y3JHO6qfE8f
IrxR5zZQsl71TXFP7vZiVPIi6dR8UY3UNclrPxMrck5t8m89D5T4iBoyjfwkzKmER5V/nYjiUMzy
OVATjL7e3MNxQigKkrWLoVEjRutJM1p1e0x673uJKJwOLlzGcuNjMvnBErCD0VMROCPjAFtUGk/N
J4A5KyMa1bfan4HAcxw25cmui+9xIR8I9o4h+ykV5HxvkUbVPdSToBrhO9RgBvQU5M2h5pbvlQVM
nkkDI7an1y6nOYfDK307OBOamX+UrBds7vWzEzEb3YGkCreHqJYZSbtx3sX4YznTj5L6H/nSGrac
hYxlEOilSwQCLVaKaGRpruvyEn2msxlgrmL8ZNBJ0gL+HCN6BGpYwlDr7tiiMOUaWzooeSQm5XJs
W4rHpUd6iOc1GnKkyjY5YQ6pnORLB6sjJnCrxFPvthsnddAWY5IeOeE7oTvaJAIgUIlkBLiooDd/
dNoYzpzmJ3p7n5okod8bG9SSEoEcqz2V16JtzJWrqfo8oRmJ4V7MT+4EckoUy9qgjkIdl5uIeK4r
TT4zXr6xOpirNFbGvgm/8GSnzpGBUwRYvPfK+TSp+La28/VQ5SaJ7ObyvAbXhUbrEXarEpnEjBxa
q1vuC8fG6E03NoLUqhmo0bJ8tuX8GS+iPtZp0W7QP9wOBgddA2cTZwA9D4Gt5EgLtn3XlNXDhBBr
bdkYvRU4uE7BdC+gJ4D5o0vPvveJfrF5xE8If9/rqR2fhkFde82yk2J+iwe6xFXo7VlibiARUp4M
fRiVHEZdpIk1zA+kAutZL5QDTgyDxHB4Aspuxgakori4SfOtFC21QZMEjgwwliMqfjVK6+QENidW
udCOD4GSvlqLlrziMzCLV4xZxDqZih8J4APwqAdPutG96Q5vjR3iMBlSsqmYoWM00APv9jjMhv6u
oO9+3bbuITIqhA6tooDJfLJZ2UrQfKUA5yfG16Yj1M8ieSJWTrYGh9fEsBF1sCeFhhZF09Qi80vI
lxOdVOp6seTJVKSB89ndRxFn9QIAEn0RV7EKX0cwMHjFaOV6poj2S3IYbMl6zJF+dTnk3QboaOvs
TokHq0Zzr8J+VZM/oArNYl0MN2FJsbqbynbbt1KSXCd/2PsloBDzzazw1J0NBrpDW/SE8UIJeRVQ
gX1pB19ZQNoI9dKEJCXZn29oRgjRlPJEMP4ajCRY0OG29vLRZpa9r6b5LQhYPC1Ww9QU9x3t1JIO
B5s1RhccQgBjJPA6CrjzPQSA6ZKC8L4c1ANhNd3v+UI8Yjhg/W7aRSEOyrM7afsvXtaxsI/k07ur
TNn7pBOfVqCJWf54Kp2FNnG20akRVzmw5yjN7mHA+SvJ4Q2H5va+Fu5Vit9GI2lKLJ1nHA4Qafnd
N+y1UMZE6Usj8vyKirYRDEcWCL0k2uYWq66tA7BmrtmWq0qpnbE4pOhcrAUYb07gUdodh1f4KM1m
SrzvyFQxhsqMY5c+AUWgXVuh+KFVUpDbR+u0bDikD6uKs8GmJW3qE2h6ihP7HFQvozkhPoB6lhHh
0VVdroslgXqFTJ5B8tEXeblj9UT+gUWWbxGzWJIsl2JzdtLboiPEagdYZPlwj2vHuHbislsFeAwW
CUrUMA5vQzoO5ww/Dujm1DFpWck5TNTxoya0DY7PhoyowLW8D5r6ToOT3+sf2pJowTfSR71v9FvR
empNhtQl7UQVNlyO5IiwVmsEJYdsuFdxwgisAgB7RbX32vLSM5pHK48O8D1J4Nr3WSexvnXFE7I3
5AnZqdbgXY+uucscPGIT1vDuMMJZLQI9ZkeentTHunaLFCFcC6kBhCg6mD3DnPoH1FWqSh71Ykh5
2HurPPlhhrSvjmA8yGnO4IeV84CnGQIoGT0iPNwsyIfJKlDEixEeDthlXJBo5xnD3+kr0oy5322g
CLt00aQHBDNj7cGwWJJXUjf+KqZ3gZMJsvtY9f5K9cZ32kwfx7bEWkZ8ZejIEWmlP/wCCCbqEQ4g
BQ4BffZpNfZTiUVNgA8HuXuT6pl1RBy9jg3vuneRfVBg7h+qgRKT9LFXhPLyOg2PSzzgpz0nh6LK
b+gzxgFrSRCil/6JjeFWTxZvZGJnglNzlnYomtNPUHvpxpApYk33WPPefU3ZtVw4S5Cv0KFDeDcs
cm9FFAJ8DYnQlUGBJ5iy1KFL13ZRfmZh3G8pNVhxOOPINuKEFdPUJNcT5YbDjHsjSvA7352abZn6
ryby5rWOBJXC1CalQkCcHKyrdMEbCTSm5ZhXI6REMjzZQ5OPu1z646pCaGwEaUaJH2o5naYg/13o
NPFlUVjPKLXe8rSNVnq/ofGtsVCcTianMdmsZSqOlU/UhPQTnRHS7bqhOy+ZevwD6KkErjDct+V0
dEMz2Ou3AseLuYEotlbTi03J0oYO71hZ3EMt4sZEcXo1UDTWOWDe1Edw3JXLPXjHWyZFMdek03ss
Y8yKNlbKL6EHuqF/NfDCoydjT2LlaOI730kaXulRpwWknMcV9O1d4pTHsQYS2sQZ5a0++QHp/oo0
BPh3+lvDZnwqS5PvRwtKF2X7CUw8bZHG9wiACA1lxCsGmHtQjhgsLrjckoeRsfnWGTrF7ZWvqUE+
q6BpGt7nvVoqG9myTSKkbHZWYT2OMnscAwqwtS7oHZIcSnZrffhlhfORE9FVlGRrV9SUprmUIp9J
JBnxAUu+CCm+c1UEw80gCDy7BZlI5NzQsUbp2UNUrO2BChurM8K80vI+2czuiD33oovII+MAs1jq
dQ6pHQwuUJjZRw+1tQbcCfoK6yU2TSK/dAKN7OEYkFRHhBQboBHf52bmgBs8IUtDXikRvVG+RYX8
6i20k5n03K48Mz7h7jtQCQji1dBd0YP/OkM7vFi7JyOpgXy7u6CqzR1kTNKLQ7bzg4Wa+jzhG64w
zkF3JHzrje7zT5zorowEXaZImmHbUR3kTNMkeMQm32KSaBvcQeddIRlYXYwycnjtqVWv0PSQQBVW
vwEsQ1Ou7firwfQ+MMMKVv93AYWahPhRVnMTh1HX/se//U5GXL91b3/6izZD6+a7/rOBFtj2Wfcf
/8Zvhp+lfuX/9Id/+zy/y8M/Zw/a7j9FD75Vn397+mx+/Ak6qH/n/zAHxW8OwY7tK9/0+R+fH/3O
HBQ2/EDf40eOQ6LRlerv0EH3N2E6lm9apk/A58v/ZA5a6jfP1BRDYZuWxzy1/xXmoLDMX5CDIBxc
aZpKmaybjuXpn/8BOVgoo6sSiygV91n6C4aLysiW7djTsteCEar2vUM/TUYGyrOJ6TOKZaAeDgUx
23q0iNoN404EWIh5g0kE7pAMmGv30HWI+/B+W0HteHV1+47opuASotNuTCkiTumT8jEi7ExSBxCI
UUsYzo3ZItGhgGgh4/ZydFgybr31aDSSQC7lmHpVsqQgKlq2BnnfVVskP7DKHQXOczF9GlaN3Ddw
QvreXIh8jf8AjZb5gxWnqignNRXUDK/ETtJ9iQMkUdLEIpWT48ajOGXhYUFx27mECjJskyF4mOvg
h2G3auWQuBW0KBJRqObQ2IJ0lMnMK+MebEbOPisL70FmqMmxMkcHTaQcv5dj+1h6xI3eDHKHrHFm
UOfo+T3qtYcGA8qczZ882mEyvAeYYHB5KJ8JxLKl7iFNZ/5AwoHygWg42xVVBzm38x4S03gbZl7p
D6fE56zZopNEk2eGSFnMVW9F72B7bmRkoX4WlMYZTC0CaTz62HCXBT2lsofHjB6LzkEm2/LFq4b3
iQOapUHaXwSK29t77oEYgO1A8QRy39tIXcbuO6ps0fv5g/VLuGZd83j0kWbgeM3VcOPPH4u2kqDA
fZpAZ7Rz9j4n0bsU2ECVlX04f2pf65Kovjq8im7On3pT/qBbYs8RmaabMVq2MTIQ8FXc5H7A8kUX
bU39qNQUvrutc9AXo9/dirgOV9/qweb/gtq7Lmzj0bXcBztO36uqPTaE4L62+OlNfBHyVWLH76NS
N0RPFwWI3otlAlzF4Mxwx81bL16ZQfhIRUOvOe/ZRJl2KVMseLA2ocLGAFiGlixo/A46noskQKAv
3wZCqZ5y0i36TkjPP6BTIV2MYmwsKojElh+vQsXjbiyxRU69n+VyJNX4Ap7gYbT6dv2HNelUZjNv
/Leix5YNLwiNCrX/YZp7IEWVZ9mWJfU0/4UsamdTSG5QfoXVh1NzsJ70CcUUkCoHnqD94dPD3YJ5
pP+UMUMW7H3K5zXCjDtyHsx0PQUBbS2Y9jJGaeOWOW/g0MaQ0v7ccfe9zIWr0Sxbs+Md5pK+JT2F
8iRf21X+kirG8vkfKNtQ04xefKPf6Ul/vhQoJNicMYcsmKaZM7JBM5AyYhTAod5jieKz9jQ5I+Lx
lujGcVE/GEr7XPAIz6uIogWLTC9cJkbf+ev57k3EIRLygou9PfmP81RpOyIL/Vxo97wYhUtTYXuC
8HRhGnoYRvH7MgWbxUnf06B6Hd7zcDvY9t5brL2+wHK0byh/MV9sPIi4CYYzduRTncN5GOt3rvSV
JqFDd6nc00j7fv4HPSPPv7AUjM45hqBzni3n74V14U0YGQ8KT5Po59SgQeVGZsiRHZtyNE8ptexD
PdtXHaabncF76CmjL+k83OvB2OiPIFrZLq48AHVI5oM9Mov0u2RL/K7fxCjrtyHptOTt00i3+gGg
QzAFCspCL2ajBKlCquxnDgtv+PvYDm6N5FXVTqQ7dYAkMkhjhvz59bD5fq7dfsUvUQTaqVhdRW7w
UObxycWPh3jjBh/fvxrTtvPrzuUxpqH5OsoVCqrCL0M6rKVAg1t9iUw0h9BLaR9FTNSM3Ht9dcuH
M8EoTTCkw/33zZHsNnqppfL0EFPQZZkGz91zBphj9iCjch8cN3ovWF4XNrDzkm0yglBNdT+XtUPk
GG8TAyZMw0tKCSjyuGHnMYr/DutRo47tXH4Le+cm1uO0lv5DPtgHVVNyRDt+y/zoKXsGV0YeJSsZ
8Joq/zbH3g3M1QHMkY9VmUOYDELShLG3igOWoPN9DvS2oQfXX60M/3gXfWDI8IZZH6StI5c/7v8d
7aklJIivYODxAbaiXUGj6fTfYlew5SYL9n+YKQkZvhOwcqf0H6rJT4ZNJ3Gn7zdu0f7PSPJnlPZf
LVn6g3+uZIcf//6/bNf0dMnXEqZrOY5lu+KXC1vCsbWwfGyw2CoE/EM917IkeJgG7zzqw0Ki7ItZ
Z+ZC94dObFTna9PDHFn2jRfCaikkstf4/S/umg/0+derI/byfE+Sf1Nc6Z+vzghtOeZV9Rn4QF2T
8dJMWLTNWqvQvOS9M1ghhbVcx5GzzRy0iRovf14y66mlP67FmYGd5bxCnkdmUCfvQm/1fcxstyoQ
cHVzx4rQshXLA6aT9CB69k2f8et2kSKUp8vDYUx0sXc4Ry5Fnb8zcUm4z1d9G538arQxySZkMDNI
J1ZvfFlNvav7/q2Os5ssFluO8xcVxTPyBaxGg+IPN/jW9fxXKWK6IEv2SWNvmybJ8NHwbgKg6npy
tRUZT/KBbuXiOaicQ+zoqWCUl6bURS0dBQJMp1AZUwvxDg21uhVpvMN5pOTGVZNRPhoW/dz01uKJ
5J16PDyWiq0x8lHPkPIFFc/63zIr9aps69SXltt7rNvnOzwmsCQ5PEnAKnO8pjhEdo5goAxY4vXC
aM/oyuTk3rRO+116CWtcyDsmkq7YlLxClw38nBdypP7Redk1KkGqVDrsorL5gTPb/fm9WpxABA3a
9WzurWYGwcnvoAllT6y+j0n6AN9MXuiPDseANZQYojXogT6v79n4gZMwcnUd0Phj8o4p00OGK2PQ
pTepDiL0t9OrfaJnu9ZWDSOWR7nxdP5u59guwojs/AHnGFCvS5UxYXjWjls/7L8ZlX3pBSxqQ1P5
VNeWVVe51+ePt1IGZdfhAZd25rFKamJTHVwGRgEPrHqrkCFGDSXtgZ4YPlXiqC2vbOEYGzlSpfM4
Mg5G6tMpMN1QWyXq7h3kPQbkgnSwDobVk6liTAwJxNoF7WsQEnOnDiXbKm8BgWFH7ROVnqOe2XoP
h/J+jCEtIHA5ZToa0PETW2pCGQn1ccpv+xWHib+YsybM+D/PWd+0fZfbDP9dKPf88z8cdSy86aNo
aT9gnD5AKMc4vsDymMk5ScbLWKoHPyw+ehq2VyR+sMtLso3riNeRzr6jp4zHXB+RYjjyNHrZK3Kn
49523V0pSE3rvbPRoYXbFrTCzP6GlZxOuHSMAQHRh+qThk1YNRDWCHzrnKe4aC9zNYer2A1hlg5Y
+trZl23GX51bIt8xOxA3vkuyGpKVUVG693JkpVQXiE4RH7EslLbpYApTXhmmfMRD9NYP8ClHZGPv
hU0mnvVZmwX2uaLSRP8DOlYHIb0PzCCJcW2v4q+5MdZ9jmQ9kf2mnIA+DAB+AWh3N3NqbqcMDoXr
IY1AGN3s0aKRBxM06NFfWlAsRwgT7/A4/0CGSFQSpV+04iV0lx+NcrmiCLz3q+Rj6XJWK/0uuHp9
0S1Oz+94P7ovXkCR1w6okxWNsXJl52+kD9mjScTTxEsBOUYbicJaTcO3HJITGqZq17V1TEnRRDYo
kBnZ6E+zAe/eGYmKg/jxLwaOPof/MnAs4Zuu6dimZ1tS/rIVeVlUlYPZv8fOcuXGBZ3Q+lvDlDFW
C6LhFzut/St7Tq69egCRWEffyKghzQqvY3ze2awG2sIG88WIxX2YTS5LEg0Y8+StCzYYkJu7vPkI
XBbptpj8Dastoox8VdlamargvjexEti22qveQVOYCSqalMQua1KgeKiccmXBuxmuFuXQvk2HKYGJ
v5lG/zihDQAm8T20maQ8ZY+MffGytMcKpNKqStWI47xHO0GS3JEwj6HgYe4zFn15RCY0oM0Mb6qR
0YjxleGTfRRzcBlZmbFqo0WuXPYnLNci67BsMEm0N9OXn9dIrO1CZ+/SdtPPp1bPioWS1gUdENco
1+Jdmw7InyBOUkeFnpIzMMLRCjnk5Y+GTngXnETO4+U8LiK+yoYS8y3dMeRH76M++9KjA/fwd9P8
1jYeGinNe+PMQg54AkBrlMH2PIBwEEsciDSz+WmWyxdekdTby+apwst25YeC3PqAgDaofU6o3jW7
cgb8LfoCzmtADBpopcIBEnIj8vKlJiUe5avMEDf13PQr32SGKZAis75tURq/SDtiIDYcGJU5YUnI
bQ/nAHCzCK+nz8DwSIPrx0Dybrz4i3H6DzGJb3mubeuMkW1LR3tY/DGUGyZK2bhwoaLjqFx475Uc
yL8ASOPE7z2cN4PzUR0zWR9tiHVdV8OFuWxbVpXRRcNjG6e/uCTyVL/OHM9lYXeUbUqTHNOfL8kp
lkKNyfRh6QyDNxGCWzz+Wc77gb7PuKm+dEhrEzIJQQ5IB+H6PApu+O2fX4n6L+awz7FYCN/GwsP3
9Obwh8Wf2+3PVt19nGMhzuCLYz4EKqLByJtigqLupXPK59wsX8oZceNcspCyLSLah/1R5xkbUz49
te70kWbzrulp07B8wKEs2Ybfr9w4v8PU8dsU5zC5RfG9o4Xg58hHLgaWIf7KVNTsFx2KIQ8AwEet
ar3od88yQTMBA0gyZAqrgTIu2IL0akcvEV5bDaZFYbY8tn8Rxnr/OGKEpV1NTNuRjjLlL1Fs4zhT
gvT8PYgVDBnwhlk0cKxponAzFHO8swza9y6U1ZM1g5a9ifx0F9PQs4E6R1csXvQAYIcraWTDzzvW
OK13nPOY2jK7oKuQKslgQkZBXWfXAYFA/iigOzogDGAnnMK0ZPvoaAlpl/bFG4abYFG0dRVuikLf
+dL3DR+F9CJV4mb0fawsBYB2ENw4XIc6LYMJ0BoDMd4lEpdhhz2eVd6cFzC3Tn28sKv7BgzYqq8a
bjeJF1AeTwHUdI77/FZdMvFLn6I2Soa0trduUpH7M9Az1BkLmY8ZaguJhi6478GkWBy8zryesP9a
59VsbEZk5isyo/Eud9DgCUS8KhnQJU6n8xTP+yFGWc8zJX0DsY71YJpqe+3jTmnnoTpMekEZ9aj5
5wPecv8x3JECAIKkOkDehxLZn0d8bNtsU7P3li9kPmGUkv5cwhXzFG2xjja6kE/W4UZPqLk6X0ed
PGTV0G070CA7mLvjxVhBdUlbXcJDeyZKC6TWjDEXg2HAiHclwfmtqJX8/gYsmGRzYRbISe8jOnAy
jeR7WkV4z65DiNn7Uvnf0mUa1lYIFAE/n5231PezE7sML40BgNl0UePJruYoPQSm/Ogg9KGIB3Ro
WcmtsAwO+JXq93OHiqTH5Az4gH3laylAqLwDRJttE/UgRa1xv4i8gocQ0MCgp9KEpJSsS8oeJtFc
OWx9dj3T1IDBKKfuB29cmrUhTOZwG+fY2brXScb2F/tYT9A2lma6yFjlzZ4c71vkCNwj6LvYuC6O
Xfp+TIMDB9In1TDHp/ML/aS2bnCDfROZi4KArOS6nTF5t2sthogxRUggzpzHcYSR90U5Hkf5Fnto
xBJagFe1OQIRMxi9NQI8CEfzbh5Ln/MImrRqkLeGMup1SJHr4vyqQcevVlrcN/MMYhoFkZrLI1z8
Zu/16Nqb4aoyW30i5Vue99je0N8nnL5bNm0mtI3TKqZaKOhKS7r1+KwwvQ+ba7PrL8+/MekbRyPU
VaiClymLGQLqO0ZD824xhisn4U4l4DG3MV06OuJLa2g/RmzeGcmM/Ax5wnl1O7+X3swNl7ASTzWT
Ll6WOq3p80VZ7dqoPxXjjOlwelMNOnpJtBNa8mH3jU0XHWqoCCQX6p4GvT9Y6jhhusFSeR8l0gNh
q/iiXqIvnRkn+mjvztMAdQbAzcl6cQwGd5KUhm54YI5kqtwkoqv+YmM+J1f/lMrwpW1ipmA55Kmk
qas5f9x7opxSh2OZb9Nz3lFDWPxYIOfS5DmDVq0Wb0n6tZQL+zO+F4F5imBDrFuf+JAR9C7ShX3G
jFEFTL02ASZno1Ef51GJCANDcJFTxs8RYukpXWdsVtitscyaPFi0P1e0S7+MHu2Oinq2vbC1BVQg
ozZN13k20SMZfCx10ewr5d8WRtmc96s5iNSB4kiOCAX1U6BXdB3Qn7e486M7b2ENPNeyHz8WPBFX
ohkllpo/BxEaVO6sT7dkiowO8wWG/vldhg08e8S20vrozueeiC+TzfiRmwYnFYtA5hhdupGEsWmh
89ZDUIXOO7zqZlU3rFYFQXHROtH6fJ4wa2jFTrU1YvXMEn1N55fx8/T4/53X/qL6ibHZH/YdXV39
vWp685bj2Hb/RsHhbxs6o966uG//aLx2/s3fi6CO+M1Xtue6pss0sKXFCer3IqgjfzNNgYGOcNms
lLKZHEXZaHs1y/2NNIOSpkWB0lSex4/A5P3+I0VMiYCdeNeWrmX9K1XQXyeo7TkO5VkFIMJyiJzl
L0lQC8UyIi24BTAxQHI66ySUdxE7ixF6h3jeqP6bMCpcj/rvfQDkK+zvF1i92YILBLx3wXplZe4a
ydIqvhsw4uydVczB2Qrrg2hmqNggqTDDYrlfDWwzlei/9Q35/0CtM3NZ0X115Q7FK+mqredmD1Z4
7Beb7o1q57jDipn16fB2Mf/vZwM4AnfrVzGdICP8HPTHPn00nNDKJV+1IwequkfO227Twbgvguwq
RPJmVC0LHPOogpsoy10vwaMZ1TPMlWvTwSuiN7YBSHczBIGcLPS7JV8gfC+L0YFGom6GpUe0tdyS
yMplDFUcwxuHvkiXjjYx3p4H0b80267jj6Zsy6/uLAL4T1HAudD/97/9t6/6f1BJQBLhn82l42cx
c6r5KUrQOfDz63/OIGX95gEadD3L5FzHXGIq/JxAUv7mW6gEyEyYHvPE/btzof2bKaUSJj/yTZJe
gjPR7/PHUL9RNGE+8u+WENJS/5qMQPw5W490gbnooW4QcDmlLX/d4sIpn0QOgRyGkhiGDS1tKa4L
QKme3S4YrXUkk2EL/Ea9GVXQzBd5X+PUM9kmvlIR2on2oujc5bGhE7a6aOO+ImLrK6o65Kb5dFK8
NKGGOKUOWR6RSw+LeWYrNawcb3blqtlG64kKEoKxXyva7Ftg3utqktl8O4xU+A89b0YXaAoAf/ia
7aKVV74RJCQ5BsQOnE5pFcGvCHkuouC5dJxnkc+zda0UpSDoIX78nQ4WbX/XhoD+SmB+XmlsFV44
+SrKXU2KpxMfbn0/w6jy3Zy216rji/kZQLjJs7AhQjkWItkEPgiKkOP5cAzStCKtkCLXogPNc0aU
d3i9Do1xGnIVUJceknB2XjnGD8PzAAKgr9+QGBct7d+D42BumtBwRzARd/AsxMqKoUG+s2jCi12n
eOOih86SDsJaViWzexpDp5rWPZwOIigfz/tNWA2kTCToBfsYRTYHIi0DSKBSuboYTgmhPllVsYzU
gQlWrE09uDK8rEvZ2t9z5HFoT6Wft81lL2kcgBka1ktngeC3mxk9rdUg6DLjmRLj4JdYd9cTd+eS
hnxiixqDW/Su5WLi9pMIh3Qq+dTwRzaX8V0dQXW/LeBB0gUzFcS4G3KZxQ8FBnON7Yop9n0GVWrd
Klp9LX+mMSN1pmLTBI3Va0Ya6IqYsKlvi5t+8Iuy3+ZdFNViMzgNSybeDNEc7pAsO8ndZIEzD66K
ZrTnZ5oMBzQf0TC/4uwNiEPBJBvvhhr59EolxSBWA27qUKq7ySv2SeZlJCWdWdnZXRzYZXZvG65N
u0ce4F8wuEtLE5GE7YQYsIZRF+xkCJJs3IMHGhKfY5LRpreIkXE9jEc/AB6aNticAd3OR7xP4Jld
13Yl3WvRedgyFQx2f+vYBcDMaU56GjmG/03deS1XjiRb9otQgwAQEK9H4GhqMsULjKmgtcbX3xVZ
3dNJZl5yasbGbMasrasrm8wAAoGAh/v2vWbd3QIkwjYPR5yafnXdTgRtI5h6X5eGTqeEPZDJ9PXB
HDAMaorR2HZTTVdq7NY97n4hrsPFjhiMzqLMswbnlpIhJh5Ykpnt3raKfvBdPcCOuplN7GaaZEjD
mz6TtANWncM7aICjbrAGy9OZn+H92uuyteNvtCt38smMwceR3RDShl088/eUHF5LRLQamLs7bzIt
d7eQQ+MsmDYSrUKodhM2smq5DEGZBufYiFPO/vBnaBGPyzK+GI3oxgdySqN7sKdBxPtU0EGyFlDG
u1UYe/MPG9BSfWUYOpuLGCMD9ENvY2VLJxpqyTgmq8rZUYsaVKE9B9BbMxts54Qmus2/Dl3HFani
lhk+h95M4h2BoGt8qqiTObu8kA2KUFTC2LaVAuTSE16IRoJHUBLnS48BQY5hD6k2KEatiy9mheB/
1Xph3PkWMlf8UppUNBssOsiKNF7MmS1K6W85LmlnB3cDtNgaP+BaJ3L/nlALxfVxCdgdPv3yubn5
XSXysqBOysSxbcMxhEuEpgthqGzRLykykpkoYh1UFLJ2OC/1VsGK9kwcwfPYGy4TILb7t0d8+dX4
e0QTQQplXgSi8nUJf5ZRAo+goALkOW240bXxs4G2OlrN82JeOY7R04MIIGj99rAvc4H/GtYk3+VQ
EKL4/SoXSJKiRinGsPUCA0HMtnM3YmZ89/Yof5pOUyUbqR0YRL2vgsqwTTXTNqhquTXK5QSY+nrU
5+9zGTg4WRTOO6fMl7k8bookD2J3F9UsqkH295dPT2RwtxbObHR/mEhKE6R5Y+w4+9GQ5ju5pd/m
j6EsaMe2QaoZ2eCr+Wt00XY963fV1dXoB5HxDZqS9879qGz1fw7Nf9+PtBBBUmAntnBeTR+ODFLg
IRVRRx8LWkzAgtNt+UFOy8lOh1vRiyf8CM5vP7PfFqQruCVBcRDktGOKV4MWVuqU9B8rn6bpOqfy
AU/Cs1bNVN2l4YCTQxBEh7eH/MNzY0iwhwg+Heu35xY6I53lGfdpYdX7lC8J+0hgavbWg8Tz3qT+
cTBbEEgi98Rd6JVmxstQtWOUpkAEXbiTUyUofcf6MWz1dPf2ff1hkSCfVCc6NZkGOtUXu0ka0CBj
jvQi9CNkGLoB8a/AgOOfDmJQjzNtR+eg6Jqvt6za7XUbqgbMQgQ3GFvQWT06U/7OfvH7qjAIpNWL
5ZmmWhcvbyXQOiOEAcOqALXIYfTQF1CsDQAN+Mpgf649vH1Xvz8lfOYMg/Q4X1ebEP3leGandXhK
e6jzKzThZv/JkM1T0Raf3h5GqOt++YoxDol/VzWVqbrIy3G6im+vHqlXDO6CT5aHjGRpySTZ4IMb
IToLlkBuZACtG13sSB9BAyNln2ah6z2QbyWyhOgxB2uCh+Hy9sX9tnyo1gg+SaxTmsV/22P0oItb
anHI62pKLXDq7po0/fL2GOIPg5BFEHQ7IQlAnf1qokOdzNE4KWUFsgx4NVcjHp1BRs0OO7eGbtsw
IELtWsQ6mIdV+pPt9Wdiv6Mexf8bz1xVYYRjuEpP9GqNlaKuQUizxsy5MZuzTAgk1maTeDT2Yw8Y
b96+9T8tMZuIj7EsxF8c/168nVArk86mbAHzL3MThCDCHQDnzTjR5UQ64p1N7reJdg3TRitFc7ft
GXx4Xw4XJiiVpct76o3WlsopWtLyna3AeClx5YOh8qsOK5qaufj9gyGZKkQv1Bn11qaOm/hLQ53T
xIwhBgtPsLuGFLYaBTZI0/XS3NTuD7rVN5B5V4bZrDqKk0afIwcsEpQv4wa90O3PSf9HaQ1kj/zn
zZzG7nupsmvt6x/6fzCloZbp//i19+JFdnCDxLOIv75Iaqjf+HdWUPxlWLprucQQBsocm/3n31lB
8RerUv0RIcCr1gj5l01+QeeNNVXI6vBb/84KSrom2DX5v0jpWXxV/0lWUL6uoBEbEgqQbuGvs5BH
vo7gCvwUA8de6Lj1+s1Uop7Co6XX5xNB68XjtBOOvDrasAm7+RSGMwm1cadHgqY75wouyofiYIh5
F+rpDxH1sHCetak5cr7ZU3lYL2GLLRiH/aTza4cf4y+TsvVrkGS19REc3UWfxx3Rvj971l5GAfGW
fnLqaTfP88kYZ1pf6/XgTTssk48UGG5sC0OoFh02/1TXbOWbPvwYGJzXSFMG1q1qPCtxi1ECMk5V
SCSXXVH0J5MEjB2LG2mnZPwaDkbt1pEWLiJfB49LwmIxkyCSJ3KVzENcttvOvInph8rzdksKau2p
+hmmG2LajVzRmIi1+i1K4L6aEXU1uNdsvAVCCL8NT3VXRJ2f4ldqCvZdXJlyIOn8URmiyYuwJVc/
E7mwigTieHzUFuqKnvGlQt3kRkz4jDrNxNyfEnxfwD2qeWWn85BAURTkUfGKV7enz+CesdBVTyBJ
s2NipkeUH2XmF8XwEPAUkY/uQhjg6vqMnpvW3Cub2abSeVp67sVOL2ncbevlYcQP39YgzYY8aHQN
HdaOi9P6mVHjjSvWeaKE4Tzbpdm6QKjwUPPjQaclhkXCAlG323TdNnF+SLYaNdWBR/OKZH1B98uF
sW8UMY6lQReAr2Yg6/XTzxnktBx62D0Gu6DmaWkIW71h02StL+i6D7Nho56sutBoZoa4ffUE1RTQ
MvFz+QbYsdnt3zeqHlCrIyPEUdeDbKDX+s3UQHllCauHRjZsZwBva81jS/MtkvydulkS9ZSKs+PP
v6bv/DFG3MevT2Prk93bqwU9Di0kWGIy7WlQAouZKeTH1EMReNyG9tchaX0Jyk/db6dR3sPx1Bl6
n4TTlZoyukWvGhLYZsv7FtR+DGanxpwy1K70EubLkF5KF74ilslt+gUxN+3/GOc6cNfzZ3VpEy+M
qGHzMDtquf288xwfx2A6WUZ6gdi7apXNr4vFdk3PHPzviZ69qGr9Nus3KcrHpsZQGWHVqO0LGOFO
C3UDPZCk4eOz+tkS3K5aJurZNhPFKWrU8HCY826GNEOIqFZKnug3BT+ZVj2OX/3GNeNjizDKyeTF
Xoo1IIUbCePbA8RGrPLzeahJ5muH/KjZQobzPZ6lF9PuXqUXMHmrn1foDpwQAC17/QMK5X0aT3ed
Ab2gCU+TRYEPwHKHEQvGD6dtFncbXF2e1bTE0GXV01QXRXV/3VJexX0G3SWGCjwH9fQceURUzw51
zihr2Ewc2t0r0HpHNTHqhgMqFWjYj+o2RY5exrCv1CQXIj2ildiW7nSKqk07xN/VnSQM2IzLSV1h
EjVb3Lie+3m5wfpmrznzk5yBN4y8hkZ8BHzIC3CH9/KzVlv7rM1+eIu8rcKHephOozc8LHSc5jx0
bK/X6jdJPQK501bqnz1zJuSHjkNAlFjItCbUaPNJE4BFeavUTKgFkuutr/72n4+FN61hFvIgvVSt
fkJNsJ9GeFUWU80FO2w2LnvQscIMkaRbkoQHwSuVuFw0RvQYhG4WN30uubw8vMqlvbboDs7N5BLy
JiZ6vcWCeSsia2+FX9RKXapuk/Jeu1mL2vh+HgUmQpimZV8rvDKRSWBlwe7NstDY4KZsPuXMK/Gw
sofCnYIvA9dcwVCkUip4r2iyP2ZOcnRdZoINRX0sPB5DzRruQaFEwYyRJB+NNr9kPLZIbeCWCRUl
xQOopTe+XxsQwqpbJGR+qfSj7AN4SJxcXm4vyo/qYha1LrlxWpvxeWxI6t8OrBb1Y3a9PFURXyD+
qQZQheIF4W8ur2cr3w0IDZ1suuuz/LmU1pX6W3BFOuLG4/e86EZG11qYXtRtk+Y6RYP1sc6GhzLL
L6Iwd/BNV+r3MC3GL9P+OGhoyvjr1XRYYfTDKthTB3OPNfap2qU8uFBfTvPkfKzFeEohxasZSr19
5c57uzE/StyC1C+Lyd53ln2lbhNBxFoLNJrH0e1GxzilecdNj7jQ+GqlqX9Xj6MSWIO1w8OAj09d
7pdpemib+UYM4gRt8Qkg8y5siouBEiZOj66dXNQMZx1vwNQ9KKmmuvuM/hGRpNvSxsq6n3fqAijq
+06V+jk5dE6Heyondz8nN0dGmx9V204ok4tat0Ed457CF4Ov8pAu6wguc4rklK+x2iEIq/Yadqp6
H2wnb7kxtOziCqqYBBT/V2La/7ZOR0PIf6p5/z9Fvhxh/vvIdxvOVfdrLc/mx/8Oe02bUp7h2ioD
g1RcuCS+/o56Desvm1O441rEt6qzl0PZv0rhpviLjtWfjbpkIUzKef8z6DXEXx76EhSNhKgI2ylu
/zsg/1fOlz7q/7btRp14/5MScMiicACl7dgiriYyV8H1rzlgmWGP1mCHs6632U13Wlb1Jl3PH7p3
Dmsvk3sMo2T4uv2z8E8yylXnxV9SzTGHwTzskc611fxFJqaJv0n0GOsT23z22FAQvGvzJP1HKcXf
R3116NVtgMzjwqhj6LnnuCINXw79La17eNbRCVNY37QcMdMvT/5fU/xr8+XLo/bvo76aUrvGsMod
GbWplS6KDsZtoLWgIww8id8e6uUx+19DUSR2pUE2jCPVy2md4qplj6YkCNrFUagv2O156QZ3bw/z
pzsiG+bRiG4jHX2dPJCLlaMYHeHThrnzBfrfsKumIt8vOb1Fbw/1p4XiGOgYWZTkELxXIkZXjkir
ioFHtrCLUiHEZnaCYPmh6PtxWwXTdKb9PrtQ2pw/vz30nyaThKxuGo7DofJ1rpTNu8OQrUlhf47Y
iUeucyyb2Tu+PYp6JC9eOMdk/TsUQKTKxbzOLdpOaFFpw1NkwXUoJRv7MVsbt7P5+PYwf3hk9Eqy
pSAQp2vydaUl7MbWHDBuWQf4lIrTUj9hCvt/NoTxcvHlmjDDFpuO9SLjlQQ1b2KcYjXNOy/xe3dC
PuHXraPCkyPuPe5kbq5mZU2FuIUmjHdGef3wSQlSmEIXJHXL1klDvhwFYGBu2KmJa2dpfLThLBOp
vDNf6r3/9cmrIXhNbRQRumrOfrUvENWJonVnAOtttBOUH32R4ZPpFnlOp3L5zjp7vbH/HE3y5bFQ
U5m4Pry8ISNNSfkVOu8sBstnzMBxrIJt9gP7c3GGJWAQP2XWYVjMBNh6H8Z/577+lz8sanxpu5T5
HEfyX68mNK9aQweHloIqhKmnl8+UIbsD1YhnzqHlbR5mFJid5L0u4df7x89h1V7FK0yW8/W673SY
320M0bdqMg+cW9eLhsMstHDhlQgPrGSiqdqqCKCs8p8lWR0cPShNUGKUDl9Sl0/9yzl3AF8HA96v
6wyuVS3oDIEftjPc4J2q1Z9WkscOyRaJMsj0Xn1NhbcMXjqxWA2nEuj3E7MqjzTEDF9bRzTGKgTk
HPtvv+1/mFiUchRPKe64Fj11L++tw8ozTWotX7ul0TibEFSQvkFE3hW7Bvt2sQ7rqPZWExLcCgFb
2A/bty/g9cbJ5EolGKR2odqXle7p131AOghWMgtbS6/IECu3UQQMOOvCHDI2x4W7ts/BaWNgRPXw
7ZH/sDfQes7No+UVREqvbj0RmiFgkuP4O4caNv5zufWMqj3881HIZBuSWF29tK/uz04i5Pu1kWDG
0OMp+BxFP94e4PVGygSS2qTooVSPeBO8uo1ed+NM74EBLxDNfLQUdBiDMV45xmy9M2N/WKD0zxHu
OUwbGrVXcYmGpQWYB42W93DULp2J1GUPaK99XlCEZH5SGu07IcqfR2RTxZPJcylCvlwdS1oGZg7H
fp2WaCciM6Tvqlzsk4EwZpvlTf/O6/CHNcHbh7qbDywa158K018C2tRwGpPmaGgKBiSFrIQo2HAW
e/uJ/b7kLZQEyABZdcj5fpp8/DKICFLXWnoADnh5rJvCX5AlGd5dQDNLV8h3Bvv9jsjN8wVENigs
ArBXywPnBiFkVSYEy/IeT5G7AHLT2/fz+0NS6X8kvBQhEUi83rcwq2+nvi6SNQQyWjBSqECQ4PTi
1OTvhf6/3w2fAOQ8fPk8Cn6vU/m1cLU6nUM4JhYqxDXyHOjUKAqtd27pt22RaAErChWAS+Jw79Vb
q09DjYIAaEG5hGivRmHgItKTgJzSw0hu1PSO1uhoX9+eSPGy9sWXBpmJY5lU1mj3oTyibv+XlZGm
fNBRWwECLq6H7hbZ3BFU/JUYrP00BGfaknau/Tkzlne+6uisXwUxamAayByKNOglzFefdcBH/TwV
DOxUn6IWQDyd83Z1wjQH19QQumDa3magbDya5t+5Z7UAX8RPDO3S3ETpn6D2t9VjG0iXAw8uV7VJ
YIFiL7ihYewY7+PV9bT6bq3QdEGuXR2rtffO3vzbi6iGZmvm9aDHzXPUrPwy3UOgy5BPf7ieoMK4
k7nPy+xY1RTSJYN57e7tW/1t8b4azng5XJVTF24WJ1z3lXGKDLiheMm9PYRS1bycT1NpATiKUKQl
KOWj8GrpjllkTbIiYT/Bll/ZiBQF3cI65f3E0gcHJ3pmHAvCRPf8bloWfZtVNi4UMLnxcnB1JdMh
g2XiX7GI2sOMHKYcJCzbTpc7WWtkyK1jnfX11kDs+g1JJ/06odPvm1w4FzswnQ3GnRAxwa1saVSx
VyTm0pOJxmMVNua3HJs/wMbzc2FVj/003aelvmHYT6j3dpUF7eQhl8Z2xk14topLNtNjiVQvr2K6
543bdDxr2q7xvthtvUWquwImAMQ63VqGgx4mhVrX7CSkh1pivlCSyW88DH73oflYGzPNemAWZb2N
nPLUDu2efvXH3LoXQ7Efg+ZoIX2WgkwXblrZQSYYRSoPZVPcRpQ8euQVLhZGUPUuqeZsWiPfQHPZ
9nHpl4ge13Q9YFgejSertq9KN9oHzlMPymuW5VlRciu4MvbsYEMrsU52epqppQw25YCFNNvNA7yY
fWbyhxWxAqWXFjM0oopdSLltboerAsShF+Ob+9DZX2MNcWmR0Gnt2Ieynb56k/wq+fJbU3ybuyph
rsxDjb1cEJeGTXOm23+Hsysmkck9BaYPdFEcDMCKWFjhYfvJNHDPiuOtA9vX8iYgCLWvYbwYjObO
1ocd5N+NA5/Y1qGb2ih5rfFsVj8SADGxVxEQg4W1vPx2NLvtDIpBjzoOjgXyvMcg6o41kDTsxDfI
bS8Cmk2MY2V2QNvZ4lbngt8DwIwBvPeIa/sS3414sNHlVF88G0Hy3uQekhlhOu6hRKLByuzT3Zxc
5fBQ6ucItZUL02I+R+MqnnelR10Irecef+Qe2mwLCLkBMN+Uu4CC3WBL+iY/FPG3KcO+cYdxaAVl
xcG+VCQP8MuOVl6tdXScrpPuIqCkS/xBS4cPTi7WFQWpvgyxjY/WrnduArhNONpg+IitFQKbwxQe
l/ahQYWa2MFKn3BYoKf/IdQAU2O+NLQfS/12kmLDvArrxxgAEqHEo7VHi7VAC5V+zvrgYCbRY96h
hJeXRbuxvH1X3QVRBHfhFqHuSjY3Tn+XLdc9RmVTovkZBWcQi/MGH1f66y8mmB3D1g6m8ZhMPxbs
3RMgH0J8WapDFixQvXZG1IGKLcEmP1XyPkWYPvvS3joeNrvxY6LcbNOLZTwu1mM5HlpS5DK6npZD
EPs23Dhnu8wPDRhn0FIb27jk4QEWzMprPrR9uQpQ4xpBfxThcC0c8HsdoAQXWkOSFOip/ZHGR2g/
WfwpGB0a2A/FcNCpfXQ3MTLoJnic9FPkfnGMexopIcGV/LyL55tbWCf2as6frfcBJTjjGy7C/GuR
YN7SnO1+wMYWjiz/pp+jSoL/wkEUkx5MOORB5j5NzHniJxZu1iv5gNg+i54HFFLeJe+uJuNIcsqs
FWaQuCynu+FsYS6tDd/1kepgHagOVi/4KjwIoHL+XqgCju4+gbRTPog4BVnj4mfYPpGqAareDjcz
Kaht01bFLqDPdNWZHY7b9YJnTbvHSwomabdrTXtVYz2cLem3QTW0Ory5CI7BNFD8wst7NzrRvk/l
U79Y9NEFRxmpfocpuPW08jrP6msj440rdft2wUmxjryrIdAGaNu45asLtunerTvnOBbz0VwshTJ/
tAGwRpjWwn2lLjoJcjDhToeHFNAU0QzNswW5k+3qyIZyiDVMb8Xn3pBbzmeHtvD2SXtVBvp11h8y
dzmaiQ+LlQYm+pCuLXetTUBDHkgQhJ7J+n5oxJ3j+m5/HjFGojHXwv2WIpQOFsZ7xItDH08o5nOc
h59hHDW30xTDk9wW0b4Ibo2cbVohJL6KlsWUnqrigvE/34lY3rrNE0YOWrenfpf4+E9gIyHInZKp
mO107RjHhXaTiG8VzVPJtLemNQioIrxaxhNLzS33WrvRnFNT+n0EUwcXg1ZHtRbusLDdhSZCBPeT
HWdfQE3eyxHL8+F7x2VUAmgN3vhGW9+KebwYaCOxKLg2u7Ja06i9kqPhbdpJ+lrpzKQn4o+46fhD
pt931ryhX5pkAli/WhnEKPfFPj0bHa1qyUDtv1rp9aUcP5rpU5p+CsRta12AE1TlDlSPN+y7GCAj
m93NAPmFzVEb6JJ5nPCLy+s1KthtwDdxdD+0co81qJd9g/uTezjtpt9679YavgZQJ/TkoYmOGJbE
4SmNP8filBVgk2JInPGn0P1I8zLelz0AmHRsWJ4/omU9u9i/7BZryxdtVdNqDqSgCD9wClil0R1m
FJZ5pbX3lUGDdEC1y4eLE7jrbPxBpBWArSqb+sYLP1ST7kcLBlPL0yiusKinAzo8kb3Hj9A9F6XY
ehYfSY06XQGRGi8VlvzgpF9g9/rtWGwagKVGYpIEMyplgIOZnnkZk3grhqcwjjd93H6ywzvJ1Ye9
c3HcDJNOetVrKHM09mFV3KW3RjLvHR0pwEI/UL3LymuzPKTJMfQEEpp53XaC1pZ7CcRAJ11N2ecx
qLQnQ4ZX2JXd2eKke8+6uDatywyrpZvkXiD7LKvH2iV6LaqNZs/X3hgd2zp5xILyBiHdKfHywzzf
dh37+L2IZ57Ko+d0V03p7KpZ3Fs6xc1efMagbBN3y0+9ndfYh2lx2GnttVs/58YeBAAukFfFfD9Z
HtY7QIlbiET5diiPINvXI0e/LOT54cqVZ98GOW1wemFd0YpVXNrwE647CC5k5leBX9OCDj9vX+T3
lmZAroh9p/7cLleiehzNi108BzludvayiQ3br/DAoNP3nCblVUO/hj2I1Sy/ODouMprHg4+3hEJd
/jHovzRyOBP97rL6vLgYM9yPwSePws0MBhVuwaakE3hGJjrr1jUW/TSIwauGM3aY0/LWnmfFlsNi
k+gqHzdlyya0mLA2Lng7bvQB3wmzvaZkuydDdRRVtU+ikf0c+7IUqwvVD+7K+74NfG2RgIwKWkQ7
nBTCJvjc2GO90fIaNme6GXNUwbqN/TWxCjOG/eu31jp2xmEWR6uD9Ts+m7DY3Tg+zYHcRZiPyooN
YhZbYdXHaE5hyhDtkidr8uyQT8Une3HAS+XD2ZDyLrKe3PpeW8RK9KkvxoTabnzGOuquQSI12tb3
PvqYsQ6rEyQ5uAnKscDy59i4aNC7+0g/hP3XMrYPMrho07jpymgzte3npLwNR+cDtJseH4aM03eP
pKKOuq1SU9RiTTixGuVHM8IQpYchj84T95TqdmrdrXBi9pXHCBZBqbWPc2hSRdefi/H7ki1r5A0r
JDG68WyYoPDqu8gNtzHhqEw72Dr1MdOvrOohA+hp9tEhnUKwcx5UjJxd1MAtPfAktooZhtpuBx9y
EHfz+Dw0/aG3zjoe3HzttNkSG+zxGoKpZSKm4UCxaFyZUXl+NQQ032Iv8tCPfNWlTdtd0y6Fn1ql
x2OGexpCQ70nKzVg4UXVXqYhoD4dxMsYZB4O/nl5hIw67/LOORWJedLL2NgunjdulxR0hgPORNY0
zNuEFV5j3MNqubhoazdWFG9igImxnec7Tg2+0YRP1ZytEzfbGnkB6CDcwvu+Lp3hgGMQ9kzaTdtl
V3RPd/RF2e6TG3vjPiWZYPTtSi9RhRjnSbBAHO2aZciL2BlHZ3IveJXvEvrLIm26qS3cAdzkDPp0
HRYPYf/NqyxywhZcM7+Ln0Z6eqdLMhkccvxYrzbdcsj5PFbWxTM4IwnSMAU1qKQ8WROOF5X1IRAA
8mYEfkRrjXkz9cFpMaA/R49LKXkC/SYuxGqpHM5z5Z3IivumfZbye1ntoUKdwync6qCQaCrzZmcT
0WjWc14fnEf8DHDfr9aAIdd2N26UL4Xm3rgaRgGssgpQD5yMNRxYGgxpGmU9zd7etAc+OZwWK+Nj
WCa7KYSiPhsPvLIf8qzxo4Q+Ucxibj2vgP9J2zVhiReWX5po2NpQpml0WjfBrgfXVwYusxZuG7e8
7nXEanx5NftzIUe/TS4zjnhDGuBJnbDJupumhwv9OSfdXE5EK9qN6cBs96pLIp8SdlH4MauslMA3
+ABzMgk4H8QeMD80Ud05t+099vx0ctlHUZznlM/e9ZRi+tzcmLlGLYIGQLiJ9KFBmf3ajM3Ja/tD
HFP97MJthC+aGQEOtfDojNMdvHuOMxR0bPteG2JsUJLah+h07OO0eZ4W7QvKqxvk87gd19Y6t2qA
dNDSZeGzmW/zlBUQlH42gV+1eSZ2vjw0xfwjRJliPeL2UqYnw73x5hh72Goj5RmWG8HPt4o41iAU
Y0W4dnQtQrlyIu/oVZjZ4wmYNj7eg3PIGSLeqc/8HN4XgDYtfc9zGDFvTHoQrThnsU+OnF9tQE7X
dvjRMj7iqGeHYNxuDVKbSTzslj78GgAMjQn/8jDaZiH+LDXOTJdJEitzGK7hcNMLD80CpWNibuYk
Q7ZjXCyOKBDS6a0nvwgOWI6XqYzXCLTS5jDZCB5vOYtZOWirtQ0GHfirO33IZLerozMcjbRZo/gj
zCrasxQHI3sYnfXgHQQBKkSHmSBP9ochoNlZ7JNg2WXOhNdOJLZLrlWcFtttqhk7Lf/IqaHUNrI7
DtauVbpMvWrXdXGZnW8TKwvQ7iZobocIcILLNP2ommUt2hjEa8V0W/TnSjhRIN0xzbGjI54oiWLJ
HgabUxnH1oI/z3Tb95p175wCyiDsde64we0nmB+XQODj/i1217WgWHEVBB8X7ZsYrqHSuNHOmf0x
u2py1JTls8MGDKUkib+BMHLiK5OjqbZ8ABKO18bKIbSdTmkRHzywfc2NHlx14Dpws1lZA66hHzSC
YIrxJz3LEczZd1gprQpgVZxYCzI8XbUu6qfR1o/ahPulVWIJ813L78GdrzJvPqbdvumfaamt6KoJ
tLVpPDQ6+ydW3ogZ2+DzbGvAj0miok+h/oOBifo+SvIAKdaRPvZ0YRbB6wDKai/reHkkkbIs+GGm
nO01nPkcoAiiOXbaMV6y1VI/tCH7lrI7xPf6np7RJX2WypoKH3fUJymcmCJAhGdx9uSE5HEyx6wP
f4gw9OV4m8w3I+/J6J4mu1mX0xaemcyIfjYz/uCtPE4wDA1O6E0yAu0xr5DWnIqBaLS8K91EX00Q
eUxq2H3KqfRx9HRGbR4Wvd4EEjgpJpOY+6xqE4/4oyyVVtPF/BW3aavbmGGxiV1JosPys7FeZfF5
Cpv1JBBRTtuEVZ30fI1bDjqm2JI4tMrrxjuGJrbx4msaXMwak6uKwIg++iGFkWkP/aGaQPwWwddK
635MnjhgKXHQ9IItBAv/avk0ObRSpPHJ6ostVSV2bhvTjPhKI4Ov6/06nfDKwvUnse0VGhTy3cXK
cw+D/owR5jpor3ogg0P9oTNuPXNe1WF4yMraT+LvVnhpm/aGcI1bnLegu8CnhPcNlMrFrk95FpLe
yirfVG+LXLf4jYM1gtYnG42TXIChKi3MKMS9Jvbx3a39Hu3dudNNyU3HyzaPW2iguQ4exMo7cmNj
QEV2MgP5pfeIvbbGbM/YzXJQw4F8Nj/JirrIuo1jXJFKgZc5PTLOPgkN+vUDt/48Iqn1Nf7QH4dn
nCjFlw4hLX7NmMizQWBXcFcVmgQXOZf9emnpHWfDXrTPTdHlDT3/6rvEPRc3cxiPfL2nWNvO/C/q
mDRoH1ozSk8xZhw2H3Kt5hRUW40ftE5Jhq4zNw7crVVDNz/YWwxcy30bG2QiMQX+LL1kOWGe4JzQ
mU3dKgY+szcFkHYtnmAPtJFV3eeTXd6QnS2h+RVxc90Gdr8fKDTf6cjbjv3YLoBYXdpHy7pFDQoZ
d1v3xvyEgnomm2WYj23eGw8jysKvee4U3/FOFf19PLKdYAIgZhcmVZF+ccO4OjZRFd1R7YMwF2rI
f0XRx9l+iXrimlo2ow8lDefjEqwaLL10Ws050eoGV0OBAyhPcYOQjIpy5jX1J9uJ293SknccZ2rQ
Lf1hH+1h0K9ayT2FRTnsA9N175vBIu6RpFobfC7JATRSkN6TwQR+TXa3pcSKqaD1vmZ3i+1PCUnU
M7Zeymk4zosr6bWNckrD1VbHjgw4L44aIwzOBJwv5WnOdXg4wYmzxq9FM3MoHnszSFfgAMmMD3gT
PMWDNZhbOjlqIMdJ0x91N4iJ2DLzNpvrGoVyPt3kplF+dgNjajduXLN/ZZ75PZcmQuegG73+MrSL
TPxqGROWfpG27QaMYU/cGU09vlElkZERCkTPPe1pV3PpsrE5XSfu6lSYl144wJQ1y8XwYOLIXzVz
emsTOx17G46fgMMEKz11ePVnHCdKvDjJNo7mGkf0jmOf0X4OO6Hf68ZYP7ttEJ2jJnHI85elR74g
08entl4gbcYSb6phcnW6+IeBNKvF1pyPev8QOFO2HfWm+eyMaKqSMWPHAHI13VVt8fMjGDVXGo6k
3yYZ1yCo6/ECJs5TgpHSYsvsMTMDCyXL1YLDaeIUWU7aFu+gTd/UHCTqwsB5NKGTEZswrMuNnWVE
HPT7Tlj0oHTVUhy6LBPRJgAChqkVOD1s8dOhT1dDEznVoaY3fjPnTuOuh6VRYzoJDRcEc3n1KRdD
2d7LQcuLY5qPKSdnAnbjvkmjGhCfzJUJMCqM6tKSk8a5tk6G+qGkFSM5j7Jp28sULe70ET2CZ67q
vkeZa1OTdE/2iO/Yg7Bzs9nbelpwqijnJLXP09gtjt9nczJ9iiEJjpiLhFm1dcqIo/p/kXdevXUj
W5T+RbxgKhb5enJWlsMLYcs2M4s5/fr5SN8ZtNWNFu7z9IMBoW2J4qmw99orNFCK0Meg7nssM5Ja
L7L1qSTKKecW0iPdbE4B3iJ02UE+OTu7QOtwiIGG0psRT2G5C4acM9M3uSI29B2O2ltV6ICpkBBl
Zyhuqsi987o07LezmBhErk90j1u6qWJcRDRU1FRAtsTuC2lliAJGEKJ1SESoe2cvtR/jfq5u7AB+
yMrPVE/mmUudYp5LDT78oSsDryNDdBCfAxGlCRKHSGLtAGNKbtoWU+ZVCaeAFK0gpA2MlJM5N1Ng
cnq2irBlvld1BCfWohXlKcLZGRyrqazoVkMfVfekPGGqjkW17Zff4iKX+bbpoKQC6XVjuonNMRY3
rwp9/Ygdn6juDLsufOLndUet2U8pPmI4x4J5DV3WfM4GvWe4Yoo08b+a/GNcPTiUJurHIcIWI0V8
yL0/DrTJtAGqGUCAVA6QaRla3lNN507dvYYNgbIFwJYlTdB30RYMjoyqGOawGyhpzZuTu4NzNBSB
GBqDtDyI3/ok4k5TZtL3PaVNhRSEkKv+JcU98Do5/kDUmSsrLnDDbdZGK8cK5As157kirjc0VnmH
Ecq266zxXLeB+RTnYzEy3klqayvmw+MpdvD8fTH8UksDsGKpXWzNmz7bUZjRH5JV4uFGb+ptcFRm
EQ1vfVs6xZWg2sLfiN6TFE1cTNm3tuin2c7dGpj/eS6ycuxOcrOZ1lrGy4T/atVO97NPhio6qCyj
0TYSsh0fJoX9xR7XakuQuDxNUl6KyW3Ft3QYvfprYQ5Zct8Sd40zCQCFfg5U1npHPxctNsd0xNln
7CMN59Vppm6giZIpbSH5QYM6NWVYd1ezHImVL0uvjd7kONTRJvNkZw47mfpj+aKG3Kn2vkvKYLbT
88LtSMJh3eO9FzpGupu4icNL7LmoVzvfrzAob5usEW/+Yks3+W3SfjFGIio5s3Ph5Wzj0I6BKTnM
kQJC7qOZCioSeUe/C+J9nzqNcbL0HH0EIkIvukGJtrFJbRxtDisJtO6TgkSCf2UmgvzskY5Jl8gY
NyxoHXPVt6a7DabBdEoGiIWpN19c1QYie2uY9IfaRpHq8avUSDSl33OihHEtySuJlgm5jo3AjMkb
NqkfrEzfGbISvymH/x/LXedB/7+Q/quoqX5++yvtf/4H/3Xwsv4zJ++YMBZgYULxZ7z+Xwcv5z98
hReX6UEcgaRo/T/av+H+RyfnyHEdmNZ06zN98f9qXc05PExQbxhQ/iUxFP8L7X8xSvgLmWJmjdgw
i0wDEolEDf+O7ROHraVrYYcvZhjnKEoCk9kzcwXpkRgBhfkBM9BsK0iyNvLuR5p74XZsgpQZSVTu
erfbACkSYut6RP9wWJ3EBJg8efvWcfq1U3iEQoz1S0rTAvY1FBsrU/d4cH3AWTJ5VX/lhMy/BrS8
mfaFQJg7/h0dpdKDrOdgcsCQk/EuooosnZ05mepo1362RcKvjmGd92fIVfukVsYtLot9laKgMbzK
2qhIYHnqvdiiV8e2RDeejpKEoPJHzzW6RTUBkqRigpBMjGv/sljuf7/sv+oE3tkxoIjg4XmVFs4P
dK9YMvxJ8/Aad8AKQeNaoKy5UbHZO+oP5iq1ubaTc2wn5FfAnVuNSEV2dl9/4+UyyMkcNGZefv73
x1lc7d8tCRfTe9vlUmSZvTeHDi2N8NqQzHWrLM31kBeHHjj1lGvGm4ybo2uUw9Ea2v2c2+mUUj7g
gHQwMoc/yppoVG0dJLJ+GkcG2ZhI3XrRZeQWtTSNMOEPvF1zjbdrt+0ifsFiiIID/kP9RgsynfYP
6EfdonmkHpj5pROad26Yvv/7L7nktLz/Jdl5DlpzD2eP91Y2TR7UCIIBR2U2lWcm6l8x3miJZNB+
TXqPa2Pacv560zkKlcUAqXnEgAZn1aGjSxrDTcX9ctT6oJ7bue8fPNw7Vte8IMg3smdGIcxp3XzH
yJEEyAcdbtErijfwfk2sl1e1LIgkoj5KXAwia/KivPgOo+mPVDqzLef77YQtJoYnGARSNL23wylx
B/FNuxcrVCCXUAVYlBfuunDDHOQABFmVzELimnoc6+7094fb0QlurTb9iKD0jgQ1v4yZuacz7MCy
kOPqz91BZknR9CgTCWF3xNnMknybo3Rp8RK/CHVw3EbNqaEEnHuQrf2C8Q7Wvrtlyw+u5SMqDv/3
HSs51F1rDqFy6KTfnZpFxWq2yshe4V2Y7jvpMnE2biExUehL4V0Xlji7kX9uExCkXmuazdAAP0RT
cKhyQ3zAPfz98/5czRIy9hyXBAGRR3q3YFxVBKbqQcQC2fRbSbhhZZco6+2hv9HfIy/Efg836pBx
SeNXARCbV5zT0ip2bGeftBIOucrKOFRc9qTWgd5SmYekh/b7yPcl2t+UoZKRfy2JchiwtAoTBVNk
BBKxyupUT8zNk2RSxyznBDVpClBYiFVGmmkXuw/DWKmjnBRTkEZssIeDYECLdB4kHAa7z3he5nK+
lWj7ZtQ/kRq0ksB5M0fqbID2qXJoXpalV06xcajThMgK0nIVlLazb9SPdqq+wSneNn3EMDLGsmE+
8jGIJ+yHpmPtKygjntSanVnOdgIJ2Y7zITrSferi16RKcS4ix9sL9yat8Q24UJzbvNwmuEvupYqp
qhL0YmmKcVhizIPY6JMFAI2TPGJtImUeqyFzVppoS4S8AEzMo98wPor2y7a17ImgX3fteCHG/kmn
rUcLX76qoTsNi8J9sHrf3PX2zmH0tC2bkmsIDfIqhrtC1Fp5gGn+VSrP2jUCiDTN802eOa8fHDx/
v0bl7IPlUAzgKuq9DzyJplphKZ3/9ybqq/qi+Sai77lJJIFqGxouzXcvT8Rq7PHIqe7rpMjW4+A8
dBg2fvA072jCrEGeBlYiFHI8QZAw/bnzZel2reiYMjhD76+tHpA8cX7FSF9XA0RvLOqEtpfsN1Xz
mseQcIWaZNv2GdNGW+XHomV4SLXtfrjf/nY8ShM+MRtt5hXDkf7zwTxfWbSSIwB0It1j7JOsZPUE
ZOrYiju+99Xwx8fcc7KtjtWfGHP1AQ11Pl7ebXdkcWTBCnp95vXzx/gXGmqj6d3vgiGe6yo/MM+C
zmmXBPGTUcBXFAYmD25XmetlhX7wsfzDIrEsbqbZRgwL59nc9q8/PcTVcITIyCIxcAucKkYlwvF/
2SOYDbYATPIC/9raLgpSiWFxUcpXqGR63H1XsRl/UK0gPPn7y7Awi2S9AuObtM9/Po4HkVEbQRZ+
lyuRxfAJm2kijyr/O4HVw84MQdp7C64ByEd0p7LvEyK1ZVd2NrMJ2CWner7O9TS54WOibUvBJbMU
xGTRXZTpZXiaes2tDsQxSbTpQIo0wRODjtWejznG8r3aLvfPhmVhfGYX3gUhgjin0vcJT+BShHvp
bQvNwjEg97JtO4bjWo4gvFRIxReXCJm97JPXiEMvj/3s3mv07NRm3rgJCeypKHu3sCF0yvTQJd/J
gs0B+3A7Uk1dIhFsMnd8zphDf+nyZI/973ReDmKnjX8t2VCK6fPGdqBQObU7U1vUeGqhv3WYW54S
KfZNF0SwO7xr1ato20gcq2PtDGwUPixPnNSCgqgMDprPXTz4ZfElCJl25vonk1Lqwe/qVcj1vetK
a4+vNXp5Zc1mpqzQyWdiVbomBJFgIt/J4/oIDpbJdbEEK1Sss0sEb2a5zDXzVBGecAiyXVZ1xi2C
+DrEIwQECFid8UztGW59e3JBU6LT2MHvcCS8LjKl0v1y7EeVp9+GlCae8U7YvAxkvAuj4VvMkd7L
N10CAdyCpLzG157g7CqCWSCMqqZ5UfwYlTGVs4ZwN4RQYsrK2sdH8zGICSruZXxRbW3c/CZ9VRFN
jTPYt8nitE6y6apsh+lA7mmrgEtnA+kPB7ypk2s8/FvosTkGEiVxIIUZf4UKeTZ1GCiC6xsTEs8k
ZC3H8CPBMrjBThf/nvplyuMWUtePpR5XSHq2+IEWJqkLcBXybQot/ZQw+S8iwzsVrSZX4GT0W037
qstK3dqcsqM0jdsHB8Hfq8RZBWajspvd5BZDpr8eBOng91pZm7NrKTFvos2KbaCxj0SG2zncRjXH
n8QO5id90CBVmVuAJCY2NPeF8dGZTEf8/kzEk9aFJCFpZPEwencMoKr2w4lAmdyeNk4e5netS2pf
0DTRhuEClLRl3813qirgoqKu+laZpvjoPPqnl+KiOqR3oq/4WzMH3ctt44aGevm0KrPhfvcmyqx4
E4PwFgxfNlMRjHP79rC8EpSms2PMR2ad/9DizFcn9SkX+tzavysKsWIeqpJx2qqdX3zhqWabeROp
D/OlAShwtOZwJn9gUNpl7nQIfHHstXA8TVXK9EFUN1fS5eUjxMp88z+vHbTILqEA0sOzFDzjz4/L
BtnqoaVykswHRE5K7X75gIKEgNTQxW2+1woqqYodaDKTmj83nVyYUfEy//1Z5pXx520KKqMLW2CV
PocNvFs5Fj5c/pjzKEsy2+BFHiNC5e2rjpxHbGVMaAS8wH//oe8sCGnzwVoQh7JMBPHMdFp/vgAJ
pdfywoZEy3JMDpon0islfvEltjNrh8boURfyR5zV0d7x9DfTTMjXcEjhtkr/FqcSml5v33/wTPNL
//NN4K+GqMfAaQIvYO/dh1KKIWYOzJjC7L8CDopTZLfbMeWWSmK8jiJin2BBRfsgZsxe1wEsjx8+
MsgdfuXFJij7hnsWOsV8rP77o/0DKIFfIX6VWLqD8fwN4BlK3av6zCYrGu7ahVC5x1o/4iOZAQ6g
HellSUzC2JpbffCugFBMo+YlY+cmFGuc3KyITDTMzb/LNsq3yoe7ZAz2hYzW2fBYR/2Y0wdNUV/s
iJfRkPI9uY0Xfca2Hfp5gzVxDLCbJ2l2QG8F/ysVCgnsRxLTf8CC+D09/jM4zNBovlsWIUuNdhEO
lCqKT2RL/JAZIhtACnHWi3zAcyggA7BFVVBjkbDOYHdXZRfua3/A3smWH+yNf3zvVFUgkTNMCFD5
5zJN2q5ljNnz3jv30oVjelhOE9XhmjhFPsKazHidaMImhjXbqZiOuidwE424e41wmpnyDSZYLoy9
uZYKhik/VEa47ydlbVJRHCFi6efEbM5jJe8sH2ROwt2RunZQQfI5TdvvjdYz95t3QusjrPBErj5A
g/5eT4McouhCvgnYYr1vNByk4pmnzTSXSYizI+WznVd7GalimzTBbukFMejtjqMunv99Yc+H8Lst
h2qU7t0B7wUJfvd5K09Wfhwl4FBzN8qIIt8ubcTyM2US2RvdiVBEUbnu//0nLyr0v/5oVHtAK3CP
mZ9jdvFezuy3OV1X6Nj43TUgB7D2ez9DWZVFP32fa3xpt/WExkbOrUScpYpYIOOhiIUNSxNscAxn
er2cvG2tMx/u5OwsNskPHtR8f6UCQqF+tdHAzrgYb+rPNWgUOURcRu2zDSLttCXrfTWPuvp+EPuJ
ic61qQ19lY+UbMtjjYzL6ghmq1/fFWa5r3uY9FU63PmgD3eVSJ4KOcL3cvVo2xnBPtkAhH1UHpny
vTqTfyQ8unjd4ZznqnsPE9WjlmPMBXsgNE2ivmo0YKmLeiAnHMLutB1zV9jkXbAbX5NWyy9WLPZD
j2QfQnFZcVWbEJrXBcK4naEja+N+GDcD9HtlIimavErnlBNPtlHBy3HcjdQRA801epKMELoyizyE
Wp7gqHW2q5HmNd0JV0vOnviBgYoPkTP8WVbcJZ5VYFg3vrTdHPgm5DPBpXlKTTwi4mBGLvZIeV4M
DawvrMJfQT+QlVE/CjTPYdx/Ady5jhp2YzJnTC/SuIZvjqFe3R0hv4hjZalLatafxsayL0MrnYvj
juPKqcBQppizDKkaGad98yXgxLANOCPJBMO7cGEsJgM+acU3fYzGC2kI/VPXFXCdSPAg2tZ+rMFI
DzMrJqiaOzcOisuYhh4zYipjRVDNWCJQIzB1mwRFcBfb4fBW5NamYm+tEZja9wTJBeu0ko+BTKv1
gi8mpPhMlroZEKqDPqDNIj63Lr3qHCfaG/aQxVoFJRayM1ZTJHkFqaT0jnriEnnVFEQfQ8G6z8uX
zivEealrlFB8Gxk8/UaDktB92GuKaECjaX/OTnjLrjfjPN8SrxOuw2i4Lv9Qmt4A/KW/mAquZic9
i6AM1glE3LtQ6j9UablobapkFVfZrybuXiIHmnw/j3PAD5JDU/oXW5AKNujwJNIw6jbMuDlQtYs2
askBToHJPdIjWszb3YTE9ey0NhzmEKK/6V6EDNVWWEX6eX7MXqp8m6kAbuisBFq+tKOKZjHpf5dx
de036ykT3R4Df3MOvoaH1XeMCqwn2yubl0BU9lbVk7kJBOFEsIRZc1HXnpq+ubKP69TuPqUFYcUK
T7SumnwExeZw6qY3HNqry8xHWgUGITB+qD/R/1fHzgt2Syc5pIW5Fh4qh3rIH5YTbHnhWLGkUPh8
ZzvG6BK1fDgv0EjRWDcxEoqYx9y5DKeb9dI3JzozKien6yykWx9H7CPNfIKh28CvnpCLGdbLJB84
pfXDAB67VSaLqG8JwR6zbEezNaFVMoazMUy7Mg5BEeY/SoO0aDfRtX06lyhV3bo7HKAt2tQm3EVB
aFzGqEQpWGQBahVEqhmRszHH9LYBk4foB2aI0mxNoQZpx5t87EXygfhggwplrK32OJjfdWJhSO01
xGvApC4ohvXUt9HPsPNms1rUnnMgHsGDF+LJ36DE3dlgN7esQnkgE/wSRgRiHgBHhDOoFVibwTkb
kWUcojlkD7aTszUm626pRqOxrBBguzQZTQ7Zcv4bseV+iVLL5swCDxt1VhHJ4i+MqacVEx+410hk
joHAViAgT/OGAaIqAfFrBvXrVqQ/gmmu1QIqL+Uo8DMzP09etkeiW8xtN7HKBdmcEGQLL5kjTOw7
L6mzXepX8YXsuW0G90Lyysjp9nakE35mZB7tm6n8lvpk9iT2cFi2+STHI1BusOPbvAlXb04tvG0L
dexG2oRU6mkOucsndEOv1e/fhlwC9xzOovapIXhRb5LZaJbE1GXVtKOBPUOPTDIX+cbQkvqgTHFV
QRce6qFep5gY77l+vmS+1exHVwclLjxv57Tp3rede98NYX3r8SM8ktca6/ltocpfZpgkcCpBjWZ/
z0koicihvGgxSZYuRenyv7yAwWbs6eG6ZzNski5+lX5VHq0q0jdS60vwIi3ntakQ694p2SmZKoK/
EGpJ59Q3VXRzUaUMSOSCMLz2hhFsTX+mFfLcsTH5xwFJ0SG8c2Rl3yktSteWmnYVc8KbTGGoyTE7
O8ORZkFD+x/KizvaZ7TH3b0m7trUTS5Kx0VY6fW0VWOa3QafOdL8Fe5E9X2IudNmsNS6JzLwKS4O
WOwPG3tq+/2AJsz2HXfvFBXriTkvI4Gn3iRB1+6yliYk7XeBQ3p5TlAKMdDjRAAbAdXBANXd+RmV
XnKpYA+uwIvU0UUV2lSIOs2onHZ+X01Hu7TTPYTTdB+1CgJxS3dQJom6t5m3aqRX7zslfLAY8t4y
fagvttt+BbdZq7yInvrI42yJM3tdmf7W1UtG4aJRF2vOW8zG1IPL+Yo3Fk2USE8oCu3VFCdou2NH
HaPg1LTD1hxse7ckhk5leIpHw70v0gyRRZiRLhuEkM5tvx9hxn2GokY+7cjRGvSMaaYyu1e1n5+X
c26ePBxVQKOgwvY4xobYDNPYbutG20QWdmpjYcAFsVBUFQomFm6dS3NbGgmZnjFEJm1ymQT1ZNaO
xXSxSKU0DDY11EkUxenMbawRicddtzIKeyDOkgN3KVbLSF31LupPMN3BgIfmWlVY5uYqTfiIpwcd
Y7UNyQfAcU3yFPitcQxwWFv17K3RDusnHIhhe9FlwA/4Plkv3TRsrbhosX21TVxCvfzYyplDBWd3
EwXor52K+1Mb6Y8EsPPQFAakG83ctVL8XM7+oEJDYVST8RSgesvjL0zoiqa1T9N8T6gIzW5nJL+W
HQS7ceMjaoUZwDfr4/PyHfBjWfX69D0VRB0Lv3GfaOaRZ+hveq0VzxqxPJfQENl926PBoByoSuIE
paaHJ3LUuf40cRZ+zLO6cFHnsU5E5ZrgAX5ncAEPGrt6RkCW0f/yHL2kmYJAfqqCq0tQHkyGOjkq
3fjk1w1Dqhl67jr3JFKboPJUaezazIXVx3UptnQLArB6MBCZwrO2a4hWQIpiF+o8Aqes0Wl8yiWE
osIZd8BY3iEqNLmWc1BwqmDMgszgfvbDqXT5AKelQHJXfZ8MbFpC32u38QCcnjl1vvOn6MJIMUEz
T37BsggCmjPGnwac8QWD5x0dRNH4+ypu75ssbjYGehSE0qN2w3z/JqbHinb691TZxD2XxhsWeVsP
8baUnbdp+v6wIPFLMTEmg7dOcbRbz7UIdwWDPXc6Ln9his2j41OLoS4s+Ali+v1dgyJ+HaAr/v48
w7YLz5ShNzRBA4oiK5hL1D0Q/7Dqpsa4LXUYkAzjI3vakSIwrgptU+DWqs2vf7nTYKvCx+um40So
VpbZw46PB5YpZsArx4Z9J6344IKGLB9tHddHArlQhrHwMQxGhSDqYVO6RrqtHexhPXoeyGb2N9x4
94kY61tSJ88e8Wd7P48CBg0WoeP6mJ1wTrhhGbFTalRH7vJpEwqokJP9Xxx9fpV+Mhxjm0GLx0S1
hl60tkMcuWWFP4Mqf6R4pSE4HZJtYRkpZIvpdVRhias6tzHcljDi0l5Q+47iHwcN8dk2huoYdHm3
Kj26vraywe1d+2tcy8d66vRd5Azfln+SmOIwJtNs1TAPo4kKAm1EcNuJsD5YWpedlqqLjnFakdkA
c7bNvrumz1S6CIx9ZCb5Pa62tJI0nMt3hNiYnfG0PPL8zdUfEw0YUCXQ1xI6ozDG8wH+7B6SAJqj
+WNBXpEe8YXpKXv0fByORsiYYwzq/KGJ/c2gvXpmFN7s0Dr3YddeIyu+HzwA/Mq4o3HBaLuoaWQw
z3Fn0GWZJwy9na68OelT76F5LkuxnNJgbWoDRXZcwYTS8HbIk2vdJ4fBS/JbaMmGUUO5R63Wn3TM
9agY/A1a3q82uZ0niabK7RiMkcgzrgj6Qlg4qI4y02sRxZbe2h2DT30ZPwG/iKMdDdiHLGWe1gao
A0OfpSQvCwEnbI01IHN9p78Q5YkSPyVtQJTdnuqmXeEVTakYm4dyTqRLMMTjrivTY153j13RqVtn
159xKyUZLiges3IIn5oiLm6ZJ3AfmE3aJ/e2tN6Tj0O1jBhjV4bmrHub3NO8k8fAHXo8Rghpm3sJ
mgp9A0t735clEi+DEakGQRwRLlPawpiqM0K3w5h3n4vGdXd+aeJY7+v1PuqRFzgK++rl6O2aIdrb
flNSgJpMZvCDr8d57o0ZB1GCXbi47DMgwZHcfFYDKJGKyxRRPgYKsqHYFcMbm6TbLQ+v9SI8Moda
lkoy2Cd66GZVMFM8LD+OESrI5ljhzA20tg7H/Fx0hlrHtXnfzUaCc+1ZkHhMmp+tdoMD2gHt4fsg
RPccFN41QBEfpnF+P4UiIfPc2w51IK9lmXC/a+bWcJFAL3Wi4VrFGqsC5zznLpTCNM5d5O1g1WCl
1xjuauAwXhPD3m6XR3fDVjuGPZmSWZMjQI+1DKlXr71mPb+CGWM0U2bJDmfxe8rz9NRLTZzG0bv6
WqJuSWLdiKUskD9tOqNEkQHpWaUlfy8Kjm3Wdc9mn+XrTn8b9a9ePZREAtE9Lld7QU26bia0ijM3
zSW2Opo8oL36YRmydqp9KFhfwejK/XIwBAJDdmFqUP3nXrsGK75GqXdcGvLYqT/3ZFyrBDXr8teX
OymoqL+yPq22aCjQZGosXSayjwvsCbLy3wOpnrK7XhvfaK5yikF4SLOdBVtnX9Ax4+4OcyVFqVya
6WV5b5St+67V8POYjyx2V03LXqOi7nA/UW5E4igh1mbqXPTY8c698sMDcU9vCScfCsXQZTZMMICJ
08Z26XRVx4OGVvul1sUj4JxxW96CFZk/W52CxmVIhi0DxgVORnOhsxMYY5pfVFN+BlqMjpocLllR
y2uEVdLKJdkGVgxyfy9zTpEiYbIdA/eahwyd8+AxoG0lED1j0kmdOTmOdV8lHNUiyo7gYRY+R7SI
83l4rcuUqmE6QDYXEB9wAVnewDjTFSMT8DB5sSuE2hJmklChlmJUEhAuqryDT0FcmUh/aTaCPS06
qCd5hjvIoB2jT7M+y6QTW+wPh1WI9C0G1FhFQxsdiqTFBsrux3PUcN7rXcxktBckKTnxM1aqdxNi
aIRvxrcJ4cld2mBkr7vjN6trDLqowLnlVbluYjGtMo2zqe+iGJVsVT/7xbfUAaHBUNu4QEthqGBk
1mmC4G2j8TgblFIkk5SPSrblwS3Sblf2db+1c23vkLK6pZ2QX5KRXMUKvxBngFhUmmFxQM6xdtF5
nxofjkQips9mRNfsEvh8QO8GeQz9CpKauD/Rv30pC9k+BEO6J0P6UzQzmcKJNIRJIBKl3TxE2RBh
MUpJRik56+5pXcvfNYTSrP4S1y5QpEFR9LvUc4bZocP+RgGmjnwYE2qr9qYNWYbkxq2fKcl0r8k2
Qd0EDxFpqTvEdM5V1+vi4NlZcJbgFCfdA4evrFNBluumwZan7IIrazy5QbU0roikPlnwF58zGOPP
sVasrLQcHu2xsO51o9zgfxpfzI2P5B8Nug4CFo0vCVSNioDeqsaPo67l904yEAmLCPS+fA6Turn1
ajZoGdJLzS4u8NCg0jfRmPrHvnIj8gVS2rD42dEVmz+MsAJFjCN7yQDWjeq1boy/YiO608oUaZwJ
Bao1PyUSE1qvuirLOmUOWsMsyBFjNKOzKXK0r8hxNpaBZ4kXYIOmZW/sK7WSELuY/m97T8OvX0VA
n5HnMDtP3K1d4YPVTZTjI0ltRv/dsXhKrRlwLSITZt+O/U90OeCjhnfTp+zNjHKEdjYJYGqwuaZz
BE5+rsJzXmjBOS5rsS/06XWKunk7+C9oOzOzCo9EZLwUNJErFXX0/V6IfI9tv0orDlK7OLRucIin
CaGKYd9PTuVSDlj6c5OHD45RD6v2GFL7c1JzMa1iPdvaNgBIWoT2Lsz8dmua/n1cMUkW9Dr7ok1h
TTjeLPE8muS8buO4ottVCCPixmJmGJII7thgnwAh7ZrcrZnmUR1L5IRn/ejWM7pZ6pKZaqYuMJM+
Kz4xkiRKDHY0usxYlZ9dH6Na346evbiZdmjGPD4pcnTsNfYC1VGG+Zq8ZJPxjf9U4eaJXxvCSdfa
Dhixxbr2jDOqPMVe7p7C+Y/ly950+7XSpLYmZ+w5nirzbE2Z/ggvZqu7nXW3fBW3gJVIgaOo9q+V
1Z1H9ypcXqpedebGogGlpek+z/ah60DminiS2llXWsGhiZJ7qkCeG6dZwTAn/ShubNIUkTrHEfdd
7yO1rZ+z2MeaqDi7Fh7m+cCVS5CltRbJdzP4YlX1Q8UtGcytInIdBBkpQ2Dbadd9jzlLalndNtGb
FqhzOmVlnW26qjgihn2lNvuh6V+H2YTAbsAMxBwtV2mcXw3FZOT0KEumeGfX+FxKP3npo7bFJSN1
t35D1AZ+a9sckGltJCDmIn5EKkc2LvaZq9bT527wsdMDiidpaxtc8G6plY2rJM9R7/VrPfLzvd3i
cengtTL4jflo4OqKHVFtH2JFWhKjYh0V4BBeWlZhIrpmowfWvVc3BXYAcEvGpjymDkO4drhZSaSd
9Sp/jiQC0thJ8Wkdf/QdFjnWLM1K8PJqKv0H8dSfCtv6ZHHQJOmkcWHigmphDmYZkmO6HXAk7o+5
NeaYb8bwPJ0R8K3TiZgxN9h1JDtYxNXRzhKsFwbdPU9u/OLpWXGNqPsGD6FryZCC+m4VTLq9pVeD
R0XDkMYwn6ZvvWHBuLGhScuCg17ifb1y0UVebDu6urhf6b2D/cOQryUCWnrup8EP7ie/Dndggfus
PLW+M17hf78G85DSU67cCI7AMsiNbW0zstHczxG/47pRLqVHIRmMJXgbR+NzU2IwlmRYjXnGmydT
Z9dbKd/DVT9NrVQbSP27aHTNY2Z556qMX+O6wKqrVq+mHfzwY+QGAcEdG3iG4x30f20f5tqt0V13
X01sZKME9ueJzsPQoOi2FX9VWHc9JiwbpLQV6ZOHgFnxFU3gmxt+h1KaXEYiUsMkvGecKg8FwVfY
xIERBHp7OjljXJ0dzKsma6ru3KD8guZIHoWyWUmDv8Kb587GywWAsegOYko3Li6iG1i+3z2/9a9l
1X3Snu0K380+Mfq11zIvRcaJfwma1Q3jO3Xn6fU1mGp9747lzpQ5YyTvG1YHW0upn0IQqNRGIN46
QBjSy1sFSLvp28aCbiXWOvfbqivHAAFwvdYmtG2i+ar7cAyrsHwm/r0+lDGmS5auwOkK1gLZ5EcM
DdUuGzBDilAUOKF2HD1xQ54mz9T35YNjD2CuYRytJy9vt52njZs4N6z7FnnwWW/6u3D+KgpK696m
Qjk3gpKQXrevvmDqc5LUvWsbNwB6da53TKk33FMt9F7pb/SsNHautw89/I46XQs2PQbZOyv+P9yd
127j3Lpln4gbzOFWorIsy5ZD2TeEUzEuxrWYnr4H/W9gn26cRqOBvuoboxxKDqK4vjDnmHj9u4nP
4REbOHN7VnpN9LfTOOBa6JdBop4ZUR8kOfaHnPDvsOhN+6XV82ATuaO2nYpGe4AbuONlbR05bB+8
oSv2g0gshNlN8tR3WIHRId0p96e2afrqrHevxlx4V98c2rshho25fCjXEXlDyG3XNgBZAIoJz6zW
Ynp3cPPPJ/T7V02MxnXkD7lq59rcLm56LVl8sC7aZgg9BJgjpjsHdeze6nirFXASsw4cCYAjmi4Q
7tw1hbqJ3i3WbuQH+3xooTwgMNpgpMBsyj93XpygsQs1OsY7u0ogeIzTezYV+a6OXruIoCZXRehh
tImLVX9xZ/MDj75B8hV/lbJNu1MhBmCOtlcdrLpLL0qX+r6q7WfO6f7oGUNYwH84E709KH4Tni5m
n59x42ac1VEoRGfux8p6zX1zPjVb34ai8/um0MbkgOYwRN5HhlLnKSLGm+7O8waoaVX/B+83m6pc
tBU8nt9/Z8h/N2ICDJEg7TwHimg2e57lxqVMJhWJCIRuCrRQEhwXFCb5VYg342IIqBvzOJQN11E+
wDYjhCRoFfd/N/Mgr8TdnbV8676H8tAxfIoj6TK1bQ5mLLSDfbZ7ZM5482vWXIULtz89Bz2Od3Gf
zgwTU0u312SK3emyajbWmJr7tHgsNUBUs7vDmIWR+RmHJ0yj9MESygwDtznIoX007hPTPSVpybSA
zTg9XPkwtf5r346QF+LkT6NwVTeZSFdF7hYh/BpbMdQOqDOrfgaUkT95Aa7yHmBHFsWMpvy1OZjZ
RhF/F+thUlTealb5vZ87TAliJv+mTNYE7A7bnoFyqM/WpbFRj9iuoOWb84UFVmqrYeRuNIkkWdaK
6aamhi4x/dPBmI8uFu2AcTszKFY3QZfBkrbu3QwXfmQ18FwybzcpVIG5iUBIn3j1MD10E/vNTgpj
KzXEnuT+ISuR/HRO5FOI44kir3REgzNq31EzvwWI91wURJtSLSJShKpll0zbwK85oPsEVIxg8tfb
1ruyEvg3QXoL9P5KvI3aR8o6e2IB6xpWtNN79ZGNybTCQPxJl9Td078y/DW9TeyikWwc/5NB27Ot
10yO8ooCCdEVy0kz1Fmu3/SxuCbeL4twOziZ95I2XAf9I8PICOlA9DQsLIm+amirbPnujS64Pkt+
27k8u5n80gtXB8IUbTxNtcBmzNfRD951GT1iK+vXsaZvW5ltEOWHnloQVy1WjyyCoZlD+a2KGlWr
kbMnbNd1xzGhlTUEYAZYrsyzrZMp/GISvyD/CFJqQ1+n0KWiv/rDINeamR5mXBS2Zs+r1iCzTNEV
wznpD9IlcI+hX9e92u3w0TFIWVfB9FhlLT2eacB7dNYZSWcyqfZmHL9JHGKhn/vPVZo+IeF7LKrk
oSrzP6J2ZEib+5NbxbdHXey6D5ZG6Ls1B9pz5cFJmxPWa57LOEUP1WgCyArSdaqXDOx8ckxUdgQ1
FSYxE4g5+GOXxVvn5sxY7Pw+RfM8DzI7GQH0N1AVIZixfl0J7VM3MjNMXe+cDfn7hBoL0QprGP5u
QZm+aSJ/TZziMaCIQ8gB6caF8gVayw52XQmD3w/gSGumd9TAcdA0UENBeEMGXE/fPozWGWpqkV+r
KLgJr//GEf3dwPBc25L7eCzQSZKRs5oQOVLScPuL54eG2K9H5MHENzqLy2fGSbIuSZta9cMkcXTz
afoe45rU+irF3iXog/R4N0rKhtETw+PvlySZ+YWWs8etw4eiSuWXJkhPv4/++yFE8/3GGP0Ke/ry
LVI9OgtLs+9+PxtUgoPWMN7/+Q5OORRhpQJ7+8/7KpFrD7fz9Z9HD3LrANZhWP3n4UsAjCxS8mH/
+zFIifFj54dZmsA2nADPxBYv7MJgeKDU1WSMNI7dd2MtqA5r3PuETq1HCnZuxF+K152I2l3l199x
GJQwH2I//wnmegV29r32i3mvG8HJhis1oVyRwx/T0z8RQe6aDNFNMQ5vcxo/lEMwh3lN8+fyrEcR
s7VWy14bqZ0biwluYZjo4VOGWfk8oZ8d1n5b/c215lUkjhZqMhfAJop7L0F+Y1r+vva6ZMXO+913
XG3DDdIboDqYHiRs/+Izh5z8Ob2Qh3H1Rme8lGbQrRqqVsM07oxRJmTRPkYZtIYJJC9evJm/xUt3
aXRObwCQ37a4uloV0DrBQOmt6CWLKrSOdnRCV0Ms9XCOvJxKrEc7QIpgR/9isxu2WCUqg6m73cMh
CuK9q43vMziTXXqzJhQpGsZAWVQoTvDig+YkjVUYLJO7U+OPEI5qkEv9a+PlJr5b9+qwyA2nHp9o
qderAnhGUqHahDTLPSYj7rOe9b8FhPUoa1FegjNAHZEk0E6DyioWLeeZKEeQmcVnlRTBKs7plGQC
UGKO7J3mL1wqvz+w8hA75ZQgsRYhoo7y2qJIXJml+aML1AAt8rd1q8StWQhIc+biZMFehXzjlwOY
r2wrvaPG3w92cB3SSuwrUNA5TwQLBwnyntdo7aq7uYqvnT3Yq1aguvEN81hCDihLkFLgQ4Ae1txr
LclIVEyQbFKCVv1genCs/OA0rGJjyppcqo+IhqDuRgYjBrQgaairM6ectFlFVU9IT26neMD0GdeI
hseiEsVyrNFm9eDtvCkLndHLNrWH0GrytV3dxJy1luTvGGvvfR9/ZlqjbRKZLZ4g2nEdeFBdSXhs
AR1PHotHDiESHZWPjiiVq9ZyIjgiDH+y4EHHKM1NjGcbxfkRAMO4Gdom34DZ42D3b4UkiaL3KP5w
xyzJ20SKczZrfc4pTDAGvKt05yh9V+ozWsZifHLdmeTRyOqp+Anr0EG/0z9CscIW0TsPo1b9iaCw
nOWZsldfVQVc89yXzzpZOCEjvL4RX7oG0SZOjV1bIvOTwbAuNC3sWqcK6zRb9xEDB2yQUL4i/2Eg
Cod8S2RiSY1acX7SGBlmtUuZogLo9iWFpWCin6ip3pRGEm/T1ETDUyAQBC5fpNouWCjIYB5XtGRv
M3/kJudUyRUkNn/kyuXMwLeN6RHGok7RwsirgKplJqOH5AJQD0Tc+3kYG5Bv41vUwxpSjbwbAmFs
2QOiWxlm6O3BQqySPoMn1nfzot5IPKZs1mQfsOacah3uUV/nDkw1T37WoK3yP3NkRZtYBX+D4Nw1
E4miZLlwzPLJFnZrMgNRbMf42/bCtnYOTKkR/zleRwOzbM/T6EXD2s9zoYF488iMbYdLpgHVNhqb
wR1Iz7RA8Av3hCNS1+UK3TrrEw0DHMqSLMuv6VR8+AG3FtxF5iriepk8jXa8WmU2QLLI2tuW1RK/
KvCFpMWfpmFHjHkQGUH5gN6b1llw5prO+Aznc4+t5q9pAW3vgf+t24HpBLIKAyJtK97yJn0xLO0H
pxZE3YSfqPmRiAjyBzvOokddMBushP4AnuDDyGDixh7wuMiTlD4DdOHebPc1fnx6T2/ta+C8LV2K
c2kzzM6TbqW1nrMyxMy4O9Y+x+40OaxqHSGHNxhQegEQlyrU17Qje97NkM/Zu1d0P1jTsENnAbfE
oj2BTjEuThxcRt0uj7/v9XzPAwZd6lhqxig1u7WaF4Q+YcdGjqCTmckm1fKfTPUXX0l5GBSCnmh2
p42wiZevQCbGelXuBkrFyREHsxoCCIV+CqFSp2Qrqo3Xsolh2gnNZbk/Fql5ytL0lvjmRRY6XDfH
WDWpabHcch5dq//AkWpz2I4PclZh16VXL0a8ZgZlsG3zF+C+xI9rxsIMZhzV4ael0eI0MqJin9E4
rniFMUVKE8bKYjgVMRuQtkJQPJLtUxZYvTKOgamQz6mF1p5kwit+sXnTxruS2EAsX3w0yHlch15/
JZL5LfJRyjb1x0ChUo41SzrD4DWtRW9QgE1jWT5rE/mGfzM2h2Bn5Fp341cr0RjjNcwPh1vLCmHM
AgYCmN+2uTU9USRvVKovWcogV93eNPaawQmDhh18pdRYWYuCjGj83DBpQ79LoptPjsVNWsuxMY8T
Hi0Z3eLJm3eLkTn0lneR3eXXTPd3OtPLFSyscjcul1CpFz1MX79g3Wi658kIXg0r7m6/b4B6fDeR
Fp/NWW9vGcSjPfDsav37SdPrultbxNBlA/f6+xVJp/Ugz0tWiMtjQFHrr7Yfhb/vzcuH3IgFJV4w
4guWd4u0s058fbz6fbTfj0lnoKsgQPuf/zUG7s51UN3+vvv7xjSeY10vHv/9BXi3EuUTh525gPPt
sjpBSPqQDEqeAuQRqDJafxe1s/ekxc0fk+C8r+ULqqFrnozOEPsYAcH/+QsMW/yXRwhE8NEv38LU
fPHffgsUPLY+1//dF8jZ/edn+P0h/5tH+J+/4D8/JCnyw0aOWbOEN9X3iTu+VqPf0Fwl6lygS0I6
arYvgPn9A14Hg0UBn+W5QbLgAk3v57p96etF1upnxCgvn/WDWIS8kJNDOTgUq/5QsOorDgkBF8lK
qYvdpxBW3QXFBX7wb2WUW5PuWfOk+QNAaFPNKMGhXx3c1mVDx6hplc05QxeGovt4EuobGPSzk7nN
R2457PNIFP7jluiVYrz+z8pxHPajfnKrkeeEwtb0awM+f4t0jMwCh0vT7TGdWTrMb1X0/bNMjPjU
K8YQheb1zwaq03OJMW31+9kAxfQdRyL21uWLmcrWl8ay34I27Z9bgLf3Tqs//L6ne5l1HQFeV0Ky
P2h1CevRHi/ACcZL7rH4QTuBM9B2C1gJywd/39S4ZoWApURz8MItNSmTN8erg4Nw0WE3+YL/G5el
xlC1V2bM9pXd/vfvx/lltRDf3Xyoli8zX3WUkG86deFBNi3AgSKo//nPxjS317GiCFUkuYVjEiKh
DB75rYeNIsrmUpMgvvejiPFCsAjnSvM57wnQRmnS1WOozRLhcVf2fLv0jyjm4jY3URtmHmqtpQ2B
5VdS1RWboufmODmDOGU/ZCCmUGYToPRVvjUdgBB1QXQQAplNL3joGE1voOf7spqmx9FDKZs5oek2
BG9USJ5QwJW8GqvX2CTsRUVDsSHJZ214bK4iP7YInq7f5jj6x+H5/xrk9P9dxrO5QEb+97yn91R8
fnwOP/8V+PT7X/4d9Gz9CyyKRbbnYlUjfRW/yr+Dnp1/YVAnhRMny+Jl8QAH/DvoWTOcf7lM92FB
kfAWGPpi5/w38kkzzX+hNF08nC74XFt3zf8b5hNxfwug4D/WHx8XumUaKFtcHSch8XX/izW0Cirb
ippBR1TaxRvXrtWh9fP0oucU22T0TWUkTmOZ4z73qALRLjOVj1SG+XuqqfywjaKZ3vitVPeR6RXb
XO9IE6lqdDGZJe4jxdoYWuWr7FvW8z3pMz0xQzin8VNPt87FP4LLfVzHWfEq5Ih5v7ZSxkZTG0Yy
O2QEZqz1+R42cvro9ygqOzEXd0VtISMF0h+oLjvEKdakzCYViHwMF7zcRhYKrq7PR3rnG9NI9kyb
TaZ7iQ4p6GztPJTsREwvqe/zWeCKEEdNEt5Ru9Z8UOi7NpNZv4K17G5j3n4pgnDqXKsPylUmATDG
1nEybt6CSKEkEual9ox5Y0ralhGJuioKeu5RvxuIgBFRTPPaxOs5Hcc35srPXvThi7++iD4abcre
Kc2QsKQ0WthfzKNs8wkZS9cfbafcQ/Rsqd8USHtfPEe5NhIskNtLsP3fAX7nu2k0y4+NTl5MUXCq
BlC1es/UADCFOjhloNNKtdHk3Jzab0OETNkjRIYcUjGEZ5X3zMbB/7HhbZsT5ONN2ur6TpHodZej
uVi7Sv8BvogX2BA/8EJrvlwohPyFOCtQVHtZNsZO1/PnprIX0Lond8pHgeV5nGNDV/9U5qAf2mou
NuXgZ4eImQ77b5ipXgwXPDCwEqWGcAg/SGhZAoAMrrKeBm/kPEQa+Mzy8WCp9rNB0/XK+GVawSuc
NqxRqp2vyO/g9s3MiqlYHifvuj29esCeVmPTeWFGa9W3+RMD9D9JFyBsC2AW9Fr36kAyRKnKcLGr
UL8SV1Jpxg0ML1L7mFgpac/ElPXMKK1BGuugeIjt9mTahc5QNSCFpPFo02K5yVT6XrUw5rsSTkOc
eSEtIKiCsSTkNk2xVmXv7mywfYt6k7UgrWVDeJVTEM1jIlFnEF7FOI7BJ6LlPAuzBmmdKuCWAxZU
Ye5knTJIw+uxQW9Lq6Q5PyM7m7Vyq+olY4aw0iP7u2RXuB8B82PXAhkqiWqohH9lZOmBs9dY6HAP
CGcjLZlTNv595BG/IxAg1EV34fWTPEUVsYGD/U67WnEmIsEeZzveMV4NW1fV62kyuo3wcvb2hKIF
KevbaRSXtrgv++i1iQx/01AD0dXbGbohKY9ANS0GBZFHC8D0wtUbljTlPktr/cFN2jBJkwxfi9wF
entspHTOaqlZycxd4zuMQZ5Bq+9Lh6VKdEIC5a8dOpn1XMu/g87IQ5KFIPRzNvvOXY8OxHVQk2ZW
+xikSb/LbL9FeeifMCr3K10PrpOW+sw6eiD5Qn6MMfkCdvoC7VFt2VPMK2ekh2wI0wLemHHAuyVX
fcIwJxAkylblqZyT7NV2xb1AuMkMh6GyUXCn0rXIWkeDIO+F5zKNc/utt5tTU7S71CvtJ5dQBwCx
x3lwI0IL/PgAo3LDFPGCw4m9VPQZz2zu5rR7RJr6pItUXYYovc9c48tWvb5u6WzPDU082/HzHBD+
1zByxHBS80KzyBqIAxHv+9RgjKJIk4ts87W2q/UM23kHOkSH2Lr18vaRpMYnOUt7XUgEKd6QbTtc
KwB0LGAh3iHLWNFUu4SQc6HHT7RDuGkmb7Hc5PddkCDWJTnqamROtyez7S7nRr7O4zHMpvGY9OZX
45b8LdufKM1vmXft8aLUMHzXCLBIfdOY7VWq+TvpLZ47LnKs14qBrWmkGFIaMtPEkpzUEEvR1M9a
1T+gMXQ5ZnBOoiP21jIoxnWa4QDNY3tvGPUOn5u1MrT4BsguZmqwWu7juyD3HhJj3GU1oyzASsEk
+hWryNBc/JIitqp94EHwrTIy7LxKkIRRlWG+jEDqPj8Zhbr1sTHswVC5R5jWW2/ZauM3SICZZGXY
XTAYvsyuQ5hTXoWohUIdVNO1GiYWv4R96mTOZOwBsO+9NZg/N6BKtYPAoYLNra3DqbZPXZ1fZj/y
Q9njD2onLEGayNyN1zA+hfrU8uqxo/zD4J5Tedau5MIdB999rpsMSRiNL4+0iRYtL6LhCIEbNTGE
2DeiZD5Yl7kMU427NC7zsAruB11Ptrnh9PyaUJQ9mMWqXLygtnv2a9cMRTy+AHgDTJEaR8x6q6nB
WTHXw48hRkQKbntLer3eWYMSzLn7ZPP7r8BS2wANx9pI+5dew/0W8VpaD5n/ty/bC7aI5lzLem9y
q8LeKe9hOuDVctgJqQS5gTUgxTVSUhSCCmS8KOrvXiM/Xs8sbRVhhl2l2AhT0RtHd+DB2VCv0wnL
WGScTIb1eaFh6RzI2qj14NLS7G1FQMQHmHexBYWKDNPPPoHKH0vjZgXkPLCr+XFUsm7I6qitzNj4
qU+vVA1/86x+Riuy429Wvy19ks/MCYlWvVPtrDZqEOdelidPyYPX9NafxIB8bDdscptFA5cwu3Jm
JIcS4loPxN0NcAx4erDiUmfiEaNSTVNXsDJX7X0NL4ylE1t4VzdlOFm4OCDXNOvc7U+AcvRwqqb7
QfQNlj/z2o5Gu5WfcxTDVphS5nmj9+N5JqWTj96l5OYjvepWj8lwaGS+hSZ0Z3LD2Xtu+8f2cIrg
1vBZSYSyy446Mp6jrRrWvK0PlwQFe88Gq+kujvBRKwzHJOWpngxCJRZMnClz5KHf/cQuWcjiT1U5
CcUXA8bUKt+MIOdEwKZ4V3zb4/TGwHDmZWV+RLVhbYxKv0eTBh06DoqLLr230puRd7FfSkgCGsr8
cZLJHRoQJoIyGHfdMs/G573C/SCvjtZ8p15YIt5bcfMZQs+XpzSnfsvgT+2jkp7YG2ayVgKGtMLF
YVqqcetnJizsIJq20063WCN7ebX8AdCupk6TwemzwzjlbOqt8odnB1smkKDS54aRPoshie9KVq0G
s9ugZonaLKexwTYsj0zc1AkLX2qF0EisYJVpLH1Z7XabVBHbKH2Eizp3/VnnZeNRQnhZmZ7LW1GT
jyDmYXr3yv6LoxhXV30TudtsvDTBj8Ttf2ARP+Q1xHBG5un44Kb2g9a63yhfiQBsfsqr1kbEkxbz
HM52H8b1fMmIoj1Xzs2TToCOyGIWRn5n7Acf2bzgSs2a9Wr97cf9d/Q8ZTZlN0NjzKFbR4seEueL
zJsCDWZi3YkPZBhhEyOQrxmeIk/bV7NxFTQHeO/zE1q5AgFZt+X1z0ScnJONGZfuigT0mmKLRAJr
DKPafDI7XW2MyLuvjKy9vyuzmr1XYG5wjkmiPTDtjrij/Ya0Mdhc65rYYi1D4qlL/0s47L0i57MW
PVJNF3Ra459zTYECjO14a1ftfNT5TwjPUDf6Dhq2ltDGlsjVgVhALghUNn5oBw5wQUysu8Epdo3r
4AwDb7GJCrVmxbc26Cl2EfJV4ibAtZnqk60c9mTbetN5jhFUUIGmBgv0Ps3Zpnlbhn9gs9jGxD7D
TS8x0PmDpZqJkvJnh6ir0j3i/05uTYr3l+U2xsAaS7VvolUqM55Y9ABMtddWTQBel2P3cPTnMXOi
vW1j0EDnrzaWcbWTXG5kO3zhA2NISy3eDIRrcmNmISSjPeni19pt7iDyv2iV9mYWPZNVjd2t7PK3
LqXwN6J713mll8DZKMQ9gXbE6BmjRzYI8z5CF8jeITMEjhIjD7s4uSaimUA3z5FZvDtV99213by2
co8kQIHCo3WHg5cDTTTwmQWO/ho3eACFD0cxthD3TKibHPgvJR6r/WTiJq0tHjKJFVlhTbdtivjD
6YKftNcupYcCwNFuTYI4g4U1/BQOY6LnuovRkW9WRi7fKK6NfezO332sWXup2qsziR+LddE2KroY
SCxy6YEtld6iNJzd4tlpG7Vh2xLvTIp5hu9cvGZD8E1FJzAYZP3My2mCqIb9ufgoy1pfK0hsIdea
sx67wQ6LxN8X6I52WN0f4UaSPMVVf8DO9zIo7HJBKz7H3Dlkvep5NK4GZRIMlTp/ExH0W1DkrDNn
dVS9xVKB+4MVxMaNBc8FI2y6NjLO15j8nNCO/yjN9Q6olbtDgyZ9csYoRAAmH3oVfxTGc4s8rF8w
J5GqZ/QuwaNNK7oavcIOJVxYtL64GOj3boEzTLvE8fRTkHIbrMvE2Zq6QQVHTohbcROiwiEU2/EQ
Ysfw8Yyu0A4ao7R6jvoHyx3kk+rla9Po4VApfnpfy5AoNZsAkSUTRi5hsIa42olgIoG+27tevR8N
poxJz1JA+OqP7pvjnvNxTaF1LGHI43d/GV1JOrCDjcCegJ5mmfchvfTB05A7SGXd1329SQvbCXvB
ftIa4zf8q0UoNBRSCFtJekTAC636Y1D2p+3bn9bo72drHLdOkAyUycN8wMON4+mRSTgJNRpN4BiU
86kuopdu9E9TTFkHXudWpcN+bKzpUEeOuWI3EYdRZrGv5yi968cJjPqyquhd9KE+duoxx9rQRhVd
6shfDPvll66sY9lSArtRdJUlgxBWayiQO+g7VrtOHYMtreb253Ig1873begIEOTzpMfUVu0bLOG1
Ic0VfYe/tolona2WjKWFHWjE+q1o23VglPYBU1mIKALPc2AS9cWUEee6fYpc86u0G5KmNOS1tgug
QM4YNNsEaVFyjEBMrVoddaJdDncTTvNw8K3FJ/SMaDM5eQaqgizDeJ91b1R/xp4xyFvtk89d2Laz
09uYtCQU4ps6LZDoaTXFoKXuZNEKyATF2WQWjqfhVppjggJSN7cTReK9GyFLIBeAssVz/rZLjnRE
AZxaNxkr7yErczACGR3ppE4tBkmO8CVzknQ1D/DJfZkB/DM6BgdONh5ro/7yqk3BXolNalDu9DeK
9o7QCjaNZd+p0OnsS9AQ2DEJCz0b+5bSNc1jBrsEO+k1jvqJJLfYPUpX3LIerH0ufeMYbSdJcgUj
MM45t7XXGn/h4z9vdKtY1uU/bU/UFTEG61JGxI9rvFi84bFMfMRLEvFZa42kU7LnXCejIbcaupw1
8IXk3ncbh7VoyzaKXatLSABJCNlN0/uvYGCZmk/2D+7yU4kOG9OUoPbYjj7EYuzR2WYKXnobkp+B
gwZ2J2VpXV3bQrF9E3+p6hayi5+yH+RmprKnxMTmKRS0Ere/zK2xNEYIl/oe1YBCP92THswNlxTt
/NEIHoYEPm5Nw4gIPDinqC/WZmmHvenu574+mlxUYoyzW0CzmI4CDV5UhSm5O+vBwNkfpfRuWkpa
LTnE3TFpBNExsnxPtQ59KlFzxPU02VmfzK8OHxkW2PFJCnR1k54QTFXuC3AAbP6FHTpehTa1JdWK
nr2/yw16VXx+zU46hRtCiQ/CpEL4a1j6BTh6Bekthi6U6lw7yJhKWZe4xZAIiOJRafmRasYIHe5S
jLs+4YMgg6wQkwBoIF7N2GYcuOgpOcJryW6AHKHZoo/Nwezu0+Y5sNXLMhs9KGJpNkPNcTjTf2ZV
Pu6KkVzoSLmI2CfLXQAqK/yl/s4HDkmtN9uLmJF8YJGgbhjydlOTaRsIcdGNejoIddBQ924pkE+w
fv/66AO16BT06O0opdYkfsybUnQsV3j9wLQj3ZVtOX6+z46VQG2N75lyv11DcRwEDFlG40+QEQvd
jtkPrfj0MFUQZIri5FeCf5cRtrThqaeuOw2WN8JNaFa2nknuMQB1onrR0rHNW7YY89YZ4uPEumXh
rkOIcIjaGJv5Ky5KaMYowFHw1BXNSy6hKbzIOG3BcSZi43dTWBJplrg95SGtXFgLHEeG3SFOtb7r
vpEng4mAPePmI2PEwERKRFLM1VnWx983JdT0rh8xS+Q28d59/QKHpyOQMmmOv29aoyLO6vefpllz
D13+f9zUMFXyH8lqbKMcQvFKTfGCbuFeOJh44KdJ8KiywENAEdQJb+3U7jdjZ1y1Q3PX2VH6kkfY
VvSBEHUccCvCYwN0ozGGOc4hB22Br43RZtKyq5OqBLBJbYS1b+xwG+Gep7dZRa2771tv3BpJdWv8
gl9Ymc+Rzww8Yt6+5daQIdAMLpWR0JswlWlxt3DQmh5prRop9wM4CQev15EN1c4GpIMnwDgMROBQ
ltkY06qnOS2wC/gmiIAEE1k8jC4Yc1MnGf2t4K6AH39EQgGzY5UFub9ALs4t8TDbWaC6JfGGsYKG
GYXD7ZQCH1ZpXx1rD3OXmRnHSVaPDhGSdonvxyambvDOyj07JYmYQUNNvqCddU2JlXCIRpcr3VPW
QXKxds6k8CLU53qS0D86Mt56xzqVQhzmVtlbL6sPEXPfta70F9skbzZufAeJj++uqoqTvbI3Ttn4
Gy3pElaPAYnWrcQGUpeUIBkhhW1NjOOidtxF18bR4qOCKt0NCNv0rlsnMwMmhxkEz6x1rjv/tchI
w2x4MpkT2iVZ6LlxlGX11S2s4VFj4BVHiK/suuw5c/H/eH1YN964c2KkPFVEYkWJ2SLR+5chiQCW
9ifDWwMzN1dtM9OkrD3f2HsZW3ELm0+gAzgii7Ff4eRb1Bl6T3qQBo5VPWUlC0LJ4BMZ7JnALQLA
PJYalyrBn9HDqVvhwUAK7fN74A2/EyPjAqHcLaDwG9kyauNMDGtTYos2GvL1MDYIock86zUhwroQ
ZvNi2+aKmD5/XWXzQ+43zT5Hw1AC5D5xteA5QnOlJ270risoN4W6d5rJvZcW8M5yNHAd0XGsTM21
tnNOEQqdFWKLb11kX71RTdlrxfBS87tND9IpRIu2N5nxr9oJ9WLgdldrJO+uiCsiNqf8J++0tyRH
Fj7FOV6mmtIamSvOK/3Fy9BIauxcXEb8fW+4e5dY92jmT8g2ndY3p/PKm/ahna3unMryCovxXi3S
5MrufABU016rAF9Rmv106bDkvSbIE5lb2d0hW5oKEtY/QPw/FGmQbjLOH7u5r4XVhbGOZGrMTlwa
K0YziKXKhGRzf/wZPEzHgA+MVcX2xB8dnYeqnNXzvAxh3ZprHxffsXMaEqkG/VwZHKNmkkahbchL
NqgQCqNaF0a1zVq9WgF7m1cFjum1+B6xYYRTnrwF6AH36JbKvXKQjQHSC5PuxTW7Zl9H0wfT6acU
1VNbTjIs0grwSzPgVGkwGiVe9yXL8iumIViNg7OdZ2Zr6n+wdx7LlStbkv2XmuMZEBABDGpytOCR
1JzAkgpaiwDw9b2Qr61vd5n1oOY1uLTkTTIzSeIAsX27L0/lhUOzQz1WmW1KcWqKqVoKDgaryNPz
JT8h6N6IxlHSZwQIkm02Gtgnm0hfgCA2UaztRO5A4THJuXsn0Nho6/49aTAZVV1sb7LkoZ0ILWoh
uZY+5e7sU5e1t0b/vdZP+PKSNwVe+ugNeskygX7wGvQQgyAvIYS7HEhAwo9TZPEts2rjQNPhB0Mb
r3fI4/WJepbd39+M5o/otLq+Ckl2Yf6Av/+/raLVOKTi/Pe9Ohzjm2YVN2QPBxgEnmA608M6sm9/
33jFCwdGikWM8M1velx9TWfjSqbxdkwQxxssOpAHimqbFEN0o3fEWuZdmu99U43ryEi/wfU0D2ko
n3vuxTvSycQFrHLdN/jkU+/s+rHHTaTB/9zGDAshxjrtBH09e8onEV4S3aIzucieQoe1i66rs+Uj
eY9z8MGv9q4in0euBp9PwFfa2ztDetkxger2FA4J+pXY6pPWbe3Uo+q4aH7oGoD58ZQ1+RX8pYFt
lgxcJtkWDj0vD83s4pWM7fZPlUR7AgYA+ijAJF+/D2IblPbAOTMweMSrMqq2biG/+sqZLkWsb0NN
iUtPHHCR9dSRZ1LzT7kbhReFFQi38dgdoL6668nyN+EQ70nTdA9VGe5yi+yhrBmMElao6IwWlxSs
jxPh3Q4vnW+tapq8UTqdw5RUGmntsVoFhcy3dki4op7adAvKhmBs/xiOgVjVFonmemZH6hPdvvom
LXS5m2TQPGNRoYhCyhXD+x2xex3WiPMYhvpFl5lvzGPypFneZ0CcZpN3hnGwCdO0/LHnVvA06JH4
vlp7Y9Se+hBpsUBRHNbWG1swYqBpVyz5Itxr4qdErTHR0GpWhzsLJcpge2wIOB1pL89EecylwKXC
gmMKjxnCplGqbG2O0aaWenU38/FZWP545jhkLDs9+KbqjSeXDX5Jt4wIQV276DafWxvxZ6pHauPg
SN1mjOoE+RpjPWhY2whO9CsjLecS1DhZRL3DVwxcXQbVD64qHz6+/z02AcdX4XaPDgaTbT3qWOTp
qJu3mOw9eb2zqYEgGbS0PIv6AcXPW0LSGNcd0W8ebbXCeGleQOVVk3mjiXvmkvjoaZMQ+9ZgQUbW
/A/DlnnUBpIrBjncnCdFmIbD6tp3aXZqOolHsv5xIUJwuObsHrTFh1bIgNWTWlcFx3EWWXhlSYQt
cA4Waz1JTnaRugsnke3BCaZfnWhouWcpv9ZGUGt1ShmQaH9jUDCLMk3KVciaZuTpVUJg0GY0OObp
ezGiqGuwKlaReNDtUuxliZzpx7m5dMniL8yk7uHdaNe6MvSNRO0TpVYeTB6h9gwGHSI/3eRVjluY
ySW0fJqJQS2sKsXMnP9xR6qapzShzlgNoM/8H/6FE+sHUh0xV42fo8VWEwnasNSWeeTcYp24io3b
ldBNuJ8kSqHlrstJ+1NIbI12qW1ZKcmttO1Dk+ZYgtrA2yc1xc1lWWLWUxQJC/Exhl9u4mBw7sWX
0MWVSXvXp255CUrtl0HTJSBCH0gx+huMIddxDL+90B/WulGdM/e5dE2gg3mB49tnYySwvy9q8h61
7jwktcR5H1jvcuxeBuzUmZe9aq0L1KIYIHqQSmmFt+z80WAIanm4gR9jt96iuyGRLmWbUCKX/0qu
ePhGlb0tgr3BScFH18c2X/0EeUr9N+NGg3uL2LkFGENkl1GFRFBFhsPdQzKQPqGdrjo0Cu6Vb3pn
lTVbZXDcy7SPtsPiEJgPehhKdi1I2AG607KPnIfWq1b0QW17I3twLVHBG5HFsopjb5Vi+l5ZI5Mo
RzDOJsHIn74gmEoo3hzPXQBSrOlpZMnSL0hrEbSH6KFj++MrQ2wL1JiF4RDznLAK1ATwQMKfSlZ8
K93uW9qju41sfv2MBJo0sY8DzFuYsIwqEgL4xxOQN7huLdrELJ5oQV/+6kU3LHK3fEEECkgsuz+i
f5VYdVbMd+SHeA56xHS7XuZ/d/qGUDtZqbvJqnvRxuE69inGKlloRbTcGLCC+pCb2tSzl8pzkxP4
RLXYxG1NHRqdfVdmk3gwNGAzQgOPWRCFXQTxQPA/uI5QrpZ9Th6edThMpgIRtfEegqjPlxFyZxHF
Yldgolj0RnSSrvurt6D/Ij2Kt41HG2YwhlfylqfOTd5yJe/8ZeA+ccGPDVgEZXUFFeLkYlrz0xjB
elbdrUMM3lQ0fSjrZ/AYWFwQ4PyINHs/jWvXIt5i1vU2bwVBC3tmk80BL3ESCoSFUclzZ2W0PYuR
lRWyJfhTlscunnhLhnsRi00lHC7TzgZ7Jm51pENJEY9OY6gNxMVnzEacZ2mbE1Yn9oRo9EhjPV6x
Sh4ROdywQQsZWL15iQ/fQ8Q7UtYVq0zAIdhNfrjPW3zLSUGW8xzuDZxxWaQRkuwJYxkcPga33Ot5
zjY+LGmJD1AGrLvt2R8uaU0Vb30BDTeM6OLI+nA4DswM0sX2kDkCGQNYtd58qylClzEVUujUvaSe
v0rZy3tfbaHyDRk7NngijtdxxvKvxMenlZa7kQEvMrc224WNY5e9Yjqym2ofyriYkw59tgT2cepT
75NIuaTfYuCfB5imG+Vb6bAnkJNatdZo8SU/85wRJCEJSOpt1O9KHliLzJsl30A9FEBiN6Coxb2j
ZJP2BlprcsT8NnCZzFgnS28MF270NAA/vUJZ6EOyN0if+qpqgbL1NrbEzPC/IBhYS6UFFtpR/81d
fBeVyfSS24m9HorgI8/lHH0w7OVUhzhejVZuGUkOpEBAG9XD0q9ZuglVYHYqY54YtXPM+oGlWQ27
R0XvTorVpHXxSZDibhrrxYCMQS6PX6kh8JGm0mwJaSlbVYKIymjpyFgT9+g6GZo3TcOwO1ZauJo8
RovKhQc5Ts2wailWXlhBM9ymDD4y7Hc2rxKn5izI1dZKlPQJMZobmP+DVRNVK+jZVHdZ7MXGqp17
kIANOPZF91gnUrDqbGVnWxuRORzICzsl7B8X+PU7cyXS7iFPOipNgVCudEw6iV+sHSxfBJHGb3ug
aoY7fzvG+lNHUW0eA03E0bJtdRKGZmPU3Jy5YqCpDds2NF8Hkyu+Inflg+roQ66LgpCWb9Jmk+Q0
HyftY9chizGs5FwKS/wtzqajc3phOWXEkbLuNiaJDd3Vs1vmgeDohcHi2ngxUm5dreU/dDr5gS5O
iHQm3bCjcXceBDvuUPiYSrQX+BTOS0IS/cC1r0BqSF4OEz9LRU8Te6ocEwMLiAHeH7KtTmFc8WsE
6GXS71zUx42KnM+GxcG2swH9Ugz7W4zsKNoGepar/anKTG0I4jJLeDFGRL5jvia3jXxkNsJzBfv0
3LCnnp6rK+XIjJ8o9Lg96o/GwfTHWnfONuTQeoQJUI/T+JARq8n6O6oKdwKez4uyUjfBLLZuZB2v
LUESIQXqNLVZuBIDRBFkgXMwuHBSbJTDTk++iizeQV/pVmXZcU5wsrtGoHQpyUOvG6+HMSI4lDOx
PWVymg5TZdw17mm7ybv7g6AIDlQdUiXqc3HjYcOTrgyeMqNwtqMFcWgcFUW2dniiyp1GduG0J1nw
DBimgwLptEkVL01C2HuRhPUCIxscb+04do+hj1cidNuY1zD0VN10IfAO3RZAAlZtNSYn1E17IfTw
1UM7Xbv91RsbcSEdfItqYoukH29O9Ro0+QexlGYBBpaXVNzO87WgbbKgPRZBa2laryq3kk2OmLqs
yEBzhzIRUOqGxfMQXYzBh7JSa9kO/8k3THQWVNEbh9XqMYVWiAug2Ug0tH2v3d3cvATWJxtlfHah
/tbk+L44YK06hi6m1/6MN42mOZQovxYvOndRLa3pnNOtDXbAHHPUSvezD7Ogbp1F/VUWxc3j5RDm
HAB6MaYXUJtbs238vQP1YAoD6h7mMwfUjDNOuL2SOmhf50YAnN0+kfWVCZ1xEeomsNex1pZOQmCU
E/6wdZe6dGmvYWHZOcQbVaJ9GzGPi4mu8kNgtCtlVa8dZtpVbxr4mtrBOXDniVB+1kNnVw8O+FPS
JOlPCqcJubfbFulfycLZa3355kVY+sQIoBmaoGuKp3zUYcz6MdlIN/xUMVnzsGMNUfHQ39hBu3VE
Bk+WWJCdXjOjiTZaX9Urfl7+IePRMelsG4auQx7Uf+IswhFRkStODL3GZhdd0a6kHFlkOWfX8V5T
M6WTodB2Wvgzg6LCxsy4xJw7EtXNbtxtMhkbsDksUaGeLFxOoAu7YU/ADHsas/GlHI7SK2tcnYWD
CYG4VwNRB1xUtRx9Cd9rX7HmWIxEwxaITQRjk0+ILFGof1mylXu9VpjefXMtdZ28wiyrF1qLjCQH
iALDz2gCRStLjbvzOPEdCsJVNw58ibRwwaEAz0GGO6fWemE1eE0yU0+2feviRQ6chTtl5JgxKvsx
wp5DxrrU0PrIAyGb1P3GCH5zob23ZX3qdBDyTVr+ab15I9eiDzZl1K6NZvwTVu0eYZeTm2uZqwhw
EXDyk7Kn90IMyU6SOozoniLHwcOCJvCV5cPp4TyMHSteo25jPuoxbRh5vnOtQj3jkcGOmcbcBtk3
mhr7m7aejlTgcVdSXBB9uBzUoI4MU4e+Q3Y36bNbGHDlRO+3x8DtNir2wd24tFnbQlm0wtY3ikns
HX7ctdDsfkv64T2WyPqBVXhrMvZfoYmZYYhOQZf46zIRpH2zA7WbcusOYDYgTC2TCJ2Xxmj4eXBH
CRZEgbOu8/eRh8w+cnEGZBPVh6WFecLpDmUAupNV4c4R/pfoFOacPP+WYsJO6lVLXTMoXLe7YEtB
8LkzRLdwrahkSs/eqjyAGGdqR98OmpWBoNx0PQhnHsbrbwUjYa3p9XsRtCe9H8cLDUHVBjKGhLmI
X2hKxZ7Q5dFMoYE5E7TdrEhe7DxJ1p3Z/9R6yIoyK05l03yxWb/XQHx0C+2NVgNmw5GNTg9p3xLN
JZOUYjfDEw/3cm95T16aoIkVYbTtYwO+cBieRxYsGxy4WIcb8sxyS+qLxYD/mZOy3yA1fTV+dMMr
ejJyySs3Ri8PifIpvNa9T5V8GEuSWfKFCo1sga+vCuqc+qWSujk2th3axzJC+NMZy2IRwY7KbzMH
eyGouMzLDMunGHh5EQFSIcaXykm+x1FiW1QmbXvSg89CeG9yite0xZTIRfJalm3L452K1kn6mz5i
xdil4Z+gqdfeDM9wpmrfmD2fZZrvhctZJLUI2QoRPyVFU28cExPPFHwR/1rYzhRsoyIFIazSAb+L
dtcHoNBNCWzE8bW3sA5eQHWhKupWvc+T8tPQxpMhA7R7Jqcm6i3O2kfTk0c0LzKDAPtWoPOIsLQo
c/qgr42xeM/nLLKnYIWyCTjmDM1A4ad3sOnD0nMhGMgYIhf4sl0Rq2evpo5IDDzgIBUiXSgPA72D
jtaBESUEezACzlSOhf2uik0uvXFgDw3zhBHNuYUtgI/YY17q8dKshn48cZtf833iAu/glWVkBWOy
whX2EooUHhGImyWcxFs30IfK7WA3oibssip6AnIunVHstHyKDnJoME+o7t4rzgEm0CODmxkLHJar
UePdRZM8whRf/P2vDMyLMYp4ZULMiJNzyEywstAXdpYID4JCt60eNqvGqF4SzfR3zXy2DMRaZaH3
MqnkqsUvyQRXlIp7mmaxr/jNjdkwX5ZV+laamr9jhDt54bgrKoohK6bVVOSPTWA8LZKIs0vU6Mch
bPbs8Z+EkTOxqPiXQ//bVHaPZEn56bXVs2rpcq7H58TmVQ8MaelV0IJYCuwid84C6z2+LMhaPCZT
dzW/OjlCPUk/gzpSQgP3nXusA5QPvAOh25yjEKmzduQAldO/EkV4AI0QiKusqnlp8jtZCPFVZfHk
iAqOIuFUbug02ZiMtEcpqZ2JEvbNldt9D6lzrnvpHC2xjx3B0ikOmAqxdU0479smwISqohTCUjyt
OO+wptvVVgM1APjBwWJVo0rtRwvYuNcZpBseGYiVdBBFFZl0Q2YPsRO91Gyzl5KWRaofinubEZ/r
0xwT0Eg+xpUL2M79M6njqxXDtnVC/WEqmk8Ldv2uCbJraXXh3mjfaR2B/h2EL2E16AuBB3CT2O3O
TzV29/54gZzXY0c8DyX96xm7aBUAXwnItpKjVua5n8/Gs9IMQ2upJxaiUrvN+vgdb3fWsZwYlXi2
an5zCEQ077x2NruPre3nPx1akZsg9oS+1qzthO8mO78tW8BN6WhXfGsoeuN3J4Sxhyt+zTlSpGwB
97HRb/ylJ8P+sTZRv8ygPUpbvfRDT+GuIaxFp0/dsrE8dWq1in3v0LqzeoERl3sT2WDgP5WJTbbC
vpKYoOtDu3urAwvbVB//pkGjrSfIdDk0RiPUio3DjAq2KpTKXzlt9xw76q5N5PBZjWQrJblvePZD
XQfejN/eE735qjy8wAO0+UWSqA32PoU9WCL+JodUCzcy9TdsI9edRXHswM9xUyTeyhGYGMvck6e8
eM5FeOzMzFvDPqQXufTzlW/XM3iec+lUvhLYCNDnnzCmNVugqTdlZjP97EH4ZGEi+Hnwsfd4+BAl
JoMYscOPDjrenkNWSH1CcuBrbHdwgXEAPNSlnqxtjbOOqRO59D3aFdLe2WUA4SBbEaQtEg2zYRBC
1AZvG+XUEA9BeaAWliyg0TBTB9NZJjNIBIE4I2724Eh0C6HLtZu609JDWEswtbQ8wxYT91hwMT+V
jDBzuNXVMzz/5D02VmremZEPGq6ZipZAzgCtT0qBaAqXJtwjy995k0GOO/HY03dRvbUB7HKqoTkt
6q6mheTqk89a573Ost6AwFfQZ9xk3TZtyTXmEvuGH2oVBtDaWvSjvoG0vpkcIuMKT4+PTjTo7aNH
wn+0MBqzh+A/SJ4FHkFpe+wziinay+bg1cZwMiqN4c75IBaFg1/K5wEq7TKeUoZRrvfYHr4HVyt2
imP3oqhQDhXo9oU35WtsiOYSdiruK4L8TS9XVoZ83ESvrsvrLXU50ztYNAlveykIj75VBDyS757+
4Vopj0dNdYCMVuH79UY2xFdh1CxvTRY5bmMUa4W8v/j7JsmYOSbJPypKp+c4ELRZW7AYhjx7wUCB
vjmIFJ89JxrllWCr5gmR3crBz3P6izmPwlGpw6WJ15GskuIXWvHg1XRopLBwWG0iLRoktMDJPNYa
51q/HY8xmvkq0TlVJikgcF7bDAvlOWijjVOqBxF3xhpY15/IpXWFfF+7ivv3HkMsJ2jW7lakn0Fi
HRwXSkBR+bdRFwH3IbVpuyI6wkg2G88/FFPz5gGtk/O9WwsULSdIN0mKhhOOxpnr9TFLebE19Aro
0UZQF8LtIMEER6BiM+TdHgs/D+R+oCWkwVJp6NuiB/NMH0S8ilqtJPlk0DU/MffQGgsa1N+VXHIL
L7eNfTiqFx9/MaMq320O7ZiVNFBqU/OeEUtG40b4hf4EzEZfao3uLlmoj8veSGmU9XH3+pWNAcsC
7GDV2F9Jd3QMGJZFww+F4TcdbBowmu5CEhNEPyPesvAoeaau4kR7y9aa9hBE5drLbNw6Ei3KdfLh
MEj2izUQAda9DwS3+jXw32gdWsneCsYXIYFnubqqmZ1q3LEBVinEaeB3E1M/dnRcLJTpNGl9CePC
WOb+XdHbAjVE+zZn7Cv++GVWpmdOi6yVdLpldTc9TRFFeq5d14vCbm+a9I8+bjc3ZR0BWWSjQaDA
TAIU+w+W1mRPpoA8Sg3kouECyTI4okMKftAToEcI/jCGWzjUaoZW4Bi+TZ2WPyu4I4iu1vis/YRe
HFNx70tuTYjsAQaQdpriRN3Em+oab48/5xpmdbkLwk2pTNKAAcj7aNooVXFWr3I2WLZGL5TG04r4
/DopU/JPGOzSbvyDTArSoW2YzRQDaHBNUnjLwVCyfPexURlxd8+me85SN2i5ecg+83BtFSSg5dIU
/YWF+VaMhb7VnW6h1Zm7TwrnD+cdoCUNg2pXyQ+7dopFSrB/EZTECMYmFde/b2By3Me61Zbw+eKF
s7Yl2ZQUGtYe42mOnYw0VUY83AXOhXsb7zm4eQdiUBkWm6rIuxNzJY9dOHQwRTBQhT6EnaLZuINJ
4CMp5c5XaOUciOlbQxmgA4GdhsNV7xb/rlj9n/D201j+/Od/fBVd3tbj/SeIivz/TmJLKhT//9nt
dRtS2xj9+a+f8e/otiX/RcYazce0DVd3HOv/RLdN8S9KOV2enbon6LMyiGf/7+i2Yf2LjLfueJYh
BCqPRdq6oYUj/M//MP9l6cKixF63bcrkTNP67wS3baHPDaz/BLelaUlPztxfz3F0HuiW/v9WISIT
9sqi5AdOUUo7iftc1SH2NZIqNV5tDstltEkD+kxw5u1tJz6ThhyuVV+/JWyKofmqblsO7RzkkedM
1THniuDZtr9x+yRfRuvunLDQfisLXqQRkscJrV8sp0BqrAN9IoxSg0dWqs2wa8BS1pIkvAWpiVYj
Wi5kI2s3Ocr/04R/bm+UDsuYKTGeoqGaTRXl69/32tLszx4Y66ArN16Xe5+dG7PuzfJNmNF1If1n
av8wMPRduJnakVPOYL8T+XOf0wnuc20bR0LFP04auc/YOtKTJjiFW/O7Zt30D2ZqNHSG2+9/P9nr
EvhzBRaPvx9RJ2Q7LYuh2KjyY0WZYcXCj77vfSZSeRhm3xbkjTmAkXvXMOpvesq6Ax7PVmQcPk1t
OOmpsebY0l6KvpMn28uoOBDGfSgq4y6j/LWP/N+8oiDXLQL1qFvlsNEaSJNtTeq5d4uF12XZoS/a
X3b+7VrZFVbQpn5M89ZhLgqi30yDwowVAkcAgisccTxtEOWHSxG1u3r+/1n+U0V1cP/3B3m6sQLz
b3CDKg7SL9XZS8TG7k211XvvgpPRW4DWMolCTz8m+dblFHjsjDz+etYeyzidzG1KfO+MNf8BbePD
i1kGRgQrLinpqIQN0IZQjrM2DGICkBjnpD2Lb5NNZ2gOh6wEUN2bM27EPqmeZstGAguRFL5hHGzR
pLJ74abRDuIxZWSlhgPZCQ9KZ75AApwQRvrojIQZHRNbvdXT1EA4z/WVFg+I8jQo5ZTSLVulm/B7
eyoF9S8ZJKzNjPDRrxpKrIEyDgzg3uReQJyl+wBjgo0mlVnBR1fIU5rQcpH/uIGENxC/WLJJj7U3
s/lF0CwH4T0ISHMYsaxL5lds+KfolLdDuUt6cRsiRIHAie42rZ0kZ1mcpdqfOMEVVhr5NztVaL4O
FcEDzqSRaQqiHBITL8ohyZJTEhJu9Nsrh+thWQd0nHReZVAbFr5mVv/GK92AtDuuTeibkUbDhhO2
3aaxa+RYWsYWLsYs7BfFbGoEVTbvVy1HZ8pqsHyN9bqVdMBMKgalrbRftulORSeTPwnSxPk1n7AU
F82vQy0CN4HmqSA4Q8vJ4xAUB4utAoYXDt6EJ3GBd98OBF/AWfiZ+sdqynCnMv7TNIWb/C/Y65Ex
9YF4wi8cKw4HTn2I43FrZprG8qs9BBk/fWlyLG0uEBYPnMaxT2DtTQaKJ6uKHVhpuns7Sp4Kl8V2
TXySyKu5GXxU47L5SLLinbgU1VWucJ/mz8wn/ejk6c43CJIDbHeAYSlvbQvxE0DbZl21GE2cyZp8
YX1ls6O03Z1BxK3FJKFjC9hAK+MiwJVUcZ9hFeI9evQScNCl3mBaNZoJVNbltF7mmHDtTH9u9OqN
kygjTwqMGH9OhgF6mQIpXCArE/UUhHoa4yMgJkZmJb9ktd1Sh0M7gVHqF5jz19CTe5jw0Sa3M2M9
dmJZyx4LA9kHL2R/rdEtFVNKJCPCJLxMvbUTWCWZRDJyenDqq7HDGN2/KUlew5iSS90H907hw/HU
dUzlCWbRN6Mu/H6c3X0PXhuYcu3+VJP1KADdjwn+7Byb2IifCncf6wdErhW+b2YHg260WJG7q6J7
nUfPrRwfhQZ3f/C/+gx9A00wo695vvbWVNbfuxajRGQPVxXW2zT4bIbp0wm8a08JEZBX7zPSAPq1
/nOJ47Io01/BgkA1PdMyijvzXrLhQLvBg32kOgBHRnhM2LbrLs2oVn+oC+kw01o4WXTnI7R/y8l+
ii1MUeOgPiJjX2TEdKQOnSBvcjILIVJ1TU1BUwX+RZTzhz1yqa0NfaaE0+7GCm+2W7qi5kDMyOm5
40dJRJcXfDn8uOp5UAR1CeO/eUO6pg7yI2/wj6lCY0uP2L9i5b0O8WiEM12QyAB1VkQpIpt7bOyP
087qJ5LULfY/Be17oeCArlrHzI+phXJfUvpCHPnYTVV2dPE1kr/Ld3k520FMhK6xJw8ZpyZ8dCcZ
HuTAXRmairti5eFUur11Yv+tnOqGUpVqDTSIf9oU+7yA4zXA5Gk3FqxW6hyrlh67h8ZoqpUPw3zh
O9UbZn1EA55RTGAdcDS+Y30bvQZliZ0q5JzbqkpQ5tagU1df2O/dexnewW2Kte5TQQq1aUkVFM9C
K0EJ0KNHDLvnrviq3IJumOEM1LpaVfQok2Z0yZSkeomGAASiTVgeKp+Ieqcv41w1e3SxPSUW9lI5
CCo0XCKkghJedy3mq7hROCwM2Ep+WoA+mX3RsoxJCxX5ma0ze8I4q4jjuph+VISblp6ZpdFBFvFq
Dh2BHRp7i5OEjLJvj6n7WPoZRn5CwhXZlgUmqGfFdNEUMDFMLeF54DT4tO5Oo03nnFzQMUzSbYLc
40EktifzLXHnvNf88T5e4x4Nmr8qFihLBZbqtGbAAMJUTL9RhFKSTebB9UuC21GFggY2BaqM6+xs
3HQrh8W3bUn9bbCajHiwvmc1BgUBGCISPS5CcHFyX9vwUvNJm7Ek07frp+GZfLv37OfdK55k7Vya
DDxU4zUoEPLJdC3nbFlT+VxUPBYQth1KD3jX9dUtK+XZc2CPKif6MuwKyXNMJJV6KNaWQPwyadyg
0KS8TZ2bwXvk1jaO1Ywqzc68aLRr2hjaNbSDHwdK2IF7SnLlb0cHkxeMn7BBVKox4zACL/7+T2dm
SQx2b20Jb7mX0lqblvDPwqoxpY9U2nY9r4iogKooQepflLA3dqo1D3/fswruA0MyPnhDdS7LgvRD
C+45zmBbuSmhBmd+8/dXf9+U+Rjw8Qnt3rKPaU7SyF5Hs3YXaryJW/r95nfZXs6pf8u41dmkETiZ
P2T+3b8f98+7uQZWYPlfP+/v79fz5/zzkf/+E/95/++vWGCYMJiRHf75I/75a7o0mRFDI00sunuh
JgPBFMvxjcoOD5NV3t7bwofzaRgk52psG2Um4mfOocUSTVu9pO6AC61zgrc+wiLkhPHw3ns6cZi4
jpEIww/2eOIz77VblgbtN+0fwIC6+HcgLpliiIBG0KRIcB0xxTJ56CWY+wXUM2XaBb9woJJaaNOA
UhCv/ML4DRxzrySe1MgzLpHQ8i9yrK/wLvQ/kah+SZhwmEp4NEdTqt7UbPrVBVUg82WyDPlSnznN
Tqz+VPpUUjOIxpc593KUiHp2Otzc3q1YyGvFdShpPs/iKL7kgLQ2jhtgVx4qtbW8VD5UWIx3Tk1/
dl+22R7kvH2wel5bAF6dfTqaAKiThAQ1BRAPbE2jXZKDiGr4IrZZ5BVnrg61iY2ou7i4xOk5cfSr
TwHL3ADt3VA2hpUu/OwRCVKjWKcenzqTrhdOp9qzCpwZzVt2r2omDyGIem8RYCuWbVP/ESTTVzTY
0SdP7KfUG0xOG9ZJcrn/6ITfvNJKg8UEstKhwoglXvuJVYnFlLf497ff0V4rbIaYBOjKTRO7xsE7
OFu3scafNMlPTJruFyvOJxeR7bP1jc+cYBVeZ1oIEQGjdyoKWcsU/fgqcI4uuqGJX+qkamnwisyn
xJ3QqnSzegwVVH1fj8N7EhCcaDvDuub4hNdBYg+sGzlhjlXSnDVL0dZHPOI02ilAmbanG1o0cidx
6h+l01r7hFTlgUCaOEy9X+xjzxDHgQkdrI80H3iwjlu750QiGK03UrXa2XC6CB60m16nwWvWocqR
p4rRWpmZFPcCcXxl00bMzicEtARp8bkauPVr2iBf2FTPeJeufnPYpzBjRO67M5C9Re7u/7gq5IHN
3Q0L83VyAvu7gbJjxE7/21QGeSk6lBbdiOc5DZF3UpuIy3zZR0S6AawDWJDuIhIKVVziG9a7pvj1
NO8A3nb47sKSs37pAkxO39n75X9sg6RNVvfGO68iorVNlL65AVGSCTHyBW8L66zcyJ/NDruyVSr5
CLuiWLHoHu5VRGmk0eXFzQqoD2rsMLgapUFsreq5hXept7GtWJy4YsTWJAj6kLVSwdywh+OUhe2e
koLxYMzZYlkX+p4zZnm0cRvsdOlVD4ok/BbwVEtGoYu3k0/cwwvqemO2UlwUqhe3dd+7UlERgG2Y
sntkBe0qIDv+qJn/i7DzWI5c2bLlF8EMWkxTa0FZ5ARGsorQQEAFxNe3R157twdv0BPaYVUeFsnM
BCJ2rOXOxIyum//SiKxhT1LXb7qEI9YJx37XI5s8/gAQJR5ZEM9YsT67poVWUcnvpsifwSmkf4um
O7Gycv+lLeVpx0XeIiWH7H7WEdlPnjIgeOmi+rJmZ0oXJtw4Lr4mhxFs4uLEDn/VxMEDr/DPjOl/
RuHwk3naa8QZ4ddoeH/ToRGfvKgPkVmwdH4mmbJxh7HYDEOSPpXSMzezVhMJqWSwG6jELnIZJLfK
XiU9gNO+njE/1Fur9P27OQ/+nZsciyWGNevHp1KvUYA07XcrgdvScd+icMaElelMRkJTxVVSnw7S
aLp3Uo/dGYv0wcvsj44txthBZC1Ib/HSY7oocu0UFtZ88rW9I3XziloTQbckN9pB37+rtgRkjJh3
/PjHsQG2Qh2HQluzQ3Wy89CYzrXNvoFKxfcODvc+JTJFx6xO7oCZlvM0e1s7VSmtkEMSsIMFAapI
UnT4x24UJKleX6ASUZxxjWAz2PSaJTstLpLdyavSYwTue0vv7V/oaHSW9RLKErGDokiuWhVV9ynG
BBQwOtm0LL5cfWMnfOs+eJ61NhIcHEoScjjm/jlBvRuThrzg2FxCNy9PLdKb2+OD1xAOgys27Dq/
n7ARpW+1MYVrTKw0oNifsmKwVxqJ211SdqzBDEM80ZdcGHb9lbhzu0dMMVOca8YTCQOg767NCUZl
3CP1wSccUti6dZmQZ++zsPnRCANwohuc03ng4uOO51G6V6/u65ODlunukBqq6Ltf4sHUL4oxFsmG
88GOw3yfzfYiMWJI6Ew+VgwP0B8E7qUuhpoq0div8KvwLADHc8TdsLP67oSDu6odnoDHp0hHxbVm
OerNMl8PKRasx2MfleZy6mm+qFVX0LQw66i1Vp7e3msfdeloTjD1pEgOsHXUmES0dy3SRhRtGIGJ
pbtL1sp3mHou6gP1K2lYix50e/w7mZp5sb161dBCxkqs3gSdPmxrQdGgtThGGtKaPnPfZxxlJM0+
FqjqjTzP7xobbWaM/tkwI2RrE7tfuRtzPb6XaIsaNxTL2a556s1nHBno0Tpqz/ro2/fHB7dVB0bd
GG8gUBkytm6dFOXdYO6+GjQmGI9Pc8tqjxBhXr2A/MSsfmNO717HiENxn9XGRg85CqKXCzKBmrg7
uCAlDSL3PCK9x5aV3stmrLkOjZ81a1dapP/v7Wu6VBM0F8+nmcE0sU0SjYEdngciUmPEhKpUVwOO
mvz75Bkv1BvLQwNHoA23lTVygttQqHNR5HFbshZ+WYltQb0k5ejqziZA3onj+HvTo5JC2IXxJG/X
hmvkgcjHJbDPdJWXRC2rW6pCdbUj3EtVSnVu+4VavvkDPYlbuZLPVBldUMrGi+heESxSvd51UiQA
NqzOPeVcmSiMDmfHycuNyx1r347MsiTLmj8tE7RFF4XzWyyISjAqZJipMIkabUaF44hf+ozDGZRG
9E7/aEUiLhyFYKMtE7wmA9E7A+DhK0fZh4E2+ILUlP/MLwZ+l1POt3FquUpHRydtN6xXGJdkzdcA
LW/bFTwfajp76KKG/IUMuY8yYHJvftVbz2FWyUXsCXMXSy5GkylPoa89c0ttluUkh/3omNEh7u0P
D7tG2oj56tlaweHSJjFt7d0ozJtp0UshIMweSd7qfsyecUga68bCSs0OgbWkmaqOGTeDblrVFJng
3ob7NtAJoDA2u8ThsB35HauXB5sZjrZX6Vh6KzMzzE2QAsZN0q9yQHA69dpv5gX61gJdL3KobAk8
ujV59u4ytYIIXoBZdcpZH4vZg6CRlPbZVR8e/1XqhIT1jB02uckAbk7QrCuHUDsv1S9RYIoUXK/O
sVGQznLSXdFnxltHHWbh5wUnsWOVIrKriQA45FCmwaYyKIiTxzVj0cBAoFv4f9va5vx34hAsMl6L
ot3Z3cisbCj/ZaOqRFod2/F4lFtzGIjVZM+Wjm3OQD4bCucJ5ODvmBun2ujhIajA/eOP44n4vDbj
cpNRaD9p6vHCit9t9b0GBb+7YIAkr8VeyWX6HsFyXo4+OI10Lg4jC07fPhVpP2zdsosu1LI9SlOM
WJOnKOnw2ti19k79mM1Gkm8ldNVdM5af2Wz9zQyv2Zh1LxYFf3zsO5JYs7TEhYtUhLk1CPfZAJ4E
9Wv39PhAwR9K6IOmk9LPsXDTaQw3ydzaPYe1JLNkL8ROS0zziYncVkCHWjZ28hl3MDK0RnRXN4eU
Uyip0TSbp1iG16hu9lNbWlvZIiyxrXxbNRMKKfdihi3X7wlZLS6Ii8UL8d4r6eusAYWx6SHSIcki
d9qZOUDSXN82AeVhXob7JskNYkUUvalTp7eUCd7CcIriQ9OTgOJ57uxy76dosuhl0FmpDk2YL6e+
Zi7DpsXy6M6Q9Y+2zTCjwhYyJT4GyzEP4Zw6DXMknO4c64ZavXRHazqBvcw7d1z07HZkHUJD4Hqx
IBtH/FP62tro7P4q8/i7z02ickn5kaVkbEmt/Fq0jQ6EsbozW09i74nDoQTDQvYW/PpD69xD6iM9
4ex6jePYKr7pSB2Xo5b8jUPnq5ust1Qtg1rY9rJ3rLOA7MNQVaw0R1zGguyUWwIiE36HcIindh0V
gn2eBIunF+E5r5G9iKLFEkA0luFmChvMS+iefLO+nMk7OxFNeptoknNM2zTah2l0A7qcpG68Nfx2
WDU1R079xKwV8t6nJfO3blZLKMJFlYmNCx2KvtADtC4Ym9YAwRnI0a2hJ0t50cLuzRWOmSn5JgLA
yLRvI8NXqz0RZMmvsAj8a6zJT2Tc/TYhuslztfKjIvyxBJMfraMkK714JNLg7KUpfNaIe2yNFvAC
FsNjPie7elbFcEAhdlO9Z6GuMZWO2w2bSY35cFiQNa5gmGfqZFfnKePEiKveT0k0epmoKRvFiK1d
gZAb6FVxgkV4AmpCDYUThmqtzhdsOSyKVPVBqWxauFtYMX6QVqR9pVXYPuGbAlgL6D1QCDI4n5ol
+lmXcfqy6u9WXtR7bkU1+BXIsDgVR5cMRZ3DqSTJ3kfFzjM44Rvt4lp3JE+lp7VbLIocGwQz3R0s
QIfIc6hspn/DqU+XhSW2gkvEUNXgcloPvlx1otK0KiNCy4YGV0MwAl4WRvA6bXrDx1pAu2g5BOVr
T0IfrJmFmRfeDDtPclf5eDazOtxEggZT+8v2wj807S+UVUjU3mxc66Ca9lkUPQVD4e+SGLS+LU8E
SFd6Vu9M3+shapEwaoa3ccgZKvZ0nTUfUp3NbiNOzk3u/wkcYqaRzjlKwSGI503GcQxGVL4YRpfu
MFXHauQ4SQIHdeA415DevPGY0NLirm8uWtlPh8AIs72AdjlpHuuxQWe/ZNo91sOhPzhc1GddyIM2
t96pIAefUZQ++nVrApQiauyN44VnmrsxTpXrpD4U3bh3xACAuZuumZuINatdbMeRKI9pVnx4TEB5
4VBSRcB+sgnE+Gwxb1PU+ZSMIrTJJY2LpNu7fcoNPsqjfd8jg6YV0a5dXTZ3FwxZldgUmrTizWw1
Tg25w2elCFcTeDHeMRE8LSFuoJY2OYVjBkEYhgWCEjs4Ewi8a1bC7sn5IZ82qyjn2ZWds5zcyd1U
LtGdJtZ3vFjBkBqutRXTzOvB0EekWlV4hGDMJdcEuCFcInzDBV/a1pqxkKjFjt1jsc5MSsxpEzLb
S4JncyZMEucwij3xMXh2DYSXCURhQRdHjYj2cgSTEYMmPAaRSTJu8Gn3TM9VNvWERNx/7sz0Js2L
3ZzBui6HX8csVICOYEvJLIM0GcfUJqd3C1pzxqoKKWnP3hXH3q+Q7jvr0fSD6fGH45PUhWrg8PYm
6dMBr2H9WrBp7SEDi5hX0ux15Z6tDrXsBszqELXBNvV9Moq1pXNtrF2W8cqXY5RsyrlYcWNxwrDc
m0YApjONvsrG2/jsaZn14DiRLAJ4KXln6eXJJddp90+c9a04eCGLZQqoFrxn2mGbaaRbZvJ8m1oG
gvi+l4ILRWZAOaK5ceINOacIxEdfIz0wlP7AUCIE650dfv0RKEGCdFAlNOrTGHsC2Hn7FiuhwuN/
fvx5qXQLsN6Cva8UDNmnWfXBG7IWbOjBCT3QeHl8KCp7vEBrHy+60jnkHmKH//0LnQOEvVACiClJ
joZSQjDLl69uo99bpYt4fMa67wO1uLjIh1RC6SVCJZp4fFop+QQvkvhUKCEFY00Gzg9JhXqwrRMh
9pTCYlIyi2hGa9EowUWpEK61gfQiUPoLfmCAm6x9Xj0lx7Aqt/uTK2EGpZ/6yxzS13jizLPBqpE9
/BoGMXvv4dxIq714WDgEPo7IR8xhcXXnuJfqOsoOz4dN87B4yP6SPLwe/pyzt+bsGdCEz7Ek+o9A
iUDE6NdvxCfCzSDQhAxKGJIqdYg1IxF5/C3cHOZgSjHiGGbzhj9vWKRKQPL4W0qd7yU4FbgpaU37
F2FJzOxmayrTCsFfFO1kRvuHASWu/2jN7L1wTOdvLSVS+T8f4LBPBXGhfVmT8rj8/18B8En9EmJn
+e8DTLvwXv73e+Bi9p/v4b8PeHwP/+cDHt9kqIQy//0mOxvZTJuS9E2UgEYfUdGYymsT63r+ZBmv
j08eHzwHWI+uZDaPTx0luOkx3Tw+s7y2fVbsCyLICHEef4bnStt5Spejq6/4n/8Ll06spDqPzwxq
uEzNUO7w3DTEL9DwtPh4Hl/t8YhEyXo4crZ2j0c0SuXj4/R5/OXjw2wE76UwOZXpeWk20u+PnQuI
lwwIQyClCspg2JnUSG5UqjANKaFQrNRCSLhDmPjohnoLSjxr5PA5UDIiGwqekhPVkT8cI4QpS6uA
YzLjB2GG0RtUIkgjY9ul30GmrB2GF4+a4sZImTtqWf1SB92zgR/JjFFVyvBtKGZKcUxXe/tfVjgE
oqeu2nv3TvofxjjQAc8LVTrn8M8uvuhunUHrfHSRp9MSo7tT804EigTgRwKerAMcVVp/m+BxE4Ou
X2VYU1snsTHhgWoVZbGIPG76ShJVYotyarRRJHhZTyuVlA/8b9ll5P2VZqpXwinIs+xpszdLqaj8
iKBFh50KIt6qMcd7UmDX9PBX1dJ54qAGoZVSW/U4rhLuMhnOq5E/hFcbcPiCDsunzLD1abi2vc4Q
WkmzLDIE+xmPFv5E+n+M64RSbJW4tsDAT+uxp2dHQqbb805GiJb9020UXdKAyFmNW6nkXexMMKTR
+PO7IQaiMlNKEYNx6Rh4H/LcQ0XNZzQH6qM/sTbxODCxOvEv0rL0U4J/AqWgHTSfjvCwglVrK83Y
qIRjQ8vzrH3HamXYkG7gtIaX0EwtyCPJcmopUXMe7NJWoO2aNjyzuk4ky6OiF3vNsDJTr6bXLr9i
JUMzsKI5So82Z/e+2pQ401hIk2TJocMlv/qcvYVO9SESWMoEsdthPyj1GjNp3ODY2Fgc7opRvgKn
A4MFLmjBBLFRAjehVG4lQ3GT4AJFCMj45WRaO/Y0Af63GQ+cRmykU2K4QCnicD5/ZTjjugx5nEUw
Y9FbGLOAPbaNySFX3qYLv5lQ2c/IeQMwJeHQX4RL3XJ2gz3DTBxrtKn0jNNZtIXA6IjmwpZVfaBV
6QU/vG2mRUva2lEKPCSm8DVpBLGwPaH7+2WBEq6bjzyDnZnV/feszqZzcM382NUxUao9X0n3ACWR
g8PDVyohH5oBXBaUNzsl60MFYGxI2Z01zscWQzx+6A+1H44/hryc04KfXQpEFWwrmmWME2aRKTmg
jSWQtAEm0T5GcpoyE9eKeEfc9cOrWD2EWAYLbIOD0g5GEZF1dZBRe9q6Y8O45vAkBKRBGTCmz2g1
Bs3MCG4bRsMYs6EATDU+VIe+y2lLMSwJZ3HIBHhfL/UKyCpK6gBcA/mDK0fGACEE4Q4j/RFUZZVc
0Z+bV2Itqv4c0/U8FP6IhnEq/hDRde7QManG+EjTVoMSN7pSh4ZIopxy2fhS6czbUYds8zzemgqT
F8E+5ofUnzDlQZWpwiX8AeYtg87Gg7H8swguiJ6zdVUC8ZGFT/zdgAaphJOwc+826weLKM2BJlOL
prPxF4EE3R6kTxWp+AWZROjeGjqEhh8KhJO5hOasAQMNvnrpf5aWiAA5+3TYEgNjI35Md0SUaXld
uiKO9j0pjJpXatm2dBzkNZxetLQmd7VkizZiBexMFdo32xtIlnxZt4xnNIfsusvMDJB63ozaIq9R
1rTTdAfHeOjMFrStTdibSVS4Lnmvkt322E/lK07NDqS8lXCTdbOOO7R2+3PSElUurPojI7hM+qfc
2pLd2WgHtwYDqYOJ1MOjwNE7e14PSalGBYdXLuLSFoNpq1SmhpKaWthNbaU5jUc4HAHvN/lQoCoZ
aocVtRkiMtG6te2VMDXOaGMIdX3s82+Uk96KGs8pVJpV4IysSDvwDwTFUzR5BUbWGjMrAzbCYkrW
mihta4G/tcLjCiGWH5dt6Cpv3RsLOHObzvId1GijJLAB4QacsHTr4PQ9NLG6gmAzw7Qnnu30WQpY
gx5m2TDaORLRLJdYwvJKPiuVhtZVQtpBqWk1D0mt6aKrTadThr1W6xKxGfDZxkpsW+dZsGSgkfv2
X9cJf/WT7LnTYcN1yWAWMw6EKn5y5oqyv2mcG9LmlTLp0pEaL37g3ZhPJJeAMW9wYWYD5FZZePOJ
dJaOPhU9b608vdxZ/B2XCK6/+TXqqeCUyupLi+ud/P6vFY3L0uWWmiAALgwTjraliCPIgVskwVpI
zl64FPBzJRAeMAnrKIWLcfhI3IJLPLJhy9O/WWT+mR1sPuXeMAJ8uriJTSTF4UxRG2lxqOzFlBcY
tpZhAxhCfIf5z/QwHUsq7C7y40ZZkClM/7XyZi37G27elHwRojKKyjjLDdvZIxcfK1NjZI7embG/
3DU9HCBqfhGzX2OglzH55j6IPPmkkdi6cW1b0gjG9KzizxujINb6n8/1bP4UGmOdx4PN2WCi6vun
/3yp0TSrdWM2OB/Ul3r8c1NNjiPKMo4t+aMReMqRQ4cfsDHD0+OPgsGGIeV20fY//4IBAokTQOP2
eIgHx29PShRy9OO7bT1M687EbOnx1a3EmO40b7ht+GdkLy0zZEzZEYGSyY8ITSPRLj35V4TBc4Jc
G8HeAoxkL6a/dDdwbysLd6Tx9ows7xBwSk35taJ/rKzdQLyHRVaYHN9FkYOGoXxCuvEeIvuOXEjd
o047ZdaXUPo+U7TghsEzLgrtm+i4BO1NT1c5xElTp8cU6EfIOPXagaRyEI5zhv8nUQJyv1+F7p4T
ELi0ylBOCytZytHkhrnqPPIburKZC08cbeU3tzWifY7r3n0L5Ez11yInXQp6XJVe/EFick/S7kkk
yUuAOr2fKM9byNTHVtBnzqk2ucsIagr9ueZJoF8H0k/cEiF7175XI/0Lvp3Gkns5OziJlMHdUS53
HdtBZCX7YKD0FKN7b/NhxHBqB+yy+uWknPDqP2BOpZtA54zQVeb4GoW8x+FBjFI+Ik7LRI/fm0Vt
K4BTtfR7DPSBx3lhmxDzmjdVUhEoF/4Tw/hPszXffSICgO3CdTui3GXa+mP3zcmPmr9axG7fKZvP
mV43DDCf6fAQAjyfw23A8PnBwjXdNzffdLWOtnZOb+3s2c8eJxCrFsqQx8R3DVSw3valfBWO/605
LBOHyfTWuivWceo01y7KvjUtII0RNF9JOYRbcof01WzjlFkWiG6dXYUTPYclh65NaXymOXYCKVkv
hr5AD9/CCbaBPNAnQO1sJZJcORKiev4Qo/Y3HCgpQ0awuLj6xdJRQa5K8zmZ13gLokUi7x3bH2QI
Ja+OiVMnkxwjs7UgSL2tZtUnTx1G5Y5xbRSLQE1H44gkpFcwJOC2zCAHgtQIL6hwkvWUYwQhPoTH
DJCH8sUPR8ctWKZwwkC/07jM4FBX0QSWydIF0GpQZT5n3UuAiFdezIpuHOkr1KeMBdcJ16CkULPe
4dMP2DnDcX7pjWYm1lu+2BYkvkrdl2nG5Cnj8QaTRKGH72nTZqtEc96pZ96ZCOE34Da17mLn6Jyd
Tjw5rdgDqCBRlCZ3hpXH2cqob25bQWZSFFRMDYguY37W2yA/9Wb7RT2hvmnDsOktpzyHESAjL2tv
oZzEEyuY1HETrC+Mft20uSEgrU6se0+MdjfS0ryr55TFMyGPnBd/t82nYFz2tv2bsp+6ewyE8OZd
yxIeycy/Env9Thuqf76L2GIaZvqF4LNefK7y4GX0pmFFXT+bZTofo5lKAxuNwE00iICkCy2ocYAi
OKGLBMAVn25CMPnPACFiuD5plAnO5VGOYLqL93Zzz7pR24xT6TD4DN4G4f2kIv1JK7M6Oj7VDygU
+YLuSrbHoTHebENiz3MruZFpjJ+JY11kY3595o66r9rsTzWXFAIibVM4jCIx7ty1cSSv7OQvHHtk
F8fX8L9qQCpj1wu2QEEAa1HURu5+NrL8NW2mZpfMSODbc5j4wb2zyvCe+gjyGiv80tjCbSO8eSvN
5BCDKyGHQaQcFy0IhkXuGhbksvEZRVGy6UIHDtBkqZn1tMoyw10JqXN7z2tSuVHNQUzkXysKAduK
8BNbgrC6FNlX01NNrwcr3QknNG/G5Hw5XZ5w9FH2OzEUnxkz6TYghAOCA69UizfEaxx4wUPRXDIu
EJXkOtPYurYbyrx9SXLIcgn3HXcqoXyw8FwSOpt5IoS7E9l0pEMPcElL7NXgvHF+ymAgzT5Eb5MB
fnyga7Qx+vbuMTZaUhGsVhT29BUmJ8q72AZSwmPU9djRdrUR7YpJQlhBgVXCM1/yAmEX6pQTzVyo
5XEBfLSOIHA0FKnHUcuWFTTYhXBqbmwVFjQOtAhoQxyHTZ7kR5NaIxGEBVzoFAkptw7LrV5nJfSW
3DMWpteznXV9Xk4p2sASTKI50RTsjGxdB/jyKH4jqXaMX5bB7EAccnSDZPYbB/fZAQpSphyfkARm
XZpmR7cez5B1C7y1uLOEKJ9q0Bf4YtjcDGZw6Ju6OuMrZLMly3QzuRJk3eC2pHVQTuiN3ZCcDeg1
ppQWUWIuLTkfzdFyl3ZocA2hgNmb2UyZIo25O8QXnUILFdVT3zTvSeE5azof711infEkHPLA4Agx
h8JetJyDOOF4DVrvteYKtCoLLfgzUldCqg1jVbRSrCCnrrGHBO/6qB+HWscVEobmbnTIh40Fyzk2
bLxugRJsM2C51KGYZEd4URgvL+rQjk9oAj/VwcUdD0Z0pQENjDATgGZJX7nO6K9liSUkzqdrK4P2
pXatYyg+JNmV9yrnDIBz5IaDzcFbZVEKEIUVAE+1hjdvtgnKhxHSyyCQ3Pyrv+h4cE3bDjrLgL70
i6U18K7sAi5BE6GEQKiSTXL8E9IjLZJmfmMz657mNbt6i1+I5b22mcJlBbCNkiG5YXXSqN6iMxkr
tuPsBdujQXikGp8nDRsYJTFt7WfTOcy5rABkhJWKQYJmYwQ2SZTsxHN3WHGc9Abiz8TzkHMIahRv
xtCRKfLc72js9t2QsmNG3fgmE9XxmKs/gC4Y+Y31mS43p/q+Tkd89IjUSoI/ZAttjWO+IItwMcli
HdWezv4SSU1AY2c7tMMPI4pbmBnjEytlg9R5mO7qrv1XoAhfOnUdYkrhmMt0XHXVCA9D9ApGely3
VshPFakXcWlMbNa8eFtY4RWU9G87ZJjCrbndun72F1YpyhExvbcR76CDT6mHXWaNtdvr371ssjZt
4bkHc/SRc5QcUWUlgvhqTl8MWFesy4yTXqQMgexw6ye9doBpGrPXtNttB7aPOwYX/pCgz1Kf4vpE
F/leaJn+VmKH2fStU1EPZgfTIUE045XlOMa6HOnm9IzPz6EdvMIAYuT4PrOw3MNypbdSpFezFrtG
GzigBoU1WszENTHFb8QQGUGGzjcPZN1PXKsYdVhioW2vYQZuMmDmDCs5YhqoPCeMuXxLq7dajyrP
YbN15ToWXgPWfwcP1VrnFVedWcjSwKGwoTdGMSAMERgPevGkc+wUj7N+GHIAeU7yGktEL3MZI4Io
MRUEzbc7znf4B1zkLlNZ3+fYp2GdYc0KmwY2gWo3atqx0GZxRhvRLb1kenV6CfklrgDoprwt48L2
iMprN57Qf53JU4wiYckgW6zAXhNiIn+5cKphO8/KQeq3PgvJ6jTXgIg97T0G7nMPq2RbsQvJWJI5
Fi/0osMCzT+0smB1bSaLcNkMWd3xGu1m9Lydc1rJaa5+ENhTMTPcIAqqUxreuxGFjlGE86oEzc8t
9Lcoyp++8ZrXxh5/oXS4oLLBhiXZ0QpT+09QcXajAdbsGmnf0rh+nabqaVYcuoaFXTAKe5fZsbn2
ZxwPQ9291FiEF7i/3BdZGs8+Mt3HbqVwAFVF2YQSN4/S97jJAX21MXHWm8azsGjHKT5no8GPh4Ga
F22Cu6r6IHzu3HIjRqWX8Yua5+6DRewyK+Qd4vZ8yy3GTZwRuevIgGrU9jHOKBbxi3QYLr5I3mxy
0Fertec3s/AXLeVnckWB+ayL5Dfvfeez8stf0hvJoSg5v2JYcGwi/RLpgftn6U4TwolujytMbq0p
cI7s6/AhZMVdNzmu6stoERtAOyy1Lu2t7mZF4td2xbkpJpanwq/3kmMm/B4cd9slC9J4+AM151zN
RKBBb457w3fMJfdusU4rDnBEKghZ0XvwYXrmDmdJjjehL3DL6CmnnE+ILko2lIWuI7EEAoPjk27n
HCAlZlbeuk5nBtQ11U6vOqITIOdYKY4k2yHfLhwRHaxEk8us0XZWAzCbO0q6JR7LNtFM/yazgGao
+bdAbU6k7sbrLBtRR6WFPCY6UCap08CMRv0QmOGTIZvp2Okdt0LjLHvG1abj4RrK0wu5tH6j1yQy
igaFVktPf221Wn9MTabHhsdy6qPn17flqWXf3Mrk0A7lu+0N5K4tmIxzX68spJKkz+QlKQZta9QG
CAW1MMY9DPxB5x6IUMleeRYZci4f/opxJOGcqLnY1OpPUcidPetibUt793l2LHlyeIE/FYIMreMu
LaBXZyZE6IHiAWgsrZcFxqRk2z21FvgUuwvFiVKDOHnBHNHhY41Uln5x/M8HQEI0NN3Wo7LPuHRd
14qnVuV4WdWDiGC2m3nK30NBVHLgAHBp+uZ89IxuPlopFaQxkZ6ySQzk6zz7yH7X27qEHQ6yZi5o
EzUHpOAjOyxtf1VR4uGruA24yiI6yXZGPRMBO4xG2aByYqd1GBgXAP2p2cAwA2UVTbD6aGu5WHsT
r6pRVv26aRij8SZwDhNQotUMeBFKZi8PJGzl4fFlrKxrVxMY2kUxjwDsNW87T9QHI94jYyPdFYFJ
peWwA97ZafvUNcmOfP5HBw1oXc4TGd92UfU1bESpCG002uozC+riWMeg30rrhRstRmRcy1wwHLFs
uaMtRVbsW/vHT8xpO4nyJS2MTzqX2xa1KERs/QcxuI1zgieiOZoxt2WjSj7HEH/blN0LCUPatmrw
qw3PsI6rZMQ0E/U23LXpl1drx6ob/BQ0Q7d4Y/uy62u+Q6/6iVx+EKMLviZ4wghW2fDB6F+gST2E
4DXIxg5vUJ+I/YTZabDs36nSQkCB5iUNrHJXUYwAnnRHtrbXDIqIrMiXPQDo1Bs4h4/DNbmklqFc
TNmGsH9XzSgr6TaNMn5iTuBuhqBifFXcTb5pp3kiGPAirBcBHwWAcEcnG+nAkPrfFIrvqByYXxTM
H4MSHOYACsrziZ1Pcsuq5wdWN/G/gKMYIPbNCioH98CZAXVtPIf9sHaN0MDMp18hzX0LJ6ErXTA2
MgfO03yLyXZ0q5rmMlpJt00bANaeDqA7sKBXkNyVxO0yhxx1QxnR1YkIydQ2dpbZ3nMZHajMeux/
/Evq3vscA2zWMrOyYNuWNaavwTdowXSQ2/HdOCaGq4SUEs4AeNbIJzk9MlX+o08Bc4w7QY1SGVo2
NhmuBdOTamU1b2a/rKSXbQZy2xAd3SeVLILPkWZborZHHxYlliE0Orr0l7U9vBE43RqB+YYtuljb
wVVmM76SPnktOVcgnXZFSPXS1j2c6TQ7N5O46z0HepVFiNHiGyuhqODj6J8j22B3bINEgUAPppNf
RZnH1ppA9B+NtbFPoCK1iaHYxo8/m9s60u70pjee10KaDF99L3DWrS8hS4fujdhSgr5KQzwYZasC
8YwU1WtmT6c21bozc3FjOxr4MucXTZe7CptCZLPUynpYaU6Nkqfwfio9VRi5eG+FZr3SC9Y5LA93
WT585QhmV1yHWYD5lyjLyb3A7nEs8uy8RkF2ERK2bS7OWvKcOyw3ZL+uTRseTMJ8nieDRT04Q5fT
qqoc9knLU8HVqMI8TU/8mDGZplAinyeWQKwwuBCG0MKX4+S9hbTlQMLZMFT0RdMz75+d8SnxumeX
IrRv5q+NVp7zwXnyndlVd7mUFwpYkjxmC+qw+hob+5oL3himjYCrlyoRar5pebBPdKLfXDY2Vev/
QUmqg0mCx2CZer8i7PNMRPvgG+57Pdik7GP6B/2xhzhNfAGzRKe9aRODGjenSF3re3digtwUNzBq
H5qt+5vUa185tFySs3/Ly1g5DTOG1EFmcDrgTHRomm+DeZ42EmAP2JxymkI+0vrR0r5mNS8FU8Xh
DVRExunsGC3auMmOMnQvWM03IYVhrb/0+KkX7LtRoGseLnNzRgwHpinpsA8OnAdp7DY1YFWLvh8I
7XTUUhqYRjmUTlWCZzkldIpNLWd+2j94Rbt2DA/qd8ySC3gULq/loIVrWtRswL30gnhjHQZU+MIR
kEWbotiIXue5T45EtpeZy97VG9koMyyvlsL4KFKaSA4Jb9rF3Yvjn3prUGB/ahvaRUpW1wm6VixU
NOkh3NXpcztxvu17XNIi4+b6xI90g5V9ZSxidWQb19M3M5DhmhW1teFUwFgjrt8lk1ac89bagvh5
536/HxjNBpwyL/SaZ9h4pdQKZzPbW2UFp0tUuzQHYun/D3tnshs5km7pVynUupkwGkkjuaiNO32W
a3BJLoU2hBSSOM8zn74/Krs78zZwu/ruL1AlZAQ0hNxJo9n5z/mO39ABy+Ebn6tpLoUxmv27dSbe
gPGhiJg9lQE407j6dv3wUwqqQHx4XG7ADCjw6Zh0nyqh37m1BQekebKs/n7QtGtX41jHoeF5o5pf
p5qii5p9PbdK+skTHoc8Qpa8kViTjZy+ZWew9qLWyNvhu7Sdc4AxjEv0TOqZMcxEQsd3jLPvlocu
ooe4iJ+DMP3wYTvhIL52rnMs6KggbEVtIqF9l0kAFG3ioLDcGc1SA22l3RHW76ED6S4XWKTSyfHT
WvERFcQlnJGQvkaWfyDDijNEl1zrUc67ppKLAW505lXGVBZp7MvqhoRRz75vOQJUSBqRf+ao9AYh
l/zV3N6JKbpEE5aN3nHOM1CqUCZvwDI+aL98bSE2lMp4BUdBssq4qfv6TH4RjbRL74SG/c0qpbmq
HRRLLEKrkRSV24pniI2ss+6Z6Nptk/v0SqbrII73ft3f1GNxMJehStjvc0Pbq0S/d2XzlrUgWst9
G9bPVhVcIqm++sq6Ti79yEnB0sxif7FtDLiDgaZP59mLxaQLi9po+qvU5N8x6sEnLR/fia5drcrG
wCCfderUdr0PAtjfDDnBb3rTLM7ajnnG+/7mpO2JNqhVYHXHFqIAiv2d3v3yMeDMIW9oEGoIP/lR
mgAbmeJwvOiSW2MCIm8TBxY503xVVHeVGu+z+XcRxGA/Kv1aySlfw5ZhqCduaFVS60VB6+voaWiT
+wRGjGeY/KMmSoe2BjtxwJ9Q8zKIjaD1ptp3PQ3/6DgsNkiuUCouGEjB72/d83IbB7F+Y/vDKU6n
bZDyFM/iT6MoAIUurt2Km4FyHg+J27PYpYvQfAlw2UOK2bYNIhHPlbMR6ogekiyH8OeXFiQIebWG
SDmSfCl+xX1zinXs69BT8oJ+PuoaLkrQkoMNxC+4Tuc4uNBfWiKigNz/QBePN0ScvvvonGmMh+tE
Lhsi7ZeoqZ+riTmt5NwfTFffdzyBIaeQRSjdpqDt9T6cDEZ07WWarSsm4M8+7I6wuHgRtfFh5JIb
m+rQSkBCQX5hPaN+2woJygT2L1pLdiRyjDWiZe5NuvagwvER7uyX7nZv+ZDjIaG4hlQBUkHSnava
8EwxXxg2i4bbOgxJwcg2vO267NvtSeLDLhvYstGDqt9olFxFY2Ti5JZvqW28N/xqCLblDoPkqpks
/57HyVor+73jd7sZszhjhZ62TW6eplc9gXr2XgkIBR5yBBKARttVzlVDxn/yIYUXB6wwuRdo+GRm
WDa7jA0r2yP6HXF6KoMcS9pxeadL8sfd20OLh2rCwRjou6mbvb5v0i0wQbz+GF7tL4enkC4TdSwL
FmtOz+b2mUR1TokR21E3+SwSGodxksPzuJ+QYGOLuWnk3hYZeA8sh9EWyZBiY6yCLBcSm1bNI3er
IibzDj6bZsATiOB2M7f9G4W8zbJX0puRoQso3brumtVyP3SW823w3Vb4F21Qm4zl4wKjCP6ijWX4
402fJIAsVUAPNEVE4ei+JneOTXsP8dTPVivfCszEXLT7NEwBOJja6zRjdFEj97+lvwCwvMW78Rm4
eryRNJ0FOTfKRNBTc1nA2bCiWBrvmW8DOEvFfq6BDZiywinGfApyndg4owO99nNoTQRKqzgYY8pj
4N5JAL4C88bmEjDbcb2B7McAJHFFW9VdApKniiO4EfSLeYLwVzYBa2lJPlP6VzyNPdN26bCDGOKJ
HR/XmdPFp146b7RaAsNwPT+0v/xQf5Ru8I2ayKQ0v4vc7Luow+faD24J2REtREivMKUB5aebMChn
rtR4NWTCOgqS36IJ5mPBckINBQE4a8qHB1PK2bNNGvsYnSSeNmnTpvRTRmE4TMxBUKpLt0fvqkNR
DenG7DMO7FV0stKC1HZV3/U9L0DH1Ycusioi0mhNf6fB7Fr17vzaYh3lNJQiHjrMhKZXvxi2xHfu
YuG+djo80UbMGPFja2eU37Fv3SHr1QefQwjC2HYIxXPaMcROro60LyEqKE+y+b4bp9MQmZs2d9+h
oR67YDwFtJljBLQpESQMJCO8T0XwPNVyGZHdZOHNpCGGoh3dTCwMaTPeQ+S9K9vBIyj30gGxLgu8
xYNkKv5d6/G1SwxrkyZop+YSmXG/eUxvDUC/q8qA5RfHVErggHtnpv4BdIQLUxOnjEF72U8wvnme
M7U+d67G+AKbYUL9uc8gv6aFSbS1fkpLVhG/RL3FWYfkr6maXifi+7kzrfwRrIFtQnW2SUMWEqZr
TVbLow1rLRNaNZxopE8t90lqoy4ZUUwnpvqiN+pYOPqmLy4od9V3YZF5nqdzP+ga4RXB725xbWf2
ma0qDizYtq0J0yLLP3UhYWeQH0H2mnrBUypEbwnkkxZHzdGfAsqGJaXIuMQ5G4dd4/UhQJ2seRz6
gamfBajB7PRHHbarrR9mRbUnc8TXPGYTGA/AJeYoJLNcHXFSXtPqptczOo4TWFKCiSTezsTrI9Z3
qCFwRpdjo/I3oUvEvY77R6sTbwYDwDUaiFue8mKCEorX2mqno9O+w2O3QVyO97gXy12KAIiAmG4H
fhzHwpZzNBwjB+MZR2g63vLwKsg9r+d0xLMlz1VlPRs1q7LDCQmAOQUGSfEaKGYTA0oa01HrptXV
gZNMyVHavAxDM/OzF1R66v92QYy2bmI/0DfYNc6hWCTpqL4Z5nmnm6i1BHDejU4+qQRYdmTAaC7t
B3tE2VWgb4KsWKpCuq0sq23RZ/se28mBTot2Z5n5hxGRXi+d3zp+PsMl+NWJTuNWxbPYEOzf53kE
cU0zHoMJzu/CNBHB4K6BNAkSNmrYDbYBhYnZbs0qF85xvwuSkEeCCfGgds/sUrfoEm8GkRJVzac2
VTe6bS3LPJunUbRfIxbl2c4/67Y8KD2khqYIb/vSuud0ddbojy+71t10QeXl/XwT1Lqn0/jhMHg/
SOjhGh3fEDtsrKGvvpXchSbbR+NKS9nrHOnzrg+CZlc5HOHMj1kt5rkwxkFbctJuH93AeM7Rd9d+
Nr/ZMj1IoTvsQKLmV0K92dpw0xaLlIo2TpMnO15QbFhw9wONNvRMJT5hXT7XDoLDNMbyyWkSBQOZ
9pOmN9RrVa70nI5HbGl4HWbN8rKg+pVGx2iwaRYezNe0r8xb6Ji3zdR1b3I0GdoPnXFUBl8L6DA8
WYF4i7HGg7yij3MYYaCKwnRvHJwhBy7SS9i027DmF2s7GT04hfqkdpM4urmtsuccFn0YAE/tQEtH
9AUt4/IVCJLjaLQvs1OCOqnE3gxMaHr0z+maG+5gBrBujpK5b1lbp8qOYGKZi1Gizx5bGbnbsCkN
z6qTfR3f5w4VT6GGZdR3lCewo06yuFVRPSyAIRYsrLLWOOy0yV+qW4M1XdH+KbB8kqKUuvvk9Jt6
2vlU+VllYTzOQuHlze1qXdHotIX1fFEuVYhxeBrSdo+vIt+asfmB/anxwlhDChlYxrGZoYNq9oPR
IJabyyVU3EGpboj+kw/SRqruMqC5JIcuvZLMiHERQIKiK0NGDTu/5I0gacbzMOKZZD7JhoVHBqBh
nbZ/TWCqhjWGNYs6DesRUMoDjYacrsiyURPrbtgpn6NSqP0AoEr5I1uq8QOxPPPCUdyp4Jw1yBM9
W4OUTbotVLQ1kBv1Ji42btdzRjXo2mprijHoaK7T+bFWBTCRmI0hi1+m80zv7cPc5tjz4udWz39b
lTq4MWeRTFBAmMyeC6k2SvK7KgsvNju5U+hf/N7O9rIM9jKr74xUXccep0U06jYJPJakpthrLd+D
QXXvVQHSohiOVs9dXA+mNzYaC/jc0Ggz06GdQ2VrnbrxSFA+R4EuqRfE6qB0ien2lz+W/hbk65ub
DgqUQrC2S45gQlTHSEA2RI3p1vss4NiaMdQnppmtAddumhbNZpYZT9zEODRJh/2AKc2mNo2DI9BS
s8x4iAnLEog3GXRUA9dHYjy3IBhXiV5AHI7jW1xt8qhn4hULutpETEynddeSgKwjapRzlb1mFrXz
2NNQjvPKSwEOr6jpAR3BynjsNVUdM9gD3Dnx4LFEGZRDazDOw5LxRuxK4C80ZYkuNh7pYCa3g7lV
k2/xWJ9B68wB3oTnbjDCb2UH75yKklcG2CZFX/QDqpMfh7+nsnwDZ0LP/USKULRpulc6CkSOTW2M
cGj0+LMVdCGistqXFZK8JoF6wYqfslxaK6yG3Fx4V17jENB9CCfiWUBzJYL4JdgHPCCZQ5cAnjuk
032dua80UX8juBJI1ezmiIGGAxyTqslrcTExR3bXaSjb488HxTHOTU/p+AptrDoVrB9mhvtxMVcw
DEzKDVEjG5WwHr2GGxfkF3tA3WiOk9bxoQra488f//oAMPazJrKx+euvxPJpP5/LEHjfNFKQPMgt
DLCDdfr5LxyxyT6UHFqyPAEHMgQh6PTqN7LvfMxE22Rspu3pGFTtfISgNB/zoX7hvYm3P3+KZkA2
QFPYao5ACmL54E4kZAxmTFunYo9Mza9/7vrpoMW9v0eKRSmJzHs6MhkERDEz16j/DOVpaEfudeUe
jRQQhN09pFZzGds+IBhKAzpD7X1vdq/4ciHBfLFD9Pet9JNtZCpecDB6ZVpzxAGvrBXPpE0NDrJs
bMnf+S+MYTC8VYW7C9GOvTrGGMeJxLIt90A1wRMLSH8Ubsh5LarjbWDELAqBYWLvPoust5+BnW5i
vA9vkWbyXyTMD3nndC+C7AjPGgwHmAbSmu5aXW2aDKZo3eeIaDalKrGrPTYINjfT4hb2syR8i3kk
ozIP072TL3UZMTkPzSJi5dZT+OYbPoWY2PCUgmBAtHtT8s0OlO5wumzsg2uPe01gEa6C9AumH/TH
pILorQFaalDXKxrIqZtH4St049Wswukg8/6zsMgB1wHDxLSq000nx43d0ZGUA5H2/ECo28FEdu2i
Qb75KS68IA66e4u74DYZGiz7GlgP+BjVblwOzYly0gfUyB7KNE/Jny/TjPDTzg0sVlPprCw1FRu8
Z/TVLt+zVeUrRZPkY1wF+yuCz6lKWd5SFgM34B39CCNmCjoVKNTOpqUhaaiJkQmezz5JxTYMl6EE
BAmWh6XGq6u2UjaPaXmTuIwNSMSb4GL7u1iO4YsaTLakSWKucl+RTfRjctm2f2dlDr053eDFC14z
qmHFtcA5Vi0quQx4xIwj3W0EFr/sxrjruCWwm6C92Dc9TpOTiuDImANnTtF27yESedgUIbBEQY2a
E2OdWmRUwoU+U087LvvTz3/99UEW3TN5j3JrlZa9wpZOw6x1DEW9iQfjVDnoxyWv6Y1Ra3d1nLae
wI9BYNA2mHiG9SafsB6azlfmB7XXzor1hbHMbC7DHEn5pMhYJSIb1CuHDY9zLIHgIWLbbZDYIHdR
iw23zEgrlDR3cBrLuyEuHqew/0wkC73eIQfPIcIDlexO4Xi+z0wi4ATD4szWusWxMug3as76I3N8
4FV5j6lc6HuWVxaqBVVY9d0TD06YqGBTooCGxIatuyP7iXdViRdL2wfbiup5hpZ6d2QrBvbeaVwG
JeVwNNwAXgNMBfoTHP9Mzy+npyy6CFeAx6H0Kyo+eUp5STR2e6Ny9cehGc3jZNntKg/qrcD9dhBd
Wh0C7YXBxs5y5X2YqJqtK+C+gAM5ZusNmc1uY3bu7ypD2ZkZjXBBgcsU4F7mJcpBdm1VcJK04jdh
uJ9aOTvbLj86XXh2NGkf9YnAk5isr9qv75qo21E4DB+AHbLT6ZSFadmWkjLrEE3Epv283wxuSMux
PZ7VME/Pc4HaEtPMqIbHIBrTXd0hCKfIaXk65XvcX2JHX9pb5M8w9FO92rsJlqxpsI5ZGFAHv1g8
+omVvGF2KVV50iMqfSwY11m3SappU9MLFIXWryIUv4YU41yMx69ofH/r57Eg2cIHiDcmlI7OWTc6
Dx3K9SY/PiBkBp7JmONowDpYCW1Otr1d3c8VC7PWkePCdZOvAVn3lKQkDEMzYltGNG1DyrFJIZS/
7ZKLDmkOeMT5B5D+3yD5fwOSN+3/F0h+/T5l7/k/Dk36nn82f8fJL1/3J05es90/bKkz2NaV60rd
sUHDD19N+69/ao7+h6k7GNkMy+SDK/4GlOerLMu2XamY1dmoSP8HKK+7f0glhenwbQ0dVJP9XwHK
S/s/8uRJPktQ8sI1dGlhMNQN2Pnl7/cL0PfmX//U/8cwUIqEB9gAw7749Af83OEwJKsOD5ivbtiB
fCKc1/tKUFnBagFOLBWroC92FXw4ztPvnZiAq4/+iu0OlKN2Os2FuLqmvSPr99iG+Tt2XZq7EgDO
XKGZi1WVTUq1YHES9MHyAUf4uiWqMhU8J9E3WXSPIrZvmfN9muVji9dz+Ws5NUeNkDEWc6AeGuUc
uX4yrOqcphMFh1NjsHPmn9DhL9eqgIfWNF9ZPm+ndDqxdl3mQoMsywl2pQbgaDUTd71OXMhY1Bgm
9eTpU3uRpGvtglhOiT07z5utpfden39aVXpxSHJgRad1giDkDeBR5BQCrjjE0/Xc2vui7QgZ99dI
he9JpG5Fot259mNgZJPX1K1ct4I2DB4QWtPjvhovnc2ZMJ/mk0/SNeSJbBj85A4uk1TW7fLTm7Tz
Mj5hsGqKOJ6n+K1px22YL9Zxclt2d5FGeQOGMIvMF6egsR4/ADLEVbi/ptY99Wq8as10kk30rlXm
vtf7S8HrYs3iqoeUv6WDA9+Gbud+PAHVes+qbgsbC2oO6QQw+O91Tj5OUinLC9NO5r4zjX1cDBes
BqeksG4DA1iWHAZCdBLTp7gO/a4Y8/fYqbc/l1KFf67guzv5eJJyPHXkuivnsPyRclkvGNVtmJBP
ma3bCoPKCkkSA9rwGYXzrTKid1LM+4DfcPmCmcti7N8peadQWt3OHa3DWncJRXdhIPiez8NF4TMy
UzChgwL3u9Cv2GOjir0lUfreQ8tYZyksTSs6dM3E5Lwpd0nHrlW68fcEsdEIrNt5xpDFmXC5tmuc
dF03n8zEYWNJu1Q+/0IL3LBTvNF5lUMekpZI36dgvNq88MvbSK3rrXK+mYAT67VyjBld+jSFl9wf
//w1tAl/0llAq1venIltVByKkxjm4wRaZPlxY6luLTiuRK38lT/Zh0VF8mv3qJXlTaYTzNIcOFcZ
t0xXnoBLYVeN3lN+R5EhpsKKQP/YWmPMn/uLzQQ50fprSr8egiN2wvm8vLnLm6RNdCGbI9eF8TFr
+IX4yXl83ymkzUmd7KAEoRPmAInpE3YVRDvj9uc+DC3ua1Ngua35tTT2kyV3p4AquNPi+Kr3Bxi1
305E+25RrANHPFCyzSqCIPS3hff+z/qLf+Rddl/ABGRdcpbWiz//+vD5r38uq5ils1Iy3HMtx9QN
1su/r2LhgLcijUJ9u/xrkiJ5D5ruGQkHFS/5djHRRu10VVJeK40OWrfYY/fcT1n67WvjRdXJuzbg
HUicjyBVyCY2r1Xynbm9xDLFDRlTopyGXJpuOr1ayMekiGjaHdw7EcmjSAmNQUr7Xn74rKxD7dZH
30m/60ZcS/7vZKwg/XCx6+zbAIjbu9mhWBbLZY0Y1zaqEvKHftM2feFNZAOaecrWbchP1rv2Ezjj
5mfRgRGdMGxUj07urGPVXpZlYFm86lT7qslzrOpJeRODhDR6zxGHmaZH38t9O1gz3udr2/N3ywIF
XhIwNfcsPderJki9JhkuWWRgQubOt8z9v3l/lqfI//3+OA7UWoPwlGEonoJ/f3/skEBNo8EVXB4P
rSI36Dr9xVfiwVE1B3BewIGFqtCX0f5z4SCLTGQr9cXywpW7PFAGbfpIcZkxuIW0FBmUZRe8I2P9
WkX+e2ouucKXwRwvnJzH1UDfFeJ0tFsuBqJF4Hyflvcf21+2wTTxu+OcVPJsdzPPoEaRcxvPKZv/
aJPs29Ig4mDOTif9a3mPIFtdY74RrBBadZOXIqf2MbGuy3qJi/1dueF75XKbh9l3EjOc/7nnzcA6
pHMPg+t57vrHn0/w4f2xW5MJgnV7YvuQEj8BN0MSfvfnd1nNLTv+UEPCNUFjcUKC/IKFFkbON5Ol
75/3tRByF9BboQNAqqr+8t/7vbzlFv83+z2HzdF/Xhz0FH79Y/cOg+w/VActX/O/9nq68QflPLYD
E9hQIJrp+vnfez1d/eGwWRNLD5B0bYzGf5UHGX8gHyOysOHTHWCVNA41hP0oD+IbogS7kr+TrGp8
8//KXs81l7vsb3ch/yqL/yn2eoaUpuXwk/5+F4ZO6hh1n5IAhetBlusV2yqZJ7wCfosvtT25HS7Y
tjKvfpgcQzoleOag5oj1LNLfY4krJ64I/7mM7+g8s0ZgyEVWPmsT5/dUG9+rCfgtHcW9hsFQD8u3
LAQWUpgl/S1OijBUv47YvtsBvS2s3Ess82KXksfNiznbAxisjy7Dh+MygTj+9cewHyAwEbtiSM/S
+vMpf35eyjJeVrCxYEftjKl44sB+h50Se89Wp/mW+BeoQxdRMa8y5MHly38+KIk+6SZluqmcId5L
XIZ/Cm9dMaON1qikpoD79fPBbQxa9sb6VzW6HzGh7vLFpzqcfK99n1shLLWgqI8dwN11BZQafx8T
dcaU2mtOV8Ca+ELoEb5hOmfNfnFMAlkcW6zWMAYhM2BYJu5aKRwfZrRhN6Mfe0q8x/3Pf/58SFLO
13mM8d1lK9goRAWbwNLG6dzxti3PPPw++8Ep9gpT5QM2hTBuEW8S41HZ/Cw4PK9xMNu3Gh4gRzTW
CY4AeO+lKZKFj+3ZVAaKad4EikKPbxXT13Nf1Fejg1SfWvVeWMW8bzDh2j710EVQ72hWj9YGFade
12jvodFQGdo9WBCDeaZExd7ErDSHwt81okDPaeSaumLSbSald4vK6JTL7AmLctdnuxnaw6rFlbB1
VPpaGXp5cNREtE8Iazc29p3hUlhvTmqX9CQvDezS+EugTPQs2AJE5yOhvVeAWPU+nF1rHwmIWZ16
oXPH3Dmxfoj8ADQYfkgiVUMGaqtnxm0gbqHoP7vpKI/2lJmrKEYKNk17A3fwu+kqPEvS61XHNLDI
3qqSCecUwClwuxsrzfqrxr/DtxtU6UGdYfPoK9dcbEctzoSyQsUtKvNQjY3v6WAEVmFtbVRYP9El
Vp56/JY7cpNPRIgaJmr4FAO2oB+GDH9DkW2wwVPSarKgHGmoxy0gnxEhPwZ9DO4MwBpD04ITD8UH
Tbd3mIeyjRv+ViDT1mGfMj7AsgDEiGInxxKZ9xCPY3hluHwu9WAduQYCst/DrMm191bF2barQDPP
ipfZcJgPZuFznmEgqiGHqlhoN3lHQxK9D14YKJeZL+9s3SO95Hb+nEl6/RBo7OeIEfROmCQBu7K9
LXl2bWrdNfGhIAgCguu2dBVzFMoijJ6SasQ63MwTYFQJjW7lYik46HxPnrVM/xqKLhPumazs9hmy
CSk6erggfOAnJKcYV86OpLm2TxQW48yV37Urt8XCDHIcKW/F1BHQjCaaUppw1yFHbrW8vcvbLud7
DsXZMTiJcuGO+9n/DOzOJmefvsQN7RWjzM+0U6XbRAO5HxnTxQlirj7d3vRMu7aOcHjYjzSkZ2Z7
Ayb0o2Irs6j8kZmJfRaiCMqYtaa5HWKmeQySTrMTYKzsOG465Ba5dCmfppsIUymKXxRvjZwoxVxw
MLKSZsV2F62SiiGSID6vVldGN0V4p2mYtJtMF7xYrCeBTN8mkefrsNCoL2pca9tggidGz0Sk1N2r
JbpsK3JGnvk4Wd7Qs9+LigyPAe5zfMHFGi4vITeOVShO7r1wBF3KLC2sI0n/LMIpPXf69JRnZcXm
Cd6QCDzNzP3TpEGbmQrtdsQzLVSsHUmoY3DrQ40ZngZzGdO7bhB3gprojJWD083Y+pE1b3TEAier
gk03ynJTlTb2nd4ZNyKpfVwf2o0K7fFeVQTi56LeIG4a92h/k5ebh7HCPAVBuTi7rSm2IPIPcURe
IU9qxVHY2k1Nfyx9tIkQt+NCGoVo48DejEpo98SWHbAzmFmrLqiP0gaS3MSQvztk71nXg2ONbTJz
buAP0uBUlaggo3bfquAhHJpkP0v8YA2WP1Op8naeBgzdWvmAb2pXuyWd6rVmLgH0r4GzLdvYjfJ5
/Ut4liR5xeRpnaReLA8MTyEken4UhveJw/ur5xJ27yC/eMwRgLrMDGnvcZDviqmvd0ZHUMw2anJv
Og4VU41wGHJnLw0gZUjQjFszPAoDfDCsawE8dAcLasCV3GHP22aFrzMwm4OtrJv6lM7OgERvGOsg
iI9FbwQ3hjkficYknpoyYwOLRO2MCmoeIZNw51In6id+sFW84qCn4DU02kMhRup8Yu0uYDt0kMYU
e2nSPbmzRUF1pukrS/c5rNbtMsty0XaogKA+NZ5rY43Zo1/jadqPanBufLzGpfgeqro/oyHYK/qa
Rq/z891gVNEtxr1t5CxHsw2U/fIUx86lk5Zz6E0r8UadGnqGAhS6mQfEIGtD4pOMsmTUleRNu9H1
qjqUpFbQeuZfVZVPu6BJaOtQ+Knn1IEuVwwYzNutRiE0IABi1sE8PPfjPHnCNq/2IKuFnYQEqwXP
OmJ/F+jq7CwckmhoLjq1F5uoiOdzo9XHVBTrOEijGwCP6ya333VWBMZpTxZ3Xm2b3TWIAu0uDcUj
WL8Xw6/NhzADV6vsCb2gktj+8MESLC9uTL8xDwH4yyYbntLeIiIT83ytI0rac9yEzlJSZi/ZTebW
a7q2MPyUm6zHm5yaUHegFUDvcDeibMqjFk/XZCoGZmoiwNe/6USLRMbY+oHaQJqaHVZEfAq7QGjB
WZIgRu0vDh37Aa0A/tMYtDSNZJz2fRFS4eouh68R70QBTzWCBbUxdZJTbu6DkSDytGplne1NsK0l
gZ2O6caurT4sFZZbwyWQbxX2URr+iSFHtiOuYe2cuduZtYZxY9lO9csHhviwQEg00t9daM9u4ZPF
6fShxmvpQgKJy5Le55mMFQHDY6mBoQlqzmEE1UrGp/gL4tYBY4kBlV3JbsrHrx4eKy10xAVbR+eI
mUeAa13oZNqDWRszDHp+rpp6pscITmfUrWfNIT9Qwt0CwVT0+fHnQwSc6DhEDY06yt8my59SIoVe
necwvgo4GtJsLlkC345MhoNC0OBrhn6QM8cgQlXCBewSyU6uM8DKk2VeoYYBuWXyaqZg653EuWtj
/EqUw57svLhlWHL3I/z8fEgs91fQVR+BpBGTFr4nomNkRBZoxDKdMF1YaCWAv7KewatI/DFddax6
WW+4iYxVPde30UD0Qsnxipt53tJu+6GRxzmNqenFFQ5QGiEf3bbHeJkUJT3rbOLUIlXEzmcYYCfl
IQoIzjfWupnvf/6kE9NAVmjpVIu/B64Wpu/iWsV4k7QYeFNSvgBbwOmmA98jubjyw6nwsLgDMLXe
dPKirInVhy3xAfoFrCWfGjr8Go5nhujP2YBAEkkKdvGyEYuATTWhJSAwItRMkN9cX3kdN/yPalBl
HJ27RZsdR7p42OFgWUlbaoBFfBZMRPl+rP3sqjYAnHi0FAyr6cbYIfVOm7idD/NIqqljINzkAd2S
07YZkQ/MgpW86oVxCFBVOt+zeo2RTscmXTe077TNmzvYCs8CWi4kDJKe7Kd3gwtNXY73Mg5Ixsie
/ml2NE013tvfbU5lvJytp6osMPJYVHM7elVufwTraA5uc93EEZplYGJEudEWLJ6dHJOpkmunJ343
lUlCjb28OF0PeYqy8wzc7FoXu7hFYgjRnNdxaWxyNX38fEEiKKiR5ngWEn/ehgEja7wWffeF9iYR
9Q0qjNaWsvd1pl8xJMg1Gl/hlYL5QERdx5p5l2VtGKY+wm7/jikIMnS33VjQ2DqdQmq6TySPD3eX
OV27xWAlVlHE7HSssRLFUQdCyXQOgOjgxtIIQgIoY0dVOto2OdpDweEHQ7/MW2gnKn2qDR2BxwYJ
SLUkAj9Og6RcgN4tKI4g03a+3gAnB0xbRfR9zIbOwjVa+zihPN2UDWVGVLa7y0tlSbZgQUoMM542
BAYsLHdTk7D2Qm6gp4goMkL9XI/jzgqhM3Ov+KI4ZDK5ZXdbeOPwe3mhaJIgTMyvzr5xP82Rgw0R
dDT2prWVYYrBEet4jYGSPWag7lh5KFfl6h2UOW7yVUKTTjFy3pqN5S+Ln8+TR5J0H62hdvpMWrSc
AMjPSdN4xM7OMxbzjUrs7Vxp40Y5u7bjWmyHAjCBQxO61Vj7hCaTqbbI0gzA/BZlH0/ze403FB8Q
amKdaV9VLa5mxRpZZmyuhxoICkI6vvbCs0kxVnpmYVwaGlwTzjs6IS9yQNTZnOE95/F3zq/888n+
rB4mdVfxF2utjW0PVhLsjT0dwVj3w/Skn2MRm5tIm/FvETQhgDQ1kEdT3uh4efNYFg8kvXFDkL1a
L1p33ON+Cki2z+E3B4Jpk+YvMo2xX8QMOXNFdrm/mqI5ZHiuN/8tev3/iF7SQib6z1WvF4aV/1ih
Fv99wPnzNX+qXob1B/s716ZtylS2bf8lehnmH46jS/J8nJgXhesvzcuQf/xP6s50t24k29Kv0i/A
BIPBIQhcXKDPPElHs2T/ISRZ4jzPfPr+6Kxb15Zd8q1G/+lEoQBDzqR4DhmxY++1vkXLXlfuDNq2
DaYk/+x5SfEX2YCWhYLTxCfJWPLf6XlZYu5p/XfPi+sydUXO4TCNsQ0KTUazP/a8Bl+VlRtQDttR
VL7wzli7Fhkpp6OpcrbUjaAjQuU3WzK1p9vcRlkFukB7dkJb27V67Ky6wq5ObTlaF6KPNZI4p2zb
1NRIheUSSdeW7XjOisRQgFwdQt4ru57YtEu/AjlTxivmBtpwEAjTeNIzeLLD1L/G3vhGRlS2otNP
dkXFlqZs6x46BrFnuUuqj0ye3Th8phB5gzr0RUt82sXwSqi23FJdwJ7ZVCq6qbP8SprDbRyHeBTJ
Oya+jcMi4OjsxDFg13raMerb+6GI7vSEo28QWKd+RM1AVpln0z6GqZHn/oOYK+pGv+hG/zKvoUPm
hfY1LVDdBr74KgTczArMZFOpC4yFKZp08agUJGvqK8jI3QrYFfaY5iwscKdGVDwXZn/PkA5OC8Gr
vdpYARAgy4wXXuTcpFlxEhM4wcjYjVp4NiiZHX18CoPhJlPN0TbyzVAjN+pIK+gzWv8F0lqO8O14
ggwECAuZRBxy8khxmUCJhmDmYadzOvC/NkBjUhPIXrw2x2ZrZq+hfFb2UxCAAorVPpEaKsR2B3t9
O/U+YCh9ZYCLmlJx23IK0nP7lqd+IXsLd0mDaCe+HjyXkxuNH/KUoP1epkVNheTgVioK62VU9gke
/Brg57EMKcQsOkwhR7zQ5BKduQYisvFM8CKRvKcVc+JwOpDuEjNPmHYNsN7YGfdt7OzCMH0iYvgm
UO5dGLX7Op1eirHmqYwOVLVbUw37Ph4PVpysDLo3Yaw/lXOyTzhHVNNca81956h16ETY/NuHkAJF
TimDkPHspNpm9Mptb/n71ifLR2O8tTBaRk9wIdoUnSD4TLbHiNSKotfarc4gNcBhqBfkoUBiB8Gc
U795TfglKPRdq+TWrrxrmonYVBtxsFRwKEjBXRSD9aoJBVutOwQao+pe868dFy2+Zli7ydK+OFK/
qwZQ1nl5oWnY/vUBzSnnYk6M6GQJ0fGfmKtuukKH1Wi9tDkULOy8mzLRkCqbpDuzz3bt8DZ51iWK
wZt6si96K2Xube6asLojown7TJJ/ERkq6zI506OfjxRfQdqaSHncL6097P3Eu8Ym3CwCIz/5dAXq
tkYbnO+9nHCdOP1WiZFPymSKjO71a+W0l4Nikx1tTHGTY6olQZrXgAiuggrxtZPTMLICtUx7+Q0g
2dYd6mcjxz9GzIgDhgEPxXAX+6RKDn5jg78pTmQmXjFWryHudKTAcjJAco5Y3CrvpwyX90T6jJPs
JoBstpFcydHg2GOOEalJhtxAz/UuqMyCleLVu56BRdcuZsO90dmgnr02ui5Ywg904jKgZlly9roJ
dqpeHUG8qR25Qdl1Lf1umeUDQbdkDWzsIWguPcssdwRS0LcFlZ9eloPlnOtZGSuC8iafx28it88R
AD7c63Z7InD22Z/koaj0aG23DBDwbWcL38xR6GHTRMbLaaFo0q2fIqETlYGVSVGt9iWQ1ShFXgIV
4do0bbgtfvoqc/zDMXPNMK1eJ4f6XRA5j1veQCuayS/+aD36GhUhjLmXyEBERwYBa1/oP8ci0jaO
bh6JJX5hGeOwqjXPboaXSGl+u0411dCJ06/nbCPgQP1emvaFgXJ2dljz5bjpSG9EE0wL/WfdLb/m
g7mtGnmExrbREvkSp/4tk9xdoPybIXJv9cChedogpIdGbOo80JFDKjldbcBLrt6vpBzonRcDEGGT
xdeSPT5XSV06BHi+pyizdl3Y3MCqpU+YnhgRXeICeLCHYdcH7Buy4piKbPiVdRhIhqLT4OL3WzTC
v9JsnO15kQKvmrRp2XPmBqvVQWv3Y7gY0zGPdDTwZV+IR/KXAHqZxU71MI7KQHPIpU5jbPr5WRZg
L8bEQgiogbst6L/QKIO54pkbiOh3nMLLiyrpXwQD3AVbf7EL7bg6Wa3VvXSRXs75q/aKBBB9XaLn
2Ta69pAlLB6uisOv5D7c9goow8LiqVmESjDI7pJ0a8t8XPa+0c99tHg1tvo3yPJMw13XuVTpVB07
6fC8Zh0oVGEJpjUSoUwIuqcsCntLiunZNaND1BJqG3k59IS83VjViI4lfNc0YOq+IFVEuwxbhgO2
JS4tXbtxgMkxozUOtN0uKwfZYJ8zLR6C+LXMae5zYqBvZBn+SuTDJW6Yd5ln6RXqn01jUP+S82C4
E5yLPNpEpPqt+dROHqKDRZXH94WV5t/qNruGXW8cuzTI74l4Sp9jt8yPpmvhh0TVtyRMU4HPs8N8
Y5DP9k1GNFyhq4C74eXYerjED9FQju8QzGkHcJbC/1PnjH6xBbMJpLEgart0HiYDt6fn8Er/+6Xx
RfhawUZ6b/5jlg2+5gXKVT9o/vM/fvrTXZ7yv49/5ad/o/7P7z/23/LVc/P80x/W3+vV6/atGm/e
6jb5+7/+j7/5P/3h/3r7H1W9gpLzX1e9t+235+yninf++/+oeNVfyrSVhIVuMskVFhPg/rukzxCM
cqHOuQ4Yb5zXNj/J8moe5RrGXzr/ELZChaxsaah/VrzqL/4okQe6VK+MgJEIfv9Uue+rvytZPjI+
5f/+849SGGbMP9a7/JccIamtDZOQT2bGXOfHetdMtVTHrcBGWnYcf9VGpd71Dx/FPy754yW4i18u
YfLeOcJkGKbrHy5hQXKV9PbwJoOXz3gztJpwSsIurmkU4JjpTcTiy8+vOZfpP5Tx820xPxI6C4Iw
dc4MP99WmwSkANRMpqKw24SDDswroxnHvHSg42tcfX6139yh4VAMwPuGo4cI8+erEaSemm4I6mtO
wfACgNz0rZz0IiqtP9zX769kKo4miDDt+fT049dV9uE0YvpWgIMupuZYhzESGXz7+Ig+v6XffIAS
x6BiWcGcYVqzguoHnedkB1NeEH2w4Ox/m0nnBYLD0nDjfVzpu6zs/pYM/8vHcH4Gfvq+TIovHsAZ
TaybclZJ/HS5CkxHq9PL741rYQ4bJwnAXrrLWZtWYrxxw+Pn9/eztsGRPO86HSZkFMLhNvUPD8gY
JujfowwvBZw8z3lEJr4K//gY/npbtj6/+mxsOoR38eFTLHLBL1EkzsJ17lvRLuw0j4kJrE5u11wl
zb3rv31+W798baZtIRGeVw1Ow87H515nlfSg/QJuwrym5HVV+scItcXsNBCa/YeH5JfFg7EV9zef
5XWeko/PfW00ddmPzjw9jpdmhCyJYernNzSvmx+eDK7hsEVzOwpB2IcnXlFlh/Su57Y2aV5xTnal
my6wpjwmU3GDNRRzMqF03XxuopMeRwOQm7vAG9C9l+fEzK/bEX4jORBjTbJW8vT57/fLCzl/BErx
HBkmC7jz4dfT6FkD5+Ij8Css9y3bLdp+VjVmbeLvjtO/fEd+893a9CZY8GmCsJF8WEebuHJD/DEW
JxHSAIAysSbRGMxvwpoRWqxtP7+z3325dFqk4P/4ktWHN0QGdcfrip3Ah0dVY6QURveH5+fXD493
DxG5UBJBk2t8uEShMdDQpsBZeIY4+45xotF7h7li79b6H+7m+6v28wozX8t0sAhLXRnuh2uVSeVB
p2D0aaBf3WhW8pY6TME0aGJkBvX5uuuG+y7UK8512ZudWfrm88/zY2uJJcfBreagPbUN0+T7/3mN
yw03TIxC4AcKqoepNl79Muv2sozF3kqjNxKWD5Nf3bIpfi1sDN7IGpKbz3+HX9cjhyYTmz2CA95a
+eERyk1hxsAoHDxqcAOZHh6rQSF81S/jhFiTZPJWttE+fH7RX5dax+FEaurfpWnOx2+5Ci2jZyBB
lFOo3zu+9i5I1+44Wiw+v86v7wf9RN2l8eQgdjA+bllm4Fpe2/AqmvkceQ0cnByg8Yl+Dw3z4g8v
4+++Tco2Oo6OcKUrP0qI0cLHSaHHmK2AIyzQwL5MouuXJszsRVdHb7VHpKkePRGY8YRu6YLe5+7f
v1/EfjqLgnKNX7YwWyNRrBqg6XZlsraC8sUwAk5xLZNnz7Qfmerkq8+v+Jv3lYeGWSBubNYF58N2
5ojS0GzBpukJEIrgDIleFM96279G2Mr/8HX+7hNWUrK3CNexFPXBz+9LBr/ITBrkhnAFoQ+ZinFQ
WMlbw6Mnag5LUwzrJjIBGsPED4y7z+/1N08tjWh2UTJNeV0+FghZacQjyx9PbfBCR3cps1tWlT8s
gL+9iIX+nL42y8PH95FJiRAx2zhkCRNh7jMNCqKjqv+Lq/DSs23g2OFN/PC1aaKfml73+Nrcq1Ed
rfQNCPLnn9Zvlld6XhxmEPnT1Ge89vOXhem+ynQ0XQtHxCejBXhnE+lEzLlmXdQ2fgHRDoBTqo0L
ju7za/+6qHFpk9GALXlWlPvh9vKAOrXJQoVLlAxRDfra9K0lBioovxVTu2yH98+v92tFwvVs7O5I
0x0cBB8WUTV2Zt1EmEViCitk5qtOettOvNSASRX6sdIWDDDLPyzdv3kdWLI5CAoMXvq8J//8CeMT
7mOv7JzFqJdrAc7QGO2LdtZhagq45ogqN38xQMF6U3ycaON8fte/PqpcnnUVscVc6318H7w28Uda
sZBFYC3Ai6n9l9li/PlFfvfRsobbQpgYzThQ/XyPdpH5FkxyB379oaeLQjAmIdjfjCFapXiME6Z6
xvSnl/A3zw/Xmw87fLLS/lhXJW3v9CCDHQbi6kLKZmlPBwLzyPrpLz1aPFPo/OGF/M3b4uLUmzdg
WyLZ/lim10kCKn4uahtfEWqDs8Np7qvePcZesk7wiZgsNbBODiO16+cf8fwi/lwHuQ49BxZW7ldx
4z9/xCWGfIv+E0tpal2lYTkPdp36Dzf424u4Ji+HLelffNyKbSLs2mo+XYUpDKlwSp9Jsf6DiefX
B5LTtoFPEr8jr73+4X1IffjhwmEDRgZtH5hX4U0HmaCtvVaG/3YJM1+LRwTzOthvOW+MP5yG6VjA
SJs/tK4HEJbBSLmeTbbXfhOCIfj8C/q1jOGOOJjKeeDJI/nhvtzIz6TwK4CjVnhtTeaN7gOPDt1p
m3ntu93SZvz8gt8f8I+PxI9X/FCYNoNXjF0OVBcFa7yOWffKRV043t6H5bRkgIPWzZqSdUYMPEG2
Ds7AYmx2Av8LxXIHCMEa5D4bRXMxld5ITa3kXUe8yV1fduL1D7/tfP8ff1v6rZZFqcee9rGczInO
IkahJLIo9L+pxt8M9LhnXvpr6IYHEZMlAC0hWNh+ceU5yePnlzdM48P1596SSVHg0urBtfF9nf7h
WUAM5Mhs1O/GmesXLr3EURlkDurRdp/GoebDoSYJveVEiG37i0657W47XOHmLPFMxRnZaK5IE6B5
ZV6xN2ZsmEoG7ftUyhkllNQMqLFakbRALLqQbUU8S2jPWZlO0JouWRv8g/6V75QJypLwE9+IbyOr
7mr0HBkZwsB/og6ZxNcGZfo4rlVGcNcXh1kfBAAnKWX+IBDoTJddDyOv3BNFZKXlkxHUiEXA2wyj
idGiqSpCtXJ078pGFyYwAQKeS0g0ILgliYtszdEwzSV8jziy3kqnwR8pwYcn5aYKilFiFNAK2Mz7
zkCV5C86EsHGbiOKOZWo6pp2HHdJHwj4LCpFRjQADhNwC0Gt9lKsKmKkJ3CMOcUolMa8aL+ApyrM
1ybsI+fa1IMY3p0bhYLIurIi0vocR+0kXxojSyD2d3ku+sXoa2Z/VURDR3o4uDVbRIsqiE3x0vV6
B7lPsy0jQYpT1nX4raPjhEdCEldwRPhY8oOScei4ijg6UVt4w1Qaeyj/rkbToSOCKQNK7Q3trVM3
hbX1MQ97cMnSiZAbAjRqw1hok2Y2YhOh/JvOXk5r0l5mqHXGk5F7SuylrYXJQy8tqLIbIr0kxgCC
nGGQL7S4qC00LXSSQNW1DN9vy7aN3ekSwA4paAunwPL9VdpEhcKSaI0IFsMgvHpmtXHgLY1Zkt8M
L3oqh3RjGrZmr1RjFVg4ixxF3avdl15113ZVAWOuaVweCMIbUyu5zObYRpCKY+ynxyoEtnHMk9TK
LxoVElXYxW3qzxEtsr5oMz7jPclKqSjRRTO6YbAw6+MeyqLypivVtSNUKL/UjHMnIqKMSzMa6nVT
o+PaMtuR6akE6ZIedb2MtSuIFFWZ7AuF1vZ55BepL+zJR+JJIkcY48REI5To0olL0Adebr1JIl5R
wXdW1UzviQWnPgU10bqblnp45YFlzd/ow4e4Poy2Tl70bEr5K7op4Fsy83Xs4U2bB9r4DEIdR5KF
zWY98oQWRyCTUYPiKTflTWv2fEN5FhxVLmxyCbSmGZB8KTHCPp4C37SY2+VVuGpkOBE9QAdw6epC
C4sFA/KAYVGhW1X6RctLK2hHnMe2izYxSxt6HxA80ozYuNrMSn/fZ5aSoUoXA52nbkIrW7p1Pd4i
dA84LR11JLYOfpO08MtgmbIpATHXCKRlOUwhBRaPZUmq8XXrppX6mnR1FStMwI0NNMsaK5s4jhYc
tDRnRS4wt7RrgJDYapZ9Ch8JttO34cYOmP5vCo0z2kNRqeGWkK6g3rdW3IRXpqcZMKZFV/c6Fq0g
rhinOokdEJsjIP5xCg/IbJkeK93S1Tu17QiJrYIuWaFXs2sh3rXOKAfWRJp41hJyUMyp3arAD2Hy
yh1621Yq9eDO6Hl7cQkb/Q3Mv4boP1GgWf1muFpLWkPKxL+/7pLQyOHKIFWYVgzL3fBOJOCt8ovc
I1TBA0XWq/TNjuLGCNZM6MNu35Ov0990vrSqSyJZRXgdKJtIXW47wUEGGVK0p8jWNUJQy0nrzmlC
ZOShrsqeg3YgSyhoi0hD9/p3x+r/NUVj+5ZfPqdv9f8HQ7S51vzXM7T/zddW/WyWnP+Fv4dowvmL
IQ5tJJJapT438v5riOb+ZUkipJFOGTR/ZjbFP4dopvuXTpPCopSy/zEp+y+rpGn/RTtZN2m/z2c4
R5f/zhBNMjH7uSqgu085wiiNozzvHsckfv5DVUD0S0MIEUg9sklZV6C9bwp8H8z28Tx66XAchojx
7aMxAIzzxnHPaYq06eHoQViAImXv8iQvt07Jm9OwZI1+/VWmgbk1C3xz3/XdsHYdBztd4YhgKcIC
VTNhr6bvnQFD3TQtmtLcMh5aK7mbKfZNQJJVAM1n3TdDuiDLbsNwHzAXEBpXhtfQrK/xLPgrn2M9
SXHtafT7Z0+x5dOvoxjs4q8Kps6i7stoeVS64LyQ0r50ZjVLS57FkAJLjXExbYf4nozaaln6YgM+
6TFhAr+oOvddGWRwR7ZPhld+zsyGZSoT5ObSsfc9d2+FTPVdCYDDLSK2atPFleQ0wW7QkYC4Lvi0
Fu25f1+vCyTgNz0+ncw9B2lZbQqOWLiagpIR1TpwGqQExXST6OOFbQeXg5U+ILD1tgLsnAiwrsnm
yWSzW2vdiFI58laxlQBwFIR4MxnZhJXdLi39dvAtEL1jlW1jAJup570Iu3NXqupPVoH/SpOqXDV6
2660AK8qpIJVUzXVmv6pt7R620UpRl4jSPF6ZRrTqYCntTcaRFAJwGIBCX4X9ohXXGeaY0BILla9
f2pSb2uOgMJ1ggBhgyAK6tR4TTUiVqGcTiFou1XafKM5Tu5QowFu9jnuEBpF8zq2VtVItCyiCOPk
hDGxZA3BXZOPji2MQJvHacRYUqwswg+WlUf+QFUFHKe1mmS34VBGXkYtY0zwpPV7EpNa0E1qVtSL
najZJmmAIhxviAfpQChtu7rWdhxedkQ/LSsLTxjr4gZ9UUq+1j5vmBdg0Jgtw0pbZfgCF/ZsPAUz
eocq7gY47I0TNMSDkJthK+6ni7tdO+18ZJZu5xDiSIAu34Ezh1o61yTvuRvSNQ+5lP6uxre9cLQM
hCi449VImkoEYJYyVSGnsAk5NtxxT85midsRaLEm8nr7Hdna4LFoYiigGncPzaWzNtKsrnQ59Jve
AMVtxpiAQAB+TRNIp13biHt3IhHLqQEneqFYuydA0M6ajAeWfMKbVsNQBRtPmMl+rPvl4KCJat1G
HsqQWUlsEMnjJTyeC7DP2ODyVdwnAEBCrSaozlwBLtFuXJPWzWhPyOerOCdxmviTooxoKhVqVc5a
INX5yFcGQBsgFTU1irXfKjLzLJojJRmYA1tqgGeRN6e+Q2WG9bO5blultgJZHgV1vapC+WoYjMdG
u9tJ9r/dVOrrKC2WqALg2tkDLI2eNIaeAFlwEOzOLeVLrnvdom567+gWjYkSL6lJslULoNDFCuFO
vjViOWxKgjwUJy4K35thqiC76fF9xNdHGkoYbys9vLYr5g2y8bOFO+n+oqSRw3dFAoq5G3AsLYrW
qrYayfHY8FS+9jq5jalmlxEmwHXOMmhbvrEaQZUuSoUPpAyhRWceRMlEPAduitdLpt+SEMB81hCz
PcxDT2DQBllVh8jFGWuASQOCUeFTtzkzdvp5rMqbroRLrwecH2LHuyijx0qCd8HUty+M4Ju0g2MH
0oh5Po8rOS6cyeHPO350Z2iIZhnmdAuvpGUUKvtSpBgMWwjXqhl6vCVxuCPQ/YGcx7n05TVSRKEu
RhjWXtQkB8SnhohnI21xGeLmc0CIHvOOZBqWwr1Ri3M0bFzZ8ZQRZ4wbzWWM3HQFHtLgMYkNuehm
VqHrVatMDs+tB7vSQxSBzMJ/LIPpIDh1LREn3+DLwv8g/PBE59yzikMcgXTWDXvJGJVDQxVuSNYs
V3lJqlJQoNFI/dY4DF511JXWIJRFu6GYoDZFdGWVPcjfTFXLJJTRImmCA+hqa+fMfnMOaheeQz1c
m86jgMu8dXOmTVWD8QSbI3UnaZH5uq2Et0vKGIdbIy5SnCZk4hBLINJzZZdEDirI16OwtxVZmUoz
weB55O+FOlFdVlLDS3q0YAibCaYjqZcZQuR4C/2+2TSjfypBzK+MyGwIlPBXrbRu8q5818ugWoVN
COo/0U8dssZF6orFNGgvuUUckg8jn9PIVhSWtagsgl0yt72K2u9PVnKAynUwdERnWTWetYxt07Ci
s11Wi3Lsd542XfqMZm/75qQ4gx6aCHsR/FWQAoiwmwaZ4FQkJOlmhLCwMEAiH8DXg9fZlFJuDUuL
V7XukHW9aEQDehta5zQ6PpNQ/Da5TAnsbNV28OR7Y4ISaDXxhYQkRIK0Yv26uCarcy3KuFvhUyF7
bOy3FD7bGLboqvHJbUsndm6rnmOSuqcwNGmSdFW/kCH2WF2D+u0BEMHPnu6LSQ9WLByUIg15zRhg
s1Y/BsWXvh32TWLtEPBg04Fagv3MxTcv21U7GeGiiXCZJ/m9LqpsQ6Ys/pwQGHOeRfBQu3JDTBYB
jaS4pX69mkJYuzysoBPWYSrqa+iILnmDuKX8K78kstBCNpq292bhaRsZxFvbCV6kVesrr8xy3KoE
9wVdyZm2ABfox8NhNC0C4Zx7qqxYix5Hj5Rt8jMWAXVEwREM5iqsbt16llZC0o/XPjs19FcYoIQm
1rvBJL23dPZVOAu+mzXGsueO0MI60/Irpw5OTS4exwp/pDWD0zN04UVHsBaG3wUnwktZNO06bMQx
C1kDeg/trAUxjJyJYlGZHmuSCbiR42e0HIfzYLTtkm4H57cIyEBsrkio80E0EiDd21dxSU5WE2ID
lKOzBQ9a8QUpYzPAWMoGItUHAR7UT9Syh3G91zpnw6aErMq3iXFx1IP+qGwIw13fq51rp9MiLtfe
FOonyw+iVdj7D5Un2k2UJuSueOMXapgIso9GWyAKHydqoJpWBgGfWbTTOESBnUFj3WbvRtfdkqzR
bww53ut1Xa2xeBPn112BD8fNZwx8OXr/NPWpWsuYqbJbFs3F2I/jAta1he0zQJLPAzYa4Gr90NHW
PSECCxnxXhLkoJ9ILLB3EtTQBWahY5WQlmJPsDLoKW3oRUB2mxJnOQZZRoay2W0TO7z0h9TYmWYO
OSOq7VXH8sAhQrsoYVcC0GmXHP84oRaCJcSX7o0Hv9VszWZhZv5Dk+n3jf6gp75/GHAPoQzaRD1n
zARvfCbBsA8i8umrxMskw8Mhah8YRl7c5TUVPKdilzpS8zaKjiW7LwmhSbfNCjJnNdt9cP3+mzb4
Jzoe3SawxbYbADrRW2EDmTJ5jLRqIJBDTZcGUYd0FOqzpqdb8qI26dbjyznXXn32NVygQ5nGWzJz
/TohsrV68wt1quiLLWwdn0RkP6eN7u2c2iPPAa6bO8arHAL3qKMaiSrrUUfuwF6bXdFXNZdWgc1R
ThPFRrZoPATjVgKryNOoTmdOaWXmK1Pvtq5PW8rNu7M5lejUm/hiIhYsxFqrUFSsZI2fnmCsGu+7
wG3nCpa3NB12yoQ3qctjxua+8DXniK8QxyQyvKXwawPvM7SNGNUQNZkUmFtic2B1jCApGRHLY+9K
jWMMVmzlVK+xiScQc1h/BkeNiMohwZ4fpb0PHbpOii049FEneKMm5Qw0g2QtwdBr9jNavyBFGuNG
77Y7zQD/gLOada/hQwsIWK4pkNe8KdESHMFTru/tVGUk8RDqbWbVe2TRCAibAQaGyty1ORjvlkiz
hdMx+W+q+GT7LH0xQuFlC8kigR1Cc6lZyNjM1p0zPumYXYmd8vDu5metDtptGE13PhDdmTaDXH2M
Ds38KQBpIFrKc44x/Vc/A/5XytdGs+5SQ42A4fl9aQo/mlHzEpfshj0hf+XQ72Tqvc91dlU270mm
zfNxkwZgbiSrPDCsFYZ6kAADrgQj21jYgKam8HZGr1PKoUgLTPVglH05g3ghm/gAF4uOE5u4hdST
kQ9dl8sRz0GsvbcZOVA0pyLOB7bDai4LeemQIDkO41alpyTv4h1mgBMfZw7Cj1AAGrOLRppEuQdq
bbtq7zDY39S9eSYw84aBy5rooQTwe/+s3OldecMW+iIwj4qBC4Q3MsxyKvAsL3qOWqjhJfVgqLNn
DTXeQFsD1FwSpyyDiS6XthMka65HsDitpAjvI6zbMBO2UcFbVnn3dNfiNUGX1UK7oIcZrbJK75aN
I9duJyAby/IGxkZF/6g4B4FUu94IdrlNYnGMkH6hf5Ep3OeMUJJVF/ItB471NvQj103BNliidzYG
9JGV20+CogdzdToGzZ42HbzMQr+h59YfLY61fo3HJyNHltjICcZ19K3SjWkBP6BbD05gLsjGelJW
cE6ilqW0MtmKSOtJgZx1fnNdyQastTJPcW5f+q7TnhNZrTyha9D8gPyrO1ZDd5UFDhvOBPZdES67
jn1B6qilVlD97r0hylZ1TfpVZlcc3iqmTiSjhouo0+NjhahlbbTDtzGo8i0wj0tBIsIxLRpcVn53
VVPhn8vuTvjWIsQ+cdfzQK3NMCKDUA6vrQP/0BRXdUUPGfJiMxwkTuRlQv4ccW0kDIw03qSm36sm
f5VVyDCpnO36LGdeBz17CteVVd1WCS+PStVr7pDYYCX32tSw3tTtA2VMvCgNKgf8MwCRnUHh5Cdk
xRyceYNXe3LDpxXUnXOba6s8BEKjTPlM8sFCgkGwgmIXmULDsJtuqoQvNaVtrjnjubU0B7oniJva
Sg5Sz3E9ZS0pp74XHUkfmSaTkxWZL7QsOLtqVn0AAQNCgETt7dBCpBYOzhHsNiROterW9pCWenVJ
wwALRSXiL0LaJNAVQYq5+U7rYWT6jbwFGwSzKp3hHQNm3SQ+1KwSO22o4U8XgmgxONapdulfRE7B
r5N12Vov3FM4BMWyrxyxCQ+T1zCfMZvrMpzERTPC6lccHP0QoAa9gosyhLEx8Z3TPSr3+jc/8MIN
dvXRICw6VCS+AZNbMVolf8jqo3U2fyl2iBCQNtS8WM+MoBlTQDkTY/Vn2NEXF3pRHWWDuScvxRIb
5CNm8wRHC+QZbB2EoNEEX5gOsWT9AL2eigso6UhRLE+I508yMh7ckUpqpGVTtdTiHRM+ahL3xFkE
MxtAAVvzd3hx2KUEsZYTcRhhjiPakObXwiY8BMvjoYW9FJRgRyxkZ4uJ/W7BbG3Z4X2JE8g5SYn1
Xu+rp2kAIFQMOAPxeia67+0HxZTT3Gmud+Hb9XutNRemziSm83uObzm2QCe9TMbuwgoJNOqGS2gA
rPrmBBO6gVjWRd6TH/IVhx4z0K4fsTnq2T4aNSxA7jOw6gtiI+plOQyHNuFXhnkS0O5cGKJ6BPDo
4auxNfUGIxWlnF+sTQ56+PdpuqAu3yaAmFZuTPvPcrsjFCKgavmcqhlPSycL/WVZ44y0u/t2uuS8
uKtVqq3MKWQf75xrOxzwQofpKolm6nVVnrHVsB7pVMKOGAj88pHnBHAMSxcFrRtwax6buRZU3cLK
xA3BIzTkkuwljoGtBCFe8DgWt9l1JHmccif66pJ7Fmj6dZ4pawfXin6Ep77ABho3LXscOVv9mkNi
vcoGEiaqKjn2QbzxmCuQ9mQD+Nj3sv0KvJuEnfbe5hhCpRYeolyQjpGuACMsTDft4YfxxvZs8bEA
EiVkzulQfks5SHE2CafmiX4RNHV9XOvRcODX20R6PiEQVpyKhxc1QlYIdRJ9G4v+KM8SB62FpyXg
IDpW3sBOl2RDYDFkBgsx5szz6q5StQXaY5Mw0RrbWouexjp4H22IKK2WfEu98BHZXYud0XrXTAd4
iloNkXiK3ZgicvKqRa3heBwgHK+GQhHg7HrWxmybY5rMdvfwCN9sAJNcXnaA7ogHyHrYZnCoGM86
2EYZjLV+SCcvJtIPM2Iz+QcZ0y90i6I761TH0wA2SgMfh2axXJlE8FEP6ktMlibYYP+cKU5yRQlo
rxNxvQQf+3+oO5MdSZVtTT8RR2D0Uwe8j9ajyYgJiiY3fY+BwdPXxzlSqUpXV6qSalKDPclUbkW4
g9laf0uisRczj1vhlCCuaT39K1dxEvLIAEwQCU/CMTqgF1frqDVrOAB6Qh7SsWbe8sRlhP8LNIys
BPakJ3ulpWzyn0oo3rPl41h+FGVd/zEZqpz02QSOCrH5xSHe0xvqrIj5vjjBCr5ZMycDeYYnrS7I
a/AgMH29A7mgUS2qB2yU7fCeGPmT45M8N3tes4eYP80peDMXXXWZSHYB5Wu4tUqqoW3/k3CCvb3K
H70b3sQUx2ctIFB3Cjpjez1pL3Td+jZp67clzSp0iPXCbHWW6VvnXHUz1rGHkaBm2pKza7DvdJ/y
g4wie038aSead0tqIBq3syJ84LrpkUAtJg2hmRZZPFRXF6hVyznmXHdL0M/Jo07bGtuupEmDJFyy
80+8xT0Lr/fBj9Mf+PJDYTQHagc4ZhM/ci1o4YLiIoJQkOfCchpgfzKToBK2wYxAtjKdmDuk1VfD
yqtQ73iaoch/1oYDKROjHWQzF6ex/OIdbeEOzWcjoYbDauU/XcU0OQtBtpdrH2bYLh1a+2BMuka/
YE2Xomfzf8zrSNnaS7qad4lbXMa2NBjx/N8lMaPJm8pDN0+MirE6ZgWHgJvq81PZ9+LMW045c2P9
gSiu7v3FvY6ZhU/QcCSVKQGxaFTD2RP1MpTJDyOM39LUT1Uxf6i++3TA6LW3Tga+Ns8HepfrI651
ZFiPkzZmnFTxfR5T21oBo5a4WE1+CDDwP4mkdcn1vt1u+aBNk9WgiF8L520abcZ3PZui0s6u1Zg9
DdLstkw60EgS7mokDzpwbjCi1kJQT3/wMIvvvqUCkB6eZIQrqPStVWkKpZ2+4hkk/XkuKO7tP9AJ
SPpyqFWpBsBp0yoC0jDw/1XGUzvqvx14fWUJONI6e2zyw6gRHzLpz2kf71XcvA+WXYaT3DIzHfKS
DONInlByas1m19Uzl0NtU6DWw/iM9Xyx+DReoIyrEILe5Ns5gzG/lPyUpVxcOoSRc6mUslZlsz+4
PvG/NAvOlXGeTX+9ENd+5jrlZJipi4AbpjbcCPWlfydawDj3PuOtIbInrXae7KI40YnA90tCKYef
ugegQIyxVlgIET+qLL0rTO1ZVCTM0eWjBzbgESqNKJf2k3dTKBY2dO3L07bYpOXTphOz4tCxi/Rg
W5xc9Sbe8G8zvV7daj6WxnxsaWOtmERNaR1oXt01he3tGqe7H1LcOcnf7fyhZ6+kQLGf8Tb6Jgsp
uMvJNuie584yTP+hKcS3o60vs95X4WSMe8V/9mAn0ZA5YjfdE5+yt4vqoKF6upG+Q5cT8QBhktyX
6XEuK5CXBMBDr/4pvYUKvsG5Zsjm6Bztyivstx7M49FrK/3BXb2PePK9KJl1ERSDORwxPgcCNOVW
CxGuIGsHc4k0h09eM5c0jMfCJ8XkwbEoOElzEg6tBnujbMCnEoabDuB3RxgqyMBl6L36MjGrq3z1
ADKXxxz6b/bH7lTo1esa6+6zV1vPvZ3QliHGR5pz2apJUKGOY6gPqbveU7viAqy7H0JX8q5vjAMt
p3d1TQFa5UGIIFX/mMfI6ewDB0sSkjphXmj1IKJ8eendyXyPbYAQZyIWYODDGKR+dOb0Fnc6ocy9
jQI8idZGWFdpyUc1SCfyxSbs6Ioorvz8kHyA+NO02sRgiHANslDfqUVXokGYqBwIRo7nd48GLa81
/6Kk2vtezc/fETu5yvQ+IQKRbuj8BNdEoakaP9yhvStmYufKRH2uXnzF6M2gorUPIq+OYBoGiCes
XW/REmCI5ejhGkLFprCiA9RU9nxoDco+KkqPNsj0RRF3+NgqjhjFjX4E1MZgtewsAN1n5FBQNU1o
63TloqulOm8jYIm0lAXBN8MW0ZlmcQg3ShM0d32ZeEHpEz6E0IGrfqNXzSPiiATW6dUqta8FysOQ
1V8tdk/aYh5LhOw2FMdB18nXrkxmqrb8o+ELIfCwkK4drh5xV9VUAjXzvE6wXd83gdPlohXMco05
n+uyi8aaNIa2zbbZyKIR1VPhTPkbOdmAwlxGj1OeoS1NGvMjl1dXJlgGZPXUYslEs8W/TSB+qUOb
id5N79zFeS6l1kcNCtWwJdUokh1xP8UILmlo/9Sy+fL1RRwRpgRp2fjAd0V3taoJF6llvcb6+O+4
LI9Et8wMupR6StMRP2ZHAmFWItTWEtobdFcND4buQu9l5AFWhhf5hmRiG4Y5AkKOkCXRr0MAGz9l
68DQrkgKT6ZdfPnM70bVHxC9q0gByssp+5ps9HCS25vVIH8XQOu72Uyp74wzQlMqzD+J/rM07qHN
DUmuqNmQc2FfO3JoefLtam/nzV3Fp3iyCDcfbZ8MJJ/fhLuKCsh4gxOIX/EK/Zg2hnVEgBJK6e4p
Ss3uY887ZV78gj/l3U66q9G3QMAkFsCfEaaWVPTA6/dVz2lCjMWZM7+nVs8g1dH1vmpntq+OVd81
VvqApI7f3ujpkZuTP91IDSd+etT72smyk3u0LoDp2nBlvcxOWQIEInX7g2g6sv6k4EKm9IzajS/e
HTckreOYzIb5hL7g12o6wbNaP6T8WJRNRZmgQrGWK2+4c/XTLZaFqsbW/ST2FpTKhCIga/QHT4KI
PIJKUNiiOK+N7IZOYwhsP+Uxk+2WREEvE0zpySbWDPNUFVq+OpBLAl3x7o/U3qYKyM1dEwGJBuzd
GQivUhTlyK4Ba9OqqdBSjhvZwZjELU0vGw3VEUw00cRrdzQM8yoGNTxVlLv5T3364CfTS52xX+hF
/sm7MAWTm920LCMdYXD8g7KfaOxif+EZNQ16i3WxcHFN+jtl6lk4KMDQBPbASlFddmVTwrAPzhNj
iIFhaU+u6p8lJfWE5V2Fi7nuGardB8cXf+AS/Wg09KtZZs/SzmUkpQ68JNb8jDb0BMS4XAnKLFla
W9IgibF4pLj26Cnto/c5J3pYK+LK9M2VmD7pINiP2cywV6CaCjJepSBL/8nm9XOMUZLMnvnpiEpe
HRdNYJbUX5Nc7WilFy6E0sl2ICLDaeaSpCltl6zdz+p72bH0p2umtXgSTVrw0tb84/NkDFb5llJS
Qarv3IVZ6w5Rklkl5y9BrTQyFq7UiR1jO9B0+Oiaxso8TT5Msh09oIohPzsebUo2kHGbYsnETVdp
3W+9BYrkFll6ppW3UTM1QHqpWvaxQ75koXVcdGl8Fdxd61REJJMy1UJNl9iMLx5TjG8NcUSi6xLE
ixGwFimmriWJXDWGVAR+F27n0DTyURSufkLCmh9k0d76mDjavp5j1JE+IW/snimYGaJ68uxSsbyQ
jmAE/HxV6ZDo1vz0CRbDlEmWSYfKvpzpxKoRr62+fhscpuxh0iKC28Bwe9SPbU7ARVGB5yHKrc6e
0/Rhq+DAy1F7XXtgx252IrWUZPDTQRihTwHk2Jnx+DtUzW6WUwM+wmDVdiqLiqpvwm4EdndiHdzI
60eYyvIUF2RSCAWrbh+gMDlVCORGUpLdlk6utM8PB5ZBceQqtCcKCXqnCC0ruSz2kxwJBu/7giun
pgFOG1crYJBbD2tK0Zfwpb4vk2TdG/5wpp6RqjBDQ9ZGwpo21z9KaTPr7kItnUUU30B4R5TaUOJL
rZ0L3S/2jYfMxiw3ZYQF8pjmLNd13f74VWaHqTU5YEMIiqZlAE+29gaSBdxMdKCMG/dYpKEVW0zA
bsXzia5ycNjnEpQIsWW8Y2gZdy16BCz6CVU7dGSHWvF3dIz5bKxb5E73Ha88k6pZnxooHnoabONO
FcsTGXUM5BfKUy6MwAgIMueZmOq/U1x48FjGmRJHHGTk3pTaGK6bDmGsOtb1MqkevNr9RdCj9nX8
Tscdn5rUzhQ6bt06Iy2P8jT2g3ceBZCxOa0TBJ3foqBRm1EreVhwoJ02n+/SMxUpslYgxr6mnFJV
iQI8FC54g1RZ0G4EedKSlwLINFQuZ063fPu07aXUcFD0wFBSzuq61toPNkIR4RCDgUc3tkDws1Vq
93wF3UU/tRZPmp/y2a8TnS+FXTPZcibjq4yGLv7K1iBvxvluhigL/QlytqiW7yRW75NL7jfa6mPa
tjJq8gn5uNBlJJQSu7Q05cEfDcKwBgaboXnqrVSB31G0apM+pcpNMzIh1GlzVwRTwzGFjJjnaD8t
DnHj+kTzuTm8p9wGoUdQF5JnM3+q7ppg0az2Zq8AwAV94RWQniAN81S40OGwmGZWasDwzp+kguUs
2x4NwEpOl81S0xLbgixNkqwiv3yYm5DA94Wns69OfsJcNZT0lvgZaaUzKvROgGk/+/Ew3JqO5DLt
mq7p1ZL5GrXoyZL2YfEq+yA1+Q+YVRetcQsabDJoF7nY50v8S5kdQml/fi1SSmUtFB8dtMjUrowu
Hux5Xix8OQUrRJr+EY7dX9ySGx/9ta0D0owIyLnGCGTotCpapjejjMeAdXikwZ5HPDcy+4Q+4uwe
6lVnHEtIXhtwrIHhe8/k8z+bRnbJC5ccSO7WyEJdAxKIP7mkhU+jU5jeaL8BoCSqgXy19mkeWwgq
A6SHTQGEpckf/Vhb9gZ0H0GJsIImLKTWWEnUaS1tKZYsQ90nqLtdogTdRAha3Ic9tbB6/pzn5Frq
lnEnHEKQ4MuDCfNl5NOLMCH0O2SueJqyuQfBkAAoKeFUHEBG010Kud4lvVkFCxrqs53aFAMu5XOH
B5qWqPUrE+Qnp3Ua6UV1TdVM/dP8ZdU1xrlSv82kAl/hUclB5YaSTt4F4xayTo/q3So0AvaTegpc
Dr5FY66OxzkaRv1cWCMpYIwPKCo2mjKnHMuIEZ2wXxFZxlOxvUKWAaKm2QWSzDT79iv3LZ6Hdkc7
NnOL1lz0pLy1LW4N6VL5Xk2CuOjWDbAQ88ESJxaL+ROV1o+m9V9Wx4es1yZXZdHD6pjNl47oS1mp
GYmEPq3W/jvQNRuqRgyBFpdPQ1xnB0J9wBPYwMeSAGn1T2MBojLyGsByGkxq0y37PqcAUzkk4q+0
r4PTnCdbNQ9Ut2DQ9vjy8+ZYLtUzdpND4Zf7cs6/lTVQOp9lL+2A5ZB5NeDcmELTmc6oyt+yYogv
RX6vTyTlV04+haUR70XuWPcCWoUU+My44H1gahsmm4R68WlXipCuYSLsncKE2QRYjglxHp0iwFMK
2tWi6HesnpvXaV8FuaNI1u2b7OXRTdycuIkMOtac/agwkLlISZY9qWB+W99PsYPGkxXiQHJUNAjT
D4yC78AzsFgU3cy775jnXH/qM75NKGgwojZxD6kzXPAbI3vjhwxjb15DyAFuX4T+KCJgdUHtk32e
WSfIXHnInaW4SG6/yUJMF4+S5DBC9dl9CBJWOn+2ooXVGSFDmziLsBm/ptm4920wfrLfj4KC2mhy
gPasuW7Cykpea+KvHWcLe2oP05yhH5J6hYaOSF1vNa45qagkwk1R7/GvaMJm9TPFvaQzsiVDfmeM
5ofTUe+JBhjp18+i61qkV+qg11ZM6FkRus7eSg6dM96AbskuNcCRUVkOXkKAXyFviB33wosrxE3O
+2Y4CtJi/fUzQoAT+du5BdyDrqcn5V5azl0ivgPNCkt9dmlHqcnBs+e7vKXWWUvZEgVEnWGRAFZV
1fuMaY7fAqbcs8i4ZAHM6JP2+hZ3kTaFsCYPmoBfM6zsOniQLUQFRzSCHuMk/ybHNwAatQ5435nO
c6PbOYXJLNOGa+v6p2wG+FQ+932d+ihH2TOCHkQoHKxOReW2LEi0/LsELsnpMYI0PfJkInbAyJvy
SSAxW9OlO7lLe1x4H46Gt3B86Oo8mtSYs3qj29hILfeLAAxmsBW9AiQvu3SlfzsMSlqdhrRiNkHr
Z18ApPMl7Z+xgUT2kDr7cU29HYjZMTHoCtYk17gVJ+j8nNw/6P7FW1L6jSvv0W1pue4Uz7ZhdddV
wxNi38Xl+tiVLbXwZFsgpWWvRs4gozZJz0NqSvrcl9fSm/uIfNoLF64ohv20SSUy96stRr6FdDrP
4N4HM+7+neM/h0MLT4tV4SoWsptnTKEkrpMurj6mbL2VjTYdbAO5t0bSr6HNBIpxp+dsYwfXsKoI
cS2evSq+22hWt9liiXngV8ZutV1njVbLl3ZjI22fbEUjJzF0rp9s7u9QB4KGesgusZ9q9zWqvaM5
Ieizy2+qFBlJHTWSSEdBc8oYF+BjXyGhxpWMdF4s6GN83Tlwnn7U+ump8t1/tr8o81wdC9JIFWU5
Oxxv4pyK+c1fUYesWRJu1eaHteTCaAukTLzfoVdwaVCBTh70X6S0GB4V1YWO+5XjKELKJeoT7CMi
OmIBQuzl2/noU1IDDLwVLcaxibYe6hG3vujXg+lk0x8jb4ftvAkbntRAj43rgN1lN1bWsiu6kaeg
GqgzW8w7spp704PIqMtQ0yE+yVRu9wlq6Z2MaYRTyt11HftXQrM0jSpsqmTC7CfB25K1yR39uOV+
NqyXOEPhit3NDAZLXEDXGxSh5C7aOe0QjM3Ml8N9m1QwLbEbc+OfC5UTb+DcEqp/69W5p4hx03t1
lK658pQiLj2i/eCXq0S7b3CHh53mHRicXVSU5W9mHErRF6dRWXvLJhK5W0mj9urj7PlU2PqSXkNT
1/a6axxp0dYPZj6+OHHLQdHlxxatYpAlklKDGm6CuZwDogv9VB8oGpTi6Hb2ObdzOHMGUEppfEGp
S8YTIco9Jr6braiXWdD/702bJAwPZ0DT0d89TNM7GqxjwgK3DjVHxNKD2xoh3Kah/RTYaE+dSN7K
rO6fYn47expCDRSZQmkdKs/zv0Ssi7DVJi4Bgz6mITajpYafnJBa7Edx3xRucuXxfartQrDHO05o
L/6+mWtxbCUMMtzCT+yDRbKL+0HvON0d4yxSiByDxGwWhKfnsDM+y8boeMk+Xq1wRGrdwcj8EDtr
TdXnOJbiYCc1TL72hPcOxqgjJJ/lZQl514XjHbOSzZbqga2mrokSv7K4NrEbieqUmWjIevdUxVN7
Lyv8UTC96SExM85yN9n7TjOyjpXPXGJl1DoEvSftyVnbc+rGu1Hlf3phzIh2turqjtYME2gXE77u
hKIc38aMpQRlxMJdovYNrEkjEZG19pajRduSNb1hbtTeJZopeojuzAUKdRukgd6dd7nJA9b+pGgo
sqbBRbghxBG+ghbyQZ+jWId7mU1uOKf7YM/41cu2PXUuSlldvMY1JHRWqQIJyhr6UsJEp6gMuESY
CCwam0hidILBb5bjnCAfVDqyYhbI69zCRMHdaWezLlwAUP9Wa30VtN2Jvc7gR5p/ETwjCJORsXiA
pkBC9UDg4SJwtxQ0FJr2Y6vVUekC7i7ixUQ/szMGZdy7tK/sXAw7TFUErMbriHhpk/jMXvHYozwO
RMm75IB4VPZWQIvsMsnnT/KVOEtNFFzofHcaVFtsatZj3uL3VMIGBYhNDqp6uOm1fO/tnyJNgS8S
pe2b8qugCQ3coju0xXDNfHrDMl0BYyXLHQ1M34ZeXHF+FhGbwje5pTw+mjw5gyoOMEQEtvgUpDUF
WM1acG02vY4HQ2wdL1SQ4ccUH3JCLRsjiXca0+Ys+WyorgoKnAao9xDcjlSvoNKO0ZGGTe50If5y
tW9HIn7WV2liKNFIpgOKvp9HryJQTb83iJmgMNv7S+BzevAEa/RKqRewiV+Go9bTvwv1BQE/hmbz
S8B+zcLXZqENYAiaSzOTXRJEvZTWEmYqflgIjT9CDdn98Ma0JI6cgTFcIuJ6rmezH6YgNigH5aVk
V6fNKUGSKY31RcjNb2QqqLKZqNomm34AseyopHGrNMrNL9B/wX/rqPm/yrV0nua6OnlbqeaaAe3i
iP1etRg5iZZ+2OpJTy1xAvzGFsNly5Vy4QlrHwBP3xzT+SOEeMi87oNwguJWOP5ICL4wDkMBKWq8
JzR0A3qyJsXeXrSpFWSZ3+/pZepDf4H1iIdZ3bE4pKytWUaRV4xh1K+q7qCyhjZyLu7Yrk4dKENI
T/exQCSu5oGnunDryAanDMfVT4/sZ/XeZxna8ot5IGnA0ioGMkNf0KJ5ZBFXsZkdOlNJ9hs3CcA7
AWCnQfDCayX5Rny69QyCvCJ9xzWiDsMGcfjrWO2TxbRD9hOeqlIg7LPmTceNDli5gxuyClPOYH/j
73Uirc4AVlJIss7Hf2XY+niqqZKnB5doZctiV+xsllGaSJEtAIR162/cmwZL5QBHSya2MZYPVlmQ
TEt+1t06n5N0WblJ8frQMVOlw8GKt/fD642dM9ftcYUSrzSRXHCLs0kYstnPS4M06ZsII/MwyAw0
wB7ywM4rGVgtcLJp1PdJ3EBPUFMnpEv5gtlczBwSd4pneKbuMOE+jlI/p7PU7/3TPGNS1qk+bRSN
O3ZLtayGHnHCunq1CSq4WDyqc+Y+jL373gmXaimny/aS1KGTGnhwckpp4wRvlKOyG3cKf4J6f5RU
Z5WKujRVp6CZjhuMrR2IQXYX88EAYAo2489ctdWx3zAlq7l5nbeiSKh+8WTvqDYsw3qrOVMPy2KU
j4m21eAIBGVGHoose3T12Waf8T8Hrbz3/dTZcRTAlsg3w+kfValTTejiGEj09sfKMJXksXuLte64
OkUe6bNuBv7ql5GKNWwaCbe65SHPXXT7V+f2ngmt2S8d14ulV3ximG6B9JPqzv21bIz5I31RJRTM
gXG8Wa2Ydp/T2vjyHFuIDMul27wWCHl1/UoyrUG1x9xxaDR7YMn+3PrpuTBY1ZGJIjb2yR2vJCV6
na0+TFodiaMHV00bVOzjooxjaWuhqmv/XGu/uoZsNZngot1iqp9pGSHPqmOcL2z8Bf70KE2/PNYL
rnwURxWk64u+nvrSfapMstrjwglybT7lRJwQkt1EmUIlhxcGth+p43HMZ42rixpxzOnLNZngA2tf
Ueo86ZD52LE7XWpcwF13MbR8D7HKfUWOFlNinR79uKYksToCiYzXEnb2KJb4h6K3AL0UpKqpfpPO
dAgenJHmmqjFHbWp2ynV2OluUu+LZrhv3NWGFJumu94uk7AsYW0IDuMX7fQ7Yag7BvDXpM8eW8qR
Ax2UKhg7Wqltl4ppUrAfu6y6s0YPVYBT56gY3INoblVOx8ziaBeq5Q+YuJihFLIG1ftEx9MJhmSc
JPGRsIBA6s2RS6r7T2zJ/2u78v9ZLvD/V6ZmrMD/vav5mn3//S+uZv7Ff2zNmvsvGlYJc/IFBni8
ypiX/5MNrBnGv8heJeWEpBOCrcgg+5++Zo82DMP1GWGIvnFcewvtZWXecoOtf5GkuIXsOnilDUKF
vf8bXzNhJ/97IpPtkr1J4BPGBRLfXIzXWwrP/+JrLmuyLDP4Mzg+8Ty4oEAwg+Vl2krQ8sZ0Q4ef
lHl8iINZ935iIlPQPoJTG8KQUQ8PF0wOVp9m+pTbXWkJivPWdD1ktWiiyi+f1dSTTu7yFpp5P+2T
QjDwNGBqffLX9I0vaBqIvcS9Ofl6Rouk74xMlIfZWT7g1nSoXPeQ4G7xHnerUO1uzORnbl6TLM/R
kEFZ+nqGyTNTnIn4EGQ2fSY2CR8m00TWsc4tyTso6DV3q3eZJXtTdBdXGEFm290ZyzqxJa1V78TU
iv0a7/UMssSY3Ls1wa1rWJ8S+9vOHNNXX6DHXv2nRmp/lU8rFUrsSu8eUtoMdwVabKRn95JffkeJ
R0pznLrPO+RbOXr9QctODTrxcyaWN8CaJUwpdQDRS98Bn+bTaPyYxOaGFex3MvYYwUJllq+iNl61
rOkPnmFTFtvSlGCIW9NSR62lWFHG/tNm69v1hviaCooQ4TKUiNGtQXaaBFiwBSQ9lF/6ZylN2K6h
OlJLSay5Mg6Nsbwl/hK0aMsoBlyvaVn9mgNeiDnr+FrHDg0g+v5moc0XeopF3tVDum/3q8n52VFj
h/411eUnuJ8zIqNNfERm5UrrhhwehuTJGjOU2aAb/ha3VYEwUKsZLp+J4aFD2xkdzlZP9Je2oHIX
ajuqsS8kSpXhPPpfdeLFyFyXi1ksN1z+aVBsTSZ939ODTrZmmKj1atReF+S2eVHz1nqkFBt2bz7K
w4B9py6GFC2PD8BgotXMz2V5RfGWQ9sPNd7TloWOC2njQIN6opHJr18sDwOS7vC8ZA0T+0px5DYk
K+aQJBEtZLO90/0+AR3RPtVooag1n7oBIoKyMY24ibBFGh4JhLdqLJcQRVu7kj3v1M1fCQxvWCcU
9keoVWgvcm8E/o3dvIJP5smTJjD8AvhLBKQoKjJWYbO45msDxWR5BZHJ9d+UWbBimgl8onkDUH0A
C/lAEP+jP9c8g25c7plN7g2tOBH+3Yaj9+p02ifqcWxMiGUwUc4vd3HHdJ1q3p1PvdvUGxdETVyS
q/vV6MlmjHhrZPlXy2oJmUVKM1aPk5cVv7jckP941j9N1l27MnmbebichV1FSxMmlQV56dx6EI5F
9Tl1HiIARPxlddKIOSGXHmbKz+Y90ag3y+cfIGLhpHGgB2ZQHC1BwdXaKrLN9LXk19x3lvOyikh0
eTRMbTS4w36ek1/ydxSQJc0iGdOWWw+XvugfEGQenR7X6CBgjd0aR49O2660kAYk2q5CEsCZgRmN
GmX06PTL90aZUy3yyCtJNXRpvxWjqW9FuTce+7NOnaiLsEf32/O8dMeu3ZiULEdZXU63vBd0LueJ
3DXexaPGGSscM6fwUjskHJRCd7uuX0eZkh9DgoIbNzc6mB89w/uRpYbKDOAc4/jz9pfTUJVHOhFw
1k/o+JL31Bj+pFnyQMXjjDQFnjxrSG4Q2ozrerrZw+SBtfSvCd7RipimYCC2yYk3B5HtXSemsqmu
Glhw82fp+kOft9S9ekidqrE7VGm/B231DlBlHxDzzT7GhjqSxtJ5+GqxdiCa9wgPWGbMGhZNodIi
bhqjsyzenFK79POg04rsva+L2UfePH26TP9Bukgt7NDoub5LTyjlpyAazHKpuoPX3EMp6Pt+7rFW
LepiD6e6nKtrPlcfGOPI50vmZykHhLDC+6PF/d3QqH0v3Ks5DTcLuXDQaxrwoJbdWMmuLHXXGu9R
61DWKmLUaRq4BEq+v6q3jhUp3H0yRW45Yr/1P7wyfyriTYp8zaThhNRqCDpAsFi3k/UiKv+YpGQl
DPFyI+YK2w8yclWPF8/HPLe6x5R+oMG2bgNUCKs2mLRavvSGSr/RXmloZsfHutZ7/afWGI9sdn/w
C1fBxNFmgzCz66me+td/+hj+UzKbL7a7R4YFAUil5dqiBho0/Su2OwpUeLGnwTT3UjXDPm1GhuZm
umeV7OjIaA9O54HYDulj07305ZPWzRdneugItaSmJP4iVHAvVMM1NuMyshGbqAHBW9bEH0zk1xYp
BySfG9QA5Lp0SFowzMe6tu6Wmo61HujaMn9SLYaDVv1hckGLNjA/n6ec0ibjkZwmHvlSfvqNEPu+
aZ5ERrazO92mVdyhSMEPNrinpmkEt1jiHzRXBiqdTMiDAv6b3A3UmlNguNOXb7rpzaklufNok1X9
6wpbgM/Wn5VR/zU6sFx79l4aE9Xzvz9Q6IDHHnjERaEbaYzzoaumBH57v3jN/cBzTuYB9ZbWZAq+
2uxzXdeLnmN+qOhBd6m6zTUC0SrtVpYw93OR3aO08I75pEJLLF8+yHIvxB1jxtsc53cr0QZ4++DB
VW/fxIg6FokAJa+3dYrvFDsKyl0dOy33zXywAlQQOa4OnEDOFAiNl06zr5TXPDjpOMCTaN2F+o+/
2br+JeyJGJAwm3hs2QbhETr9tuIuQk/LJ2wg1O7rZQaUAZyl7vcs0aTuoFyBEKg3aZZH3xuPFUEh
XbGoDFnEPyQkQCdrwA2Ul6A61Qfcfe8OKlGWSQ0jM34pT7EvmMvbaqrpODvlQ13hwrI5440aOyUQ
DzL1sCPrjSrks6a8t6Ge31rUiOgo9F8ULoUDqCclfeBoQ6AGeObkWsW7jrsxtjkPRv3N1Xissa6d
RIHY1s+3cAACUmpNsOfiJq+s+rWwZr4Br341Zgp7/YZ5pZm8J06IB5VSA5zSf3CYwBKDvqHiUqGJ
sjkwEA+SgqBA4adeMm1hSGuXssF4gpGhTZgRY0f9xomX7UnrfvM8rCXuusOxXgUZgq1d1zd/rAR5
PFzmhVYLAnoAwZkUne+26VZ09sVzZ5Cy3zXfVMOilqpRuzp8iIvIuQohREnp/1M7xRG/L2OiJy9Z
YryMWvFOEc2jy/ve+8tDks3WM+3FgMXqTQer2ImMnA2fOUCg7sWeoy48iT9OjvxxHrLIdOL37d6Q
5UrEq7qllnrbvqGuHxlkJxgYrG9hXxh/6gboufXvZqqVdoIYEcrfFHcox7jfV8+kW/0P9s6jR25m
vcL/5e5pMIeFN83OYbpnepJmQ0yQmDNZRdav90NdB9iAF94buFf4JEiaEZssVr3nnOdoa3ce33Ev
IREMqCGTbcEewBZcFcxXwI1lxLkKlMQpItGZW2rV+O1eUzyhy0dSj9OxKdczeBVGfMzUyTN73NTp
m5n1P8t8wMH/6AtWQzKJDrkWbgBNmr9llVHh7Jzq4ctENvcEO6FcueXJNKGQuaSAra2wGbv5S3uN
mBk0eXry4iKmCmyUCKbjlYELGZ7sV4Q5gWNStHIPthl3LwGobysj6VcMB9lli5kqJzNakvHsqn2r
EyeaxKmI4qcELiLpgW4K3axCB7ewJpLpyxJKfnRUmWB2jtwB3C8BJiBvODuzRk84sqCFgzkMQAes
B9SVAkH7zLEjRDKTJ9G0X1jrPiaRjvtkYMidZie/i7tdyoyJEw8x2sZbx2yr9MKjIZoXidPGJYYE
DGlqCC5NROjdOKMagHLTwxS1doQtx0WxuEzZ0WjYLcQZeN+IOeh2yBIsCRk+B76zVgHqpAxvGRp/
o8qnYTrcGtPCcsb+qqd9+ajg82VVmYdlbzibGFxzNQRhlvUM/Xn6JB1nTNWBIeZMApXlHUnzC3mv
HZQdm4XS0JKrYRtnbTwOHR86oyJOFVX505L6cMy9oG7WMM3fnjmeACDJUbspWqHzAZYNWZ4wZYcM
VY4jh0EYz8ie0vHFS4OXNpuqsHcHxtEmEVGIdmwLxRJoWFqFgRJMKcgPjPPeK08XJk7Tehez8Ubl
AyZTDi1uj6/w25BsCngnWS2dzAyXK1eUWw07hS4niIRoqJZLTrfHTe+171LbuOVwq1WchIkov3R8
t+HoSJRk79UidLXNbBaRArQ1LKTmZflCnT2+w/R6SVB/KMV6xvHyMkT51981WNjzDYXihU5Apn2g
fce0PLgWX7ozhU+OjjdFg8zcddFrlqibSzJG/aqn8koZ8zYb5a0og0vP4xu1EZvQWg2boq6f6HF6
V5658mdNHfT4QlOaXBdsIcoWKJF3HJomOZo+r4myQm9rq2otYR/BNCFFn1SgC8pqPjsZz/DE8jWy
w8sf83F0LrSlYSjVMP+rYO009Z9Ow9rmsGp2ETlcNTDPG1Pe7fMttoPvvm1e/Li7+0ZN4/H0x7Ud
taEsGYtTnbGVSpO1sM27ckeJJe4LK+MPTBnCL6b/u4z1y5ypfSlrfT8tmmHaxtsYG7ePFEjsFvlC
E5ytVMZREsltQtmKzPHdMLMn3eI1lLNLY6Q4ZNM9Ti32PCO53CRT/o5IpgxLvjP84fpFZ18TCqE+
KoeEqkblwKVBEwMR1u3qoXkRkAKGjpBOVlQZod/yB1citztRW9w5CEPADj+skz30T0Ww7j6Jenw5
TXvMnekZt842tzmb6dMseZnYRAihOZkK6TIx7jldBytwrDfdGe9DgtRNFREHFiRYaaf1PjO+NMe5
JRhjUIC4QznRIVymSFDus57wAY2W/LB7bpKSmmJPbDH2kGQqrBgnexcdAO3jFHJB8Cxif1qqh8hd
8gkUsYSG4lJYk/0qaQNYN1I54aAn28niM56VnWzqdsKXUFVXCsQo8Znao527cF4Zp6qqF1uvaghB
TZ8cNuTGHMQldrA5m9+ddLci8rX3MYgfZFrfTF9m197j9TG0IlwElJjfLTMQdXSlW+Gkg4RwWj+7
mOKA+NO8JxgzWOGTH6g/z3XjzKcUn+kqpdRsGCU2Vtu9VEkm9nVJNKmcmwCWSfETiGGjrB6n3Ox6
R3cY2Wxj7POPWIHCLCZPoigDtaLlW/VpmtP3VhLc2BurnS2lS+1TqDU/ZeAQEZybFz2nIw5hxJjs
zxhO+tFEPYnpat4ncXXEaFHc0jzGLlOYr3k2nJQETVdPmGIYPG+xJNTwF2RySKwtXxyr4IjLzs5G
8G/F0XbnD/LJ/YdvL/nvGftdVV7ciCmvZgxfnYoPk6uvmDffc5UQdKfpcd3mY7yry/oYu/UfI7iP
IJZiN3q1Ym1at7p39UT0xL4H86G2TZ1IX6lIWbcpxQMoulfKBLVDi8Oxz2LOyxOvKobtYR4xYNJd
bnfJbocrcyUlj3zYspUirVIKonPEGU4R8dldMQO7QJxk6yix2+Vtpa3NGeYPOukp8YGymPHTDAcD
4o7T6Dgr3e6omKmTL5rCueKcVPvtofbh/drxZ28Hz57RvCBNvnQQCYJOogMv77O6fLLlGK30pH4H
cnyXC0cn5zgGXKvrQbdELs8SrvTPuMGwNkXmk54TQu4Q6c8dGQVnMB71tmFe747sdyK/3vvqRv0g
TbkofetOp3rS7qES+lAecA9635qBKdBWLOp+7/zAy9C1Se7YXehVcId4eq6H+la1bRi7hdqriMvV
kaQts+E6G6QRKN+dd61/c/3ppICM9JqycXi2355Rswb7oP4atXj2zP45SQELOKY6NjTUM0wYx+MY
8LogYrarcESrXnnr5WRrBSW0uc/IrB2s39mnb62w+RLqHV/d2Rn2LZy00iCILluyzksAPbE6cH+2
9mpV6TrTYsYhEUoO/tVXJXnjd222nag/WXUpxdw68WO99p+oK6rZhztPShnYVVrnYsXyHVtr2MzO
b9we/SrBuTpYckdlzrc5k8ILmmetIoTAPv21ECZmfyvdq+INkGO8rwx93TGmWT5KHUbWiozoznNG
3ovBAMJEeWEWNUx5i5flkGnloAbrsa621ThmmLKceC0LgaccYx1DNZhqiWGsZuzl67wGGFNgJuqZ
Mm+UW189t/ozZeLWeO1B4sw6NomrWHqwtY9qmd8o/TXWkfA760wDY71x+0CF/WR/6SD9yQZDDBsM
eQPMaB0Cke7savzqZPVWjAheTql5zHg94w0ShY+JlBNRMW0L3wipWggAb2NYgKXLFI6vvQHlwoJk
gFcsb6IOTkUJfMvEXAnR6TY5TXQkK7qfXKU2nc2oKDMgzbka7uqkwrru/p5AIoat27Vbejp7ZQDw
YT638qW7R3A7GczFsBfKGyG5lJCuOo+cc2OFb+6gl+UuKQG2OESReMYh/MUNPsSKeBfRl1fhXDLT
uAXF9E56SttGECqiHJLc6JoPeoQRiTK0Hfx6Xv0gwgEW1qeqMr4aFKvQiWFgMYmJYCkZGPWMD08b
7mbf/0KyZjRjIwLLIhe7EYffahD0s5YArqiftuwdEIbL8n+DjhEErFru3dbazQUEsWweb9Sg8toa
iBr5D5atXtuoMDdtFu+1zHyDwLEtBTdCTulJV0ooC0tejbPKwQ2SnzHxno35VGVLkLf0GhBwnHK7
cgsLouKzin7xtL24kQBEzdhbbuGeeet8maIMPoiTwiC1mtBhKtXOm9UTKU5jx8cgXAti1bJm2Tej
7ZdSTKandUQYoK4J3+qPtock59vTKaNEeh34D+C0OUG2FNdXqoAk0GNc5wgYXjqTcZ6hsfxkyHpr
SGAEr8rpkI2PfWOGPUnyxjHOwIfN7xJdMZ0ek9I7ySIqw4rP0tQw6mHj+GUrwUg//bCydkBWbg99
V7/y9GiHOT7WJZMKgMk7EXePmliWyb5+w5p7dnqW+Uiwi8daG/YLj79r8dchYAeNFq+y0mlDux3v
eaIXJ0fV1j7ruqvw8GlYASjBPtBuHuR/SgQZWFcqXwIMbTjOAMOzs+iYtfk9M3fVlu9jr8gC5BV8
5fI1I++xy50vTce3ErVmsNECvDg1Vtq2u+q8hFaqT1+TqPxd2iTlsN0+pBMIOrspLtHM/AWLjL/w
+HLcXoRAKh02XM9nH7eStGavX3wdN2lvYW7GBHfxrcHhCAOBoRDsgdkODTZZN3Cv5saYOTxUpv2l
eT4so/HauMVLDJZzPfrO02A53O4mcaMOnQucOW9TSJ9OaEz5SSrefXrXHN2GjnIaYWtMYkl6olZy
l/6u+/YuCh31YqGgjmATfBcRzPuhtCjivNZvdaXehVkeRxISxEjXyfgxM3JMRU+C0Pj+oQ3qxWnk
bWiNG0sHJtVCf9JJEIuxapkjOSNpyuJDp6G9HR2sL8O0N3u24pZWXnBo/ZF0g8+e2BgNcWo3Q5sA
kE01GAATywrzZCbTaWA8I/ZvbZvaP5oznNExH97NmZ5swQgZN+C8JyagwipKLrqZvtXsiY+y4zfq
eXGMC30l2ESCmeBAq8XlgUDbzzA+qWj8bY0sR7EqIiTz8rWqovngYoaHVJKsEr94ZPD1UbKwrwTG
eqTuAvJo95G1HH5gAQIXgF7F3n46x04B5XtWzORYsaVHiFMnpirYGJS6xMsPkUYCG8okEQfdHdCU
tHRj8nJbozSxoXKmqwcnLlR0DDtF9qN1M1sDig1WOQ0HA+7aBkuVcKBv6TZHlmUCwhBnPgyLeX8I
CrRxEFlJ2p80L2v3KbmmRDk3q+d/I0fMQV6WaOQ81biLE/dSG+CBJr+FWEOFt4CC47nWdybZqFDT
glGLh6v1ePrmsmRnNDdvjGwPKdPCHYP5PznvHibMmjyD9mKwFOGfzgZpHgpj+OVnjBwVSduTW8rr
ULHxd6p75DdyM4Q6SbAOT1JnHFBs2NuThPAZQ+3n+ac10g+IaBVdy97edWsT882ZgzTWKdZ/xv71
r7GZ71w2VvxYEHSn3MUIiNGUTrMJMoYdlAS8kbOuRpmtiETQXyAdsCqueC2BpOKiMfGbQ5zT4z21
1DqziPpPoi56nfhnnZ5nbrFmUzAl3EYZw58y4qb0eRv2XtKeRda5r74kajc49nvp5vPO7LCjaKBV
2l676g1l0lOifqop2rqOle+CsSoJklXeAXdm2MAIZFO4AK8TChyL66wRoyP+5K9sFAlw2Mxkho7t
39LnR+xkeG+QSuCCr+lcwPrM3YNBVz/Y+rBwGWeytwjAK5kV5nbQaaNphq/SdchNTMwG+hpUEDKO
kWxcHdq9Lsj5o6f9Er1zLMBTvMwtIfmqgRg77BKpTQ8YG/kOhvlVJ56/87R5p4YlmzTfZ8f/nfZd
vJPtPrbZ6KJTVKti5MVuMFdOS5Fus+WR75oQ2f9VYESR1cxzrfkwLGfDI81D2i2KP+cBM6Ibg/en
TKRAXjTzdQuNmyuhHwRe7qkPvrUOP3ozp3fK2FzPp959rPd9Vh/LZW5am0voGfYne8Lij064eNN4
4r3L0G6btvjIquS5tDm5NAxhM8ZRBOnXDsBIaEfzA2sGUJGBZcniWeLhfgf9zMRGX1NZ9lUspCAw
imDJGszHtoaO5FnroCAhM3eHKh/lRpuNd1F79JMkrGTNcVaxDig11rdsG3v/wPIOy02TTAM7ba8V
45NVZgVGnXpTuwCaswAJ0wuSXQpfKjS64aW0hncm3/tO8peWbC0DTlhMklL4uu7F8inB1ZsG1+F8
byP5mZfcd30z7mhUZOLIfZPlzilwBsiPJicPM/N+ujQgnOj/5gkBkbnUSoA4v1TCvk8lFC+3J9qc
x+kL1g2Gl+QnkqcKky0nAkwJsW/CCuZzzlhT4jhdCVB8ysuvA25XdrXP9I1/COujcvW7Vmvf1si2
mH1QCMrwwWm0FaQDg+YY/oYp6L97gkD+lOKCtQlx9ZAzBZOGDaEL9zc22Tbslkkf5MRT63HEsYCa
TMm1s+ha83twVPBqF5vGu0E5yzpy5jMb780My/mB+2z2hvfcy6PNQuLhnmwZhzb6q4K6WLNVgyuN
wi3/qFrcA9XLrXKgGOWn2rNwYBr7UTjD0ZrWbiUijiZptBtrVg6OezYEjsXVpRPQ2RHj/HGhS5Fb
yBERiThSmxc1JeF1Abcn7cQTd82pcgAfRAm/HPeou0n1k6DP8Y1UqzSw5W4su5uA/RZaEQVErszH
U6xVpwCsTZhX7bawxNny1fiM171qAyT92VdH2KfnUnjst1TPW48n+SXABaA8JtxwIbvfyIIBvkmN
VMJRMzv9muvuow2w70wNabOJZ1tfz9Ktt2Mu/bA102YXZAFoM33igCHYAWBEfOnVhP7tJvcuTqoX
rxBMYXWueMKr1nBk/sxhM3+eI/GpeGLP5pDnz1kd1Zs20JqtWQT5c+q2n3NgMFHIxQ8Uye7+94e6
Ub96f1Dnvz8btJ7AHZ7PsLJR0SgzeGGBhUhJd9jFsDr30ci5cCNfv6mdcd+2uCs9xxI3CRXlVFBT
vzYjYhe1iUGjJxfMmD2rGAi3yTmiJXAdVJwiBkcDCpO0xnmsxLmcg+KczcMvKavhaEfYdzLk6r1J
BI0VZfAOXAwcabNs7zHI81hPqht6Ep73Qu66wGk3mWO065hY1aqC8LbDtoTdAj3vknbRvqO05Pb3
l4blvwzXOdSx6Z5Hz/r3X2/AC7Y64FzlJfU+H7XkSU9rCFKRv1ddXj78/Rl7npkOBJSdCDcEqQf9
B4HKuOjSuacmrSbuzOvfr6JgF5cWraau7F9ZgPxNocj/9BW+zcJ4y1qJPOEEAAKN+BMDjbW2sAC+
Ctc819zPy1NuGgRwoVzjtCufC09HcXfVhxE3PZOjsj+ZyorXrR1bOwj0d3LJ0YeTCDscQMZvrQHM
t++z7WFIXm89bKfog2DkuKaiy93DWKfdqUg4OVFITTpJ6tTRln6H4ycuDhae550TWZ9lrCFTgxLm
RqzNrWEnvPx1dRoQ03eRrXfbfiDn6xv9oW5RVEXgmETW4A5ljTAPTQqczYuxXJMB+zOX7qnvgWsu
A6oreykPPlUEVzVvztUIOESzNf1KzO1QZhZzlsbSX1vF9TQLo1xyBtgZ2b3d/eJiTk730ZfaOYim
nynI7NvcB93Ng4NRQgidQHu/Jb58mYEMoZUU6bbR4Tv1V9HNESNrGI+O9ZaZvvZcROJx1GR5lcV7
hJUJBTDoLhXaJo2G2EVS4XEAiFdWtxxLI7B6+iC+qUAY+GMnvwiOvh+wUaTCbMDdzgFB+VcmJfgj
3anY9haKTdx489n1e0UDhsX0wcgGck7ksesxx5OjgAFEAqSFAwFuz3UvsPajMPpavZ372QyZlHPW
83K5K6I+2OC2Bfqw6L4s7/YdcZ9vTCVPsYYdIvNTc7+499lRZz8czQaMYOyx4+Yes3wXdhXsGA6v
hYuGP4PTwSrfEKiIdew30unWBvR53ATGuRpouaMVAy1EY5xraiZO6C649VZZbnLHsdcBHXE3LW2j
gzITjEhTnq9zz9EQ53vxLDgLYjldRAh359BMUE8poHNQjYSqBm0dp3iwyhQvn/U5jVn/Z0wJ9FT4
ivsqZoVgoXsYR1jTWReV29E3cczoqTolSXAAp0mu0OW0ppJHFxgeI10bJ1AUv0xzFx3x3E03ZzTo
RutAgNWuvPMhBTdGIvEFywboL7qVcNo8B1qm3UlbJvwbm9qLPwkZObiX803cxOa1iiqoajaxymCG
9p4PzEzFUHcri9eUSHh2bB/XeM/8+TrWMKYyHYZb5A6PfkGEUbTqHduCe41GPSA3GJuUYUEmjYrZ
PhpRzSDTaN/++Y3YS8JJkPlEOg/zOdbPDF9ivHKUe0y+VW3HJP3oesRDIiakwgpaCrYj45OHAbPy
gz5/oWNopyVuid8GFX65BkkF1CXAy+VK5F0cDc1jxhArxeZ5nTz/EGMPW0W91x2ESW4HeFexJ8KM
dkCaR1TaU2PXHIxhc8xerragMmKy2D3bvuPs/wJ1oBHpCksHN4Id6BXDW5NBSim+mpk9DHwdNLf8
V05T0SaPVHTyVfvMtnq65T1Mxr/f4mDAAP9rdv1/V/Dz3Pz+13981/COwXP95hGpMPVWA+0jh59/
/YePj/Z/NwXvks/q83/+9n8vOvoXUydwG9A3ubQM0Y7+j/9wBFv/YvIsG5z68QX7Hhyh/3QEYxZm
f23yp/zApt3T4E/1/+EI9mwMLUFAqY4JrtGy/0+OYN9dui7/q38RR7Clm47Pt2IYpm1RovTfHcFs
UIQttE/MFN2zbsTHNgrwk/nk49hEOPgV5gu84vQQu+O0w4KUavNhikHUGbjlSbMQO2RjxIiitA8Y
cYJzgWOJ8BfpEYfGC6/A6MIbJz/X/nDFLVM/BD0H8nKDDDHfUgPNz+cQfya2DpVcN3e0EFzcZp4f
MhPmjBdJQDbSYo7fozqLSG/oQRG7ZiQnk1fVjQcLMqDfnplIFyYBZ21BWiWAGwrb6I9my/im//77
nZmxHT9Ke4pD32Tq7GIXOqUc9mFl7r0a9abyquooadnbirbsIcYIvBxT5OImmrXLnBbk7eL8iCDb
HyzN/YIhSi9hN6AD137/Q4Rl2mYGFFGjTYt9Hah0q8wcn0Zb5Vtv+efMHiRuCs1wn6BV7XKzd9YE
7VZ6yu9I3f4X/B/sK7HnMpOBDnjy/FHjt807rE7DBjaC8ygVhSkGIzOV6eI+1BZbeYS1FX0zxzyL
ygeSTc2UdfcybkGYOZp8sGYrn7apqYzjX7/3JIL8RGvJLwsEUSid6AF53TnFWfKUBzMmWB102kZx
qc4d9HyYaYQdVZW/V7F4tFpml3VSXrUIqlvpEf7XvD7ejcx6EIA3ntExERb9Y4/LifXcpu7H1Jd2
qO5Va5BKpraKjjYFKFeu2K8k7R6G3CfHIiy1Z/APJNEKHtxgtphn5MzEG8YDXPj02oOlB4vNQdAG
mRLGJkYsSUfcRZr+CYSiC3eezujlRmky0bwSUSvWxaEM+LyCeDMFsTpTN0O6ZUZBzAepng0OaEBW
yCXWFQmrCuti05D5mXtdbOlGNXBElS+aRZBcC7oaKIV0z39/KBJ9Q59GcozSbscEKUXDweWqD0Zz
1CiPJhPDfMRQ2lH3CufKFz9JKqwOMZxcdOTqme/BC2unbc9DGzwoJvxrvx6TjUkMfT12gMhAXy3W
Cv9NLzAaS1vrf7IIC3W8bhJl0iZLjh+P5CWnoKc0rP7dxSccL6U5JnTAUhY0HeTJcuSV4mLl+iqZ
J054zXihfYM8M8T+fXAtJ9KA8GR3fx99OhqS9SDG8qxZEFsCNuae0Tq8V1gqI4k5EAZ6xSkqNOch
29oY6f55UawG5hjwrNATNqH5k+6Z/cmzhv6UQuaiIYQhvfDz+cQBEsnVn7Z/fyZz+IaMDX02SGRx
wNociibozrGtujPbsCWPSA0DKG/B+GNCssXH5iyywYttxWQtbf0orAqyg0/xck1t2anRtn8/yEKT
zqnhitoAXB6dsnv1mY4wP5nxUeoLuaqBGgnobT/VRhXyUJCctoHEQXrAbq4E+6ZyhukUd5N5HQv5
7hu843svz08WbDDyg2N20cru25MMxjQavTdQC+LXCEsCIj9oEVGynUEC7wgyO5y3Pc9bZYwxX05x
k7w7bV1cAhtOg2+rq16BYGo9PaMZuMlPNjv2e1lZVMu1j5En5g3FNr8XBongjb9Oq/iHgkP8yt68
96L8An0WPDxIZaxlekumEKa37IeE5hNSnW3/t5LeYrKe4xfpFyxfr/evRZs+FyL/Dlwr37Yun/aM
P3wQz5bi76YOcYMCxxWsHLyO3aA2AyQG2xzcx7Z355NW+/ipe0gOqQOQK2pLCDVWUZ2KxtT3RS9/
B5OHTwTIIXhcPul2oK4CVMORtPAcTqBXjoUzdutZkVKbyQwTeJ/WPnzZXZsPv3V4ChX5ilXcdg1U
timglovmBR8CApSq/KtB4A+FVnwmGoeFLBnpH63cY9969q2cxgMHnZNW5Ac/O7V6CwlLesC7FtHA
ycF3ONCZsRAiyOWlsSo6JkZ9CSwtZ4yzSnRCfWLcODYV5tJlm9o37botWfVmKf1Nm4zrSYezaAA1
26QvtNL5DuF0BPeqSv4gm+JGyHiulOsujuV6y+1JdhTFr63jx8zZ+17DY2hBFKwzfvArd13F+oqN
+T0hBRwmkIGXW5+eT5dyqKl+MdPgrSjKGU6NNYck3uHX9WsHG+mm7/qj6kYHbG18Q/uhTRv92isJ
a/hQ80rCEek0nrpuftYai47jkpOK3eVPkGLeUQLlGnQD7sJA26Bo7Yz6vQqM9YhyoAWwqnuCHaV6
IsL0hGi50+siwnFXvpCyZELqjUyu/YvTFCC5RbRn7IXVYE6r4DQnRFzNslpTJn1L9eaDyo5joeS7
TbXGqmzxi2KVqbfA5rAvl4qaIgrWSAQSxmFWpk3zmUcOck4qdqX0yEPPrbWqjT60BntYe2IRsvHm
DUR/d2NEcZnHoUlZGQpJQZy1Q/KgH+KDJAMpW2h7ltUFOJsBhSl8eBzkRn1DcXO6oXEt22DCZARW
+ltVJFc+gK8MC+DalNNTzzDgzFkLGC43huGYDDNNnEgFkK2NZnOXegFYPG2ixIV3KNDpY8lcfIVJ
qWRM0BKlymhPzmFNaJhFoM64wXak5ONgtJCEOscXl5xsMscd59hB+jsKO9uMaMkrjvHO0S9aiotd
DJa2R4p6ykHEy0ZBmxwYckXyDyZZMDoLoaiqHa4gxCrUvJ4GnnlY+x1oV+pvpa8uoyi+rSJzWZWZ
5gvqXzjcrZ1RGKQu6H/y6jOKJys/LmK+L4A3UuGRTbhr0rSBRImfhlkFHun4FCf1o4btHhvpzvyt
62R2QFRbKCT5hycdfib8Y0qpI3YfXldI6jSQ8Z6CuO0/tLGCV+d/T418sUYyHnyS/oPjuytDHxnS
SFLw0DAp3utVtysdDK10W2ymIvnS29Ai7LWJXXoDffiTq2EG5NLMUFjGJmzHmBYwL93OpekeM6o6
qJ3BXujnJcNrUR4L6jJWprtEtbWU3eBgcl6LLraHz5k+4U/8Is9zVr94PqO2ciat4vV87D17BXYx
vIaqhtmBBtG7mE5FCgSRxMR3EDFnblLxHBPhimuTBc1qv1ysIZvcQ5SNl97faSTojQvBKwMNG8X4
XvDQcw43L0J2n7AQw0qTVCtEYB31xXKdWDmcN6YHD3kfBJe5uw1+VFxYGdathPNgzlO8y0sX4rSp
n506Onp1/wTv1D7UXf2iXIHS1DthZ8d7QU5sVzaex6eLdZ+38a6Q6o9TQTB0sNGstCVQxYkWIxgu
iTzf2VSyP8K8DQdNvE2VpGCQkUZdvEmj9ELZIJ5SQXeYIgBKiL45QXiqDoT2iK57gDjL30TcWbN8
zv/ZdCLgwG64w8ZI/Q89JlN6CriyYB+ZIBsZ0o8cQBMKHVhpV7UQhQomXTzS3l3kHpE/ys13Loti
mhbtYbbtRzgcS3+kg7eVW1VXtiDBp24SY1OTT+++xqxF8hmsuoZHuW0xaignfbaM5GA60SuJ6XBq
xAnKJqUsVvM+21ocolAOm9aeycCtyrhizx0kzXnsxQWOArvdOXvVSNCUXjygljOFR0SJ1sqIDnGD
miqqXq4FvdxxQJdLGmefM0sTxXCIlxKEl21j0Et6MokFOYa8LTbBE+x5BkaJuqfSAYPQTmyTml9e
FDxGV9pQIfZLi3ABxG83f63rmLJz6V7xYOF2zn+IMQehVySfU4O4iaRFsebIwKqaPMyEXfqBNxyb
IhWw1aCMV9/WiMw0+QGA7i9Vlp/4lYjtcUE2WEbglJE/CiawD2leMu6szENeBArZyg/tDlOazaR+
7fg0oeZ0zSe8Luia+BID5EeSmOMpqvtjlK35XVczWl6AHsF11fEBprX1HGeQBEo8ORq+TWbt8KfY
y7UM7wuOU7rC+ma0LUH2Houlzh4WaE/YqWxgpyBO7uzfAu2RjSA36Oy9tlb+lnLnz7xQWWlJMWnL
Vl+WzYnHQ20yyz9bQX5woz7d1WKGztJSdNBUd2+ycTjbBoAquYG5sckqxKpIlR/wGO+Gmd/HI0Xu
5K5wlAbFK1tZJOsi2+a6j4V+XAVGJ3b4Zi8GlETVn3O3p6lwtn4KmRwbt/k1BnN8o+D0M4k0fw3L
E5iS5L1Vj/zzNEwkJKLwPWLFXkNDisJ6ZvRcC6JQCgIyrS9n1gVoM2qX8aKgESMsDLUdrFd9cp+q
BI6aNNnWaWRBHthChoV0XvWBBK3UjBPu19FO75nbl4fROqJ8LrZB7WE0bHjAMW6ENJ+6s2OCm6Lu
krm3t/fHhBeDBg8SxZJ/oNYDSBDHduLJrtsH5k9g9YfiViWjvI+F/ulgqJwSV64DYy72KI1onkRH
Z9X8qQHQbD2fczzXcGQTszIm2E5dylLv6bQS6J06D0JeG89h/5lnuwiw7Y6dG35Qqmd4ibw3OuDR
NtF3RBLOgTfN4QCsFBdCvzcnYOZz4/3kPmaMQUP5Mt38BXX0XYzGve5y7PckjebZ38GdhOq4RKay
U2zBSXVqqk86C8B836zdg1fzyQR+p6+wNK+xH51dSuVGh+ld7zpvNjUZaQdrkOpXU2e1lxVCueVV
ez1hSykRo1HF4Ik0Gs8uzVt7fXE9mtqAEVU3V6oYjkmLFbHF5FPRybr1VfCSGhJcChhzjtFh7gUZ
Nsjl7dBhNKnYg3juQmQBnyMGrIll4F+qYryNtfWVUQRLA2S9b7Fewsi9c12PA2VsUMZBjfet0rcu
DyeBuu+gtN4d3f2aTSbiPKG3aYjoGFAkLUoIGjaCet352PClezeYsYZFmt0smwdROPbLLF4okDpa
5r+xdyZLciNbkv2Vlt4jBYDBMIhU18LnMcJjHjYQkhHEDMNkmL6+D/hS5NWrRVfVvjeUZJIZSXq4
G+zqVT3K6N5axSdetE9TilsVCYoRDf0ZJ4oYsnUzw0YeiGkLzVUAQNJDTN1yz05hRX4k2Tg1T29z
6m5RQ0SbeKVpRi+9+Qeh0X1OGZ53PZ9yH5tVNzgvDebVdib1VmT5zsJnvFMt3IkqBJRBodd2AA0X
5IF3dYxLlMWsmlGooGHXZ4P3Y2IEv5J+vFl0yK5iWz6VSf2LBQ/3KRaJqis/ZCHu5+zDm/33yJoi
THj9N0CQaMVhNPuESxWP4CrG0I7X+dNJvipSgMqfnmJtdNuqi1+teOniDShBiqbnyIh9Oh4ETYc1
Gd1+fk/t+C0xJaRZPzrh8aJmyMgPepi+rMq9pZ395DjRswHWZ+iL49TPF5PdLzaRZG353MliM92K
BYRpBS+ClAP/F9/YejhFVgZbYv7P8s4qHwYvuinAT4dBzeVRV9GljKL0Yg4/R8oAqXxkQ4oVCa/+
z7pZrkpL3VKMsOD7XGCA9eY1nHIuMLz1kOUqvOauG1WnysmIx9ftVkouH65FwqNc3PROqKjYKuTW
OrjWOK18fPAkxN40a3FrLBjrySgzDdo7QARUGtPpFMX1T/if5ymbHnPsgXQk7NkmPg6M/Tu7ppQ1
ScgoLM9rx2y/DLZZu2j2KBtUYgOtBXlxioqtVjjwkUXvMx6oBVGIGYOqduBZlTdMLO5RGfoN7nfD
UtX3tpGZXIxFh7FGDIAprBlND/XkMregKRTrvIeRBrkcoD4UsuVlKq0tupAHz54iSxhcc14+VKic
JEVJ3wfJrwj2ZOgBcpu96gUP8MpVAxJYaz/mA9iTAGssUSFxaCnQBr+3TRyGcO7Y92LgRmMKGOsa
Z+y6G216wFPSRw/lGyGlCxWcdE3zcmnWsSnUZtSPB7NwbtLvPp06rmhfgBdrUHoe1QdqiDaZL/f2
gEPRIcLnUMhhztWhYVkPN5CJKg7iNz8m+szMds/+bwSc69OymbKO9uK3TvQFrblQXxstaNpxLqU3
JdT22uthIJoy0UxTQx8THaT26ZMUA9Xw3bQeqNbUjcfQGosvozB+GB0g9qGI+awav8Mw3rZGu897
675y4juZYlkH1wK81aABOCX0QYdUMeDIt/ynOa1/Ej6PDxZe5JXTIV2Nz5W24o0/JMa6KotfTWUe
lO28m2pAoi3Ko1lSriDwx+YL4DR4TUvvfR6kBI0yj/sm45MZEujauvliALk6dp/gIat+wk57geZv
7sbxov0BP8bMeT1biMv5BDbQ7fHcl1B+gzGtH1MuSw79ilM/osnNKaUQ8MeYUbntLqcyDGImOAID
dpMaGCNGMjbhc7Lk26OCm5ziK/bsWje2gfNycQyVqf1tTJwls1ECMYRlJRhQSdW6uGs851iNDdZB
SVt43amXgAemI2HDVk+9S6WL0QVs98cnU0sGEAUhMZADOZMBkEESYvkWIZ5yazwVo/XeBjb7WYZN
R8h3lOO30hy/FfmFufTBjMco1jPv03QsDlb2MrchXfA5YXbR8zIWUfWockPsMhfSBc/5MKDLPa4f
PRBSd5X/y0uiPaYRQnfUOWDWgNIwYI5Bzlsbo7XAx/t8B3u7wMoMJ6dbyvn8gFRmqOPd7IVPxFdt
V90oe38V8DZWqvTWbjJc+rKfDtx21oA2nVO4/NAU4KvoGNtEqk7XgcVJboFbVuaUbxK3JBIR+hK6
anLquBchVVLNjFV8J3uiNpMC/zUWQENE/NrM+XDK6TVn7ZyuHY90DfGqx2TgyWfjfN7JHNN91v4u
TWsb+ukDjlextsbqPEXoUoHhvieCda9wmq9kQTWnwOOtpn3yacGg5B7cr0thCi2HuEDElMZrxgsc
5/FeMP6tBOsAblScuxlV4kGNH6abiJwKCuEkkQA3zzXIrg4/GF2YWTWCBNgjjV1k3K2V8n+glT9B
KGZ7yPjUtF+yI8tA5cYEYIIBPoqbG9m4k/YC69BkUBnFfOelaJ3ZJNx1AfC7p1WFhYZ4F37zNDjg
GuxuS4svarxn7jChkJGuXhxaToxW3gLPxRvY7aGr/2jVbOypmSR9R/0e7d1cHrFZ0KbItMf1kynX
ooFAfxhjCBaqsfHIh5e4zu8wsnqXuo2zK7UHm0hX/npCqtta2nog07jr89bfAkHcMegSUFLvruUb
q6g5dZG1w/MWgaItXNy38S8PROO+CzxcrSx0wpY+7T5ToMuR6WYHhqOE/sDEkNabmDcGasmHxozG
7mDlwWlvVKDWeNs+rZjDw5Eoptl46/JObAvCT4yY5b5uaqQyrSQqrfqMwYouvs/XGv5pzl6fDYrC
XY8kLLt4OBvUQIZz/UvoiagrA+OK5hwWtmTvonC60wZVKbldrrGoqLyikAtvU+7McEE5inEsHLWF
vJ3GvP6t8rYzlaKJTaJSxWhoAg0X6ZYZbmtjv8U++VzTnVHnE+dOO37a5XCkXwbXQW5t1XDWvrjN
AotObPf3AFJaoyIEDr6xW7DfdSfW5Rgvk0EEniPOub1E7W7EoUIelxfQqjCRl6fUasZTbh8cQ+Ld
lRJ0HjKOasXeil3YwJraekfD8GpGODFCV6eZ9gg7Gx65mNkn0xQPqom/uWjRJcFJ54eLGS+glH2m
ptkl8jc2rnkYRvHLSjF0CLsD8TWMRAhca03qxD+UfbXpFVIOWOx6C9RPrpjmooPlfohA6v0ILd9j
yXHWbfmtB1T/ieGBRzI1DtjcpmOJYR4lQP1m10e7g4nBiQlkBV86wc/+PIlIHrVpHCnUvNiyoLzG
465UlOELUKBuV8H6OGnG25MKOHwGIHMBf2ZqLJuLCdBnL1sU7DzmghbnG3d+SNZe4BrbpI++bXNo
NmVGo3Bf9fXFcGXPcVR+tgK9ZcqoG/XY6sHJ1iFHjPerHYB1BxGBl9qTbxZvOkIz8to4RBPR4euT
oo+1nKbXKZp+WONamEsoXJgAHVP9s1XQOeoca0PRl89t135R+Am4CAfsnt8DK9DDiyIHaL5EkG6p
49wcK/JWuocIk6fx3uOzf4zz6q3gXQLNTfLby3hN+Kw7Nbjy1nSF0400MRbrhq8sjeKdPA+Ebp3X
J1/61SmJWHWa0oLj0mTDaXEwssU6YyrHEwkdfsPyAlpxe0qDEic7YIeTqPFPu9GDjlP+D7l7JZY3
QOHIsTnYhQYIY5Odu/z5t2Ml7npBEQWG8fTSlTegtRgm82DYsnHY21nMHY/SsVQHb32oNNu45kcf
R4sv0d5Qp/icxCO34pjQTUXov+8GE+BBeHNI4u4ELYlwqoJmYzbsYN3K3vomamPtpKxS2cJuMImG
W0pwXnVVf2Q92wLW11SvLT/IfN96IRV0TfGsEnWuQ+OtY8m+w9yyl117V6YxBuOQsLnlmiMuOq4O
cdTsSMK+pCFWH5yffryvZXOLwkLsmZ/uVVBSbJVTItxGm3IGVRSXWXMIEto3FPqD7yMTDqCw17NT
vyVxKvZVmcSnCDL4rDn+C0qT6x9FHQhmhfg7VuaF0Mpb57nTKu7SJy2h40wjTDvuYgxzZfzSF3lJ
5LH+KBqwLA4DdGXFJj10lMey+A0U6y/Qd83espoNQ8Az60OkXqLeAXLmhISwniMy+vQ4rhWmcyj4
PB+VLTYY7jAIjSkm6YHyqayDCo52pFnN4DZtWF6k9m8Lt58YRXXvNfjZzSI/pW5GK4SV/XAEBVaa
OYWoBA8B07gwgrx1KcM2GO0Xn8ZmLIn0CBcgHVWRf6TDxGImqt79jMZYt3eY9eNwO5jjNfHS+EHh
7qHRC6x1TuNlhn9wJAPQIItK7uaOzt4bB6gWzBKLA4P2HW7ULv4sBrQI/1sbt6epcbdVY38UGprt
VBIKGl0gnABkKKXxsRDmtNMGFZf7IfhdcqXdxWGPetyU+RpAhgPOcGY5b/S3MaXCOOkLvjGDOR0c
Uf2EQ5PsXU88M2QTVLKLi9vYX7SuyYOTshnRKLAY4HHwduQFHeMYutY1dO2fNjymVeMP2xheG2/8
wyD6ecNH7C1xpvhuiAl4FH02nXLcu9p4KvvuIH1I733Es61yyUnCRKSVyD/kRWVteYm/I51w/dBD
v08qcjEu8NNpwI3HonMd+3QBz+O1BcO2HkFRUpHiP/a8q2ZDftWlBZR5GSJLgEMZ0yZMzWOkxmCf
VtPO8HW2byDrFu3wkXgdmq1ySfmDMxxGajBzcdcCnFvLkA5K+nwyateMs2K5icGBoJWVcxfEsUVT
RJ9YL/R2gRB91fg/jyzcGSLnRt4lvt5ZJUnb2ayuUR/27Jvma8ed1kl4MSy3v4td8TMJ81fpqx+i
92zw7PGbN52qeQgO2Of9Hc0pwSjHfdEhy+SLRNDon5mEkjqzzF9ZDUTQpEcChg25HmXMm+sRfP8E
0f6ceBTkZYbbYFtMdqWfEBZMNCJ1HrurFLfl4rp+Hmpu5KGHV8b1eAcpez5rpIomKg95U/dn/DqH
MbXk2hPlV22SRLHhO4B1iF88hOZb0XNTUEHusvSvuSl27VsYDtamalmFW3RkUHyDUqStk9vw0A9I
SMGbIkMdRiC4Pa4nib+0wgo4MyJLflpOi4VeA+S2GCrm0Tn7boIJkTA4Ps+Dp2EvA05dYvAzhB/c
QtAzvg0PbIE0XptChg8m5+SqcOdzOuAwIP+29+qMz3BPhwOGJvY7ir+Ez9pjae4Lf1HqufZHIER1
xwPX4SMHwwKuS53UHNue9WIFoBRSpGa/x2hHCj7b6Nbx1yzhd9xM3z1/QloGF0Gp2brJWVMnVo00
U+1A+6h1y957uRbxzXmtDei0RmqSbamtcd/3yZqkHjZSpvR1E7BHccOEz7XQd4XDe8YBKps3tmD5
gCI4VeOBAzS9+vWmYLO3AIkKyyJNVtu3RTW3pobGCAYmVBW+3tCigNBSyneM76+Z9wd4/F+N7dM8
DYFClqlgAYDSGgL+QbR9dFo6eYYOzyW/ifd5H5/yHgpww3HhBTVWVvPLdGlfCHwPEwLzslEzBjCm
47k38OVYO1mbn2Mcn7iGfvS28ytdZJI6dQYw85m/M4GMpbTV8BCpzrbrfXp9l57NBPZOoJE2hJma
KzqEiPS46dFQoTiNKewq5FgeahAPqUo6yDm7JYVnrhHMHv2Bz2WZjy8mNyKY3ovRvjPxlhvX0BsK
nk/Vt9E0HMs1rDOa9jbTEt03nwbBJ95FQV5ByvuVRHmzp5bsV2/G990IjaxGZHJKuk6MyWMSby0y
O0PJh6fMQQ1gBRVREWyws+2p9I35s1LUkwBKnFzEHkH+jUBhE23LRQzKEkTC5Yeyar2rauPXkoE2
4mZD89E5TQgsNaL3Ny74fLP2umsznywG1Otk+sS0jXLaNHo8zlzYruMIHa0blLXSS9GUCcalg927
NWqKiFTUX9rc0ECHAbu71e+4DudTFOZ0wJmLoTny1tJgbZPN+sE1M0FbmP+YU096TmZ9MwK7B6XV
nkOJmsRjChNr+dh4elrCoPamkaV6zdS9urgBXjIEumRryO7eqTp7K1rr6PLiWo0L/a5bz0vqu9Id
gcBq+EWEfJVM/rfrDN3K1pO7SdMvRPh01busJ8qOYBNn1i2znL0Np8cBNUuBAwJxW99DH0iIyGJa
1hXCXPYJi/YFNBZZrIxVHkbfbxl26S3NuR3OVU2/n21s5t9Ta2+drB0oCSrPqU745C774MSM54Mk
x/o4LRIzBnPE/Dmsz4k26T4jVzfltrsl0fHJBodwcGwzj1jY89y23g1JZDKYzcypZsD5JS1enEBd
VEvSqOSDDRCJPl8adA49vpRNSvGvTGKaBTnAg5CNAKisE2N5hduKrXvhXPhskKhR3M2jjgQOW7S5
WkyMCW+8ftJvQZvJh1o3J/7+xY7vHcvManyYQnqPbYyPaHEeFsAhEcwOc85LlaAoBL14HrNQH0SN
K92RP3ofkl6reuP855+k07OcM53ip+854RErV6W5p9nTU+bkwd5rfsNecU+2wb5g9DqWs5r1P50z
+dY2Mx86Y/UuW3rZm6hLiEWkFJpYsrpkY0DQcZjvTO2xuoVg5maKbRBA5ZlN0R2ebRLG1AIeo5ZN
TeSM36AZsh+G4vEeCOsRZaBZySUdlcyu89S3+Y0jJjnN2diduOtt05kXLc5qtupcyEfgQjuTHp77
wN2gUMLV7IirNWQsKL7gmgd55k32ZgNmwIowWmbxAYw3NYgZUo36Te0tLdepOjupuGHYiM+T4Sag
KRLxzqVz2vJ40rROmPZ77E17f1T9s8xaiUPM+5XHLF8rqscZfKpjOLEOqV2sUyCUNZGGbNmOOcuf
6xabvV4D+Xw1RhSE2iHd33qvnop4CFL+YwskKmMXuK7YZ7qHqJeH3tl/Gh2EW29MDqNHThDmjLFz
CClzwNEcGuJTq7P4p2Gr22AWAAzdB4oisLj7NGQOKYEF6UZn7Y3ROaWSapVhwN1ac1Hv/YZmgioJ
i/vYUcV90s3FvU2N5Qmz01O2/OzPv7LmEnd+5zJZjiA3epB/hqQJt63EqWQCbHup4FdkX6yjUdum
xZxl6iVVO7mn2OQ+JHzT3DqNUy5RqxN+IhwiNoTBQbgw8QOcTaKk67izH4bJ0i9pxxjXDzRohgmo
Gy7i7uugovu8SqoT44FGuF/gNWgDV5c1MgADXWylR58ghl4GMyxJUiXWlaYVyBcdsXW3bRkBOFzC
pbTbcjpQmIAQWwmge+49RSLGvvM4LSdnzPdYJNNr6nc/yqxXz4JDIOkqb5cZNRHS9nfRwPON0+ug
kB7xXccbXvzxTCUPJqAE8u4MvCsy0+YEfPLRsPnjQDJ5FfUh1JyjtWNTSiaTfeMj1hKlarYpO3Qw
r1Z0dLImv46RlV9bSDQtlm5Ov3kzGgJ1x6OjBxvvU5edZYeiK2KOJqFYYqQLbYyjrg9oLoOq8JFL
kAh2fMRTvcoG7A8Z66BTWV3byn+zguQtTRlhFe8nWoqBuacE1cL17G3JeYwnT1DzhYOF/HffLRhm
tnHjB1owMU+Hv+DE5zTmUYAWQw1OzvRtZYAW3KE+lUGN7QhcQkQzcaaOAfEGLgmN2jbm2B6mYPxR
DvonjseK8SC+NHb0DtShPGJTH05GvszmUtMO3+srIMBmx8UwJ73P6qnFNBjFI94sz4u2SUTJMcJm
VNrvo4izvZiSYMuG4XeDwWXCB7sy/RRHziDuSm/AOYOFN+yzq41ow6wLr7D/NIijbWsicJlX8ffM
mddiID5bFzy6FdPibUXzkQQN1UA/R3iD/NWTl8CE+c7aE9ZNtjHHkpu95vulay7CEk5X2UBd7Aps
y+RfaBLYOJk4u4Dl1sNo34BnZHyvnGbVJ8NTFHM4U8qD5XA1Je0+jcIr+OVxA9HgpozsPopIngkm
72xhsRQ+BTG999rp/Nj0nUG76ZYCadbSVyfWD0GVvfn4NTfQV/3gMZHoC6ZBMDXWzTlq+nPl2Jc/
cyXOuSfSykdhxo/pIK6ATOA1OshnQB8rtzz4U3nFXrnAuaeLFzd0bhUNa82OpqCCxl9Im2urjh9r
xWLZxOeL6LlJlH9VNuUqKHJro2dwLvUrNSrvJO1b7yWAkLqOcHOfWjf/6fXJlqv9WhFUokSTbHWZ
olwZoKMkGGVWsyjSykaArr67IESsWnLNEtAKcJdXlhLUnOGcSHUPPEPPF9pwn/KUWU+DM/TqEH63
B8Zu5Lgk//JCoI/BWr2piG162knsao0hthnGjy2r/ZowLuGdZHLJzNBvSDVGegDI/d7Xvd6RmKaG
VVI4mTr6HAwGRXcWhum52xPdHTIZ3ONU5VCqLZ7hgNhQv6SPiXag0o16y6wYu7s/P3iSpk8lxKvk
gfqPf1Vo6ntnsmW4PJV3TQN4PgC/Nn9+1gaTd/3zT1QK//1PpHHSNWZkNJ0JwR7IWreXqeF4myIr
IYf5xE+9UNzlToSTvOf96drzXRFT5zOJmFX48tN//pDU3R14g+gEMQgYVKSnXUxL8Z3jt+wKK+ow
By3F9c8PPe53L0fS7lykL9lI7yG05vQmOdNd+J8Gh+IDTzf7MNshvSzWLubRs8TaBJZeBDc60rsN
c6FzTbseBTB9U8PUPLRTxKgfF8feN+tTEP8i9FbesA1v6QzZyiTyr3MwVh+xzp7rmYBX9ScjYrji
2HvlXWIP7b1rO4f/nzX6Eyj6L7JGDt0B/++4Ef1D5f86fCcRCNn/GDv6+7/8R/JIyL+ICFEd4EiL
7KglCf78o4uAX8FA6WNJM4VHWYH4Z/BIiL+EkL4V2A74ecdb0kJ/B4+E/ZfredI2PWkFkhyF/J8E
j3Btkiv6Z+7Is12yPEFAo4H0fNfxLMGv/4cmAqzzenCJy3FUpdDreCS77KowiFHXU1XjNTbLLTt4
BulOn3yd58iL9lVouv1yyS3dbBF+oJ4qz36hl+o1HH0c2w5wScOIvhILvY8My6oabHjSCMV9sY86
UEOunu9iHe6jkqtJKRz2WmnlbNGoAPx17SWZcBI5ITyIhcTIosNy1H00tneGb54MsztPfX5V9JVl
Joa1tsE5ZUXYBFR6NYPw3QcAuAsGUiWR6h4YZfGztTsPVikdYlUsd+iN88lo3PKciSr5UG4773JQ
Oxew21QGsjXpzhDkJ0Bhbrjt+PA1aAEjqhW4FBJAxDGzdSRl9FZh8nqiXstmpNJj/pCOrr/roq49
AoxokBlLGRpwCpGF3bL49hz2MmNKYXMYq+DEUokLY4LIavSLl1I1z42tnPWoUnFsJraFKupGVryd
c0oXl3PFmHkeAzHep0NK820yUSekrS9sxFuaQR9YxXsHgsEBl5KlXJhLLGAvwhWwNJ09y6Nujxfn
2Sun5DBFJBxW5ogfDa/f0H7nyYCVuX6CB/Eejmhcfm49tz3jN1KbtcmZK3AIGhSjuOwYczxY4Fzu
SyU+mtJgxtdtZe7naeJpi9cmIWGjGhclJuzwdEwq27tu+8OJelwMVvOzGUx3RRH0Gd8mUWLbzu6H
gbI+e8aYMrC7YyzS4yFuI5pKKd9a8z44Ge4CZy3HChALT7POsqpNTO3lbjLD6hw4RfnQgjZ6qoyh
fbZQLkYq+YgnoA8NG1LqG53zgACRH+40Ae61MhcLmuCoX3zLjYvDwCkCKoNr4+f//CT97xW1PCvW
FcW/LXnQX6qamuWI+fd//Wn7j59H32rzo/vxLz9ByiIv+aC/lwhly63h3/+NL/T37/zv/uLfqcv/
4pD0vT8vwT+//N//2d2Pghzn/sfP/5Tf5Lf/Hch0/pJLapJzR0gORY6xv49F/y+XKCb1KLaN89D0
fEKX5TKm/p//bf/FktCl1gVDgu3TJ8aX+/tYNMRfQeBYFqcpMUpWeb79PzkXBTeffzkYfZN8p+v5
wlwQQC75zP9U0TLNKSsxVtHWxBlRSbWZ2Y6iQvZ3I5WQfXaeu2ebnq1Lm7C7HeP8XlLat8oV71Mf
nDAtFtG8qTjHIbutM8S2kz336gkC27Hq082Ez4DCz8gmwPXBmGGdW0fGu1oU9Cjpqt8GISKN3VjG
wWx/FUPx7qULGiKgJMUYjIeK81gFvnjPvZESgXiUu8AOR4ajWJCgrL2zSuV8sASdf4VItoi38cnD
waKnZryKHE6Y7UD4UoZxCvVAL1kBaywYd0EFS3luALs0NfpXN6n7woOVEcXcYPvOfKkTiLAqGcuz
MRdiU7uE0AZtibXAKcx/5CDTO+p3xVkReeYd6p1xl7kxnVlD6h6zuL+fAqgHQtuX0cHlV8+z2g9t
sYlk8Zg57VOKa3xVmll5oBwQG/pi0LWKCeUlyN6quHoepuQmrRGARuS8CvmWEP0/Dlgctx35HCgQ
2YaODWjqbncgdZNSHpzttcjFtapV/OAsqfvKjVnct86ZWuTHvCnFc2eJZFOY3BBlJ/jv7AFlbFhe
j2bjFzhTtG++0+mY7AqbFowk81/82eXr4naofYq6OPSzZ0vy9+ehFl0qo3Eeu+K5jQx2gyi6A409
Qd32yJhpfpVT9COb8FRk0jw7VXhHLNJb+yFozrh2KGPROZAHdofCcyF+S9Bo2ZEGkpGlMjC0ADAT
yUQv3bl9GmwtImMQ5tW2xUOzK3w4eDR0UojoNhO7udb8yQMpcnkXxjXdyiPkyO1k1NmJUlm+uxU7
KiiSHbVrdWaZYLC3XhM0R52BdCVdMNeoND2f1p2IUH91T4ebrIqXoUgwBOIpWeHVxwBXqmA/kX/Z
TT1N3RpdAC8LrH5YUDuTZxovgr2ltbxbOz3ipKn1Nz101ikb5L2ai1PpWfF+7vn7dVZbYxdkApH2
Ch/+kknCt0uvUQ4Wo2SRQ4WeJD9H0I1KstBKLh3Ay0Jb/XOezREOWqRuO52fuEad05pgk4UXA44u
l5bilmXyM4CqHfjJOm1Hf+8pipgrL74H7IzxYbLNbepU50YkMGkcwDRGLDs0C+Sj3GtAWzeRIrJX
BgdrpOCZVCXFAu3dFFO6oNz4mTCEXnuJ4x6cuUieM4xUjuXP5yF0cNw38b5JTVhTln+rytC8zY/9
oIOzVG+4Pq8a8NUuki61pmVP82rJuK5YiLNQOLZ5IblJZMkfUnqRRXgupi+qxL/cicDAIJgsuYOR
gTdYtzX4hoEOZa15afzKPFpt+QDivFjF+XCfgEbDmCWntSMfVNDqo1FLLoHgKYAvkRJMwUf31Hgu
JTw4s+wZtFEXbk03x/ODB0zbS3owM+cTkYkQN26HuGIam2EaNuDIgmtNkHjTkU3etT3UyAkJ5oSp
mj9eNDc7I3sctIiuUxQdEu34W56DkMPM2TsOVvUSohXiIG47dLbw2zCL34NHbDHJvQ+zSe1DmpkL
EKalr5FP4zb223ehHMGyyAJHQryoMb69jLVOzbaqc7thX9k6pgRoeLD8ojhzIVmjX5nICflrUDXz
UbVwchxrbaJQPmcIUqlh7xT0pFeWnC2mXDPFjdiSaNLuDoFenZEIcQx2VbaZ5Hzh1nd1OAUffFn9
4DObb9OIDCs6GzpKkLZXgHlsCdXZq1S8m1C2MVFb9ylZoI2S5rF2w++S2DMRKZzQjd3spxF+ho8R
oajVV6lI1k/kCdqW6+AU10C9iiE5UOi9VU4iH2gwsac2ORfVNhmoq5NZ1vJFqWhKijfTp8ADSzky
NoXvlpXxDhfoM9C+/MQi3rCs2TsKe5I2z4hOBkvradLzp7/MXXm0e1gnsx42caouftnkp7Hw+1MU
EVJpm/i+wG7hmItgz5FLtFrizfvzQ0zcxQdHv7W98okXh1SMX7fNSUQzSUCCcc3pz88TTRvN2LGZ
bwy8OkncfUzFPk3k76bpH6ypio9o7NR0RHD47WSnLeuzM5svXcYTunKAEbFhF9HVNqGFLjmxZKHq
t0ueNcL6houhhBTkqiNLUQOUVUQ+kgdARdrADlnARP4Pnrb8hTgxz24L4k7RXQWxHwEldGEid+wq
ep86RTxha84Pb+eXWOllbv8S1iQgG5fqEIv2O7aZEAxpt+BIn+awwAQXJU8jkGP4v668dAp0mBll
v/sMY0RUlQcDWsKpz0CfuPYQbzsZf1fKmEFm4S30B4Nvl22Gxx4IM+LEqB9k02BvVuI1wioH9SE9
UhU20xxj6r3Iegq+uvns0vuAD3HCVRx4xzAI8fpk9I2qkCimy6NrtHjRchG6uGnwCkW8emxufvsa
O2xX60veH0NzIUSj/x4j7Kjgq/qtmD2Abo1r7OK2/D3ppr1Wbf+h2JjNTKx7iKjGGndSvy3OFotw
XuSZNuXSuUysSeywn56g6t9BiyOgi8eQtIftbjKjGJ6ysHro+9x6cmbNpYiFaD3SCxH2c3rolxpg
yYcs7i04XAT9B0DMp3LRVlHt9sCr8ehTVroraMFc+QRDtmH64Y0VkpVpMe0Mf8ABhHv54CR7z2gL
7mUFJaM1vkffILsqfexShhqave13hy6pskPp6vDWG5yBpm/eJVNl3c91Pe4NU1LiRYByCmi4N/OR
X5sImjj1uMVqTTjN2LA89jCcVKcmzexjGEGz1cMADUmjeofkxFalnV3Jylt45ypyZTjAObi7C/Lq
q1eP6hg6hAMif9pCvgBIR1fKGTbTU9Z6j760efbVvstzgNIsG4AGJ/24SmvxRRbNXRWVAQXamfas
Bg55TCy6xzN1I9etZ0jOTUHOL2+pdcYsNWARjEETNjS+cgsJPZDAwwzbyaRdw02fPbsv90gAfMGp
sy/ER+xLkD9mY9ydwtJ+qCp9hNW5KsN0vE3u/OxNkm33TDKrSUZ/ZbbdHaBG1FtD0gRR5HdjLYMH
P6X6RHwGmcliX1oPpSG+jQxbqzZhCKeNxOQyR+ck5LEg2Noqrm+bGIXV8qN0n6seE7XbfaZDY29H
YJkhSzAeC459LVI0swZQ7C6Eco2LF3PPACBXst3ctlUOZtODT9uUA5hgrDOjDxCy7ihj5rQ9hQTe
d8C0jTLcDZ7IH2oDL0CS009nWuVLyznrKOcgSJD9ytRvppwEJDS6ARagq1lPL2XTJzcV1uPOTIN2
3SLJ2k10DBMV7IyQvflsYR7F2PN/mTuP5ciVbMv+SlvPUQZ3ONSgJ6ElI4KanMBIJgmtNb6+F3hf
962qQVm/WZul0UgmMxkCcD9+zt5r46jl4D51aXml6Rs54NLJ6elWut0ZT0IyUWHGihQ0PzqpVz6M
bvtMW6J8qiHsGlMTnkUsywMt5dE9hnkC6CPOqxv2qS+BhsNJ6a6kA68c40NiGBoQ05Fb1RvwdB2q
5AfZG9PLUHt/wkEjCL1Tm/mBIYGpnkgJO8ejXgPdpgDPtf5B96BDhcG4tFBSLUy3j9EA2FuvEcPa
ceCH0ZT+gjA4gUoHDY5PCeBOe3W08bOC1YBilBSekjReApiXpWc6l8pieGJfMciQClbklxGqFLN/
sa1me1oZxk9Z6fNi0W2XJhRhOac/I2DU93YKwU9zG5SLGkIYF8IILnSs/Dh91s3IbBhlPHDaQJXP
EuP8QiBROusGmiuKEDx1DkJEEu8mA5NERJO8aer22cKuJCPj3HXyoRt4AYE3GeuIyPWBjOhaG1/1
Kpm2TLjGrXBQ+QPJX3oNjqQAEsa2sMI7NDnFwnLiahNO5oXFPV5Eib42DXc8Axjfj9TY0Pm8z3zM
3zIkTZZlpqekrDnZUJO7OWcoLwMKXnPLk/7FCk0ZNu5aA5pGhelcjyAOWCEmCMOLNn2vJaiFAyr6
rkB/YT6XVnEfOah7wy64+n1Ljode5kyf9TvIqo7wkHiRO99oLpMphLo3TXRvVVVAocmKaa2bDhw3
+j4sy5O+HAZMlxUQslEidbBIEzNbcNE+Wslpqp5lYWp3VR/RDMT5BfB3DyCxPJZVdCF82doNGmuh
U04ZedXIw7V2OGDMgtNd0NRKzAopbXkycssk7LeKtkRond1Mf8F8lTB6d9BZ9nBoKIEHtKYrK8ne
vHxDAyE+B2nwzMg2XuB3LlaIH+N5MrRJGFBzM0C5dMyMDn9vX4rYepGWM6Fi1Yd9mvkuupbxlHeT
tivdWq3C+8SYcDD45UfdVkSDWfFj3zX0DoP8WTR0pIh/c3AHGy8K1p4WMV0izwHzQhAAwUzai6jS
5qC1JLoWiqCPST9WJXGFlmrylcnWoVlDfY7yadrX43gOZFysJ6LDJs2HOBY76wEwwqFjmh+FeGNA
fFO4IwjHSndy4O4yTVHRcoyBijgeWAwgEIQ6lngkJ3IQt20cbkwiBTUXs19tEAiSDnc6t0tPVMzZ
KLp6ZU/hyOroTMZf/nW4B82REIf90AG9+bW0a7GOgRnoDg6VuDpim6hI6iD8cHLrM7DylJjWRqTo
gXwGd/j/YjLRx3ALyICygdiijZ8ywbMblBRGI4+cP+St8lETmyAAshDjsCIr8Jz4bFKhLbpt7xKF
3XgeutnRWTltSmhn2lBY4766FR0Jb9Z0UBjGGsgyh0hvztIcjH0aPKRGKk+qHF8Gs3vUbTRTGoO+
HQnW7k13O1x3gBnSBF6xyMYn4vfeaaK66H30al+ZHpmPQXkHya5aBUHMITlhppgMpN7FMWBEIAO3
HNMpjVuaEjm67qgtD8ada3Nx0K81eTnTjqgGVR/IVKGCcn4Q2MBnLet4ZjgTDYsUn9FQrrZNHlUL
gW0yNgnPQICM8OfbqoS+0yP70XVFc/j9IDrvWvTpzQhvZheJFT0STL9gDHe93LRZGdyQRruo45d+
44QXpKDdGhULVn1EU2S0qobZYTCcGOY1O4EuYiW72t4mgomeG05Pkgt5EwQlfqyWDDYsbYyw77Vo
ctdtilBOoHdPkcAvrXzuFnUCMOakLVUFkAUNCPJK6YEPUsmHHChsrcq97/z6RxRmhf+ECjUZeKxB
PgdlcHQs9AJEZ6QdRIvVXLr6t+XGH06Fs6COpuRU0LxFG/nEizChEeVnjEizbuZgPmOxF3vFZcA7
548FlPmyWFUS34cO+2vv5Qj3x1TsxkLi3RfjSTdu41R2qyChJ6+r/N7svZ2DT0imvrUyK+60tNCf
BKDovAJIn2kxiEBPHSev/+axZ9uwtvZVTPfNS4t9bTC+h03DABrUBtDdkytF8lCJe2Yk1rLsnK+G
RC+EkxkQIc5Pipg1swRPYeQR/idCb3ZmiCi56PyLTI6OMyfg6SGlduecDY8jTOUGH5pyn4thPgZ2
IVAs7eKM+R2FGbrMAFmnZA7sJOllDMTFRtbc5gdC8njlber8yWC9CadXHrNk5xoeYLCr9dQnX1nT
f4KohQBEJNkYo8vEPzRVjza0TdTKvI+Y5cCyVBZ2S6s/Ic2meCgqZ9/1LjttZV+Qm6EEG/V4x7sN
4RPtbxTbRBK31hbFsZZkL/DHOo6vtEHEwFtH0nZ7NMcXA18Q4UnLuKuP86OqmCwtmbb85mjmfb3r
URyvmiB9cmInAj5huIdqAFpU9T9G7MU/vtwCde86MoY6j1CIqhP4YYMM0w0KiC4cQwJBnGXQVOz7
OiCd1GK625ebGHGjkOWdRuGG/nHhmjEwd+07rPAA1rXmLE3Lu9akRN1K21i7Ya6dMv3HbsYfdlWE
lgmHh6ye19uYOtmanpp8urbupEOU6TEtcLhjj1ubccDNa1sgcYGjdESg6nVIe9fKzylpajsvtd7x
QQli6g65L8SLndswM++ZW+M1ChvcpSKIjgyuN4jOTYzrvYDaOnzUyYM+4o0s1wVZzpgGU/842OnK
6MpbnmpPmd1gUZgnZ0moo5uICNJgZn4KQ/MwyOYhSEEMFFK7GWrdN4Dr5VSgx3etfmHrHOc5fndW
Ry7lgHIcboIfwRTIlBXTViO2qAy7IwpHbx3CZuCs1l6qIVi1CmQ2xqVsnbTAkkN1yRwcuJVc0UrA
gBgkf7SI+597vEGnrFV0Ab2jrWnW0iowT44EVWLdgBKASCpkhlTSOF4yD3hAo0nAITphuFb7YYDC
rwIYNPRpf/BziLU+3JBU+QiCoLiOln7vVOI4teOVLkCCoUV/8QeiMh26RKJHTTuV356dPU1AZxnh
1O8pevVRbQf0CD9elO0GPCSqqWwoHPjqsZi2tJVNwFOR2siGlJ1EtG80DBZhifDM6CJodeTXOUK8
wSg9lrG2TUL5mirMP/kEJL2oKgrbEog8myFhwRiw9fQhGsabFtgwxPh1DPeXUw0lhyCaqUpAJWHP
oBMVBM20HXQWCGQb2sokq2oxIxPzjC3KHZWx1ogSrEO/X+uu85HKFsZ08Z5/pw3dGtevXx02bIYE
50bCRvEwLa+nNtlMuvvWeIidRAqCTkEUtN345pMfSMAQqsqRRmzROz81+KxZjYA9273ryvZ7IgBv
1WqYMDlHX9xJPsGT1/bN+Glib8Obkc5pDO4rjZxDmvoEQnXd3h554mZgHWKf6TA8YSxZbnLpx4wo
ac5VC03/DHr11qazUsJ5kyNMOseN3odUfUHnYckCPsEucQq0axXBljE1yofGa+/9tuL+8h71qrI2
E20lS9fGbdUFZ6L32jvH9Z65ODB9+N7Nq/Q38D3cnKmJlrojj0RyP+bJ1vydrnKRwJN7DnVqWS/2
jvhDATxOWAsgX5Qu9v6puG9CtQO+g3x7YISpL3OLnljW2ufQbK9mSLTsmParXGYffZTtM4MUddbs
n6znx9CoUX0wmVyAumUs8hG2054Igada5a8Mvs6Fw9953ER4DWhVcmODwNLxa6LRRe5Kd1ukc9cq
XOKeESjcQmi67KCBhzGMaS72tw/y6W60zxGYt2TebnGwkcJKSCBA5bmKhI1dYB+vK4jJA63d7kQP
pqHSoZla+E8qGTCSuJTKLds/TaR91DRXzMI3o+IbpIhBtseMrSleHPikBfWmPJQ1quBJqY+6zw9N
eW+4JUihOHvNFXAkLoE1xXJOqp84tH72gkfjexwhMzXpcNWpstcmgDhDqZU5JD8qSg40L6u7yT/7
VnkV8y/WFY++r/g1pW4CZvIbMkr85NB+yT7d9WQ4E81yhjtBIheRvQMp45mKNkTRL2zZkCn34cTx
e+Y6h1TIDTHKsJ517WroFHoxrrLJo28Bgic159YHzYcOWPdWxHAhpu7E5Pw5J8s+SuIL2+kzqlZk
vx5n/2yfWuODrhk3BTBpSvN2gdP1RyTfYkTPZYj0AOY83BaU2TJuXlAgbPKCt8zXGCiHYNCDaNzU
no20VFTHvuUaVz6QjrKCQ6TowIWDOqdOyvwqvxVTc0eDA01xgmbcc9SWU4FYEC8N4iLdJ7DPmFq8
FuS5LSyi5hwYbotSJge3r2BXGWRggwBzKK8Wosd4VJrpDmP+k6NW4LJe49nGSs91z8z0axyJFwhA
KHJ1WfieBDLcQEHBopFKx2h0dabiXUf1Geq82TrY41Lgq5QDDxwMw7KqzM+spjMRxfeYBGFRMT5d
Qh45IKPgBdbiQ28E986YLpEpzYA+/cFyoTZ1RFsm1DFRKEGFrTC1PFtFteVRP1mKPpUsqwdHr18b
o33w7Z7O1KzX1NGg1ayKBU/X8ttPAyBj43UAR6rTqHUPuWO6i7oDLVSTg7oCP7fR9ZKCzUEdJZeT
nNa+aE/WqNZWkZ/GyL6NeH37hMTrl7DRnr1KXFHqQUSK2VWD3F6VzBLwyx+55I7kpxwoPHTip1IM
Jnn7h2bSSRDEtUDWPozXtPmair5edoxgszD5BGiChwg9WJ68o9j47jJCZ9FaLipzD2MwWhMoGCyN
tN4DyVtnmAsXJsMKDH8ESgOJ6x2OLWb8NLbZytG9RwCiJ+RBwAch8WV4TvN5yVGV8wUi4iPJUXl2
8cGcIx6Q7z3gGdkIOAuLGAlu5uf7pgbT2xPqOWiCW3VsXvXW+fKZEDrJtbN6eDgd54O+gMUtcQ9y
89Vm89DmeDpStBbuzH0d3ROW6Cs5G8ZSVoz6KoBZcAWcVd11z0Zrf6cAV+MufYJ+Ql0EfXFWF45g
oEAmzBnGAbtfVlggMH3k0mzC5nipXfGcJ/2DYXiPEkJwjy9B+sFTI9Od7havA5EknJhBhozOYf7h
InS/Sct8NGxwKhEJGqmXnGB93QTpJKkML0Hhf9JhIe/Hx7fWJ9+Fz3vNrByXPPSkRTY5uzA10WKb
WyN0T06dbm21awIiyOK1HlChaFyBDJM5GobuwtbaegGJX8J/tL7aWSnqUm4bLflhLh2jQdhb4dN4
ihqvX+AjBr+UTNd4egyNmHy9iT2k4pdPc+6unkSw/9kkQ2rjkoy3TkfS5HxpwvWX9HBI5zHHZ/J5
I9tnchvuTWU8+Zb90hXA4+YedhI/kZGAj0bk+9RI2ICRWE/6wLyO2HaP2iXIOTc1yHA4+V4x9D9M
KFUV56Zal5KBq8uITO3Yf9FLRlypTdkcGdddDZIyafDdNQwodLu+gj37qrQ6IzNNnAUewrgG6ESS
Hopl4CD9xlNvlslDtgcAc6Unn9FrUna459bCkTcXJ32BNBuG6yYcij3KgQYcipavTQnNbORsOfc4
LIJaFqXPShUhqm+a6HHy4lNGHLDmNMdgnlEk1iszxdesq18pnlEu5d5+rLhqvWIbTNpNlIbPgssr
XwpML05Cco4kry5kMWAy9uq/G1OQr7Wm2HFkWhU59xeJ4ogPyO4J2s88Y0I0OWenf+sz69QYyGtL
C0U5o9qDAtvi0lDjXLYPTPQQnGtPRVTd0Tw4+3jEM/EViQWulBa/cHvMDOM4RgSfKaKZWQx1i7iH
sL4mmeez7pFN30SHIhsfohYjSDB+29M9yalHg4xYs5sDyVwU4zrcoMRcoHO/ZSl+UNuYfNIygj/a
UB2iUrvApuCRVO+011gsAv+ppmlZdMW2LWDLwlBe9CO9XjojcuE/eWl/dRjHYtii8G2b9kF3iQ7F
HL725uLZz/Ze8tZH+jMYk0/wYD/TWD/k5LEuRMibVTMetQtINMh5oGRkGJQAFS1wrKhafKECXqBF
OuEyOFQ1dXjbn0CF7EZVXvs+PGXDd+ft49bEaEtxkvpPcVFuPcO/d5gD0tikM9959JZySg0AEExC
7pCofRKx9zX6zmsftOciI0FlgBoY56q+Khqts1MhXTqTOgur+Zahcax069zZgvRGlmcbMi/tD+ZM
J96GhySFvxol/btM8hNTuxV9ikU8WC/M4h795DhM2getXWQQ/bTOguba0uXOu+I1mxcZ7BnbsY/f
SxLmqoC+lz89y2kWqolnnfVuGh0CjUp7hRLjfTSY6GCkn0ADL/Lce7NdyenY2/WockhYsPCtmV9N
7+JE649hGBtbcBc228sbVWK+sg3E6kVBuaI5mrsUWTvRRNrUNGh9IstGfN4Le2pXPgpN0npeKdXL
PcpOeOzmhyqxjKh+1478j5PBehj6J20bWtWfYhS31owvqeN8wGD+cKaA9mw4i39o7xf9znGJ6/R8
ilwazludYsSazdglUN2q1cjVkvWGZJ1zEVrfre/9JGa6xACD1jtxIFhhCOh090zWxlSBvJq4MHMM
nxvZ2fSFjGLYWQqOhflJa+yZoRqK/KkfVln7B5z1JuMaxtpzSSKFGnpkKhh6QGpG9Pa09Xfkv14V
npEuLYDOqGGnWfQT3bYzl6E9H41C12VIQynj3GSV7AV0SnI2AvzkxQPaRcxdRn+H+GEdtFhXfUu0
MHIYf5gyyMkztzZpOiB71TgMmWi8R82mNgdol5EKy1I3Z5Un+CZGKB+LouK0oPVya2esi1DDZ1Nw
Ud5NLEqDCWBIJTMsMUMuNuXdNveCT6zaw0X+GSRK8tGq1HIKnIM34pshAgqCfr6lh/aRNuuUprRi
gEVio1QoZiOaaCksOe7uNs3WUWWfq940dmMXPQ0F2pXS/aFzRtpZirBGaPCcdNKJac3+yiac2aTt
E0ssTm7sXsoWrRadgBZjb3RMLY32j9FsXa/4xOONiafsHnurvaZIBfC3z9ta0XD2G4DjJKPPIFCD
0G6tzTG6UBfCLWawyCqS2cmrBUMfT1FjzRRXVEo4JNZZ1VwDw/rOowGJSYN3VEe4Y2g4lKizh2i+
yBO23JPElZiRgLmQsKQTjD4+1LsylJtSxGiFMUf0+lbTGFCbeT4tjD7fdgWFohzdxZu4r3x6TEQT
p9NJ1ercm/0LgEBQTCFnM3QnIE423Ogeep8po6PAmO6mW3ATGO6rtKkWL+5EF8QSc55Hex2caJ9w
hup8SiihM3cCrLaKasAVk+6dfBhJizpCU/Jb1Hhl8Vo63T0w7zdYFYoTFgt/X4/rWo7L6hmmwikT
04NO232ATarT1FoBZXACyjjqwj2ZaF8aFFzTY+MM8/LBsrurrgkLR6P+JvvxPcNNRl3ByC6ZLuiE
v8FUPLs5CheerXQlD0e+wF2CwdOYm26YId5cOe3dEEum7XmqgLQGhIdCH4rE1m5stXFH7TEzGsaD
5nvoALqcof2I9fplpPgp7UXr5LMxH/AJZL2nc7wUtbFBR+Juftc/DX0eWYKLzmuujQ/vlgJl5Lxl
LHvVx6vKix1IYMtWDWfTLH8UZSjlcX2kWcQbMDUP6FnsqTuMtDdQhM9qglxH67vMu9BeQH74KLT5
zGDWN8hJ7wRaiz1A2zPKE24x2reLaK53DCqhyTG/q9K7j40vm/Jo6VAq4p/Mdq03oryUP8ZINE/V
/VLVFJtzxz5mIDqgefVcJh3yQ5nbiyYGDiR7KAvTW+JCdk1JpdZQHOgV7CdNax+cAPUdsT1GSb5Q
7m3CkmNY7zuc2NHK1QAkOvr+RllhGebfEfFDzYRGsvIiFCukTwROSLHB8QZx9Y524prgLwqHwvsK
qvIdUHQNwIKyxZqwQ/liW7Kob6vEOboZmRBuiNHKV5A9yNhO60MT1HA0XaetD79fayI6mXTPxowz
tXLrVypidUBBAbA3l0G/7znLmaENIzmV+NxI8Yb8g3a8IkqzdNkLQJCDfUQufhAxm7owDumv8bjw
kMnM3waJrvZd+FqFVBZkNAtCyEmyMGoKEjZ98jtnc6CmOyxJocIHCU2pXiMr+9CA764bO8Vm4BRZ
e3DNFBGlZbyObkXgWJ+BZ5EmqcRdsu05Pv0+o98PURf3IKaib1Gk+q4Wck0SR334+wOY1v/6Eokg
neHcggCcQZiJfZNEAo63+2B+cqPHWj9/+P3MqFiV+rxWUEjuzE4VIHKD8iDtrjj8/WXCzhjUUbGj
/g05JDuPRRCRrGuhxw9iimgFngbI+Ry/1T4DLd+axkgfA/MlindSW6GN4pZMU5qHEzEaYT18eQH9
ZUH7G1bwzZso1plG9jZcVKLMZaXh5jUY6P9++PtL/CXRTkDRdpKWjlsfEmdaA3/Aw6m4EaE2zJWD
3xTvPQeL9e/3IpMgkvz3L34/ne6GyWbNm38ehWx++P3u31+Gtsnt0zcPYz5+uHV6bGLC5wKytpgL
ccX99ZljcaAbKrzdZIPRwRR/OAYh4xr8nAnm/EHNTyIYSTDumkFyexnJwUETC1v62QDosB5T0MVF
XmzGQH2bKV2iXMQXcyBBppBDfqjmD1ZY5AcZ3GW4Hs2EeZdEuTqA5IReBKWdfjAAkMRE0hSaeIin
8NNL9K/JYsCRD8Nro3lL7huE/gN6WthD68CeOCE1rB0h4rGFL4Jnv6vu4wDMN3HLnx45FxXERw5F
h7SuT1izv0WH2xye/hreSn/nwbTzv92c4quRNaZ3k4aYH/Lum2RwpYXF+CLj2xB6afmnW9Lus+sA
N1CqCvmcavzNqACm0yBZYrZvYIZnzKysGN0kGhCiETpXNx4ZmXbL/aDZ2kbzaa47NV2jrC/XEFPr
E1KJaWUp4XLvB+WuocHoFP3e6TKGAnVbXxhckltjTgy31igzNOzMqnjLXW1Tcc5bDWhWFrnTYyMd
h/gq+/YwmOBgKrJDHYZyi1hH8aAF/trD1Yu0t2NkMVvMhMZOkhaFtqsmpvB1mtBOAbRhIhi03NxC
jTO+tEaVnmqgVGs7DAlVNBQkNaXTqH4lmUXdsbW3CIzbdp3agAx97TMC/w55ldPkWjbSPpeF/oio
lsrVuPVVkBLBrCXzAXncO1+z1d2oAGYmpAKN5CNWLNUcxrNPmoOMxiYmuEFewX1B61fCTwRH4ouT
JtXeHoaUc3DTb4rYAVRrI1OagJymBhVTUMOwEx6sM7/W3ypjZB5QtG9CB8M24bSxoaevmfaqlZPY
txqw0Z0RzX0FZfePlkadRFrdoSgEkPJO8X3gfX+6aqCBXDD/Ln3kInZEaimu/HJong1HzqadRO3L
DAaD0QYPCDHbtWEuVTvIIwKhiZiRvQaX4sGApAF7w1oiQy12NmhR2FE5BsqEp6xZDFxi6Kp+Woc3
w6DdSWsUMRVc97tq8reQuThc6gpnYbsH42BeEazCN+m0dm/HyO4Ga+s0o0U3xAfCOCXuKUOZxiCc
nhRZeVD0NfmV1Lp9jXtak5MWHfOJOY6PkoqGuS9vbQEFQtnghPzRx1jFT1gMXglAxtSoV2pf13Z2
GSSkT41pHOfu+NAyinskJSVfd0bymxaFZWg2XEKgbbAd68HGE154xHTMaJ/Xm8T6axsHr7/XxDjh
XhAcZndpMN2yBLlzNOCpEWn87HtEmvsWSGD6QtnC0MIvMYTlW5jlhxJE+sVPE+NgEWbu8SSxQEdS
EQyHsGFDrpu10fqGd1KG71qvPhnYEQIATGJRY+3i/Uh2LByIlXsjX/1eYF3uHov5iQa4AxiwViig
EW6yIRhHDmDWQTMzByOCLy5k2dHz0ZHZFQzr82rmndl5djZbpBoa6kozkMgXItgITbupfSjAeZ2G
WxkikmoZpZ6y1Jujj/z7OPGhIrER7yDegHPMXW+T1FG6zbROIfaNjKemTkD1D+24wzMjHn8frDfr
MwhO6B1wO7+vpAfaIi45qoGxd/YNkp+9O2doOVZEVW07+bnDz00DBaeWmaXsLHAOUVJr5z5TGP4s
C6MEX0VpbO6NsL7La/CezRRhjA1pxP9aVO3adheWTOJTPXRXsGhHO+Q7viC0N3AJ5fn9lb3Rohcq
SSti4SaxLOTYDuwLIhQgCLzBxV6YlQsXZKgRVXBeoDtJqMz8QSCd+us/mejHrwlp9bDsRGT+ReZK
gFSj8BblSXgFlaDTPmIy8fejB8KntKk7GXEDV4jyjaOdu0n5xzEduBp67ARx2KNDHAUQjZIITOZ/
SyNzi3vZhR8ji9tAAlvcDvld1NrLqJ15cr1T3xMqNBRheELOXi9jtZTKNfa+VyIbHCrEEY5xMvpR
P+HA2QR2Q5oATkLwhoZ7njw6JlkPvNmYb8Z6oj/IlnIYAodDVZ0kmyqFpDFm+jXHmCEbi5WMldqP
NXVn4oWvanK3wtrd4Gmq7xnSP9elFyzt3grW5Mp/MW6E9T5FAID4uJ3oAu8Nuwi3IdFmq14MnJt+
FzHXV+cAycBLfLOlHDcMNlq4OVGyVRkKvLCiDzmM4O2acW2lgG2ncFeD76JLQKC77MGpjw3D/aQq
VrQ6xVE1As5vFbEiiGHgBe44dAzB5vdbQVy7V2fKniE6nOE/Bbs2pEw3jdzYm70bbus6iVYyLvO7
ls2ghYSx5Yl9N1V3IVC1vvk+XcbfJ5+ZHRl4bKnQ+u8R34V3Buz6BNogwMvyqe2LnxZdvyRQhjAf
X+2NjDzMgEDmEBv7ZnBtIrK6JkCJwXGIQJkCZqRy9vGI1WPMIeG6MHo7IFdvuoldsPXqO5y38Jyg
q126nvgRobo9gFn3IruOHq+J1nOWUeHzWoXJxSeE7wtXe0ecdVI+BHWabsmG+Q4QECLAk2QPl3jq
ZdFShwS0IQFiGk8t5gOrYYQYNHlwLZMaLZPnW1vVjfV5GI2HAZeEn8TjqwGiYWNoutqiu6XyUf6z
FmCH8uP+mkzWox2Sdpv1SXNyytwFcsZbYg2uQUXL6WYIraM7csP/br1OlCabTg32Ts0AttY1H/Sm
nC4QxJyT9PlHbsNvG2PT2oXGXAghXr4ZTUzALDSYjTKmdRCxjyH6vHOSGOKmrf0ptjjj4le/A1dV
NKn92FUR9PrJiS8dcibhyWHXa1YJyGg+A6MZ1gRzICGEtee6oQ87IO7vTY6suscVwvLYHUc0nIvW
HIm87+MbChqEMnNiW4OAmpZvcFATd06TgOQkD7G70ynXTizg8SEsnY/fryqtIu+N2MVzbzeHFmvw
uhQkuGNbsq9RrdfsdAGkXMv/yJQuP0Y+6Ump+v3E11J7oRJNp3KZNojam1caB82mrxGys0Nm2Hg9
Tkhdnhz+/kxTyYnLutuWpd/vNDsnZkIfs03gpMaapDdBP8mrtkmkUarZNhTFGRoJsw4MoR22OwtQ
ySZGdrcbhkeJAuHglQxgQiMwwBFVL5mVf9gcU6vGFI9WB3P590BJOlmFKhgXwzTKlOun+InWepl4
9wDkFA1wszsMfb4IezuFzscEYGLQ1eoyfJ2GAL05szwNYWaVj2rvZb62qWMmq2OpyzUtnfZugry+
Ew2GBMjXgbdEQj+skSh/9zHTMC1qdYR2fObr3Utu0rsAGQPDgQXtRL7wNit7lwC9EZPkjDmIuNu4
fWGfI22iNe7MMWC2hao432Soiu48IFXQ3obwUyMfZhqz7Fmo1l6TQLYL9cHeVEk3vhv2SS+a/i1w
E29bF0R4T2787nDAf2Y2AbphsN6J8lrarf0CTLV8pqflrJVWftgxnqewQ7Q8JAWygcFMv7QQYZqy
KbUj7alKaPmgeu7uJP4Iy4pb2DelvkYIZb33Pf11P33O0+ac61gAVVQUJ0c6/jXGMsosyxH3/kjq
IoFv67ZtxNeoJewmBAr5qBpf27mOQ8RwYzrwjlMGUkk1igckS6B3fLTXI0Xz0Z//Ihxc1Gw6THry
6Doy56FJSNQfC7gS2Y4HSE4FXQF6DApzmHdRNa0wT0NKArrN5lgjjCPFf7aiix9tCRH+sMQ60aV4
7JDbuq2ZwJnizqHF2lCchRtLa+m5G1DQh5wKo9OcF+JM6ptZG28IDIN3YlHyqHtt5gwlf2wJFciT
1wo2Lj42Ze9ylRYXT4ZnRMbvVi2tP6bBpVMl7lvgD2+TrD+nKu8vzKf0XTYNGcgWXduYLVMDuhnF
2tT77KHz0CVaUaqxS3r+VuvZPbSoxKRQaqcpUzSn46x/hIoi6Ulnzj5J9HeHo8S2lMjrhxyaUA0L
Z2l5gDpyyy831eAFOxlUL+iSjJWWeujw2MOWWYgfgd31wXfCc6jqafvXFsbucbTMc6uP9U/R5h+0
BOWK5ue4a03S06VTWWeLRs+2RE7MJZatBfSrN0YIt9juB960njA0P7b2ouedM0kzOPz3PehYy/nz
r3byX4v4317z/zeb+vY7n43e9b//V//iW///w6guDfWfnOqPLe3H8F/Cg3//xX+Z1cU/AGRIy1X4
1B1TKbggfzE87H+YUjnSdZhfwJTH3fR/zeoGf6d0G7QHsA7ShXX+0f9heOj/kEpXEuC+Mi3dVPZ/
x6sueCb/gvAQhuEQUwzj0pyd6jqP4Z8RHpWpkdw7dyOHqM62vXLGoy6sV04fgPZHjWaVebGizgd8
WN3nILCX5PY4yK7ks8kIas8ymK/+6dW7/sUP+R9Zm5IznDX1//qf4l/d87YUBk9YYt/Hr+8oS8h/
fUyyDifOeSCbnKx5EpqBZ10GETcqaDFgR4DXCvimvjMMt2lA9dlyjl3+58fw72QToQh8thzHEroy
EMr928sy4Tz19AZMsR8gLTAUkgW8/scY6sa2q0oQXrio1rWy//zn3yt+X/B/ZqoIXOuSy8Q0bRCy
rgBT8M9viGXrGZNm2lmQGx/zIq/3XlQh4iZEhvl62B2spvxJvI6kqsaeAXL/m7vzWLJbSZP0E6Et
AjKw6cXRWqTO3MDIJAmtgYB4+v4Op9vmVi+6bbZjVpZWvLxVTJ4EQvzu/jmKE6lFzsuQD0jvhuWr
UWKrCSgPXdu1ezabyMcHxhSzv4aADqFfBGcEpfHap9mlDaIEEQ32/FRP8Mt88UahGb0UWfLleQwT
W/uhs2FxUxy2awOglR0xJfJURcxd5e01DY1u1QpxS5skXw9x71M7iQLsD/SOkPlo6KgnEOZp6bxN
6kE8L7GzyjeqnDzsYz1NuwU/Tjyq5SqqxFfwyH5H4nEx6UFBPaBbLgOXGNpfLuddYUbGLgi/5OMs
0le/AhEwOo3Coz0jzCTKUrsJb6CJbc+G/sLc40kkBvp7ac17ddU1wRhiXLRvYWXauBYK3dzO320v
W/qFYjqxXQUCAfJTG+nwbBohLFjh3+hMJbfdMXNgeEQcTGfHkOAl3mJsW/YMm5ooOeAarmAbgfP8
ZWjYxGdpc8b18/D6Pz8n/oMg8c/HxHQ9VwGrULZts4SYLBD/fEwgU9Fu4MBICWP3WvWivHgGBx3w
WZiQjiPkHSq55Ls0mncwmtMdiOxdNsg2ZRxOFy+CWSdL3NstI5S7LPB3T7nxZTA2OWSA60H9R+1R
txDrqLpsV5VFC0elXQePHaRwGmOI8eYzzcxtvyF03J/CGIe3SFoq2WpsrnmGjusptaH90spc6z4W
6XeW1PFW6BeV0S6aTAh4ZuAnnMIA7YHn2Fqh9QdF3Tn2RMOYnaY/lZi8E3Jpt6USg7xH6xoGTvl4
V4Cs6LCfHdMwedLTnShasisDc+EaHQlpGl52GD/OubzNgVF/kpf30Q5LyOFO2N4f4k8GMR0HWjnc
RZl+lrK6x3XabnvyAnOrgy3Im4MI83iREtEgNEAKr0gcZgMF5ygVpJu06KwnjqgIj3alPuO0v8ct
yqTdU4SoLKPduMd6KoIzHY2gwJ9zps7/y1Jpms6DsfQvD4LnKWhTwKDgo5nWAxH1zwehJIkx9rb7
HXnmPZ6w2/chjdruoFgXfYB70k1P9EpPT7YtrwEZ0CuxkoDx/zAPkrVM+geGdN3Csrov3qWNi9v5
LDreDc55/qplmd2WvXNNRrLxswIwlqQ4TKDd9Rqz6qAqNHJvuCMb7UorMtamJQxQuNyhyFGv0P9+
USgA9y0zPvtYbtI+wXoawpIgdjBBAQfUNujS2DYYAURoy53OvHTVEgFeFO0OMX1XMYp+lzhiqKMb
nUOWvU6eaT0rh0BSb3/GsRlcLRMzgBsTOyQXv6cU2lqNpT8cZV+8W2F/9GYhcSskwx3la5S2t60C
LyUtBHDaN6dnYjEMYg05/3BHj+CoQfw9jD69MDM3rhNs0FmhlZT9C4Msd22XbxxZ77kVmMcJdPAi
dDERT5mPJgsulejuePU997kUjQKO51Vbp0v0vpspZpZ4i56MZjzmPljqDNchkpMiqMbrUMAGP8jM
oWiJng+cE/TFePnfTNM2wuKSd+IHQeRk4VM+qGwCSZICtmUuhL6ao/uHxWLetA11sj11srJKdv24
x6b4lLiucdDsA0060nZkVquxKdSNPIuRdf4mFPTdcer+VEl5DmVn7EcLjJGmo2ZfTWqNi8/NHefq
cye52UFXn3MtD8Qk9pCs5A7mEh4AehnvdksLuzds8/E+cIg9OblPHah5y+QwMkiJ011b2BQqkz7L
+F65FMzpBSD4a1u080unNdb7hKKxgGySb9eHeihLfkAOxXFY0SpYD9sAQsIQQXRtPK68KaVFdlHV
ezh9i9qJ8NES9NtPWbeKlHt0KrZOsNe3QSeQvpBTHSfZAd2hLo1+HQu/7rIdQsK+Bit/jA22miZJ
pG7cVm1K4ICczrKe1Ke22BRb7XenWstdHQCDt03q7hAojnmcTej2888q0uVrOzbtIhoyTa4wuyph
1gtBp4RNnXg/JmDwZcMFu8eyDgCEhHhavFc1KFAY4tRGKNLnRZYeK5Ij5C6w7jXEXDCGXDt/Jj1O
/aqV3KGiyy1qiFfv61FkFyLujNCGwlnlsy1uTRd8ZhMGxFIo0rcUqWF0wdbAOG/SQhHN+Q1/0r6i
PhAGSWjYJjCzCJwUshCVYRuuepiP9RuTPDj9He2yYeHc48TIL8YD7RFbL7kAWYYRhZz2FKzGsVeP
UTufWpbsCqtCCfXcX6X9mVlkEe1EjMuyYl2XdbDgG8bcY3X7qDPJ42G4zagJCqv+Sho5hhU3cxXu
4LViq12Zgxnvo+C39uk0wc154wj2QIkHCRkJ42ImnkIuNeplKl0a0yyanGyXhBhwAZIkwVFkMdnS
qJgPbSPEs91Ob3jivi0G9zebCFPMeG3pTMa7G7rLoi7uPg6X5Tj3zj315x+9Umqr/UcyoKdPqRnk
OxWg57A10m2pe96vwmdjyf2LAa5xMzooDYml39ymec41LsfJD7M1YyXoAmT9t7JznzF3gnl2GMx5
9QUtgIYNn4Q7DHwp7WZt2fz9I4OsEj+dqs7ygzar4eKU7WoIFJilzHkrJsYMEz+dJz8266thw/V5
eAdE8UDRFmLTxWN+G1CPbxDpNBiiCeprH2HTtH4h+3WXiGabwnPjPR6mV0MP74xtV9qJp0PRD3oN
lrDbok39SW3bu8j8Wk6te7SoOtD81bZjwklCj+95H66zVo9Hi0K5pbAMuUWOZDrLvBIxvyffDHtp
2WWSWK/p5B+d83su0/h1aL+xGAvYDzxOXV0UsJGcT9JlARkqG7B5le0zN3vtg1ltmPttmW7gEeLZ
52xDD50dsHCXfycRuqI1xn0ItaW1tSPA5w29vUfAB3JnpXCUC7K/VfblNURU0znC95jLj77gPq4j
4rVuVQUnh1EiGKdijaMY561XebvCfuzltGTDv8BpSOLQKUz7rPdEqDlV4/hplT0cfMwaaJhVc2fE
io9lMgg6zgWRAySiWDDkcCGDA+I194TD64dXvbwVkHnInVsK4cGhd4y56sZH4KOUINpoxX7ZRK67
oLxgXKamUR8tgXKOM7HeBKb6JMWVrQUkpIVVsf0Z/sccMl/ySnlhzhckQbWhThy8Pd/kbCBH+HYW
IeEWGxP2UVbRvQsvhqn0sGbT85PqFkeqv07WxfbCacP31KzoWCjeKmm9grXor6pk3kK2rAJJsM0J
ZHwFLIhbEFyc8Iz5S01NfdayVbwCcbfqiReffdt/nszKO5ul+FMXTLniBnyuwncQRiDKjb665Y8v
EaUIY0kbiDM55ioaIga8GMp63/ices8/M4s2V14d/SbjUa9oHMuxwTzGOsO8cWYdU9AGISpMWwOF
xtxnqmVmhAV43+WbIByqjYdXZ22OwarjtL4NiGKHltoGRlpe8tkpL2UHJmSe/UtaMelREHV+kj1Y
9g9yUDi4bzOtciWB492svOn498s0t6h9uj1UkQstpq/PcqL51IaHuWiRw5GR4mVOs3OrZQ+m137N
6jF6lkmw0gSScVnTzEdlGt7aQZWvqVPvLQwMC+BT7bWpm/bqmGN2FrO5TS5OAxGgaQyxrjuF8j1d
VD8oaiozRqicV9ZUfgOpMRv3VLGcJEy4TjwEPyN+OvPkhcfGCE51bc9bVcNkQlYgrFpcKKXQO9SZ
ZGFXISzL9tF0hIeQS73QdIciHrElBbbp7Kb5S2INJXsYgJek4mPPXPzX0MbZPS+M9kDzSMz2W4w7
RO525zUwkWwOPT9UzSHOFAZT1YEGeAp03pK6PTP1jpYjLhTSTn5+6XVHMsrgFGC4q0alEL7ckg3d
TCf8pVZ/zwprOAspCnZz2gcBStKflGMgDBzNXzXjyB/3W+/hpiy4OYFbb6KNdHP3UEnMsH4y6A/0
QPpVeJkxMCb9GrxKuDYZtS69pNevYHwEg1kGq14KUN2z6vekj6eP3rPtDUpeSLfFw2Jq5dT6hQeu
A1ClHIriizai4SSoxjUq4NoBgXJVj/CUZYv0Fws23aVi/IFZHCxSHCS8oRYuP/BCu7oar3jFi1c7
cvOnJvFXgZ8+qJtEKVM4+OcsqspzDzLVi4xpZ3p2v8mr5k+qu+loy+pmZa2xlY+GYN11VMW5zXdc
aLqDIrrh6PVzVzoaVkC3/JXl9SV/x/6Hg1nOz0LjeUr94m5rHH8NdE7fbqOra0/0VkyPOtOSqkXZ
ns2g3I8lPCThxuiGM6gc1dUffuZgdPGXQ3vMRpjHZubE74r2nCQo5CuVBwPfkTiaVj8j+IftygaY
z4BUJEjdiOvM5KMqAdmgQr1MfBnf0xjDeRM7d3cGwT/ejZmyFRJBLfcJ5S4DYf/s3AkQURYFUFnS
kGrl5jsM8+rXOI2bzNtNoyyeeckfhJpKrnJeM+rhus04uGpHfik/UhhwHD/c0DfOduwnz8Qd0Fez
J8fwAOwAw1k0QesdCsbDWlnxzjFwN3LJZJkVkdjgUyT6V1sg00L8Q9RC2BcuDCteTo9Dr9vili0r
bJXqZukiOCrKP+Ys97eulBzqpmezw9HpUEpIdxzBK5HhfE2S2GKkEFLo5nlQ+2GzLe18lPtofneB
ttAzQbqn6reJEZgbwwtpUNdRvjX67CcM2PQgYiB/A2ngMDCbVcwDvQJ0VSxlzwWU76Vdxk3dP+Gp
ekaCxSZQE/iEW7AwPcc64ADgEkz2m0ZL31hVOE5OjAnXNt6Yz4S3iI1ooN19gNRrmKl5rSqS1a1H
5cHANj4Dh+iiiGpzTJkSgQ622RjuCzP8HkQa7WepEOhZuS09uU+V521LZNdFMrn5hvhduKtibR2q
KSHLYPikBieU4tm7CNVVdLLRzVJfoHFH5zxL33JdF5AvZvtUWR6PtxVuBO1My8EBxTHo4jmyrPOo
7HelDevUd6I6BrS8r9vcTnd5T4ujlvEF1a+h7r5+hbRNi4fpJSucZsltpEi3KYNnZXRvThRghGCl
WVtx6m8p4/gsoWNt2wFhc9SYFNSsk42OpvSmMu6LYDrgKXT4sGo3vtWA+pfSaqHKJPmZbJu6wD/D
8NKWw1YlCaVgDJoW+Nv4AMpoPGgH/16a41kfZF9BZPdQtsL5OaeuLAp8+2CgAgwoi9d6NkOqDgnv
T052MWX+LUVd7AD6z6vchn4Gu8W7TrAM1hMcoqVrRt9mW+Q/DcKXhDwjFtbc3sc6Ufew6U6DZ8PZ
961XTn31qmg5z3AYP1ZcdpjTylOb18TnFUaaNG0OfzenPBIcT6wsPMwNUNDQzG6Ntqd7aZKITt1f
KKTJHTs6XtzWMBeNQUUEDGE8qVG2tFhbscQztO06/nmdB1RjBKYDl8dxtti+YRlk3c9HTlNaWIx7
/WLGZbpO4ng8jUhG02THd9p2vGWY/K7nql33SOEbtq3k6HcX7ZsmCm6iMb5U0zrnRrGSsFduMoEA
FyrrM57LAe5XzlvNDXDR1LI6+2lfXZsWQ7pbciwUuFoHPKkXMUXd82DPv3RkxCemWAI6dZ+cfQ/C
MYrOvQ0coF1Wvu1sHR77Qjo7anOXPeUZJ6OvQXda/WdW4LcJsdUxFTlXTp3sA1pMu3B4sp02vbiR
+izmnCZRzbLZT1OE4SHhYZ0ycXZbEtb2I2FQ1juKn92lNTgcIVKyKt1cHPuoqPbD41vJ25FEE0yr
kGNcAwCZzXMWByGEXPpBqw9lLIp3GPR3q4DmxWM1HME94TFGmmeWI5wfDD3hFJl7yb5DV17sbXE8
wjqDI/bRP6qDPti7xLdpRFR95tq7YOVwjp5jY/3s6x0RjODSpdqBBkETDqfhz1J51RvWIliI2QB4
jaZViIFGsLFuVeSrnQyNGVm54VvMDPyaHvzOlvpr/KnJMdIP5knmuAQbtEvR6h+MVzs7xNhZIRBg
N3dJFbhJ/XeAtRmkI4hzVWKNbyFboyAbi77oVhUVpZSuG0/UNs5L1wADoUJYtx2RX4qkNLndaLjm
aRofMZe5G54bYNz57B8Nt/KPNTf0DZbXs5mb7gUoj4BKarHZx3rL3Qon0szEx+xy84KZ5TMQVn+F
r4+U0jfnlsn8wvKt/MNqomrdPrCkAS6eFWSm+daS01qqgm4g2v+Mc9MXgB3atF47vqf2c8xcKXc8
Jm6md8K3EO/9tiLvl4XlFUZvedUECrVBmimYe2OrO/eMeRI71Zjsq8SeThjHcK+68y3GxAioTmbb
rB7mQ+VsRFtka2MQAfXW9hu+XB6eMShvM7CbhoFqwmWdoPjrxAX7nOD7P4soPfqiFjuFle+I62Kv
88err9yJ3mdFynQe6mcdpld8MJiXAzd+d0HC4y8jytlGwN8zIKH4sZtbnmRql1bO9IIddOn7D2hk
8pvb5bywRX5tAgklyrbVu+gpSLMCJsgx6DbGTKDWmKdy7NpEWVo/N8IcVpaSWMG8PmVSO3jvdFQx
NAvidAHKU5yYx6t9b1JrlYYP9pUvX1sJiEHINDtmFWXFaZOC4ELUX6MBgF42H98qTspNA6R2nY75
Vy4N96mMPnCdB5B5szcSk+wNLtPf0j+FCVBTurmtqYneQ698tebSWSZEd2hZgk854POiRCZwl6kV
2XsRPCUhDKfuUcndtwyhjaAMd4AnVk1dhe+D39xx+FZ7n5f7OI3+GkV4ORSEHnGg/tHVBCcW3px3
rgwrvtHBEd/GuPzWViC3vmFEJ5nvZzr5znHk+pzg0v44Asa1a95RvGnDsjarD6vvmKAljrPzjp1w
nDPkZfdczb/rAo3AKOeDw2u+ZjQ6AWtrb3if/OPDz8ipAZsZ7sIGGgXB7GTXmMaM0dg3d14aFtea
xLCX5dZ+bnN5yM32vda2j1eU75m+5/LNM2AxFi3lwYySj6xk41PpuLdyquMLR9EvlC7Kge3myczI
+nmMrUsuCtfGG19tzA03fKb2gkZCYopF+ezMzrc9Km7HD5OjN3dgzWQZrbP+xBY8HfpGPKW9Ry2m
k/7hwO4/YYO5inTGz5JF9bKxy/SuGwIoXrK1DFtTiAZpN/LRkDKMopq8Xmfo8SRnu73kzJEpgmMC
bis3gl2KBbCNa4zkVl0/k4kAxuzHTwNZ6NRK4ouhnehiT7eEefyCdi6PtEwnboNd7FtAMQyFABnb
xjDheBQxB5uyX/aPyV3hMem2J0pyOvCIONcrWI6B3VBQ0AF6o4/+qHqBn7gvcsZhbsfwxqIGrTKf
aVF0X726y7aQRI5WMI9sKLn9Qg+xv5GeZow8EdceZnnkthJhpfSOTZGSfu9rhwNcwgm6s8UpJgG1
5jqQLxNHYeAR2avsar2PgadlU4Q8a4/gMLnSLSqMJ1xeenx26lxgnrQHRe9iJZgKgh/epJ2z1dJw
6PlNL47r6oUPRclkmT+XFMqzijl7P8WUNZlEI3AIowxFBJ/rVCx90Qd7u9U9gMmeI5/3GkYILDJu
IICkAdlbTVlX0/uMWxZd3hanYLbXugB3ZBG48wKzh1cbfikFznDIWJDjYNhHdX7RhsDMvagb61oW
5J7MLhzXnjgMmR+uGbtQ8EkT8DyLdFPZRNlCxggEL6PfVE7z1Qw1gCfFZ5Gd0qnNln1Vfs/hdPLb
bRg+DLRpdcqUf3Wghtq++M7SSJ6NHCdeajEgcgbbINAEhTSInio3+UzgMG/68EkHPudxDkPUP9C/
NRdcSXyOB/mvIKPJ2UfoimIFRiJZai8Lt8oqGITG2bGBYqIBAE3Sy8nbxRxMoZupwnmbH3IKnBiP
nBiYLmfg/hGSYd8POJtdMdhflUv7Thi1O8sjFukNOU0PDBmxWl37oBqOEfVo5bDPaLbfuVS01uH0
OjfVtNJyaDaw4laiDCAHR3zAhgl1qkq2I48XFrtzb/LpYgxnuEk0jk1N7n2AP6s69alfHTjpIYxc
GWmIhYdrmUt0e2cRKFatNlah+nT6GZZzpPj3EoDC2OK8BWtbSknHIYv5sVc6NjbSDt6N2jyxnP+C
WDAu85rqVuxXKzxvl7p5VFBwdGcdueT1EBwJ9CwG0TLtncBpSor5UjjXzY/eJwzZhzAWwODITeby
/rGd8Omw5cu030CjSzYKFMouMts3KsvKvaOYr7flGQO2s+KpHI6QvisjAgfUdwtHiGbVmx0pnixj
lv6QYXG6kzEluIdUuzAbOa+pBEaL8+SfGhkiqkx57sJ3On+fI56bTdV0oMzn/lIJgYxD3fZCurAk
zCpBHCn4WU/BNc/Ugl7d8ilqpytOx5VqjPPo5tVLGG/szqFAYH7KakBcWhffjLeIXNbuZ1eFFCk6
ydafmC8nHQO1eUE+FVVQmW827OkD7sRXbbE95nShbpAV+P+eOmvTZrLgAxy+JgoxwMn53tbI1Wry
NEDC5rfbwSZMal5BiJHmKtG6WTpcYIHUfuUU4B3TXFxHlL14jvNrHQ2fTtFsC8sUGznHnyaO6kPQ
hpeyN4APAG9zvUjsLPIGi95S4UYnNJYmSLaliFYz1kGoTlOyGcdH41q8iZpYHcM6zMmGZs2azzy4
4RdnIyKDWrYlYoBFXDaTJiLAw5bfhc9UHeTrrNJnd+w7+irzciUDD36cMVAlXpnMwHpQ6DwQx5qK
UHz3864E7hn1j4GbHGGgBKjcUHsXTMXV0mdoWzXNsSvyfovkA/coG9fOKDjY5a7PkmXMewDmf5Kp
HXZWmYWvmtGvAFQh5QTKuliKMHaOjuhn5rf1p5GXFu7HgKwaHtZVFdXZAUzEzSfCC7vbpghBWHNz
gW9g3ikMXDpWtQtQqylg8E+GDY6ZBouAl+bhRATuYCVKYASIzn0dFVQ6BidNgHTFWG3NdQDpOlu1
JWd7t0C7a9nD18Us9caVbcni+TJ1nn9/HPtl6cmjodLX3nJenAx3ENsZeSfLhJBRNzd4Tf1eDVRX
inC+txRUneIGCEQZYnlspwul28F5ar34OQ628cy0ok2ehhjyHhDytqWAkR85VoRQrOTIS4npuNo3
Y/ldUZhgu2PGmheGT3V99+tsSapQ0fSXf+C7f2ZzF4vKDpE7YcHFEzQSgJifU9I3BLQ5X4W2Qf8G
P3XwCYV0d21FDS5NFDNibgwyz36wsyM8go87bbKOx/gPbx/1Z4ZzaXgveGEnH302vyUT+MiOHWeD
hOo9Gui50LfxEzgipgKDeyG8wbmdqfsiwDKzysuIuW4fYqB+JIVi3Kzr0QXMTkXSh+10/Xp2abBO
JJUWdV3fJokUUdGZCadyXRS0MJQlD+qYQQso4wZEAVeKFb14pLwM9v7BFS++C58ia9nFfe5xwjbu
Kur5lMlxCpoaltxBaKdsC0JztKD2dr4q6Wxes6APm6juvtPcBW1NSOEN5NxEr179a8iQEBI9bJSv
H6eDB8+/RQihBZVS9d1Q0Vwb8KlhcHRYXIDwKrBgEeXW9tsQWlTqTvXn7Cl8EZDqArNOfiCHM9lz
l8RsIV8XxObnPDuzgYPalt0XP3dyK9h7z3T6LM0xH0/cyVjQgy6+SO64hPITUM5a1ZihxosRdZDS
/XTee6R+VyAlOGq3c31Ge0WH/KnoI92VcNaqsHKuRUohqo0iiVf3vdDCurkYaQ8VYAsrY9hJXPlB
5mXKGs4/Q/D3QHn7td+Zb0p2HU9miTYjsp9DYHRHcIREF4KHOmsap/LxhTqCGTYYhprOQ4I10HMg
2MhlPI71Rtbk+5Mozk740eB142rDiVs9hybxsAl+z51qksCE6U4rPPK1jUHAs8U+Uj5RFIkVtnnE
OtIwPUW9uOA6u9cp3aeO55iHMe1+sUdn61pz1fKF+0qqUq56nIGQGllzUoXkSVh2gRSQ3EHjcbCH
NbQdnGIDlJKKZS/5FWZBRCUGQ54UTk1hhSvdYI4JzOQltuiiNOaD39fPOU3CgLwz59RP1Xdecs7J
jSYhK8ABcHxLDGcZhM5ZyVistQL+5jABY+dEYGkye4NF4dkr7eHk+e6LiXSYmwTRPSk6cufs+oYG
hZWWVk/Pr3XQKXUR/WwHL2HZ7Mw4/1FTxH73KjFe65Lt3a2C+q2g+dgkRcbB2inAMrYJIeWS9Egc
3NymFK+wCz+6KM1+edl4zUpOOXkH/Md/dGfDQ7APf//b3y8g3OhOSCIs0NWQEygesVJgeeuOrpbN
jr6f9AyOOdrWnW9cJrf01haTAO6TPiNxBiToETlpEjfaVyUN5DrGdhI0RbTv825+5d/g7ldO17+/
GuLodepsTO6qOw4qF6/8ce9e0ZiXEK80qHp6NaJ88DAL2rRlF/RdrnUn8x26wbSFCqDfsiQ6i9Ed
f5aBa4Obmeqb5xtYeUg0VjXxL1Qp/bN8fIlxxKzsmQhhZdr6ZtYQnoTpQhDKDWQgs7iG7eC9jpCR
dpggJPQVSHwBZYtVGxeHQTdkt7mmkhCWjxh3RwGS9rhaEZwA5lRnMLUKw1xBD/QmxouBCZK3tM5e
rw8GPpLDaMUn27eHG0klb1/5RH/wAAbvPbeoZTeSvIvaiDMegi/uBPegSWkv0NGcay2cbyKN4UdS
zdhDW/yGnTWFAExZk6peMjHq/BzsehIcJudL9V700Q2jfQwU++PfX8aeJVfOFNd7VzTuU0qOxQ64
gjVN8my5iX0z3PHd6ozkw/ZLmBKmbawHd0w+jMefERts/tyfdkaHzukxuBI6yT+CRAYHuEE2GSAJ
6oJKGuzjWXrI55UlipJ/QpzSy4fX0Su6S9d43HnwEn3EHsHhNmwDsEM9tXHJNK66Qd19YTYfaRrc
EiWjp8KaMO91CQEdaR6SgkP9yDNxdADMPApPYzwapfY+IGRMmInYMcjo5sAnLnr0zHU5spwhhDs3
mzbZNcUTZF6MyblFRrmpnck81r0i0jSUNrEh36GXrZq26ThefCe72UPebnGLnWXboj7E7uPztS30
whKwGMDaQFQGRnXR3PzHlzy1NYf5OWfTQl+DhnuOh3pEUZDjlQcT2X1WDxsNGFfRRhs10PNK+P86
ylEcI9IDvS+M00Q+ngVVXLXZjO6Ch8HYY5h5N8xGgIR3wddUpK8iMz5Bg+H0p2nmrSLmzLGZ0v/y
90vrKXDxC2CAHqYgUawwcjGItQ51oswdsiqiBfmrCLbB0Sq9k2Wzo3hPZJnFUQeRBlSSFxt7YDZg
kdoETzJ/KhdxkovFMuKclK7LjMlzw54cNiCavNCCxPv4YnqReSWc9IwztN+Pdb4Y2AuWBXe/RwZ2
uBBxpPeAWqFthd6Y+lZ5ygT+LsWFid7P/DJAPN9FBcmu+mHH0lsoERMvP9YvMVrmFVwAl3HJHXcq
b1iGn7oEMuffL3PvvoJryjnOJ1Am3vkcsouTBOWVyo+SgmjZrDrPmBaU2wxe+s0q3V2Hl9AL/swJ
wo4SSXdw5/nJYqi3sDEwEygEN1J2vGEV4ogBt3ZbsOLu//pdH2Z/uuX+0xSO259ff/9Xad1/++W/
kzvgP/89L/DP/8W//38XPSDa+A9j8KOt719K8k7xz+lfggd///3/EzwwnX+TFoVhApEPEz2pwf8K
Hvj/hucf5gGBN6Esfpff+c+WPMpDJa2eHBDoKny06/3f8lDp07qnxOPQyujVs8T/U3koln7+lH86
V/neSB1Yvs/uLcUjysDv/6M9VNnw0gOXGnOMVihjwBbnKRLPMwP7zMTG4Ka/07IDjf/AnMekW83K
869DuG9rR+8U2X8K7Zz8OX580Qp75aPFQ44sZS7A0nekAxpMpHMZx/KZrN14d+L6kltEw0QzWpss
zJyDkqO16JwrK2R2lTGTqbxykH8c9RPyk/XslyloIN1sBlH9xo6QvbiPAjIl0jcgaTTkWPl8+KAW
Wy2VmV0iAbdS5TYpe2wus6rli4O8cW7c/rNsAvGSEC1donqFW+a167LDPQluiqUij9TNSMA5snoQ
6et/+K4nDy2JzbKKAJhF85wdW+yxTLBNaCT+tKksJkDVwwrKPEcR/Jr1ffaDbp8b7CNV43JKdglr
/kX7k7vE6ezg+IxnpEwxE8okpi9XRoPdoUvM8mOWMLgdy52/Qju7eoWZXxKNaMDRhhGam44rJwjb
fd+43T4l7r6ycB2FtRFikSITTkeDXNYs7AunJficTvRyalbkW055Crd+RrCNduhgzfFO4gD92eVi
LWX5NSV5/WHrmHxDkK2mysuOReun+7ErfjAU/DWkorilzALwf5tcvWTwXY7MoEJXoihSaXWAnV5f
M07FoWPX97QRlKAbalN4ATau0Vnh7K4Y/Sds2XlPH6hFNK3OSWL7YXGg2ACIUMbBEhDysKqlN+5k
av0omJftlG38doISvFUVQi0x/KeOLllQQv3a6BsOiTqo70NOz3pWjsYySZrfJQrSIcIRsbFhpi2I
BxrA27krMs6lbtsxXHLexSkZXP3DDfd1yWxyoJpIkA5e5B0Iy0T13X6K03eortV/sHVmvW0rXRb9
RQQ4F/mqeZZsyeMLkeQ6nOehivz1vajbja/R6IcQpCwnsSUV65yz99rAJY1xXZau9YrLImG2512K
a+eY44c3bvsCPpNy6OwYfAryFtefJ7qz39uwskhJItgkpEfAlGCBDc05pSJknlaS35qQGeBJkuUS
afVrkdPy6WWbbSj6XMRS3jaC272ye89fERvr7UAHPFQHDAiTxk4CvaX/FBg7w8x7JGCmsesHlCOa
6a4bLxffcAbCCnthXxa3iT+lgSyxHHs6xlLWXy14fQgDWX9LImHcQOf/aEVZEx9BAaoc5BYkdd1L
9Yu7Ubd3basEjXAZdGVvA53qqMG+Z5neTF9Gd07rb+v36Bdy/bWvUxiybfQ9eFV0kPj8LsIdh4tB
QgpvFBiBof2Pa1GRT5UFs84LxEWJtgW7ONQ7nQICV6W29Qf5i0l/92raBm759MfMI/QCpf+wLdUA
k6xbMEH6yyCa5JC04fAoCradGjbvdUwypBHkAulS1x6fB0vAJii6iiokn4Z1GKvu2nvvDBbHWzA5
6qbZnDXp2ND0HsuNLl3yjoGtPQ9Bz5meE43VKkwxDR0mREykXjLPtZZ2ZGLDmYVjcdQMB4yDFZNq
E1jQxkXdfapIGiJciizgoxEZqA15jByLW2n56uTOAJEi8IuFPvrO4XnZoOzGwmHMoVLCIIfFLm5P
rRMz5BudNvtR1sAvmJnFS4ab2s6rK/vSghlcjnrxhqYfiKcqjWBhOEUKozJ/gDngMrAH68z+edU7
PoLF3vunfw7HiA+INsKnC7obgBuihMvOHhAK8kc4M+bD86wlFjTxulNJb5vFVswWkqQN4u5YluAs
hqygsTjUbINTMPVJkMe/YDz9U/Z5s4QQgeCICd4xEhzacboTGt1ejdCAuzzk+ckyKnelRlhnygKs
y3Y42w82I0iowfBUa7bBbvJeAht6pHEK7l3p7u/WHlBW9m9s7ppdTOv2VKEjB4pQE2hndKsUKfFr
CHkAqj2sBqwSRKvY9Kdc1xkuTT8MFxjsTOym8P15ZYuy33kCmcTzzQH1ZNzZcy9WZ01cibhT9J7L
5k7KCybugW81Jr25+zKajo1F5iJzIRKi+HvbMY9u/XywRv9DdjZhP6rwziZcvC4tnZdBB4mmXAvH
ErqZl+dBUscusk6N+5gQnkVb6ME2j4R2I7aJV7X3612Psfjl+RiYjh7xNwwHwwqh+A9jfpDMQu+N
AnHry/D1eYW7oOQXYVZb26TyqbSem9Rkmofc8wEiCT6hjdG8CGcOEcQShuob2W8XdKD5AnDECxlb
oPKoiIhBffV5o6LOYWYGb88lycP+282CyecnIC0UqJoofaBDjE62Ki06VElRMqhJsrXnBsWSMCL0
dbU1IMDsR3HRKCr3Y1++jnSS//sftOcRLtOHagGeeIDln0GyLnVrFRAKg/AnFUSh0QN3zSZ9+DGv
LoY56yMu4PYSpzL+skaa4e6WQb5/ex5KuG83hij6oAV4Q3jYrM7jMBUnK2y8E7mq/ZZR3y+pHOKi
chkMzO/dqL3JKcFzaFniEhsdSKHI/kN3QFx80yJ2wpPGb2vwohWZnsRIwmwi1Y/Js2HHcvu8xPzN
1Kf1qYfmr2I0B9DgrFHAMi7NWWTHBFaJlw/T9nlZ8k4+iL4FeJXjVVj25il2be0VG1q4BPWnDkHp
PCDt0CtBoPfum/4OvLf78rxqgOA6tVs8EiMf3hJn83w0yzE+aPH4qsvktQO28Tsuc/wYotRe2izP
DxhssahbIv3KhnjNCNL+bTOnQFdhhVfDrKYTy3tPe55vrU86/qHfw4DPKRn8+jTPFZsqZBCvaRsc
89mtqLhFRKmmHjrDtEUpdPmVmc4nzv7ox/VQy9cxn5QY6Ta2crUTON32MkORI/320XmBvy8bst5I
vBmAnpLAOw3fpaQbimjKBQ844RxgUQDarlZ22Iyfhld1CGeAIjWVrz5bgxXYo/A/R7XRvVX+uKqm
dE2k0wQvQuUnelzI/Z6nz0MOlObUGBo7B6IsVDGZMWIkgJ+OAar/3+uJjv6iU6rYpoEur2VKkjoT
zfCnmGtQnDIkMwR5+DnRKOicfnzJ7UG9TrCJndbRPpoBClHuI6+PlE6rxCF0yKSjhKBZz95F9BdR
FBYCX7sFvAfvZgvQ3Pe1YZO0xLFYir3HhOCN5M2sBr2S/Yi+YrVLpwpPsA+vtJK8R33KUibBt+eh
iavhVjOSXITKSrDN8AULQgRqRmJq0HX/AT03XZ2g79/4VC9MqIEfrhnEp9Aj+Pp52RsZOl+r9beZ
qayPqZr+6O7w/36TcIhTSTzCrqvgC2rSQ6Dl/EM8Mo0MH2gzJPcotrtoMULgHqIeRyEbgJpo6cXo
YtrxR4RuhtlsIO4GPwK1phYSiK0hFT43Hnf/IO3eO4RLW4pkY6vVg/NekkoGKyL/neI5QX/kuBd/
TOXZ7aBiPr/gM59mxW8+qvDszJ7daKz5UWVYvyF9Rb5sIwZ8XpZYjiDFlZ/PK19aza1KEyCnPBVV
jXxNu3qVpzJdNxNQmig2pm7x79ENIs5hvS5456THJ+5NpMaMouPw73P+17VRqINLovHzeSju3pLR
GddzPCFAnipbp3oVrpFKdaswN52rHTQu7CvOACL/k9dJu29Ql1yr+WAQvohuHXQmr1fBGg0qg5nR
rmFGDOa4Dw/IDKAVYC34xrGxk8rX3obY4vEWIQkYzfE7bdOdFYMQimrX3GGNjvdTkxWbStT1LwbO
fZP90rqCQTNt951niPI9TdX++WUqQVhL5pSfjMogBjKBoUYjrf7VjPm4CKYiugm7m85Y8G+1Frw/
Zd0OIc3wM/3qyMd+/EzfTIBYd2ZLJ8RdMAGrLEahFHtwcYArdYih/yBWO9tGXn60WsBGLwjJTGpC
6MHtDL81QD3DvF61yHrWrpEUa1t60a3EI7LB0gB6fb5MZBHTOeNMH8pXPwgghc9Xz0PTMCFx0vj7
Pw/BMtu6jYwOUEoqbpR4qAl5zfdNVGL0rUrnPTYMd11KxNTPr+rcoJF6YZ+lWL7hoyvPvllVeyeD
roMZi/SZ1mrFKodYtJ7ikiZipNorBIDViLd+Afkj2nUF96dFr+vsPLQByjPi8YYRHvle3A1azWgO
eRcTRNn4GZRraUS7f681Q6s2sdHbuEtnMhsyhz0hZ1RBRnoeY9zi/EDF7XkgSqNgfDa2q7ZoEIsU
wV6T+BpwrajkPKQiORcZiTykHh+fD/3n8ecZeVoLGTbVxcfZZ+padbHoPIpFoqE9Gl37O7YJ03Hn
d+6s9M/Lumy/0BqAceV+cvSHcDo+zzp/nI5JUOM4VLG1+j9feD7leXCM2sAQJNR6VF46LuK0aXdV
NL3jpJRnu8jV+XnmzmfPy6xPMD80eN3nZzyf39So9bPYUvewxRoPOtzYFfOlWTr5kVoKLqwd5MTB
jfKQ9yK9tl6t7npc3uDAjjTkw2pXiTL70Eu9RK7ZoPqj1fwxpGDSoLc8NCPC7m2Hl+ezLMhXuJDn
jQ18wKL1PtJaYmQPYvOBno73K137FzE26SYuZHBGMxUzRmV3L7IiWgN8mK1ZIFpg+genxjG6DxkR
r8LDnTO5R2U59fJ5SdQtSahx4GIsEsVnzfidBTJdVWxZt0Te2Y+2+26TIZ/zdNLXdvK2zyuDGLKr
W4UE5fG1wXO7czMyNlIhnMpohOVMGUSNlQ0AVBQ5gu6zTmgHuTbDYProRlGtJGnkYNSQq9f4RAuX
zdZCEIJzbVjjE6cYbw71z80tXoe+t1YMOLLfTbCaqsz9HY8M/h3q0bPJfY+hDRK5sGBrXxtgziQ8
F0RlNDsgsFnrovTWiSl5I88HO8jaq4XMbJeSIb94XkYVMN5iKK11F6Ld3gnM7gedXO7JmZIbPFfn
VWOeQBT31O6rlFlDEcrhMtnm4XlVxST6kpsuqKrT9CwZ9p0ra/glBmfa8klMz/95HITBRHoJtE50
TM4ccQZjPmGjOg4/vRbdJX39X5YNSiPU6ukBjpwp4mitm0gX236ekOST+dGMpX4rJG/C2tB3+WRp
H2lhClyhYb2q5rFKKztzaczTk74vDQo/kNGNPwr0s43cGF5Mt84uBQnlPPb8wvPs+djYiAPqtfyA
ReKnxmFz4DUyXgebEKkuQthujnpyyt3p5flzPX9Ch5pihxTo/vzp//P48ywnqcEM8yg7Sd1QO4UA
aGn4IWnL3K+IibKiO2bq/pDmYHqBzL2OXRVfiCk82oOjXp+HqhTZWgYNES81PjYbuc/CH8NcJ2pE
uOuqFoiHWz26PA+M1nNyCqW2yXm7n58HzYqcVRMpZntG0pwznyCHsLbV2vBdBDoDqFqDiry2fQ8x
VOlfezQs2zYjsIh5GM8QPpIxcyzstU3NcnbOaTRW57TyuzNJbf3Zm2pHLZ6nZuhgj1Lh4fnMyoD8
t6i7bSjoLiAy8441WU7/Hp6Xep7IOTqAyKkpsjb/5ynPJ7fAWbklcSewDRldYzTmB5Ma6HmlGMnb
i+dpr4hsmeyROx9Po4Ugt4lJyBNNLZdJNkl1jjdMH5FbHUVvylfTlMarWxo0XuKJYT+r2CSJyX5e
mnPiYW+MHcEi/mdn9fkDtCo47EGzV8/LMtKGsxeHn3Eq8kc6HzpkgVPfJ69ma+1s0K9XTSfVIq/B
COqFET40TSU7FXpi6ZF3QufV9VcDewzMmA3thmH8zfqHXF7+cXz+RRWR11g1KITMIEjeh8ysd00T
od8NmvR9bGF56j3zfdlqOFniRtuYTHGcbvZTTlbFwOMwMjO6FF7KPlH5n0KQqYadAJ1mts4L94vf
V70RKALZFZFnG7qOIrbHdBf97Oxkjk4Bj9eTmtXdMKMrFxoO81WDa2EWHJY3RKYEoqjE3CetJAHD
lJTWBCzNrtJu9pd2s9PUmT2n3uw+RfYsD7h/mOaX7jnZdSl09zphK4hfZYvV+T2fvaz57Go1Z39r
PTtd/YwIRKX54M4IQcYHacBcHz91O/jrzlZZB89sjgF7ttDGs5m2nm21ABYRyOC0rVz6BOZsvi2e
NtzZkCtna277NOnOdl1ePlATVPIpTt54tvQKig9jNvni7/6qZkOw4YDlR6s/naX/u5is6M2pfuq4
zT9V3NZHqv9xKVrq6zrQ20OHZXWjdzYoegN+ZUX4wjGn75ekHx2B1ovGTBumaIg9wLkfI++SEsR2
YSP6t7Un7kI9ufJTRAnbSotv6j9cw34TTH33WBPWTt9ijC7/iT0zuEQ++RVDqw8bGqjZjRc4J0Ix
1DfTrDw2uHkINDEVboVrHOuQZ3ybUDnXfJeG6a+7piH5RBsueHyzQ0crEvXloSkgXtAdQInWA/OM
uwv6CLXwQ/YuOX8p8h4MnPYdasG0zbFGoRcU6drs4ozXrLprbffuO3Z8axwLU28tWJ5A/YRBnuzo
5KbbDtV3kU50YZV7whxDF7A3vK1eq19GmDgvjp0kS2J6wcEAEsj9jxowA7fv4dR4tX1LNP+3jOW7
npY6zbFgPKSdR7Ghq4CeQfq3qlV2IsqQVhTJ7n2Cy4NAAY+ETv+i+5BePAmrPp3cm5zt+nHwY832
fR0ff9Bh6NcEURxMgEmra7mDCtIV8pa/2kdPNwMBkBizwpIEYusWvsFBIVEogcnUXzY0gdwCK1DC
F0CMqbZSgRyQdILywCRUqJ3Iw6sfjeTtFDOdvcjMwhMT59tJJ1o9a7r3lKAr10zqjelq8cptkU1M
7DYI1a7m8bZ11cqfWrXeToD3oIu4kJUNOIkbFfU4TAe0KV95h3obDauzmkqchrhysgu1ilUtrSoy
tjlsBt1ZEv1pXNsZ2jDoBwbjkP+NSa4gnBwT9h8LTUbZhiEX0IfBytnBFMXO7aI1ZSSq6AxsQeiF
NPLGDfb4Gt93csWtMtCkAdvjV3H5hn/0dyCjceEn05ExQ8hECJpPnMC596fuhLaO2J3Y/QoJbVtC
HSbhtJBbo2+BW0REVlg5ksZWaqvGgnBReux7aPqe6b7sUtRAdoH6Gi5mhHHKwCqDd2nmD5h+vo+J
/1n4s6ORMJ89TQVmPoA4hhnJ4cPmYNanbQp2YfWM7ahmgIcHycNASLOQsD3I/cJpN+M+SrgfdMPT
C5CB6aHFQEEaFIbmjAlJZ2CIDjnEhiDCKsMQXL3QPN1aeEjsGTVizNARa8aP2HBI2B0eSMetz948
E3dmWIlCMw27BPwH76wZZ6LpgE0EhJME0ok24U0RVU46OE3s2BO33ClXhVFpcHNomM3AFDaar53a
63BU8hmo0kBWIZQQFCysledQXp/xKyixmr3HGG6Y0Symy4cNJlQAGnk7hJtWN9jMzjiXKDJSCH1a
e8jZFPNxR5DnTNaG+Rg58faA/8gdXknX4maYC6SSuV5hmMyI+Dbtu2pTdZ18GzhE6nv7kkT0GkEa
PUzDpPEbvtjiLYtCd03T8NFE9C0YEm40DG2bDHDKVxfiljLpSbBf/BWpOdPMqsd7btZLXxrppiuV
2ErCDh1reLECCS6H7UWVZB9+rEvMUCEAnEHu3VgM54Qh6IaCJrj29RcELGvhTjUQWfuBydY5OISG
rrohND5KO9lNUF+sfEAPb6YrD9HbzqrDNxlG2tacXANsMOgxt6jIXYBru+49dG6aGXyxLVoEQf3P
OIOE3DF+MfHAH2UnGJyOzU53+5cS49wiyPJpr6FAn+rQYRuMshZP0JHf6lW3dbX1+shfeRpedm4p
wTlAwJwUzXc2zXeMvvUPNhqUbdXWQJE2fVq4Vymmq+k0I54xtqZxDLSMlMhtjwR3VSuXsEBHf3EV
gUG975br9KEX+W88iO2iG1iZwVxd8s75mmho5A02jy6sIIZyzyGia42EnoDKkDD0tDAEUQ6Vhkc8
1bHFpn9tkpIWgFt/pBz43wEPXIYkC6BSCb+QODYr1Q+7glTqfZwYv4OAYaJXyrdhRNsaj38Ht6vQ
nUJWCzNrpw+2ezINQumdkJRpL9tHeuev66Cyd5CqUEIWk9wMShGNa1v6isi24mEz2Wha7Z2hiheO
9VWliIdKJzzFmpH+TfAjkQLTH9MaxWGbRcA+NJbxDHOFaRYzmDP86HrrdwMM1o9+UH96IMTUva3c
A3EO3q3QnHptBpW+JRjafB+xFSPmBOwqSpyMifkYByR/5IZiRnRlsw2TMH63NEpVDevmLp4vg/5J
i3XXMA063gjFlTSg/DYKPV6PbWpuSymGxwAhJx7Jk2gJ4Y18C4ERMboWScNVFKXvTQX5lBxPn+H5
sY305N2hd8b4LdHPQd44sAZDNh94Qy8YDTEDKYKP51yYrjcuFW4yVtgpI60gglX+fFBm5fyx9mNk
pTwHSI1xcSprj6A1PvaslprtvBRt02+ijhlxShAPDVbvQlVUn9BKIn9VurXINOccE1HM7Zw2XegN
6vA8CwRnMYP4tcJzilRKFbtSRIfcKqFe5D0myvhOemZ/QAYJ2D1nzmP2yYvXVflybBjwChRWeto6
3Gmc92TKFzZjP5ZpYGgY2kGxZeWdMYq5k23pbavBemf0Hh9rrwLZE5ag0HnHXkuv+wukYVrXpcOE
z4QnUtfxikkrm4IwDk91OWhHPewx3xvTnxHpb+V92n19M5Gabi2dHFR91PqlbrM0hqXZH58Hp9X6
Y2IlJQKvqt35kbaEjetex5NpEcaJqQpEMOxdwmR8/1C2vLxWq3ISv8R49hqSCYMUQVZV0fu3NHl9
dsmfZx2NU95kU7EJyL5y3da62lUW3at6utSQJpdNRTJaK4LuWlq/tRTtVzrGqOHSefRuem905Aiq
y67x3EogccRg8AJmtlF7s+jNFx6B6WTgoNgJbxxPnlve6ch+2PYcde67h6YfA7QC+khXprLJKffA
WkUudmts+4uywXvvKbYwbNf6DWHHuBUt8RO2qG1DiXlFbJU5/ZT0PJm1tpDbNcNeN5lJxtgI0X4w
vhHhbVM0w0s+VWqH+83Jw2Tn6PZKt5yACXXD6g/nzc0xqmGnP4qxBPynZ3v5WYkCLCQOIUnM6KKb
ySQxIXgRHbOVql76xs+PiRFeEse6TRr2yhhgn4cqbKUpkq704DeOuH7radiO6iRoIQtpJP/1bsfd
8E8S5/m59hheDxGerU7r/lj4btAB1+c0FPdy7tsEYJEFlG6MN5NHiJlFhAwILRmM5m2MBTt/zd+H
ZvMeBRIDW1NWq8KadJweGg/Zn7nek6wgiDCfeoQMUfKBy/NsxdDxUeYva0+SeZaW5zrv71aui8uU
au9j3CJWRq26dtxsb2FqP1YifQXwSdyoT8+6hPFsKGFsFMNoltQ4v+SDtosdlayqEC1zGFXNjRiM
zVAVX+UIlicZrIfjNPkF6uF26IXaMxXFJTcW3FHELiwqRm9YGUdNOqckFukyC4CKkq7hrnIyNfHB
U8+YRBUj7P1RpgyuhsrRAwwrcquBnaUARqQGVIvU7z5gEbJLbCitGb+NqZ7fGGze0PC4+7Zkc7KQ
0ZzCUdK5FDljBtf3RhiV1s7ViTdrTW5QZSDURnf3MpcfPllVeoY7EItduESFrq9KzJM7R43vEqLG
K4vIPxRwJ96/1tGV7I+FESPzcRJidc2jU9rGq9+/8h+QC5rrwwKsFHUVWAxKX4s+NUGa2jQeI3YT
Z/RnGzePytdMYNYTnuasuzE76h7Rdw7uMjNQ68xyfoSJebJNKRscBs/EVQTLOHeNm5XYf4yxcBaS
5XplJJl1CeZbK53vXRhi2OqamOGNt0FgywkwciohIe4gb97VQIk15fafNrC1vd+R+RkgZCBS84Cq
WH+dR2RbzzdORl+DZcjbj9TQyFBwWUExPhXbDgiMWRIBZhfaB5GXL2Bx9U3b60fVGSGg/lSCuJw7
QYTcbvRMo+8VoZlKXfaGftCjlo2p60uL/a3qpssYFtmFtVljfAZVJsGPTDR83cyeWbmv5Rxnr3u4
LVr1cAQhS33T/+nr7qyiH91U2tUtvbd4uGg2c8baLiQxz6SXWjbZXsJztkEP6iVDJfimyuKrjeOO
nbryaB6kJ40G1+coGMbQxmxOhqE3Z5G0VAle8mF0Tn3Mo+hkUsMt3KZbQoAgDbYqhr2my3yVGmF8
oUPqo3Rx23UXlOUnm6hjjvb8kQvzu+4KZMcTSjavEhcTtysRho2+0dzSepADhJKrGNt3vzbPXTwu
7Kx/0WGWzjkZ+GJD9eaoVCylZ/xM2HJeshbZN9sM/Y9JPACBsNbDra2VOXRLMyRqgpRUlkJrNO68
TnRMZmX/MA1bPa4AWgi2GxHW+s0A0WKfhqpGQh9ae0PYV9PDMO5ilVoIvftRSXyf/MRbyTkxFhsS
EbIs3vsxD2g9q6BfKK36jO0CmgKzjrL2vuoewgYvgt+QdqFb0UmP1aFSZLMS+f4+CAATVmYdW+KN
ak3VtMY6uejIRV75Avu3pEJi6dFT6WyfeWPs/Cj9M9yMh2I+dNGjxljqFNWlKfQck2h8p+0qop3l
im4fjIWx9EhKXbYuYWSoxfKMHa79P6f0NmM2senC0xVCcyPsXiXDHkApFd2aBoOAKfV/kmFMzpMF
wdeO/E3tbM3BVRtLyPGhjUOz1R1EZlpErkFljLvIYEcZ4D3kFks4idXLbYnQG4ashsbmfw6dCJtV
aQp8ZjbhMKBiWbihJWlhiJWu9tjvFcPL3MD7cotB3Sojw0zckIQ6gRJZBLVkiJF197CW2rLEIbGk
O1wvgVup9w6TBXaw+ttwHH/duoW/K+P6vSIZ5yY17VJS1DiM6/Y2xVFjsCnyipgBLHmelPVYbiYx
0KzBQm3T2TxRXtDONKd9IrDY4TMw37ChpANo+AaDK5I+88WD1Z6V7Jm0cO1Kt2OJ88s9bjGw+S4s
BU8DNcBnAxqhYCQbTCzwjp9sOmn9QzoGfCxHvPjJiEeSlzyj6TVTOr0bfOSce02VQsAr5I5Sk19A
rdJXj3HaKysNDAEmQNs+sNHYK8+HHZqgU8dAQruWCLs+D8nelbl7ex7KfHggBkXp4Pg3Wxtf2wgT
2hCrVxdJw97PXQK3GMPF6TkX8W7Q6yPiJTY31Jqk96JG1SWohBmJ17U52Q9ISequQeMfNkecs7ZN
x5xNhzxnBkHDUHWcXpMvxZAh06Ogmj3EW3pC9dWr0ztCTH7cBN3Gji4/MgVGCTEN0BX8Yf2QeCns
Z7252GCWqPjrb3g+cp3o+pa2a7Yl38x+yw2mYm0V/dISjCUNnsZoLMxjbOgmUkDnuyxnyZdtYf8j
yKHBNxP6mkSG8ztJzJEyCwbjWGHGlQxlipB2vVeKv1ZKfCs5pvRqIntVVUCL8JAwX6+IH+lgMI0N
gOrQ4NbdknZKdzxhKpv8hlkttoYWaHd9Mn5NAaEmpTFqd+yC9hr1qrXGGqWzGQMA4xSBdgqF+h4C
UP7L4SeakmVeqc/UTbHjsOdcStV+x0gTVnXAQptS5to2v/6GdqaPa4hP74hMzH03vdoCgAxRqKyI
W8QSnWzDtsPpkoffJvbUpYZ1ZZnPVqi2Kz662vrTDvnK1mt5DsfiVAmrem3OiT5/WEljWNdAC2jR
W806+yahnn8z60AHRHgllcVWJJp4pg2JY6UbrrUbbPsndoboGCbGqTLN9E3LbG6w3kq1pQbYaKbw
hb2/jk1kFd0IPkCnUEc3w/1B152UyJ8qJe+U3KPCTvszFn82NHX9m7k2E89W+1NNrrpQpi0M9RKE
1C809L+Ygfc7M5dHH/Qqw1sP0GTVHSerbC4YQdxt0WKmLuhw8MEHdtGzRDbtsNUK90FOrXtNGrmm
o/+WeTlYX2umxcUgpgwtqzflcaB1tdChZ7l0F2HgWz0DgCk0LinJdAvh4JBjpOguIrMYgZRUDKwd
uAUaNBwluoty8+7C0Km7aDnoF4rBQxibDTv4flgWRmJTVe7oWLLLj0p9yd70H7/ux7Mg/gjUOVZs
ryHbI+N+YijtK7YEeRpg1i+xq/kkBKfks1lO6G76/l1x+2yhlC7hlvvLQi7R3mLgYmqmKnvRjJYJ
rsicLi4BViDz4DDMEnsqjUD/FacVL6HZ6EjIpu+BFe7fK6BB41mv7rVeEU6VabjmmAJLMzpOqVin
H6MZjxfTnezLVAf2RcyaT9VTIkD6kquMD/5Ceiircye5U07R4ZYNn1FHQngPxEuHgWqd5SQ70Tek
J+CS7zl0AtEqJq+9btkfkJHTi2hVdSpYbEjc1reA1AjiSNNNzpAWvR+2vKDuv3Di/sXrPGwBvrYA
XLp+j/yOdbkBtogiR65ta19oDM4rm1QrSoCQ21Z1TCYWk7R9y9BT7lB/du9eSLrs6NSfhOg6h2bk
f1a3jHzpjRHhU3UZY8C6eCG8zTq0GJvsPE6RrNgjU2WFzgZbOTnHjFvZlNoAT7ZeiKkKXBQu4y7+
TrUULAgrooiaLQF6w2EAP3Jmb1WsKcu9t8rDVjk5SfVXMk0hLdvmrrfxTSavXez+FU3dvPed5pG+
DOCCvNxlYljQTUAvrTHVvnQ6Ocxs03pGQerSGtqv0enzbxzt9ICRixGbZbyw9P2KLLaQYZGOl7pW
1Ur4CeyNJNlYjW5vo4ACwGmT6VKiHlh1QIE+tEDtOrapuu0lDK16cXQ9QqemSierdZnKMl7z0sIm
84iXH+mEWU2zl34IT78ZqiO24WYWgJD7s7KLIHlYsVmAGWQBBt/TLvgIFkdNqOShHJ8gM0/jp6rI
MRh8WnoTEuxV3hsVcejea1pnt4nFyaZSuiZxE+6ToENcrKwVClT7pRK98bCJXJtjAwvCFkGZU2TE
AS5gV427sOrtNdATdge91d374ljppbEPHCZKjvVt1C96X413GN3GS6STuRln6oEQZlyGLT1UQh+x
tLo3k+6O1XTJpbNjcTfYUa8sB2oMlWB8iPldMHx3rWOfsx1U/Jwi14JbVcSSeDGkTMToINUWl5LG
MHFa+bbW5Y3VxmbKuBjwpmIpJanbivOj1pranc0J71rkb0sHx2U3EVuY1+A+BN1cXM5wXzw25KMO
LGXC3Q7kInsNy7J7oGRwo3K4o1JJd30Fm6GAl5C5TMTsOD1BKtwQTnpJPYBPjBxOlZ59qVi8yPmX
Z8W2eHSelWIt8AA34ep8+EKTB9OGM6pln6PREhHg6FdH09F1o82TrfMYfc1+OH10UpnuI7jJNqKx
xw2UMTi9apqWTRvV2ywtNxXS0rvljf6Wz4AMTPZvkoWV99w9t5v82KKqAuUyftUJYdeRQX1EA3h8
Q5ane8BraIDqu+fTadvWi2J+s+UepWbG7YR0YEggBPkZK9v5ZD6IeEOHzMgmdeU2rnXJY/EmJKmL
tEK8KgmAPAbl2Q1G9NHUrFPQh0SBmc2jaxnjgeOlzaJVzcOt8upoN2zwyon+MmsvpRMTeeLTu31j
J5C2kr1Af90tQ12jxhpMWnXFzsk9ax+H7dnBEj2Rmbw0S/FITWq4Eq3oaG8EGtaNZo8zCLOaHmP/
X+ydyXLjSJp136X2yMbgAByL3oDgKFIzFSFtYAoNmGfH+PR9oKy/zMrafrPufW/SUqGBEknA3e93
77lpebvUKd5APsIKyWzbQv8Ot16Y6M8//1mQcDimjLczRm46qxkYAkbIB6zapmazxLoNNmRoDoh9
IjtmVUdxuO09ld48XsxyBFqfZ3tuQpfMjmfgA+zvXTZCT0r7xObePRpVy7DAtdLjPDRc4S9LO3u3
3lTnzygOOV1r/XdeSYuh0nuHZv9sek60FQ1NWfH6ayeZoI6R0xQ9KfSJupUNvZTfKRxeIs5ou0UX
p5YZXunSllWyuRv1BOSNmiA1JB9gPHg23IbyM7vuHjpp6reJ1l1EfGfisGCKpJpdPGGypm7+mbOc
zd6DJ7EJjfxZRqv9PRMUsDcZ7kgPsZVVgzbN6GL0AJGh7djHQl80HKAUo64JioPySvMy58Nn5DTJ
g60nR5tc172mFQcaIoi659OI+Xi5xdxYPA+udoCFfKb9sL9lfXtl7XAvMd0slmV59864zNdW3dUt
fyR+3LtRldRGNuwC8Dtz3pFL/1xORspNmMAWlB0aF6MBYgaHZ15NaE2cuTShBdRkL48lYDCIH9rB
npF/SGAN9yHFr8VYdbdzYjwRaZieDZwW9FfX33EJNtPC69I1RXuHtnsSfcz0fc64a5M+Md2uONR5
zz/lxT3OhP7OcRnP66whpD4lcM31ky0J5l7Z6Ddyhl4NmPnZsCyF74a4gywK+9kRcj7MMa4LOBgk
bEvgOLHRTGcMjykrGt8RRstjPpZ/KtoOAuZDlF53qfZsT51z17Hurqzp1JTas0b/5FNMggSLzfPP
fzD2b7WyNh4iu6NDE0/N3hXsiZJKXkIoadecxZMBFS9LVE2T/5OXN5kLbpjHKLb4y/7nnxarY181
MbYy1PJbmKM8d5BsuWflR6EYguMIL67CiYdAH7mbQjBeYUT8W1baaCtV8hU78ROMU8TR0mQtkC4r
+9AnrObyFuO/fh8nqMBdBFxevhKEia4/v6BDgWBGWOfx5y+ESf+Q00ofN9CKgLPp/OFDv217g9Sv
orgrW4hOsJWMyNcTypPLNO2XPCJHHi2JrxtRGMhEsn+kPi+we45CbTdGB72Xll+V400ZS/1ZsCdD
i+cI2ELD3cA6px+tGJqbWa8v9Agz9ufKUfWE+pFU3sPKI0cUJsVWA+bGz+7cNaZJk8R57rP5uQJc
ea0sCmzoY35q2GkGJe/dfRJaW3L9yWM6LN21i/uzpU0t78pIXcnDXfPMsG7dSKlrTBSbS1AvLj9f
2hdwAoeG3D2+FXUFyotdW7jq9PPZzCYn3+QVNpH1e6P1Lw2lre1/fnDjhc0WeY5q0vWzCOrVjsJ0
D8GVX2IYq5rqloKW0vUnpyUQaub6JQEBPpvPzXIsaGTf/PyoxFDy1E2wkn4+lGQQz5oTtxxN+eKG
ZeICOODj71/KcOs7x2j+/lu9ug/v8xBa8PooTcGpc/Li4OcjkpfjMwMaLV/bDtoUS0fdPf98SnEJ
wwaZH38+iimSByDh3P88QBGmTxRk5nc/H1mN9RnSfvT380U0ovO1XuXnn28Urb5a5FMb6ipPAeFd
DBI17Kqfbw2NAk0cnfHw8xQAB0+3FFQX+5/P4h2KdgQK4O6uv/qY0hAe9qLa/vzkJqR+Va+TPvj5
yaaqUTNEBbCh7ihFLgiBe1Z0aOG1BtwZR9ICtbHaFbL9NHbDy8S4bFPK2T7i/6RRI9baE16BnCF4
22CXWvorUF5jk0t5RP02dwr790s7sc13kmU5/Xw4ccL28dPImzDE7xnrUHRDXhFSn1Fx1rVuuBqs
on7fhIjE64dWA9RBt9PyVE/zdsZz+FiN2rtyp5u4S9PT37cyw8O54IJYnNbrWrGtIWDyXKYdA6x6
eK7qIr+rNXyMoaW7SP6luI55Sq3RwrurjUrtkVwoCCB0j2LFbggRVQ9T7tCN3MZbQ7U3Y8XJOEY8
COIlw2ygMBfGRVdBgcJNO+amTn3aUG9L8BH7jLKCK0bfjsESuFOUdpRa75e1rgpxvPKK1zslWx0T
1WrOX2wHqS2KWm3/8yFfLzYsuas+lT6UKywkzbmeJcqpt2AN//vNMHLxGJjF9vH6nq7ahLVFz89K
Q8RojElsjWH+0hyeTsy6HGvaiYmasNwb4Q5f+sSCied5o4Oahgmkm1cD8WAD6S47LfmIUK3IbffZ
+FVCsUCG4FWyjQKRpC6Lm2ikLxL/drxZlGhuPFiGL0gy75psyNBC/tuPbu+7Sacfi5L66rFZ+yWb
N1m0uAjdJYWdLrybWUO9VIKcHYI0bkZRUW0T29cGEFotxXRMRsCTPW9gPxnm8La/obc34D0JmbCW
z6VtiW0G/WGHGRLTt4uqlbMEZ8o4mot7KGSPKbNBTmRRe/EK3b6dYUlKOZn7OZpsf8rnE2yZ5JJ0
PH5h6rOvatGc59JTRy/nHa+aOrwmDufUOedY09oXDE6XbLai1yQut5Ob0qrS8s1Zgl2fwq76WC8A
t2aBaa9ns1TDJtu66wXFznHaDlWIaZrmTh0qTzdBgS6NafQjG7dZ6dQZBTjptyx7sIOK82g/ddS+
adzzMyCgLzTLMQENWeLiIf32Bt72C4zJzah5PQFvC3j8bJ5mOgEUtTa/ZRthy2jD86wvzzWPNePV
eKjZ0vJQVy4o77Yz57tuQhc1lC+0tHx0scgeU1wUmMew7SWxukmhZfplL8SGne6wn7LhYDGYuzr4
Vh4Mqpfr0t1qkzM85UmbXHKnGZmdjgfDm5N7rZrorXE8ZgpYqmLP/iZpkr2AJgCpR0qTQYnIXqTT
pNs4M24yS2lBo+X5i1PrLbXBJESs9Rpp5zHd9pWz7ClElWtgFLrohCNEolAe41gVL0yie99sfy28
oxUB2oOrtPihsNWh7ku8Y31RXQpbH/ftklj+JKdPIrduosuNZsj3sJ0YIq6PzCn30rSzc//zwIAE
giIlShLjR9138OhfKoA+6YLfKsQ9Wbp26sfl6B5GJ+SlYN4tb9vWqClzlSnhsIRy2pn1b2hemk7M
t/h1/zjC2NIK+Ssm3npRBTKDna7C9eLr7jK+wK3ZlNmor+YZSq3Xf1ICNpTqWdc7jIqnhcrqDUXX
y7ZVE/u1Em9Hst7AMb45WyrdHdoyqPfQEg/CnZHRqpfH1Yvlta9gQW/SDvlWjsVjsUCmsabpY4Ew
emmTJSYQPGu3GcPIsItPTiiHOy/SxueZdwgTAwcr7otjuczIVXg3rEtDgSfjkjYACRKl9S8hOUVW
FY4XGDotpBt7eF5G8Dp4qPaz3XX+/4FDSmLn8/Ncf/3nPz6qvlT4kL6ipCr/8U82yPGTUk0BueM/
foAqAFb+OzjkCxx9XP237/gnOsT7S0D5tz3TdUkHuJA5xq9O/ec/TPcv3bR1S6ei8292yL/IIZop
/7Idl2CQ7rquLfmff3WWapb+l+NIj5Y6B6OdLqz/VWcpiLx/Q4dIQwrYlh5yrK0Lz4PR+O/okKSF
N2qv4Fg7YbWgBMLkSErsy8G1x3ALFmejqgFrqF0HjpruIxu6qorwfdvxBsqVSSfHbmnc94Xp9WqJ
0HZ5TGygAZgE9M/dZTG7naTPjk2n3y5ec4R8BvYwDI1txaYDP18f+ZoShKHgcg9OetdVnrOj8rul
mISquaHjtlMY20Eff+kZQooXxQSH1uagymqoGkvkDlhfuYsGRg4YB8Z1kx9EQ9/dA90G5eeZE81W
YIhjmYuTmQ1Hdyj3QI9YQ19HHaEySpMMB6R30rHGA7EEaggm5dErjScFgu1AFwg4857oBoMZI6bz
u84N2ixx1G915taFjtFiNHajY047EwvxrB4bApJ+LI9WVpJ7rxQmNdNC4q3haYelEDhDaD6YCybZ
hf4218q5T2RrMaQoONBZGrQRbGA7hpCEu/EVJ3FGr7UbnTJN/Vm0qtvPBhNcObAHy4LYWR6dsmJN
SfeMOrKH1tRex5YDfajLe1mbV1shULXEhMEv+Il0wJVMuJqX+NZrjF9sYvOizjcAyFEUO6OnqKb+
NQK8yHnu6fp2/MYdJz/K6BRCDaBBe8s9nvyczlbE9oZ1NWuvWh/lmNdhiWus2KKtqwO7vZh+aFwQ
+dDTwFd/1JRCbh1BUE4FjnyixwHwEZJLAHXtAJMJLX405ZasjaGnqPMMyHH8cIydEHoa7n2Bo0cB
uFbIWHY47t3Sam/wqdLUmmjQ03LEdIQwaocGvhavQAfRVbwjl2jBlK0WxGE1WehbTuPZi+07UK4v
MFc1TVC0btWcnK1JP9Vue0ixxaezPEcw2e/r1D7bepWfh7bgiI+NOF1CdQHvNPtOzxAqc2txH3t7
8LagW/Cr+4XI5QYMz42DK14nO7wTDbssaKTLdnC6r1j9pPbolutt51BNkFnipPtFoV6E+Xjn5Z67
6SYSJJlWnprB+c5yuJCymnd6p3/PLvmMNsywBcJCKHNn60L88VsDCyFhI94IsgxsI/rQrDHb2G7j
bbNS84LU6W818qR7GP5c5QMlElVxn/S0D82o8CIGPSVmHU1Kqo1hJOmWtsuYv1E79VSSB51m4UFV
eRTUmf3qOvZz0Y+7FLl2Q8qMqt+63tXapNhl4fKz4l5eupWpSgAbgHVxXPsiqyzFO9HMcGuTgyOF
EywJnrFuOFoYjKZ2/LRNxsJyqa9YN9PtYo7YwZGmfaZVVOfK6bXl5/hLDlY7zBARObO+lePyuAgI
LWp5SfOKAgkJc0AzweQVncG8f5FHIvFvpRnGJ23uTzYWv+jXYuQ0F2KI9E1rpKLMEk+VNT9HdXfT
4sh3UvSb0Z3mnbR/FwnoIKaMPoUADuheGyCGEFe1Iq2XQUVkeYYPiNYVCbrjJED0SHAM+5bUCuga
TApAa4mwT9DKi3LadqJmXOPHlnIJz3inVtAqyHfgp6xelSPYRjXmk6Nf4qx4me0ncykByVGKpEJr
PxUcF6w1hi1jJ7DZrw/gz7YRLEWcsslZySowW/UrJzTpTuCcvMRmkCRHiOa6eY5aOC0pnYYmJbhH
Ih9Ut8Xpbwbe+sl2SM/CPzlq1fDpAMbUq26rpeoG9/OHS1zdGaobfRE3Jb5QTGoZTE/vi1IufTh4
rbitZySIDD6SkWhQHxabO1ENf5TE0VvPvGg/Y7Tya9c9k+iDfMHwmr8o2rFfJG0wIiKLklRAcahM
o9+kTQbFyDaBVco/ntCY31XGdGb08qAnNi47UZo7HOBTMIDeiyvgFFood7NpfQrLSgIwe9lGISmq
XIz3YbuG1RGCUNJFQI3voY2oL0DFbte15r7vsnFTUlq8BWJn+o0wd8Zaxqal7t6diEJzL33BmFPj
+1I78Mj7rpqSoKzmL7OXD3On7sJSPkDlL34j5S5cwl7M7ATkOGB/FNS+PtL2409dclsJBxZuVWF+
bzRtW1x0nA2tN6YBzpBuZ5nW48p5AgfpVLtxzi4o5z1Kl1vs8+oYUQNC1hHn+AyKuZnHLbwoWtEG
sEYZtUa4pGjw/cP5f5EAkNvyD56hEEAquGyGrOMpyj7qmIFQNyf1+gK95rVnBUieMEw7713D0oqv
D8QlU+y6whCyMq44ff8uNksR12D8uYbsmlA2tvAgSfdYV3G3O52x8wrt0l+tLiOu0jQtOacsYgLL
1nesY8LN+Yfd0nNkUC1mGvJOm7RmKxOb0cEy9YcKdjTmD156NHq/MKYnleJ7SomoLFq9bGy8m7Gy
qQKZnsRc/XYLfAad8MInrkS8fZUDxqv/bRnjU8XqdPCSZ73mHCujkqahhdtSxyhnrPD9A6dVBtxi
HFrOfOTmmdEDQDZntEicUw7VwtuxQ7fZ6qO5j+RRm6R5tu0V9TSAcnRyd1PMtH3r+WO8CMMvsskM
wAvVRyXtL1AE+NrTgtLVhQVUYOLEvgWkWLRHd3KXrWWl1JiQ6fIEJCdytIQnXDYJZKT2RsTYv0ur
m6qLz00HzmYEzkxnI801svoS3JR8pqfUES4NmCrmbJirbgx9y4QRHAx+/s1UvZS9vBE8835lZ33Q
NOmbYlu8XkpMjL7Yhn1WHnMvT+OsOGpYFuxy4/LzUTRgJGHFeq8xQ257032P9dcag44X40a05vTV
naplj4c6sGV7tEInSMBhjnSRTHn6qS1Osq/KlBC7s+zAca6TmY2rjOwISWmje9RPaLRI3XCa24J+
3nZsQ6Cj4A7UjW9pYzEH8csTZXwaxLh6Ols1l80c431vZ5XqLJa8wo+Nv7gNuZuIYiMTQd8feGmw
CAN9XPm7rtcHzYqoYWoJsEn1GKou5fSluk0BZtfuvFc7bR662MoPZkfZ0kLkyrclVZaize56+8Ps
4Xu7zGn92C3O3iRxWEiIZW44QcEe6YYqvLdokONJOry2+iORICBDNapPUd7GrZagoM7fFbQPrIdY
1ZPRuDLznHZtCs2nru+qUAlSn+oFqy0BCeuQp5iZm/E5bsfh4JTpezpAlZA2usQg0fFrXb8XSjx6
+XixMDpQRjW7zOXES5RIKlyIOqXi6O1xk3tBWxguFS7f1kQwRgu9TYaxLm+y65zWOA3Aqvm9VuEV
LtxdtYtdmUB0Tx6Y6m8MF/Jzp9ckLr3sqLctNfAon12MBX7usXsm1jPw23OEAWrjbZSXnsNIPSO8
x75y6hNo/52p1fZB52kpBzskl/mQ9/HvtXUBjwHk5uYyJd49q93vsF3rSBJ2MFVs4nkgtiEW872Z
sw+BPVOh8fvoNsEU692W5jtarEf9osL6oHTqHvRbytUunheJ3TyZX2ZOVrRn+8VicF6I3KdC3DA5
xkltNL9ApD3UVvFm26G5cva9LWam+z7uoYxW3wBq25BUGpBvtWuqaQ9enOehxYKyhjhHnY9co8TW
SYwM1Jy1VhAkMbJsKV/0bPqQOrNdI8y+B0Yhqhi4z+tGEnAcXN057acXFfJm9LB2yglIVsrQFf6F
zN9j5Xgb064/8Dp/5tWfZkxQuXKLdqtI3yeSzsHeDfVDP6g31y1LhCl5Yw2Y2CpWrb1oiq+wO/Xu
sA2V+0cNM+P06W3u2mRnZd3rhCQMdI55zbvZ2cMGZg/XNV1UHPjSW90YkedEYqO5phFd1Y+RJpJt
haMrqGJ7m+NIq8B9+UM1f5Ie4c5kBS0GziDBh89Lq6318LdufS91gkgcqoIsjjFFQG/ckNbYYCpK
yc2ncrceaXDKs40ye9Ju1GZyRrJeI51ZZQPsnJ2r69tu2W6l3l9MfblvG5iKZOcapjQ1DgNSq+x/
n4fGw+qBwZVWhvkeMI+NGlzeuBV8x+5UR+MeOgBHmjSGMSWQkCI2xnCnXXy0T8y0nqKe/FAMlgMA
m4Hsl7LByC8myM8tBsG7cBqfqUV/xXUI3xDB1AolBh5SyiSjKl5b/U8IP+yWTXIOzWhTEET3xVyU
/gCiaG+x+GzyF0YFH2HVsxGSrNUD9eaVm765dow9dPimgHbfhlq7fe08ltMJsKXV6xcuZ1hnqX2N
ILLPIARA55KC0EvztveAKNaV+vCK5C01ujnI73qgPlSUwNRttRG2bf0kQrBbqXsj9UdjgFAwV9HR
7vuU3GYRzBzpoDT6VB1j6ctXLDNbBDsPd2pxebkIGGNBmTCf29w9NO8LuCZ3VMoAtiLGQLZU24KR
bFUAoQs986SYclwS7FFsPreJAM6BXXi5yKkYtzLVuQ/02tnhDr+f3an028St/MKJCUfAjdk0s5Y9
l/1ydjH83sBYOBdd82emLmIlxTBBwwPTuba11dPIC9xKp5hpAEJM3W9Nd6YDJI/1epj3UqFKWJ4B
rFzTkN2/yO7yWlTLma2KOiflNB1nEc9H6MN1kM5xDcaF7qWxYhCcVFv6QJK7etPo/XCPWkwdNrrE
frjYGrONaL7RNCmOjkqawPNi2tjalExh6l5mbiGqUO9jDjkSVWdDe/NVy7TTotnpKRno22uOVVM+
d5N5IBD/R0uzZlO2ZDHYnTBDcX0j6sEBp5+jt8z7cSjhKE/IEqbb4+3L9xm/f+DaOCAzlZ114Rgk
obGYMgVxfUYbv70vOhgByjsJL669L5oWD4z7K8ql7iMJn9nvvTMt+ownNim2niM0lqu71HloYpNq
XSfZiF6h92L7o+nb+ZWDstjUcG93A90Nlwnb7DbqmaL2EQvRnOQtOkjMlLw3HqV1WPTuU8dxiQdB
yV3qtmuH3SGMnBsV67U/FbSS4cg/URb11Osg6WiRD7n+O79P8q8sg0YxW652044Xo7ohC/8QWfJa
msNtnzbipogGn/k/OO7Z/lAGIaXa0z4aT9g+Sj9n1FieUaEp84AaOC3qzsCxv27cmAYIXo4athAj
EhpRTu4IYDFO2l0Zdj0XMjOStG7DJ/bMZQ+oqUvPqbaY4OXnX1MUvbHD+lASUDon1oAqqWbTMYag
mhRii6HRb6Wqp9aJYmJnqV+0TJyJm0Bm12f3PM5VdbQQngrpmDuO9R+tufDz5/Gq92RDmZFvO08L
gwvlJBkkWPuxBXKLvqAFiYWhqZnGFa/TkWvzTshazAGc46JqK5is28HtCEsP5JCjlAs675mtzXp3
hAHBSaHt9tZo4e+KZpwdfRVo3dxSmgj5E2VosCiocvrGDKKwbpkuF+/QRQ4jxDu/sepPQC430qtt
zq2GCCqLofL/Scr/I0lZR4b9/0vK+z4pv/4dRr1+w9+Ksub+xdRCJ16EPuxIh8zZ/9OUNcP+S3d1
PiFcbEKGMFGu/4mjNsy/cJ+YhodobEjbFu6/NGX3L8OzbOE5lqWbjmH+ryRl4Xj/TqNG7HZ4ENt2
CWtLsq6G9e+SMvWn2IwWB7+5FYOK9z4yQRzD6pi6NTqUqyWhx8RpOV5kGl11WX0YSliHXdjRQTBY
Dxp7gVKl2ZnMYEsiyXxksxRCsW8gOdu00DeKYk/2qzL/Bp5HZ9pkPhlx9btidkk5VvHoFpbwZcuq
Yq09rtlV89orxZXP1fBeM1sLxqY7riRA6BOCPbxOnZbTnkStx2fK/JK++h7M6DGS+tnIxQ195PpN
2pRaABlgQFIiYTzFaUVhaVjtXWobyoEwgJmEQTjXV86Crq/s7q4eJyRMp913Tg2DAI1sg0ETEk0a
PTkSzHJba8fRVlRLtA9Wrln3s0oQvJOIHQoH1CV6wtF7t8CyDTQ7fDHL/D5unjW7+o6s+tQkRrQH
89cF+RLnKEjmE9l934qSo1uPfxy3oW6YdooL2nDQoW/KcujeOEy92epE6KfdMjKXgbUCChILoXmk
19UAotKH4a6e2trXvHJh54T1vzBf5iZlM0GV0b0x4scWXnbA6xqIQWYncxLvwg4MXCUB9/0rLAp2
IfbnFAfUUDhHTtBkxGLtvpSHyMLT3VrTBUYl+H5yEFMTsoSk8oSsQqtTMzvuabaI9AN32TZR/pnP
tefDAuv8Ik6HQ6GJy+Rm9kNsA5aMkX/K2p5vCBI/G2b8GYmClytM6t/GcBQNw0E0fo6gOao+QWY6
45jI+WZaEEubcuOSuWzcMQa/4W9Et+rFglgyBJpK4yAHfxtQ4xVq+JqmvHoZRvtNoHju1/N1qfcl
fVkugCWXqKGNTqDpxnlMumPjSfNJS7D8dCBg9zU7PAMrIyV+xu/VBMQRJ8cThu7jh9GIFBTp6r7C
L5bF9IToc00mSvTflrcOviHhXeKJI2j03FqNuUlxELgaPJOkkydWmgbXRohlpZI6mJiRZAuYSGPW
j7bDW6nLaKOVsRk/q8x+wZq8tYCH6yNMrkZJl80bdgZJ0wOhLcoUV3K4ATtplX2o3Y5XN23trJle
4u9iapp9mU2fjU5Hc3ofVTVmmLXOm9qhZMObw+trzPHAl05FMnKs21NBan40pNA3c/qRjEXB1yuF
GcfeA0KLTyHVab0KP0XJT5koZzosdux7OlH9sdXNI1D+3s94HU+jXr3GBrCR0nZaRAZjvDd0L4AI
shwnh1/R6DMkSbKQYF8wDjPVWlKSMUKRotKhhbhDdGsLkr1Y7KtApAB/M3uXZTXjcbN5iguv2WLd
oIlMBok2vcRLO2K/WI83DmGVzHpOo3rZiQ6S8ajdmKaJXRPnbG+0N21C/sCrn4Y5NnnqQESkBJ3I
onHsx2kjU7BfYDWORrzSDwp6pcQYB65E3NIpgPJNNLrELT5qzdHAOBn2poozNhNkT32Z8nv0I7Un
TAgg0MpXxWaaPV9D11Gkv7rdTM4/x2yZxBeTSyFhLoSnebZIDbtPY20gLlArYV2pTHxs81MYxRgF
CpsnlhFCVcOv7SF4g27hFqaPV1czLzqNgfECnNzTw+k4Li3vu4ncl9t+dAqmCj1w0Ulz7BO5daK3
Jef/1agCDBDqsVt/OtF4X7BDO0btWwZdrBZ1A+e7qLbOgL8liin30rD27KgUpcOlc7+KXHIOilBB
bXABSWa+49OjDZ2VYcN9+t4EWrzhrnHK+mS1p1mwuwx768Uc4Gy2TDg70PUMtzlV4/TKcUtuGNx9
z5C3DvCNgEjdxPZs3E618ayG7otd2ws3HJph6MJ6qHu10RYOF14zfc40X+U5p+g/9MTRcEZJt5/V
6dnQ1HYR2t3P1DKquqMD88TIO7zUvF9narAbRzx7qtj1q9MjQZ7vjJA5zsYAIbux9PQinOWWZjwa
3cWuNDk2WvmOgx5ku5lz7zTA4WEP3vQ8l/2Y3DZ29NbiQi0nvL0GIeXBoUwy1Oc7La9PTHTPxdLQ
A9xcaTO87dl493pyB/eeNIfp3ed9pzbjaN5pqLJJwT1Ou48txrp6+NC49YZ3JxDcGTnYjkET6M39
PBd3Vhq+EXdo/fV/UhW+QkgqNjAmfmDzHUpiFzXXSBUBeOOrNvbuNjRpkDOxvTjm6NuCyk8jyrHf
t/GO+CDGFo7wdVDjgeBEMX2atfY1oTyvN75DEi+zT3rrIBQtDa5lfoEsxfxVX8aSIrdedPcQ0bQN
w6dfWRVZ+05PHkO33o9EezM4zH6kZxjYvVrtZaaeiEP5KoFIV+rHyqjep6Ei/8Krl+rID8byUncI
TEhJ+E/vjbgsmZ0xP9MgrEwm5k/LOeMq27mDG2/HmTCMW6ZbEqAQr7Ml2bqj+46p6woNcD44mX2v
M33q2Zbcar0BuEFxG6FeLtUhDjEDZ1YhJg8DzkFZRHDUKrHMd5hoChIaCsxN1jFzQ6/WQi7jCgbD
2o/5UsUzElLW/E7lwISdCW5llW8jjIezSUVH2NKbQ7gBqgllnKT/eugFof5Ijg2ICOFabuSbrET2
QsVfbNRHTLO4IWikcfLfeo4lkXqIP7gfPvIZH1Su3C9qaj/yiNNoyQDR6AdYRJ4x+t0ex5i5m3Mz
2o5C3k2zMfsm3HsfwyfVcoFXTdT0UJ3LvBsoZavODc5CAkvlr5TNaNBOrOP6xIbDNe+SqdQDMlRP
oTZbB9eSLxntPF6W42YxentHLyggm7o9QtHh9qaaB4Wr2mly/eDp8tot3rsbcSLHI7FZyM1gjWpJ
1NFhQqZSA1FzJ4z50mVUIZaQz3aLkYWnyUNVjPpsh5cfmh3ApqkFyxGf7XJ4UeWnJMGBGqJ/6+Sj
gWJxS0V9jKiQ7ZDEoHDfssIGWQdjjNH5RxO+5awh22UhMiLFAKRuBJ4Wt+Ks/jRas1Fmc8ZPFO7D
iTFs6m4Mp/wd2iXiusZMNnULNjYTDB96+fbVYmyg2e5LIvW+JsiX1mQYpbtYPOJMSGgRJ6SRglGH
Sg6uPNFQSz9IkzVBjkkfmxyUPMLH+zir31Qs0QDcdAdqM+GlAgOgJf2bMC5eVQtSWmtGCYEsQkwH
zUQp/ar/QmLjCowmbt3DQBWFZPxBayfHQEq2+5ZFIDWGA1yAlfRkVQzvqlerIejbRZCIMptZflRh
SzUT7bKYWCFF+1073pc3Y93K1L20QeNPrQb9dDIYL8FuRqcgUyXwSmhMG6Ap8HKkW2VGIy+rDKTs
vjRzBtAxPAxtRpsSZMmT8KJblCPcaJg0gZGXPh0m6EiT8RB9ZSy928JpGUUuHm4A7o9YuI0AIzuO
Tmv86rM230ihnVsMwD8WsCMezLcYXzAEY6sg7Zl5fhfP+14Jlxnewr6ITVsvske9b48iSU96Mc67
2Mi/hrVoS9j5LQ5pZ9e69BGC+qTPIswwtjKzB69gbRwEiU2vNd9U9HCgRsrJIQaWqX2xF4B8cQuk
yLHlKYQMdhAwuyYtOuPDG2icT+MV7BouwMAULrhl2g+YDnxqBVkKIB44AP4g50ZBASGNVwiqzMLw
KLPVla7I8+KNfybDIbmqPcE2HMcPTevuevFaT8uRzLv0EyiBgWx4wvTwq7ATtOwWuZJ48BPL/bdr
wFIM7R3F12w/zG6Xe4qnZsreSG1PZ6QaHYpr/NuuWmLnraoOEV5iEtI8GkzXz6xwB0rrYQAUjc5h
g8lNs1b1KWN8AFrD00C1bT55N4kM7VOlrbBjV2PKIe/Sor+3Bm25Y6/le05i+67AXd9H2tXunE3X
ZNxrnc+marbLaiAyVjAxR+J34bVskLoPJqj/xdF5NUmKo1H0FxEhPLymt+X9C9HV1SW8EQgEv35O
zsN27EbMVk9lgvSZe8/dp+Dh8Q7i5AxDimLzOQVtw4BXfxdj5W4rHqsVjpY7nR2Ih8bGPxHVyIgI
VaDoF0SKBb+x+KvT8ILK4DL7yUcTkfjbq5hNEY9Si4mqUDO2FEVUdCHL1TyAnuTO3bUD20zp35nx
gyIc4TWvOrqSiE+KYb/YlJMLncr/RHV1U8dMT8qu74aw/YxvCaqtu7KQHSPFbRzW1RSTrf/rkHDW
5TDiWZj/ocP7kycvZItK5rUpYyj+OfzbPJ4nuwtOvopaKC/B15BUKLp81kqh7WJ6qV8mFp3abZ4G
ohfiFpRWLJhMxorPSRWwNIgIhATYo47xtlNIqDDAJjjvJXHlY7qqZryy2PMx2i6/dkMYo8gOFDwO
OK/kZUmsVaaCN1MPZ5NKUm39eeeV0wWL6T/jv83Nt7mlRRcmuMMuu/PThS2UeJs8B/y1T821UgjP
WPl84MoWK3bw93bvdkjSO4zaLClDRbFKiYn5dB1V7Tctr7OuyuVM2k6PzKvahQFihHlrOvffUHhX
cFismSpET9jWQBr2Bxn8DVHfNreTPbXeQJvCYW70T2LjoKQflXn7Cl9pE4Ox39/kX61POy0GlwZD
n/0hzXYxAz0KFQzMg4H03RwDz+eLLpdNiIqYTPaXrHZYMrH6190mFV3Bwy7/EHWPCi15VHbzXA/T
venVq0MsIQdG9aFJKoaAN0JMdIAVy+MYj58ircq/lDp/uiXbLZz7m4ZHHEW9Rzvjhi4fzPBmOXlA
8o58nmrS7NnW56veQ0qUmPDXYSq+dYpjssjhgDuvWfMfUhR9dhBzmvx1O+KicgbBGxt+nWRzDUjr
nq3TmbfGuStuu+CkxzXdGHRVIQtOaSZv1zTcFUQUbIkCxnkmWOTjqr8Zpm2uKNCQDDjaNb0payRJ
XmVIzwvcgjEwIQb7qFXYmxK2icnE1hBZ/9aNoIgrPkC/TOt1oLg3dB7X+zRM6F59yJI1FK2TBZt9
m/GN9m4W7FD0iJuWwC+4rY1lvsCKHIKQ0auIzdYJm3YzUkRvRjqIGk6LFGI+22AM126F8az1t06L
mVdYy+9Ud8kRC31Oh4EYvOOB1v5IB0toSiC6vUelf/RIMI6pwhrmb9y2wFjw1Q+9xjKM4E8on1s3
PbaJ+4rmkvjyMsF9LeLr2HV/gxgrFZwWd+sxw18FcFtWFjDcrZ+P73WAxM1rr2qsLyMusmMa6R1c
uGId2lO8t3tWix3U+NjhBWscD8plFj6BgyqZcY28YqKlB2kRG3JpJ0F8L636oO2qfixVwH7NL34K
hRu4nGhsChK4tnqMHmU17/vevkcreEG88sx9sAvSudi7NokhykmaY+FmBxfHI+UGRVKVbRrVwV4R
n7Ghk4QvWGpeIz+EzBS6MyeZTi62HwQnkbELkz2AaQ8c1qiqT2JH7GNdPwphs4jH9L0aSMim3Sru
45m4uKWBFEeqznb+jGTT3Y/O1gu44XWbfIUeJaqI8HLXforvC88piD0N8qEjxFamd1HKmv5YhpMg
OKk7VtzAhKCJF6MxmjpaU6tC5dlJzWW5FPT+JB0YYieZRppwW3cQk9LcI2iuY7OblvmGIPg/k8qa
D+PA7di0nbrhhAXd/0DodJDcRmGaZrk7InuzYLyjIPdyVJs4D6xd1yFAzLrp+xaS5qG5gXextJso
+dXstbhhkCooYT119Xgw2oB7wWfrWKANPYIzvHLN6TpxGzf5KyiaF5wR7hrIPO62Xnx1iInyodnI
rN2FpfN3Sed/lYaq3JTbJC0a5A71uw04oW8f5vWykCzOWO+jKSBBdclvZ3JvO4zpG2Gdcko2KKK8
/UI3VaZ2vgv5fdf0DpfCBY2xWPmu8bzHcHQBnGdbsDXRinTbj7B1tstY3pQQ0mxsxcffDa9jYPEc
N3A2O3JqHesef0BBeJzNcjiPKiYW47NCgclBaq8Dxp4b0tvPQk0II7p6X0axtZrIVF7ZQ/My9zre
Ay2tQL/4I2ma9nOGrHhdz/W/xBm+2WkTWd2yiyQpMLg5ZOc+hSuFxGQQvP3MGddK0qoZNL2CDYZp
XYSrU+rtvGq687rsEPljsrYFmfXhzPsasqfc5UXSbMPBvKR281uNFUaMGVZCnf9zXPoCuakH1DeZ
fdOhWC3ke+S9Ze7dV4So34NTXJHtfpUuZp4I1EgyyvgsgmXksh+hMFTLgdbiu1/6B8ifu6bemGqI
D6n3RgQXaQLE1IRK7ctAn4KCzZaZfGYHyc1PdvMEawyt7YhFaPEeGEi3sMvqJ19oUgT7epUTvroy
zBy1hylUceWgTDX5dGd8MREw/QxN4eDNoziXqvi0iARCRoWtB0bto+c/xz3hdIUYuq1VAXjhgXYJ
1V20+YhK/YS1gLg0wdmcZn8X74a7tJiCIVxDkbGAdyOC5HOcm2pH0BOF8XDuYsKVlMcoeKntBzXI
nVOoHygpT6M/0G7kpUNaIADujFpfqRyGa4EDvShWineI+Ahkruy2l01WPEihHZBPXrYeewZaSb/J
kzRBfDBuujBae27hb5NMllvTNtN5Qc9VNr3H0Bjsy4yPcLUgxGOS2p9iNCBstLTcdxBLDkWQ/xTD
j5uhaMnzuKH0G5PVYJ4AI6SXxSVPLBgZtwJDYlMd/pay7x6myOJtZ/CwThmfU/GE7Ob94izJ7ypv
YTh24n8Et5iv1EYfBAp3h1d/g32W07vIYbRiKD25sJCOEUbMiFjdvKZw791NlJNKyME0g1hFe6iL
3qOZ5Q/XD4dN4htIlF0RADrBALUbIlBRjEkfhio+U2ADfShKhckNhjkZTkxHEpdcZGo7GUzVlukP
pMfROiIKRV4BsWwD+m03lsRfap0lly5nRLEMD6YLdl2GHjyqimtS6Ia+8MGf44c4ePGncI1qkb9A
0j6qZXiFdXyV2j7NBfHUiUlAgzjufrASm7SSck9WUOx+WpG1bEHgOYQ/ulc/ip6c1Ir2rFfzNVLo
F2j256ZmvokMLmWkah8mi/RAk33XHrGSY8iEG+nvo7X8cCeeZgv7sPHrk9LOjfpK0WBl9+MtLNIl
woBNMSKvqHty3OJgy/ar4mVhFnY/dcNIdRAxfO/r90a+ehPtCoSF80Lro2oXgh/KrZE3O26Wb4SH
hAFVGwdi1EZSFm19h1Xq5BylaX/JrynXmoydjcdZ1MRkH1DIIgcNwmpDd0Cx5+j5koOiasXWmwy4
okJ7l2mYPxPWzQ6RWrIZ8dol4reImz9xzay6wxC1xnUMyiZ8V1TJOhveO0kGIfDjvZ/VnAgDGHOg
JEBor3HCRWJw7XaQ8la2DaygiOt+R0I5PiK78+4j8gc9zrW1m2csv4L6Oiy5JLB85EjusEYH5ROu
occgeysXnIAjnJRdOXEtoUHkjOhAPXFQr+w2uYf4don9x3Fw2gPCgrViPO6O7TUWWbCZ8uZP6HYv
iXbUKVLOPshlvmo9kW6WEhatoTIb0cP6wz89nRWGtwss/K0pY29nR8V74sx3eIgL0o83hQAwUepb
TTQeU5MYRGl9hgCrvrrlQBTczCkavrs9p/3TUoySCLn60YyCGZpEpKJliP7P5rbU+IpjWjGreCdw
iURnbnFAVXypnbXxqwVJVWDfLfZeh9AVTPkcwyYh8Nbb9+0AlDy7MT2JnIv6p/91YGMw/CMCgNVZ
O+ltXy07op6Y+4UvTLz24YDyIIIXWAxslZgMSuEN6yZDvh76wx98Hgc8rYNp1tAcyfZzl3I99+FR
SwZlo2b/11LneeowAEKBGxN/OH549WbYpWz17Nm9+M4p8wQbBy4viGGnWbIkKpvh0aoptXK1vMUA
xZLxHlX9M9L/3zLpsT+5WOBswF4dbR/Oh4OHEHLVWNOBxevWGh2MG5a6LaaKu4GNLDKs7C1ARzMM
f7Mc23ckgk8Tcqb0NB9blFaHhEOAUJ1yK5fwbJWutXb9CgQ6QMeqiP4JCHXbORj4TaW+x+yJXDGP
sNyqJ+G91UvOMeRhJ2+pOMqWDLokhtjCSKzf1HP5otD+AH95Z0PKrsOkzzLIWdRMaMlMzjOUJhei
hnKe7IrWsvxyLPZTNfx8tJaeZMYXm+EJztE6hHwJ7jOcO15TRqxA5YmsqFmBtJGuTpEQ4wpPKE+J
g9+I4Th4zIiISog4GVskvhe/JvDURRdp9Y7ccTshjV153fSzhBM0EQ1l0uajd/Dq4YvA/8drvxm7
utkgYB2Ygq/sikCBMqpn5KrRZcwcjoYFS7mffiat5W6BF4Fx9op/vsucFg/y8xJNiJQUqZ/IUbbm
JtNghf3ctGbX2R4pdS54s5m+xgLUBvPvWofkOs/fWcWIIHAIjWpQ2G8L435VY/NiFZk+wIKlVHmu
2zQ7cCkhAEvR/gK1Ja/574JYDuqwiqg3XLA4zldt5f2+S+WDzSg5hZKW1qm7ZwOzRf5FYFHAMGPE
p5XX1V2miJYfsmbt3tX4PUc4aBubvQM0tYcS02TNXFWI7BTdtORD+jpyhA0A7+i2M07YGtdPux18
86ZChkyTKjdTNdFGFsQJtuASkg1q3ENgZ82dKsU3hpeQWYV8GSwkMnz9b+hO350Xy0X8nNxYwdaM
RhvfM/iIYT/yqMPeuvpB99S3UP9h9658ZzqFefjEDNxbm6642QgmtTWJ+82x3k3mHyCc71LghfbO
Y7d8h3P0kNtIs4tBkO/nyVNbf0iSNVbwGfdRMj3BmagQaN4kkunaqeBz9worr9I/SwMtH1pTH2p9
HHPFv5jYdCOrqyEdaSZTrAUSk42XBA91P+db3/fv2dhT1DGSQuZN+KixAodNGyH3bTF+B5zjuWbe
5U/Uom18J4WPaBil8M6e5NcSqOfbFH6YpvYOx9NdjfjTAq6F8tDcivqWUWi6yxtqxqDkchgS7n8F
1Vk7Do3tbzYRTRHafDG+Yb4YxGSlqXBFv0QWZcBCLEGTByXhKe9TRQyahQSqFEyKWGfrlC1QEHTA
tGfkh82ILnIT6YTbq2cLP3UH6WQGFzq6pCx36jWyXarNJmVRW++jkZ+Fq3xbRPFDkXsESNjNYeh+
NArEvvBfhqx8oNgRa1MEX8AbADghTU68iKwgn6d6lJ9eZZ9E07xvVV7SYhU+IzTY/FZSvLqL1jst
mU4pdt1BNL4tDjmzhfoVtRTQF9onO8bXYfsQ+HT8TUNwCKf8s4oDAJSCHiOs/zpEJa8908SIz6y/
IsdJozrUjAhT3jBa0lg64odkG4wzk31i5XZHfB7uGG3hOa/hDLdwBrYB5dusAudS1PVn0DXnQYPl
6SP4Q/mtfcgjy6yMyO7awAcE7yIHJIyVkZTgO+E9tehwjAuHwD405OSs2qD214IsDZzLOLpZYZDm
0AUkhlTtApyZm3uem+LAkQLpI6VzG4qfdrkhLEqlziEKZAbhCAAYd3rY0YHUPlmW+JvkXrptC56L
LEXMA1QSSUQN/5WgD6CNBtPCbtLxBXpogSpxPM7sY3w+tE1op4+84nhDJnsz5LyGRBByn0J6Z1i6
g79JZGM/r33VMjxB52OoL1LrX+5UJJTXn03Neg83NMMS8Bak8GEa8oZdKGO9DjosQjdDdBEbpqjk
KBeMTUah372svPhTiR61+i4Al20lNCDI0hTsRFtsROjf9WO2kAGLNMChM+/mneV4IOi9BZNAc+bo
4sc66pvRNeLbvHoNhPpJvPE1Qs60ygOA4b0//7Z+w6vuXgcDrWZefkXvDrulaU9ZZ10rE7x3YmR1
3ES3UFTUpYI0Kl9tnQwfC9jYbBuL/ATg8FK/2XkFk07ggWLyAmh1JOZ7qSC88zf2h9jgBHQaf22w
1twSqenn4BKYhgYnDKb+LRt6du1B8WXl5kN61vLXD0gkF/EjJg6zShUOL8/sq9DYuzDkKZtsk548
8mtWnuY+qfLz1Kvz4Luk3+a4k2I7Y/VQ9BCSWCzuAZDAaSCwBXufLbeppqn34a81JHXS4bT7xccM
xZSxP+bS7GJZfse5YtFPQ44ggAWzQtvtOjpj68qdATdXaK+9mM7xcCzg5Kuqf/hS+Dzdyl6zx8HU
Th7ragnzF8bHN5PbhEC0efN8Sjaq5R+8+69Rx8hHBfSf3HVhCGmhpLVsKK/mgf6j9PDTqX7YZlWy
E/EAjei26ehWKqar74D+r8aHeGIX22b+q12YPw0ie5bRGHGYaQEbebb9dMuSeS8RIZEomGBf6n6M
AILVDPYKJucmHWLCLpmsCR1MVMSG5yMC0u4ROl5jY0LGiekrq0CiZIfah+9VQzUswXTzwfgnLuGP
AfDVnTVAthqWuN3XzbAmUYpxTApeK+qFOf3/B9ml1Z5Jwv3SBnDNe+wAyoLI340JOIKUwRYDwnOR
fPnFLyToANADtDfPo0Akg2YPNl/uk0g/zlPzNZXoyrCISShIWG/mqboiqOebIXl51nW/ClvGdy0c
vIuahh9Go/WB3+SxipbHNBCc55Vkh6NAUxJE5iAhaX8008BtkSLSHaSXHQVsQxS301Nz9YXPOnPG
1Ff0+QfCqaOnNMqyBUt58BwOPboujeAIjDnC2XKWpzrhvk984tqx8/hK9nvnBvrgYFu1YFv2oaPu
kxEkcQM0NV92RoOYy4mGWS+JfYaGxOktmWXyYDfkXXBy4WR2AAB6TveJNV+91M5NXZJ+NLlOSLJA
YhQOrn87lx7cLvpVC9UqO+/KyghHH7p8NU6YZqLltc0JXLKd7Meg1T8Au3hJEX9tE6tqEaiL8bmd
vZbTLoxQPUONl+ydKld+w523riKUn6Ylfqtzu4fBja8lwiaytCeG3TK/6+mjOvQ1xEKwPlTBxTBn
O4QMpdGQdA+NjJIj08ZHRTLRmrGOcpR/Pyc9kURgIwleuIBXTZEQWDHZKO7PUqILTmZiE70+frP6
/BRyKdOClfJQLEP/ypF6IFeHsBgSD/hnrWA5wd8AuaqLvWNbTE1Ff1Ej9JXRXDCkQX0ZhwoPv0YZ
hqUARpyAbs0srhy2Q1YjA+Db2vmOfPGkh0DIFs3WVuWLw7eOuD3dQboDRlTBS6Z5xu6SkjuqesPG
jrKH0VDf1D8JY6Y2al/p7LD9WPnbhCYNhVaGAKfjntUozJdoUxD0sSOyYE8dNvJGjB91zhlSTePI
JK5T8FXc9jAn9V4syasoxYMJMZL0oQo2UGf+NJX3gYNvW5vmsYSTsJ9Tf48khFi3mrnhoue3LDBo
D8Zk2rU9njOH9YoViY/G1ct9sgTPy9xsu/G2R/C4YzM7AVIEGzsJ5jsDEJflNvPkFqhrlqdMCoQb
rPPyw3jwZtmzv7RTfjYjtQHtDyW9wiJrmw0nBJ4T8nDC6G8qcNYLbIGZhit8yydAi7cvK0Wx4jCk
wU5AnFd2zeMEWX73lHQYp6bwPHUtaHHs926HsCtWbbb1F6oz0PgQk+4jd9lR4XO9trzyMd8e2e7w
mchmQKF8cEM8uTF+OCZ36Fm5ZoQ3ntq5fdH+D54uULnDeAtHMQ7+Gay9veUFKO7CQ4RbcdVPKbon
d2fNzOhxsDzNCNDWaP8f6jr8kLm5j8KcHyoJUhsGiu80Ti5lzJD5FtXbdrCtdMspNNf6AEzuJiMy
B2KJXnXXnIKWXm7E2M+pijgsqQ0TI/bHarqlSIlkyxR1E8zdnXO7oBlCMYVIs72bI8BzW1yYbauA
7NNPAgNtcLUM+pwFxKdQNX94vYDcQOHCWnyAucBi6v8/6t7DfTSOJeaEcd10VX8yIWfW6v//+v8f
hRyDQ+eN6VUE9y6x4ifftt6sxQB7l6wWCY6mmO1B5buuuk7W+KPcpEDAO7DSy1v84oAHBzmRESM/
ue0zXBYtaXhe+jfGVb1NMMVMlW2RqoAJJfAOVcPJ5loBptxKFtvcUzsfXxlz1cq5n7hIt1XvAI12
qJ9TovR829Ba2B9ZIJiaLWmyc6kCHRSJcIGKd7zpK5GToZKL5GOJnnMRzacxkY8LITWOKNa4wUld
K3zYat2nngfg/AAj8O+S7jf078bX74k/TRx7AdINVf5VAoS4hTA7jXDZhMInfisGJIskTCc5YyyF
Sgqi97yZkdTcqMBABM0mE7g/ob2jiEu9TwnsYLztpGCncNQgOqryoUUf94R+8SMY9FZ6w59kcs/Z
wPvARBUyvxbLxV3Yx09oJibLXsUS83si31l70WtP4nvMkVo6+pqHjocmPP3hs5ylla8Cbz6iCINR
xZS0Vzz+yryNxty3OSrX246GFYn8N/XxblxsCBzejPyWzcKKOz/cwE8AtdiEl6FNbLodtLQg2vd2
RVR76DdnrVE+o1hfA7340Oy58b/Lj5uxhovMnN2Y5QFfRKTDmhB2jNAkPTFPjLlJ+IvOaV7clW0Q
MApvkTXIYIUhkUWoIy78YDHxvuUNoZ1mdMmvG9yTgYwMTwxn8o0yKVL3t0aS5Cz9c6VuZbRGwBg2
i9ylJH3tGM9ueuKdQm2D9OrH6Nj7X6Plj3eQALJOV3dLGCdnqNoXu9HIJmJ4Md3OjSq4XyI6ENlT
rJntNVDOsvwcjOzLBP0gPqlp2S4JgpZk6d9dVS17mo76asl2Vy7xcpRhBPJJZxqFcnkLy4b2FwXt
sztQkxrXghdtJSc3UvoQgA49RSj4uzykR+5zez3TyKnWi+9KNoMr6URfjeLWK2WXoW5rvivHuwH0
nj1EOwhvMFY3M4Z7D+JwHlzCqXp3p+qbguPdYsaY+Clar0kf9STvWIxFazMxM1DoIFXtn0wZfRId
tMNehPkVEa0VaiLd1SFVyYuCMsq/GALmZvnrVt6W6Bc+pz75goz61WsNMzHYLswilJvK9QyuC3mO
PpGtjjHO5mVhZnHPGvundkOSGn46jrRNYu9ruBpL/uos1Xtq4DYYv32qlHokJY/mx6rux4D/szT6
1/F9pIla3ZeN/WvTnsHO4HwEoXCvQpiEibOgjkXcx37lBz18cXDnGlAywJQJxDPbFvW0iPqQlova
aogcahYPfo6Tma2Kb4nklEzhjnCMdEOiNqdP0Z/NYs8PHeHAcYbH1412/IbOpkjkP5WarwYn41aw
4vQNcG+3ZvA4uUu3d1LV3sQkJ6Gi9ER58LSoer5oovumkCpChdzh2ApigkBIuPY29K0k6mCRG2IW
iQVd8qSCQ0qoidVWT4j3qj3gIblvp9gwX4vKnSdRlad4MMqksz+Ul17tSr+EXtq+1QL2y9JH6BJc
gRx4CcTJbpnm8p7mTxAODmBDpwNrkIkljYBZGQRXq4525F05nZOtxYC5eQrxRC96OtX9zRM6dtsM
DvHRtSvrPJKrBqHtzkELB4SaN8cZrqxqwhNW0fXigfnOAhuCMfGuraT3SAZpTtltPGkivGFFFsnd
LAdMjDh7fQb93xGCnGLU/qdcmnzHm+0fK9DAz4MKX1vrLojT6YUFpPNYNRoABOwXmbNkJFLAfXLy
hoSfWxbl//8zyzZiLq0LsLMSdHZYvmVOps/pxNOVNxLorUfs5cATdMjEyGfQou7xoRZvncGBO5wl
/htTrHSNDj7BNhxeXIYgrs8sdkn42rq6slEIIdmU0ZvrZ/Ial0DAs5HLgYRCa0HWU+btbnR43Ya6
fXBQbx5FOxcnBOLMmtOQJjTT9zT8zjbsWGLZOQoh6dfDIwtgcoIBTzzPkGoYgXWSOyln3jq7f1rO
V3SQv3VhBQ/DIh+AxiN5pMF8Iqh1KZOL1m1KHUwcIdAfJFml8+xnLZFNue+/yKTh/veKV7KskhfD
pKVPWN9IarTdYmJyIgSBXaU7+Y9TNKA7joc3tXh7IlXwYytzDkdQ+YqgNWlp8Y8AvOYZBQR3ecLA
v4HEgIu1fwBo1d+RYEOiV5O+TGR7rhrl3hT0DSpLodOdq9EttIZBjB+lePb8fU2g7etIbQ7F9Ezs
2bUKyvEq66HB1IQdQZjxQdQdpEaU7HZRqzX/cny7oxMc2V4+xnqaUVHi/8wmK9ypEX4nCQ7QTvrp
J2Xfe8YjvWud67KU4UM7lWyFc494orq+C3kHDtroatPrhbouc82WHNXgYPH/YZuR/x/aimcBma93
tL2YzL4Bb2sI+ofAGMqRJQ5JUaxW2Vy+xk3WQi4PWOTOvjxrz/mpIQ7iFfD+1X4FhHth/tWh7Fkv
hdM/quGDGVRwGoP6OCx9fuQRAQ3oVawvQyrQ0BWg+TvUbqHmVwDb6RxUko+QQqbx3GBsQi4+DDtM
JDcKUqquojvFiWqemXKGnVvfiyHKAPCzI6waSXb0dFv6pKFgsyDQEZUjSyUeNmBXP7mqX0LE9QV7
4jxtn7PbnkwEOC9y4D/uLZylQp/8IbWzgpq1smRyu4crL1mxtSFALXHKi0Nsy8qF5GessH5twZHs
S4vEAlSZG+P0zM+7lMaSgE1yO4x3N/UShqnhfpGm/8MlJ3ayG5kDIXrDLmr9RPwg5GnubSo/kp+A
qDUI7ZVqY+fg2wjnau3bxwHgf317caYGu1ESs+uvVWQ95INAw5T1AdZg7CkineZnJ0ofB4wbX109
+be1+64VGjv3rfBAR1CtidxcmPGREFV3/VuTNeaeTNzlHqDax8zcpmnhKQjVhcR8cVoXDlEeciLd
U0wLwq+CYSXXNgojR9/lof1SkAeEmcmPWWb23p2dGbO1dHHVjUy2VKovM6urvZRcvfz99XbmWV8j
drJOUrkuvBLNfHTKmAjcYpdsOypXU5AXz4yNlkPGzGSdJxF4qXB4qXLrL0tL7+/ExYhCLH7TFdM5
lkzIh6fkvSI3N5Mi/hFndHoPuTslT5ZsWLoSdyfckPJsmEFrp3u6SlCwZQQ5i8ikNHQoLyeyzGQP
M//WMoJ8ySAI4IhOW0peFKZPacuyhXakOOb2TUvA1u+Wa3AqR9Nt04QKukrt5Wr53X3Q3etuCECL
0Z6avnvpEDQj8HOz+8IJf0Cid8cwMh49Ztk/gLYZ6QrcvZy94bSERmHvo0p2Wl7MOjl3KeHMQRuB
i+HvolULCeMMgIHA72PUsdy0WaLtaHolqhIShjkJSTakslsONHm0X2gAVGabI3nrZ5x05qRgvVAr
M9HyhXkYApsEMsh6gRW2m3TGvj6QMYZewcwf2rI+5oANGB1p/lBl4PuK9I14vbsuIm2thUnxCpUz
vTCl/R8dnLMu2U25U75M8cOCd+OsY6J14ljDcpuGZBviUyIOYQqv4TQ9GlkjOMViuJ0XyS9c+sGl
KLpPF7XWps8gs7uGCZDWw4Ocinin55TQgV66Z6dSNAbpzkaLfCG8ur8G+DIW+8Zqsvxypz2XsKO4
cE5oyCxf9pz9Kt+PVqc3TuvS6dV7qxYXt2peZTuyktDQjzLjZxuS5rNz48LIKfv73mfAy35rWTfB
IK/5jc3SIgJYin+M+q6+pExxlM08vw3o+qsSVQwSNtHI9zHhSnGqLUibknaXu50RTA3WInuzUtVc
tf2Z4yz043les9S9s/rwGecl4ZWihEBmgTzGkISV0X/NZP63sVlexh7yspjxbjDxagqsFqe6e02W
xnuda6BiJFLAAjM8FCkI/2iQWJtmVKiLDB89Sez6QiIhDjr7WLn2l5egkm/haahlFFSy3heqJUK8
FNpnmQzf0bBA/ciI27W96JrPi8HeB4spIbyaDEWVs4fmtF5AtSVuto0an2SvG59j8EpSgA3Jwn7y
x1LNtKetqC4J8yMEHL114ABZzY1oHh0ioNnlXVLQrfS18Goj+JbUN+oujJLkvHjtoSaFFoLcYx3I
58Qtwk1rx/kxnZ1tVO2xpFy9mIkfvSWZvUW4Z7K5nuYlpu4Jn+QEsrBsPslf/Qqxk8KRUKya3as9
s5BOTHz0NLssH1Q5nxkBMgtq+4B9RA1wlmVHy+B49CmsvBIcD8bWx66F4bBg5hpAuYiYzPGwcj/K
Kfu1RAefw/4ZycdY+Td1Wx3nL4QWfoKgnTbQfMnNqQskYMKm4mY50cdQTZah2DjYK9wEYxqTFgLY
cmySYFnGNjK8MeMuCKkni25faPfNjPMHqOiPvDPPOuCfNm13XBASYkiiMgRDfoDZKfEGRFes1/om
q4zalj7iQ88BGZzA+9KeIiFP/XjjFMFHsbQ7r9H+CvAcsqRluIs6sc4SB211dwkQoiDH8xmuzt9D
m6IqxHgw9C9NEN3XEJZ1S3iRH12zJL3GLv2869BWIgkOd64Fjyka2UsuCeZIEx7QFjnI4qO7pkK+
kgzDptADPKzob5zNLvk/xReylG+GyNg+ouh+NtVz2TkPyriPo3Z2rLUfsjy5OHXEILjp74FRYRPi
53guqvmo9d6lJN4wCI9DhdlHjNupq6j5uNpNQTuZCA+la+gDEbUOsa/m3TCPu6YNb+F18tyTR+Yg
8S0IbL/9eBIIybzYjg5TLMlsKJ/JwfVs92Cz3F1prAVOXG58Pwfe5DT3fc7RiFkb/p67lvMxloLT
YqYpHu38LvQsXE7gn2anQthc4phY7PrJdewfVAzDOgiWqwcXuGuLJ7aPD9Ok+AnWZ2ljDUcGBb3m
KVYHunjzH3tnkhy5lmbnraTVWEihv0CZVAN3eO9OOp1tcAILkkH03UV7sR2NNNAqcmP6EJmlelmy
KlXNlfaSFvGCwUe6A7h/c853sGYQWSe6r7IPp23Wo6vJza3snJVETAomkLgMZBbWSUabkJ2JYlly
YSfW2hZ2FQTGgeVmj3BvirvfH2ZDn3Cl4b4xqmB0tKdaWt7d7w9tjKAuxZBL34WpqB838cjQl4c7
lPLiyS7h9UijH09jClBF+hDCzBLohhjgZZepx+pCG8dNTguPoA91cztvHR9ZJLbp3eC711EMScA6
6htiOF8/VnsvAmYFW94JTIONNVo449q6032VVg6MdH7H0TUBLEkBRRbmT8l+g8MQGqVIbBiTxs5X
YbOrNLbcodbMl4itDbdwmQSjOZyA3KWHGc0BxyMrI0MyeP39W2RLwDvxYKwM1CjTyA6e67U5Tsiy
vEzaSI0mP7CmcKS944MvLV4a4hdXtWlYR1sBL9OMniPGrTTCbKMHz+2eRKXYqrfWa9uN+rFfPkDS
iQKtnLbcwZ+z6odjW1vD0W5/ORSih8bGgWvVjOnZhbj4EgW48LlufOhcjTpaiY9lZNnQAh48unrT
HtUuAoGLmDHZJGFrM0Ln5TYIt9R4JxyH3EkcrBlXmHIDgS704Kb9PmIvBrUmYzhdaSf2JgTCEqd1
yNrs2JTZJxut5uLOwr4pL98/qrG7wy5dP7lIcxktENnYKJEsP7bNhAdTgJ8gbBdFHPCWDjRR9VfZ
gCxDcw9Bkfy9Xuoh9Pb5qVRSbAnj2VZ63iJbVwDSo77ZTTYmrgi1wqRnlwwHXtDgNV6noE2cklmv
o5usI8QyTZpAchXTxZ4/Y5DcDAV9n+uxMc7TpSa6ddNp8qUUJOR0/QywhYQyEz1xaZvmI3oyo3mh
IIgPfal4yxDrkTLX3GkVEtu4KS4tayans9/41u/xyrUO7CHynQqkBJBFG575CdHLIfZCWHKmUo8V
z/bYtjxI4+lX6+P+tQ1Zcph5FD76fIwlFHuWSnsr+uWMLHG9aPzZkITG52UO/sfqyxXZQaCAaSSH
BWjDbwg95arrEYct9YO4CggHBdwX8AaoU1tK0EJHfZt00ffYJxe85ahNqq2rxQZHGDmApA5fujg6
0qjLVT91RzkyHOklVo+wMN8mUp7XyxGyI4KzXrM1CSfv0uHPX3GUD7gP7AwKYzvvGrTn3kwAUTp4
QdwO38lsPjRT33Kko/isjbLaG4yypwZwhh55e7N0aRdCtXXr9gmVManbAN4xRvZQKF0EO6xL0x8h
qNhVrTs4GDr9rcilvxkypqksnGEubSDlj3dlexVlQXZq2/2QQqOHqRU2Exun1cRsH01ffhpl9gYG
Cnysj7MIOjKya5UOaPtp0huQtZc6Ck8ksJEDIeoHs/Gpb1WoBWXKblQXAju5HyQgDdbstxx3NG6A
OY8YV3cpSoRgSoBdWGb404juRa/3m9BNbxhtH/N6yUc4zRHzD+HCp+tGEu2h8goybIgni4qbl0BW
qLvquaxEvao6To2FktUOEZVmGPUY37sSYoFPzGqHpClOEa4qlSEDGZOdURlvhozgezndJm91xh6I
mgajpfZX85vrVQdNw9lCpzaT04YqgRBTVKZkjxWki/elFe1EY057VyHg0qdm2mS10wUzM+KQq8v2
mrMkvZhttLiMXY6eZDB1IuBetc4m3c/jUp9qEkcqxGtBUTYgp0Zqr8ir1zNia89tf8gaMoNOO6AX
VnbuUGrPI4voOSJ20l2bYYMcv/hwkN2kCeqnECaL1UjMbEotuaIfUkl/VxcYy/ElPYsRYDThBKlL
RWOS7Qrtd2KXylbLgeuNKA/FKRjATYymBIkKgmpD+1VuyHmxtomd3jh2EC6zVnmn74YS5w/jUUb1
MzTfvfLNtySRH07bvYBdBCOwoAkmNcY7dl/uqnJ+2tGMS03OV2Arz6zl7nV8/lU3Pptjf/aNbme2
5W4q049aAE0kkhsqqE2/ld6lDS8KTkic8oha8FygsIu/7dJApJgciZCBp9E43yEZomk/MyQY3jDR
JQNEQqtBayVrbNm40FeNNtw7sWvtNCdrV2PSsYmX2sZCT01Yo72aEn5yxjxngavvunAfCbMW53Rm
IllxO472spKoihtXUMgVdTdSi610V5KkE5YhME37cezjmxtiJRkIy2PVolOsZlW9lojx19GsXnsA
6qyrM6L4FHigo55qzP4Tx8PvaCPMTcixd8hjqKY3At2HtUc4iq6yDweTmcIODuqcyVFGTGcfGsn7
UOA0yOL3tlvmwnMpttGiVyMOC0tAXA471xkeGfOeZGqItRcWJGvFLUriHHgMkriYRJuNXhf6btLG
V9ovn6k8zDMjD0+li8nIb73LmBh6MEwusfEacyEkXUite2MjI+eSFQ6vpQ6hxPZFuBsIjDZNjC7a
VDqBFarvGuFs7vOCOYXCyR++oIbA8g817ZJq430uXEGBJF9Vz+DONWexUhlPLh1ltoZMMgBH/QkI
kx1jO96RXoepw6j3VuxeoEWQseqU91xGF7NFd2W2V1zdV1YjKzHKZm8YcMcLdKnTWJ7i3krXUROq
A3K7Q9tzOYuChZvfjYeJoWeq1KYpFRHL3Dmr3Mu/VJPcWTk7Vsec7/sOWTnTMCpr4kxnt4PEUXns
u/rpq4L9kVPmMmG0qA0cmCzNKA4wxrDdEJ2h2fl9KCZorYwZML8xwewZL4d+9V7JlOws22Osw5/B
Z3mPvPzB0SgEGvII5rGYD6aoXqqpDlfsodm8m9Ov2r0Z7vglkBOw/6MUcFPof0BUWAbAf8/qoEIC
cfTi/FUYZIOw6EZijeRZULARe9peQny5pO3WgeH6R1B31naiPSNK1YJBh4NmXaRvqZtvQK8icrMw
Wyp/3EQ0oUyqvm1LKy59C7Cer+laACgz1L0xmpohCyEWK2oOzGdA4szbEEFecmrryszkOuLn+uUk
BolY7YEMQ1BT75D1EiDdjFmq4zzPbx7qNquNIBmo8MsrHgscwThQkJXmhCqVLZyaXzpjpoZ66+TZ
pP44tQGNWdbHKiMwgNHCye4iZ20rFzigTvNVmIaOYZLNI0Dim0Z0fQAE4jmy+/tU+SviGz5i14DZ
a9smSmNqFzCSACCs+dCCWW4z0zk4AqCchTNC6GYdtK1+0Rhirv02hdQACIndDLoPOq31hHQzANYL
B574c2VO7irzmrtQ0I3mRfarTKOXWaAmjhp5H48tw8lsG87wE1NBPHFWfSaDIt3ArV5QwL+GuQUL
y6reGJWXCOIWOV137tT00RUQFK1yZiuNCd5lzLiVvnY1/YEEM4KZ94mU9/ZcWfsUNvPJavpH1G4c
LzV4C9vfawK3iW4wRxuqZdbmulzh2LGx/xHhpgGvIGZAaNUDcl2G7hhpiKk0s0w7SFm9YBiFHpB1
zK+Td2sedtHs/zDIZVgXHYOWxfrZTfQV8fAQYqR2dOPTSPSzREonWem38GeL6ZBOGiwkYcwBqzmm
xq4uVps6yjB+Vsy1IqYWVWOmax3rEpbH+6FGrIh672QJlsTMmtjxVLTm07bIGLNTtIPBsa8Mn+FX
D661cX6VCdYGV823Yd6VzBN5MTuORlFtUjYaGzMFmKkYqmTO3gmHbTylz24S/mi7DEsNdnyNu47A
zHonYKdybkNzFE+OH38ZvPXhMlnQDB371+QGPW7bjYm0UVjza+KEXKQamit7fmkr727o7gkAYd2l
+qsq2Rw6jUUdUY17XWMTOaT1Zfl/O+BHBKQGRqYZOa1TKDFDnvEwt+OOOBAUFEbb/iiFfHQB2sQj
SB5tKSsipi0VR++6KI0POs4TkB/SYvtqJscRT1KIl6VzzTs/wzFLMPDOM3qNdTdnjWlce+cyZ+mL
SvmBuqhGUjyBKbV5L6OiDvdemO20nW1Tt7twqev5bKDiRfgyXmud5DqGsycxuns5Kt4Gip5DbV1U
TRy2MUqQwaX1a4rzBzrUHoBWcyTlkXfInaHUWNUejkd4lPIKDJ0YCchZQV/5JzcprgAszi00WV/o
6YahNge5gUOO6BP/OU6MtQbwa6tTOgCRx3HaG69dx8Xs1PA1tSx/hfP2MVXxLqWVPKiqGa85SlLd
kGKd+cZH44I784uQuNruTJGyWG/Ui8nAIiAdTkFT6udrlaj0SE4kuKzuOsT5dxkW97IVyUavJsoI
nfxKu8mD3gQsKgVH7ehxIURLEpwXRsGsGem+8vtyy1aLBwSjEdcmNzPkzQY2u2787ug6fbHHZLvL
QsriheJnCY8xlRH0uRHtNfXqdrgX49g+QnB4SR0mWVPaPmGIuc5kDLbWuIvI9S7GhfYrvV+QiNdk
G76VjXNR88Kj7p2bw1B33bbhDWkfPKR5mUogY6Nz3/6u3Mi2f+GMIEdUY8gp0jRg5/1qQBZkgzWi
+UESXohSuyTAP0jm7PasfV884EPAAPws/WmiUDpUP0SYclSFwwnBgQgK1W4BfLRsrPs35jP9sTIS
SgZzRmRHQlzvmAy+ZvBY3hwyo+2wCmbdZ5a79kbl9c7xplPtXcd5VLtpGUbD5LtvpnKrQupvBtNs
mhDHsAC8Fo48Z2Qqd/Natxui5ru9bphfFqSc/58H9es/Au80LYCW/za88/Ev/6P601NV/OV//uln
+fWnq/zL/yo/k/rXHwOifn+Jv+I8BflQlm/55CkJ29PBaf4zzdPlT9BN+fx78ul5sMDZ/GeY55+F
ruuWD0NQ+I4wHL6jtuq7+L//g6b/mROLqoX/mRZ/08OX9J/KiNK9f/hTXSGwrcol/oqVqeU7tufZ
PCB0vFDLd1h//rwlZdSSjvVfLM+d3ZKhYikKeg6ZH61FkztX16abnj0FamtIAC1OqGPAAFzdZRzv
lvGTSgVukAY3d2boDxY+S5TBLp0OY5tUgO2UJVElLkpLMxs+7aq4aKAfNujBXD6BsJfIJpmv9G51
3d5FoT1v1KISNHwiQRja1JOz8Ub/AdZJG5YHjXzJDTKrW+kftIGN9TC+F0wSA+IlumFUQTlTQkZx
jxS+9+J1imFSXwwpKS2iZHexAkUJ8Tiv8cbAGB4Z11EXr0r0YBuQm/xwJqJfL5bPILIAsgBMwOIZ
8B6i9sUvZOn09JZ/h0vkOsUgubKaFUyTNp+NTeD41GbffY9MygVjiTN4UxO3t0ITF9TwnXh25L/s
CIevdPzD1E+UExIkjS2NR69pnoc6RXBTYxw2U2ql6p66fuWb+q4amcSZbvYT/7y1MrCRYYXhx5tD
jyV4wgSsaYGYl3HQZ7hxMiZQ9JGrBJ/UKh3VsdNNY/OH6/361yvjT2Vf8Ngvu+USEP/XFWMbpsNF
ywUI01j3FkLsH64YlbVl7YofbpEBfGGYCgA/54nqiU2BIFQK5jNhRCBC2k3sBlHDSibnXqh4lbJa
4/zrurWntJda89JdwdqKUC/+bHlRZYZbwLezYUMOgokJULvmtge11TIwcDTxvhjwI8/gBwhXOVQK
C/VUYrRBHUqlJlfNuAGs79fFK20cBrFR20YhRtppiRxpmfUr3ieiODV4G5j5SkwYqEChEeKeCmwh
uo2MjR+2Tf/FYGmXzhAsTO8NKAv2ySlAsyUDlrEmSGjAPG1HiFmXH4tYlKs84QItQPv4INnDIt8z
VgTuOTYZdl706sRhJnbgWDE5knRz+Fc5naaJzcdIvWjhdMda/asYiIuACUKl0yKcBZDZtGrYacbi
RIZwgAF8+MQm/tkTs17ONH56d3Bl8w4zkd6Sy6bj/FvFzfKFO3Ef596F2gZOicfwK7ain5T1xbpO
rHcro39FqLsT/dbF0X2Me+7xvmmd/WDXWw39UoCR/sZbAue2Jx3JJWEKcPTUhv6pALW68Zl9hOyV
1sgqmpVn9Yo3PFJBkSTfZDlNK0sZ70M7VEEttHcJAR3ZNFeuiTS8WnANE9nsfK89+x4AlJk5fOqI
g9aEfHmbOonzwEqYZbnc2kk20zdTFP++TnpKiYBMvnVK1bjGL7YgOqab3VYkIbfNAYnQyStKuSCr
/JVeFpDq3GJvTegO0dr8Mmmhghz4D2Ra7JSOa+wRalKD6vpXqzM4tuPFn+LgAjba/jZ02okVRbiO
2MjivB+YjMbVu28ibYItwgItZNVS4llj9Gm+uWN5/H/cdMbfPaUZJ5rC8oXlOrbjc2p4y5//4Z6z
Bm/II+/HVJQXxF5MgjW80a64LNgiS1WQInLtkQcFMJMh/v598/z+Dv7r5/SP5B7+7b5vf+cgflY1
oSowQv/Vb/+Jc49//tvyd/7P5/z93/inS/Ipq7b67v7dz9r9qu5+Fr/af/1Jf/eV+a//7btbUhn/
7jeb3yf5Q/9LkujY9nn3x/zG/+gf/i0E8unfz4c0LTIT/+164KmK/i4c8ven//XsN/6MZZpULF8I
13Y8wWPyr+GQHOKGLSyTQ960DMhmnsOh+8+Hv/Fnw/KQlPooV3RMAv+SDun+2TBsneQTwbTE08Hs
/KdOft9e0h//cPSbXFCOZ3L8u47v2boOavyPF1UrM6O2im+OnTKJb9Aq4xupr7994ms/q3AfapTQ
Pdk3gYz88uDPFfshrtSgNxp5i2OJlzlG8iLYPOAGSMa1obn2PbS1fAkH4NE2WPdW5zqrxsvKXWtk
1n01WwS2CmeXNGzp2gIVYQSz5GDofcKQWtAh5M2RuX5+HDMEilZdrbnPmq1vzJBUGbdICeYHceYx
neeAs4fHSIxXrrdakChxtjUVzRECowOw3rNftc5maNKbZteQeZL0KSGZEQTatZeFsyNJkGSkPH3H
J8rmpSIbaJLwlYXkSVOH/p4cCSAe4rt4Sb0REOeFAcrArMpyyNGlYCkbfAe282JCFjgUXb6jWwG9
kE0gMSFBol1bpRmwCrInaoR9HGAeMYycP9WeRAEo56lygOeNtwZFFZ4TtGREkbVu8kUK9Ond0bKP
1KrcPX0OcztiICyIOW4+cdhU+P5Qkh3R97wkd4YenuBkqKAv/Z96yh6/B1IY+Qc2qtdRNfs+/o7Z
OLtJssVb+9gb7svgqTdVlntic7Dx4kqyVH1UpFWACYCHGVNOzBA8HQ2SUlJkD2W9Rxb3PGvFc4Jg
GEwWjTECxDYpRgh51rjW2W/5FeM09gxqvo8nf99nNjUMmB5QuNUehmOqJq4ihp5Y8Rik97yA2XhL
M4TkkVnfh/58ZYNLwiL4155FI4dH/QJF/FD0ngPGMuwCz8SgTH7mc5+IB0F4lZek3zmlz7awkElO
5c/5HMNaXMnKk3TCzq5yKjZU/Wdck1wqwlfDK559Dc2E51lfsdIvQ+G1W9RjWElM/wcRTxylSXyA
PvzZFWoVCkTEgBLuGW+sFaMVJqFUNUV+tTPj6le4forO+VIpJ9ECI2FZC5Cm/K4shOJEyDCqb5Jv
CXmjqNzndHReepup9rjAkHAZuj/ZszTYg7ydo5JbNg1MZwjKw66HNs0CS2hq6tEftN04Dze9Q5YD
N/wjNq9Ay8ClwYOACd43jC+yWyXcYv1qCnY8jqpYOEd1YALFX5nLTBFSTKB77gv7Buw3sn/KJ975
CH6aTh4QgD5qfm0iFsJLt4ZUINJolWevOMOKY8dds7gv1bUF80SmFqGyxKNsZG2cOcbTBxcuxqrz
caLUaOBbt1seJ6gPQVcc69o7h1S8oN1eUpe9ZFe0O6fhJssMjL3O3CIcLCvrKFoNBsbyq3/5bcUw
a2co94TbvDyq5YMBAO2vv3KcMxXvTLk7MLGNjAOKTnKLXDJK23g4mssHdFT2ronmfc+u/ph4Jmkr
mU2gTVXL8+8PTeTnW68QgM6x1Fd3ud78qBuPDSaewKwwrinvyAo+lIZsYyPoGfwpOtm9tsCRJmev
zBwDPLVpTLe0bhuc1FYsxqCdR7Rhkwloum6Z47PuI+jcdk5c3DAlJ8Pe9cXEc83saQOMvUR/jKak
yE6/f4UDLv3br4hn7x2G8KAngOwa7duYRS0QiuFcWAUji9ElcV408bpKKZnoGPp+qpgbGSHrI9/N
g9YD6MS4mDs2N/dxUlfH3x+myf1gDzFuksqRx6gjCMkndzuoU963yZhpnwTMhjQmeTfXrf3iyAw0
atSV6SW4oQW0J0ZLbnW0Rd0Fk+EDX5RMkEq7pQlg7kSe4rn1XXQIlb3NTSTlTc4OVcd9o3n+sGlq
fFvk0kPrw5PpV5kDhDq541LbNGaEh2qatC3JR8WOdJfXpPd+1EN3GjSW4Sk4MPCx2rbOnyBvybOn
qw8NftTG6eXrmJXTMWaMxpkSmOYAF3Fs0qP5nCQtQRXdjDlTof0ge2Jf6LD0jchu8G3L/thp9aNB
J7mVrj5uE89/cCaZnuzcvWenjVQkXRTmLXF4ZlmcjGgAUoWenO08BKM+tc5Wpbqdo3fAg4R4baCE
MJBGlrVgT6HOSNGi/yeHbZiNCNgPSKOkOUQNXY2dNbdoIU3LhntZdu4Hb5i2pdXmnQALkoYjipnJ
lxsSG8GtRlhWpkdiMvun1L1vXOfi1Y7YIoCFdy/zmKEkEJbxZzxZUzDJpn7xCjSWEHk2DY6JdTNP
LYp5ZGyRp7ZQJcd9lWVq3TrY0ppKFVvbIR9ZDRFHQs4xNdRY1abqddZxroKIXfiqxEPppTOjE0CC
6Mz8SDoZhKrh0YHAN8Ck5QR1IqD81bm6c/zyPp+6i9JiH5wP6k9TLYRMSVM1XWGB4ZKEQg+0ktjQ
eRoJyqO31jQ4U5HmxBfyucBu1wVvYtu8zzXPZ9dictBr0clww2njtsNOZ/Jcaaw7zPk5TeKFLKCa
1Vxm1iMOWoRHXR+4SJO2kg4FSlLGgqSh1xQMYTNQzkrZ2toziWCGKjEcWQZtKnykm04swm53ni5F
qTA8eKRod7ZXHx1fcJRU+a6Ic5cKxi3R/kMvQs/JOg0yMLgp/djEesYCxWiviZ6nu7Fzul1i+hcR
jV8d7CPOM+gJeZW+1Z5Wn0zHrE99mQC1batz14UHtGUTSUrAUawCTZVJdMldH3+ldvV7OYPCzHV4
NuOlPbWtba9N2DLz3NcPyKXVTW+zy+BOGLXTUewNiyhU3pLwAni9QNEYP3d01Sv8KezbWq9/TVKB
vlDZ22bo5N70UGu1UChW5sAeInPFqfNrnGDwLIdqMRPF6R5G1aUsTIH4k9YRqRuawyRCNM4Ocrb8
nUsABw0WytUhk9adm0C4HFpn+tBRoM/IfllkA9odQkxCpBTJAG1bBtA1s69CjfsMdnfcFd+2ngyP
2TLPH3kXbzXaQgTpqg8wC82brvEBoywgz8EayRVARawWc01mdxtNC0dO+GZc2Yyt12ANz6y+iRCz
xHNRyH7nA9k5Y8h7ruqQ1ZHzYOTsLKvU8ygG8Eo2aH1XtT3iaRMtaVc9YcsozIYNFmCLs8VBnt9V
dtDe/AKDP4ErEjP/CRQRiHh/7AhySn5YcUgsRo6vIa77cmch5d1rWvVeNuh5opQvGTs1C89yk85S
vhJa8gMdSXuDX0nIF+IfZtvzRu9ycwOi/mfWC+MCgR0RR0209pB/FxnyMhOdMjpu1odJyxYPv5yx
JBwSqtaXRXdIbOsT1bBjat1Do1mHKZlGAmfKkwm9GzqHsGnGG23tdGUU1MqEYqCvxwTpGYcazqqe
8BKUVDzyWmxsiK3c2UbAlw8zIJMHm6CM2kO76MW9xAjRt0fLhCTk2gMnovDZsoSz2BBy47E5l0Ra
Q/fkzjEpmImxYjSIdqzZRuBB74cBFg4vsn5MESJtKo4c7v503dbmuVSzvnN6582vbHEHU/aUum13
l071zUtNgGdojlDVX5wMPLtesNpLEM6u6i4yyY+IXlTjXCPCK2GG/ogHb1MqEgT6mIKwfEprz7hC
IXyZ8+fBxlyZR+WB1WN5F6m4urMaNR/9dHnu0I8PJZ7YknyiXIVeoA+usfaQBu1Tq/6oq1i/+/1B
c9Ozby4yXKLrmYrh3MV2wKITZc0ZtfYnMtRs3+VNfMf8Elux1diMUicWsIigwY61LNiqaC9kcTOV
RLtmTj9Srb9nPIc9O0t5AJbunTnwXnr2OGy7jFGIkefaRh8N4w7tSnkaDLzIQFQgkWIhrKdPJl0r
ZZbtJjQkM06FWzbLqm5Xo61bzRFloSjIvITpqc7kfbNFEyhZx7GADlhs06T+ii0PIYnmvmEgAdLK
QtEtoLsicXsodLLms/YboTfEfIvHCdSyFdj9WyVhbY/cX4jR4AU2eO28KHux9SZFn9WRf+hG+xYH
wNZrCdVe0CXSS46MQZeEXn7eEpsbGvghQHVesjjl7+nEOqAERN8+SptMOD7UUGv7khrRScYzPvW1
XDwVkxIvhVdcQa1ohvfI7BuEwUzib0TOe5siTs7KeHE0kaAhuTUI4vWmdcrysoDVik4Hl5N0PXa2
4TbvPodQLxed1K0tzGHfYa7wq/uS/KdtHtU3c3CobEYPhbhF4HVsP5XMClOmh9uK8lNDDhVEPqNG
0f/KmvEVWPhb4ub+mmnCczkxDUuRJpGUAuafSiMiD8hzRpNGB4xGZhokY5XTo+xp2TtN5+wvEYtv
PZrORU+mO7NcV5PsEY8J+0Cm/MGcLYquVGNLrJVv0KMj3NdEdOQ9hC9t+qCOYedM7p7GYbyJfWxT
tRM+5VjUDZlqOxLj61UBkHQgJHTLtlOsI54KYsYPOg0TQ3N6JaBr796U4ogt8dw7DDkzxZdUxljj
jNRptbzRZcJ6jr1Q31pV+9w79QdD0eSQXpy8xyTYLy11RkDLKEHlq5GXEerYmx77LywHJuRWF7LT
N26x3Jijty9N+63Eit6RSyTGBK9zb8SgHZ8srOW6AfSgpOPdq7T5mEX4mI/8FKH3w8Vmi6kfUnoN
Iihv210Omw8h6r3U2p0fxhupfeOIHNZhxwMrLLSfMra+8GZa62o0n71iXv8+HuL4Z+rIZXPXrydw
caNAkgMquxAqCRLQ+FSYC8oV6zP48rMr4le4d+ciwsNtaTquiWK+FzFdW+THr7KOKoo0yqx5rvfQ
r94ZG++NEXlB6hFXlWlUGIjolHwrIrEdB/b/eSvf58K+WrPEqIQUgBErBHV4QDrRsLF2Ll7FYzKW
lCRg4juoOkwjPGpLhxJJJag3bJJ8yMHkRx62oiC42IAcsa2hCoeVfnOqMVqz/IQJVmMnyfEWsxsy
q+jTj1DO55W/K/OclMecgDNZm8dlXA7AhSxeSi9VYKKnFsXfnWgzQdYu89WOmB+domQdLYcTDCqw
UMnZytktTH4kMXa2KEZiIsfuTJujNprZLy/e1hTFq2vedxVz2E5FxcaZEi+YmagEmhJb5BXV1iLA
cnAlHQ8P+XACp2xjXtgWcXkbo2ZHuHeg4hHHtXWK4waJIf4QHXdZ6pDsOLL7Nqdi2g6u/uj1ySvy
Vxx3EyzyvV84GyusNBZkBsSxmNfHdjIN5U1L4FTGyepGyHfiJtB8G7t/TkAYhchFM5KtDk8+JJ6O
FKiK+hVpuBpGrkgd7DBVR8ap5cUfQpnJuWfCQ9JpeSiZF+wHEWEDfUBYd5f2xhhYRS5WNADaRtpR
u3HG5zR02RlB3KgdXDeNRFOI/A1uwHy24/zAI3cbzeEjKpNHvXavHYb0TMsps6PmEEKbYipXB4kZ
v2r9/Ib4GU5LSesX4ubQJhxqKRG6cU4EVhe/RD13ZumhaQ6trZV8WYX+XmEnWiH75g335H3HZT2h
wi2q9pftIPOxcvdNZT/swmJgWP7ozBDQD0GfRdJ8RqbzqCc8yZNxuCa1+MSvTeFcn9KxnjCEwyiM
TEBpFNtToX/Ysy1/85GimusbgG60LbN82+pxfC177r/SfC54suxguuDtIqOUW4OgEVBSXfjkFvUe
u+GLN8ur1QCdz3w/Qe3AYYen8yMPhwezH71dQp0hZmc/IieJEgJCtf6duKIRYax1RXXyDnAXIwrS
gMFXRzd5nnkeEG8/EJUL3W8yKbyk/ThSQDBloeEnoq6Yye/0Mwz8YxddZ5OQFdBKH0TfvQ2R84mj
eiWbGWx1j4G31apkwwbiGHnOI2q+R/Yd+4R8qlVXWR/I/a657136DpWBSuYvdG0L2MjfpgAOnivs
FqtMwM6FjefjdwiXTvIp87Xn2ZFyy0JpEYVxm5j9cUx0opC1jjwUmG2p9PY5Y1NgKXoBFobn9bys
vAQv3CiR0GEAABqJ5CfuERSOeDEK77VzKkqUMFungkdNV1MmYBhzqVxXzgGgAFQ26x5B9BSAEucU
W0BOAhQHI7FJebvClJgwJb7Q3njE+MTRlDzXCj6JHqasOOPwi5UpNxkAmbaAW+aJCe5RXp9Tuqtd
pXdBHGZvCTzRfMJJ6Me1taO62FXCybaT6u+ZL4AQQS1XqgRe54QmNgSLjoU2enY5MEvLNOk862+I
okHecX9OOBVpl/QxMLgeQzX9FCIeeRykV7h7mHbxu0whwOziuJTtKycSSAs1t93gUHGDmhXwXi5E
buYcyVzKc0Jlt+6Hqd8Vg38nW25hXn3NzIpDr0ePwLsqwJs68X+bKbde5nIJ4Uvsu8G0yrUE04kT
yr7VzUuN5slhCYooCHtCMu/C9iJNW+HXj36aFWH0pbJ2heOHa2VoBHeOCzUqmc5lz4IS0X4XND7v
TBRinwhL+bPzVXSt3PpHNsbHQVlfSzHNBr4968UlihXtN+hLZqowZIAcNnm6HRP2q37+opmMWHkN
w/2kkkfuz0f65/ekxDAzqAhJcr9x2snYaXDJvCx/tMICFXU73lwt/9/sncd240CWbb8IteACZip6
K5GSKDPBksmEN4GA//reYNXr6teDXv3mb5BcCZCSKBEIc+85+8QYNBPk6c4RkyQbm9YvD2E0f0ys
ziYPt2kCByVW8ZsqxM2QJi4a/UJO9BMbygOi0oZOuM52BLBeYo/f/H3pv04DgE3EvRgijkwOoP8i
ctiBfgQZ+/xeA+sUGS9WBI7OcHtwrgH4lcrXH/0ETLTao+c8UCj00gVNi2+/yN+TXL7bHncnQi19
adVtD20WzwmEI5TohbmLUshwQ21u8Sdh0tIa7IsiWKEnSmEq5V9D6X5g2dph76q5OybjhvbvoXNa
qF8slvKBTBuNgRw2ljE+9BXlcieLvryy8RfOlP52XNJB7zwWZRguRHorwraAiCWO4OjEQ3BxAv+C
4P6jkcMu6kW80MLp2fTm6eRap6zkEG2TQK1QJdl2t1Y9dF2NtfcMk4FT9kU7v31ssRSAisNZUqLZ
HY1gF2o1kz/ptTPzryGFvma6TW5iztYB8naCYlMd2RxxXbA3Jt0KkmWzGmwtXCAvfR/pQx0bvycC
fFgYc+ipEe1GEb9UmIJg8xKk07P+fnA1PBVlOrzP8zXIgqc0Mwhq6qm/Tg2cwpwOLHLWSxRncucg
iAhi8BuTA1rBujSoqyUX+UqrCxKcdSpAmZp5sDpC7y4G/uSjvk8pE01sXLDRwOjwUTOsq67D+maL
RUQ6H0SLhiKutmXnjzSGH0Ge9dKgcoTgBbyd0wcb24uApfvxW623Lz1uBqV1b5MImeki85KkG69h
Dmsc2CaTMp4Ma2Yl9rDwKrP/m8fZBtoUIB+PHSUsN0S/NnAEA+AigRm/xEO8YlJllZ7La2MSkGlw
6Se5szRGYsdig9EyJ+FpCI3sxM2aKN8/obf1zqE1Lz7imIkooFaYa0zBFfrwtq+/XDMwUeHrD43W
vmuwpraTjfTQkySL9Gj5labhE47Fyrbkt1ZAXdB0gUu0e0FGED24lvWTxh0oqrE7FECBMCOWsHcZ
HHWP8UHHzZuNpOs4HrKXISlfUbS9TMX0Zblz13zyTi7FZVdjB2c5FCrQ5zEWaqQ+Dn65T3vk43ig
mSdQXO6Z79a+zW7IDGjTV9WI0JXWQ4/muM9t3JPEY0HohtkQfLlUbVudIrhZqnqTJ4TX4oKNkBjk
zPeFg9wP9P4UMNRnUfsqNO+nCicYInI+S1ZiV3BzOAkDskPEvefBoagYyZhEPpMQWN8EFuHB+BOS
YFpUqHrD8tLX4eyAs2DTmzcK6VBJLNJQpvQqBZeqE0LhYuE7Lhq3BLHXLu22QzA7cg+1BNrNBZDJ
pITRooruxlw/lQeXlf4qG0YSmKQ6UncmybNkoz3VfrJiB5wszLT9m4PdXjNgfPWpMkG5zWGbFUYZ
zwH6CNZG7FurY/K3qcCnkdiTDWdzo8t1J0ZuUoVGCK5xs8NA76+h+akV5ig0kB28buAZRAqkOfqI
AbssSCZZEnBhldpwdPx1YFPBGyzI2PBwSUBwu2jjd3zsFM+e6yYlIKYfrl3KrZwV7bcFsSZlRwKk
3Fu4CUmLXsKtOQQF6WINvhc/IJh+cjHqA5f9ClPsi3BvPi3cSq5r6JvRggY+uBH3EUOTcvxmkxsO
UPsu3OKAbpaFASUbIdpDq0wWZVRSPVzgW9jdR1NZf2YJCjUydpCC6ZE3zw556Mt1JtlREfzJpl8M
727BvkCvPkdfR6VLbEekkBbFhX8gdfcI5G/sgq1dZd+V7pwG6TJh53JTmenrVLJviap+U072lT3b
dQBCBeuPHAd1xcG81NG2B/nG8DVAUTOpTtg96A31btXpNWM5vJ5sB/XIqL9EQ3uwczVjazysL3Od
is4Kuh4Gz/BJa3Ox5ZLf20wiq9hCxEs0qxFaLHuScFzlpvPmD+VrUtBqyhkUKeH0D2FRF4u4Dp5z
bnq3ADiQ9JgtQF3w9wXZF4strbFL3yOH7hkEWG6V62piAtTiZIOQV2Dhiv7m2hLDRbqa/kavusuY
3kQj7XCAUg4Ch1UM93Sh4xCGnp+io6bwC2vbtFz+2jYNRb0wuZbm1CrkhLDaggqMkyRPIdX5s8xW
BoiG81zOzeQmB+blXTWVB1Zuu1q69pNdOPs4avNNqOFUabUMkCu5MF6XfrvU9xc9H/miaQni1Koa
V9w0l5mBVlZp8wd778BbokaAdwG0FGWplM7QsncsmqM41Bk/3H3VtMUTCPbpYTkkefFNZeuUqv7P
kAT61rHb4kDeEWBcGOMPrqKgG5QeH6ZyxoNlNs6FqtuyqxtYO4WAVAicZOVYEvXjNO5wq78M9rJy
cFt6tEjXOMV/Uhm/1Lq6sS6v15QjuZxA1CwqxYrUp2CCFr6ZYdTswTvFkpuoHDZvE31Xy8xPVGVH
aCcjUdTxLyRmpjZBOI3w/5i+Ma7sUV2yAh7FCGAtD6r08P/lQP8rebDh/E9yoOcy/8rir/9LDTx/
xT8VQcL4By5/x3Qd0xaG4Rr/qQa29X+wZnJMz0InND+FVOffgiCEwCbqL7RFuphVP/+pBjb+4SDA
FDp9NMRunm65/y+KIMsy+V7/RRFEnqvHIgg1kG14nu5Z5n+TdloBT7Q2a70MY/FyFBRks1xVn13o
1lRcNQ9nY6MeBe1ULLM8wbvmJg7K8txYZQJ7Ch7u/Qmc1+Mi7QLzWNuOh8Gyfm0bp/qsungjZaxx
TQfankHae5WEUJpxrn2QZiLXddoX2yawgg9u1sw2+g8RauaWe8Nf3U+nIBIsp5ueDaYs6vXNjnfM
mNP38avSNSbrIvjRRu0R9170Fg9luu5qQjcyLDCUJdPgtcyKNZph+wOeGzV1LOmFlBFO4za96u0w
HNO6/KidZmUQAvoJqtUgIiJikTwGYlU2bkSI3qhRIcT5ofTRwfBIeymxfLkWmqVuhRY8p0aT/AqZ
vLCE81YZv/oeh6tiHcgGS/mZu++KlCiZNoo2TjyRrYTDH6yVicjYSE9WMRD2mFg/iYHisLTC5jkc
4hr/SRNuURUFz0ZHDcX2UvOnisJzHJTVm1bH+dqTBmKHIFFPgLbjBV7eoHXcb6/+wQfaw93C1sIe
IXp1O+hysVfM6eFTBA+F6QZOG3WQYnq7vzYMWoQ6Qf8lPLoZsdL7pxQdJTAwq9l21hBf6rE9G5mA
AGmAdLZkOuy6HoG37TWg2ygtbtokGNm3Yj8jziHYayQIe009HvyaUh8BxuaFTmi7muzcfqTvNKxZ
x/inYtDsTexl+dHsUtINnbmgUnfT/n54f2KE/b2ZdJqmDXFv66L37EdZoOAtsONd+gRGZ5lo4pki
EOuHvo5upYWFqh+8+l301PZy/L+66N9qgiuwfrjqCtjBoTpXB6eOXdd2yqd0D+kvPyppa2uTfuRT
U3VQ8vhTvfLZIpJIbPMzU+6lr0rvb6C9cYtP6OM7i1a94/60o/u3H53wvUsISZiG0YGK4E4rfnZp
Rdm5d3HsTm1iog8RyX5qgJ6BH3SOldd7a1tK/9HV2DP3fldT7SFryyyT7K3pQ3IhvFF+daStJGPi
/CFNaZloKYbazjoCESZnriXBwqTo8uMO4S993PSjtWrcT22cv5p1UYAMLseL0aHqLVUuz4Sca/C0
NWQ7XM7l0LTrWIy0BH2iXxI1mTf2LnPmZ2p9+zXmQWHNHHl365aCcjqelqcsCP1POWqUCnUvfk0z
qS/LgbVLLBxstb0yAf9E1p7NZbKtrdY9N8IG8QU79awP6avAXEkpQEg0V/E+S83gjVAKJH1lIfcg
O7niUuosnSRxsdHtNVub8MOrlQH0tph/NWKcSq/y9igb8y2uDHluU9NagTYrrxGJkAsL/NjNqWQN
Kk5YXwQ2no2KhDR0Pe8qzVhiNn1CgI+Dm0jGKNmF/50l0n3rQ3xXsreyi6ll4cYoA/3AUqo6pCoo
N74srScSKrD01r3ECN/8JVsp+kPra2Ym09+dZqzcaPlfuT3pJJZK/QWwGneJqLszO3p3C2IeoqJN
Swwoo//kzOujWkj3R0EM0Fy//+rB3CwTvFEnIwFhxZ2Cq9ow5Cdi0mU+uc6PyFnpOtbgXEaRlbsw
iMpNZ1bRq1cZn7rs9SPAbWo9NZ1P8sjDi6LBddJYdXMLmOPnVEM4Qk0ZQnzr3FMuyU7+b08YhXD/
+RWJnk7//AqzKj+anrgu/AD+U1fV37GhJR+GG8LuDVMP5XWTfsxBzSVFkzdU8IwAurIhDbnph0Zd
BulhMFIRt6sX3He7+/m0VNWGZZa9vn+3YRxOfvhVwAo9656ag25Cb2mKYVwbemg/N1nlH+3Q+rg/
ac6vqMrx6HWxjzqSF0jPlSuj4ULRqubv6Eb+ewOe5kENnnisoV9dR7fhH+dpkelrw+7k5n5oDfWx
CdP2WQSsSAfh33yd5kTOHPYmIhyRsQB4VwV1+E7hB5BvC9eHTIAU5l+yVLZHNDiKLro/81dUrieX
TlA4u/thb/lb8re6Z/IU0PMN1dv9dEsO3iZtQGDcDxHc01PJeqzJrrTfytv9pzUpFvek4ELNQHEu
JAq+z1a2b6pptKuPsuZgyzCDOM/5PKueUjbdL27rk5lauyS2Kv+E/b9Zk8SZPwkrTla2renX2iUT
yAz06nUgSo+s0GSdErv2EeqPOsPVr547IRWSSDzZcDfJ7wKVnAxl9dp4zWc7WOoDIub1PRqH5taW
jrpmKVgMIgFuGnLk8+irSzmKg9Djep9qg/Hk2nG6jnufYi15u7RzhvAWRtqw9MLMePRzhI8xYwMv
9vojlBS1JsK1uI5+CXPAKuMPyM03VunsX+Jhemn0J3poyZ8KvcyDi138tfDKHj4tXZc+9Kx9ObIB
YTGkXTwTPghBkfmXyu3tZAlAJXm1M4c4+tIw7S5arNgLaAD6LtAYCNvKES9JSKkEKyMqzorGEKgZ
9124MHe6Tg+/pCXeG0dVPxHG6EhhDywLTxzilPA3zxk+u66bmESY5kOrik6iIDtlcnz16QHaUYau
/UQ9n6jVz9KFSUOHxhSg3NrHV9IMu7EetF2OkfwAAaLYhnHWn3r05GtJLvnjaPVyVfZFfsUeg24u
Cd0Xy7ZRRHeN8ZbdZw4+3k+VMQ/alfcTx9Meqhq9mhK0QGNpESMARhg5W9snJlQcvwVcKju90gjb
UpPx/lDe2GuyUX/APRzqznd/TYA5Zhup3yHrH8HWez9jOlyKkoY4hY3nyc/978DRXlvfbb4drQMd
mQdfXRJ/jcbYfXXC+MnDPPxKEnKnUzV8FkTOAewx488iwUjjVf10qMYYPekAfTYeZHP0PTE+BuTy
YNCfhm8qsTvhoJJhIEo2hsmKzWmNbVwA/sS1VsGJkdGzKXVkCX5TvkGBI5yGDJavONZhIYBggZVH
EyT0yF/RkOwa88xaKfMZP7v4RFMJQJyd4M0upL8I3QqgyxjbuNya5iydJNo2lrFwA1ZBqavUfiR3
aZsORXDEc06jsfIFBFIMZ0niaFdocwhDqGBdwwQ8svLzBytR7Z+hvuRhH/+2aUuNvlL1lREXGnoq
qVz2ol3xSXTQLKBkpFai7Wmvdm+6l+8DLsVrrbHarm25u7+qTtv0oHQLBMr8Ra2uDdTUWZbdD7k+
SF+VgzzfD5GMUqOO3rqi1Uj5Silu195OaVX33Du9seYCCjeF09XvQ1R/uGI0n8JCjFfLRGQ1n46I
atpWVUwWIuuSd9+IFNr6dNzrLX4AybpK1rKDRZHpHykJ2CGj/C9V5XeDZflNdxAKUXlsDv9+KYsd
uSLPWN9FFRFE0xD9Nhq13E7FGoOUI7clQq+tFG32XCt6MveXeNJb66M1fbR9wEgXQop3ZTKcYLY0
yyx3g08rEvSS+W7hEE0P1JajKyWvYBsCRdh0uUpf+qw6MBGshFv4tySGHSg7i5pBYvg38lDale9i
tnEs5scgyYpPPToxf2cfUz6OAOtYs9xP+yl1GWiNtzCs031QxFCU5pf7Ewvnlp9jBNJF2ofK8H7e
GYIvazDcywTt4aQp/NSTnIpPchSaBytwzcepBP2vWVQg1WCtaaU719AxgSBIvGkFA9aN78ba0US1
VXt9RV2ypCBiYEw3nQQhPRsv9KqV2vlWiNnJzXE7i2wVNzaxPlLVL3Hnse5F8o23LlMvEqLDxfHT
tRUY4z7I0xoiZCyfRt1j0VajwZyPgtIsD+SLHNvALY5+Z+q7utQ3fZq257pv27PybPivg7folSaP
9/OAlxae26mnio742u5pZwH5Ca73hxL9Z4cC4Cmx4anGdU88VGEmm0Cy0i3Isn/2oOA8zxAqw5HB
0/3IECQkOBLSpB+a0TrMumQ95NOw1SvoOmRn+m8tcahgaiztEDAPvg3oMIG1xrcy6p81PR63U6Vh
hG01CPCSYHSjMoZzUOfDBbXZd14P3kdCP3tpiTJgSWp023ZglRuX6VLvM2LEQno9UcPGMiKG88M1
m/csRlgX52P2NLo+qtj5ZUmPfy5puaPCstnastWu2qyF6LTA+fUkQrOm+oF8UqHUSPWnumnLnQdg
elMGpJqJorW3gd4d7u+HoA2x6rPM3Sq77j7QZN5Pdy3BUp6Ms7UFUe8jAxFseEbxKpUvH1SNLMg1
cPD08w7N0GMqbSYNR2SR481MXXh7tpGtE1GVmynz8MwzY++71I1xPox6ttAFarXEJkYJncG5HDDE
NWQk4/3zn31y3Q+UKgkWNHxnAcWazGGypP0taBbGHLzrJwhl9Up5dbfSkB888vaLQy3aM3p359Ft
POtYNkR82WxD6H45h0EaPsnGGVN/0ZXPsOgcSsJ5fQgQYi6l439XRY76Dz8e2BDHfm59L15BS4eS
L6NpA9QTxKFGoRZJwIewV10oCYcJg1kRDvATswLEYz2zz05jkJpp0q8M2yvGJ+8vIYpXh/XLrq+s
FCRI75xjUrJ8YMBc8Bxh2et2jYPbx09M9nc2e3UrrMd3TWq7EjP3sxF/MaTCphewUcMpFB+dCegy
Dvs5pUASpy56d+NAVjuBwezXyJS8x85qnr20q5Y5VoX1fZA1B+NzMKr+6Q5RMyc6AlSH/vqxWyPe
TL+ASXn70FX9tuUSQ8gW7iwLOgkqI/INtPbI2Ezi6hhltC7614hkg30RGhXqqe7o1voqMsFB2EEP
oLduSb2EzbGfKkE8AVDBOVlwfFcj4FZpbIDXm1/2oH3e/9MwmXuAVB4rNp3UfmJEKAFKfFN0CylD
sGwDG3W3cL/LiCnIZlG/R/AMj9zI8HboTvIEMaxfSjrAIzzbE7Cg6VHXU4eqMnwmZA3mUHh7sNU4
1Om2JIXln5LUz56KEp3fve40hiGdcX7Qac7k1VmFrWJbZ9rHWoRhuF0UkeZBhgWqSfjkiA8osB6q
BD3W/bDHU1UAxHglACR4rILy8366lWLaeuyPl6nT3OwMlaThOcUVFlu4z4gnS3Gt03ASPTpnM8GO
ymqcRl2SP5S63cHf77ojJMn+eD/894O8P5sP31OYxxvNrX8daBS7AMfBJR0d98im/wT0Sr9486nQ
FxJABu6o2BNExlo51wkUtrxS7inyP+Hy2sf7gUWbkXAemK6ZXzgXfeUI07rc/x+OqdxChnYRIZnR
xaQxf0mNhHCuWjLJ1mDJlNumZ6sT7qYShGzkmroQFaWeu7Swjr7OBwpZOfysCAinBI4pA7AcN7hu
iCfRkzAb0OFinhZP5nyqJO/zQWUgVtK8nI44S8ZF0qD0RYM+Hf95jjkbGhbykrZOG2ytlXeoGuLP
2sY9UKVxj4Ul3QuAxYxbt25XmmJfQayWGR7qMXgLbKHOJl2bLUqEOeod6C1qAUr1gZudx9zr6IrS
U6b7uSbEBZGCFz9HZXaiNm5fqYSuDUtTaL8ye2HNEW33Qz/WQNZJdIOdPxXLJlH9e7xx0cy7vV7s
287/9PsxPtlF9anXH0W81/vJ3BiBojWC8PrRtDAv+l70Wk4gETTNXY1oGJf6jOD0damoCRpI72wN
qhvaPleZzm/bdw+uj/ndi+Iz3rnysYuD4lHTnXyXTP1XVWuYO9RhCEdzzY7EXQZh2R+xIA2rwWq3
9J6Ch3JocUFBZjl1g3zVtPBYeN547EfLOYVpyc0XJbswTyqkMDVRc50Ij12rneoqyPEocvTvB6LV
i1WY8bYCNOoHhHM81MjDPRNQbGYwXZqi9h9B9vdnHz13bZn+YzxEL2x7ZpKZ629qzQWUzpX22lcT
PNMIjr7A5LourVh/EEbFamt+6KewOugmeN64oTHcNXFzdSYCBY0RmkNetM01lfIzzkmRRec/HWJt
duo50utXfZKoRUSha6mnLBQG3bBfkqCOthQAVraJDuv+Nqv53Yki/9eshIAUQ5IBiTtxpfOBte4N
H2FJB9eNzoI8tof7+ZClGxR6poBs0C7GlNXnQMHF4xYyvw3riEiNvV6k/c2Qr++HpLD3ZdDZex/Y
ECJiwyOkLDrbbZPjgJXNC96OfuFnBuzLWjE59k60dmjfPur8ZXKagCdjkOnaDiJ3iSkx2YfdaCz1
DMhRFTOo5Ugs90DsTIYfHiaBtygS0DBE0k/rjALEWtbEK5fMeA/oX9TJ6gCfedx366lV04kufrvy
2Ggu7of3hyTo2Cm4JIga84v1Rk57KKHTmxeU2KcccuZpY+I7sHnbQzPulJ43rx0ygOVo5812cIV6
1doonJu8O5UV1QJ9IpNIKBr3qNkxGeKsD2ay+JH2aITr1h6AaGjFtjCsD3oOwfn+MFUuaIva/FYs
oGezb/E6DDppY27HzpS/2oHUiGBh6M1N4UH5IfDgmEmc72ArVmMu0+fIrK0H4mE+rAE3wDBM+a3F
UUcRRV7uR7JDg1p14cvUO84pKdtHy+tOdVlSCyztP2PP94/TRmxUl+vn0dUUmRTmzZGgF6cgMtae
EZLENdZWvox0GptsbWCpmob60YiCBBC+JgTBXQqvLXMeEd4BE3U3uApYZ6DN/upKXzuZWAbezJ/Y
19M3iRjw3GbB3zCY5KE0/b9SSHJuU9vIcXJOBkzKhyEom6cWpjs+GNxUhnUIhvxWW4PG5a3sQ9xu
IulpfNwGW4yCqFckvgvH1dqzUzfJRjEWrus8+1s7/fidFNOPj9fkuQ78H3/AXVHHU3cj/QGRv5dG
x/thZ5u3hG7Hyi65W3ZWl4u3IjUfWGX1J8fV52RagKl46exTHIe/hA7zi3Y2Ig/HHP/1hA8UYzYj
re6nTIi5ZIX7Yg2NQ2O7UyP9yQna6cZJuxAY7W+QZkPnaHWH9rKDJ1uv1I0Uu/q1CLvhySGnLWzC
+tV3YH31Qke3UsGH4HNPCT8Hw39/SMxePdZ4GP75RBAD+C6HinBwTOoskcDta0jjiApoEaCjy1+W
YRsfoymNj1h17E2ShygRApW8TXH/V1ROgL+QGBJSoI66FOVRON2/Hu7nquLJmOPCkpJywrzz9u5d
/4/cSQlsUP24mrIYQuqU/Z2qltITOtp9YyApGg0QehqM28dQExPWeLe/Wemca2Sw7keBgG+TzpS2
QAvXMt6n7TEDL0gQc2+uoeW9JsrQNrhbnKMtaAhPIa0mvddwHdfGoSn+2DmVCQAc2D8r9o+xVwXr
Nsv8gwl84lDjU8QmSJVgPpX19UZS0VqMhHqsWnh0Me4/ul7IouiE6SGrizgFYupib5mAUe9MP7Re
74eD9xJ2sYmap4ifpdG+9yYZQbTXqoWpj97JhHfz1IPS9RL9EEzYFYYy2NSYVY/3B5jb8AOTIX3L
JpEd7J7CWm8m/j73Q+/aCfizxqi/E5KKS9pwB/QS3CIrJ1YvYRWqzzL4MlVH7Bpy523WZAIB4qeM
jPbqpcJ+ngbxyFZ4a1mV/0WM5S5tIXdqgeZuCEgdN35DsGfNPLJg5zid7w9OZHjHqXaxbqBemYpg
PMiRvpcbtc4TUnBybDtbPeQo7A4dVqOXIJbu0g2gA/QMZofRZIKJ5LlKquxg6DqMlfGBCpv/mouk
fdYIZpRzQpVZB/0T7Y3HBF43C5rgQyjLO5FyinhyaoqbN1A6twg0wFzpFDdHUI92TLbVttmgnZ4F
5CSbJDQM9HY6FANqpwLTk0vbb41gFL4dWvdXvW23LnPR5X7EZX9FkKxA61su3uaMkdOFvo5XtJVL
IobY8uWwq7sO06kz4OyjvIMW20vatQVS0JHhIfWq+qYCWqOqrd6c7q0C3nvKgAieckvIk8RVdFLY
8/n//SzM1g1Cs2RfuHZ4ylXoLToiSfl6P2Nrni56L+U3TetwESfAiK0Z0gI3AxygHtjv1RzfoJDS
gLmBON2ZAWXiFH30xF9oXfnkaXnN9BUFQ7Syfb0BsVilgISn8CS14tj62rgtw2ZNYSQ+5KR+V2MK
OJVE4guJZ/hBR/vbrpFCGZMXvpR1ADi7P9R5HT+GxNQ/BoKH2rI2EfGMBztsl40WUZ8Wrv7YNcHS
qcGnhp3bOmvLqEKs35mzcBX42jR3SnQ6CrWg7ufr0Y8HgsWiLMdtcn+cmIGkmoYH10OQSGZ7v44Q
wjxnVmUQMVnqP9x4SP/87K8mRwbm0V25MaU6S9HgjPjccaH63gsZesYS/iJEQuIvkGs+UpZ1HoM0
Y5Gou5s6z99FpPyPYqIzgTQ9P1KYLl8IQjt22fRd4cveRshP+mCiXQOv+9boAW5M1V2R081Lb21w
okMmWRpKkleWc6ZXuAMRUBxU7aGYaYbvnF7kljohCjFJPPweJeNT48g5zO7/PBibhP3q0dbN6ViH
zX99qOZDFYxH2ejmxha9tx9M4e0nG6OFztLGw2W+rYdaPFMyMDFZdKw2Ks1+TuBgbPUOVaxnjV/K
Muo/QlDfJpEJUaDnrVXV1z/kKeQPOevkWxwYcAoQie4r0zqlrRlcshTRcTiQd547fnz2I8Qfmca0
10Tp11Ch5ZKGPq4UJfPdmDUvjADWp0kpYIEWTB47CudXwCefbROYn57gXkxSIz6hLJouY63/ZYFH
ta1Xr4jif1O3Gz/dGGNmHoEtD+kHgDIbqnfqgia2Uyt7Y2wLyQFEb4uNp144kdeSkEBcfBXmX3aX
BL+GE21aVapPLSOBzAgb42xaOjAFXR/ILZ/clz7m1/fBHn5LC52qH64RKNVvowhwD/mms47Gsvyk
atxkY/klIiiNuoKMnzOUw1rKn9GeJVs54Q33TSN77pKJrhzRs92EGCnzgSENros8v/He/FozDqK0
8FtNsb7R9RnxPJcHCXQPqV+moE/QDeADy+Pxie1QexBAzY41kq5TSigmokOaGapg4WnU0aJCoHhL
qK0Bd8hIvJWGsxk1c2XkNSK5YrCvrR0Yu1J363WVmO276bOvg+B+wMgG6La0xVF3UnEEucpGU7gj
KNR+WY8miUUT+bMVJcsV7STtXU01CjAlnnQWcTionM/7aVb71srhc97aZGZ98GusEhnrSFticcxm
VzCZZNp7TAbqYujo+dRNF9zsCOfF/F3pu+S7CFPD6v4zqYDQfJS6++jLIIAj+1fX863KKrAwLPw2
RTzE5I4qa+N7/naaJTLE2m8m+rPwuC11mth87WHL/aVUwHBh6vlHPujzhvgL2W37aKfYgdiGNIce
wd9DEoNiDiqxqzwWegH501grj5SA5SJsUJMYUJkXA6XlXYzfdxPaRYIZuRFkt1KnrP3ZrFmRpzlG
3h4IAkg0UYFhCW3tOVI/fRTY0Np9b4mgOfvQLAeeTNpjjaBC9lAYuBFpa+e7ucQTE5O3MeMHb66W
l79mVzCBTpq5bApQJUMTXMhsOVdjLtDiK4f8s3NR4/AUtpVxgYfbQRWgzqt6F3bB4zCZRzyC8B6y
CvddXTWPYTPqC2nHn2WVd4tal5sgNs0rmYDVNsOqRVfAbtdBZk+YxCaSxuOE5lwJihdB386jo3O9
PyS9pdCl+8Guds3wYeys6kyc8YinpJAHQyIJhj1er5PJ+mWbTO+zkFuQwdkG0sIvilvtTYtwS1NY
j6+NO6RrbQdGJTxnSdtvVIAcvv+OkwmjPaOXFlM4UN6FTR9QHsLb+AMBELUiI9+gF3kLXENcWxzR
12DSQK5z0W4TPtDrNBhoHeG/PLCgPUbkQNxPe/PrTf2HRtSz0WNUiiAPCipGKxZXoAP64o/V4A+m
crZNQuO1N8QqzYF3237wK8z2EkpSa5PKB+nR2/M2H6ptFOP8R1aVnFySxg/KdQNkWKlxm0yRsEHk
rTqTOpG8jSa8iL4KwXsjJKheNWEMjhrc9AMZFOXKigv7JOaH+/8YnRQuF0Xg9X+wd17LkStZlv0i
lAEO/RqB0IIRZFIkX2BkMhNauEPj63uBt7pudVmP2cz7vIQFNRkE3I+fs/fadIjWcPhFEM068SHZ
pC/UBaTPGHJT14fn3ml/CiQv4P3TDy+ltZ8ZYksooRsMRhwHTY19cKh47TDI7qwIxKTy8VRGXXio
0TUHFhdIQB/sOguRHmOk9NK0jCBX8BLrbsyewv42tERdGSZWT70Qt5je8SsqZcci1CBR9fzgePVX
1FnkeIvoWGDbIy6JNFPf057YM85RP7s7hoRiT11CS6fqzCf71iJXr4FKQTehR9bUBLhQ6E+rXiT9
zsrUx2wTZGClzbbro9OAu9K3y/kWIramfnS9J9xjWNwKn2OhHz9TphKEUSbVC4j4EDtqUl+beERx
jKGzAwI8uPGP0MNW5phzfPY6ZOlRTfBwwxnzRdWGvSJpKHlTI9we247yA/G55ZYjBVugnOGxt845
LrASaD3SKBwrK+1Wxg6n2TJbGroEykUJv3BSqTfGPx8lRveaU9I1QVK3apIOkKhRrTkdDqF7RZs2
HbW2duN1SbSj4Q6PnCS8Q5Tl/T1ZHpaYSdjX9Y70GBNXsxP7uNvUBfDza+I1MKf3vuaVx5EkQV3L
vHuBIDgYImPa9p4feL4VXjSMw7eQGcYudATTIWKmjXnw7hY9sHvtTNmG6+OdGYlcRaaZ3ocoTu+c
wDhHDA424IH/xzzk5znkjOt2lrXlM/Sz1TkPE83+wPHTmjqYGDvTbE5NX5f3XsPbrvNzg+83gfCZ
N0nruaUYtRvU/IscgcWlnS0CgSt/a4qnyZKkXTthjRlb2w65Ht+7PbMluP8Qb/bCcj1yijn35ouL
tibWfjYTxWmly2CWy3GHo4Z8uBrsxtTqA5YvQtXlkDGbgrEyCk1cZ2v8Is8kPzI6mrW/XNa2rcA0
Gc7akC1ftDhx6JI397GSpNb1LPCDmEgi9vDzlZzt7y4ZySvTV81u8R4XUzeQ720Vq1jZNb/IrAV0
6PJNzTSjHIf6gVhVeUflLjdMEZzg+83vz+1SF6HWIXXxQ9fFIO8a5Fx0X+Tk5UMaxAYif9eEC1LB
KlhrHYDpmRFSxPHxWhJ7c7UAxKBTzO+O7Jgh9s4D06XxkszDJa0LpCxFxXqofkF2dQ45HI6rq4aN
5lbGPfZ48CrHOg0YIzqFl+H7JYlZqw66JT90BP9IIjnxhkaW7HFhBhnDFXRb/PdqUps3dpy+NF43
EZ8roNGodoIDl2nM5niArlSe21FdB7T2Z0Sf5MRnv/HEx3A9cTK6PlGDrHPw/PWtSsOrZ+aE9MYW
aDEYg/e4KJKHeO5xpeHq9W3t0Mfhb4KY2p1Tpac6g4oPoIEE8h7OrWOQa5hV9r0cdcm3SgAC/Tb6
qL85no+MM+TFN1OcbNO0LEKTj5NJJvdkSb1vtM47zNh40dJ9gt20KRMuoaTURe1g7C0qG/QU45se
LnepC7YPRtfd7fnVq74qd1avC1SJB78w53NFuLCegjDLp2k4Dm0pNqQf/nIyC1mePDohzfxkFM49
Sz0mzqKBHATA+v79PilCbcP7d6q3IAao5rPTpTh+36tEa4kNpZsVfL9JdBu3utzRkXQoi31nV/L/
6f3k1g+cUNqq9/fTshIUPTdBz7ny0R7GYhvZDgmqNZPVpxw5pFaRSpGH1lfkas6HN/rPMLuHX6KY
rn2UFr8xbO7bpAr/mIYgn74TGMUB/biAnNKV9eaFNZp/W9xVrS/+FIOQS11iai6zgj4hYpHCUGfh
h8lXmaRP/mR3nyyGH31pO+/GUOKmm+zqJ/sZqR2QlV6zufcwaXn1i0nk2Jo0a+8HlDHsYGY7PCUj
TfOUa+gRqhh3WTL7t6p29M08DeJhBJyzRSswXHv48DujiAmeTktv50ldMmRBEyCg8Zy0GPkERzKi
cJtmYtZnN0TC9uMp1Odhr1KJHdy1jF0rbONigSzZOnbmXG3EyCBfhfYQUTVw8Xvl3RnQV1qlPzy2
HtxGK8rcJ2Vj+3Rhmj37ZVWuy6QxUBAjtRaWnr1pKTsY+kPjp88UblWDC/zoB5SBUIM+w6i864oU
47Flqqd75R8QQlunjQDXJcAVuKeZNifeHnYZr3uMt6LlPwunAXK9INob1oW+sWHL/fEqwNXNaH31
VX1b8Ka/CHJ4LWej+8DNhYm61SEW98hma7CTDInpDrtW5r7QS8/pZevtM38XdZrOaX+JkA/cuheP
io5q0MZeczdn8JLEUuQ3u8OV1oeJdhXpaG8hPzgXW6dvpKmlC21pzV5jMTmVZPsdYlkKhkIFcqku
x8o3Vflp5Ofuic8uzokMAfoVTXWZTfRok2arq4zLDuVvNz4sPp5NXErrltUkZQJAih5z/thgIP7l
CaYd3F1hiB+mCU9FjFryUkiIjY0TT6+mVY0r1tv4Z7eop1yUn++E1XzqBFd8Vm36Q5pItOomvzRW
Nf0emMfWcU172SW+bnIdHNZyev3rdQftQZ2AXhShFNcDVb2FQYqVkv4mVH9Yve1vMzIvsZWgVxfu
j8SRyefAfZVaWf8+QXfgmw3+mzXT9KoMt321IqFhRvfD564WhIvUAAVgDYWLnL54EgR6BbJP/bvQ
h2xThJ1+awrH3pS+2T6ANiLOwpqqK/DbatcQeHfRZZ3sqzRMzjLnqGRPXXJq2HwOjOrTo424+kjL
uzhMSWSfJCqkfVWgslYyHXaSedAF0qlJxUXers9yvB08vbqheJabonaGOzN9EeBSsh/9ockA+mXQ
ykpIH7Qhx+cuZCRAw0B7sTh1rqRnkj4Dtot+B4k3E5d15BnzRxrlrwmLwC9Hmx+qxvW/LCkOFVb/
P/pcbsKmAkthgNQjm7xKmS+v/3r5fYe2E9lJNBvY7d3WRaXGzjiYYfKHY8Wpc4bmS7X+3S9L8VlZ
4U8X7fWH0iAMTLEx/FRiblckXUd0e9BM9KobXgofZWM71OkzNCWLSU9NcYrWI2DxaR5xH/lBPM7p
nW1n3FgDUgTX89l98ow8HS0+9WkbnzrgEH89s1ugKqKFgfL3+76fOY1XVGR//PdnN8uX/NtH/v70
Spt6Z/33Z/7HjyGzTcMoZ9z/+o5/f933532/CYslRCfdpxT2WXwCkBCdMFr888H917MCe5ezVi2C
yZpNeTRBPXa0n+opPpnMlh9y3WjO0WBtv99CXwzANmmL8kSe3VlEcfcwI8m9Ej7bRr77kHcVZoWU
a7tLJ/chShPkzPUYkyURN9Hu+50e+I7E5ixc6vmxhV0QU8VqK5lqOciAGluZJ6Ed6AXbalXfcw9S
rsXQIjRVvXfMyGXwrbl3K49+jYu1XLQ2mhMOaHFZ48cDrjjUGEW+30RE6Fy7yv7x3dMFbtucubLD
a+GpV6JYvefMcqNrMw5fqnehLRlzc2pNyzm0IPwCoaR69WDVrnV02IDCigPcbv1N9m5gWEIF86A7
+2bgvnJI/9o0E4RWU0nzyNaxEbE9/SG2q2OE3pgo5GqQFqtUDvNGhNnKIVwGKSfrN6PPtxE5NkGh
xKGnBMWM6uSwJV3lrUBJDPiUrgkOOHdVqZ5pjfuMigo6HdXj3uAwxMER/mOTfkWIFqwOeW7cYiSx
DZwnGlSKtSd9quBRZJvQjuXaKIsEwVV+1UzLv1rLsi+mqNxXisWGWpMEuUi2695NtE0iwFhUvcHY
uc5sUpyzA3Zftk1Fxm1lwQgkX0v1UwqCkWAmM9fro+x7EpLGBoF+eU20WAPV+Wlo/RVP81OUxwAx
J5/4D3pgelxEAVNWOlfG3aZ/8Ji4nyV1zAY+KGfzXBiPkURLBKX7lXSGEgKhekV/1a5Lx4650ao3
Ok500IaSyOsRo7RJuUquEganmhDXzEk33L0huC/oyVFfA0dJmvNkuG9O2Ni7duLIITx6S8xOVIlT
tvcHdwPnscYOn0MbS3EhExJQ7jO6NCRoF6d+ljAuvVcQGlAOFz+kJQgFHCe4MNJqwV7iHkYTPc37
1M4YF9PC72zQl7nPtDjXl9IeQHOH9d4abLRvmcR/K4f3eszgNsv+zYCbk2XPLrnHv/OZyOi4Gd6z
uWm3kS/UOsa1s0414rhi+r2rBRo6j8OTWT/pjeE/4CGZt4ONab8gedmB5AmdArOv0xycqHsnO4IO
emP+yOs/YWK9u+1MbpA7OztZdke0p5sMsk7dddWrZfZ9UOhwSg05PSKhIaQBR/iC8aD8z362Snnk
TJJKrQPc9aQGTcuNCu5HH3CRbVefXUaMceHvCnsuHrlBmqNmLQ6NH/ocmq9jCQsTXSjhZerTcmJ9
7UHdutYxih4Tgi1X3qQ+ReQTGSkbUqJdJB5tuRsS0e2HBA1j2DIsaWfvPZLGgEVLm4O2MAl3K3X9
0SFXo3b8g5/a7UelLyUPSuKbxUH27JUUDV04uQeaLcZm1LWjXlvas6l0DaF0KLdDgzy2JqKDoofO
yszgpGseyIXsDwkem+coia7fH0sM/AYlJNFLhQH31rU0GKX6UaW69rPKOWNJt7fveJy1EwQ3GYhJ
th9loXaZqb/oVknBZee/alRs77mpURkTUlAMELhmrTvEFsO0Gkju8+T8ilDxcw6ztyn/GfxNVB+C
Zs0frn6I10b4y0P730R5S4FHCKhbMD5ZNtw2hnLaO9OvpThpOq2iNdiqm+snD7NDdeLP2fOo9Owz
KotPogBtwh8p821oU5iWyQ8vBqM4oqYpjt/PQI4VR88DdkuLgI/8/fAfn/MfX/dvX/L9Lf7+sKGy
aIfg89K6MuLwHIHXXZi8EOWq42ABRV2aK/98+/uZ2UUVqUK8jyDlSbSbzMtJjyriihRlJMBHYUYn
ZypJhEUXfuw1bzxmJjhkrfYJm62g+7adVPq67VsnUBDQ1v2jyk0gMyHsuMmuZVDnNKWmJyufqamd
eTHkTwmPfQOYvU5JLrL5weNUxflKsUkdMVMrwkOXpyXZ18fvZ//5kc62/5fP/7f3/vVUTNpTLQy5
Dd1+JDEPFCREtAMwdSCEncU66/T18fsZkRf8Pv/L+/7+FMreDcc/uQdkPB0bFU/HeQKp1uWIJ/Se
vYLCaGpYu4BGHOHOKfqwy9u6r8NB1lN11AiBgwE2VdRB0fDJpE8eB2TpgLu/X5vvd5QGgc8+MYNT
FB5IDmvpB5rN0UvtONBTmPpYUA7WkKpNPHS4Vvjm3z9snny4AzPRnG7Y2pfvy6NuyJP+flZRsx3h
g3Wsyyf+A0HZZ+a2QSfrW9wnrk1YzPIqfT8Yy0vV3gcaeWxIZGL7RnQYq02cjcUxsirAV5o2obxy
Qeq6ZNeEBJMevcal5JAkCmcw2Tp68xtgpnciPjAy5FSQbcO0TfTM3RzkUXuyYTkFyfxUNQJatMsM
LEl1/1i5UBdGOqWxLqECyBKnDg/fz4DJcmiMIHPXLLVxNHRHuK8WqRnL0+93ttEU7mV1d6t5YZil
X1g3MZV2/WdnE0hpaNKliOiynV8VxV5IF02+V+9Hywcskro/Z914BpCPAqsakvNEMtoGaFLzszfd
rY1y7hdMTnJ5UHc+GotwYHT2EQz0jRFn7l2ZNL5Uta5D22QgCMrHsYlwxpGDtnjoJgSk6fRmGvlh
HosCAKqmnyv65mtfg5/AZUsegizCS8aZYsk9jX51CAza0PqwjdFZ03lcZZoTXboiGc8UTmjt8zHb
15mLWykn9C5v4NxZTeDZhfopvd5bZ5qQFx+7wINBwDYhM9joBjn+zOso8JQO38vr/QesgzuVlKQV
JCR4xymYKW14yVIcKaMV7vNJXVqE+MARiClS9lX3Gfv5hQ8dl/HmOUbMAwi1LwJzuWK/L1vm/F7w
/1EB/zeoAMMlT+P/nBxyTaLf6n+iAr6/4p/hIdY/0OHoBH2xldH6cP+FChB4/j0L0ShjE5MwkMWj
/9+oAPMfHqlQ+pLrYegEi0AR4NS4BIdZ/xDosIAIkBxieabn/T+RAmzEFf+DFOAyNKaT6Hieb5ue
YevWf5ACJrtka1esG4VJ6CVSpB7E+cmV+6TAOCUy4j66Mlb7srKa28nuuvaGeau4ec94B5S31t0J
UhnJ1eNuzEKK46bWA6QbCqk7Zytl4ZvUKjsK9LkOCWbwTWfT9hbjhrSC/87dgBSCNoMRipud9whw
TEmfwYD9uZBo4vP3A5d/fM7AA+1boh66JDHOTulztuUBVaQYkHchiMxqijxwL5a2sXsF85Kq9vT9
4BGuSMRBUv6Y5vcMV9ezKa3xFkXz11jG42X20BihY1bWSWROfNa1troYvcYhrwNqB9oMRRed5wlz
2p2W+g2HUXTqkSQ8mFkYXcSAsSKkpyKUnVOB1eju2lGEB1Qt1P9knsNCM38w7tzQZvZxEsJunWih
HiPBVcHO7yTbsIpp9hTaeLM1rT47TXFemE14tHHWVOFfD5g7UbYM4dEZHxzK6Esd6njn6zq8fL9J
M1E0c3sxRD4fXHe8AoluLuW/HmBmJeC9CBDWGO65zjOzDxuMeF69cbBFwVo4C6aTHrJ51NLhiwsT
HryJ1XelgwINLC1UH4arsUVUxj4SRbZjr/9NpxhWftKY0Fw77YD2v7/BMVgU10SsRFIDkYgugIQ9
IEAkNJkJAnDOqLDD3XZP9G90i1qOGr1flEsAnFtdCEfwthpE4+v3s2lqq6uWxkwnJut32fn9qUKG
47cWtXJcXPJJducWLFg/ZN5GcWbZzi4m/kgMH6ppRtQz5lOrRcNOE8OzptJuo0+SNM2JWFDL4rIc
U/2FaenIQda3gzCW6qkPTWjOsjg0pnXv1TAcsQwmhALjUSsnH+8XBX2KDGyesYNUo5GuRvI1VrPO
OJYh067V0TJLQ9L1hE8xVJ5YORiLxUxE5ewj9aoGZJ0olCgbdf+UgnNbTaTFwWvtrSCyU7rJcdss
3aiPJAWJZxjwfwA9l9Qay6HAbBcJ4Mw4YsjWnj/zY2F2rRNajSvVxBGGX4LE7XGReOhb3bTJoxyd
c8shBXryJh6H54EzWlq7yTbLzBflAxBqe37HIUJhG+aLQ+6cmaFimqk/mZ1xVk71jkzlIdTfo6Y+
lLKSa6YJ1P24AtqwPWpRR71UAHZozPosSrq5863nHkHJW6+9GR2VqEKapaQ+hEwlAFz9CU1cnA5R
vQeZZ4FT+GvViJLYPfJtDSKN1nHUvRXYhJUq7marqIDWmOusawR0yRo8gkLb/IZCm2vLQ+9Fdt4B
2f+r10yP/E72hu32T+tx2OmHjhPrsHyOf4pGfHCDsxhhPBJDVAYIlUTAu5Pm2Y6+fRLUDsKX2Sbz
Z+6bH8jMs5tf29HDqD2LIvevaE/XijLqMOGG7Wb3BbXguFGu9quMfk2ImNc20Z9w982HPNNAsEfl
vH6IJX9XGjfVKdb8l/fSbjiyoxnd6cVrYlbyqJZoZgpoZ41MYdO6dUfHLuJPhfay14Uip2m+6yZ3
AJIPJj3j+AxK1l1r+cCsBfmOZpHckDs8m8OyPyJP2XKroFbs8l2pEShEHgevfBI+KVEuWGn+zB4z
DHOzijDYgcDVzsoPVRg7W4MOwQTpMG59HWOCubbS8BeniW6dY5mJ7fzIRfIgRweCAVC2DNXcqhiB
Mwy1BH3vTGeXxsIUo1kaciZcVvKcOMWD5pEuSz/KicvtqNv1So8mC4W0fDan5DH/bKiImU4kkOyW
AmzWG4Bwat0V+nloYDSQ9k4HKsyGQNTTIx5l66gxitsJwRVdKeyjmhPKnQAZpQ/QHRJz/ijMhoya
mJ5SBz/UdUT8G1Xgh0RNy6QAwjeC66C1weEw4uHC8sXGm4EhiMWdBnfbX7sldxpwY4EcKnvW2iy9
iR4PMKoYVDeAOvFBmKdCQx6eieaItTo91nZKxekY0GdJ1uMfj6+QEEuUM1kYX5Iy88joNvJdEm2j
qB0Pc52INX3YB3saPpXZtA9q6I1158Emx5By1I07XiREzq6Qa8KWVzIToI8rYW35P25imSQ/otA5
RD72z3gAhldFxUK0r9ZamqsXhhsp4F7kL26/0pri2VX2SxYZmzCS7yo/G7O/inWmNoq8sKhzXxRZ
EYIUP94Rv1YMnFmyCU4GHGi6NVaeD0IWctaylW506O1Ju/YdOls5QF/ZzxvynXYt6H8WPkiyE/lW
Gy1sHqQWnh10NPQoBU24muhrZTT3zE+2Ro5wTqOxA37TrG94P7QgWU7SZi45FKs30sK3oDQa96Us
dPIFhLv2Q72FVe3/9giQ7wiEImB9RiKR46RuD1YBWSdsNjKPbznfdzIntfY6w197SNguur5heY43
kPYjRKs1m7LbNMtMrQSY67kn0xgR75L+lFnOH6+vnjH2fFkVDodk8G6iK/cOM5JANzAHp2O5Q0py
8v1uO9vTyllSqpvY+gF8YjeNIEJja2WpiWyLjl4FWvlV2xaIiEPOGcYV+mMw+u2bRu9j1c7ZD/Rq
xKJ4wERVmDAIhiiMMBo1CbEkk88weF7XRbvtHH6MPgyohMiCyiHKKSN9xDRLXRGDL8JLRtMnPEVe
zQLd9fsJMAVklyCtSKkc2+jihcAatMTl1mXnXZVIV+HYl1/2OOjwfJ3XDt3l93cVqkJauldSbNOs
QZ+dvRlW897nYJGZp0SANhsNZDP5WbGtLYK08fzjUi5+XnIM2CITdgzTW3rsyxCjjDGqI8Z9Zq59
Mhd4nox0LqcG4XxjFEwplXEbKUq4k3N0SC22Gz/+1KIDHXuEkfZWg8MUW/W+I7a1FONxbNPAccfb
REZdDMGxVuOPduRlRI6NwpHeR869CcWV0XdlrMfRhsoMHGtT2X6yKn2VBLpi+557ctvjXquCXJY3
IzHfohFQVeFbzdYcbIfUrswNLPKc/Mw1t63tzY/OqJ6S+b0dyvkLv0xLQG23SjB4YQeDDSR9r+TV
ZFpkeeJpdhqdGD38CXbFfLiutI5iWiDGA1upjx9aOdurVjjI9mRGmlRCh0cfTW87Z1zGPblFs8kH
l+WVq6cA98k3mO3OZz+tvmrs1RR1xryeZnUsDaI+G3EbcLf6lXvUKyy7sgwKAKwNE+f15A1rBv8p
QVCOZj6n2kILOno6gqNhpk0bHzLEP5vK915ADd4sf6g2HGAZK6bpc+vOFx9kvaEb2U9pmIIwqSh6
MgckDA7REasOLrZvOKfBamRK9BXDQ906Fblu7+aofCVn7KFKWrFz8k0+ozJu2LiJ/A6PU19G23kk
iK36JVAXnCzahoEpjAmzNKEXCXqxVaaAVxTKWbPGLunGC146fo/poAJfJ582jZx1NBsPveGZZCFQ
8aiI0wrj2sMwDiRrZO/GeKp6Ah3KnBfAIoPJNZNpzVbgBzWO26utwpb4Gp2GjCt2noXhv1KJR9OB
K56pwQEx0FmBzeIyCwOmmIRCRNml1isPSBj28TiXe22Y3kK8lSs5c2MMIz7ETP9jC9LOhXdnpKjv
wSMFeLs9jNvAmX0qFuSzzq1gG0WzZuxrmtQP89R+cNQ6hC1hE1bUnzRjJpPc23YjxFORVt6lzZAF
lBaGm+jPMAwvqCedNerGgIFNu5bZsDISgI2FicOiG1mDPdvc960NyhP3S53QaKCTQFIUVMlM2mim
C+ox/IPrKIuf+wa+tl77x0abn6wMxqXdtX9spBbL6rDcfHEWANcNOt/+pFl3wVYJAxWBl8bMfZM/
K6P2lmiCz7z1JTe08YMNvAYoRkNKa+cn3HH41FSfPNWD+ywMDKRxPT1MucmysUTQR6qFl8wZJAMj
ybj4eWjRVYRWjhdy3mtj/65bUEZrDS1CjKZkZfX9Blr1o5QCihh0eb84lwyFVthW5APDnLvWqIG8
Aq9/YhwEOKsKMvdYwOwVHqVqe+7j8u7WzosxHDhSy3UbOi5/U10hS4R5nJczccgdkmUtVmt7Mvet
FIC0DGldB+m56xY9yKob0ApqqJ8dn+Awa3BfqBT36ei8pFp7gFZxizT9Bl7iTbRS29ql2LoxPn6F
pWLTNClK/YIKxLUg5ead80INR9S9Q3vXGqI/CKlRvHjVwchZ46vqib3L3ue02jovH7Zaf3Erc97S
CN5O2AwjrsrTlC+EfXTof/X9yqV9mRg2UFZwJmtJtiKG0gwSBCcUowzNIJnaL7QieHA4fgwzQgWr
VDttGneapIUoOiYTksn1yigeoE2g7jMUztAwmMGjT6q48L+fA6T3BTsQ/NdukSx4iJXGzuEogGQ1
8KyCI1GKI4qlcCjawJoYxANQAQNUHv1pO+AYJXpvSd+Ai40VRsLo6zkkpAmXcOR/hRmQjhI5bk3u
0EpF1NvRRPoR6KSuOPa6d4k72M4St9niaz1OvAgqD0+tUfRwRvUlH2atOdmThtHpBFxjXaBrxuhl
H4pWgCI38pc5HR77igmn5Z3Q8xVnOUfPFbC7Q+pHT4SCBpPBleMY7GeR3n4ZafSFa6/bmQx816Un
hnXVcTf2Hsso1W49lSpwR/6hpGmRYNJWG4IcsaBH8488XA7itkF3tltAZqi86KhS3xn5eFrqak/L
dY4rny0Mxqyb6OxAdJkECuzctK+GoB3hmrJnua3f6MiUa1OhRNDra1ggG1CNuY5MZpM0LU0SRlAH
uctW4MfVG1SCH+x04oS2c+NV51ivf3JCes/Qa6x6OqkIz7pHrHRf4+zAfm35mQSGnQFTHCIHOHsd
Ws3Of7Vwumz8TLv4aXnwuMJbh6YQQhxwh+GD1s+chGaZ7aJcrbDk08sZ2GMs033p+GPrhZTVxDY2
rMjrN7Uqm7Wf6cTczTSrO+xMk7cnUu5d1ClpAIKqYszhavgxB0bOgQ9N7h0r32BLS+KNb8pPIbOP
CaU42a6R2LXnCVDzBpUvojNCMtO+pVTCiNpxfvP0S95yW6kl+aOlEuypnVApBMoy36e4Jvwoq76G
nFRDgtjWLAoM/CeUkKHTjlhC0X6WvV5uM2n8kbV6b0w7XBX25K+YaE623OBr++zLGMc0MVZ8bvkW
sYcROqJYjmJkBoHmiG6DRRtuoKXv5oFPS9pKnlRobCOvws+mYsbTSf45x+x7Ef0M1iUzx1bt/wI9
P2/T1r3hJOxOHOIoObiCDt1yS3qYkGhobUtGhtzcjO0zH/Z5JgsG4nOITUsi+ccl4O56JJ6bsaQk
rOrZ35Z1V+0jk86T4q/PIua2PkkltaiPNOR6piB5vkz8TXzQy4E1f58sWnGytk/dJP8MWvLUgCIN
OLGxus5L+K7ORKetw40+my8ErqPrnsDtwfyKOVnlBJIhqRviWmyZzfwmkDA+cEY8gJEvTt8PFQDu
DdKhCqtlFNiTdc6b5OgmwzN4kCpIO8byNePKdkQskAijD3S92wA6k5gTRLSubfqBSmFgjzz/oPfA
+E1ks7seFwS/xkPvZ+FGmWoDEA+wJ1yVNCECZNCEFpCdglJtSK31qAbg+y4aCqcUe5fTOI01PK8W
cjTMlsMFNigbWhMoA1BmNbos8LU4hGa6m9hGTgj//kyWcwlrDbs3sCMn4/QIRRhHMSfR2vRfmLV+
lH13RH7A7VYNP/mrWHhC6uq5Ip7K0dkrRIzEEYkpZIvisRcF3IOMkjtM3nRaIe44ryChAUHt8tex
sv8gI+KQ0ZR76DlMRrCsBjgS95Xt5ifIeQGBzCyoFeJ0XRasNjqNlLr+2QiC4ac8TxHdufpOSmOD
p3xfFC43ax9TzMvJYdInfvuxMreMzdOLI/X60Or6RQpQSsRy2SQc0F10K9xJa6eT08NY5KwOfrYj
5rdArBkfaFZBTqP63Vizo9aIEYbtlImT4XBs19TBajj16imQRdkA9DK5A4bJD4y8vLEp3lX+gfOW
kK+O9gFg5bMAMYdNJFknE5LxFkIGRWdEZaPObiWeEgt9wOTSIkyM5kjHHJ32iNMOizOI0P4yZVya
ixxRD6urLWJMmzBjVhFr6IYtmaVQClhFZrliyLRxuqkMvEyHXqimmDbFYxRm/iYyw7ek0D8MQjvX
yMq7HVAHe0VkBb2j+Jxkrssq3C5l3XhOI+QC1vBZ+jPo/ac8wzIFVmdNNCbWkYGsuZatK9Z0tlvz
R0R2wk7riylIag3gGWkzqsBvUDVkblvR/NnwSjYKeAsGSi5MYfwiGgKEIWTgdduIjRpQ0EGeonfm
uSgAEJ2zj6Acx43OQQlZ/gJY0cicQoYcQNXKdxYnCIaOzoxyiHuBOyfsdYD0MSu8SHSKxrbFR4m3
BFFlSxcXrriS5XWI3iI3hrI4oaKLp/7Za+w3jVg8PGgM/lOvo/CU63RCiDJq9cRWh6TOj8uL69lj
YBdIRQxIO3QdN36pBUBLR0Z0MvBTr7qknfExjNbRwVyyGaYKgQwwffgG78qlFTfz3yk5aopZf+9V
FG7murgOuRltVYWypwWrZLTOU91yFgS9W2NSVY+9jw/Tovtbd8DhDLMwA6s2soPqxIEY9q07QzzW
0RsiMann63J0rHTIjvKGGIoGEH0YqubiWqjwt0CtlYDAcEAckazNPwXIr4tuBG12s7aQg6F+RKPI
8VlAMV6ZOEmJ0XmWccjNYmMXk+qDpuSht2rcOa44N8Ko/4uj81huHNmC6BchouCBLUnQO1FSy2wQ
LakF7woouK+fg1m8jjFvuiWRRNXNm3ly3ShvW5t6zMBLnGrgKWQY8wWDybzrivw2AIlU845t6012
BQK9h0OpcPx9kmBGwfXr7UasM9a8NYb6N8l+I/Dli0cHSFZTbIn5ITT2ZK6k7cybwWV9XNU9IlTz
2plU1k7FS9XH9s4vuFw6qcHdhu51L+9+Uoo71yLynmnBwOOZ+kHh+hi66hgKRhjdrNHw1jSdYxR1
PRqsY5evErtkVQHexDwmZE2Ihw/4VrVfM84HPgF8POFaIFGaJN48xd1FoSxGhC8xD+MICP1AE/4L
u3Wx0k3njhrODil39EPjaieXPRWjIa64pkrBaw24xXhKxBEtfbVGh7A/ClpubQi7Wv6V1Uw8qLs8
rmTNIAn3CwD/Zpp7wEZ8AIxG/VOz/Y6vmgCFfWz8Kly7evg8F/InopaV1oiHX/bR1jbTzzatbMT/
bFOX4GtqM3y2O0jKOtYoTAGUsYfv84KzqJgY1zQv7ZWTfoHz5P48h/OqHw18bPVtcjOaLQW6CT8e
fBCBXqq7PoKNmsTwadnOn3Lqv0Q13LUyusKyp4yFYOm6xfQqSv1T41o1a/Qehi5J0PzWYD9e1z7e
nRQn4Lp2DoYJ3j/XQIYleO947a164b6SH+OICim8QsipNrE75Xts1fxda+HoL/l5dkXBZ7uqz5it
0QQfo92gqamQQS52ksA06CiHPR7AXN1MIVG1uqCJQwEX3nitho7mFj/zaYRbUfP6botyfLVJ8Q1J
e3fTFzaT7PAaCAwYbzs+GzwBKIbZVmxo1/VLV0fQsbB7wic5NUmNTS1inTmBF8qtut0lls4H3LDL
gI6RQPJQJlvSraVp/2l77U8YpbuOesLqNR/87uAD29z1zoCEUl2mqnv4KmfCqOUT0sqo4yZrZZ/e
S+iMVBfnxLtCmN9+yZVQZ67edqw+m6XfyM89/QkSOfNjbF7walTZqB+8Ik5WuhzsnQIwnQ/NVR/9
6eroH4VK80PpUecUe/9onmGzAVhBNu0A04dukkI9unnCwpDQtKeIT63iFAagyftdKK5fWCtgQOQM
bWyKTomsGD+MqVv5SyA36QktZPr70Np/2WqTJHL5OTomoXJcrIaneDDlj7nV+b+1WbYefRymtr3A
EhstiEie7ltBx0vUoPnzn49pITYgQ3QuWSChi/HeYM0/W1197AZamMeGIwArE1xyJ4k27WC3ABJ4
u2DUfDTteB+Hsl4KI6dNZnoE1EKw2+Si4oB9NqQBHROZHnvrBqFO2SGyzGA6W6+e3gZC46tS678K
upSHkpAeOvbOdNp3F79Nj2yLgBcSnZbnSlcg48yu245Z9eKjnV7onC98714Z9rvpRV+Rlf4DRZGc
C5E/Qtza0udZXauwJmuY/G0s8JNAy8dAq7V7o3kVUh3fibE0BXEzAMMkPLx9NjgEhKL9hA22ZMlX
GgjWbOYv8dJMmksNY6X2ljR8JGl8xxBS18PKLsYdIL5vB0P7yFULMjarss5nH8B+IcKirNpzxR7M
pBfGSy+J/QEFjFLwP/zrcdeWHlb5xTUGlDMYi3JVzb6HH2oIIql/hhjPdq4GYJj36NGU3cGtu2KT
Dea16NmqeX2qn41uMaEvvRr6gyjSEYJau3JduVfFpgshi+UJM7zB6tLrFDJAsUOT35OrQbsdWvpK
3Jk0nJd+5KgzRkmdD8TtZ9Hp8ZEm6CWAw5526l59m5bW2Sn+AMX/gKVNNbUdvufNeOIOChM/elc9
x2IKH0bEvJWbPmSp4d6NTh6qicINz4KxVznvVq5+prR41wAad6Hn4BnjidBh9eeTPIJetf/SkHWu
I0S0efiqu+E2Ev0iQdLjsGSwjtr5a9TMT6lz1PTT8FMlRbkbJct/uWecoelebwhAx9bBt6zqVoNX
7vBPrH1wnWGuMQks+uRSs9pr34hJ7iPGKZF4EVI8eeN1kZfUIiRHpST7DJ8cfVRW3J3q8n9wKaRM
0JzLu2bwoz9pg86JiRMIckbhUkcjStNT2FRIl880M6T0pt+yhdO0qKhsysuL1dRmINjHO3rKsr5x
dqlnfo62gjYU515QSD1QgidBPZbjzi1Ln0cIg8880nVgwFHEr1oFo6/O/oQNLeOQP6tUuVtLFwfk
wHrxORKyYy4/YiKGaZ/sE9K7K1vEaw1c5aYYiAlb87R1/dlBQyN02LfvlhDpzs9H3GsMSJnguB8n
jKxO6u6NjD3bRDKGvCLcyoQ3sWiH39Zmaz4VbrkptZkHc44Ekg7IUK5TdWSQLUylPAc8aBkbJNhi
racAcirBZtHtbH+rdyGllfS/0GWD7s6V2jqNBi3ck3xk2XMkh2RPlZpY1YX7ZXsclEapv0scgjtX
v5oYnM9UiyXFQBeDzSKi625E1pFBY3tkRdV+6pD81hm2lrWZ2ysn/k0Ig5BRrBiNjGnDvNHq6a/t
+W9aeej/j4LDnt1XzvCaSspraqolZNg7K8dy+Nw69KonoqJQUmMC4C/AJqcAamdZnirQQGShCbSk
+OALYGsUYlVnyc99Iv9fRcl1dliEcJe+VGlxsukS3om5u8850R+QJG7g0SdD6LAKjLb+ovVoM9re
GQTLtHYViT4v3jaxWkPdtDmZjftkvYgh/pxzBhF4bM0+xGTWWnQY6KO5twxGLWUmeDGIfEXDb5rH
H3p0ar1yM9T9J+/XhW88vTaosGgN0d7148W0uIzIZ5LAx6zr9kluyJU7/TQE8NaDRhF0mntrnaYx
JJT0omr/x06RhUr/V+/pPiwsuoKWiz8F1QgXFYpg1CXfnc9Qa/UlUva69BOTsnXeZ5yklHFmV72z
naMTaa/xaDwR2r0V0XRjpV4fmsckHG2lGkPQffvUNYKq0/qN20z67jZPk3MiNvbu6XQeW8jN5kQn
Gq7sTS8xNVrIb6zYVRssza0Nvm8dhFrv6jkljuPIeyk/99w1itAgweC+E+kCDJfuLU6iUXrPqYbz
nsqAV+UPj8wfDnHCj2rW6o1l1MBRpm1sdJ/Z5J0gRLR7G7zQYsjfDeq71uXR7VJtxZKefJ1SAX6A
V97pT9RUGxstp8rOz4dXS4+vRq3e6kmcmijk6c4StuPPJU0RCSjhxrs0wydinO1qFAO4UoiFVN02
ZIgYKx8JpUicz1yBZTm/YgDD3aTgF/VjRc1mC28nQzDz3zWhoawQbB3T13ZWCI2ANmveq1bi8pzm
qtKCdaFB4arF/S2WGRttSDMrIs4BZ/G4av3xZJPc1/nuECsb7wgK9snxcEjBUl1YIr+RDmwjixMy
YOWlGAmSx/HzsrEJDXmKNORToS0m6qj/KfoXIinFaspJgBgpVIU2nJ8Gp32RA46Dxue+Fk36z7Qo
K8v7Pla6S5Ws/jWQJn9oyjEvzuD/iSy2tLQXdAllG16Yntx8N+T9sTKYIjE/rERRvqVFe8jnTAVZ
a7JydzqAVz7pWhXuVRW+2gY1wD78TLO0vtqI036WKCZopxtSENPK9qefhG/Ps3hDm/wvwSJKL8e6
Q8KHhjj7ARkYf52Rpp89p9mEAMHcWXCvNjqMb4oeG/ltEeIEKjAcncr/Qp85m733LpLsu4OwNRd4
07vuBG51gyJ+sQDHdCUO9Ljf6Il2zyP33TOuqdudQwmJSs649AzNQRHRFg9CtDUFx/hgUbbIhPvJ
wzjfu17xlAzda2kQQFGkvWf5GmvNwwx5BMxY+tpfrpICnH9OEwuiQ9FjAqHyjtuHEpyHo4a7WOwh
bGI7wrDDnbd4muXsQ56owcKCeYVLQ6inTzaj1bxmvved11AfmoEW7nDEBM1gPWI7zh+O1G8O3HZm
Vrp2hTcRZuy86OKYJ9dr9b3WG8AN4FG04EeyjANU6J7celr6lhQAjxrnmDZSrslOdEzZ1h2TeXEo
rCm/0hZQbFXdX6h/eunb6V677F1jw0MbXX6JUiwAdgS6m0413vf5HqcgeopVbfhhMqTS03Qp6Hcu
6xKrkVz1FNuWzqydzaK4wBY80JzwlmJJWOldbO7wEv4YmvYsHfHlAhXle68/4N8Zu3SMQ+4d1S5K
+CqFsP41YhFEIwu0lVbwONdZMjXjJG+tnIZVdnQcbR+ysON83FKxVG5oYrsNEQi/XHjDMWlggpHY
WIxC6AQac4eT6N2XNopvUhjdM/WPBLxSGpW1NCEQkj9cP71RM5tcUg3NO+81CsHJu+jGG14SbM+h
BA/onYs8mbZm0mzizh23VZfUb5GIdoiDI6x+PEdDmW4M/rxQ0PgGPJ4XpKlxImQGJMqQA2v066uI
EyJNmnvxDP/da5Nz0zp/nJG9IekPLrNTdTBz6Z7DyWFsmEXxhOngK2EEcBKmFG2+G4ldrXVlm0GW
TG8wxzmtEyMKaLT4qgdPHgDUEIfVTrXIaEdu6dmA9FDhTnfL5quJvBLTyCN0LCAGuhrXQ21+xl3+
krXx96zJT8aqhSZFbySkThWLTVfPGXxZ4xaey3zmRupCpUwYcgULujQyquP/2aoen87WtPJPy7fO
fch6qEL4AOd6xf/03PqQCAD4YMcgZOP4YhVC51j5bfPWQhkTWZytAS6x+pGPJBvAg/CuKgCOTAYp
QlAoU1qdoMAskMPwt4+JiMQ1t/8IDdyRX42Fv6mmPw9L/yO2Zr7qtD7E9PhWu2Zu//Wj/2XO0FZh
JtJQ5eNJgDg5zOLCBLCXCneII5wPlvYVyxpyaRnU9/QsREnZ3cmN9lEnvgUCOunEF4fGjQEYKR/x
jItDcycaTHa+ZvMxyad5MBFcEVCAGfDUupdW95LRT+znxgRw2EzxWjK/kcRecxShqqkH4sKxN4dd
XWckGZTx6tbGb2skvzZP1FZqr85CNBDDqRns8+R0PcLPvMs96y5Sej8AYK5gVhPP7XhwAWNbFT3+
Ih0MfEOXQdczu8Ujxz5MFLu07+nU3UxdIBAjhTB0mNmCVizP7Rzt+g4bjJGQPk3Xox5eUtEu50N5
9XWeX5SRYrMrB+1fWll3j/LwJtp5XG9HrqJOg0epSf/RTXKuLDoSqO98T302bzj1AGW7WAkoDffR
+nknABqMMP4g2gnrTRb23cRPYjWxhSO224V6d9Dj7lFRqGrrED1aQDLCgt9I3y1+zITyLa4uQkL4
KD6dyaM93merkYfncSxezCzhIBbmugMLvWo9IvBTWQBdo2UAXcvx1lrLGm65LwK/D3oJgW75Yfg2
ebGWltawGg59LW/O4B5TKqHzCCR/lfA3VI+mef2gOuttQhncYacZTO3S6ISVKwv2atg8KShnnPo9
CAs9WoNc+3CwiqYWjeolW6zcxzTXTHctf/Fs7W57rMS4aNouTcFzNow4KSzuy7xEUJYIedPx+NfS
5gcRXu5BS5QcPPWmVdbF8uUY+KLACNnHe1l7L+zRP/pyWis46jsLqcQ3/X1dg6qei4NGbN+M4Xo0
9W8EWFlY6VU6Gbe+eVH+hgCtD7JhPH/qlr2lsTtoIusTsMyGiikCHW6A46gA6sOBLvcAmg6i1ty1
G8vfXi+2nX+WMQ+nKjaCpfLUqiwkeRWAX/5uJJdhuMpPjJI/3DThmxsNYKZxzw7wZG1SrFvjrNNn
0qPg0HI34tpPxm3EwLtxNe2u1xW/6Uz5OGuDNitfY5/+V6HfKpFdM2Gf8g8WMQ+RlCC60sPQhieE
1zdNqZsHtDEwGT1pY8WfNozPRHq39cBdZ9kgS96vujadcjYym4ppvKZvFQFgZwDHYS1urJ2CSb6c
acuzx/89/Vs9THToV3CBCEacx6Y+pOV0Uiz8yTtG1wpC08of8N5VISuDHFQrQn68dhBfCtvDkNPt
aBl4s8V4SHVePtpOgb/p2VkHLGZN4xvs6K95mAAR9+DSKwCVriPtc0gYDGPJqU5x++KqVEh5JLHE
ShuNm2cnTx0fUSvNLlk63lQN/BPVH98VeznzU0XGYfLNzx7TST9TtVDScW7i2A/0Dkmlrrnga3N9
8Up4roNJwZeLZD5j9rSb8THKV2aOF9ZR9y7E7236QwCb+ViGLUuCzlarLj9aNPtuVN7fm2LcJr1P
Qgw5NGG7Y+BMXxjgioivBlh65Ue2RZtjiRtDeybNvTNysM+1utsl5eRzUp6xwP5tcxvbSbJRvVBr
szK/cJAcdYzcdWw9kJfpxZbjrh64ipuxDWVl1o5G20L16JDomIN5DnCD7V0E4xbtu+3NBeUdc+UP
Zvb262yqYfVh5R2ADZFqmpsv3C0vWpb91csu6HmXr9I2kRs7xvYgbW/VmObR9REkhgYHRRZ+ugXr
t5lM8tD0t8zXsNrxrMbI/JSTsm0J3eIFHreuZb+KAkG3IAeelPmGIfzQqS9BgmJ5JGt9eO0M6zgn
gEKDcoJY2sTfDS1V7Iv4rJgNxKOck6+op0+dlR+W84oQs62znSuvhSM/NDbitBwjTVCiw+rq5rvz
G8fDuWlyJ0gZKVcg9XK/2zsi/x0YKvVqfi2BJI5KD6KZgj5Oe5yuIc1QZfKRWh3Y1VLd+oKdq/D3
zWSe5AzhvPjKoU+mTvfblN4Xou/elt3RdkFOtxgD6tBFNZL6a6ueWOai7cy4QYzlbcWPsyyox9bR
/QBonrQcNPC0iZz+rwTutRxdoeujDU/P9JLd+wj1MvaTX5FtbHzuWMErbmfu9M8MTSiGsRvUhr8n
TpE7DY3yVLLgSsj4eGVret3+unK82ppJa5z3JXuABgnyD1OrLfKnSo0MIOwRBrs7DpHaw7Httzzg
eMEyCO4jvVlcpJIxeqiRNA+0hCCr4NhS5B6tAtplbuRNcUmpT68NphwGsSyZf0ux7V1+cqZyPkNN
fwsdjT8L/O7MTKI9azGC6RAaqwEbkhQeLqnKOlMUINlTy3jLJccbQnlOuT3ooXimhzlSCstvtpUl
Sb3YCRlaeiBkpPV+PR/bKA6LYwbqZTWZmQhaaslw0Vb9d1mpnYM8eXc1+Sss96QbxrghnOEyqYHY
oHDllZfqMLV/w7EV6xLCooQVatSDYsrml8VZp+WFvZaMD5uJrVegLQIs4I0k8zjG0z/lcoNrHU2u
ha7drY66KvoUf7ta+6sN/ttkhuCMHS/eF3HM3URMYBa98qpC8ynlSdMtXsoy1PV1JFmE9qDnVoMa
mXmybFvO3EA9Fb7OPdJAts5zq992BM2ChLjhKTFho+Ej8JAIvZs+wAhL2EHr6qnow2Pipwakce+H
VfL7DJObboY3NrJs4bloem0PJnUEDzlbXBRwbs2spC/SZCrNozhDma9UQFE0IPw4MwkxUA2v0ILA
9roUJw982cvUYqXMnokW2VwFl8ji8kvptuQctKekLn/NfgOTszoyvO1oBMWyBAaZc6O8C4bkXRGW
tGMAOcg8PQlg4PbH/3+Rqn5xuB5oI3K1Z7e/ITWpu1QXd2uwXvm92cd10AD405RxFZlk3eZ3I3JI
XZ00wxr346DtQLpiGIxnbcWGa4dj3OPCFV7aqolxT2uf2pC9GUUnIK46KG55zBg6gyFuUjzf/HYk
yGL2cy7dOsS4fs0JP47e1y9xaRb7xT0UpwB9od/0K5/9Ag/ZughCc2RKMv1rW7TaKUudt9kV92yG
1O1H4DymzntUXCb3sV5dRrAzvPxtHozJ/FXk28wG5l1lIAhcx25ZUAgr8CTfHnewO8RSMnMacfeG
7oxVIwRu5bTcZH37KGOYJy4+toVbiGMbbBqDEc0+DKIIDhakd5i/wJyxLzfcsCwmu8NgjxjJmnYT
z9XTwL8w4KcaCX59aFIHN9FxDmksmp1eT04eSZulvtuGLsdquTccKnQwyYxzQw8w34KwWPrJhkRb
5YTPbjzdqGhA9qQ/FdqZSnDsTv3B7gtCd47aVV136FiQ7eIYH088d7tIt5z1Qh1oZHQIRXbrPOkv
JKajQtNVZrr1/ZY1ikPsSCvF2fbGtaUDWu1pdeX2CHicK5c45QnVD/xLPCwkgjk3Wv1P1pZv0Oxf
UXiTrT/R7CO75japaZ0klbjqs7mDDf2PYZsUjVE+45L/12rIym2L7pPRT9/EvMsHSe8NV9COM7Y4
TDFbcZp+8xVsG2/t4nLy+gcw+/YiC7iCFnKVnYvzJAdiwg0bH/pyJE2Trnym2C7asI0pX8iG7csG
c0+VYvIc9WTZG8e7SLg/dVKML6VtMilVdHMyzAeoTZcORZtoJx2vg99wX2ydYe0CyOP7PXIrxobA
T48N1nD2urJZ1emMF9Kzn5oQzLKCKyfwi8JF/BR1tMsTuz6K1qHgQuYc+ibDVIyorUl8zX2DMKVM
Pwt8A4Ffo0AM/8neMps78cffiN0CX7ZqiRS6QEVHggo4t6BuKIL22AHZEWm32C3ydcPxvqIUcqYt
CjNXWr81PiZb7EQ2fk1nzatKmqH6pQHDpKeHILrNtNxVk7vWHZxFbH6c4YZXg8+wi4PfIZwegYEp
Z/w1lrnP4QLSyTe/44B7mLO1z7EVb2jgldjqPMafrNuQjMdjPOQwepO22Zp2/Vol145I+xrglrmO
x3IPNtukqFj8oRQE0ko6LBtM/O/ekLCBBlMYwnZYHIZxkA4WxqZa8oyG4Gr3TnJkSuNh4PK4Tpcf
H0snjI5juXWLFj2TmOgWIMN+VP07KixObc6hdGwVuCuWICZYwobXaoXc81daOw2i1IpRVh3Y6BrX
IrHhkJVAIcb+T2xmPR9OnCtz/RRH5C/N6aH1tQoaHmNSgwGL0kdPtuG8Iw4l2HOju5m57+ncs2oq
OEATXZ5YfBBMTcdkoQ/ogTcxGCQTBTRKD0sA0dkDLstpot1lUfP5BxMrYY9jqahg0PL8Q/KxSIxV
en62WGmDHkAgHjmju8yWG53twFaPoQ1aPnxZfXhKDIx5fg7fPB5le+xk98cQSAFk/j+jT97TBdK5
aDCzd6fJs0zwsn/1ihdQAz0K9UFjQkQ1msLyUmNWvJr4gpGUayyyhK5Ukr7m/raZVbge0J3W9Ffx
VdRgupmakV3ucSHkFhAl+JqGHxoQduQSK4LCpVDQ+JwDWimKVT03xynVvH1T+9Mt1WHbx27i7egJ
20mY3hBPV2JivaH5Dngri5sL3UQX2jxRbuJkN2JdWqnZOuGBY3yKCFYC/enSAnYIJFsfHwnDG/Dw
QrOIC8NQpNaCmu6RMGtr5Mdl1zrZxbAfXHwK2gGh/rkKh9em4czXp+Ta1lTJ6TBONY2El13v6hT3
KhFhZ51WvKFoZMu4yJWoSELqWx59P129S9P6o7AEglnq7X1jIhPA6w+4Hvuc7wy7oWzBNph3S/LH
GOUZGibLHrJsFnVybHcxXg1LwWvrv85GZz+iAceUxydnHjYd48J5nNyXPMmRoONjsQiUA6w/N2Xx
xcxE405OkkoQ3qia+WBw+doMuPq2WVJq7x0ABQv3bZpik+qjejdaFSt1yCf1BeCtBe4uywLn23M7
9hLKWI8JQeU83tYjt/Yy0dNdnVGvV4xrLsWHWvOKTVtoT1FLeKpR/lNDaxKnEsXYcStvA2iNq1EJ
4u9Yt7t63GgLENGJGWEaSibimdaq3rKA7VN/NYg/TDz1In/8C73smUmvcQ12RjlLKj07ulgq72RL
nysVYq939pPsqe4zVM6KCx9o0so9Q1++KpW9WPVxEptT1G47LYzOQj3pTqdOue38g9e6xB7eKWqj
6SGdPhRFg+uU2+n/7EEPgkx/XDKvW5NwLtEjnNR+oV3HbLplnEusE7wUhBIKj2fTxQfo7X2ocDJO
KLQgCX8a7r6bvsHT5EdL+a5BJhjZbqMzavsN6l6TUkSc1Bb8uMndDWB4N2XGOjhKAMn4vXZwvMtg
xqRwLPQoFony6AAl3hEzOeoZh64XA+bWpkQnJa2htTf93tXaBp2ejImGX4Ndc3jk6segKhNx9qLo
GMvB/zVVH9Dr4XwpzKSgve30pTW2wFiG3TiASMaL/AbXrGWtbZ2UIS9Sf6SYxu4yna0nl2WFMib2
qaYOVErdfd1mm6X7iOzJyGckRXOvNe1nbHJM3wJwOwH+3xZRbuPCjDoMLA7kiMVLyKeiCz/DvvKC
Nk+erUTVqBSmSQlFjhVt5I1v8tUXWWzcq+yK9m4HYaO1926CSVX7ffbkKzcK3IqvespSbMo8T6gl
J8w4UB00FCq/mBbGL20q2tOgLKrICQodOlNiomjw7xSu2+4NTfnnmWXLDi/uvPWGVKwSIxP8ldYx
LNTlIXc+KcT+AJ+9YnboXmyEjEunA6lJyQ/9CU1grBr5sHUzjyRbm17bG3OMDW1+iShDokUmwuHC
/rd2SScVFVEnvL+toT4j9jGT4VmHOa8XF0T17Ffcvvp2AJOGXgJ/kdyakkTn/1a0fB9nqwdobLyo
wsOW7H76HhUBcQf9u3bdiKarcDxXCjerPzevflQGQ+FWtxGteRVjsjm4ikRs7B4nEeOmNXtzWw5d
tKHCErsgPkpmKfzZtHcJS3ZP///CRwpKhEnojip1RlFAzFLCooYiEPumCW7nCOC0eHqQwayfDMbn
e5o9tcmfMOzCu2jG7EF86w6BmhTJJOy1jxe08mf3Xtetf098hBKr856jxPGe42ipZPZEdxBSbDO8
ujS3+RfSRum+tRN3FWrhzmcP++y03XCf1RhAv26CqBhQpNEX1hFZpQDnH4cZq7exdvt9XoakAEy+
H9P5Vtuiox+bvo/4mLoUaji9t63S5R9ZUehhKGB49630mKRDd68KUIFZuiHDnn24ibi2JbXEiGHl
UoO4GkzvDDYUmw4/m50HYWNlOOIj9Jqaz2ODAz4zzwTUpyMlHvekRsiJK3Ch0Z8+sjAh6niK0+G7
sSNn6zYj4IPYoQEjQb6ayjJi9Cv5sI3QOWjkoE8gmkVg4UA/F+/hguvIwKbntdkcDWKzytJY2s65
GSTq4riu2hhSLRnkwjpxjeU+Lk9AEFmTl4qOUKylGh9g0+2+TTnvB3A7PIyg78Ov35Uq3cURgRZw
JshbSR5fwV9A8J/KPTYs8BsN/VveaByMwnrAELmUJVaV71lN+xwnxlUo8+iFTnXsQ1g9wnaKrYby
c5GqGQGjFxnLp3Lju9FLGSIKOGW8NTJK6jOL33wkcU14Rm7amrguBPO1M/mUA5ju+7LIuXY16oAo
IrH1dTcQekrHrl8GpHjkquS3VpOuyLgs/glH/YvGlpeagCS5Q/x9lq76bVQz0oSheMm5HNMbELID
nM2vHk+jXFhqHU3rf2IbGMRQj0fyG86UGoBBvuCn5Qf+HG63HBahN5i3mujLptUVpHfD+9dWSEmi
7X9k2RHeoi7WE0V/cea/jX/J0bu3LvclPLQ6r24TM4MxkKdiV7Vin3AzGZzK2BVmtC9sSBZVz7T4
P+pqxtV6jHO5mMxZ5HpJ2iHtepz5Aicqt3+eFRPbXPbHj6Idq208kfGpjSTcFrGkAF6z907lLvdz
nyWyJTbseEjK2i9hUbrMUgbAyQJVwakruUlQvCkFS994Y+MD1GceToUklDNDMqxJo3r45oPlN93y
TbzMXqJeSrcBsuRya0uMRAZwzr3d3JqBN45TYNk/3TxYPMexQLr6/GM5uMCNWX5FGqdwBtIJXHzo
BnmR781au1o8pz4mAyBhF8JQJMYb6DOsS5lH3R7h6MXXW/kgErTFqaq2+iK5qVGu+5LuXZNm4m1r
WO77JI3AH2AdjJHEX1F9eBVGOQeVK80seW+bsTs49veE8z0wMgyE8Hybmx+HgVvqxj9DC5/RuDAM
odVcKlWnLP6It3QNVyEKVJ85fmiSTOs1eLQ+qDC0hMC7jqSaDpL+4dD2qRgo67uolqbXnvWAHrPe
IvKaO7yJY+hFW6snDejkURAjH6x0IQzswOTBUPSHoKzoqCpV9afWCdAR8wxEzCe/joetwcWDnAlg
z0Kk+zpJ7T1OrxMIHP2oLb/k3pud2ENAWSveiHAsqQ0Wr3PCKKaoWJ0mYzyA3HxPh5Ewp9ewF2eU
NbnBsvYa4GpiKOBsIO+TtF69EaMm71ywgMoI0ewofknb10La4mr4SbbvHURyp6qjJyh5v5ItCREh
D18MVIOs8r9t0hByE/o2a3E1xAEObzKo+M8T4uamy5njGfOJpO9M7QtFnYliBPIHFHhM0MlTBHgk
KKhiPuophjXWinMor1NIW6nXzo9xl0XabbANDbtvCaI6Kx6dnf6zc753vxnrq1xSQE71UbLCvEem
p1GO47xVIAMPrCeYyeJhExfxTipFtrqCH8v2QXbmDITY1WlZ0BHeW/Fo3ZTnip88mUByVsy0xp4N
ykh8yFfcpYpKTlcjg0KXjAMf1NpnzxaWZI0qw1yX3BpX4aSUt/FFyM3eXLawuOBLnbCsP1rXWVrz
rgkxvUBtYn/MEcRx035ybBarJFLy1TNqAhzOuHY8jF9FSisKzS/tQowbeHyz46XSh09i0j9T4mKs
UkNLv7shXGv2vbX/Y++8lhxHsi37K9fu86ANDrhDXJuZh6BWQYbKiMwXWEpo5dD4+llgtaiqvtM9
HzAPBSNAJosBgnD3c/Ze25h+eAiTWtqPL3AI9iEy4nXUmOLiF88YtMptNc83xrIzMgeJ7BIsUBYd
8sSsNsoqEJBE0COGMgUyUj2L0JCUjYJk5Y76ww2hRLj+wFQomWBjz+9m3u36GJqPCxmL1th3dKVk
71XpgYrUvHJm9yACrNRDBI5eadpB8UwieotTVXT+tC57A7iB4r7WgHZEzpy3WXYc0+rbpBQdyJQk
1brHwGDG+qgHeRNZ9zMfVbO2ZcQUdCY1KF1ZgWoxPA/eAV70d9a+GcAJzvKYPxI35G1Cz6B+0CNI
olmEBMCxg73NgJsskDkXq+nGJtOdl8XPlnZZJs0zJaE0P7OqOrUTv4IBEoDXURnVSWkfsV2FNiJa
J9DfgrnVK5ug5MZ2f5DLzjQkWuNuM5+84K0NXZ/ZRjZxEyiPTWJaTyw36eSQvvVLd9FFppQyY6qH
yJg2rHPXkR2cqVThjMCR9JAuOcfwH8o1uadY5JP2FVqafBhZ1Rv67v+RFMHDYSVQwOC3RwATtMx1
Qu6A6PVZndXWlcrrrc/jWy3z9qmW/VtY5vNBsihDsIm613AQq1fGxmrpJGWnYu7iPVSAM0qBLTPc
etUNZsUnG9GyIg7D1HKpyE97CCJJjhSrU1wCoZVazwBarGcKA99mid06bEh2d2hMCqsAGqHnM0Zl
FiXU0g42mVVUQVC1hK33SMBK9Arcv0fEHq8QwFPoDXAlE1W788mdWFGufJlS82gnRbvNSvuxZ6LZ
9cRsDSVSe2+u15mZf4mHQezteTNYlNMyqjQsqr+w7DbRvhukIQ5PtVc/uQvjiVnTPm6JBBsY5xv0
Rlvp00aYRbjDM3KMrdLCsSwfcBCniIy5U0s662XZhTtast9yQrJ3Q9S9iG76ZLeIpKVqPcoM+RMj
BaE7knEjTNXnIRcEPOvqbbKHb07YZ4CxQOYUDat4ZKEy90gvYs0phuyVOBXAUgKLnyHVyhMILhX9
y5wAsYe4z8tNWiFMQiC864253xaCqrmOpgQZ3wQNIVRns7imhs4OwMsAxlDY2WVOhd0D+QoJmOPD
AMuSyuYMqpj86n1pEpqDB/ixouDpVWG8rVP9M3Mkd0I1VLs6l3DvrPiWJD/nuKs3KPNIdmn4ibCi
YiO7d0GuzqbR5IVBwd/6ljFtrUzfqrl8g+8ybScreYJGj3WyQm4/1pQqQi8F5bzwA4KFjURlbGuD
ywHCGZypJH6dDGKYGM2MjghCA/OFPeVnx8YkO4fOoQ7Ed0sa1rb62ikLD3pkjc8RP8IgXxIF+MAx
abMVkswAAyOpRniYmu+9QBaJCDjdp3Z0toMIUjIqrh3ILewOZVtsw++Znr2nOJObOJ3T68So8mBQ
MSGxaXr07TKkbXnt3JhQpjD/RKgyXStTuMhuoGvFS4RJg0PJWJTCAj2snMkVqVFdwcKjTZzagKs0
JCFSPx7GvqBd1I4dtejkB2YELhhCUZSVvg82FeqwAxqg5u6VABEImD02UnusqKwqivFOVzzbUULw
tasubSl2RMhdhI9chbQIZKnaJs4863eBhW29qr7PPY7xdhRravo/IIZdkUCPhAHVpFflxnYcyvBQ
40aXGpY3Qe+UEyizMn1lzpSJ9tlqWxbJcXXK8r5e2cWtaREhuvaIH76BiBOSPz4YyTbJMQDJbmQD
d2Rxrsi1ia1wdFja9N6w1pCA6IAVb2MXbiYq+isXvZphIRhD4r1vNRg0XyyhNPOqZhqXuAwOiUuC
nlETXmGnz32E7nY2q+uyhGJCtHIMmA/KCZ8LTEtLrslzU6BKHsevCNQMvC+Aw7oYYYLjsSAztdoV
kTBfuphQXpkfz74zv8AggxvhuZ8kq2sU2Mz9W801QTdimXEXNqg8Z5gPg8LjTdN9PdWanGYYUiPc
Pcsbf72ocnjqEknIPSFHReExiw+oeiNLh26efGtb3Dqzg8uTxJBVGGAp1Gb0pRdouGAebpnIUDab
qARTTKQslmZyS0jlVSr7IS3DepVKK177UfzR5ojcE4rcnYW+Gwgasyo5o/vEkWaGnC403fTATX+j
UpK8y256tDE8LnMFK6rgbVy6UpeY1/KXoUZ3CiIne1gh2kQNbtJLSPPwW9ZxzYMy55eEoImO2G5G
jkdVbL7NEnsY1r6N8KqPUOXigSBmzJPBU1tUB4qUyX5sIclOKZKcyVoZNNg2ZmnmSMRR89EToDut
1DacKmzNTGwYArCYQhDwBj9aek1y15Xuh5KBtxq4INeJcH6ZuU9UoEiB1rpIr4haWqkcLUKmA9o3
VWJuYLgdoM4Ue5ucGSRxjJfCLXfuSLmsSBJ/y4X2gJ8T4W8V9Ri+WCMlOWZQo623Im8w2iT8HwNW
Ak1CXF+m8y8JuRYPvRTPvlV8xoCJE3+Bg8Z1fzORbz+0SFEfDPKAIQvh8KM3SuXAyFcWarR1U5Mt
DOhqP2pqxp3N9HXKjpb+XJnBCgaKtdULeHrOXgX4ugYyWO/iimWaRLxpkXbX0FXGonhc9c99RoET
XAIOrpxvq6w1UigJHrJW1CNTVousgB6aeibarI4cJtHJU5Ikal3pRZGESpDGOv5dbMXnTlB9Y6Y8
74Sia0F7d1OP8lVRhV4JglRopWQfdSU/SSvCXTyDDSL2LxwWWwnQ3imoXNZ6zg/U3cMuhgvFjQu7
bVV4wEls1MSWh+nYnSyUqaM2j/SEuIeq6FJD5e8ZJtYSTjqa+NA8YTAge6A+RGUxrM2ifssryVoL
gaUb2W8g0bg6p7VvTCsHWeYqS2ykXW6k+JGgi4UlUzvzMjPvvGOX2r8ApB7LsgKOMaFEdyQXwmKx
79NBr0YHmDfnxzHCb1KDO4hm/zsrk2Br1sWnjLGRVkHDkswoYnoZQL8RRHeoB8bnORqSE4s6Nm74
MXCf3arue2Z5LCvCggl0mF9tTJSr5jQWJpqUpR0iMNLSDvI/z0OvLveN6NW2UqOx1z2kaRIDT8TW
tNSxyT6yGpwgPE0v67qMpw/MxHaLHTiN9WXMogscIHtXx/xIp7DedtD7I8NgRlagffPIUaNdUozp
RbX1XhmoK8wAdKOlWZLO7g/iWg9+Rl2joLW/8vrhdaY6Tm2mA++NlMYDPoa7Di2GTWF8FF1+arJs
pwgJflBkhj94rXtwR+kfZnTpZh1idxvxnQczNSidks1Few66FZlg5MD1zC2K72NBxargrpjUzi8c
dd8LqJJasUwSU33lr+8eiJOAVOOfMydy1oUnk205hfuoTn51tIT5primfZZUqMW++bbJJNsGmKq9
AFhcESES6L/X2NN2ZbxmKlsfwST9VK7yX5psS/g1ofJByLora7bC6WgwlQZCzSl45cVLFzKKDrPv
voNU848o5sCv9emttqt22/bnqinBFRQTOrXeeu7T+ZhiVYKzixlT5ttkj0ES7DouZtLi42Nkfcnn
IaPMUWabHnI+HdLxyYoCDOadG1BScfKVLEtOZTNDso6nHIV3BcYiDuTpvmEyR4oPObgIBLGrDz28
pfsT1XRzmnA4udGXwpvLYGNTazxi7qhs8qN5aDm93odECSAl4HMq80unnAZ1RiRO940a5r8+wn/y
10c6ocD9ELoFEbbe0gjEGUGjRrRuc5qXjaym5nTfNbOGrLX7/v2ZIFHGA8K4eA3xShzLPLOO7UiV
HEcrD+8HuU9ZR8u2p72vKVJb8NbvG1AmtI+dJCeXbukmL5LurW9a36ccmz7WK9Rgw+W+GUdkl4gC
2Le7Qx0O3tku8hFl4kTfS5jnTpPD9tumkjya/F1RpmQBoGu50K1idYPVdt000N7+8bY6nz/ANOd7
tbzZP45b3adSk0lIx0Db7TO3gIlGSwjs1mKJLY0pOis7Hz6xQvhUVfDGUgwzI2aZaz+mRJ0q4nku
FqHhrm8Y+AyV98UcxzPJRiw2LFQdYDDCn9g0MHf2EfdXI2nW4DLdK39huKekWXAF19G5764Y11KQ
lHF1IO9vvloFLi+Ay4qUjvIEz9X+6aS0nJp8+ow8IsK5PXfXlIS/VQgEFmOCjE6FZzaHOIniU2g1
f310PxYux+6PEGTdmlJhE0bZ+QneybYk2+Mom7xeQ/Ayjr2DWpu6k/1237Xh1NIhsaw3VeBUuT97
3+3allSq7Gl27WhTyl7exkTKjQpQ/qHhHbdVr6ZjKCBUWI3kbOaxuRWc2FvCTb4bQ7xedvHR2VN6
FbbHklpFeGHdcRV4pv+u/e5XUmTpj1aZmxMlCM45mJMn7kYQZQwELCX6skoIffAGHC5tZ7yWsWp2
KqM0HvqefWLtsfLNFCJJ7dQscMUz9B9xM3Qjbr89AnWonVqvtRU0az+eiKONx+k0ttOP+94846hl
2uLgGvE+CSXLRx0ExquoS342ifSOXlSbO1UrSDc4ji6asSsMdHu7b2yM3oC8neY4Z1hyEkTmtOvy
V3LGvoLxj3k5e0wMwo3sSVMEubYL/Ll69acROJptEKKW5vULEYIXnVrpZ8MjHFb74tOQFsYqxtrw
uV24RcxP3xWr6COVA289Qdr+7CflW4q65jluZ+sCHSpDCzu4c/Bl6MM9E3aLlZJBCPqcQmsI+2/0
SaD/2qPHUnkwd/Zkufw6QbaBLWjXDQ7xj9jg625RdJcTPN1pprfhKR1uLYOkxZjOJS0s1p3ZtAtH
ShF57tS7xprdS4TP06sUac8mnuWYcT0F5bwla89/tGFYI7lI5Y7Rd45572f+HswH07qRbr3//wz/
/yeGv4S7/39n+F++/vgafm2+f9X/+R8/7+93+PG//lMs/+g3jL8y/yKJ/eGubONnJg9g+Nm00Pjt
v1jSguEvWK9Zpmvaf2f4G0L8xVe+S3CpIlLNpWTzd4i/Yam/KEqkpi+kaaJOk95//u//+X38r/Bn
eSuzKSyL5k/7/0FI062Mi7bhc/FO1W8vWz6mx5gipPAtPpyy+J85Js9///ocF+Hy6v8BGNjXbVjj
qJ4pUyJaSdKzTuQDE7af6DN9+C8FrvPA/4nUYHUAS/jQ5az/2oZLchzrDzmiy+pwSlo6/eaM3353
Lv/6ef/w+f6YMbB8PjQ8ipABzhM5Aw7n7/efj0pqSdQeqXeDa6JbxAH4IBBwWxWyr3Kyfzjx0qo0
s0dHWj9m8pDQEr27FJmY5x5L6gosaakGJZ758K8/mfrnMycdJSl18z35jMjij59M1Z4ZqtFN8aLD
wtEEujzMKAEjeynbxObegw62zuYZGY7oWTFE49aqgW2CICRSJWki2gtALjK0AM0C5ZHo2agWmK/E
cn2KEcWinv5ZF+Itq9HPCSGfwhbAJKxb4soRkEhVnELKs5tgIPXNlNn3QlyU32GFojOM58em+JAA
ljdZJ481gPLY+SZQ/rPqcamPDLrC+0uV3jNRkgn7LWAqvfKhTuwpbbmsxlJcA6O77Ya2XZuGeyYw
HG04Ok9oNfaFRmW7Hsb5kx17t7mxptW/PsE+P4A/XZoKviZ1GGX50rXMP331CPuHkNQSFKCRslHf
4/Rs/XmPr6A707+k6TQZyCn1DETX25Bl9g02Ss84Ma+tbnL2onHi0zgROxq0AnH4lMHKDIP9MFws
v3uxK9fc43Hlz1W0XvPQulTF06hLa2V7MGTrEemhjSF45SNdOAofBH3adGLr1Qq6izJZqYWMpvXC
7PcUWW+WpCVIgpi/lMdsGljky4Dc9aZLZxOMrANwkALazsErihOxr8lmckN7ZWYq3ct8eo+khW3B
pe5r55qxSE2PhewIK+5f4/6eKe+hCS2nRzStvU0PW1hwwRDSMt2ZWNbOdvaomgmGbIoLGtk/pCez
ThiokRO79HMQ2zn2Op9lQunL6E5O2JzHXDwzxymfCsu5GUMmMUhjKm+n7FsxhMyOqD7uQszElZkY
QGudj98Yf3jobKunENsPIFlkcS3mbLz960vA+u8uAdc2hcOCxbGFuzz/u7tT5udZ7Xn48NM+zDaK
SSAIIbAK9asuqBqjOWw2hliVuSEWhgcVVOM0h/WTlzXV2tealpzOAVEY9J5LCpoGUh5sDeqL5Vry
kdDGQ+P1NBohAvybT+7988VLyd9RyuLO5TrOcvf43SfHI40zmLygFQJaCBCWcyhIf94ZFsnqJHQg
Xp1tZHMudX+TIlHSU9wpMAbOCbLwMYw3rJ8EoZkdth6eiuHcbhKL21xfYDGt4fSnJTNZNb+aHXqa
WI506d2BRFv0IWk265VO4/K3KcAfRo8/3I2Xn9wfRwsPBYRnmnTRLUfay936d3+VNAQr14Sriemc
jTH2Qc8pWbRJyYKng+/o9GdkMZ+LkkbkEQCSzRwOEYLjt0cp+4y+j/VvBgh7GaD++JEYDRlXXc/2
uAn/+TZsez4Kl4r5qjMNZCEbclwP8+ytNf5zn6zOPqCxEBk/jNYk59Oj6YbAdq0reUaPP6+MqsBI
YML3hMp/rGfUGYZVttswCU6zJSm5MlfdgpxgJq+I64joMtkEtgOOmB4hrL9yPsr1EKKCR8T+7873
P11F0nJNhj/HlLbpK/NPV5HTjaOeA1TQoXBBn8f1a0qtLMN8mMSJvzJx2bE6bPkP668iQyAfUSoq
PX2PJAWdlJs5Lo+X0Igd6jyat6nGzb+70pdIoT98BVDkFCOhx0cVtvLcP10VoNZ9NIX4FhxNhoTR
htmlVJ16QPC0iG4gILsAs49xarlHL6u+Gr1J82w5ntHVppY8R5/akpsa5DAgjODzX5rGJSPWLdsz
KoSbl1rGadDUghsCMD+jzISJ3LjVI548+Ywq5ul+PAhDB76aM+4Js+o+e8VPsCryPWIJTCdsYDQW
jUSkOxgH+GnjRo2W2MJOb95Y/M0gGqp5Ey67TpWrnRxNcz2OMAmSySW2RZUKNRXPmgj5jiRbRKtG
kNNKfscuErW6OaPxMEW+85xnmfNceXiUat3h8lyOUct3np1iehiLJny6v0LjCdxRE7EhDvPkfePH
xS334UIGdsq3rkc6oZ6VPKJ9SB9Lgx5aWGSnedm7H7o/ed/Nxo7EhdC0VrM5f3ExyCHtHWdMt4MM
tgpG9rkOLP8clqA0kG8m0IkDGw0H9hNEVzw0neYGCRaitGpCqjmm/SZ6t9/Bqgw3ones3+3OYyCI
TTWZu7TYM7Jg7A6qqqYPICTr3Mv7N52Y06khimURRaPDmt3PjLXMLzMQFyFrtQuwhR2pNMNHikHb
rSGyOI0QZOSS0OTNE6m5NnCLcm6c21yToTSnzRYzb7SlY9ghbxl1cmpHP8F9o79TOypWmGqyvRdl
wyUrWnuL3We+MmHq6JIbYIdtVBb5vPyC+ypmlRiW7T75AZJGfApyWT/1MN4EbqFP/YgBPKdT/WAv
u3FBsT4Bnr3OkujF7eMae2+VPCGNK1YVZkEMDZT5VsogkL6PEQYk/hQ/ZSAEDiYYfxwiI1VsmCk7
sHTDy4hzB7el9yFmq3+ZUKu+pIn4cLzcPd/3vFiYuOJDY2UvryANp9lkzN2pSW+MxFQv9000GfRz
R2Ef7ruWIr9zdJmvkAWsAC+k5QuvH+n6pANleWYy+k0wqFBJ0i8RlRBqxnoftWX5dH/OlclzkMrq
et8bW/un4Rb95b5nTvZGaTMhKiNE0pBGtByXTWhYwcWrtXFpNQNd13ItTTG2RNrubO+vUT7ijSJP
8Lotr/7HP/aXd7Cx/iRD89WJfLIrSk5P3CTn3hKcHlT0O/y989ZAXfaWzzHdrZkJLzVImKoqwizZ
FpDRF51Ia75HOrOo6XJEl/OXqvSN/RS57mOvSbSEqWNScAyWMWmihVvE5TOVKIoCs//YF6onvYNh
+shwCzVC4Vf9+24DJO1632Bb1r1c5Mu5/G3TV1ziEcqv1VgN8lxNCqzp/WnshwDFpOLm5IiKbl2I
AEMj8N8AdMKSKgzrySX8k+ZSNB6RTcKQBZZ6gLsFOua+q/Ay4xN8ur82pJf86A7Fzrn/y0UbQdMj
hBQTn+ocJA1kiTdSZ2HflM1733DGmmWPkMn3+3NYMJ37c83yyvtzndn99tx/8++W54IZDxCkGmtn
UI16onO8gA5gDdx375s65ctoYfts8eXNT/djVh9DQc5dhqm/H3N9Fmp+ZbyYbY+rip/qc5VO0WMw
B+f73n1jJU0IzT3JEaOAM5J9AwNCuMOTPfqPmRnN5/teuxyqK71TZp88ejV526ucmnqNBPOaaBCJ
q/nsL6duyIbhqSpj41ozV77vOYYVXtAdncOeHDSLDnErqiFcMRdPnwaYf1ntXsfEvtvJ/UPXmRn0
FZ0+1fwfkHfNl9TsOnqEtA9n/BXXLBHUgu0MQFdUyy9EG9HikMI6dxie82wOsJVkxsnu1HwoJi7p
oDS3kQ08upy99mb3Y3vLl0fhqUBhTRPib0dn1gwE7Mb99v6i+xNG0RoADPyX+z/5x3GFli2Pe3m8
H7+/VIneRAwPIxc1gqbTjSiIspv3UoJfGaFlPN73JiJvaKJCW6Os4b5kOYB2M6h/lXRw9SqebViW
hXWrtOXRLBhj5HiWtWOZ8DWIlHeZjJxE0ggO8Jx40xv8zHznuzW+RAR+b368CDhLRSjasps23Mrr
CaHCuLxYqgn7U2wcQN8W5zhuYYPGs7cKq94FGVu75yyU8qhjd7p2nneSdtAtZGvIzkh1HKhg57Hy
JLodDpmeqTb23I9oyYpk5SeDOtj8X19bs+hQwNn1BoDY8CqHoD51Y9Q93J8tQ3xqCMxgU/Bk3rFa
t8rqBI5SXe+H7u8GUvGW59qHpIYuFNIQSX+SpvV5Xh51ojlxc5kvWRmhk8nmq859/WJlVr41cxVu
6rpqXlqt5NM057A72bu/wrOAYNObSfaoIBoa4wwNwgCYv7zifmiMxh8OIkFM5RwKJ/R1lLPJ21pe
j+/vZ0Ba/KkZYV11k33Oy7B47hEdPaY0su979006kJCU6YQZraGL5/sxowPr5Eb54pb42zHbIlsM
UeOtLjOWTrUfbGLNFJiChbcmW75+7ZxlnOpJXV/2/G6uX9WCMGdcuh8h0BE5J/1fs/NY9tJ2lU9p
34oXSfX8AXCXdygXUUFVzd0hboGncdLES7JsiuSrySIG2MFwjB09nHMv4nsyu2DYqh6lQoN/8dGa
cCSSX5/lBbak5YiHcOpU2aRf1Jb7BBXr2CeKwWDZU5Rxb3Hz6b7TBcauioRBWFFQXTppHFWdQUKg
A1OtlUMARYiycJWCJT1F9VGOSn7OBLqYWhNFLGhepRT5kVOpiwEs4SJIuKcEgDLFXFqX1rK5P9Ju
Yp5b/mVQku5TzPziGvhj7yW2BJzzH65f/+yTCZ+/KKLwTEJv8yRNkDkIesMDkJ0hQsX3t32cJOPe
CvnaQRmARQHWsuqQNr4b3OW2oY/kN8H1/K4rhDCeX9Bi4jdzmCw9rtJKyQer0Slp1Y3xgpEywLbG
jMShpv1iqmi6VUazrYWMrr4TYiqQCKXCsmxfHQbZZzQtK8oz7InWeagDw+PnnSDDnEexGSpjpHtU
TZdxkm/EvNvrtMa607TG+NxGSylMPXSuPZyFwFepYXZ8CQvxnMO7OBShnWxaLwWamNP65FM8DqQh
b3KTqBkopd1Z9355spxavhtCb6z0mC05ShPoolubttFB+niym8iETi3Ial8mqRH6zbJOrmEsQKFO
ZUfQqIqcVe5X+MAJHphX/qTRjywBmF5dfdVWWCCFSeNDo8GBdKkmLDlHSuJXSXKR+Txvo7HNQS76
xutvXxlmi+5c1njMhjaOrm4ur0G0/O+oUhITJP0I5HD1ZKP53tOzaS8BioOSVckqD+3+3TGNZF2A
Fj24IW6yOsooYwwOiW3Dj6z3py+sZ9Gj9SUaRJxSRxMLYDLTajUVth0dVOrJACMKKU7vyKLidNtC
kU1NqbFh2Nd5Vb2x4+QT4RqzXx7vJ4ziyPxIeYhLSKhXQqyyZ1mjx1/2hhYHk42HZlx3Tes8Bct+
0EjQM35en2O7QXXTUUc5FAC7WKgm1w4Zf+FXmIltan/aj5kGd6G8+SPSLRiL1NSYsV+aPHyHhGRA
R/eHL5PzEXZu9G0uQJ3HMoC73yHFwZiVTMyVuL6CbsHIu/NwcEwEdBoSAN4QfTZkzWDqxxcX2M8V
9fPTvdMWTa8jmVenYGJaViRGtBszht4Hq7eqx9wq6o0Zg+augzJ5dLnRpW0jnJ0K6nW7kCVQvOSv
UUieUNfG7Q5rwvP9bZlBrA2D+KnkmAAax3+ivcegI++GYCtUr+ZA8oMfh48EQrxjSY0e/YzknmF2
UfMP9v7+kf0SDSIGZyQDPYE0Kar+Y1tNcs+dGTzZzB9TBVV8YZljrSeiBfvm0IxVuS3KpD+YgZG8
mk34rkoxAPVp1b6fRLKdsiAiDqqCh1aCaG1kPZ8jrHarMefv85OEm2pJiVk5Ql48Bu/7pAexVIxA
dXp27pOllEDEY5GMP3zO/9mpUOGGkXgWRbyEzAKhvu8GadRtQ0wB68WxNllDcrvP0nJaofu0Jz4B
z3lNjFyh3hyRFzshnHdtW/7VUtq/GilEsThumtV99/5EQMwpyYLNd0JOYBYZJUJhNwVCEjVhvssz
oVaZASup8O1uPYhSfB60s8cJ5/zI8+ZzEUB5NEt68Q7LCsJyAMT0vOU7M5VkZ5ezscndOH0XTQtY
velGZkrlm0XiBfd66OupSfrBqCxucqporq7ZPppNVL0MZnkI5whXuqY/acRd8ip6XN1+825CSn+l
f+m/1PTKfeOkcaMkYU0SWzAvVxabEoYz6n7ctR1Z8U91z5tIs0eDIe0OQKchn2y/Vk+iMiscIiEo
yOVYJdzqaPk66g6hCoMj42N0VW4SX0WDmmW2GHxtw0eOoszvSNDdw2CdeqxFrJSj8Ge2hK06zXtE
iECmbfNcaf1eUjY/Da5qX0TLWDAYLrcWC2c8Bml6IeRQlkRtDXEKPsPT58DNmvP9UcpAuwrD0kKH
23wu6UvfXEnNu0YotvEdipB1H746lV0u3grE4OWIRDPup/PQZdOZX+RPMMzFdshSrIB2IfyNNYOf
EV1FewIhw55Gk0w2hXC2IxS4GDfqjS50dzacxl/hBR8eTFvWhyxx8TZqf+EXcJLaNmuWK6xnrYu3
OO3n4Fi5DeLcUeBXa5to2+Yk15YQ/PJ8qD+R7/AtbpdWvAymTbT0s3OmG2XAjaw13C+ThXqixRB7
FkjafpunpVZ7yWZ1bip8P8ySVlyWSaaMYwJFnWUjVXrTHyitEL7iZy1y+gxOTmPOybUNq+SKDrDY
at2hiIFJKgeRUWxLFzOxOCCoM8l8p1/tgXFfzUlDjb0FEsCKJdxrHb3kxTSeleOOLP85lf/YBVdw
htNU8V6pscOpcinLefgx/u1BCOXyfmR5KoReQPQlVJPY9MZb02GOyc2+WCO9fdWWtG+T2QimUfmw
Cyiqr9F8OSuoggx1Lt/BA12AYQcAgJu5Kl/7CDMZRgET3ywI/cUMv+8FwgzqJq9e2P0Kw/SZlbR5
tlsr3la1pXcEHANp6SDo+5bIXhr0dU+SVVOBRG6basJqXBLxmNVAjDJNfuBpNuKL65dyXhueVCjF
IQbomrtaoq3+TrBIvL4nEzG7AbWfWPUnKE3RXiljuNw3pVONF8PPvRU5BM06M/JdqwbrHKisvI3u
UN7aKv9qW9ERlzKzRTrlG/zm80q6dXZNijC7+iw2wGSElOdLw9iwdmlPOA+DC72Hbt2aAMNCAzmD
ExfyMi1k0JlsG5o6NNAoIPRZ3G0n9FgqdIMVes4Sd1UMgjTMjkS1YGltZbsO87o7Wknvc93qNzQB
dI0wwPY/8eVVZzGYpKpyMa9k46Q7rRsEEorYUjCf4HGFd7J9Ur4LoOCbpJO/tE6aDcGbKTeXB8ld
4Fy59i9WU2Ta1hQYlRJvie/F+ygawd0OuHEpoxsAhwg5D1LAT3bhf0RV9tkLCIDKrPHRHwKBWXb4
WVNj/KClciGA8FoBd9mXPgONjYvmqSER+jEux+fJ1VvVNO8gS9HASVnfqFCvGin9Z2InN1Wq68+y
6qC2wU/ZerkQF4iei2IzWEdZ7X9MJu9gzON4SNupe6xJypIYpTBolkW6zVnuo6YfL4mYL2Lwmmey
GzqdPZtjfouCIr2I1nwCe6CPgtAw6S4cctsKdyXs+4NrZaCLZIL9tfIN8jAT2mTc3g+TricY7W9A
Tq4doF4ILikrvckJjwEzg9t90zf14rJ1vwSR9UHB5VtQO/oEkGV6sOgo74wBaanGLX/q4iJfGCHh
mhNov6cRvRmkceC9YPWFSZMehknFr2Ux7tvJHT+MoZr2PT4T6Pm08io073uX1hBfW/FucJ3uLADX
eyAUlH2LZRUVePYj2Gj5WJO/OarP5Hjk+BwzpF5uQIgLWtx5lYo4uqDbyVfTCHFj1OGprrCQkHhd
vjq4TnFlpfk7/V2+GN91VzQxFbJ6wiYGb6liOie8ZgeopPhJNO2DNv+lS/u1ttYaAc2J7hiYi+mj
9SCUR6JgUieL/owqjLUVqOF86Jmk8Zk+/O4qY0TjKutz/WA4cJ+M2Q4vOjcYijosKoPfeGtRYtNY
2OiP9VSeXUt1pxL4ILPi6BVzVoQHP3p3jJjiY5gKfpCYjdrUTfbgzFBkBv+HvTNrbtzKtvR/qXe4
MR8goqsfOM8UJWp8QaSUEg7mefz1/YHpsp12Xd9bb/3QEQ4ESFFpisPB2Xuv9a163CRBwpayI9pE
KZrqowtJi+9bFDIKsBNds/jiuP41nw68wm993yqHoO3SzY/toWuW1cq0JcV22zh49wr34OWNtXZs
w95X5lMBTuJYwJidSp/ktXfI+1KIcu5KN1z7Os0wveyAy1nivcmGfH87FENrEnEtNp45BufbAZ7c
uTLZmGVZCz0uSNxVnBfDQo3Lbu0LQUxN4q71ylW5+rfWUjSmT3CZR96Gbfif9PRp1gV76AdTWAVQ
UMWs76nluL6olneXaITU6LTpFtIboEqnRbtzVCy0sQpyV6eARM+NLdYQavkQ4sCmSwX5tRqyTVt2
BMC6BWkxat2gB5CvUaVHq7iM8Tbg5iDQEQd1WgEvppdKQWgF+P/Us4k3cpc5cLqQRrSrApMfyOr8
JIkLO6lZuJImDGr4aug13KqFvQnuFb4eq6GdruIBWZkhOkDcVmUf1Qo/mkI6wWFUjfgFwexEsczZ
r+kAqTc9aFc8O0zqrdzZp3kZHQaDilRrTmgyjHVoCcGsus3WuWIgapCIRLgSpZs0CINtqCjMv3wg
c6ZZh8vEjR6SAWyAmdjVgvivdtfhK421UewApyDInIQGg+cbM5kIdRb23sKPxuIbvhi7aXbST6gR
B75FjsraAZLE3INZIp7EixScM+GcxPCj0WmIlnERHCo1zpY20dU7r2VWq5agRCvmkuAltZ2rSG2H
wHYDZl6uKMXFLgsYhDiZBgDHN3f4PQzGB9gac1TNLsp8kOnICJvxPkyDi4g1/9C2oFhVm7gmUjiP
rpVDDEjtnSUrba2QbIprlTe6x2qjST54cRZtNeIOlgbhhIWQ2ZOw2HXlQPRiu9TZMfJ3wIaqZ5Fd
lSsMLco9wULdJfHsHPFZ+poWhgr0133uRiYybRDd+zZ6TTd0j0XRhGfVptCl/enTbaXd6+HRNH1H
o7rx4oNXWDol8nTqqggm2q7ixYDyOvqmAjakVs59V9aHMQvXWqSZXI1K84Dhtufz2/sbzWcnSjwu
mr+xyu8bk92IU1aTRyzIl8SVEyI0qOxfVZneBZDb14rSw2lRx5cBYtD7dNIVKQPckMz0NKMtQpKl
eg8y4YmIx6twos6epXZ3l6hU0Y0slkyC1rrXNvs2bro51i7EiB4cp75QgmtZmQOw4vo5rftXVlcs
OS6ftQL1z8wfx3gf55JcE8unYzI42UuMn1tHLXRV6846KQ7W8Ebr5Un14KkqQ1UwJNBKorIlitih
BRnc9qP50BWhBhAZVpLC5/toRQ4SHlHl5L3Y6PoL6qbCFvo8IUWzB3EWzJLJIx1AM42G2l2pdQbp
gBU3bFX+8T4rUSe2+qOm4aLxUR6vQj0HDBsCVPaTsVk1aQohyBsNwnfIY6+UjwqR65y2JDC8Ck0I
xJkQuybTPH+Q0dkTFaKRUix6IiDvoLSdqhEknerI6Kj2+45MkSeCBWBrkmHD8hJt0S5oD7HlxbsB
gDsRR2JdEQrHO1zMBR/HYxENn8RvqnPDq1NI84AdWj2GZBBqCxev7iKPOyb1WDFPME2DWYX0mH4H
HlNg8XiHsqxY5XVYYBrDcB51bB0xXW/0fGuWWLfJS5PLJoJoVmvJgf6cVfbaHSDVwwDR9smNyn5C
rLy78ohEo33nc/zeo1y9lry+a2yF/tZwRLuNO3KHsiT56DyqtMgOq/PtUIvCP1iafcQ3BVddvPpp
T0ZjJqYNCjjRscLXk+pPpaLOFS7YB1NjRtYmvnu1Apr/DXmTFVXRFduOuUoRBM6bRlz0Rkm+lb0L
RdwMq2M6CmYGLd+42Fdt4uHDeJ4NWXf2GY2uwnLszjJ4tf3YuqSKDf2gTrE63Op8LNQrhNQ50he/
f4g8CJzDdBUmpQnjyHiXDY34FhBGM6NcJFVIxfdQZmV5hf/VLSxhy0tDLDoQ7xoxLCVkmdFXG6ws
QqUCN7DWWdbTFmPbrIY6s5KK9VHWhbhL9DE8VjDwQqnJlz5I1ppnNu9cugswboz581iuSYAqd1xl
/A3f1JHWGmlhcRv5T/X0fYJl139EWr7kh3I3UBi8Sge7nqX2vGqjd9+NNfzusMaFVNg0z5gTxtMU
5nYwUtItetqIczZi5SEubf9QNetK676DN3IfZOwCJqWWWFt9/RjnZrJuqzp8aqxP/ibj2Rf1cLBZ
T9gQ4+nVfcU7dqap8eyLZHL+V0cs4hB0w958xw3o2nb1rYXAu+SisxIGHyIT5T3P9aVtreTA+42o
qY1RCvnOuG78Mj8osUNopjdsyiz46PI2O9lN3fESGN3Gm9Lte3y3s0rRsG0PvJGBRmuiLAjWAC1z
VJ8d/GeXrI/LCehVvk5tPJXMJ0ba7XfSGjDqWfAvRWIfhj7kShDPid0kRuXQK/3AkynNVy8m1Qs9
a7lym37YNjDWwkhbjP1jo4XWUzHa7iqyaevJNGxOVWcQJTxKqtXBC7FIZOoGL1y+txH3IQ0q57ne
+JfRy4v7iogt0VZ3Rqhv0LeM89qW42vgqmfFj9Qtriv4/1MMXWu5/r5z+uFFdQB1dhUfpaGnW6aJ
Y1bSWTDZvep25K2zodPQ98PDmQx060qAR1SDwn7VWsC8aV3qr9h+EZpUKFOU2HrBO9cbo/JBOkE6
d1u3vaNJr27JiUjWXplm18pGjlCwEZ/Zeigvracfx9hynhygiLTp7GZbxyGwTBuQaBGR7Fn3Ml7a
LXZhtltMCKO8eKpp4vZmnr/0FVYkaVkIbGsjfyHNEpVGNL7nXmmsmRbJQ4bAbRUZrXbVbax3MWPj
By0iiL3yzk6JGYwwJH3t5kPz4ShsCketKA5SquPcKYOvsnPqT8+yZ+R52O+JwOwmldwEn+Ow/6ll
tQtlvhpTYKKJ5opLgKOVfUcrlrXZZetI6fsLLuvHogzWJMSVT4VNBRJPDxVRD3XAC9lCYF1iEB+Z
J+ko1TYtCoSoGhTi284/Dr+rijD3iTXE7HV6/7vpYJxPyuQljUY24vpCHUsXp5CWnoIKaVreRBJG
ZsSFh9UflMpRcPW72K3KTE8JjmwsqktjWfe8zXm0dDJQW8540XXzEy9nvKMQYXLWDzmzCuCRCzMi
C9tzJ1UlaWpokV4Y3Nb34VC5u9jFV9e2ylvTZdYjwO2DB1KNoY4BvL7KwoPmkMZYyP55IHjBmKwu
tBnKOZGX1cbGVEGbdXR24ySsqLz0PnC0Yz0CvouVwUXtYWAWo5ibmVYIcmFsHhlcK1tLj4zFrUkR
qt28B+0FvMo9B2noni0l4ft4e7ESvSzPcR1bD0W5pT5z9pAiyoNGGw7mqFEvFMrnwyB0sj3zOt7G
UYf+Tn5KK0nuRTolpaeV2GStr72yoQqV/mwFCHstdpYMpP2rBb7jksnyOcnQgw2Ehi/URjv2mDUP
lhsFd6584RvnIQ4QwzoHGzMTNXTswiSiLWxD5+JRyb1m7NLIFyS13ZdJhvtMYbjsujmtc1M9IIYe
F42aKXN+IUGxYzJ8Me19b/twx1PZExtPv9iJuSTkBkPMKhN3Zj3656GHWV5no3YYBxuqomcmsMiU
9CSbmsAoQHLlNEwayM29xPERhUB7DUurvQ7u8EDK+VPQchWKaUkdlR59eN1OaYJkFFd01JjNdQe2
D1xwWEglFViPvQJzG5JL/rAWK94O/w8d9Swz9nlLRrQd44tvJSksjOKek4YMN0a+G+Lnwi108Se2
JMTecpKFynA7saZ7jDp6up1MP3LcKTfGRaKJqZVouLSWdw1OjV1tB8qSMY75LEhlCuEefXhkIQI6
nLLOXNgMldrvrCXdqP571Uv6p13dXem4u0sn5Pots9I7aFGX7BVF/3Livl/kFFHrIYi1B53lKBsT
cpySNHt0T7I1MzhB0phnNn2VTeQYKewtAlJ1Zu4Sk97+diAZmi6BGtont+jUeW8NXBn1vtyXxZee
MHHzUB3sWhAEuemeb7tHXm9taaDHX8jCjQ4UMBExFHC1RSVPWi4LEH6YMH1dtNcuse/KSrqbivxC
UEoCsJVfG6dcx4sr0+BT+mS71dpzG7t3euaKYY543fG95uTFgXkKUUDNgzr0kUCK8sKEhVDXligE
2lE4nXMdIEg+Jd3yP7rQmwP2qmBx3dqRiGntK+eGMucVjbaNERt5YD4ZKxXjOin+kLfF+rJBynYY
DewDQ5Y4z+y7e9zTbED0QrrPjVG/RAb8swin0FWzWBsjTWwK3MGrqLfpEUJ5PaVtb+1cBg8rGKTl
1ZbYRMlSb99soc29MoKVW8eQmm/dm3oID2HhMPJT7aPNyO0jVyC1YFMENZjqa0fgujSCoeFaPdav
FmBJz/Be2exHm77GCDvSAHlVyNKlVkQ55wftCZFbsbFh9K4jhtqvjg64lFmSH6+CqH5zWqHsVCAX
GAqnU9lEXF57u55b0gogWGEFQ7UhjwQJ+cfbTXISxQb5yXkIimPXuua3uPfXfoJWwgztCRhTEiBt
yb1Zi3vz1vORfq5tal/Wm66R77KjDEakOuDDtpHxr8aul2jXozs2sfVRxULw4xBDSuxJ7OFOfJyV
Fa8VkUsmOnFjMTcv8y0GLjo2WjC+enQXRkJu3ochQs4iuWxFw7Xj8kQmo7JGXwkrnQ3CxjZq+95g
0H7OGc6pLTiVuZeD+mow9a86k/1RWlbNAbR+Sus3nfD8hfXkFUQmkcDYL0hFvphTp/l2qGE90AIc
AuiCdgntj9pd1+9/79FNc4taaCqzjdjJt6qQ+pkg3HsjT/rd7dbt4BAXDTPPoSNWaTjpi05ehWr4
16H/Ijiqu48J6t1pfPAYgeunKDDEQ+lbNdtUnbZ1VCuvWIfBOAx+dOealBB+GmHdDclJUhTFPKWN
+utZN91HY6JeIIJAc8Te/8D+3Fpnwnm83YoNoRO3gjsETuMlz43x+5A5Wz837a8KTLfRgKOkV3/n
F7a21WihMd42rJ3hNNbOH6qUSLvb6XSn29kHH5H2xpg60k01FOAWkKbdbsad/go1Lr7XbO3JYLj/
nCYKEFDDiU62YQqKM9gUqubvwwyg8yIYjPIQoJmCvJqU66HJ/ZNhhevbEuBN6wAKgAhP6PiBwmZY
NWMS40MBawb4O35QVOTCNiPAJ4f5NELBWHnt7PrNxRKjKp12zfXY3li1SUZSUVVPRY5WKhKaXDWZ
Uj6VRUuMJQg5mLREE2hT1dQ2KXg7PVlWkabep4YfUGWLep0YjrGVMpCr2NTbZVQQHEoLghT3QMjX
P51Fth78uA/vCwFgModM0zja+XYo7NaeS7bPFPfcRz4HZLaeBapwXMSXMIi3ja73Tym6QCAhRnso
Gqd7ckrtGE0VrZ6/l7b5PbW16EHauSBoAuG4ZqG+7UyIv4zlH6uWPJEUR/mAlPWuQ+FCZoQtTpgM
l7dbeUTFKMx+biR1gdi4qLYMAXeewv7NqkvkxA6V9r4O+kUJ32UuM7fdpPrQ3StCOpcCXuJ0oxNJ
d18qPlKxwpoIudyXM5jcj0YazeCrb3Bdj0QINTyjH4dUGCFg1qDLNq5rb0jc6FZ1NZZrihnrpWzt
I2Bm5R4qaEVU9Tt/QLIqYn2SJGjIRNlAky4fp6j5BfsPULk5KohpsbP6Qdndzm7L4O3sdgAtosPh
WJa4bTZdrhYvOVaxW5HOopevfr/fZOwqgSW8ddP9JhNfNicQSQwuWkuHMNJqpah0G1jtKiafbs6Y
n/QPetfhM5P/L8+s6k8S10JyYvwZcUwEM8tJEaG+hpnuL6wBbW5d9uLYTofb2Y1FeDujz7ji42Qx
e43ErvAqsett7dez3+8DSRDu0uDB74boaFC7H29nbelEtAcDE5G2vf39h7f7f39YMP2WTMH3exIf
we8/SNUkXOqSGrSuqv5AMOGUkzcoV1+a8R3p7vtkLP1HvxXZNbHXqMltIHUDRAiZkMUTgvjcK8RA
5UZUbTVdH9YGoKsHtqJ4F0pgiF73Sdvae7fTaNsSGTrnPXXXFSCjswsjEwoQI3LajO/MZut5T3/g
5Gjap5uq5ho9BBaOWmrvJfSw3gvjN4Nyclnj/98xNoAHiaOfmCGZH26H3lV/PStqqu0fP+CvW6bk
c8wUxz5R7uY7I86rc+CO1dm1Gv9kMTanx1id66ylKs47C+d/XKyHCCJ6E5MiMijEh5mRfHNcUlFS
devVpvEc1kmJ45f8Rb/hpuGmLbl15XPvFhmUuOYd63zDxAQDV9J27cIBX3sM8fLM2thI1gK/90nv
shcVLd6194ryvvPMueW6zjUG6cr8Lp83tEf3LlyfHwc/xJLDrzuYGtrhuZd6clAhVh6GsFbWCvPB
2123g8WFDysMj/CRyi9zzWCy3mjGrvnt4IaVApEGYfJOdDmICTCUM1kPxpYmNFyZrjRAKWJI+fXU
zQn17bI43d/O2J6TB5kiIGloSd+mi21pvSl2Xt3lRp49mHCQEgBWh1zVgvVQoE5j2sREXdl5Jki/
Nu6GF0D/JSZQwrCUzHc3XUGfKEA6cVKyalpw5L/OzPgcZ216Rzzpm5HBarhZxbMMOI7rWlTvWjw8
ANwrLNQSphT7ahCAVbIW5EUFio5cbaio4/c0lXyv9ZgBvtqSKzdFWLRKEn4HJSyUZHxXVKAlpCho
ewtclzV16X8/9NnwYeNHXd/uCpB+p2hrHpUCfKBT0Vr0O8Ez860vPqEzLKFItUr1xSr54BqFhTm0
HIhkVYWxyN1C2QFo/ELug3vRt0lMdH2ILyybm9j1FN5+1wDmEFq0mfW9T6jCZ5ppeyV0ot9PlGzY
2fvQtJixNlNPCS5tRi3PiCdUF7rTOgdKdofaIvn1jCa9c4joeGwNpUG9gRSraMy5C4cRuIM5Qm+e
Tm8H8duZivViV/G4213i9jjGplgWx/IEGLB4EN59L6r2ejvALnhoErc6MTdsr6wW2hwgOSVjlxBl
F7Sw5YbUv6urHBecaNWP2ln2qWl+NMbGE8W3YGJOdwqBErkydcxhbD5VklzTWDJ47qebyRiO2OGs
apfmHvSBjhfK7fjU0Nula4vO4fj3nij3L6Y0PHKGgcbbxLWFN/hPruoIUVUC9o+A0TA8lwxXHyOH
SRjDmYsKdvNQ13q3UtIOvqo2DCuEC8NOkT2omgoZIoZIyWzTutB9rI6Mcv0H3ttyOzSNDRcj1i4i
ebt5AsCN86XA2LEMFHdDU119wFAjjr4s7kfHHbj6ac1zaQcoWzQteUr8kkwIND47Vq1kZVmY4wJh
v/cNeZHSnHogQIIWY9OxyekHTGNpufNV97UdTHKeeAvMASWH3zh4iw2BcE8HFc/gDp0XkaxIBNVk
6xok6uT2ueRSBAXJP2jspFMST1JpXIlb7taNHVwI+QqRhCjaMikswg2y6mF3mxVXQrngXd2P1rB0
usFegOg0N0rXT2tO+mAmtD7LWO3uQpsWg203J73W2Xo5MU6AAX1zHesTjh5CmxPJfW3QenUM5FBW
KbY2kDldzdJFKIrV7U3/Xz+5I3946z+yfCgDipg/3fw/1yzhv/89/c5vj7m58X+/dQw+yqzKvuq/
fdT6Mzt9Sz6rPz/op3+Z//uvz27xrf72043ljURwaT7L4f6T5ln9LybA9Mj/6Q9/5Rlch/zzn//4
yBoapfxrQPfTn1AHFq7cv+MjDMxEPv/yGz/gCKb1i6FS8LsqdRHikMlb+CsfwfqFAF3DdPD+OgiR
LFyFZOPV8p//UDT9F1vTVbaAprB02pA8gyprfvzM+EVVVTSG8BMMjbpB/Cd8BOMvjlfdFraGuMZh
tcPf+CdvoyaUrMik7cxchHFW8WylUT/vC7F1smhTt0RukNZx33bxU2gC9SD/o57UNXGCQFR/7ZAp
zGZomTvF3jVFtWJsbPjDejDqld4Oa1s4O5kgydGm60L6CPSBDVGUfNGuvmhYAcwq3AdOfslo2trN
xx/eiLsfJtk/2nmNv9hLdcfWeA1dDi5Tzunnf7Dz1l6sgcjvCGHX0KWod8QrwBtLDjIIL15qrPyR
PvUihI2V+uG8K98Gf4SkVYAoyHdmGT4qnSBZhnxyGa+ZgRxoPwK513p94SCggxS/pkHg6nuBSbum
DUFytiH1haHGZ4Orf9UgTa7xnjBAFNlXkNn/jQ37L4yG6Q8UyJFdS7AWW5Nz9Q9/IL403x9dujpa
XzKYIotlYA0QzXEwXLbJ5jqfRGI9KN6/f2X1v1wA+B9bBqNpXUD4UO0/wSE8Wqs5Ul53phlPmV+u
tTrdl2Rkdn23MNqnMUZSY1bzjEADByZvkKp7NfGPCfpl6VgzvSt37DzmTnPqzBZF/cPfP78b1uMn
1/T0/Bzk56rJl88xzZ9fmN4V6KGi2p1lollaVf8C74bE6V1XyyNqpEMvDDq3DEERFZNQysTGOgLc
W6vld73V1gOm+ayvyWp9iVHDMmsHQwjTyGheCPJ7sfzgwl81UjEShultclgFIWIGuCIiR1c0uCcd
wNBI2JeW1686+0I2h/0O2vCz1ob7KgyRxKAJJsSJIfuu1cW+p/0tDiP9DPWU5ca9ocF2JRJpxQzy
mx4kz2WSnEPLYZ4oEITGMKi6k2vHZzV4/fsXzxTTq/PnV8+ZuClgW6xpWfj51aOnAa0/wntNrMTJ
qpmSUIHUUuyUqDnqWravzfdGNS8IJB51N/0IpffmDuaL37VnEmqNLL8mqnyEW2RhCRvJVBtpzNSR
/k7nbKPXKDA9a0FLaEUx/xYh5giqlROjLcrHeYwfJsRjimtphYoVOvOwN/tgGdftklHaVSXJg0wV
ZPXzpPTZPY5XSdgjs9LHVkv2JgbyXqQzvCAbXXEXfkiQbxePVzsLtwROgypTXh2sQ3727nbJ4jZt
k+2xK7KlCt++CvNTn8SMp4OHiI+qR0UBSNcXG5uqyjXZ4Ux4bP9V8YO5VdG/8vI7KOezey2zv1sl
sVtoyXsou1UIg80UKJO1k9rBLMtaIu9BkMRYW6yzo2ZcwEkgRwtv184utLX3uou5jY5q6Dew2Oa6
ipunOnZdcw4qe0PnYFW8iLLdg4AmxUIeW61adzWCtREpQWjPIeAsoIeiIcsOyG32KVUmDVQEJdkK
Bw1iU3ihNqhJqTG7U4tFLzKCst1NkSV7JyCXiTalE487n30PEVnbz7HLj0ZYngIzBHCM6bpGmwdT
7agEzje98L65SC3TYy2CiyL1Q68ntJPp/DODqRByyAy1KIMkOlIYSpx93CvLiUPcpt2S3doOuMsy
jklt8bIzPJSp14kA+cC8fJdAgsFVS0UAacQ0Vp9JQ9aISpMV/iAQu6fQ9r/SBjUaRo/cWrHxda56
m915Flow9AjemD8I8oilQY5fO2KLttQLNmfClrKZooTfRWtvJeuPIIzN1txrbZvPJZSN3Lwklkoy
lbOOevndbig8Bm1lGKhqRHIYC5QtwhTXorBOIWkd7IQPpJp/h439gnN8OeoOzU5WXXDaCJ+2bfXc
mPbJ9Joj6qS3SscDCcIYQ9NJV+cQXbfhC7GxpJIVFKI6LG/X2ocuqXFhjQKw4RsvCt5QDShZkT0A
hISevR4S+xTS7TbHBEvdY+5IugTO1SyD99pLH4oRzitaxSgdnuIKYRIv78qcqoosIeKqX1QY9eSo
PtVsP7MieVeQhOku0+u4eIiMGOiwfNfNAhUqATeRd+3d4D1EuEdU49Ktw/dpnIIUrZhF3jcQYcxA
m6NhKUtr0C5lgZrZtaoTo7RVY5eb1mEdjjwIr9S1GDAfSpSf0Gp2ox09tt+oyJH0dDn1poBnQqYH
2bEkRZxU5Oaj+2UXxWeiZw8EFz2l5NjPcCTzweW66kCTV5VrrkT33d6OlPc+4M0tzQtzqUMTd8dK
0vori4cqMZ/KT9sWxA+UujbryMY74a96dgL3EtFCDhCIzqaZxghUOE6LlyyQ32XG7ib1okcKFDyx
CB09ke87y8EWFHyBr44WmZtg+Bcb1czu4qpbloG2Zy7yRpbrwc4sQuYImLa2jN0fjGaSJOnqE0gA
tC/6Wo1zqjS6/yYJAcIcyG+athIm+6xwJAK41dUvJyoRmFTodEsrWrBtCchvWjCaJ/AtdvYQtloC
jgDWFVOGjEfLWZD42wpzrYa0ltQRjpvUyFGMH0oys/DuA6rWzQt9gFOmh19MaFbUM9e+wpOWW+/U
3dsu0rdKLSAOwIwOIwYrJPzpPSuM4wAaDhZaFT6Bh1nTnd1MFHc/6yjd7kcbgzzOVklaROa1c6PM
H2LzuRLhAdLEsc/hXMBXUoVN60MyPqqfTA34ot9udS3A3DGe24ZkbXCzs4jyR/bO85B6X2aAoUkU
Fwh3x8pDI37steweHQ1RPEAUkm92ELNdVc7akF2F4S4VJM0KttPZgFa2c4ITHDmC/dxl0urYzMJN
gGYKwtI6kMFFJd+zj19zmFV9zXdMV2n1M6NTw/vAamnTFoxK4oveunsNWm2rNfOiYrbMMCkPnE3r
RdtAX3uxuyZPa9swdAN+eqX/fuc1ya7mOvD3V2hN/LsLtM221mafYxrOnza2SU4DLMVJN4uJMfOq
J6ZZC689p8YwG0vwUOSqDwRbNWgXVdISnHrZ1bgv3zvlaqKvyX3qGUqe/18b/je1oS7Ycf/XteEs
SxGR/VQb3n7jR21IQ/gXjaLEgP4l2Eyr9m/F4fQjc4LmCaHqKLJBsP1WHVIcsu2GuCQsU9UZ7vxW
G/ITVTc1yzWB3oG21f+TylCfNnm/bwIty7a5ntk0d3iKyGTNP20C+15vppAkbZHV+pNt198HaMBg
DY5x5V3jsvrCKqHPEiv5wArzDhqZGUX7kOgqi2c1gMJ2+f56Q7zK0XKn7nhf56o5UwkwGyed/R9e
139T6mnWzxXJ7emaMIR4YVSeNUXJz3vWhmuJYQkAr46INl4ZkOzNTplQCDdYDhK5TfLspjUW727k
QhqS28OVJYGbDzSIdi9J6Es1qpxZTcOYMndYOwTwIh0nOUK62N31Qp8NjOkRPClLLw7PhY74UyGX
wRt1+j9QrzWrnhWZU8KJRodCStA4A835rQL5EMt+bWnDIa6cDUOgNxW5Dc4xyBXx1tXGJ8Ly2llh
OS0rc9ysyL4uOlfHq2uyGWwQBGm0Tw0jWtm8kLImsorPVDzvDHpItfUmGsAkpMg9E9F2HTvBxTsj
9CZr6QbqYhOVpgTCU5E7I0vitkiG84ki82QvNhWPiSjXY9jSSLFnQZ0x8WvVmVJ3BZpI84GtPERv
2S88GsYmyomxTwLCA1ocxLiVZ5T2X0jj71RN/VDY2phN+Mawf9kVyqazWYpAfyLA7k1/XiG5VceP
JvY/kwRsX0KuDFaTWY9HmQhdh/YfS9vMLQNlXaHCb9RXGtDNMrLfBsd9gEZ6ya07H7HwvO3Ua6Da
zjKvqg89UMm6Ri7tj2GJTbDddJ6/igvjQ7WyB7AaCRMs/zMiSsMpG20u1SKZAVUjnzHaDmrIhdYQ
13aQ9+0oHjvqPMR3X3FqZQxqonHVR4uJ9jVXKhzqJD+fmGoS/DxEaJlJQeKKTrBROCOrVM4jQU5E
65BhK+Cm/Cj4/6OF9r/qnf3UlPufteH+fT/v/8EmHE6OPywIU5Pv1+bd1EX85z8e/W/p929/7MHd
fuHHOmvQaTMgjMHY5Io54cb+1YPT3V8sYej0hjT6XyZmxd9WWfMXHagJ64hFp59Nocsl+LcWHMBT
sPQu/xrdM8O1/qN11vjTSkv7ZPqHLAOdHdQfeirT1f4PXRwx8hTi0Lu3G4hMsmvLLXRhFMfJJ4p0
uSSNJl95MbGESQOl3iBEy9bzZyYa1pM94pyrc4BJ+cYai1fdt/ZAEM8CbDKGE5pX+EQ1xdkiE4Em
xJxjlrjiarS7YMwfwRqg6x2SbySmbQadnAPyavQivqIFS+emaGCT6wEGFeebtN2Y+WFBL1//AivU
zplb7lsilpXiI06CpzxF1iYhFMytWjt2Q+jMbCP/3iIid4p3I07eQSYVMxEqHbJq3Z6NovtISyWY
03kEkVGr910pL7aKLKRUKNNHZqcizO51AESBRsZDRq4LMnNBOAx1TP2eVSFZLDq+EPiY/Fn+JUwK
88VI8UgHcycBlqL0Rr7KUUJmjVIuZaAUW0+QJtL3yiq2HruyfCkcsAOx8lnwu7OcKlUHfjBLpm67
S6YUsWMqZqMW3yGNkmVo5mu4xnA6gmpr1T4umcwh10pxSabxaSQGmnzTm/GDhuddx4IyZ4l6Tvqc
+EG2YE1UlwtZkobCis72t66+64Q+zmThLkAPklcWtVclfDf7Ssx8lTRbzL4QsckjkE6KXzk+42lc
B0L9tFLjJSYrkYdly9iLH+CPSxUfgRaV8J68SVr5MATnOD0UGlCxFvN35Qrm9+1npxnDqdG1ZeB2
xTkVh54/BOMQ4jpkqn1NUC0Q2mwT9vlb4buvtKZRbA3t0QzZ54a6+1ZL0rwsv0AhMpxszdGXRmb1
CzPxV1IE3Rw+WcEUY0opcUb8X5a7PbYDab9BqCCj9L2lF5LaS3/8ztEIN7e1AXsKJjdy0YmKVK/t
lOJYN9pHpuOA8jIPuzt9zULU3QEMw8P/Ze5MlmNVtmz7RaRRF12CqCNU1x1MW9KmBgfHqb4+B7rX
7n0vLbORr/U6WOhoH1lIAe7L15pzTBMt5cn+14V+BykLiLYgNvYZESM+QOnW3Vud+VrJ4Nhh1d/k
mtB5Wnz93ASg6GObQoFJ6imzACDg3bmSEtpv/FZ2p9wkg/ffl9//Fq/fyCbChEkeKBE+LEchu4bA
AYPYvio+TTFH0iSwt9AffqauJaG0JsB3bnYecaiHZmEiuTo5mhMsd+K/1lfm7OxMSop9Kd3+VBEJ
efp99Xup2ybfLPPkwD+d0vM8zyj9U1JMHaRHp9YWXFKvPTHixoBrgjWNfSqvYEmrzbKMD6lPRmqY
/16Fh5XXtXXaV5oRDeVyQevxx2zB+k+3gFKak46MFPqL2Zy0AX6EORYc63qDLLfl3inXMFY9gK9E
2FE0OQqKQHPNxJAdxIIBUs7AJrH0oS+ooKbmwhC7yZCvv+/09zJ5fVsyCeZN/35NAZNF6BYtDMMJ
SKNqubAkf6JoD8Kajo5XpzTv4urkr59RAH7h9Pslx0IHgD8O2Jwc6H3QeEzi7CWy+9QJl1kNJyVY
3+R6iZPbXN2XvhHDPoFf4SPFnmRPTOl6+X31e0kMPL2NoKxaFvdr8BA7NGmaIAQgy9Uj7+mk+uJv
g9J8CwivP3WJ6E+/rxaX/BSCpXfEAD5RHQyRaB0se0kynrSZqGXPNw/BmPzEpcLp3BEn9HvJU7M/
GWS3DgtCVcOSdOS44Hbq//Hq98tCh+faNOBqXL2FFa8hddf1WOobxXj/5GAqgR1dh1Ax5ihfxa/p
evl99XtrT1aQnazvhSRkIrzu08EEqVeRfoit4D5eSmIuXLulJ0BOQj/TRI1tZuz6R+xgeZ81JU9a
1sxHw332Uy/eod57Izm+Py6SbIY4N8mezVH1kO6LgxzfRWt9tvm8iveqWouashwJikHiFuuTFzV+
Ljfcwwhwh6A4O40WSfwkh997+PeesLRqOkq7eqTctE4Mx6zT76vEL8l7dYwyVIoOq2l2dOL0i7s4
ak8L+VJY0DWo5tfrTOea6ISYlwYmYSaw8sAHN/GehpGkDDPgZsvYhfg7Yt+rap7qlCBFK6nPpP1C
Lp5S51QYB1dpFrna3IZeeUmDHArNBKmsADYOkbC9Dm0b6iItcdAnzmZODKK/14tXK7XVEIoinapv
ekLcQ0TCNT4924jEnbPanT3X3DuJsjDYUlBzl+lHa9bRmYq7Mi78o0CMHYmJ9TO1ln4jXBIXazJI
DGeiDGgUwa4lH54va3+XkT7NM+/kR5eXt5Xjvvj4/P/xVVHQoIBVeHWbIb9fDOsvgE3m1v1jmbNj
aH4cdSTw7D3s1vtOjzsidYAtOYIAVsdwDqYlgs/BojM3N0zqRv5G/XROl+VI2FSLpUCrt1rDByNt
kb2T+uFHZW3DgQNLhI1iuo5sXd5oRuNCaq7wjRvNhgs3sTNCmaB6zrfGjLldGt6LBegzamwXvxft
lo1YqISKZLpbNXFnSAwe3hPtvmEF38A+/Eg6wG+GOReR497Cn5qOpVt84+l6tqZ4lbwoH/kBpwtY
MJLNyOvYrJGhMI+4TUgKDwvNNy/94CCQBFxTEKlr9CqU3tRuSUBeEHclJmgXB4waLRVje2371t/Z
JdJCclaz27H2DiPNIVJGHdwhOCk7azv3pLeli6cdDEtDaQ1DuESrtLTzkwKviX4rUWcRxZObniVb
UBgb7IqW+TJU1hhKFdBPDZpslwwPY8q+StKJIBb9YLftdGiIxtUB4myMqqgiHE30K+V0yIkN8XAF
nc3gTZcZAqeGU28juyin/QNJlAg7fSCeLWkRJk700vzY0Ngv6asP8uD76bVzSjNaHKL0YoBXK9iq
VpQ5Bqr53k1QpJEA1+lEBtYxozOvIhFN5QNR4d0169vqiVHLIYdPVgHyvmHpnSLH5qyrl+qbbNlw
zqzmOPUOLclyujVj3YIOwHiuhgYTuSP6Io2BmUasJHltBYaEocGv71yCPD75qvWe9TErd3JCJKG4
NzHdmn8z37K2VtJkZ62FkuMTFCU9HyMliKWNHs87MvrUxSZ4Y4M6pVilH+muR+EEhT52di5WFfxz
1uqAgryU1OMGZR673JwEm6lDDTwLC1fgYgPATCHl+D8G1NqV1j4QfNl9FXHzg7XrG9OMtZtirT9r
ATw0o5DJ3vJz+5RV3oEVkAaq1R6XtkeO274Tqkc7BClKVFPihJmcb4mPJpJrVsQCYvpa8jVWt7nm
mvUs5oxoxMTT38vJfy7KRDyY4yHglBvWQkHbUmUQme5iXwjA42QKkfMwxdVfWwOX7UlSQUl+utod
OEFsn1hkxiNv/1IU8cgtgG/a5DG0TZgkXRw1dY0aCkvKYL2gzklDyy2+8s47C8+vdgtlPS2Gwd8P
Kw2jR76LB77KtvzkLmwHHPEJIAF0yBctSH88mdEQTqZhOxBi4/TWmWTXbushKdrUvtFu/SqKcXo9
0kXayViclGm1u7lwvpWePsGP40/g3E745jtazC+d6G0KuvLVxlqFQpsowbHmEDIwvL/+XjAI/PPV
75dxHtDF9qzLv/+7hZdoo5sdaZwr38fotT8J9vrtUMm/c1Kqh2rMRhQ9+65XZMiW8p7SLVtlmW/5
0D1lwTRf4xagkZF7jIskg3X3D2CG+NDi4sILxd1fKh06ORdTNBPuoYoJWCV974QCjAV9gYxkJJgz
993ozdsgSbzQM7UvHx7wGpiSb4r+S7mj9ToU8meYpaDxZL1Jv3nSi8mCWEI957j1rW/7XygKOwyk
3gBMaAGw1hDIAnIsxE9+cXgA6eETqmcTdRDgPMSCZ9pR6lZn6titUaWYlLMyrFmkQ+l6f4SVk57Q
7I1yhZDEr5ML9ceF4Al92hO04xuPkIFhMj9aj1PGzFZ4pxJoKUobOW0VufkR463De56tN3PKn3oh
wvz3ojEgOwk9+Mv+POxU4Y4XJ38qG7eFsZLTE6pr8nKl+TQR8Is1ZvgeW0xZOWwefg53+3OiS9SW
bn/vwy5Ni/l97DvtQIA0yFnRudtK2mqjmRXe5fUkhjA2R/lxnLTkBdFFBp+U82Zwl+ICu+YJtkPF
vIUjK/kz+XCtiJG9EFLuAVTau1W1navlc6HHeYPBRh5VUjJqiLOo0eAbqUp/g/xG2Dn797aV9Iia
JWafIDqrHO+x8e4ImX8OpFPs5g5cdF2XP6NlvGumn5+cQSvDap7QYBfYRhk1kdC5rXJ56+VuFwUG
HChRwGQaoH2GFocgJJV2OLYWqC9pfeV5uiWMKmZIVsZ8b8XBU2ttTEPiI8qRpA2yePSSjpwoDxpl
1gTcHqW+HfFbnzKE7SvKDshnmt0UdbalWLMPbSfO3LpfZjN5BGIKyqyy8BmtNc/GaGSbUjR4SjB0
uHZlnTCiBVsS1Xa0FrtIFsnB1ZY/tmO7TKD6SysB3o4ssOZaSLh+setx6OO00qywMWs/cqpxO2aW
c2j59c6tbuzR47fHX0hXZvlRlpXjfo0S1BV5HONSXhaR0Bn05XzQpsA4t3ZyTudmU5BcFU/j1vRT
8MRSj49FzCpI9anqxcJ9gsk2CZTaAJK+2ibY1dxclU5upGfNib8ioY0tc0ontoaQwSwe8V4hNsWR
lzlKu6GpctetHldU6U6eYWPSj8du1CcePfsooLwdPUVeFlQR7g1FN7CZaXJifdnqusDW59IUr5fg
2HrJDzatQ8JYUlnerhPcWWbyOArc6L5eH/H1AQapUR6bVnaQVndjJqzgCWlwjYYBNK9rj5xu5PaT
bt5bpveBrNRHkgSJocQhvYYzzhSAs/AmjireTVLMD0kljolvGSG+oHpTQAY5aoNzmHwniWifeaQv
zNey01ize/0wl3e1bcqNOzEzbJh6om/l0D3yrURKlF8po0qr7N9jDrf8/lZkCi+9BNlhUURgDzWy
hrrISZHXky8irmn1A9zV0FNu6ZCzGhj0Y3jWS6ltG691zsFsYRNy4DUyST0aC8hQc5w/+R8o24gm
V5V6UWnJqp/91HrgXVpaY/zQ+Kb0vsSxWEMKqql1Lo7NxBypGnUa8+BY81762KFBnhP76ZjbbuhM
PHSLFyXETWqO92FkMETgfB7nFbQHpotguHTjE57APWuH5GkGpHrJZ93lrZJXmNVLfzsMMcqJhBWu
gOUUZoVlncZUezEG5v5qdF/KMnlu6I0cJ0qtMF4D56GkVM8m7InAHC++FsC4ZTOIoGDX4dwOm9Zs
x7NJuFUE6InWt5j/AiG5dxqmBvqoDyGtyfHZnYnDIh+VxqZz7/NqO/UyuJauxJXiuGBbEeOeHO2V
s2YaqVIQ1LMmDXZZjFiouPeW2tnCNMm2lTXReVLqxs9HFTkBTEUvmGkkjPJY+MN0HnyKTIuAtfPc
vy1zwbBCG7swGCY/0mdEKcqdPxw3s7dkwByMcU4P1HuE4yaJESlJ3cUCXm1QSOPBM4OT4dXanl9J
vySLR0rpCBvfnKfPehoW/Iej2k/jZUkkVoP1krTGP185rWNH7UAGTbk0I9xw39g4s7jUZfW3JtA1
QnHV6J3cD2X/1cNZOWfJti/0+tQw/PDxQ5x/Lx4RqVuRsnwQ95aHHmeTDWES18Blio/fNGoToG1A
X6pD1nAYdFT5vBTBKc1pjtRZwGrhj6TwsMpdqgBiiF038x98hxBWscM49JNKMpzt8XGZ64MLhfPs
Ae+7bwvnZQUsv8UZ6FmZtSNmQiw+bqAuFLdOWAxE2MiO5AGElsUW6BzEUdgfgzXdttD7b5v14tTx
m29k8dacYW9PdqT04R1GtHPE2tRvu4YPfEbWGi4p9bNZeZ+TFy+nWBEtKVj+tkYvhmOG+IdhDnfu
GBhMt700ihGiboaCzQdEnUFOjzmcB7NHWOTa680y/Q28cjjdYeel0+tPVaRMFgDkbH5kEdH1uDD0
YjSTPIs600iacZjj8LS+GYMtSWQH9SWYaUWcDQBv2erTI5j5rsuc8ZGA4yPEi/JNdxVlMRYPCVUP
XSaswJnKok5ZSEfM32FRtF+eXGv7toc70H97nStgbX1lqQvtis2KmtO6d73RBZfpX0z3AcPNZRzM
G6E33XWh2tkvbfnZK1dEpIf/rZr4xjRfQW8o7Ls2dskdXi39ZNbZ2e+ahshK5ngosOgqePfOZG2I
hEK4Sqb1pp+77piW931ViZ3K44KxojqOPsjHIM7ehXJ5ijm7wtfVNmNQf3LQF6dxeHVNGngLgnjy
AQ9d4KMlL799LSOsd03/nWM9vxp5l19bmX1PU+we/Yqj7hq7aHj+U1D01rb2AJwNeXvPeE5/Gwv3
srjtpR3HSIkGUO5Ql7d229xl1MR49shMb+x7P/kxUYdcDetQJdpLpYGaIZoJiUAAy3wUD7WQZ7i8
dOuSsKg0ghuyqy8NHt78VjPqL5sAcMfBZyZUHELHnS9Dk8AFAekN9vhuDgYsw4r4esuLbLKxz4bz
ZiMbigaXxRnIIrMLRmd9QNKIF8ObD4LumDtq21RqjnzrywiSZ6fRk91SxLA8/OY+JQWUmZ2ImH+D
Wp7j97nIn7KanA6sOOeuo8PWiNJlv8+P/Rike6Dm65G5Rj8Er/tkIwrd2Jm7PDNVUJmVvIBDtYAt
6h09CKSTwLheAZioTY+hB1yPw56U0C5wfbq3YzMcTLvCc257Hdw66bxiOaVdA00uMzXnAUDmSXrp
o8AWcUUPg7CXSfrWGWwMGr+9zfXV75eBbz7Ec3ewV/+7ZNS8RuLeEqUrWPU0PfIr5wibvbyDQ8/u
z48Cjl5GKeMqYlPqQ94u2DRJo2dEccSddDIWdP0D04HBfdU9jmZ1BXCjKE/9QFgJPI84i5+t/OCY
TXWoirVKRyJWoHbbe7n3klXvQu/KQzAsyclJ+3vP8pat8Jrr3OI5oC8Gn8+p+Lg1UmrQFUcTeq2y
1YbI8O0/7jr4pm15S2DQnU9bBfcfZ8SFPOvOvMYZZkg6XI+VJbbk2TJDZnSGcXy8enCmQ3No8/M4
5v7DaHEzuUaTbSXnHNREzywqh6lI5FG2OreFSh+q3CCjfhwf5Tix1aCGalIS0aY4O04WEitMJvXG
8QWZ5P5MWprUfPSdbOKeL7cFvluCKyW/Pgnuj0PifCcGSq9hiXhWvM2I1EyHokvPzCvuSB71JN3X
yivJ5GaeQr70AkoarnWB6HVxD0kdRG47JVE3oVSeO2I8DW+XWPjznbIG90m1y4Q6nWCxtjpNFP4l
CXVnO8H9H1Td1Vrh/aLw7e00ZsZGx5QVwsJ8NqpJO9KVch3ekQmNDn3qXQ9E/cqa+uL0FGL3cG1W
NWfbsem/l336bQm66FaacFZgNdxNKhpgd1zYtIhoQrWJjG140WPxDlDcuOd0I+l2ZiKaoTH7NhDX
xDUv1eS8uhVDDKw18VasdXhWfho92LBlSrgDFM0FDuw3DeUux4Mnx6ramz7wtg4JUZipOK0KY8Yy
Y+yn2WI7a4vxVkNixd3P30eiGjTqsx4UsO0XVLX8ZA+iOZdupohZdOoT19WjfhIinJgWnl2Nvj8G
PIJiSFtmgpRZdA5n7rN+1K1tl9vlGbfAsM37UobKhua2IDYAq7wz53ZdSxmOxKU0kLcqtS8n5GD2
Ka/6D807Wrn85H2e0NT9oL29q6TH7Mamr2baKx51j0++vHR28OEv4HlqaFWXhlJzM+ZyCFlEtEuw
jGrbL4rmXm0+1biN0CWa7E8V7TZvCBh5Ohy30fUJ3D+6cE6t0R7ATUwomtu9mEfrVNEusay0p5tc
7GWvnmIHxtGiYXf0dJv5UUDArJed84KE+cx8IsJXe0HJNm55UhF5LmNyRbx7JwcaFNKI6VU5ya5K
Iq1v0jCeHHQMcebT6aI27aobAT3uAAQyrNpujdjorsCutG1t9yOKfSpAlRUng1sVwXrtQvNstc8g
5sAE/OCQGtW9pucH3OLyhG/7lNGN2pTuWiFP5bTRXBWf5jypDjz7kN3ydhubGGUBOm9KiV5aI874
zaMJG+fd8KEIJtoNllAHoXXiphyMcz5vCPcbT0YOvrXRKsKtRK6QIK9SCtue32qFM5zUzBqYst3j
UJ2qsPPyPwWrfjCnkR6kw84gRnTTm222aRzX2uUo/+9MjcKqmN3ysZXDsoFhpb/Ino4Uw5n7tq2n
13dPK8W3KxaSt/VJ3XWa5Rx7ZWuEqSnnybe8b/Cz3beRDke56hsd6d8XlsHYAcrd6B8xHmSPNQDx
kGQn65skxzDTGYEOXUUdbSxr0zDlc7XsCwtVf7HI7N0yPGteIec/9rKNv1vDOmd2Nl05dagwHszP
zmdsnkPuPy/If7YxvD26t8zUhrTZWEIAid2IjDcOWbfawKHs77IWy0cGSxcvoOiffLWx1wWuyAf1
5MggoPPrAjvRC+hZFb47idxoW5Es8Wp0zv3i2/N3R7ChnrgDMTcWqsaUmPOJOw8fp4StayX53smk
fyx0zb/NfDDRhnSmW1XH7NnoBMYq937mPIWp5ccvgAs8Erb0k7q0Xe7vRtd+FqyOyKyWWyQJ9G4N
DRLeTJpYHLuvmm3ITV8tjM8Fj23AKHYBcpPHXfVgkUIkTUSMtPL9QwH5ZTODiOLpd+eozVauFzHa
oSnbY0dq9Eb5f+kiRhPYo43r2uXeMmkGtPE8hU6TvhFbQG1N3GtqtyYlHHFSxYASKpVHhmWY/dvv
kTYznUFoEc0QbwdnqiN8Bz8sEL27XCo+wW6EX993BfeAQEKlqZ1YfyQ8LMKQtPFPngefjV3d1Aay
YKa4l6Qz7zzX7jYQrmjOMTY3Eicyc/NrAIcS0bf4oW39oBvqAFeFqMO0IIK7m19k8yFdK9toHsW1
xviJ8QgncEhPTQ+P3IKn/2mnAO3pymboRpYfTuWHmVBy16/uXQ4oBDeiocg4l86URz4fQiyHYmfH
2tVNs6OmJjeqc6sJW2F99wb2k6p88CvrB3sMUu7hg41pC9cpvi8CRsqiMz54L7sG8hm4J/kIZZEY
h3S1VY4GIZ33DAEfe98imrCYt7U1Nrjol78DRYOVv3Wa/64SR2zKZNyX9Fdqr3yT2WXQSBptg3td
9efRkbvGRWov2YSS4oP+G8UGsyRdnYTrMqb3/ORUzjZdM4w4q3icPDQW/+wbzfvM00eXqjPlS0Kg
T4k6rtbzL4Yxp9ngcJrpE1zUmLqUCIuzDa41LHwYN6L7jvOkgTVobRaP+CYnD/6wGhPG1MdnXS07
oRp5O0kSv1SJ0cnxd4x7/dysIguUMwMi61HrFoCnIsNCmgwUpPp7D7M4Erl1VWjIcLXnb+CE/J+V
QVywld/yydC4I6Y2qKYhVEvSPWhElB86S9j73AhuRZvN17q0rMPSJ88Q38D3Cv2GewfWqK9OpJnM
N15BzT/JpNhmVk92mUEIjfTzjw6CbuAiZxegSNs+b6BtWC+jm6Vnk/0nTIuYktFghfE8Sv0kkWCc
CizubRzTmb7NUjPZdIooL2xt5b5CXEmx1YWmrjeRGEmEKvuRrcXQ5w1OgcAGhsx5lRCyYDzkovdC
R5zTzn9VXcb4TaH988pwXlogaundEvMrmxoNJ7i+f8a4xLaTymJnzCP9zRytdjB/JghnogWeVc3t
u8S9OhSx+0jQAJLFhumjzYQ4NB0Rn5ktLNEaebBObvIbG330Py6+YJbvT4Oz/8c3ZJkwi3SoPxyB
A2v417/+/fZUJ/PWrEZ+54lAGmgAzyC7SDUUNqy6iVAkiilaqKpK/y7MCsemynetYsLrz0FE1uoc
6ulIhaiqd02gwq9qj9mhmR5zNe81U997Qfbp+/TBeoQf1AIFTLuYPA2WFUIIKPWSaDGZtHt1Vl3M
2mDZT+WjSeMkqgpCOwI9aGl0HGlIrAhwqieSGepAgfYpTnZKoy5xZqTzxle+oDv1WEBClG9bZL5H
h3ZMmAwxy1bf/vE7m4lrcC/0QmdFD+4yzphRO4L/kV4fQRxYQtTu32IVRqmVp1lY9UYu3n2T2SCY
0L4grvf9jdFyAIsV463JYqzrlwjFdGBDfdDjVx/Rw466uvMzdbZnLVKpDpaoLz/1ya9PNT65UXYP
TlY/jog39uhIYFL1GJTKFXGaCwbSiRUcKy1mgx1ZZKcc6B+aofKSOZN/nNohSnTUOg68bc6mbbOr
2gAvNSPCqKyMtwmqlypISTbq72UKrlWGHiG1UP+iWQ5C+Bls0yjItjJLUUF1LUyu2zo1X4w8+7Kc
QlxnnSWyzrJHq1BT6MIBhrpWP4y9yFkG5DV28h1cTnMzS8veVC2VpMMgNgXL789XIcSTMzCqzRpp
HFD5hIubfzJI+Qul0N4wzDBvU618MIPkG1N3Elkx91qld7sK5dtC7g8OoYC5ZBqURIaWf0G61TuR
okVKyTWznRn3qr7shqUvzmWQ0F9M688loDdPAwsaAx6PsHKD4tQCnq76YKsPXrXvKpahmBrbgLqw
cZ3pIfH6h9zMnj1rfjM4Y25IJ8YXVQtKy5zo5a5i53iEg3rNR/NHJxFvtHo0KI15Zt5Dhyg1q+e8
0U+6aZKF2a9JCdlD1+p5KEXQbKFFnHJkmqcJy+Jik47QKfI/lie9zvqHwiPrxdCyu7ppt0XlRNYq
ps3Rl4S9xy37Kw/9X+lo/3vx6/+DivZ/EuT+f6ijNRzEpf+zYeH6WWb/p4r295//08n+Hyb+dXf1
0vqkEBvOv80K+A5M23RxIXueZ5poaf8lozXxm/9TNmvo/4E1Aa8yrTj/f21cp0L6v83P+BtWmT84
TBMfsufb/zWsGZoLgR4k8MT0MTc9HQxq04ARB2p1GvC6aOL3ooG8DERUiPRcuqDk88RTESDXP7lu
XIXv0lmtguNSuxqjt8LbjS1MC3Nw9+78xMyZ4ousIAbKjGDS0dyZlA5Cr/6UoNaPgx+/54ve7yfd
Wo7J9JyiyFnyvLsPOho6fWo8IEzDdIQrK2/1fusZcx6loCk33bQD6ZvfzIiDONpqXjinrxr5i/vW
INxJGdnXUjnDtTFxlYvBoCDXp+kw2cFf1JlIV1ePWOBd9UXvHt21+svaj8lvK1ykaGET8uxUgHdW
z/U4KhcXhcpagYMIYbsQ4xajYrttVfxZVI/eyopRPug9q0fBp6b9pN4ComI7vzM3ZKRrHDXVJs7G
i1vZa95QSCT6kf4zZnjAvEOZ96FOUETT6X+Hxnto9PnD9hjOJJ4bJpO/dwn2RW7RP9YawlnyfZFk
P8wVZZ9hN5HedjtZdkfNtA91bt5l9MP3Tf3YWR1/Z9ZqtsLVKTDdO8zRSEPyN5ysP3HukTWzTCdD
sOEURnc1XfUKWn1AjGmdZqedTrRWw9KUH37QfdWxoMqfj23KCFI15YF8RJrkonqvDOyc0tTJK5cd
Exr1NIF3GlL7Y9amP7M9KWa1bpTRcoGCvasRDWxniH0iHQ1iCTgF1CN6mVgNYjsr3UT+GRz5ogiN
DMKcihnkBqCqLk4zX6VgRoFM8gkf+F92f45wSDc71TNk0RG+zEzKOv1qBwgH4r5BFJDlh9L2g52Z
NNWmKA5BZlxL02Brp4ExuKhBR2DhOxAxGvNZBHZxle0W1Lyh+is1NB4waqcnwVZn2AyRdC84pEuA
nU5Uz4N/xe3ohaXlIsNx0OwuQXmD7puAO4NBgmr6BcoTKzlhoHu9hg/YR9i1h3n1TBbUlbKHalLT
AbZTuKfpcKM7kNj1QQYUbPaPNdDM9xBbZ0Ww1zM07GWd3y158g0FSmEVHd4hiSWn2SNIUcTvtf/Z
aXCY6Tjbu7SuwTKlLposhDzB2DwRVLtJzXq+XU/ljfMKKa6jhUBLDyDTQKr8XLgT1S+ad2suzvid
PIwcwxgxznkxmeHjaV4lFwGzv1xsOcjsIdCBgFtPnQmSZjNms4TmdVuq4tbHtD771bmCrxdk1ktA
dOZGNYBvAxBcS1xFmi0u4CergSRbdCo7hIDXLO/BZC3o3q0fk1hFsgZILCq7S5fDtBNS3Sox4XTk
mGiQjjsG7NEeXvdG2ryzdul3lq7n+4x8AZiQt7Q2GdnIGzMjNjHgu2pOj72BV9PP9KuQwdZyCSYj
jkZv6JaQHP2Bt+fceNpbX7gHGD7EcZJoP6fuV44BJqxJZhqNnELG999p4+9dC+1oHWS7oMe0uLR4
YOo/CLzBNGsoRfX0waIngpp/MCJrGmnVoEYMq8UNSWBKt5njXTITJogxMGao+i2Q+znEn6izcWPr
wTlwS2DYaUnLvwQ3nJdyoYvuvpCWMiLMEni/2zQ0/WoIG3h9SUpYOh3qqLHG/RwL+rx4YeFkErnU
nUcpoW9PeQjWE4ylPBtxc0QuB2BggCHttExS4q+Jsqtd4oM5+s9It3eGz5NEitqzdPO1xK1w/5JT
qxht4hndT2Z8IPDlCtBUhmXm4gYzm5eueAxy6lmXafXG9PcpWSQoQNAb9EydNlAmo2b0aoKzfUSt
Pki85DPDOWw2JN2latjjA3oJiBkRC11rp7cjvT/2sYRTPzl+xIE+Ki0UJIGGtyuzxXH2bI72S0U8
kl/v/d6WFLZdsxvrDrG1NUG69etPE+TjoajwNJsBanCrhH0ujGPL7n006uXYa36OZU+aZ+nob0nv
c7qfANJiEFZbVgO9guzqBXtZlegxXPazluOBHIMva27H0G44MDAXPwi3H3a01OF6PZgWrGg7xQC1
TICu57nZawRIqzp5ZqncJEjLD2skMvLnY5aRpqH/9JI9ytXos8z+nfRGiIzkxyNcTzZuSaiAIqjT
kO+WkbJzRgIDSeKvcxMse4WuYDcmxuOQIUnMzU9sD1aE4vq9yVpnJ4IE41viv2rII6Ola04xxvVh
yIkCwioQQFzWu5ynuHOeoHtwdid5gh4zMEpYhKhf8rvamajCR7vagiYtJFGSjp5MGNa+aiNCOeZc
sCo82LDbkA4pZoS4EbYl7uLcN+/ihPghX7tpBqZ0MhvKjZEwCOlLhmgkrxGPy0NjmY4R6SbnY90Y
1sY6VsCpxFxQjOQr2ZTgyDF9pGBMvcDqmNUbfuaM0V1Z7Rp8MPSHnFdmued24bQ6gPQs+hfdH84t
kcttTJJRDNOHpyzAiNDt42TZd4Rr9gErJrKwk3QWK0xkts4bt8NiEWvG5H6a9SuiFiRkrb6NNdIF
mJYTmSFUd9sSB9RiG+lXR/G4tlQLA39xgeIR0uFr3Sh0dtCndL3aGmXzRA5Vsmlz5yOeTpahF6wP
8kCa41zOp0xPyN0VlQhFn7wzbwdzUo14x1eN9T8uDoZI21SvrhVgJ3Dbq26uEghmNFBytK0onUvN
MB6HOACB1WdCHMcfZBWZqUcJEHTmU/KKQx4GagGWQf4nT+e1HCnSbtEnyggSk8BtQXnZku8bolvq
wSXe8/T/ok/EuVH0zPRIpYJKPrP32mT1xUl0D6rr6Ol/6cvTFyDWj341XyQA7KNKU8yT9qMnyvsy
19nBi+v1wEsI86q7KE8abwB+EblaZr8XBZkumF83SfBnlrbpyVzUg5+/TijGS0JXTpXjvijhXfn3
v4bMJbLI3rjfhjz089CHOvN+AfP443B/XJFzDYFa227nDOpDzuSKdEIVe3AZDoQ/zj5kwGyAwbu7
sn00ys6/gN9/IqOVwYLZ/5hFzyyTPOtXv2Gl4x9Fj5UGUKnep+v00MZAHSjWQsTYxEKvStNDzhWK
N4fpkG8cVs0MN2LBNlMA4mJon/TceuFUwZTmrcgCkHEbYkMcG15OKqVxzCf7w9s+JTPeCTUh/naL
xjtFSG5RLXrBkNqMg3LFuDJDrJZx4ZCgTYida3KGmwKxgU/8UKX0VcRlzHo43aMwQfeJkUe06Z62
tk23AZxj/7V9nhiAzJ/yPMyEeUk2vSHxULc6I5CusD5mkq7n2SOFT+ufSi0MJfP2rgAU7zYtQT4O
g5fI697bTXdM6Gri2+PBZQGArYSEWwoiIZsnNAjnTs7vU+7OQTv+bUVb7NSEEAdf04tHg7Bb6vmg
skhAnDFevWX5i1oC/nzqPc21wwU2xR03EmDUBR1JwW/uwOfwR++ThaT54KF1DahTIIIyn8GVUZ1h
bIduRj3lq5xNnGr3cnKfvf/clg0bRjDyYBha8WhNcNcZp3keQQX9xTTCqlfnGLKETQDSKUaFHLoD
swjEtafarxHBFY9jwSzPyUL2tcGwZqxtiMox1Hs8QmNwkuJ+aiWccRdCSZz/MPAr9ln74YvmVWV4
MiaJwkg5fxKnvhHrR0Ljrkuy56Hu3qr7jgDlxB3e3SR6ho1DkOK2GDrCfWc44TiQbMRfVqqoPA1e
ZR4zybV2aVwj5xnfFQgQv3S/l+rbkxX/XZk9m5Ph5Fr5y2bFWKYEn9Li/7Wg7iObs0Y8RQ1pR87f
pOr/G20jO5iozBhQxg4bkZbHJLjEMblkzbBzUcoPgz64Ur72XdUFPPy+0Sffe17uMvmRCFL6s1uw
OUBNcpxn47mtkgeSAJn6LRduyo9Zb6AVbAud/N0qTc2udBCPjKOW8VE07Ylkmp9VEszhlEdDsH6x
R6yEC3nodtrvigS2U0skCrrPrt9lOpooQu2n7Kl1hAIJIlF/s6GC3G3ykF6epl7+QmsGcmXRdH9D
AlEkA/+ypFcsRw7WzIYXiyorV8YT8m2fD0p8Xvzypdfy5rjRhzG4geUQnlEWhGMzab22Hu/FWrCz
TlH9cOPnL7ghUKA35ceCmQfShUMZq5lqR161SehvcYLyzdJm0KECDvJW3arEID6slecqYsze8Unc
16lBiqo8r6lBDSjxAJYgOVD3B5bHsZFOzotRqSO8RPzuuKxcf/Pa0H4IdOWEy5YUUMM8XZjgBF5t
rseJZcXOeXFbLnE3E4edJtXP4qi7zl+Z2Qv6W6x5cmf4117jePe3xk26xWkqPRwTM6gtK+K8K4k/
WmON8KZ5NHKk67J1j/zg0Fvc5YRW7kG2yXJoLIsSUoS6fVu6D6O28xB41q6N7lM1n6fe7YlbAZ7C
uDbsFe2wm8rveMm+up5w4oY7ducqmsPIqKx9rfSlIfYiHEqb4+Z7lF17FCuFZtIaQddOhB2mVRRA
+jhXJZPpKl8epT9ZpNBJ5whqvWtaDyfr9LOajsWpkWDIjU9OzqWUmHH24Pd2pHioC3DracIMmvB0
qhDa576Idu4S/ze21n/U8KHr1Gk4urhtohkJ4YoVcY7l8NyoITm0XNErRtkgIZKNojOfwsShzbeW
7MaWleCikhFllhXYBvDiICrRRxjf360BUN+cJOPk3o1D2jLkZMRqKTCr7EvvZc/ToErolaFyUUvi
dkyMbSXtJy5kFYUTdeUT7sgiaNIUEW0dPdTtbQHOcipMf99sUq8IyeQohEZhOFBkgts7dAnSr76G
A2W+RRblsQ8SAP9sV975WNpiHb+TWsup3TK7gS0XdIgd92a2fnvUBTrdIi67rfIrGb+nHng3a4sB
axB39B5Qda/Dijxz6I4ZDzX4mhlICh8EzxoateeHABgsuoZT2fuwXAUVDPyXoIs1rZyiSccNeLVQ
iyqp0cV4SF8axFq6jELX0+9DDqrMjKFXqRgtYle5Exq7uKE+Grkt7OU6Z92rxuGp8Lvl6kI8BdUA
R4cJ8oN4r/aiXfdzUa/JYroBirk+aJsMBfVYXmcWlkWBnlqCegdGYRxipOn7YeBhk+R1mLA7iVNT
vcUyzVHHofQx0lfE4GwrV/XkdTGuwbU9VG4yB3aTxCE75enUZMnRhR0T5hkzcdf1K54305lVzgsG
Wyy8RY8gsmaTBMKBYnQRRANvaQS1ZDPTxho1GFbG/Wyv7jZqOAmFYacpAC7FBL7b5VBcZTV9lUVq
ksjHsABrCMEiWXkbcQfv+mwtD2kTf8a/JJ7J21LaaTiPPBtne/x2E3vf96UTMPWb96JG4UPOzXrK
2B4ETW0CjEPvs4tzeu9q8S9+OhdBTNoxz51VuPlLq8fHlrJC5RlgK2PSoTcqdiG8WC//SKitqHTZ
0BddMyDVo2KxZrtlZJ6i6RM2K3fecIMj1Rhze9+wv0qyMhimFQfZBF9bc5TndJABiApFrbcxvvrf
NN3dwY/GV4VwI9FQwxDhv1orSq4uN+qT1OVHHcnsVG97s2Jt9jIVp8jo9JFb/CPJhgz1ScI+ajV/
E6OoXROunPD+Wu04svzqfvs0RywanbGRx4FI5cPSYPItsVic4yuNP9YJRRTe2Er44/F3E+uaQHH3
hy0OUdeGPv+b61jubzQmMO8jvuQa/W1p+++dkV1iZRWnFivLSONaeDy1PPXJI48mLY3mc8xdxNzJ
foimvDkfLLBvLrj6wLEwXC1WNtMfgDLOm/EmkN4BVk/uPEZVqW8fYPmT8VOTV2JKF2kkDfpBxwvG
jeLGSVDvtA9vrpT8YG87lKjW35P2Zk0muYps9demLnC3xW2QpkxLSX2r1oGfmhqbcpeYiU6aj91g
Hzs1ohEbTAj/nCTJaLrHuoR1gKDvEV0bC/VcNGHVxONJFXmymyYkRpDsVzpabmsrKz1Y2Ke8w1Ft
dMVt9r0zmsr0UCDJ27kFsYfc5mzeRBN/VebedvyjNGSPgI9sbyexiVBGJnSmZTl7jTpYa1teUxLA
JPbZfVRi4cAGQgfSZNOTjtceo/u7dJroNSvyQ4rKbTXke49kjgVuSswdjSieu3uHo+CxW6035sq/
h7YxT6LkoTyKbD3lgPjJAIn+5DJSuz53Dokyv3vV/ElMaqM1+6BA7VA/P3XlMCFmaJ4nhJSMb1JM
NYLGD2bqEhR6m3wOL6NZRve5p8+w8HlYEm3HInqvcFRQKFGE1Uvxzkf5oddLQlzkGGyoQWN0Dm2d
3KFcGPaqjVktsurZLVuiFXKBXWbnhOyUSOLQGTeBLRJxjYsj0pjoSAnymSMhAOXYP3V8qODmMHFX
mCRt7coDn2eDPS/jVc9k/Ek1wdN0H018ArNa5aHtmR0Tsb9zIYtLYXCcZ3U07Ey0g4BpEsG3I36E
5IJNPsvGDF7o/UhJmAzEGMdAvEI7yR6joT5UlnH2bHLlVYelw0nYb9cUu22LzrOhd0TqFtQu2DSy
DbKD3dVXw1yrU4K9WKBdCp0cjVlv60DoiLq962gS0+arX6L/YkS9pPPhu5xAOpgM9DfeEBfBjZnr
udM7srE/GRQdKg7rxdfdfrVagyBnKJDjeEoWKQ+N4Anq1jguE2Sjbpq+dThc0VD6ml2GRaBhMYXt
kn2MPrbmgqo2N/X0sGYNIsHS+sPOGY5+3YEKIbwtoCResKJVvxEKfdpk5gUZAsNjNG7LZNCm+0lM
dzARmERHnto16XT04SJgNbxqGziHiXkJ+2oT+vHU3yM9YwUDoy6MS44Bk4RTYjlpz90yrOOeod6M
X1UPowwaZb5XHJUMMLDJWBynQ0VuA8veNcvR0BItFNp+frPRYmy9JYQk0xH4sJPj6lXxXuYap1m6
EeaUxVuUqpCWE36AZX0pyc5jM8+P8qk3ZPtWIrFClJ/wfiK/bXneYHNTqPcGk0gh75gNTgKu77li
NeFCQ7TWDoMEQ8792HJ/2J1EqKId1DUO8pvc4/bq3PRgLc4YNtwcevHUY+IuT86anQA5i7Mv0vVm
97BJza5wA6nGW+G5bGuSwgrLtSH3xWxIV7Bv0ezb97pxjLuozQjfrK19Z1F4G8SStqM80DFbgc2k
5WxGHs5ryhIrzY+TQL1qroVxM7DzMhCgyOyNDSxJAOuIHf0ZV6IXzNn0jc/Z3ynE30+5a5tBFDnD
AZkQudgaarv0YvXUGej6yIdnKV5kp6G7Q6pjUJ4XGdoTJvoJqdvPDLinB+2juZ7zEoYChARjbCZY
MwhrW+owczUczFomdVjWmKA2WflITl5VQSJP1+6B0EmX9FQMKjJC1e053rVa+q/aLPelcIe3RZrW
i0E1S0N71xaj/zBx3AbJTD4Kso13TITgW81xgzXfzIX+EaG5YFFVlqEdr68jk5Rn7CeBGJf6tupl
C/nWW1A2zq56Zoq7WoKApGm66MI4qmaRRAkI+LKWts84mp8W9Ay7pO/aoMAXhse1hlNvGph8ca7K
tOWXERjucsvdu6oxrn10cecqJOGreP73hcOmwR6QisP8PRfc8ggY9XlpxHTsDXwWNuRZ3Rr5fdpF
ISl244NZmvq5yOKI54s2gsYA89p6Hev9iYqeubhtcK3IkkGaoCsSDCXwh2Z4WG0r586FeiEMVCjY
Ryk9vP6Zn83MwezK81RXP6pj7GrkzjX3TftOmPldD10+HCzvSZRIu1dvyl7+fenXp1UayaEC5hqI
wZ8PUeH+yuv0VHHK7X29iIDgtXRfTq4ToJ05TIv3Qup4eXJNTLzoYLbawHQvZXOmdXMu6j4xF/Mu
oyS1Z03aMK3jfiqVy9SY5loPFGi+OYCA7D0UbWQic6t4xC2Tk5OiFrprw6VwE4y2/veCEf5YNjNi
GOBrqWc24cBToivIzc799Tgnb20+rscebgsK0AEFnzGiao1QC1UJYVhpao+PU7zQArsxkAeQoWIe
Tj4lSjAWvh2WdgUcwnG+ypmj3CYOr9zwSnp285ADMDl3c5oGJuyjj2il1y4nEGO+YoEKPBpUJ2Pd
tsXThJaUt4fm4GhsjoyoPwFChSHmFObOKcsPI43H5wwh/WqW/w1dosldwXdG9ETGJgLJomWjAB0A
1fikqYQNlA5EpfpcWzjWhzI9gb7NL9HfbIPEKGMDYcQz6aN1DI4IcNCJ8v4ADqW8uAnktnia0c/o
77YD2pT2D7EV4RwsBnPfGWYe4HT68GtkG1EqjXMTkS8sVgtkLmG9avUfuOJs45DPELgNg9ob/b0v
bcDPnv60Ylr8WC/OfV/Py4mZ2RoWXhSQgv0151NxXzWRc4ef8xs3xq5jccAoO2UybmG/MqeUC8sA
CXhJdRiLebl1bpzeQwlFBURsjAsnKdY8PnFTG6G1DP/BnumrJdrTgbyiUBt4th4tFS1BFDSOlR6i
ciS918LySd4gTw7jgzi/kQLUICrHGq0zW2m01h7IbAH4dRhCz1YmAApKprEU/3VAPjFCrZ+po/5W
I0yKfJnP/0AryaL+4Cup6HwGhDhuWwRjX1IsmmyEc895XqYFTp8VDaFfi3onjPiPbyYR8COPpGeG
kwXuNOJT6zhYZYFKh1fwj7Tj596jk2vvoGs4C607cr7zMpjUtz5eYKwRBsbIYFiYKUc225bZ/68y
O1AAWO7YYhTdnVEbPytBjqdR4k9sGyxqIEDLLDszOn+d/JahJkbtAymCzonmDrV68ovkk3Lnybl5
jFSLXcBLuHVXA5or8InA7iuPbg48stgaxc3lKMQP7U17skbxhcz6iUg9VLYp+ESJb8Eo8p9FOwLq
KWFZY4HdpgTuFZssD7bhujfmGNqBmC9fqhf+pVXt76Im4l4Y2BDZEeyVt/y4sXjuHDxpi7m+GG5P
ixiV3/SeO6gnxQmwI0MBywlrUmh2KUvyayOiX5FYIWSpArSEwvzSrYShG4iFe5M4goqlSRahrc1Q
pWYOsWsgoa2wc8iwHSudvmMxR0ngWvKzjOj+hiNzpu7RU/G2ozAYOWVvQnj6dbESMtksXJUdg+y+
N707t/GXPeSQbVfc0R3lSczeuzX3TKPnu259rKEHnYtc+wc0yVU4Dgv7y8SEQJjUzxzP5Lc2VnMe
M2U8TriE3QIBWlL60xWB44e/MjrXXg6ryOKJ1St1RImMQzVX14JnTGCbPKNqAzHKv9o6XRcPUdlw
Rmf17nSXGfX7PBJR22567/SUSxQk8QgpPGKmXtUQRUyjMa8a0FQbgf7RbH2vDSPZLImHc9lwI6Se
2OhOCdnHA6VurgEeF1dnNvxLkVnzta3j5dpqimbXowyfl/Joy/mNB+RXLHLr0KEcjjA0Hma4uWkX
syJuDXoCd7n++1LaXtvw6mDYAYE7aOs7Z0tLhu+bmVnsy8cl2z4JBH4jhEwYk9BX84Uc3rccwQ2j
nZVWfjFebaQ/x8pIfyaa730qEYXzZl2xyChMqysuMmaLaZCv85llnTqNzjrR5jEiKqb1t0/pdGgV
R8KcQ4Isu/EN4YM4pMJ7xj8/HpvNmTb7CDlqljd3TV0Nx6T3X/NqolSc4gFrSmtfI5+hZw0jKp/K
+G4wInm01uZ5LAqXwL35K2F3G9SV/PZ7+w3nBB+rzP1RJc8GeG2AQln4Bf++U2Um4LMnrFwpA/Pr
AiUM8ZHfIbjR1l4sGTPztCiu0INa0u7ZqDmYYq8zpsnBxcCZgTmw1szYdzEr9WlhOmWN5veczPFB
1Ar2Va8fUasWO4cVMyVL8vjv++kB3mbpReeKYva4GsO9m9XjVTHyZUxWQQLY7LJu+4gGBiuL9M5F
Z4mNRyAuHVyuVOnktFW+FxZZA3XppfRLHCKMgnngkovWaQSMPhO0i41BiL/VLhtVzEWasXMEWG93
Wra7VBKTMcHz2fBoGesXcOAQ0CIvoQmXMW183A+/TT4hLVnGdOv2MbHK57Ich6MVaaIaB0GO9/8j
sP79aUC7G+SsR47D+mVNnbEfaw6vdfARWTQQX8vecY9RH30DtTnyF8LeebNWPEQIrLR20zsP/kMS
Y6nWKxNvEf1WRf+l8hrct8Oo1RZpcvZrxvC2sz6YLU9/mCGIo4iB3i+8f8xG/PnIrYsxslnzi9Kb
kgCFmWFGzd8EgLlLnjT8A2isKTLpDPF8JOfp5iUbQtvD86S02JmEHjJ4WB9UpN7QhmLAHq/tdgci
JplD1vj+bsBbfJEOTmcTB36EfjfQk+sFIIihtzTqRuyheUAzelTrrwKC+DiXr1z+5UrSzMhaxnJ2
HG1zYuhTB5cvBhP5UC82oe+iZCnQX2aB7cNPUZk1dlXcr7xA5mjobwvN6ywLBnN+c19bdvzYyWI/
W5F7zSMI5WUBKKMU/cm2iUdk/zuydkzKfVaDX/XSNAmK3Ib076aPcTYSEJjg6K8J4hM07aiokLXn
6Unm1uNacBHtbHxRjXgVm3YPu8CWxKHzkLpxoa5iJVL7TzPnSlB6Ka88bW61BF8El2fZc2cZ9/6U
X8vJrAl/nttg9PELFikBe4u3VHc0h7dyktvW1SPoxmZYYsbMRFc8MDu7QNyOBoRdgeqPbOPfsz5b
ELZMb1YP7cDMmSNOMOpNiRo+w3gdZ91Lks3MgzPaHh8AVuHrg+XMn4U0m0ue9m99N6Ws/vUzG1ce
nYU8u7VvHCXx8iB7QqtmWdcu6Jb41wTnUo3WFQOReo2OhYBpk2UsV1yGXhdVMdBhiCR2tocGsGkQ
WPCqnWZxmH1wGeceFK7b9/txGaNjK+g0/v1/KOwv//6UMrA8mq7FxLhZLhq99Tqw9s+0d1tba942
dwS4YLgVg7zEqWAexsJ5L7CiOowwm5X2FjKaS2DEwFzY8+ZgVZ590q5vnrpIL9x2dnvqt32Ikzvp
q7O47CeWziZTJXl3H7lNopPjdohBBKHczBTpHy2mnTaApYbIwN3AxMyFdjLd/BX9oVfq3+Chs53H
spRilaemnanDgMGTpO/oWBGGkC4rfLxYvhUNz6Zh2hbzbD2AQ0M4dZeFANAGe7xM/lgtdECkFWvY
00bu7IExvjNkQxBrSBqGZIhS++xRltWmsu0TlgCB2VoFki+USUmmTlL8O9Lxf2McNlwD2ZZQzeXf
9Y1SA8/eenCS3A9Ka9OAbf/NbjKyUBU6VryFMPy2P61Oy0cIWU0QFQxai7nCkeqciShCJcb0qenl
o99z5pUrF0TRkIQ1tw5m7ro5U+3Af4EBlbcNFsE4iQ+1mb4nm1h+TPlutmGerFo0cCwk6ncN+ag8
zDb6Bx13P8sCFBDGhIBWFTOIowJI0YHKxhr4pBo/ynHfsEKC3vDIzTSqmabLTZJTJ1pW6MWrJk/h
IKxqRe/d4aKmtNVIXC/z2LpQz8DHkm2LwqBM8gcHyTDO7OeB7vn87zoN4FkumAUdVL57vRY/urCi
XVtR2fRPbe0WZ8Wb4eCeQ8OCQccbk+eRt2uLxZxIR8+ZXoLlOVpZdKxrgWQHlTurPXEi6qLZMwpB
YVCB/sPsjdzEdd5pBfmn7Qua82hzxlgBtwagmO3yU5lgSutG4J94Wr15UcGUGIyitl/p35eqS8uL
XZNJWXBVmFv2l7jLtv+7P7IC5MUPPAljQ8vTYkNRyIuS8YkJDtOwTNYryDH/j5g0UhgjIyU2yApb
c32YuIvPS/L2L2SeUaUb+vMqqSnF+JDVPYlA9kDKn4P8yxN40le0pEjmD6k/NA/UtAvHRYc/oGbe
Uy/1JRo/WMDl93NhyIudmue6casHzrhDNsXTdRB9wZgo+1OK+Oh4ZvbABAFAIAIlXHkNkx5id2C9
YIuiODmVo+jupdK/utppTsYa+/dSZ+roiOWnZNCA6bsmUDhFObQ4Q2hAHM5hRCF9RgazGjAqtlHO
Q5Kh3S784sFzY/ZnJaFbbNew/KYwNMUaS0TNN1u4/h3agA3ghmjMZKBQZADuCmOoDiugBJCjuF/I
giCPBbeDBrj6wJYcKkzak83U6tvak2rNbCH12LffkDdpaLTld+4ADVAtIgXhLSd6b0bs8R5Pnscu
H7VeU7V8TKfiJdfXesINTP7XzslBJawePFQ/FsjP831PROpdBgw1nEzUJH1XhO44zCfbmf9U7PEb
LzMORkdyEL+WxvCaQlx5Ek79M5U3LxoR6xbyOk8JOmWv7MCUmI/8le+UwGwjguKBK2NLJ9dPiolZ
TN3I9GBXcQAvEzvmOH5JnE2lt0aPrG9xGXJ6DR5YsVbqoHD9W27znDVUcemgmB0Rmx7nJgbfllUr
elDAgC54POezxde4S+QCf7gG61x5CgGTeLKolkOuZxL6UfZrEDVbDX4gy1Wz2XfjHx6F3Lqiq0PJ
5IrNIcEofP+7uCbhWDdzmBlpFLS2++gkv1PZ8NRCuBX6JrpwSWC3YsiEkoFRdGEG/VD8BdpwmMf5
d1N6X31q/jGFcS5xAcZdTpsK7mDHjiUjRjNIFXN2tocbNQQv9LiNkk31kC21GSDCnY9nND4lS4z8
216IfbKrCg1riViAZoRHqfzJYxQKq/nDY3Pt6iBt0UumnYmMas32LQr/VdRXq+sx/0hDHMbMYS6Y
PEaz/bfCJIN4g33U4PVEkaTAcyWQWsfDfKWzzxiqQybf8UnZHGH2hvJkwe5SKaOyK9NAJjA+O6ox
nclXqYerEBgLR+fNsaZT1DgURSjgosZ4zqEWWdGShjwsIwgaWeBa7XcRiUuxIqX05tAsZ1xiixsD
usV479FrUtbdRhA8xkXZ1p/eNT68ovkdD/1rjZAV0ic5fd17FHFL8YMZcKi/KqIRyybkDl0MFWVo
NqQyYsv+3lB4pijuDeIvd0NNhFQ9fbPTI1ATXVfQE9TjUT0fTTE+Kd85FxVxzf5IAR8Blj0Lv3lN
zUQdBI/xI1LpYu8WfF4qz6B8GSShJUw3pi3XBPv2JXGzl4RVzR5kz5qUQd3nl9gx7LCt7fSQzs1L
nGNlFw3Ibwl2xUKr7nR5F0y42cBslIcmzV8nZ302+VQGLqDkHQvj7FBGsXW3esmrdCMSXsjNY65R
8kjq4/+GHGxUPd+WnP9lTvGzt8sf6FwMiIcvtv0JZjsOTrl91PU7y9sLUkVQ5AuKfpHuIZ08Lww8
O7WeTdNkBNIa7O0jRKboGlxWS7gFGY6Byd1bcgDSVhiIxITbXUiSubfXOjq0G0rE3ijPspMHBiFk
FkyL3PlkOGCKyXbSSAd4VzhsLbogS6/H1Kn+M+waXfhEJlMhLXKFmSTBIEMaxBAWgQbDXHf4dExG
6gMYStRJPcBJY/mNGtXkGDk5g/icYzuwPftO8wioa+cTmBZUei6fCw6waDij0GDuJ4vfoJmAy2kH
oXfho4CxBCt7CjR2DLcMjiATSVGA40iDkSzi+2jOT8obrk0PcxE7y241+VKmeBwbEA8hEN8G32Wd
BSqarHMmVzZz5Xw2CwL7VtqksNWbqFz1M4MRzw0Wm9Y4zmlBUlk019RsH7oWAUrpNASede6xt5oP
hAPVGSwTGOInveYAQyAdHpYyKNT8M0fGb9FsimfVfNuROrD44MSJzevUkPlag72CkIXzwbpzqRAP
dir0vvPbE2q/C4UUO5kI9X3h/06S+gmjxD1NRs/F4UKPBUn3jKNaFpKBP/TikFngiNL4EfXgEnIQ
OVokB1+C1IGU/rlk3b6j886zs11491XGDqjHaGCM0LYmltrF8t5mM+PQ5ClCNQ9Elf6IIwTr6AKL
nXcLfCnquqOc4dKCgN/NPiCgFU56O8B3O0RO8TaNAHlcpjyHh9ljAs+gAc+wzc1E7ifuPzBeVlbB
LCTniDm5d81/jV2PVqqGZF4wtjEKj1A8c7hHgDUeczP5UzFyOMhjbxLdZiAEgRTMdl51t7z1Pxsx
X3MgW4cYQy0sh0cGWWHOmxpY7JHBqwHss3X8mZSR/lKRh6LJSdcD1/BQSYBfesRyXJbrGyHZ/lUi
9ArXCq9wHt3MzLti0QJc2i9Hksur8xS55d3oObDVTR226+rdWXZuwURLGG/mPCrdrmQoxAQ+UGRQ
sRGE1dSKKAlzufQh9iKkwsMJQnqPDZ15Q2kYLRUtCTZe4nZIWWJIYv1MRLBSdZAw9tlZDl4dZbFx
yTBlrHVbvPA5Q392maT8gvMZQ4JQz8Ck7SAGKQs4HgmVLvMvw7P4RuPemfUKrQI5uqoREkwJrnyL
Kfnke2M49bT1Ff/km34FJFNeuxGPOzcfKjpRHteE8SW6750elhGiQoVabI3QVGwKnrJgGi2fSy4h
XUxz1j3MOBPQRML7ihAf0RGyv8OANv00yR9jnOxTvPnW6tQP+DU5J9zsP5GA9E1i+j0JNikpF46X
9GIM87BfUaTt4ob1gs9gdc9ruSdzAdnw5gqPmMHC7LGbR8eD+VPWmPUmKBwPzVKR8VgWIy7vbzxg
61nmzTHxPYs5sg8ttqwYxPSSTG4GqJFiNDqqu66eAJqJ4poTZT5HMlxLlI1KPxW1799DnwIa5u/w
HRSBM0BtNgsCC6z6lFXOZh1wzR369vI42/iE2WGvLyoGK40r6EvKSR/nwuTzj6rvGlmK6j5et9Mk
fcm82nlYmpwms9fJ11h1Ex4BR1/0xGG/Fk19Hq8yAxajR5VfjTKuL8mKecO1K//TYimMQmuiSDKE
jaHZil4hsuyXLfPd963sjGcB4hOWIbBjX0j6vjWpBk++EP3TYHGIe8lzW9bz1+yZE3y4crysQzIi
x15ZtGffPo3bF4sgfW783ISAI2+eTjzo6k5PCUaiTwwo9hF/y3TN1+4PosZbVEnrc16K2zrzE2Kr
n+j8+BGs+fETjyWSxKk8NggR7uGIAbJkcbkzmSSTouTR68WcEFkjJ2qe2f1McY1BWvtqt7eCJtKM
EAauniy/AM5qQ/5F52Q9JjbRG47JBZ5+j/V0zdIIDha7kWM5Q4bJRP+8IgMMpyHtX6MaThg0V2TQ
FNUa+Uec9R+udqqTnwhF6g4/z1+JyoMmaF8nOUfhKhV7MAR2/347u0ydsyFmIyT6cnmcFDOxcg1n
Ozq7TSfvW/Zb9//+hAjoVgDBgbYJHcXrUA0l7gjW9pYiBP9lRn0a6qm5lPagTzkPiH2MFH3n4pCG
TzSdMNyQ8cTSKWw7tEDlxGaFmSYNc2szPRY/FdSnYFaXf7fVyPl757TcD3FNdVhB0kgFR3bCJ2vl
p6xjjQ1SIVHCmoG1ZzBQYdjlL6vmcg6wUJlmMOGcowMONeqF0Xj1HYyJaPUfR1f/btCEh1EKONUw
Yp+Q8wG5+KS7Ixt/I0P/mRvfdRPJawqYB9scFkLmxMH/+Dqz5kaBLtv+IiIYkgReJaFZ8jy+EOVy
mXkmmX79Xag6bnV09NcvCku2ZVkCMs85e68dlfs0aSNfcx3puynbzlSoHyRa/cHSmEJ5GLH8tOVi
XZYN2JXkjl10CPsjj8+sASQctPCY4msdJTBlDXw2ZqeRy1eY0y7g8jqG2m8TuMranXss8SZbOQDP
5gWvCqO7bOiPynvVeAKNvF3S88xwF6lrTHIuwox+Ojn2Z1OM5V3VJSdWg62RENap2m3ktSdyZZDA
gZ/Yzr3A8dZr6N2HqLpq41kiSBdJ1TyNLtIvkVyLnsgo2hP1vbUIkRU72Vbnr5hx2h5afYqPASkR
fjMp9UmLkWba0K68uhTwJFvrNLUOuZZmdTFqEKPmJNOHUMnnwtTcI3XiDyqC6KpjTV43UeeSF+ly
POocXNpV2fTsnEBqJ7zK52SKr4OOD7GE1Yh7EueD0+rgk0BNM8nPmj0jMwr5Nv8JsvJX57H9RqQI
AGXiXVyU3+t4nrVNmDbdyloGpLhVLq2ht4+lrN7bjFJAMeY65XGxx0CMRNYrJt9Y3pwoTYsnZRiv
8DK9TzTR4xp6eHFJkZXde84DVTNb+2aQH1E7aOT5VPDNDeulA7WvS5Se0+2zH+uG+YMBgt1uPkME
WBiNCvaQVtRjS9F6P43HO0loL6utYzbJmfZUz8qBEW7OoHlX4aNRHNwht2k8MMUVTQr2yQr24F3W
Sye2cEPzTbMSZtRDUPoDm983zUQaZDkn01L2i9GGKCmXjX4VEYLjKnGJCEpCPmkfOf6G58R8qQ2N
NvbIaW2BUNYZQAPAXYE72lSTi6VAVikNy6XEd9jqaNVX3BpHMo/Fbix0LIEk8sZWj0M5/rpdalOD
X88MMD6pnR+Qj18TOU4HM2YbbA/dNehSwpDFkJDQkEN1ao3QL/h8gGFQu1a0DUS34L+LEIStjtxL
Zz7dhVazy5mHs0qnwVq3qHCUoN53Q/1JRNWGmdWLzGjRsDsyN6ZLQZEsxwCf3dL+0H60UttaRCBb
U5nQFUoxt+oULAhjWXgb1nEldFhLAStEgSqnlEhGDZJUgeV4b1KMb3amdiC9XtndpITZdgSXh49C
jl+RIDFVsryODdv1bozZpuYRRSH7TsJpxDqZnEfb5ENnutQz8/b80grlHlFkzAh0gWbCKPRL08RY
bD+ZWD9Hh5lto4Mit0uPDT3DoTQsPjSvejBGNk3D8h57mZdc66IFSpHWL1HAhy40rsVmHLlrCdEu
t4PneHYbX1/sfNjPsFN0d5bBkEigbmUYfmjISdjVi37BDb7clBF15pruh2PNx6bVrWev9NxT37Op
U/W08ZYFe9SQetWNeA89KpxB6DbrOmH3QQtnM/ZA2bjEGjHCo3tX6znxSZ6w/Lzumn0a62o3OAkE
0dl4jTq5mshM9PVxoCfdFMzsjXpDOHNrB8iEOy5lXP5pMmbGUwKj9ZE+zu8+Ec6eJald1b1Vf3h4
VGiJVJvEYEmIk7ZjApSP22koqWwCnINRdgpZJIa+1ldsadPzTIrSFE/fbcaHNGm4oGPgb3NQPWgN
+wYmkl9QRSO4jm9zbz/Voc2WNM+vBCmEuxa/5Qf6aKAEuKy6HotjX4jnSeeEvf3kxMVIhzivaEjc
NlaoEWjFVVpzhGgfvjfDq92r8hWl5zYZ548G3iCWCGgDtvVLLCthX7czfuyW85s+AUfwMUBsywDC
WluO5e5FT34ul24NEcnadnX9fTILKs8p1f0SpzZbnMB4J09r2cQ0zVMeCUFNxqUwGSKaEd01wlby
IeL2HrVQ8ZT2BYEWciYat+55QSGXI1Jk+gu4QhSCKri7/TzBXSYj1lLum9a5FBOxgWEv1sp22OLn
2nm0LwZM1A8dDwyRR2xZXKGZH4rsKmzWQPqQPwwDrQBUvY9hOD8VYiw/YOsg8wwNDg5TKz8KPk0+
NTSoqJm2RQXt3h2VeXDmjCMjKpGV9yzret7dxVb0rSs53seJrB5Yo95VNQXvGi1GfzIchB9pqL1X
odhOdHPXaR00O3MSdznVGBqlSm3FEv9omvr4nqoJN2rj0MOaQTNzqmsXcLtF702fcCgCKkObSp5t
qcV/9pEXOv2q3nkRKHrO2pRVaz2L4o+0KX+FXnHJitE9089TT0ak7m9nVK8bDLbGeOZkL7P3VPv5
+3BY6Tsh6K1WCstfyg67CxaKWeN9QL+StOy99jrQllr1KpAfUkTp2piz7pK2ffBo1PE9OookbZIV
QpyJil9N1O68Pk4fRYNkjN6yaFozxbY/hrH9zghYYn+qP8Tg5hhFJ+qh0VAl08X2UJO8l3rNjEuL
0Bph/HuKk/mpCvQrsQdM/R7dMZv2FfmmCJfUU8ewecfhMmwo87ZNQQ+kGGZCQ1M2/wipvPfuLa1k
8xL29Y43HOGEjNCOwDDcMiBjEY5dRjioWq/9/IjWOnwYIuaZNYEGVzPTP8j/YuLQMIBJLKaAXh1R
cSiuzVi9+wZ9MG2p1zpVvssUHF9QzyecIDmb5CSRSINPSmymJLeboWVk9b89dvvuv2/cfu7fY//u
/sfHbt+I/v8fut393x7791T/8a/dfu3//rn/7Zn/42O3p/r31/49/f/92L9XcPuN2w//j8dwCtE6
7EZvh4EXZNOYT1yWE+0oDRoaWuxBmZtJhiLQYzjTa+pZFfDyQ2vtz1kFAxkTEl/mCV5kXH/DcMY8
hdUmyvfj8iv/7Wf+25e3b4UV5k0nIJ3v9nuV4XhctHcjA+2TTqTQacp1VHnKY/erWagmzehFGSYN
mKX7wQiOcK8ixDTdT8X59him+uJ8u+uSpHDo4G20NB/RM+rhdHYVlf046ETyhdZ4HmX1UwzIMSyr
DbaDN/x2bWiLnB8j8EUyhugtr4Dx0NoPzT/x0ECMC2Y6MwatVThWAwAScZ2G4M1IwSsv2MQKbb7d
O5yg2qF3JjC8GeVaONksm8l728vfLcJW+idNcgE6b+6VFz963QxkcEpKluboV2B91RUpTvZMkI9p
R2TxzqcOsMEGZlTK4iz9UY0NngyFKBt2cEsM2o3ZyOcl8QotwgKKLnYicgPyZ4NJMdugpGwJJAC5
FhgzWiHWdWaCuk8l/WETh+taHj4qu8UWCTrEqjWQb+tyKGYflIsA4a9ORjWOxC8GL/sqR24TAOyh
h1Tvhrm7kNtprowx/m5LQaKaH+b1bzVif6CfJKBxEd4GLBgiTXIhMAGspgwWPSklhaMgqib6O5dD
/ezWUMK7SGPfN39PSU9tEbf1Jm0qNtzBUVkVtMvQ/UZ65Sdi9PYso2eIovbGYU6RUiDWjEppRc57
0hUfVQWIb3kbdT4jqbBuMp2kwd4H0GaKejPH/YAfhGTjuJP38EtPaNIav0i7BEEdusK+CpH90MEb
GX0zSQXR02v1Uwm1aB14dGjtWF7YAfaoVp1dP2Bc0J1oF+keG+fQeZ4zl/LCQhvEsJTOLoXg0oNA
4VM3P7iMr9k4hftIWntS+R4BmYBpUEiooiy6jo5hr2o3/sxqkrwGJOqb21Hbdd14jnUUQ2UAN10B
a9jahfrFwYU0W/JLBgN+vavJEoiJe2pdCrOilAd7tmnLpSPs2RxZJ6haaxu0C3CIV3gx2bVT7fAG
2zGqBas1gIj37dZE1HFo+o2Gah/nKzZh4cQRzUo7PMdG71vMnjcuzTYqBfyE/PQT3RPUNkx6+OYY
M0lId3MS/vICDQTH4NAvcJYkgUn/HHV2ckbrHOPlDHYZlK6reKGxkLhEWOhJ90Jvk+T0mcOIE/b2
/0eNoNi43SdJFU3vQEMPQksrMS254SfmM95z4bR+Y+pckdLuSVPFyhTOn7pGSq5jp29Hd1hDiOGM
m/koqSbszVjTc+tqLNwsquI4NSAhem+fVsY3bkG56U04ohwQh7ai5xNQKzcWnTlovZo/q/FuLL1D
IG0sMC3CQC/TWy59hMRQyuwszgzJoGcjI2GdmyLjRBKgVC1bBzENaQEsn+zOvDRrW0bFjysH0mVo
J65siALbgVYKUirokGJ+Dcs69hu9PNl6gUYhrYG6EyqQufCJ2JpXXCWX6Z3zRrvvqcR8TmuRz0Nb
5vhWv0SH9nDrgpSVe2ZMyCrLFL0bWps+4ITECaRDE+MUQof3ibi23AtdO9MNMau2Ya1e9JLj+FhH
gdzgDTjR2/SFmyuUccl4tvIl8IiX01celEP0hMHM4EXq8d+l4XbZnwxpkU4Sp1RQDbgdBa7sZHDB
CSlkNklo2ujm0+QsZHxfitmlrMFtCqfbI5AB5rarWcic66Nr8dRlA9MlWFKfkjx47Com4OwZp7VR
TScDQNqePtf7kNXXjN22L60ve0qQFdj0EgYdHV2WMkuPRPI6TZjr4ijemZITewa2vqZn4BdQalYY
E4j1trq3qTJW+JVS8hEXUdEnImWQBg1XWRAtb1Wu2qW/lR4I7T3dlsXbTVpYi5op+LtoOnLuQQew
NP77idtXTjX9Lo34lyAtam0yfTyTtkm6rQMi6Ha3o+A+377K3ME7l2Mld6jCXzzRkd4mRLCe4c8S
SPSh18O4t8e96eQFtVSPJ6vkrSPmKN2pBq8eJ7v9ounTVzOArZoc7XcUuX6eCILi0qdQAw9kctHE
W7Bya0/nGIqf0IF5vBCuZoRnPsaChVgP3b2dcTg3tnhwx+h1biMmRZbXntVyM+kYyTUdJerIE6WY
IbpSbjD2DexT9eciquGPwlf0hTlIFGvFM7D5NzL3vulIvVTG4DMXDo9eG8iTm65n1f8sQ6ydHQCX
tlHCOdLZzsP0lS8UkKaxpF/XG9bacIWqhs1FSst2KkYaEznLWGzd24lDAJ9pHs1lwalET2mawKco
42Zr2PQaDXTaHp2pICRdV7n5ytMYdmJ8R06OUbelxbbt0bGncfHMjBpDu1ZB8O2C6tyVI/CnoN3o
ZibP03KTI8lc9Xae+LMJ33F0iQ0OvM+hMIoNo2jA0JnlkN4JfZLieG0YYX+uFRQ7GfDBBRnDzK5O
z9KZ03OuVQRfZtaxHrtLD4eO8VNP043535mdPJKQuK85Mi9T0fypF/fo7VnUQE+k8p5vdwRisHXP
jmrPtPSatCw/TuPBK/CeqhSogxQOHazF+Bu153iymvPikj/3o20dbdIR2+V9Nqdkoq2v46mKq7WT
YV/TZQBEIa0OUKfZzIeVnxsaZL/fM/bxU+/p1blB0sLcythoMY0rcOQclIZ4NloIJcKLTxnpbYKi
gUQyYKPoxM7J8qdzkytAP5jP9TxuptIOUfaww9Dn5dNPQLGDHppX3jQ+JnMofNMqYevx4pcGblfG
59ud241qSdyYNA1LKDa4fd7ED33WwsIYPWedQDz+e3XumYbU0OAz00lZrbW3iCs7pvc9r7Jftcv7
in1suVqF01Hj074tXtOg5WeLeOKzSJ0WnVuGqaipnmN3NndoIOtD6AR76fGRN9KbNzSi/MycomOd
WOpcLjdmUZ+we5NCwHwJbxRhQyScAdRT302zznLEd/S/kH1MsMi8RPyKlLfX7ZwI66IDyU2Xm2of
BWb41M8svF6JUmEklGtEk38eSTDcGkgRGMmT7jAP6VFF53SYmMpNVG8UaPhdUaAJ+zMigdLW9D/S
FDt0CNSzNlc/ts7DPdP4c9t3F3NknwLZZVMtEKYsh3yFUk+luBTC8k5IrdpFcfcdsR2xSmZ7rhuu
/+7/vSnEZZjBMtGD/DE3iSM2bf6RZKkqa31XzQS48AfP/24I/QURzN5zV3DlsWIixNhRYJEOUjYK
nSp9LcjkIXcEbvrqUsVQsFOIq9h4aFci7y8S7aUdNTZtQU0Ysi38fB4eAcOih6vcc9SJ+0nntNSS
bFO3u7RTyRGxLJM7eZdjhN6zMutntWyq+vw1QaK6ziCcUDSw4N+O7thx2aZgjN4jqD0DoGESn31X
Op5iCB+uHQDH78Qve7AJTw3hC3mqPXjxvAlR1pI7tGzI7eDAnMIAaeh9355ULleV21e3lf3fY7e7
pkkpkTry78+Oyzl2+4l/v/A/fr9aDs9ya0YkcnpG9l4MstzVUUl4mR4b73Whv1lwRh/cPqsf5kq+
3h4WndC3lQANcbtLwOADbsQSgVVa3ecdmWDLL+O1B8zBXm4HvqPZux7vXrdMQEPZDld07RiFLQyJ
NtmvJAXzjX/f7dzTGLbicvtRGBfUPGzybHIZos9/PyXbJD1WwrnGU2leJ7yf605raMAvd42RuHnT
lT2U98C41nlTXA337x3wI+b19vDtRsNClaCaXEXetGOmRkhq46ENLqyrqab/ulEMzvcyQmODzXNu
+u56+4HbDZ0Z69oCk9zUCRiRosOaEwkXykHvyCsehxfQ7O9JCCva+9Uv6dVxWpy0Cs2ZnZovno4D
RG/EJbepdnCQvv6r4W/NB/R8bGk7EJuS0m1VdyidixiDRgz60Oyc9oRJnxltDqCuW54e801zVAa6
2L9fWQohJEHYaPD5rsM8CPrPlqTx0EYiSSaFt3FbfTzebgYWMaKxgWZ6tUeOGUoE6mR9R8wc+2iH
3dWM+Cws4jMiShBzQLrpDt1u0yU6vlti2SsiupbQgn2z3Ls9tMQvKYVSW+sIDo+sT2vxQ5hOXx1h
h1HIes2DN5gvbKDPkYEANycx7nj76nbTWG16HAeQn4TPK1rCRQX4XC0iVDcfoLqX9ChRm7B8hObo
HIExzQBy+9e+tf9QNUYYjIs/o0HROg8RmR5SqGNKG9yPTfP99hDtKRcHOR9OjopiBy+dpHSVOxvg
Q3BXlrtA+amSrRzkDy4eazUtzadgjIkK7MadPXXYbBEGt6pqNhH9PcR2QBRq9hosKmClIsl9tubl
kYsDfns+iIb0NSsli/k/NnHmWr7nTMz9cdFxm6ouZpQjNMHC0r7YWsMUCdyKn8T1clLpHCEqPsTG
DxUgIicnoj7oJwLPSHgpj9aSdR+7zpdpWiN8+Zqp+vJ+/H0H5EvVAT4NrTnbMvx66Qk0Pt5uHCKc
dhB+cDjiP8sThKL4Kl9uH8DtZiJBd5vm+mtgRwcbDjAy5Ib6Nqo58PbtbF/kmCV7JK1pyV3C6dkE
IhK13sKxfwWF2m5v7yYb/vJ4e7OheS7xFZmLXNoI/Fizd5NnvQcEFxDTgSWEQ9i2dmULtt9QOPqX
9+RfZ6xWWQ0GxHgLpPeTkTflCw9NdgOE4kgK9Ga06M6MYfBtpPnz7U8zgRaHVNv9fR1L44/UqJbM
aa9X+xwZ1v/olbUdDW2654CjjDI66d+dOZJBp9UKjATRyFLTznMZq20CvzMXxiFdDDpsR4FrRfEb
k/jyeHuoW74CFVxp1rNF1O2aBKYPiCloB9OkiLYzV4XbtUDhbsF/t/yjHiHUeFXhAXDKAtXQCRmD
Nkplx2AkJm9lM4SVWAejUVwnfPVXyyAkQc2545tNjPSuti8AUWKkUvhFte/Oov8eWyhX7QQMO7Pj
vQUx+YfaE49PdyaCLnxP9O4FHLvzCzP+n7SHu+7NbMQxcrJymBOIrhlOYNJRQ2logqZxuhalvxRW
S6TgWa8T85qObPCnpaTgvPI9B2iZEST/ddN301fGJBxSEhTUoXXBiU0h9AHN/hUSMeTaMEaINYlO
kc5bLrLgY6B/QQJNF9DV+2g9JQ/oGXdREsT7qgjhjvXkKDFZIJklZCezagMqgSWLVlcaxhr1Q+OE
kUywNCqecd9Kzu8ZUMcE2Jl5JLECUI5IChjYWO8NE3c/PelfpcIE7EyLbX4E7zFD0QzyDgtIOdXY
e5qGNhVOrSxWu3DIh8MUNPcVH8FW4ZhZOzqgHdKskWzP3tFMTeB4sXbybK/AKwBgqbSIHY/TDuwH
tDv2l8cGqMWByp/fXRYMLWqPQcWTEHOdtJmxEwhjr43jbqStmdcoddSVa8Z2EAboz14Bg0Mc8VSB
5KOjUREtiLaK6cOM7RMFuftDMM6d6PPfbdhD6Uks6tGK5YvgDl47oG2kqyktQFtnhPWZ9wg02dKO
BUNZUfVHS+tRaQTfgpG4jyRIYiwhYs9q3R1azOg4pu9Djh4ziHS4fN3Itr+tfoXuuGMi+tDpkIHY
PL2hIRx3kwD9UYzeyDX3As46YXqs7nT3C4uWleH3z7UF80LnbBNDM18Nue4rfH0bgyZVzWhpN8Sf
1DMIua268DlbcLmBx6tayCiRNWw60bz3xjIcmUsD26HJ3BJTSzYza1BOMLCWbgcSaA6jQQw18cbU
dXeaa60RfCzNEQJqxRT9DKLZVH39CTCPKyLzzmGOtkJfog2GKjy7C3dJYjQmdvJQiPlYheSpZTR7
ycTTUMA3dDfi5ETXkWtppB5xXcaM/gGoF7iJhbKO+JumbQZWLdco2IQ93QFvjoEyWeeqHZE15d6r
0xgD+evykKkW+kgP86P2kJVLm3zGAUtLNeICrB3rGWHQOy3th7SWxi505nptWbD8QmFDSqSxXrv9
InfhpNCAMAqiKrGzlMdJE68sAYjNMxqoswYBhBBDYG1koWnq3jJzzZdIqgMj905VXxx7jwnxkLrE
xURPiu4qdTMSP6LlTmnK5YHyY7r0joIco+H0cFRCSwxMxFbF3r41m4euQ4+mdZh1BuMQoWOArRse
i2YhcGWT2pN+dWIy1B7TFDaTJq6ZDrq4RfTxqwy9X5YlivuqgQyUtMincnXyWstcRYUMLw7yiY2B
HBUvpXMXVNgr3Lr708CHWZFY4kKBQ3nf51m0Ndr4s58V+ROOTT58GlX7rqIDOoa0evT8Z04rhwam
SbN6eRnxeQii33HC+gE1J/dhJwC3q8KXGioEokYTgAm5Dg5BZJvc6kmeiEHYcppX1K0WcK4R1ctC
PdoBKicbhMB1IL2BsTIkit8CNd0hRbnCP7E1KFD5j+s9ZdQ1Z0y5S7zCPU49/lnS/BCRgjc+LcFo
VkF4ax3t7dL4nIj0oVYnNE1v9Ze27Y29m6dUkjOcLyrcLQwp22VxL3q2mYXrUvSVNG9g28icuGXp
FtXaJUfZauXjoIYvO5XQKE1AbTmdjalK9kSsgD9FzYZOtmh3WXGtlRhWXiqDS3TX8bbLQntwADxz
0iIVQuBBK2bMCBGpCEyhkdarLd/eC8pqFNUzscWu2+7I/j66AjObO3y5JSgK5gveYgsmzBiEZId7
AnVuiq+QKB6CTC/aXJqgWhSJuN7wlkN7N+D0oBYyINGaOSAxOdw1nIp3rFKpJchVkby6tkiLtcUo
YZuOuDvcmIhoXU77yZh/+Cxw7zXY9Q2G2SuekwvewgOvUeMRW5UY20Gxvc6bncf87EDjj1G9oeDA
KPzOBJLAOhj2mkEPzcC9tEtzYyPxXiPbBkYbjUckU6gCnJkBFOyyis2To1kEKg0ZA1E7zWEPOQ9Z
XD1O0n1Fw92QVbbA20vGXgmEa2Tic9KvxhrdNDbFVwwIly5ZKv/7oaaIovn76oXFLyQ46UZbSJi0
xj0c5Mv8+ks2C+WLRjGqt0/RVdFWw13Mewu9d7B4X7q4hmJYezsg4/UlJzi4161toWyEekVG/A4X
JAnO4WL10bOm3zUS86tF3tN6CoEOzOi9ubIB8KOu4BMkjgE9Pfjarq0gMKOYBSfN0ItIYnEfgPtN
iZK99vmwpR0/cqWf9bUyX0PMKKze6jtCb007Y2QWji+wnn/HAxhXZ+5etFlGVzHUF8rSdy1gfCQt
CzetYZ6AQiFeC6Hwelp3h8kf0zddaUChbORyC+BOFE5roakXvYO8GwBHyTTxTRfrnlg65CMFhARV
rYNMqFMBcv+tQ5MXZt5laufhbTDkc1e/RSjS1j2+X6xq5UeP1okxdrYPTah6gUB6jDqzAE+CuJoB
DJbKQl6qcUi2btEcDMu60A0hP91FeTuV2sV0h2OZy299lpiMQPuhTOn3qu/varQfQ/szm53hG126
nUBMtIvAZBgpOSqygoGS/UYYWRzGWB2BW74KWb855XhXH6bBfs5Dl9MiiwVGdzLaihw7T6z+SCfM
j6Hr/tAKDVX7zhKOBMhBH55HGkWm8UCg6b3DQb3qdPUrAaS4qpJ+o2R6RxngoPnq0Mjqdb0F5XlX
NzqkZHgbCLuJL9bR5Ve9ib9MuxCtexT0RIXVjivRjJmPGZnQvPu8tu4JtVQrrC4KcgPGd+OU8v7H
epT6uKmeEMThxug5HK0nozaMi9O40COdeNp3ITPQCuSzmsz3XugkRGNqI7C7B4zZ74JK3sVD9Qsj
33PAEUg7ZjyOifZTe6elU3caU2sHXdXv01dnor7FnHkWznEsvH09/jRDemdR4q6cbvxqtXIn0SdM
HqG7nQB3NOGYripIYV2u4RfHCAVvEJkx6GxV/IlzzlAlF9nEF60mlan7lPGsGLpvr3HKDe3ZZFWh
H+y8GiK43fuyrdqH243e3dfCSPyETMDITMhLK6xDHNGFmvA678cu8h6lbj2ioW/5YAKTlC97Sy/4
il7ePiNP3hFcQG6X0E9z0Mznpkv/JN2MSIqJR+tyBHDhhAkqk6+pYFXTLbs5yYIqBxMuwRulDfTI
ZcLW1PRXTXJBLWx4cArpl5X1Kwdc8mrh/45dgNIJvbAZ4fJ6tAMsp0DmIuYPq9FB+SaF9l6gPYSO
oyeoIlleGtM2QZPrlW9ht10b5Kl1gzf6Tpe9MXUcfOlEbxHAvF58kO01AEJ1jDvL6WzgiS0BIk1b
7fj0aAxI+JsIV9HIWgASm43j9Hvm88FLIxxfSZh8weB8cz0rfdMAfwJ1DYkZALLtmEzQEiq5jsPx
qYmYkJadCDb9aKX3dRu6Bwe/sz6QmYFdex96RNSK0GNrVIDusSq6ex1zzY1t4BzJImQSnW2emfWC
u1r2O9CxdD8CFkCUQNgku0qGyTrvBE3ceWMAl6LNQo5J2vH/LxJJV1PRSZovyrONoxdaFrCz5iIi
nAskH/Y+9OezGqZ7YrgXJatLWiDkkYKxN6FYQBdm7Ie1nAkBULRwCZd7grCVNN5jYB6m1oITE+Ag
bD3H3tQ1ynSm4b1EgclWYXOL4wX4qBnZQQuXFc+AOU+Iya7Owz+5Pk5r13UUFG8kmYbFZaxdcJVF
9KUJvOVOS/82ZkcK0TDdQ/cjQOJuJp9k6HQ2LnXynWFQO7qy+iUxUyM85BByzoxAmTWq8rdTm3ji
nRZAtPByFJ4OEjEQxx0RdUQX/rEtxiyGImajoiFACqXnHEj/oUzJ+/ta/WpaiICuy0YaOCX8s3dl
E//595wEhYxww+OYpoVS3MkOEUWe44D76IV9KEr8zyOryYpRy0Mu0iOEiDfU5+T+pexTmkHw/4KT
DLX6UaYuQLSMvnNYHozFMMtvg5wnEzKgumqcAhwJSEcEZ1CMoaztMcgQek9BXDMgNpszUdPpXU/t
L6qcCGi2dhWbA5kIrlU6J06RtWfgWRUfvfqxwCbBCP5IooByZnIZcxfNRhtDNImNHu56PXl1AU76
YfagMvlNzFVKlhL1V82EuqJPBMUDk+jcm4cGtDfxcADU7TjYgnv8UwvvSal5yWsnDnFxKoJ7MBAc
EAUqz10B9qxL5LpD1rJ1WjS7TUe3IJZwq8fmkPeKOEZmXUAY+Yfn8I2u/+J3Dz+wFSSMvdqXSR/P
uR3yyVQKS2lWs3GajjQvHqMCRlk8O75QDO/T/reo42fDGN+ssCVaIVoPYvhJrELzg1edYknh3C4U
vh9XwASPp62RfcFEOwZ0d/2ZbRoED3T68QQaI0O/zdKjf2GZ+2zjau+0X1RE9iXAk51M6Z/ZYFGt
hgghuH4cy4FpB9stslO2kYF7xkHGbruIyDGUbPOg+AmHGC57LBsyHLnI0zlhClPz9zEwjakJCnmg
4RNe/Rg5D8HORyNkG1YwlIL38ge34DUMs6tVRGd8URqqdwuUrPYGShp3wBwSYc6QS9o266J6y1Pg
AzUiOuxS7ha23lOeK20DQIcuTEbfuqCzbMTHymiYKg+MfheRdJF1O0+4SAZSXLy22XjrElQby0Zx
oLK2tPSNAgcSVqadTJOnm6q3ITKpADMWKj1cuA39S90gSEiir2zgJeLge+64Ug9Eqo8D0mo9Bb8v
EYKSUrSbmqi5YrfK1xClLcpDomhhrizSQQhVNKgNCkyikRbzbF26eze71GP9YkcQIHJj3OVNu+OC
fz+ZpdrCdT2zLXdWo+2xE2I26Az2pwevmjBR/ovOO9NG+bJlLf15bPf7uCvuggbDqm161yQDlVnF
0YcIh51u939wZ/1UcfwRV80+0kZt1Wf3PfW8NWOAsCsiGxGI/yq9aCKBDBVBGrMtT+izcbrOxicZ
NT/TNJH4OsMw6icBMc/cVoHDAl1/W9pAb7UA0c5I6ujaP4JGw8rW2ecvx4BgwdUXdtzkdT6a+N+y
L+EOTtZ7NuDE7mfkZVnWn+Koqjcmm3lRRHsGzPhHgxlfcp77SiTMTMFrtg6XWiURq8C0XcW8C9Us
NvaMDGHSw8tYkeNrkV8cQUrJMnOHXsxPRfeUyWraUOmErgChNalfLEsvdodyd2BzhrdCW4JF1MjW
Wre+0fq8RHmwJeKK3xZE1HfUTQnTbPDJvLO6Zl8jv5a4Z1ycUmvH6V70PP9GyUWV2OWvE94Hs22j
FSE3z61H7CVoN7TWCev6WBBRZ6nkz0KX8uZRUIao6mwFhNbTh2l04qxFw+wwgjsQeuBb3IRDDRLR
F2vydgq79jDZZrfVq2pXxOhUBG76UBkA3UocByAGUNCnDeL1DrG5m7bz3jWwoo0JWDdrwef2bQMF
7GQpgYEE/eyqN8boSLz3iAqh4dLVD7uwiQ5SJTQW8ao8CHnULG3+HSTju2ann1HXagcph/YVmvKS
z+S1GyNaqjGQMnrXLUeou04drd1bQ9RSWih9W5vEzkLsC7d2VZOX91461ZlYjyMKaqQFlkulM2qI
aoLLQA/cR4N3mPqJesVz35Ia4XKJE7W1OmRa5k9kxy+zFBckPv+PsTNbbhzJsu2vpMVzoxqTY7jW
WQ/iLA4iRQ0hvcAkheSY5/nr7wIyqzIzqq2qzcJoAgkpSBBwuJ+z99o0oUHhWXpA8Aer7cYfHoey
+TGGyWPKLGIaa99zwQljtMVeGbWTTboUaLK1Y5FZ3wJndLICqrJhn+JwRAdnlayBbH3pEIi5Gtr8
XWMlmU2UUtk/a/Rb10yMHM5w0Dq4gkSBeEG6qI/cZq3XFJe9cbwVLHKA4wvmYtpLoCcgUm3/q86P
RhEqa60r1k1CKZv7543VR+sxcibje0NJTUch1JBVC3JmaWn+xbTxlPQ993293XU0f6gSuDjlrYxr
ULlqxmcSVdGiIUXb97k5ZxHLBRriPkIg9QNpz31vwsVXB4yUUC8sJ35z47LcZ3B0+LaiH03n96gh
w8d+yKKt6YoLdCFnlVsG8QyNhqMG3He6HrMiJkIDUHuHFI4ahLpt7cJY+cjqopCyX+NtxkQeipjo
oIx4kU4NTiDlOIkcKIgMy6CfG84yUUxCqfSlLy2CcAgQy5wAz0FmB0vIbMYC3om3lEZwGjuNqgDp
jIOu/nBcgw+ROU9FAQiDlX6x9WLlg3gs6FcK30jZFR9JYfGxEaq2SvxS5VDuQvlBA40xISQYxitx
HoEZAdX1RQj3LkiHJzCySz1m5R2mGtWXJH3UplqKNpE9Adtvj2OWPRuJhlsheClaG4xAqKwoy9yq
FrH0rua8JjFXNtq0s1raDzqdWCF+QE3hP0ezBkXpXCVOA1SE0cDJNqNFnZz7GVJ7PaX0COJQlsTP
2Ha5rU3QvhFkRdqpVVjjqkmGfZBXO6K0odHbTL0V5h83XuI/GD3EUILV7ikVUoJibhP2tiBeobRv
iuQ2VilqKiH1ysGcpij+jV5Y6k1e5mBZPO8gYgxHBFhwfzep2/ouCpGOmfNoKQvEY/sij089NtKT
hXsGLtNV7+RrSddl3RUu6P70TvPpasMIQp1rcYFE7XtEu3oB1EgnA+Os4p9QPFDt8MUorNxlFXqK
zoNF6zqQPKBEVX7rboamgI6pAm4kdqK2mwlpQ5RDlh3rgCJP2W60BF//GKN500nTkiwXKFLfl0Ox
UVwGnSz97qmmvA1RcQVTLgJ1LmKmtXexT1Sd4M2gfweN9UltzB0s8qq7ckXKHUXnViE0ILTvkVvd
dshHb8o8e6RCAADCPjbcCAuYAxt8NzTclOHgtu3aMzR1ZT26sn5Gu/BUKTBUDSYGGZlKBNOp7wLw
+8koo22CPz33lgMMwg6V/7otEVPYONZFqD7V61rzmkXXoJKoQB9M992bqvYfbbINfFUNbn1m2JG6
LGsOZKffIVkKlkka7vWTqwJUKxScnGlyCggVhwXtoTkqxj0anZWkxr8JfVSh9NNxb58TJaw2Xau/
qh7ZzLIktS6H5qkG1kcqPNrT7g81R7lliwy+bmZdIQp6NIa2cZs9VIH1moVOwBQKV6qfsABAS/ie
2EeKMEcwD8FbjuivNcIlPBGUqe2wthVGJYcKx0Qubco0gv7YDTsCXK6UISlpmNGnTSeEIoBirEz/
RY7kFzWBziIu8A5UOQbqmZF39JDd1Xa9p+U7+Y5tGK519mRkFHLTkMlvbzMfMVgkm/74o6NymRDg
YjhybRpYbKkK3oJDEaAoAT1YTmYS19OiwK1M5gukG3OFmUz4GiOBIk+dTsf0xdnLuC59k5xMkoid
zwjfllDbe5kPGYU+7asLlZPu4sjOM9JOs0+9sAF3CuVQu5M3ENy5IkKYH71/lYK5VueOzy2xMaWZ
PoAdqJaeVyb7XBPwcw3wOo0m4Wli43bi50g2972SgvJO3XvarncWco4FzINwBWjjM6soBI99ylTU
IXRnsKckoJj4cAjxGPnVwWtWnU0NwFaxcIYFtp+goyb/DDPlqWqB3uAtPnGTbfHpE3vUtNoqK4dt
l8PwygnU3MrCPTeaeMXUEhwTr/qw+/Gr8pyrafd3DurEcnwK9bplitVegoALA2XLbRVQzy8qfa8p
t30uDqD43s2KGb7gMmrc7w3VJmZRrHsnWnLbaDctXwv9xN1Ap50pNBPBoGZ+lay44raOqN9yFqBc
CCxufAfO8gg6T7j5yqnru4pgptZ+kCReLmpi/sycQkyKcGnZWfVnXIYRN5zqvuydcykJmavzGn62
uYFsgzxQS69JZm8Bp+uagTeIe6VeSGoSwAI9C0CblmEIJEgJA9ipsKki9JH5SnjoIpV2iqfV4Lav
p5chauWyUu/JuShH+5lI2Pcxas/cz48Sj++KnBqIdW27i5r8CP7IfvSIvCWsnenScAJS/RwroVgX
xL8rUAYPutib9WfTj9xdQf3GE7TVVCdHH5GGlWZs3EYHy2YUD22YvQEHx87Q5seCmPkc7m5T6zkH
7gKUj8ald9dDbb0xi3GjVKB+INSOyE9AkUQIEFizPhlqeRHoBwpSuPKeER4DoFy0jONQm9ulgaaV
QAqqD1ph3oUDAZH0WKq1qsEXzeOoQ0GbbxxPVQBrucc8JaBFBTURpOSD9AQ25DSt66B+Llpr7ZCT
R22YkBKFoklat8vQxdnsqV9dVoS4L2kV6cM189qXsInMgxnTqY/pkhsKhzFm4PVK1HWWDRtJR+4K
Wdxl0A0WtW0wZRCcyUqXf9m+RvXYXCrER64SEdnLulzGSKGQNmnvZa4ws8vzhUGOsqKjXKvUvehk
ckOPyjHyZ5rA7Y1pdtysqvrOq8gw7JJXzYi2hVPc5wC7bZdTq4kF8GlQlRpWdqRFXOACtp1icx5r
3a03kvbkXGxd5FBrupGC7BtzEWWTMF0SDhEXUnD5NH6/76zqgVYW3onRoE0srHun0o4hGgdW9cq4
kq7xkq58aKUQ+fUb4oc3Ltwa2AkWKaK1dhu1ELTt9hFiWbjJKODduAzujvVgDuD/27MbNYyHSYQC
ltzIDuXAUJ8BUWg3KGQ8aq/Qvimjrk0KOBRec1JoFXeH9ZMbk4Q/KGW1DT0DjhYBThCiNIaZiFwr
hSRDerjuvi3VM9JzTqi+0teeTIikbzwSm8JBr+npBKi6pgdLI/JB2tWwVofYQU+awv7yuDShbDnE
1it2A7RQApOPEAdQolb4Drold6W1ZKa8EGVK46oibK/ma1CqYRWLaM88h66LkUq64jq9KQeDeh8Y
xbkuvC+CEt0lC7FiMYBnRCXtY3O4x681kcNcYmkCZLKO+8E38qOoq2JL81uCnaCp61bV7WAW/Q16
HZh3CSsckiJx/VCWBOPc7TEVxStaKgK5JJnUersMPGasbY76tamuwqCoqIxA1/3oTKwVhpAWUWHh
BSST0Z6OzWLfplBjfaf65DuAJRjiFWlEjaWEcb+x6x+gMdZKYpzblNkkTUT71NXtXrfAqco2IfIr
eelGFqCkginEcTaAZ0wKV8IPPpS0SxcSezFch/uh6b/rjk70CDnPHtIUnDArp8odOPVXDt3FrJAz
Yl5i9zJ6MYZW3Usl2Lr6FalDd1N7/YkW23DTrmtTQqYxQHEbzBnVghpeHXaQg/N7JiHFTT1a54x1
QW2SLIxBa616AYD0AgAd6zLBDLW55WoqN/XI5UoquVs80Sl3t4T4Uo5Zl2N1tmDJ6cm4dUVL9hji
qxvPmtxvQ0rDjlzkJDWPHvVmXRuMOxHrd/CrFgH3x2UB6xnRUQYxG6BX1r6AaebgsqxP22QDauoL
1cVDFNGNdxxYfM6gQckjqJX1N66CTFLOrrBgGpax5kZOsLluLCntGbg27Tc65iW4CARjhHACBQOY
IdCVqJEEnO99r3JyBZKwfM+G9JM0jHxB+N1VDGqLNxnD3Fg17kavs4dMxcGXO2JqjNBuDcnd1txh
X0ivWKoNQSkRVCPht1diRBOGDlb1uZdF61C4dxYxn75ir0qNLlATlI966X8IR/ZLtSUkOU1hC3Xi
+6iXDsQ1iB6+9j01zUsyKiEEKmMbRe5BCTFy9GoTUqDMNqLKzY1dFd6SS7H1n4IKlR2JD18mo0qf
J9/b2CMykkpgehb+caziZ9dHvkZ2HTdfFAN5+4kz9kPx83UAsScnojKs1FcN1dcCrR9ReCJ/CH0C
mHuP9cuckkavQVPoZUcayBduSznNvIL7CE20hPs5KDDb++o6luadz/q7wWwUeMM7Mw+KmDZDQubE
aMtiTuiadhzHvdpFISx+i8pJ2IKB7+khu6WendWVmxOYJrvsuxTR2+SvWBowSGs4CgubFfSK+5a9
orTKUiXsYxbBI61heFC2l6z1juqdZrH6BQv54GVU4oCa7yK7Uxdas7P9j5DTBgpEscTA0OBWJx6S
KxBNkSxQtOMLrnPv1SBTDpnAysaqdNe/dARODVkpNg6jE+KLCEaS56KdJSeNKCj7lKQXdCFQgJ3w
RYcugwqoIqYyIHFTWNZtlDTewTIYKjoK07lVEcCiD2vwu/egccwchHSFum4Z2B+2rboLFeWu0uvZ
zkbyBvO2jDYWg3UZdteCUNOy0u6UeKDx4lxCZDsrXyhkNap49xwR/ZjGUwz3NkkrNLwT177TI4RF
Xb4z1Lzijs50H5dQzHoESmdAIAVBMCy2aXzxPxMErXXuJicCdSEdcFO2Ba2oxdtm5seEDFi+r2co
cxma+1JFDyf7G3xTxqqgYrVpiuJDU90jCSGUi1yu18wzHofa30FfEWSD1PdV1VyIYJYRHqXU1t0N
AsNX+rlLFLzBTqiwpQh4r0XbnfOE9YhNb5iOBsEPaYFDQxm/tJwqucpaf6Xj0E2GetFZXJFh2F5K
g2S+WguWHkvupaMMK2EzNfPtfNsp/auJ/g/qF6c+329pBNbaR/Dk2cypk7w1bm3wKdz0IGHVTJ02
AH1BEtEUY5VIZK4jx30Vw9Pzvc7ljEc5kZfAS9t44w5qTr+Q/lZPJuGiY92NMKXIWaoWa1Jsgm2S
2yYuMu7amSl1mk3lyvQoAphGbq5dw0jQtoWnho7ijeqqSBeqXj9ljboHZn7nwQYMSmKkCgDIlAUl
P7VgxkafrKexZbBrWVVVsvzemATZkIQOp7MK7+zQ32pTHkvqvgFaLg+RBNYZCYLaZBMffXcXlnRQ
4b/H+3J0H7QaFdbAgiaK4q9WeBRrdaQrZvuoyOaYx7a2LD3/C2VsdBMiFQiru4C0rDF30wXnvrhx
WsQSAPjhJHqEZ/dyi+FLWaV1/70o9C9Xsxhi63ThDyCPC/+FarFF0BKJ8OYrEyqqRERXlsiN4r7Y
p3WzVYZ6V+rA0ErlGha1t7TK6BQTLYaIaUWe+gajKuU5/a3z5AP852dpy+9e6n2m5puKKjVSus/A
QM00yKMqBIaF3N8nII9iXTtlMji2nUcTEcFv3CBl0wJhnorcvaNohHKGSIg6jYdVGDkUFiwFq4ZH
42HsdaZ6uEeaJBM38N/bKbydqUJT+s/GxAEbiisC1GdsjTZnRP0RdXSnOgeSWhI0DwSyYT9Xhhea
IY+5Z4wHQgo+1E1rcggLpkEndfC/q3n4g0+LtH2U6rr2OHVLcqfXpi5+6FwfdBk5kjbIzCQhQEUd
agf/WPacjLSum+YQ1U53mh80KT7RSXZrXSlyFtTpNjXsdczJiMA68PYKcq8KGNKCspFYJC5I2LNW
hKB9IzVYkexCYQu48MJQSphf4KqPUYwYDBjrVSdDvdLOzhDdMgBOuqZxV+ZckkkBzlFVdn2RKOuk
UH8EvvVWKHpzMpt8GSnWY6vhbbdMuDehTVpPdnEQAex1TfleWihJm05N1paB9YtImXca2NEqcFmK
De7LkOScKkSG+kZQL/qxe8E7AxQuMr9KLQMhaMZUEHhLbc+6NU4iCP5qdnLt9FEgvb4V7a6ARXM0
KmS4ilKws3pvUJ9bwhQB1YtTd9Hbxo9IGYiiCyS4p5rWYeEB5dRzQETffvnvv//Pf3/0/09+Zucs
xi+UVn//H7Y/spyoM0mx/a+bf3/IEv7Nv/PPfX7a5Rh8lFmVfdX/dq/NZ3Z6Sz6rn3ea3s0//zL/
++/vbvlWv/1lg2sxqIdL81kO958Vtaz5XfA5pj3/ry/+8jn/lYch//z12wcakXr6azgM02+/v7T7
8es3VIDzgfrtOE1///cXpw/w67djNr4l70HRfP7LL32+VfWv30z1b45hiwkZZjByqJr17Zfuc3rF
UP9GRqWh0S10hC549dsvaVbW/q/fFE39m8lNVHMtxlELW5L57ReaffNruvU3x3Is26VmbaGlF+63
f3z8v3yNf3ytv1BOPmdBWld8HvvbL/lv3/b08RxNN2xbs01LuLrpkNowvf7xdh+kctr7v6QZyAqG
JUHriLiIRigPehaOd+jUP1mi+BhtB3pzlIlPdaaScsW5eRNZ5cWpUpZtTZGvXeYYS7/DyE4g9C3m
rtOfjujvb/nPb1HnQPz8Fh0TsQQHBNWyJjiEf36Lhe6CrtJRU1pDU8NZEoQ3Yg1fqoY/XsNyCcnP
zHERKmpsLBQ/sPCTZB/w46sDa9rxyjKfOWxManNca+FeWhYDJXqm1cj1twxba8SmMb7+h3ft/i/v
2tVtVRWuKihp/PSufc+PpNOB56KYiCQ4LrDEaE72WnFbNwYzeycbsFj29W0FfnhT4ZxHAW6Ji6ol
eG1qW7vg1HHXDh2dgvhF/G3+VZGiO2lDiZF7ENRTERAJ/M4pNNex0pi76NmXbuXpovV91J5ktXDM
yvK3seAvQ8Gfv5CfP5nBOKpp3ItNXeWD/fzJVA5nHxDZAzemVWEiovtEW35Kugrqg136RBt04U7W
wMDI8vv3h1Uzfjqs/OeWowpOXKFzM1SnN/en8zWv7TgMGL1vUMLshelEFD50iuuKees7jbFWWJNN
mO1xl8iVYcPemIpJYRgtkM3V/+FI6Pq/vhvbMKgUEvLFRWz+/G6krQ+ipRlXSTotFSFAHS73I+OA
sYaNSgNCtDXSDCoKroQtAYYWUXBZWQfEgQ8gsZxnYbnvQQfoVTd+sCAxL4Gek3MwtOHSHlTgFwqI
MBXg/eI/HMn/5b1zzQviplzTnKIb/3okcWbHuSdYohA3k2xs2otWqG1oxCG66apDFlE8GHRC8BCW
I/PuU7h/tjR3tcYZ/O/fi/iX90JB1OJt2I6hObZrT6//6VsdgdRFFZlM9O1r86YLEGB1EYUcWJHL
Rs0jjodJzJcr0Lqi5itN+lihGoUdayhMEX5u4T8jOfQ4P3BhbTssDdsudKZ2xm3TdsF+3qghIxN3
FKQrOjrk03sKKRBq/tjD2v2OLWahKUUHHc8pUXh3TX2TaeWtEsfj3VixziEkO76VGnh03h6wP6UW
V9Za14xopFu7br1TU4aCkj0UtlYSESbgAbiK3z06tLggqpJPA0eAxHlH5j6Ef29cWW4Y7v/98bQA
uv50Zjq6q7FwU1UTgJglLO4gfz6iRJvXvRACkFcaflIEa3Y1xdYghiMekUrPBBswWWTQXxuTW3fw
31u9r9EOpRpiu+lHCYaEYL0hq6kPWfV+/unnV+TA3MeNwe/ML1dmfFQVG39OrXWHSpL7Oj8UGmEn
XCNsgxBwER9S0Jn3yeZXmn/uOe8zvyLGrD80aHQ8YqHgc//jD87P/7TbvIlEQy5p69AwtuzTCISk
n4LtkumuAZJGbiIrGW8TUV8Jo7COmdO8uOAW91LPh0seuddUP2oSPCnaQiUhsjjX4xoyr/HQdwM+
HxvXbSWR+RBhDAFf0W/HwAXJV2vKU54TQTSQNGAPunHBvSO2SkCR0G9rWHzTQ/GgQQBG9jzAnkM2
DkDVL3FhAUqouyL5iBD5uZ5ceZnUDp7fP1UDsrykcijwG+Ez2KPoR+gP54BcZuLV5IvTShdMsGXc
OJlwdkZl6xjfUd94Ki5nTZA3FQwdmhcoisSTDdlOSpN0oajEjuUr3NT9NvsxtNShmWz7eRI/yZWi
q1Nj1a+I83QwRITGLS5+ojLG8qB2JMB3nlGtmjiF8NYmj7ov4yO4PvRnJt0/tX1IWjjQBoSOxyIq
+FO0dM+VYCQeYJS2FYxrytrDeqyhQ8aere9i+8Od8PI5VjA1VKwn1pHUc82mXEsiDGPqcweKAMXO
7JQTsZPj0bG5QuvWx1QSG4BWK8oyGZj0pRpRgDA7ejQE1j/mZgoGNyYVKs1M5TUx7KcAK8dVmmq1
bxGjUORI9Q3xkdXKU1WQdL1ZnWqHNNWuoTsWIKR9Cy3thE+0eRSejZk8pS2kGI72osO/nndAYMzM
vDbrPc1w+4JPwFHd9zR0xJPdMLsvG5WFtNOIp9QjDZWeabmeN/2qtBfU/J3dvAk/msaM0+WneRNG
MLTTYLxWvjHZEXUiwEzu+rk7nALaN1du8gzHmU3ACDEGvFtelcRQ/elV7nkwXaed5wc/hiWtm+jN
I/vg6lK5H8h73BowWsmcVL17YWTwRpTxaqNcPM5P4RdwdmGKlnvenH8rSMYfDBPGfn5K6SrMismA
X2P6G3whuE5IfFn2aV8S4oMFL6w0hWBkHro+cteQxZpFFhTKOdKlvFjCiUEkeD/mPebngypPTsNQ
rOat+fn5b1glys9aJnd/PN/66XNnEFsCAEuDx2gHFzDP4SU2iPp2IRNtC38If3suy3Vnofe0zOdd
uKuFFzMlyByVNhFfql1KWIrE9Kkl3svftpMmtXZR5QL0L9RorRKFsBxMJbxXHML40ow4yLgto/v5
OVItkGBrJsaWaZf5haCmfZjq5Z3Oqm+VNRwPcjm0bRM08AiizLiWdNqvo4t9w9av8zOpl8ULwyWk
Z34uMit3B3t80l+x//zckHxliZbezxu9LT+xYuyAXEdgGNvwjAIGWAdQ2TfY5KR5xNY9ohD3FnOg
z+BrWHurpgoVDSEEycpBqxKEK87I+uhAHdk3IAbXqpuIq6IolIANNfo0yqWjq+Yn5RxcuF4tHiyq
aegmmze36rxV3mj2pXYwgqoBxR5kJRjmhta9lCIouJkkpH3Q7XzTSSfwhOW/KlBBiLWvk12ZVu4D
wQyX334zx7IymEZ4l+ZpcMT9JUEfwbCISqkvpT8yK4CKMxInN+irmB4TmCxnp4vSvSsN3b3Lp4dM
9gj88hhgR8Y4jOaMRJMYKXxbOArwVG980JMlRqsY9AGNntw++7mhnuTUuHSbMbgy4O6sfAp+xA3Z
bGXk0RbROaFUR3+0kqG/1EX9py3hd9u2KkBN1B43CXPUAVXRLIrjqHjBvfBZy2Y8a8monpRMHTZE
pw42uWyjcWCI5ZajS32LDf5kw3A9uNND4Jjato4hoU//p6zAJGCmvDY4nxZqvk/6pLpE00Mxpsad
Tf3HDWz8/uNz1InkTLOHmlQ6HI0k1JZcDAiCklw76fiSl00TOcgrYFXOD8TqqUDpfSgqMDhvXj2n
8y/zw0iUKdZBBdWRlsPXZmt+vja8LwBpL1rXU0khHgEIM2YTUmZ4rBzBxKaiy42pAr1cm56BRHd3
89ZYY7bMmlY5zJuIn+nTakK/JdmUS8kAO2PRunUBEh87PIgPuWw3VPz8lwr6MREPZneQnWowpQuQ
qUEwnB+Mf/5kCTPfjIb/OD+vTqDDP3ZzsYQF/RBsuwHj1WzrLqN0hLdTVtzuo6qi9K/tGlsSkaTW
7YmlVHuaf/JkHh50GiaK5Kk/np9fRJQZbgg4vgJS27BEJfqyvnadXV0LpjwoOEiszuRTEThfhl3S
6ZZoFo9hKgLSSOOVYG54TXs7XI4C42ZSoPNoQurmVGjfFCCu+dK3gp6oexVgX9pXe1KbD0w+8jfT
VdZ54rzotBNZ8igxpB/Lv7pOwaqjRUZVFBp6pczpg0OImfEw5jaU9W5EpkDbNWQOcGPXnXKcH6rM
wCEpk+gRE1FxjgaUnIPu21vUOg32q3FczUEYxYR0mX9SU49MNtx2Sr7Vwahy8jrySMeCDzn/SK94
ZPodL7wcok9opxlufT6fBtKjUgdsCCLy1jbl4peoaVYePr0npjfR3jNJVpqf15jK3OhVNp4jo9Tv
2IWmYVKN+wn7eAOONjhTNX2qwra5deOcXpVlEfeTp9phahKrid7QM88r+2jUun2UiltCrktoaeWo
D2XCe0uF2FelWPVBqj0Tska4uGvn5yzaa/oQPRpJB4FD1TfSw77vFKS+k2L1mNj1UzlFUYaakt/O
F2rRMvPRuLDcceUbMuUIQ3hi2fPdAd56wdYMNDDBNQtj2Tw12CyygswkP6d8OR8Xkcf+1fHyrTW4
yd18ZoBq+KGgVwJSLZybqFSm2CjI+St88fAyTHnfN7F3nh/S5CFwvafIzceHIuJ/5HRfzVsKzMaH
mIKhSiQbgbzjHjehfbb60T5nbvaVJ6gqJaWLrR+b7lbmgpbF9BO+DX6qDRqP0/zIlvl95ib2rgTA
B9eMzdTKmhPS3RVoL8+Egdc5REhhn638Dj10U5ibNCy98/zgEkWwsrCwkNEcEs9Da22TGIV9aSKD
QqZIgQ23dXEu3ddI+tqBauXvD2GPMDcZgIsO4AoWNvDupTXSOaV/YjZLkFmY/6YLC+EuAodMfGlY
PLEm+w39YoSKa8fLkOv62V3mDO1GmkW7DZGea50VIG9UAICFWXOc0G9LOuYwIf2GJq3rZqRDWRfS
3JDfMjnYdPDj5pzuLR2MYRFM6XlNMLjrvKzu0iykYYjt9VXTkydMkeWnHzdLabnamv6z2OkuQfdD
GTpHXHPiQgntLdSc6DUtlADjVTLuIxSxN1VLaDN4t4ML1v+1ITVk1biKt0vH1HzyumQ1P28EWQzk
QiI2biv/xVfPXX0vx05B2RWfAS+jtQ/xf5C9Wj+knQxWTmIqJwiB8bb37YZ4ESc+QBSi16TrwHQq
h+nmWG7MynP3aAviW6QkFmFLXXtM9TaDGl8WF0OEyTLUfR1X56HDQnfjNGhRexQsq6CjNVQ1XbXN
+j69zZWkOQxRpq6rLK4urI2IKVbc+Dk2JSo32T1Bl4G+bgb7qGrgZDEzbNUAzXPWBJgoQuuzq/R7
HG/JGzhDlKGt7z1lJjo3fcCaa1hP0dTwkZY0P+oK7oOqkKCHr2AZ2xmsOc38CmK1fw5K18KZxTcc
Eq2qpnp8KdVJiKwMylazi/gyP9S0eRdRrRebhoISQoiYhoAy0NRtvclxXFLtwX9YnohOq05UF7rd
6I73zrQ1P/XHQ+Jkxirq9GVUcCH0qd9zE+Wh9Np4309aurJOd0FZN+uyNtuX3kDCEBXBe6k4BZeb
Xh3yrsjPqug05nSkVWPA3jUT22m+DYUT+Ykl/RMBfD6yubzazKNQUKkhzK+g2lTMJZg9sFlMmzIp
COnwZX8KCmft9yUF3r7+rpeZ/WX1tHvparzmjjTQQjGuKB7BC50ZLiOMNlezI4B1/ml+zrRFd51/
ItYsYOGNNN8y2nGlhRrRi1k+bhOtiG4L2ZcHUzHEGlGYfYYnlC5HTQmeoiwB/eDxcQV9xKAzsDfQ
W0eRMn99zUlJ4qthIIslzXSL+LOkcaSc81rjcnUoAxZ1xoxy0G/roUf6noSf3EIeCu42zzhc4XxQ
oTgIRCwHyymrFZy74Nk07AfqUNCCSpzIOLzuY0EcRdHIfsM0loi8yWHRaOZ7FTb+R26LF1Ovuwd1
NNKtmaRiw3whfzT16HHewcyp5Qh9zK9tXsmdsIZgo1lQXAraxTcKWUWUdo2am55VPQZWdZsBdXmV
vYqUlwrBb8/HZfPb81GOvPeP/f/5vO/+y9+RjFebuk2aNfBLtMbYZSi5tt5joVCZ9anKLliueo+5
UYktAX9M0qZXq0RXNlmNEoXipfc40gDY1CGRi/OrJCF1azdxKCxPr9aeZ60QOMub2ILB1CE+e2Am
625HpskLfKYj5QQsx7AgUP9NWwORfJN8edqYd8/09pqltNWa6ZfBwlaYOOKp188eYFBbPJTSxb4N
gBh36H2W1+I+kMeY5eeFGZJAvIraZuwHhYbnP3ZAbnmSfMTjvHsdIJcbAoaGeTOZ/kSum6iVSQ/G
eu6z8qXzfrVJF7u1CKr8bXN+zsjUvUIp5aS1YXNNM7tdt9R1l/OLVeT7mwTHzKIxhmXLauIUUNA9
925tn8uMYJ6yL6Odxnz6t+dcixmi4AxfBY3TUDyJmhpoEzt26SnRwvJIGkZ5HLiFt0uzAbXEKPs2
vzA/BGZ3bhUnOFSWNGA+g2iVLPU0U2b3wkaxR/6DuRJeGe7p74f7SIF2oqVJt9UFQ6DZaduO/t7r
6AVyTbiguvU8ED6UThXAhph8OYl1wyjWapAoLzLW1gouzEea7Quvw9A0n5waltLWV6PvRanr2161
k/X8fEac4x/PEw6VrKnDjq9/3b9WxUufIO9iIVk/4kkguKgldrxWEzbzRGyEiU6nT2TzCATC2Y5j
Qz7Y9Cqgj+C2MKlQzr9Lthi+Tt/5rvFGlw0D43sGVVQLizfh0G9gMEMS0fXexbAq9DDTDk2jvHqs
mK7CH9udMIpyrZSeezMSMXRIfPHm1C1wk8qonqARbAXCjntZ6PGd6QH/8c1ny1VyflmFhgQEc2k0
SvLmJUzmPCy4NZbYrUYQxINpx/dWXx0HvXJ2URqN185zkW30kU90SUdiQ5CVjOCca9Cr51aOfgBS
V+xqX1q7IrPCQwWzArmLhXUgzb7m5VsnzCuOxZzZRHxxBsf6QHHwNijcH5snS0XH43fIMY3Qv+uV
vrqkQ1Ke3L7fdE9+0kYv8MHkrR79f6LOq7ltJd2ivwhVjQy8kmBOEhWtF5RlHyOnRmigf/1dVN2q
eRjN2D6eI5FE9xf2XjsxI2bZ5S+zGIgwVPl0G4FSbcoG+x+jhnAzxRkFPJhhyDI9li6zsp6kQHkY
y0B+LnHxAcgowwhsrWbLEf+8RPx23Jb47qJ/neSYRjQcpAzYQ/LJMbjFs/uIfh+SJ7evvn9+G/Tk
tEuRqBLzQrRoPnbJ0YXUwawJEcccju532lovvGAEsoTcs+Yy/2YoVr4EVkvyNQmr6A71M7f9sM6d
IQFBNMuXPObd7EbsK25cyJc2hH9WU6AlszlGMZbG98XI9aZh+blB77/paYe+cJisgOZM307cwR7L
baarTUI/Mi7IaDlbkXmobEBCiRSvc2FdTS0rw7kircIx9LR3HSM7hYN9tr3ig1h4+yN/zPCbWLlP
yZBCAdVpdkRG9458LIxiIPE047Y94/Ws8yT6GaI+Fh3rsSuKkxWy/jNYlV1Kx1sZAKLPSOtBuCtu
/NLwJX6m1rla+aK2PoVs5E1LuqcAOodFmZorxhskspd+bF8heVin1IRrLt19kI7iYuYQBTGAgEoh
pvDJztpxH8/qImRy8LqBchmV+eyFwCv6En5asSH3hXCfh0c5HL/SHkNXM5TzVXjyOpJ9iqKMb2Yw
R3MTlswtwiInMMSuf/G8pJtUZU8d3t3e0679YC3RTXkuGTEJkqEMH4Np9s4e45B7U/gDcZewDxm8
U121L0iyrPMkK06H0ehBs3qPCPmUgtLqT/RwNkjXee1kblNEqH7Lsxrsd5WhfORsyV/JAwt93yaf
Iz/N48QLo3W2oFsHUpPZHsO3mpXVY+sj59w/cEJGZdo2l58vsdufpaqABKq2vUMJ87bhTC8D8/hZ
DrMglJVj0+YCP1QZUcXYtNWbO7ZvxJbilercS+GhL3InixdPkFP+88vHH6K/ny4apjte9FtW2P1t
RJFJdnLyTfHHKd3WQdQ+wJYWne7jWiWym18+qmFMDGuhQvuoR3Ujdo+/24tz79fjqa2gUoixz7eY
ntybZqgDudpI9goAo/STnuhPRNuj4T6Jcnlf4PKfINr2IH44hYx6WfaY4hw8sKO/7bmB2KJx75FC
fPDF9OYCpDk5rC07BVe+Fk24RV7jAVDS7yOBKqdSTgZOP1rOYsRTOwStBX9LMYIT3WuaV921Y8rj
ytG9y2IGsqTic2P49qsB176feIJWc58N9+W/mFPznph5fBbkjhJcNDkP+sP0nQdkBqraP4jF22ep
hF/OevtnhO0KIC8+GY70OTD8SUI+wwa7JAsJxYM78GqHRMMh5Q49I71ztPpPXTu+opB0j4MYRtT7
uNGcYKq3NRTgoKtSiPyYs9vlXo0yPvbsiyQh45d5CXe+o8p3bgq+Z7Lmk72ZXAMrWa7BdE+rplvz
3Xp0HGk74w/33l3XUBei0uaLMWgeT07lDc4NQU5jgNDOyLJTvDyjWOYjOrVTc21H+aobjbFSCf+c
uF2wa8jNjjpZ/Jcq37885nxMiR5cpbbeTvA7XpGt+cwU/nnEku9cI8SqVnN6sFG2dgX6TIrNyjzT
PZTwp9Sa1bGJxx6ae/pY6w163hksnq8h8dSVM4vDTKr61SXloBwTB1E5GbhmbJ06owxOPYE3xP31
t1CVGsMub+egxUevqUxUWL0m7EX2VoHsP8dkcJa++btNwVNNJRx2WGc+r9PM7CUjPAwgj6AztqV/
qnv7k1n7chKJ60ZOjSOKiCMX7WCV8bSO777dMkb0efrp4TgQfKhjTKGOZjGGtyp3263fxMHOME0M
e4SmMY5ictNU5RJZVcegUT45JtVWk/XqIykqEGamf6sSbW9Mnzw5KJ3zRWskQR6FnZsUh9xo/esM
QqBwycBQk8u+0GitU6KhZS/L8JYpMnutsJXHtIyXa6Khn4Q2jy2MDLlz2zA+kWfHDZDHROiOpSZN
k4SOzqXoLAS9+JJ8oDRqr1YyrIextZ/4lLGBNEz0n/34Vg5+si1BTPdlbL1oXmkNiIT9oq42aXVJ
SFmPbNHVO5Gyol5K4sh02fibAIDbFt1wumKMrPaNIg+MgjJGzA1aMO/rkZO1hPeG8iEWY7trsSsH
xDKQQCU7mowekmFu1ij+6uKYcsFGE8rsfiojsE24mTS8o1im7dFjfk9QsELumz1NU7yfF4hvjnTd
rS2TK/mQzPridllXsoStpe17OdT/GQbcGbLB03Vg+q8Y2atNttS/KCtMMNfMFSXAjaYp6g3A7bhJ
i0saEH4bA1dZJ5VesDABRkpyBLCOy0ApSUP4WiWvRvr4ITyvSM5j274aOK33nZZfP1eulF6O9DE/
cns0BxjM1s5BisftsQzbyS+7S2/MNXO+L+87Dmb9XLMWLqHQxCN637j3u7sW1vUZNaJ8nRAKrdRj
NBwaTrNz7DD9EnMPm2/m86cqA2B1gYfbIFQhmHj7Y9Hn966qSehLHkE0VndNSLqYfTj+bGqiZmzp
PYrBORUoA1dM0MQJlfJ7N87eCqg5iLIR+XwFP5dAjzB8aVKXoXBPortoYkbrplCRTVO9qyiZdlbK
29ebMzV03H9VJEUi/Sf8z/HjN9yrycGM/d8B7NR70Qe/jMcGwyXJjWkEo6iFjMEqw1HFkpiY1XI4
WxrGkSl8Y0dTRPiGpPqLZQm1H+wWsSIuOpUpeDP6DRIKbUysmheoLG6/fBpzdmOwzIeYemRvEgZ4
zbVLjgXg1ClnxzuoIocP8d0uLCbjFqOAqdM/RWn+RqT2jwvRfhU9eJkMjQ96AsiRvelds/ARegM6
FDsRc0UVkn3ZVc4mT0kXMaqah6CUT9mSY7Nxlo0cgcAPGqu4VRBK3czU12KAkhBT8I387Q3mO8LP
yQdcdQ6Mhky67bPnuW9slnZ+WOzRWGZIeU6zBSeWGr39TNIREb1v3dI5xYceqCZqrL6P8pEMQwD5
TE0hzOMw7ofWe6vNAutcgmyrfrgHuM+w4gvhrVy36jcWa/FrJtVAwDzE9oDI9FdtlAjtWsgNSd2+
dQ1B23Kc7j+ftREL2japFoLDTcvYmFNg3VOrsO7DkMBHDUnbaPo3Iuz6p9QxyZvtGNIU33QpAB14
tECWZipC8Jn9MoriHAzFU6OWdJ12JNfGZPC8Z3W4m4Fm2mGePnFXZvcZbcyWrcymbgJOR670KJnD
8LPSPdad0R6uuAeLHct9DJ+JMLddpTh2OXLSor+PmKJe4n6LVye9Ln1N1pBxmTPZnIgMMl46RMgb
a6rmjUt4AG7lSVFe8LnyAwZf7Ar5QASbFN7oPnG94jrout2LkhmAZF+IfuI+Osn83Ivk7vkGrEy7
zaOxheyQ5HX8m5lERbDgl2quVCgaa4fbv6VOnFw6SUvhzqO8EIb1DRDVm4ALprVYT0TInDTcthj1
4B4Z8ceovI0YRHhkbAoxpHeQN0Do4lNZjoe4kgHZwRgiYdCxlhTpHYJC7Ias1lIG01BrD7zW5vOk
EDNNjtn8JZ1zBdu54KBEZJ1wEJIAEponMs8PsSh5ZOSq7ZrhDtsCR5RUkas8xnT2HH6gQfjdPtKF
F1iNKwbk8b53UAUE5Sz5oOQMaGf+j7v+bDk4sSWI3Sg14Jn5GCQiVzrA00H0vy6ZRzyMS/3uaEZ4
JmSpjEg8Wi7o/dgNhnxsvm3LbM5e6aLqFPOZw+UtsHAdM+H5GokgiMiiUSOTs3nWAINZW6xgl2XN
0B4D0q5wpqU7co3/Y2NMzmtQhBhMUG+lYXlCAxeSFYoH36Ds24V2AYK1g11VbWc/1uvanu/crvkG
dg5315AzFpHzhpCmHhJUHm+UN73Xih0+MADv7lZqp+F4cd36/e/OA0cZYuxwGNv0Uwd9v39VQv5X
duT9OWESHNNqiVeEI6ELSNC5DX0Olop1fLjglJWm/RyYtKiuQ7mQJPNxRPGx7rLpGfdBAdat1REm
J6ZLEGxItP6FtwPzN+dHWMcVvio6wSkcjHWL+4Wa/r+6nqN+yPMnm8IeNjWRSB4GbINXjOp2HdaI
FuTcAgJM750ZZHfRO4Q6TqADBN8XTu3yaVD9cuxBiNZMHrfp1IJ5X8TBMJdXJjbFpbTwJk1N8e4t
LBxtExgvobwACOYUp2BN34UKwzzA75nWY6+nt3ZINvgIjEuc3MmaH6OCPpzkNAwfU653yWjtBn++
15pECrNODe4pBgWDpk7p7cbYpNhSs9L+RIFpRALmzFqVob0n7ZGEZOCuV+H+sev/hAXSNJSDfgqz
8p9bJG9526qzqSaABHPWbIOASR6yZKgJ4UtqNxVttl9vJcXxxmi9HcEa47oY+ScLhzfMt3HPJobX
Y90yyy3M/0fS+Y6b09/btWBPZlTP5JI0XyVqgfU0dyCse/oAcyrFbnw0z3XnX/s0DiAEBU4EMoJI
9yZmCR/v8hbfetXWeA5BD00Jj77tgj0nJjFMppXhDuNJ4HM3/OS2WERF14FxCZSZ7jDH4/hfnIuh
cod4ixEHE0zHfa6itGmcg4hrnkkn3WtPXZsHeB8NITnUFfCZRm0GjPDrfGZjtWhMPJKcjbUKHWbW
XTtcXGVBAQuBDdit2qrEz09GWfNNZXezTz560/xoQg/Ra6P3pRrejYnlUDGYH5OYmohbY3lpe0Dx
RQXJhgUlB6WjAPUy9aU3J1bKG/+ism2irCepwurKnTd62YGMyeZkdPF9HMJga+TDHmdv/6kLB04M
XYAHpdkT3TrjRIfBWHzUfEoh7rlyndvJ11ASQlLl/BwhMTYzXDyL11qnYbiectai09SFTHI87t2Y
+Q7RQ0kAOHBRNapM482uqbN8qfZLgWdn9Eg3CN3425FhA4m12Ji1fkfQMRL77b3OqCe3Xtn/ipll
M2xtv0xJeEFBIzBPmEi8BQyg6UPihF50LU0EKY1BOenRwMdzjipB0cSVFHWCxOoq+2pmrzy33oRj
hTgW8FtQKZBdCbDqUJ4mYfw1O/zDqLRBYFqsuCcrOdQ+EtoaZc/RIXSGaGEoWG23DXuTiZmeUcyx
jiKWdAQv6r4snrHX6TAfTY8gZUqPEy3lsO5msIqL3xKtld6DsHtXtvDxPP9D7PwKvPtsozTe0uy+
hNq09mei3bjBe/VacZ1kwXTLltQ6UviudGVX58VOuF8Y5TUjBX8xGDcQvCeJf/VFdX61rvN2XIcK
lWyYYkwuk7PyZ4AtwsU1GAwbP0tffdHtAUazJMf/KUK8KtbzJH+Tl/ZrMoUV9Wo80sEm03qwHmLJ
Gow4QUnOmqNpObUi/hsk1Z9uzv4l4XdsJv2hhPdATkx2qYV1l74LQbfs7DVhZ3h32EpGc5B8pmyF
VyFPz3rpk3XQiTZC0EjCbkrqSJ6I5EBu8jqbsKUp6M+HImbwQbzHSoiKNKHM6F9a2t6zfcSgTXmC
YeEQTARkab/57pwHMPdBQE+d4q68Erg/JqUZP+XOHYmPdOQrY8U3eElo6MNsO9p9sZtGHNQ6+UUb
1RHBZDLSpyZaFSHyew+PXAGzAS9bOH0s+dntB/U+x4Ada0TbkTPPv6kj9FoHXrweTXE0hLTYAXNj
Tv+KBIOvk9hYJAfia/iP4RnXqtTWseckuenExsAtY0L54Aq2zDWm8dSx2gYt3EBY3hk577/T+BB2
nY1qjOeA2+pajSNJHZBdVqNgX1ZOdbhN04o8Gpn3wBAbFGKDtUSyD5w1zgkSU7xHMkn1VIJlXbt1
QLt5lcM/M2vrlRnokTHRLh5/9b1BTmQRpmc+hcWa6MgPWlfBgTdHD20D9nS9JxUE1Fuo3ppG6uPY
6bPFZD6WTICahCD10JXJyaT9w52FT9nvBXw2CizaklU9omc1mRVAU2lXJIK3BwAER78AI+OJF8aY
n4tDEzW3/mvt8YIgNmAt/UjudVhf8fhTS87MOsIuOUwlagYzcd7rER66NDomyiNYoyW72o/u01Ux
Ss0J8AcIM50kpF6S5GHm+1rbHyXAOCZpDEvHTWsChQhR9iOlw2eP+I2Ed8INNOEtUb/UH7G8xDFr
dcsPCWyu4I6FxJce+hyTtqEN2ByNvkg3b88ppcukzNtkKn/tufSGGZBKTBxxv3TRYiOgGJYDoxcu
woD6jslOeUYZQOU7epAZM2DG/nNVOurWIHCfmwAQbDPovSj8NR7b3xNpzTXP5h6XCE3eT0C4JhBE
Z0+mJskoASoeaCyXgEtUeUtG1dDLH3JOhBONmw/pjxOe4+AKaBa9ZGMzDQwZ8To3rafw5E3xqzDd
Q9sU/Gxmj71WoGdXeL5XloXX1l+OjAdLwC6nqpKnKWUEOVrLP11riod64v2V3ybcqtRHHx+HA3yU
mvMtfQPABS3LJPOdNuCfUAunewaRtmtgeTth1EtbkyF66wqYVAjxd6lnHgh9A3/eM4wMZhaKc3Pj
dEV4XTICiLP21tQvPmG0nG0mOJzwELQExvQ8KrjFh8840w+IEITQGpBnmvEZCEV+GrqQ44PMeKfz
GvjgA8q7CtP8KKUbVWRUrLLlCRdMs27Y/RMjF0aYILdOV4HwyByMq/be9xPaVZKPPoRbAy5E35bn
Q0ybjRuaBUDN/L3YzGE67FEwPxVpMW3x+s2Rw1dQ+aAS5fSA6YhHlxKCBJg0RgPkyqtqZlY4aXas
dTCuU8m/NgsvchBmlMf93sLQyX9fhi5zjw5PPIvb4eTRPJhO+GQwkDpqAwgDVIMDdyT0+Sz4rDuW
QzzQ7HuC6kYb37wnZbqvkIKkMQXFnAbTYUTQl1nmd1bfKq/LDmr0T2F+QT5VryGGgXslcKJC2Bml
GHgjXS5vRne2uE7O865m2ZcupJ6i1sdSj9UlYt5yw0ZPuQD3FutkdWEIAdm1hyrmgLquEhcstPsc
1kg/x+K34yw8H5Cvkt7EU9W/CDHdpYukd0hp/VrS3gxKxJUe/5mp9ZzaoJ+6VvyTDwjH1LnHx4/E
Ig0EiRdxPfxtkvLMiPNSdeF5KsIjY3dkX7p6rSz5nXI7UlEFZ8o7eGuAt5QHIVjLKlLK/ZdOHR+S
QWLPIjuxkQhidYGtFneZMv1TpUg9mpFBRH2cvaKkPnZEeBQZYBrAgVhLCBLCDzoOuKMFh7HilO0K
0iVVmcEOenz6KrTZK8c8uzFu88R38xW63l+tC+LYCMrrrqmUSaCE/+2MXbeJ4yOVXpDvQ/wvqzF/
55n/JAEOwUSsbvXwn1vGh3IIB3DOD+7OmH2xXHwwJcJdGOJLQjvjElUzbRyoZNSsMdXXz+/9fBlN
qCkGNr8lSH/Z3YR9XchjGyDC0s854qtDa/sjYL/e5dyp3KMxhs7RKJRcFTEEZD8kB3UG2whyaiXH
EXNHMGN+MWzEn3xi8hQSZ1wSjtoRFRQSI+WXU3ykso6PMs2DVZaQ/gQuPt+OLNfx2xPukCK8kYMk
rLl1/zPnipEciMiW23YBY89JIsPTMAyAk8uRGwbSX8+kfKj4v/NxlK/MsbGPWTvbx9yxJFu4iSqJ
tEPJkpoRfouY3VXqMvp2vl9s/Ha2YZLuLHByOJgVnq3HF+SPj/Dj+uGjacjuJI+L4WI1PLEsXyP6
+c6zsr8mDfMRKzUy3EH0oBBTnicSZLnS78I02s3sLkQI2T2u7IS/S633sxDbORVOB2MUzIxz5yOV
4kU2gU07kYeXgkbHKxkTFMv48vMl6ZAiisT7JXsWwHrsppcA3SY6Pwwq5uLhOUCNATopM26Vn54t
UHFsARaJOktgjc5LhppEkuoga4/sLADyCKh69mK9NizqeS+d70CSzzuWtD2WFLefL4HzuMrdcIyY
93zA4UOH783TsQ6cTzHnFd4o9YSFDgpG7OTbpYxxGfjVabrMXhdcpZ1CVp1DjB+loMuqkhdyg13y
pKr2KWhihIDF3YAQuxcOCx1lAeptn+OZjWeFJYuJIZOCIvQIhnGY/ToNE0m9yP20uL/JALVvk3/F
ocvzIzTEnLC5+YjcaDqLD2np8Tq4JTEpDCpXIiDzW0FZ8fIhWxdeEmxHp//0NXEZQ/k3ZX+4r5zm
Zcmy7FrEk74IEU2CDfJkjTeYbHi9UbtuvClBWyomsN7TkReHIMNEH0IGVicSy4iPJJ0YXCQJJ9KR
ej0VSXJMasZhDoGgVf0+G5az1ya1cBL4yc5haHaDcWt56lTCpx7Cgip+NHhi7AAgV1C+ZfM/wg4Y
pz+wZLUhr/MYGc18mFTdvtZF89aikruAdSA1wLs3pXkmni/fJW62tyanPUowd8Sx9cavwls+kGkR
x+BI51jHmXOkZKwO8VJSlEOsLFjrVCtKOOYl7chwEMgVlF2SaIJoyoD6ChxXDsLA61It6db3av1k
/CrNPIji0tJ3l+Fe1BtEh2Rx9aivmaz1ZCY8lQbbHfauaHoeqi7iMyELoF06KukaR2GwnyC5Adwr
wIyjVR9qlLLs6YAYJc41BXEYDEG/9SQfD/LBeFpRzz1jl4efi835T9yNO8I+3E/XpoSGBsvxUnCx
0kea23EBrNL2QNDyx6Yw855M3EbwG6pmi4rbIzdFjDu35JNq+olHeuXiUKX7xqnKWIhzfZbP09T/
SXISWUs4geSEFYeq0XdE3R8CT9TfwPVX6jthNvzlt/ObQrrIRiN6YLi++hCGSLBY/guZ6ZyWpZFd
mZykh9y3EMGRYmYPjr7E0rVJJW3xMQEsWnNc8mCO3ZszQAnIY2aSWfIfNs32DkIMDVZlH/JAiL3v
Ofh1e+mf7db+w+YgGuKluIcNuF+clwRLz6hKEbgfuTBShoiNeu+V+KMGs/rnkLYyFuHf1m8hJ/rg
lxJlMn5ryHKYa68+m1nnnZRwkWA0U8BKn6N1HrMHu/hZjowaCrQtQ/hJhm37UeeNt55TGM2pvlIt
MYWaoWLpMpR7l7Uy/4aAvX1fDReP4eMmrybn3U+TL6Mmc5B3c63t2D3CBQTOYnQvQzGVO0mxfHoE
HOQGxXyKnToSZlUfhU803NwQn/Tz5X+/pCeqN+6kkXVl4hufT7Il6sWMXOYpq6qcTUCA9WrKJ+Nu
YrV8jcfquxlxJPz8yqzIUVVqZhmex68N0qhX5m16a9lw935+GYNiO1LTe+y3+NO6hC6Nk+eSyviC
hjpBcW94Ow+FCbFh8va/L3xmTTpaClSDzdPP78+2/v9/okmG7joar0EWbrtuxo3Wfoft49pNc35H
8WGu3aU+sMX5ZTjE2i4a9FJpJc3Zqkgtqh//q30EYtilG69K3ajInBhgtLOwOdxzOzzZWRCsFndG
sfr45TAmMea2lD9mQRiekEtx70Dk+flT+fjT7GE9IUONjHI3J3m+HvPskYcAp4W5qib/aQeb5c88
jOExWMIvSsj0hA8Q3iRnGZlAzt44tPrRyG7tUL44KFgmVpIr0ir+xV59CoX+U/J8rypg31On5JlV
2aNDZLNfRrpK4be6+M2aWdG/x0eT5tjskWEgImm305zfwkW9GGSTX+aecLZieQ8Cicg5IR8XtOLZ
SIHs+1BtscQU37ZhXJ26EUdk6DhV16gy4s3sLEfOd+JQcz/diMcAAtYos/zHoKvM3kxDPBoXTm0g
EGvkNKeHX8IU3WdgMWNjlNnUzwgQikgV9ioMQd9Vs48BJXlTScoyKjWeBn0B3iVXuW3mrHS5U/Ww
HAlmHKm/mf7GdUju+4mtKa5bkI1SEV8VVCzhyrr721j0RWIJ5D6Hagn1CGSzcbdn6zBwhbpsudct
azzsCNlfV5vzpp3Mm4gH9uaeYNjd0JWSSGj6gujxiUcQnqAInYjpK/2P7C9K2VUkOFYkhhbpddOv
kLT3UbHOw/EMIKow+GA5zYXBdvHMqvqGNGMbmITizO5h8ptfFqGUa7tDpsKCqliXDu5bAudZtTVr
u2mztWVZ8w7ZJgCj2mYGijWoNU00QK28V3gD1NiivuPHRyoMBysuzx5IFD7z766CDU50H2w6mPoF
pWVsXDLA6vvWTJh2sQRAihHerE7c5cxdK2KSVAgYmw8okDboyT0Wz2SYY4TgPgbs78xDDac7uIQK
GVvAhT6YtrlxJNlY7GwK3NWRakHzqAzOoaaJ53GGiN4SowqN4U1JR+M8K8sHoxp/HQsDY3D+aLBa
yM2AbEkkaZ5ApEvCxeP7AQU5BsWZvKt9U/rguqv4ZWatCFyUvwpJhziE8riUdQyxzgwZajOMGNO9
5T0+TEX5bsWUCh7N1yIgS9Tz1hDjU86u257EcXAfqZHNla7fIr1gnRFbsYFmTm7uDVP174V+NTOz
v04W34jYZvaQk0cHsYRrpOa6F87n3J6Zb/ubQTqKkjtGas97Inn0NjID8zP4JIawCM8af5ea0D+p
umn6U0tt4swmw5zHHS8SG6YRByL7ZdEY370Tb8YY/qdYrANqFjpkVicGMDhUSHDXu71pD5j/pbOs
Z5Mpj3OeEPVGGTLESoOKXjQlkLLSHRP4w2SCN5/7pN+Yj6sCCAMeh7k/uZ4dr2laK2S85s/Hb1NO
jPKCR62CEGOHMS/yeljR8Iw2JeVkgQuzK2xvS6+nDRrFujU/M2E/qwQHKwm942ouloPZInkbywIM
GJYP5T8XsnmIix941bL7V/sh88X+7GXLi+0wCrIL4y1X5Rc7p+wwIqv+qZ0dqFebBVYsgXj/NS2T
yxmGGSRO6jcd82bmt9lu1HGaUlwuGCmgu2fPFfbgbdF7SMgfX3rkIxERSs0qnD2y/JLwrVc166hM
0nFYGAzqfDu4/Kx5Dss7LZ5r38Cg6f+1MCTONRuTtpn0jqqB/Y0GD6/YiFTCwpBuow8xClJ0ug5F
FskRpmnKrRdiSQsS8scrK1Ebx5t2kmwo0qtJWhSPQIxADBtPk8bhFurPaGbTESMt2aCIR8puPC2Z
/uji4ZuFawSZf96hTMsjHnOCdeWEMsf6Bn609chWHkwgl5oMdjLhg5IZdvm3ttz+FAz6bJpxHXHr
sOeST4ZibVP7jxAVP9+rKvXWzhudCJhnoUGfL88Dhh3RMPZhYjhsWF2IQhLuGXRE7WUHrIj9JjHK
/8RE8nDeoESYkk9mzK8yBDfDS5HTI8200FMQEmrBGh8vXMqaqj34fEsbYYckEYWIbmiQWMKlxEMk
nSn2wUzPA2JrXwn5UQkQ0NRSFItM3dr8gOYViUhpbnJw7yjzowmH2ToP2OrNJif6LMmQirMLCQAP
BzXZxgvSCD5H68oOKE6IyqmB5dpzOWxSPv2RSDXrDBxnA1MdWZBBZojuYM28JmRCiJEtIVOaZilB
yFaxv/KsaZ0Y5LyEU7mpB+sdvyXbB/dPm6FNEgQQbqbl7iAQBZ5A6O0IhZ0OjWXWfEf7cxpLhHi9
H2/nwf/DU8btKDqGtj3CePVSzlTzmkeA05kzwrSsL5KMT+zcGwxtfPNyYMkbI8Orwp7HkffSbqc1
q39342W8xFa+Gkrq+2ocNKGg4PZBRm+cTFLZjgmDKa496sBuZQXGRzwo5Bw1BXGh6rtGKU1s0aB2
Zt949O5wEqy0/ZfxLR9Z7DOCqF5GK147lb9PWBJvG3M5inBseXg1TpNCZZAZ64MzUWyhqBCkMHX7
rEQsGnOTYj0lYl67h9zV/a4z6mc/8Ee4uhN6n0jX5n9yREBF/qcbs/jt0944ZqF7xgmNvmZ2q5MG
/sBuoj0EqcRj6JGsJw6mRwnHdan3dcrboqMuTcl75ufM2nzhce62hm99KfR82EZLMikIKyJ1gzVC
da8pdvcgESIOS95XLx4itH6oPVajEue2UmofKAIcBq36bfmHW/yeJAX9F7qXqPbpo5LwxRbwtvtS
fYK+Lo8+tGMqpDPUtqPtMU+33PqNeKB7sRDlnfn9GykSuGdd9tsdkeY5iaW9PTZH7tNNNVtnUfbZ
pSdhWXX9c1rVFLhjHWy1i5PEeDQBXqqiCapaVGn9VfOSUotz2ExEKBAwgSql7hBn19kOC2225t/4
wayzpwePK6g0CbMNmigqgga52KoaNWNDutreeVl8HqHGNb/ieNhaHhjQrLjOyDujEi0nXsBdXPfZ
rryZJuG2vUN/DWv+b/JIH3GMeC2CJRKLfAj2nqo2V7sAHsaGtutJxKgBE/vYJHZHpO20V3qOjwwj
Gf9ZWLiIrTCjmjH4i+3vFkWV6KCvIipgkzfGofZIi2bvFLABmB1G6HIrs7LcjwDF28z+bQ8u5Yxj
5fsCJgRjYIlqbmvJYNo7eN3QVW/0EBOX/KikfW/n9nF+AD7J46r+dQJbja1aerUWt6n9njuP+BhC
N9gRq0Mx+OG6dzuuW+J7Sy/st2hj/xBAIKiHfOazS/GE3szmoWbmnfDSkP2OYSt3uwNBIGvd9r9J
7XwRHmnc/LDrxpqfKcD/WpPR7bmstwRvQc+ckQu02e+q6S85fscVHFgSKWsXG3tV3ZcAsqTWDROE
llwW5nzkOQSfLBx/Nf3veexAOS/9a9v6p6FpWTNzTY66dZA6e5Ca5fDkK0/DQP5muw2DO0Brnzq/
/B4rpdS4sZMCqLCTlPe6wOtW1TYRrR5Kv2XisXMNzPp0bSjvXrIsbw7oAjYdOJQV+XXl/7F3Xstx
K+mWfqHBCSSQSAC35R2r6EXqBiFSJDyQ8Obpzwd1zInu3TN7ou/noivErRbJKrjfrPWt1WIJXZT2
SMOKYV9X8yuJ5d/meKSUf6PFRgXQmRvdpDOTYQ65nhveS59uUuX32ICMu9oaWJrBWUOYwGPMoVA7
JUwxcSMd7TmgC1NcNYn1wn5eriIn/GWPKMCjsWGj01AO43M+Ws3OoQ08iXjpEkJENP7PXGiEE77/
7CrGv8JnYZ5Uj6K33mbeGjENYKYVb99A1q+mSD/hs6vXFnO0ncKqbU6SKV1GJJaFvWFbkswymHey
T16jzIjWut2SK8dsSS6OP0Ez1YL35I6+Ltv2Iavz5iAdqjsmoggY+tlGwIQgNP0xDRhzwVfwZElM
Y9NXLieASekuzUM3Beo+j1KTET3UgD9Z7vdFBX+2IS58jeCXcjGcFPp9qqoi5omXzClVcqZWeVnv
oywXjEUJzEi1uO9NfrRYtL5Y+04ZoF8qePbs5iNzOH12tE0ArYdra+KctSWbXj/mKcjMveQWUK2i
4d4aWYtMrkcBi3dwI2fz5hjiyxoQCpS242+n3CG+EHatEaa3GeIslaRTrY0GTI4I9kbajetSO+6G
tRmw65n7Rc9xSmbjd2z7i3yNEDvJYHrtcAfeu1GCRq+xL0X6QOh5fCgN+36KjXORkb1tO78paCmL
GT9vTVjurZGyVCU8nXF1iA9kFt/GJMpdUJI1q2yxqYaBk8iABb5IpGIhf2ZG+KMegV8PqWYCZqtD
S2e6A5j7aZnVdW4NxBtdlRANZINxN8Ns503zDa0W+Amjy+8cf0RMlFkEG1mo74eeEEUwDGuznr9T
LySFVNpHV73pxmSc5XtMMdzcX3NP7dcpRm7P6jxCglFX6hkHpOGe7YEJvB+obHvPf2RvF+J8BP6P
SzeGttDN9Yq8hoFcZfun4w/y5kMa8hjZsz+jqBZm8iShbG4ZLjyycj3z/CekyiSgCmPOBCykTp+z
prkrDYuKyjeMg+lwr6iS4jrregV445IgsfwINbq2uW3gdnbhaYQzQkA3W7GOiEtlzsc+hQhBaqoA
bBLihd8YKqpIbwCkS6W/tsYMlYajnlHw5OsxC7ZGoc/EPxgHWTAjyXBxOUtqHIkGaCWY86Jwyb3d
kPFddKw+WCHevH6gsUskeYTw/9cIurdDo8mLGXg++alVoPJZREVsvE3uQW7qOS+B8cgvUG9mqFms
fPSmbb9CAezBqPxgD3P4oZ/6H1Fv3vlhMB3s9iwwQuxy2fMYUOx6hB+XjIsVtxdd/CQrtb0b8o78
Sj/218AdKE+L0T5ylFoNNdkw/HlH9nC8JaaDCgPbfxG1NMRI+UjYm55Sw39sjOR7RhbfG7TREnff
WnfGbvb8CWElSQLCw32Ulow589w+STA/q8om51OzFV5JGGBlhfN0PqAhZvGeURrVPcPpiHar+eE4
LCp8l8iJ9G5wBLI6gwJ/HHaCWadlW+a68IFQRfFs0HRgEOviO6Lkhs0yFUhy4Aiuzj6atloY7enr
VNU54W8uJgO33WZFRuhQPLJY1neeRwJWBqtwyxC/Rv6WhowwelystruWqJDWick2vTR8uUphBeTM
XID3TffSJNS3migzlNEla9tqTl5eByC86Sfq2kI5OIUn0WbQaZEHriObSpfPN50Y2vGoROPOwslK
5TFhJOUsFs9aGud2MX3++Wr2jfEuj50LMu7y0Z2KeqvtedgkaJQrJuO7zDmjqfxMvKeWKvC+89vo
kU1IcuRxRkM8TXRKadjCo26jB0ubSApk+Vpn7OxNMdqPQ2NsUlfkN9kgQVJjPu5p8YIHMWKiNmyq
oHb4EFrQ5zad3BVqvtpVOzz4joOrJyquVgDDvIz9hxpD4VObo3AxVSD3U5RXhEbFCZwS7jaeH7Pi
af1bYJntcyza7pmJN659KEdkkZ8pwPqrZ8eIpkijRrFRe4BNMOX3kysxeyCrSxt3o1isbRqCpKYG
v35FUVOHTXv982JCb9ixgiPcc74r3N67zwfIRUNFr4WqEERAmGZH8r3a0H5OnfkB96exY6YrOCRw
fofPLMzzu7nqG37BmnQMeFoM3NHFJSgSMVNX4HquUQK6qY7ML38Q030xH0URXFyZIpOKK47m6Iev
s6QfqUHuXP58WfZYuvoc6R3tab734JBvuJZiEgERPlc4jjjLpLqaflFcpf/SlcaB+CQfMiGZYGw6
/as5SBDQ3oTPlVA88P9PTjtHRyTP1Ll0atIfwleDcp+GlPsp+fHRqmuMW5aVxuugwg+moDmp3BXz
mDiTx9KEFBcx401IBh5isAr4mhAg0Ilaj4EfVMfI7hHoAVPtnehqsZsnVR3Spkp6+zp6V7eMvbs/
X7RmakNlSwBzhWa8SzyZ33U1yrVi9E4cXzmxFZv8wrt1yeTe4DQ+Uvula50EhKuI/hSOlIMMV4ql
SGse3C6/qWFiCCmS5qGxMiQglPzsu9pdonwfCPe6HYFwxdUdLG/N3FPJrYtbzKspH5xxvlPUubc8
c8ODjHFa/PkTsj98L05WYLbKsvzk2dArMKrsUfIuJ1cd3eLlRU/MPJEvAMVxUDf2bpo8/XkhjYB5
bPU+4MY6+V4VPv55GVjJG4F/Vw985AUAF6LCq+ke8+5Ol11yQNPPwx+jc8UTeCS1dsMiSM2P9nIC
RDOAD7flTsdDvrnPRIRt0wt2XUaN73fuurHb4tkfZf+Yw7m2R0a0GPWHpqnvhczl8yyKg1m6xgGD
OfO5xs+f2p6+hgc/+xAiz6W9DVTzZZU5NFT3kMYhgMKc0XJIjEeIGfbOrsR0yWv8yrpHxTnUTKal
bZ26gLCekYsxL8Zul/gYKTsABywXiMTNAlhGifiZxiOb9tE5h3gJuDy3GhfgoZDtD4N6G2GmfWtT
kHogZyryyGuzPLb8j0h61lg9K5Gpx1QecylU2UcR2P2xJ80Xk8kW7sywSR0Uf5Gw1uVvdnDo7Zxb
pfrhYBI1kIy9eBnTvdWAEcz9+L2IXbGeO/ZydR7CceO+HXYNoKT8ow1SfZfr+dUdQZumGM4YzPmY
ourguHSJ1iKkyXJ5b0cI17oe/TGZu8wUiBc8OOER00N8NvvTwEP1kBUl2l/Vn1RA7q1GS+u6+sHO
yxcUYWKFd8jdeJHPULwfNz30XL6DTk5TbBGnFrbghvN+szz5VzhSrcT5IfHUvrnDg+0bB7xA9wGt
0X0QW18Olykb0OoUo1XdSa1+1zlFw9RT0OQtRZsv2lPgTLCiGKi6FMYny2XEjC2+2Rbpl6E1NoqS
0U9HlvlJd+x4jQY+H4p5/vjnhQq33gVZ8eoWJmB2NjgbPD0rOaGD+/OSLP++Zg3DyHc696kusZ6B
QGjPUbMkmspmU2Kf1Ynno6ul61k2i26DAUEthugwrsHGv1pm3e6juiEkVXnTulRNuM1C65PQPnp2
OPJQrbgfQMglMM0BPWchn7QCyoGhZ7oFJqJd9whZexsncO028tzN03OVdcHOL3PUcGfgQwPU32l6
KHT+5SXDTOineCPfxMRw3m3iTv0u7fFnTegJxrQPbwhGEhBuyBQphHFbYok3GSq11lqnND1BcHbB
b5IH+F04ETMqAt8rouaEnti35FdU5N/jwFCjzqMelyt52ZATGc8tbNwStcq+Z8EZT7biSlZEbLIU
WMVlOu7HuSJZQ3dAT9wRvYdtHZlMvmKAJzG+QGTi5ntqxU3Z9r892BgEwXjs88RubhjJy7IhGCpc
NFvhBx0tp3KH6oum/ER0YYGIjNxzXZBgMpMQrdxd24QYDly7PJkL3Y600VW7yNUaJ2NPMKTVPhGC
XjE3+zvSQ6atGBqxoiKXm1S7xIwXwB8i0tVyu19n+fhc46jgEWx9mihQLr5LRxsZjb8t2+JnWAFJ
GFsHikLcEGHJrGndC7yo+GVRfFUJDLNlSS/LdTaGyRMhKJ9Qck9gkA6ikJuoguJdm/6lJHmd9TAq
AVJikck90ivUNi0oukg2pzGnqMfVwTjG5u30V9YM96E1iZVlZs85I5iu8QjkgxO1VmH+zZlyr3V5
bxHeztgTWSz5BEjvXrN6WEYNDgPZHfYv0vAalhL+UJ+TSX452O8WDccnzsQnFUbRKvEmeYyymvan
cpjBudEtcJZMbOazu75JyVSyxxnCIoI/ZDs+c7jhkQaZgxIg0OIqW1ckRbVz/ZV0frZNFp3Un5eA
ZJo1DBPSviof8eHeyzPrZGStiTi0fMLkpE4S48c2sJr7Ivf4mADQKjrX/ZjbB69ihIAG9pr3DWc7
Q/dVMtTNYX53R0JCUjHgQWMzLfSndshnx2zCEsA0LzRtCIGcYRd6Y3DFVzeu2qk7Q4Z0d3hC0ep1
Ljq6J3JAmm01Op+J63y7IZ3kGvbCmblucquVae1ya4xYljUc1PFHIbJLw4hgV4R2d8ew4bVEArUH
2R1t5zqcX8g/dvCkM/Kk5n033UocooSVNbfd3sFKE/RsiLP2pfeQO8YhCY2I/u96S6IeW+LokdlW
UXdo5pB4RlUzDzWahDEa38fnpLJUIc+2ZFXAJB4NxrJQIicDTa48OgklUmY9KTbe5M/WaDhLeUCO
761REXFSNVhMy0MS9VBFS3ZYKfDv7QJ/Sw3VXyJHIOOq1zISoHYDUDYjCl4kduHD7LP9w9V8csvm
kzheh/Ckrl/6cJ7zdrHvFkeXUbQEj+jG23YWUnhLsGd3Yivc+AWtbhv10xF506G15VMcMOgyPUVP
4L76Fqp6K4CqmVQIpWP/0QRImfoUoVkn+mcookS9pu5hKK2PUokPF6TYoCF0YWrYdDUdgawY7NZJ
8Jbk+I4mE6sUcUvbaBQ3o1fDSrvhAzziX/ZEOodwKqzQimbZHF9zDOHnMe9PDNXR1rFByLzuLezJ
AhiEat8cVx988kcO6eB6u6y0cWZSG7AAzw9GWm1bMtRWPYX8SVfmpu3bHwiZ2ucSv/9DQA4GQ2bj
aCANY/zFc1yVeXzg+detCJvFJWqKU1lEBCvjhwb37ppnzxmmPUXZU8x+HmEwcv3BzSSwz4gyPHYf
/U7PBAcz8qkwRaTipevCXwni/AcSDIk2TI29irFIBuPkHsv5B6LLeOMU7FrMwIpxZmVX1zLNJ6St
my6c7E0StyfXqUjYGtHPuaX1je1hDTaMENtc95uMJfUok48hVcOGbv2VkWB6bNm6rMnpe8SDQREd
eYehgWYgcUzRCho20avaXIdZ/ivCwAeFDMmJKInwLWl4yET8HWgCU0WIGqQfY5a7NdqgSWUvgA7Z
vQwdIrOwuzIOClEgQ231FbTvXt8z3LEPYTL+zvOIlqU2SfYmzxqkV3N1XUIYsdAXdNss80NlPNVk
lMBJuvqz+lKz/3OqGjr9zibwxxpYz8/WasBqlbzOaHzaabgfaJJy7QCq17j1CK3+QcoKpmEYGDZ7
O2awmIcbkVI3NCzBy+a3lSc/cRBaF4fv2Cb0V9KzHyuzrZgE00iWjbMPSoaFeDDR7+c5Om8U4A4l
kghuPAmPTZO+k6VOhwhalxm09x7V02sW6zunFPeamPhDXnKH1bPa0qXfmVi/V5HVfkrU0Nu5urfH
stvaMqcxTJzgUIwTy4tpZZH2vvUg2rD2j58sk+VUlnoEEhHqaMhwzfaL1K6Fz9kU6uRh/eWWlPgc
n6siA3pruC7mXurYaeRsgG+2a3rigv0YjTIk2cWsZDFRFu8pjjloss2HLHDL46tamVEQ70H24oQh
HFF5inRslLi9w5DMroK99CwKX3sz215Efxska8mpbk58H6/3HFaeIeYq+ujFaqFCGe4So4Nn4V0y
Fbc7YtZKlNbOBzmyrAk8ktZluymN4jaXyC9m1J5YqraWZFQwKmJx4ToDbOaeyCJOVrcoUjcLWxt5
Z9azGu2RkW5dbERGqlWC16hy9LYj+WzrMrBze7bbSZek55zBgp7FPViY7uBqnuno2CpsutYb/nLr
rkXlsPb1p++D90oWEhWuxyoQTxba1/53P+vfDrTkPiVGN9Tur5JJS1CZ9YqoDlQPzlMc2vbFKOfr
JHt+GxZjALeBal4797dd5cU+qNVvJ5YP0fjQO8tINtVAK0g/F1X1qOLoV5aqCrn7kxmTO66K/hNc
xvQz1WxWc7SfRXwxVKqOzsxNCJ2B05JgWfXkUPUaaQFBBIQWp7OP3y9jwp3BQ3EGIstjYx2HZKJE
cKnWaRXUxMGhC7AJREOnl1j0SElkMe1ZDfgko5ilaxlJuk3GDH617ChTqjwBa3QV4B+X065JxnSD
TGsX1OR7BumcbXvuwhgWmSsUhRopGf2Wc7U544Vh3QgeFdnVJtPlbw92zL0V42gFKrggZvA84zdg
pRndYUJNH0MotmwMc3duD3PrvsvQJ10XYTu+4ukWpERAFdb8K/FD4mPj4X385TVwYs2F/hMB//Eg
UuJ9wwKctdkb1PQKbeJv0aYHL1ho2pNQuzDWe384CXqaXZR1V6shEYE6zEd7h7mH/T2JGSfHS0/k
AdPgO9w5yuSgVP0m5gHopKHvdJvi5Ic+0bjlE2UdzBsoqMpd5P2j+9VPAIqmIATb8VGNyBKa0rrv
877aTvVws0dhIi/FxGnOjL7d2VhX7dhurMFLNyJlo1+IBEhPP+WHLqSjn2DVr+zAw31JuGvbh3zV
dtzkQN+6OcQK00nt7UjqIBuRhW9gv0HZPdYqO0OEuXQN+lE1ZQgrq5DE0/k+hiL07kE9S938hZif
b6Ak3pKlJpBgUZ53EaLh8quWpMWX4slOBu4yjKsNHNuZOee7zCfyqSfMaieI7ExwWMJcMcqtmLlT
CihlpOH6+UhYPIu/KO/FKQpYr5goQebENlbwgChauvy37qzlViV7do+YBNqIvLaIWBNUxhgXRwJq
GUH46ywuD73VVJek1Ve2G98d0Em0ByghYHS/stpOAZCRat+xgeKmDVR8+ROWX71nPv1k5mO3mvTw
NUKN2ngDTlyj4iFuebA+x9dGGhafq3fJ0wgvVzXYmzSHDxRw/oahG+3K8r4Kcc9B0rvruoyVQ1L8
Sobhvaq5dMh7Iw8uoFrAAa+3lNy7rIoe2rlXLzUXnxytvYb/RdzZrxa9LGthoFeM+7hnbStmivum
T5vD5AUsFjVbYC3PGBs018yAAhrA6lETlr0N4/fYFAmOIIEhh/q3GKZNA3z+Ho4Mkvy03BSGDSLL
fzEvPmmCm9CBimbEXXnrLH8pEtQJMdBwiCKWvzpPkeQg1MqTYkOa3Vo6DmPhSvlXzD7loWtJVPJw
geFdwmSe58eeZVfWDLwZ5wEFcrYPmDAEkLscN3jU2KG4ksu9OVsH6PTkLXM4Wc4h5QswDrJ/cdSK
Bp48bZb0ebFzc8Qo2ODMVWqJmLqOajufSwnVoKA9M4tvzNx8AJOJU7agdxsc0lLdeyNOn+ak/sJD
sIt769MOh9MClWgaDPPpkNyN7dgAkh2T+7QO6Bl1eksn+tiiJRsI4ftzOPknyADIo8/9fBztgUw8
rreV3cQ7rfp5FfkYPkGwPKu0Jvm5Tlj/ELOblvuSZtGX1g+XzCRG8UT3Da1B8WYHRAtOuDRUGFd7
W+GEb311maAh2dzkL9KtADuk8+cQRzdPwayIPPfZMDT6FVMsDp0PHi8fdq+vU016nsZZ2nvspYDG
n9ScXFXp2s/AR/ZJps9we+33Rn4zwkc5pJW9dgymhBQjNlNkiSEoSG+uNuMffm3k55T9UI8zlVTd
qTjVDvTUqqtPBH6FoLVg8yNn7nYV6ekTB8rL21+tXVa7KTFctl3+PT7ljrmhOqcSPwLun37fm/px
yvmnCbJvEhkcdj3+fEEab3Nvx/z93RYs+8Nw8taR8sBZ2JehzJkEB4BCHBZU68DVT/CWnUuUVifL
ggQbs410ImT4sTaZnDB+yEhT98OCvpBHUxZw8XAGoSzLZEJpIlNyY6Fz5H3wo8o4yCOQ19g8xfOM
99ZNn8dJ0CZisF43Ex/KLHm4FLjnMiMviWYWP1niPsRcrc8qgCxX5sZ9F9VXPRjurZgJ/Ok1N+vZ
9HC1NpG7Yjbv3geCUiVwdtlcBSvXIPiiKazfcAI4fR23eM1I4Vmbuf3VpqXDHCbFVrfMl4OO0or7
gV3Rd3V9DjjaKctLMZnohbAXEA7CyZpN416P2dHz2Nd1DJ1wkLJwwhT/c5qw51YjrNqs1tcWDtEG
1PepqE25j7FPZUPYbiELbDs0oxuxOMUNuz572YOFbn4teiqIRs4EWYS4+cYwztkYGuJJxUAawQ8K
grKliU9hMJofmY+KLm58Ez1L8Taw0kxrBNQVjYDhOf7KhGaVDsF7VdIDdjlaPbQ9W6+wyz12jxGR
HReU8oT+gQT7oye9lgecwhjQkgJSxvazmStkFoFxVo2ST4SYZhs7xGkTLM7qzkbLXHdmcux77Jxk
/JlHZDhfdgMsjcwcrjO0ZXsI0HLvNfGLQ3ULgEg2h6DzsosYgyWhxCvRbydfWeSOp8oav9KEszFw
8/hORa2JgWbeBh2IF2EF9S6vS7lzwDOzAAEH7kudPIJl5KoSJE8IcKDSXKMK6Y4mAwZYNz3NTi4W
RXrdUFugSZXzVPysbPk9BMomMtMZwWSlL2w6usNg6PogaUBZJfSnMUFbiESy8E02kM5AhOcKO1Ly
05vdX6n9VQy/8OC8FHEyvjNaYWrH4Yb9TbxMYcKMDzMME9kZmDF3I/jGRE6Ia5cUK4i2XGQ5C9Oc
nI99a1j6aHXmS9uXnwlt3FNcFz/yzlBM1rj31XUAVIhbDDXUxcrs8ha6lG/j3BmXlg0az2DqNaW8
+CWpfqPs6ZkvlOY2HnO1tTKg7fyXEjw1+ow0OZpSEi1QiAez0tldE+MHrOspfvTQclcNCrowPvo+
dyoXRh4xN/BogG/9MNpFtulwY0Dj9BSmgiHod1oxoB1VQma51D8CWKartmtypkNwOEw/qoh4hb5B
Gmd3C6CHbBf9NLthtqBtkRwaC7lB5iCghQU7biokD2fP26cjJ1YhVHSFLd0dB12E6CPBkXAW98yi
dsGHZc+vUQyV3XGwBWe+HzB7rOu1Het4n3bNzoUy2zINZMILbckK4xn4fUiZcCMuc9zR92L0T/F9
Mg0JMZdlDCHliC8vbVc8lTQ5Ks34sDweH/pk+ozGSp5gPRgn9rifZeFp1nx5RMJtfacg7px9OFKY
BsQV8bb9EEX6EdqisSl6MgQYEJIi7/fVofOtnxU11nkCucel83Mgumdv9173gIhHnOa5+I178ICr
2GP/0D8Kf+g4Cz5s5X26iZx32IxDRJ72sXZTYg+Cpapq1NmoWZPbTsQQeLLFPTipiYHWfRpivjSF
NDcdvJnGwSy5nN0ofaLpuS5ScXaycTOOCjN47e4wFyA7LcyA8fWZ78gUBho88zb2+yfRddMJrhiL
/z7utlY59Vt4MZSAXtTtZnd694Cbng0n32oT9znTt4vbJtE1RZatu3I6mxKY5pBYp6nD8BqgRF63
w+gxobZZn9bhW20iFO+h+V7dwG0O8IZmFMT6LcnY5TXtCNchQSlMpgEeIsvZzN6Foq1f97F6SeI4
xylDjb8wzVvDk6e6+IyyKicrgxfhptbJnzGyAjdKYtoGwi1G9ki0yo2kCTcEHreoREVS9+6tbSa6
6By2JXfS/Cnq7O4YqtucUE+ljvavfTkRPeeK9xxE/g7kprcHQxFuveXWbFlHk8nhO1+0ZpOjeC3l
2X2HbatO2kcmX87+0W+nfdcH90MAFwFYNhKyDP1rwyINyhnyIOVwVwnDFyTIwW7AzeA2lnfOTbmk
VTNEoBwqLsZ8Sku5CJzowsfwuQkcAtWA6l/IkVh3IENuStEyxuDytFuab3PDlHKy0k0cybu0xhhM
dm95bXT+g8kEQRypRv2rv+llTy2kJ5QvtgC1ZLIFkUQ+uNWudAN5caLIQUK5bGbd+jyatYeVxVMr
bVMfJ0354ufhUmmy5vB852gPNyeREvbJLpJVtTcJ/ZQRgzbXEqCrbA8GEzPbdCRWRdLIzE2y9UhU
YfyUP8vOxlVaEOwL1qk9GnwC1cJnDRfoayoTIqmmG5lh4Q5w6ZZxLIgBaLvr3JFHaLjAOyY+HjZD
qzTt84O/hMST9XsWWZWsGd4VABESaHGGOqpA7HIbWSNj1Q+h7KfYkPW+7vBp4+/EQ8OcZQrEUY0u
JWCuH42STpdoa0Il4iG8WCR4VC3P7hLf44Z5UN0xcDeied9qSdmUYwdqIA1EaOSpEaptbwdfGEUO
RlfPuxFpmOZX2Ax0T6ueSgjNXKndNyyNF0Rdi/yBgWIRlocwcPktsmHxMRN1djE0Mn8wiAphTvEa
x2a8J515mf7QO3i49tZh6b+apAIX5qILGI8jGJqjCHfQleOTiNS6rAL3QNDdzoGMCw6SxlDRRVpp
dCky822anGaN8vx7GP1rQpjGScXBM7wf3lbo3RKzfE98a0nywaKQomjfjt5bRigUYtq1iMA3lemw
7wBMJy2yRQH9FKVruFWJCUPB05DnMQmCGYaYUdqscxKHd1NbLo0siuBLFP1o7NCi+0+7g6Omu7nj
Kif5EWJIV+/DMXtqklzQGIbuZsQLlMIHeeC5tSyCxt2EhQGnjtoiVexO0gy+LUG8Uedc8KwFuzDh
4waYu3Pb6Gc4xa+aFWLkt9Ut7eiyyqC2jkJE7m6Qg8Ic2pGvyhAb/TxERLOtY5YtzNIiUpRYq6+C
DoTGpLmgHa/9FSKRYEZEdhwBeXc1tHgXNJWPd/dhUQpuXOM4pV68V4ZpEktS4vJnX7Iq3ecUcciq
qNuvsUAEhWB4Y80UnMOQPuULlDhdXpoKLgTMCKpfLar9AqEEtlIdGyc6MVIUF/T9YHA1NSHSiEsd
uu7VoG3jNELhHp1w0UF2ETcRWumRJYPGd6MoHhh83qAKEDWUZWRE9yweWtz5DN4a92SKSh+sOGBV
xN0m/dQmt0wajG2aczy7kXUFprSHVDzGLE6Y3PPsH9XUX1qDYrnIW+7wfEBYj9AqwpBDvRYN/dHM
YdKmRYzxN43xYwRxd8pqszvVKnH31AJH/l8BCX3jQOrSHOxNPznDY5k2M5UvK6sWN3vfo4BmaBzZ
+ssoAdtBp55OIPIhly8vzOfTLfJ1Ntuj/BUa5ikwhzdv4ENxJpY9IU+xNtEnuywRtcfx8+hMDHUD
6mIgOTh5FkbOEHoMN+EMeeDxPf1lddAC6SJ4us54HQpnNB9Ck2HLZIWvXjtuq0aKk6PSfC9xyvDc
S7PdaCIndFG6kQdtH8Pe8g5IBTd0MgsqgnGhGWKy6polknSaC0Sv2O1FS0acPQY+evGp60//+GMX
2si3ioThIBfdToNdwZb4kPtM8msbGlcSoZU1U3881VNHKTzCaGIJ156ADtYbSP4zw8TAOzmVKbb/
K5zw22PQhhXapFevmw3070N67I18fEOUyny7Uc8lOt8ry5521SGgf2tJE98KwqQOf77sq5mGqrwa
dot7wSjsg1FY17qf5kPoZQqEQmwAM//fL4lj1CBpVLGFc/bPf/Hn/2IxYdxMmDXmAWw8G+qzEl1/
mxawPpw9jjjWtsOfv/Rp4f8Rfvv/48yf/z7O3HLIgSX3/f8SZ06oefwR//rnLPM//+Lr15JYbjn/
ZSlLYRd3bIQMvk3m7D+yzIX4L1ea0iHB1xIkAbnk9/5Plrn6L4Aj/B2lKae94/Kv/ifL3OPv+D4e
aAaX6Ydv/SdZ5s5fIm8di8Rb0phN6YPNcJdf758jb422xheuup+uY6zL+XmsM8iev//p8/g/hJH/
Nfuan8E7cWnATNIOgYP/688gLzkpJHEMXqE1m2G0z2CfQjoIE1ICehArYmpRqHr39z/WMv/63mwb
dJIvlTT54IX3lzRxqSbTahzxTZDOprV/qPgN7wu24reEiV2L+SzQLwlYzUpRTRFdtXgfc+Onts92
eefwYK3P7INa3PV//4v9NT6ez1uaHpNKi/LJtry/xAx3iWYVZljfIQhkD2Mxj3mcnLGOSG91CYjH
ff/3P/DfDvLyA30hLYnB0OQg/OsBgNEhdR3Y34GnQRp64zfWWouujPL/P/1BDow9h/PScXywp385
m1zUD3FbM/svnZRh4My2ixl6KF/+/sfY/3ZG2VixHV85BF+btjD/cmTbWfeDnTAEEuJbkDVREyum
CarCARCGaL5RLXsuSi5wpKGef1X1YKyUbe0CXOQ66l97kxTMxtg5LBkttDYi6V718Gum0NKIuozi
OxHy3BbdsbbvhD3t2zFY1847OCGakmGfZvOmK8XaYgO+akoDpP58jCFtjVTwf/9e//3YOdLDLiS5
HyifEPd/PXawV/y6ANy7zOFWE+BFK6SXJiH7P/0xwLzgFEqWIQ4yuH87J110XAnXhDUt8T/g5YI7
1wz+H/np//5m+CkKOYItLRvPx19ORNVo+J0CUNVUXQMF07R6R9G7/fu3Ygvx1wvfc4Rv4qIQgikf
Mvl//czwUJiUuDHe/z4sZgwB2IGJHYslBaYtNL4tOSBZuAaksKq7xpcEg/pR7zOzTHsXdoFPag1S
UCPUu9xlvn+GEW6FF27XFanzpGdNvdk+iWqW4KOF29f+9FRgVs1M70A8JE7hjQ/0rQo+G6WnYDi1
fufNv1oVl90umEsFMTthVL9tczTSd9gE3QB4uByR9rnVf7N2JjuOK2mWfpVGrZsJzgPQ1QtJFDW6
fPaI2BA+ksbZOBnJp++PkUA1clGoaqA3kTfy3nD3kCizfzjnO+O41WzfBe7FVChYfXZ+fBkQl8cR
mMjJ32Ns1N/suDVQJ86mXWKm6ZIvUBE67gFDGGT5+tb41Oisynkz0To+UTEarH1KkA8bz+a7brI0
NYcTnSA+HsMstLPMG6sG98ZaYD9rkijd3DVaZC3+7GUJMggHn3nJbIR4yYxseXqeCop+JdGQH1p2
l2jejWmArAqsZ9wnDGitcz8ZMdQ0pHLgJnJrdFFEuAiDWf0yQUNUmnUSa6mlk1pX8EVCSXNsvcKv
IctsYmLqvZqTKuPQXGhm9rVCvFkdpI/HA0R4K7LSm74TvKH4APkpU7thT9BPxVmSfRLN2VS/TIvG
6xI7sW09Y60HQBe7YK8PvW7MYIzc3Jhe+jpJmbo6VfARawkc+p61NN4hDlT/p/Uk0CSRDwYhN4Ek
BUQ1TuMBwMgKD+Ot72oPrg667MMTuK8S6sqq096h85ALMAwkRHyCOJXfCARZfaLDANQ/LR3oehDk
sY3uzKem9ZY87JwxKW6elvN31FpSzXe50NgUj6Mgty+0cowAOB56A74g2In0VV/aXtvzj3FLAR8E
q4G8aQ4JDRRvjcvOGOGGAyXfhINQ+gmSKZ9U0GdjYg2+6wKz0R6lwTuIos5Y2UI5DKmoNZ0hgMZs
acOrbfgsbTVPuCQ6ogmZ4VrkjucwuMzGojef7UlpznG0WGxNm6YMPAdMSW/Wn7KJxVRgtivb7n3u
9LJjMYbR7QmuqcoeKgDm4mks2CUceV7Qoh+EVUM4gPlqje2+sZV0fwWqj/1D1S9u/b7woQXOKwoj
/kIVgrJj0zO5jQXDI2Vmv0BHk3ov46AscO7ADRRMjiAWHXWqDPFLL1IedTxTWMitwTUJNTQCmaWo
s6YkEbdasTp91IXjGxdNMj558wyS1BnVLvBA2PA0QeRArIy3eL0DjWmCyt5rZ9Z+j6aDZQxAU32i
WaWDZ6COxjP2XBOFmN92DiYKwXpw54xEWkBkmIBu4ujC2eH2fOjn2jceAKoi9d1kmiIovCn1oH6w
iN+ZwvGvHV9vWqJ29Fj0xtVHn4EDV9UWopg6TlwStAytZLtL3IsuToOAOrMZ8ZCSpJ0rKNqbFDWe
sZ3gB0EicrTCPgHhrsYwyXHvRAsj3591fJuAvHDK5raIbA3boQOFH4DOb3z2zdgAHUZgMXRDUt29
SG8MDVFy5esPvYGZJJyZLZbXqk3pFUfYcOq+61Oktj0xBXemA+5pOy2WQEmLqeYqG+ZiJ7usHXbC
iCKZkqCDfGzrsqGLjfF8ha7raiHaNf/PXFa+POvz0obrNNCFJ0Xnieg8W5bNjKEGiDvgFQgXXZJF
o4cBKkzaVnyU45jr2KbzZH7D1MM0GV5FJ8/puOgV7prJR21o8eENNk47kQshrEaHYZxRuXlWlIKH
p6LogsnzUQSW8l2qwkAIMQhzvCByJfDIYYw/hrOh4wmf7BZpsEwax9h5phsPjDWs/hNjUZbv4tlY
YziSmUkPnEnUQCDPFrA/xFriJNH8dmavs7Aco70O3pmijh4OevDafxxQaGM4Dbno9gaVpX+Ondo3
f/zCGeI7ZxS9deYhp11eLIKHVmjBcupJQC5eEG8o3luMkuFQ2daXzICSXUpBFPhrLBx2Bbq0sMs0
fETxxerBXBxqOWEWsLwuCWYKH9f3qQpcp1nDFBDz3P7e2P+/O8vou6bZ+u7+1/qFP+uGAIYk7f/3
v/62++fvk+96996//8tvwC+Ifn4Yvtv58bsbCv7o/+3p/rv/8n98//0q/1XPaFDa/Oc949N39Z28
F//SM65/4p89Iyk8/6C8pcOzTN3ifbGoo/7ZNGqG9w9KbN3zWa3SsdmO9R9do+H+g5U65xZnvBfo
jBf/o2k0zH9Ql5uU5fSZ/889498yvi7mpK6OX//+b45nQQRc21mfzlTXfXctzz/fH0WVdP/+b8b/
7Ch8DG3UHhCcNXcYP1+m9YJsVUtcowuJK6U6p6OyD73dxIfcQA8mUZxtqoz4bfQsCTPkawnkw7Lt
M2LxNXbHM/6L9s8KLF6L5l9+To/Xx+dzysvhGXS4//pzaiomhoMJeTpBNUIDzo3A5ktmvxeSa6/4
eT+Cgv1dYJKIkGgopIkr2vl1op4Gr2tCQ5DnWWJ+M4bWPaSgDOEJJ3tZmC+tXb6IfoU5rMELAzvq
rgb8K/0fty3ux8KH5hDM/skmDJEyJvuVzaTqZqji7KL/XbYCWHtnhIq4pQ2ywLNK8kjYHvyyme5T
LwxQMpUdxkWGqfQlAJgLaKS91R1O0XqxoHxN+BQUyVGd24FgFvk5a8qDZbjJSZBeh0HHWDt5HbIC
BHFQVonC4opG4Jg7BT+NXe1sBgO76jpa6nFReA1wPYhjloLv6IFdhAgSvnQshVidWjQ2CakxfU1K
Z+EviNurB4gu1aGq1FfhTv3FEjPZcQ7zR22lq1d46vTBLa/GZIeDFgN9WmMyiSb7EwfqYZmdJKIa
jiw7Y/BXBy02OKQbBtjZ4j3J6uTC1cMKL2cd1swSYx80Hsjx+Z4T+4YHA04J/evp7y9uCiVZaUFG
OGG/7QCCRDHroC0Rod5dnwa/cs8BWKI5MJlo9oivCk0QxQI3705o41ktLHlKVWdMl11mBEO6PiSf
UhtCXaXY922UdNDwXR3Tr9Owy/Spfkpbw7zKI2BrKKCyWn6xPOBqNfdUIYwbidlAIwkg2QbuKJY/
VkEEGyoxNiOj0cO7HYqZ5z79cMHAh/YyVDsFYUUVMBSp7zI28fi8foseLq8zfic2aJQl/qUtSGSK
dXxNRMU266vbkWglpH/SZdw8f4g+uKgKbWiT2VtfOX9qUCBQjectbQS5ZoZ/mUy6kE4FeDv6qIzp
boEdndpJvgTFlRx2/6DHaM/Neu0SsmGzOGakuTpL6soryZKrid7riHpf2rS96+sh8ga1NUi9QI1U
T8AP7NeUrS9Uxee09FD8m9kHU2mQ1fMLScD9fpqGw5iaIwb99s00ydeoR+28stdRyr5NROA5LaDK
xtlSRJBx6iOkcVIcfjVkhs6nml88RPXSaElhOfXjIlcvPP+6Cd4rdANwy9UT58GehKMUXxfoKWd4
Y8SDPjmH3eAtCSAQt9rmRvorNy0sl8RCLrN2TkqWclp11xJsVs/TI+w1AQCuM05u/3hdHwJu+fOc
Y3fI2TUXs/ygWod6y06qGZCu2jiOWBvIn7SY9i7+V7InYBEZHhG0c7M3RL0CvgC8JSxjq+w6G6O7
SePiu8RGxTjevVreB/ruA+CQP1MAZbFnqZDNBXEjAaCPsccQrc21CThuPJnFB4ysPbteOC1omEsM
xqhIH50XYVW4vOP+xx2SbYbABdPEmyPFM+THT2dwN0MKkowefIu06xEcEAYMdnF6MJ7xK6rNQpKN
crqX3p0zjLHZb4kRDyWMeCtMMrB0E+78yGcsntqjK/gyuVlu/A5x0MAEBeVfBo+ikmHZuxdHjXDz
2a1vxEGLOR7QBCiCS4InREbfoyPi/ZjTW3VpvVXsdo5sNQGpAeabpeqQLqYnLqL8SoTNV1o8sKCF
na5nrxXmi6gdM7HBsd3u5F+cCx1vnBOXBoRfjcPPGqsSEZ9+cWlc6RDhLcimJ7o0wCzvDrSy5T6Y
rfwWd/2llsExUdVm6UeqTPScilpoN3E1ESRJH0wHiXV12wRWRrKd42M5OBYFrAq60Zr8IPk4KQAk
uBUgy1FDqlVvadveW2XnrOjyh8BbCHyoWcwq2yGP/DfUHVGhUklratESk9EUL+cYUErPAxV73hKW
pf7LTo4BsHXWEBrEae0PrctwnwiEoeTqHmXsY+IiW4MRV9OFhW98D1BmJV48G7rNxrXZheheh7VG
n2wEisWnSZuwhy94kcm96JgF+nX17gCiPNV68qXsDksqocW1UDdGavay5IdZEU0sypolA4a5ZX73
UQtunaAjVpevuwkQuG75B8rFMvkuqww2ENatJGXWmpgEtJnhwDN9XSieFQC/XQ7fupXq3NMx7ubY
FtuF5eZOI56iDR7x6XBdPhV0xqyfkN2S2hstk52CtSF/HJQWji20e+lYTdtRzfeUEpdpFCMHRQxw
fCRdILGsaAwc4+SZLwGxR2dT6ngayHvZDhAqTReXF4O8qsfgJxkJbJcEMUBemTsR+hnCtIr9zzFY
ZvzFDvdguq64DRIbhiDWdnZDuIRTdWzokiBDjYnGkM4kPVhcGhvf3UKT9o9qsvL7psfr26EZ3mbJ
9IRZdjtncxZl65gkT4CNx13X3ZpgrFHFxV+xxX1pMb9s8yAm3mU6kF4H3NSOZDba+9YjFDUB7LkA
9ImIbsAg2y3OjsAo8+aWyOCX8k8gx3vPS99iFMBh5VSkcwXAKwO0Tn1lQGbChWCxLyMEvdQZOTPY
ZD/pMxvSfs1eHZAV4BEVKTjsHD44AMVqrA8sMDM6AaZnvGAazpZavuaZfW+rGWwWXOywk9Nj4avi
gI4+3ZrKNFAF4IfNPVTr7igK8hjKj1aSecKzyXTKzl5XLRLojOobTMtyQbxwHvsl21txGrExcy5l
F98BM94PzOzQ6uNuYyj8OHOzPy5SJtjOCHjtkARBM7MPWM/AF7DxNPp7qjj88esvWe2MITF3Oymm
26gmUs3GhIxPV36xAMa/PtxLH06o+uhtiFMOMLxh/YGIACZGATmp2Pz9TA4BJIiyRQ459vYR3MSG
6R8Ktjpiv/nRxvhBKl3c2ulnroKD452GjCAanWmAyl9NHCW0g1EdkBfUBmcEUj9E9Uwn8EIQVZZn
0M7vaDRvYMAjVUmwnzTYymabPEIIbHWfcmKqMfzK+eCDbduYko8ULKgn24w8BwKoIeKnTE+hMWIT
7qRBMQlVAgMUdKMB145zP2SFuP/b7CJZrBX3db+mX+mnxErvEhtRhixJjcRZvyz8YdcjcTT30vus
mOS+CZQCX7F4oQkeoQA8ZtU+U4dyetcmGPX2UNw7rYX/FBKMS7w6Jla2wUP3C8pu6vs/npeUp2z4
rjFx4QngCVjIVqOCJrHMtbzn1Ss03RxXvlmM/tBInxh+VMd4cT8DEV+mabY3vQX2eWnRAmJxgLBB
w6G6H3BZ4zje4FkcAKswIFjcJGxK98sCvLbUGtGhSNsmW2FiRkEE3yi5VwmXzGRx9EBzf7AGlIci
A+kDbwCMZYAmzNdu/uSiiFEgu8EZ7nrFetlVlrev+8CA/X2W6TRfgIt99LKijtXKZlcGGF9xAzVP
BBSS0dujYur7xypNPnxW1LiYhksDwePi4nMXfNntLJKVoCp4DK9Sd9OdMzsa5jrEGl0XYJAJ3gWc
w11g/2EAal59HZOMwjAfjqsxxIGkIUeS/WJZcKGRwHHURUyUYx3fxVrlck+jTcdgA71U8BOlqD9O
6AxqlHbOeqBVxANZMQbYwt8J3pXata+WyJ60AeprRQomu82oZXSNnBUXajM326oA8geLp9gVZm9i
6gfVNMLSNJvPeprsA8CLGfsh8mcBRTevKl4gkqCK5pTO/Emrc9GFgQ/MDSjvFqQjyF2VBiMIWWma
a5ucU4Bn95NDH9eC1LmJxyS04vHXJLGz/P2/PUf/SrWamM38Vo6cqfQb3oro+8gq6F9YUZ+rePpJ
ugG8CKlunPuEsZ1qCGYbvcEzt2ResBuByu30Dk6yYz9WCZiooUE/WnXZg1bElInaUoc9aYA1ud1K
QBA0/IqAZwUJL067JcxIYorKISCrTuSfBtP+DQYupL1b3y3wbzr+G6j2ndBxx9ULOObVS5DlhIDq
aeDxscQjtXRuRHKkTVx3aFZs75t2OIsu5/qsxXcbdAflU4xrAQ4Mt2DGpfuEYY3ETdGHbm1IfzuN
Y3F0WOCw7Vqcs+HKE90fVOnuj+cSxO43KVJRvQ6LBT8ENIqi4b+iSTiNS9tQr3kZpAnvxSh1PMUx
Owlvutjzol5a6j2ji4+dlsgdkkwy2DJ93zf6bcq6+VrS9sFa3jWNIIMK5q5IV+QjqnMz9l6r1Oc0
s3fjpF+hQt/pWepe8eOVL2k10SekvYFP0YFJJdzXUm2rpUVV7mEVdWT9O5CyvGsnel5ErMTqFPXe
WE38AECypzn96aYr4ATGmXZ30zWd1aNmsIiAA+GNf3ylq8iakUmO4o1r2t012E82JCOPafXc8IFD
+CbJrZJlD/ejmq5cgPnJLWJWHTMI/oQgG9wT1qdhNOiHqX9NsTxX2nsuqcaJtP5phCJOKGUF4BCn
idc2TD0fiVOJTVSmFGmlMAAm4kHc+Fldh9BTAwzrP30jq5PjFS9IYTr4agA1wYZd+wYUgdGxZLEO
TQHssTaQd2OazreQ6BAjWkO8hZFpRXZCVISYfyUOOQ92xdrA7UIWIUUEA3/LC+qTT5CcEw9RDlUQ
f2t4eXUP/8HIZsYu8Y5JB4S6us1YEjEUd0fafg65OUxeOFWnhxZAzjbxRtKcuic7G/+0KHrZW5gR
OeE/OIq2gVZDE4QxIPzfwpvQeznqRstyMcmr3Th9tecj83uYeHyKnGQ9t4fY1ermkbVYAprFOQFr
8i4+R37t6GG9YElJbeeAhmgXw9moc5eSq34jpURFcLhutYn5QzjxfIV6De2OmNa+6jZWov1BqBNW
pcAeb0KmDDSEumNM059BgdrmVnsg6IAxrewiO8hn3iWN3LyZHJylE7va9ojqHvpP0IxnHolvEBI7
a2UfqFXq5CLGjHW+dcz9sW8ddja6QYE0j3A1WiSCFV7nh2x9LqEg0eqpkMHMa0atow3OK9kuvJA+
bBjhII1LzcbctLlDaZQ/QB8jz80yIrVkD1mpjD0c5B312RLCsjC3JX7UHWci9YUPGZvRgMo0ck4m
4AdrJhPnsMRpQMlDh+99MQy5d3z7yyugdtlM+4+NA7NjIE15xEVNCXdX51yEPRnZ4Le5B+PqlbkX
WlEPcHRM0VF76YDyjkXPqDHo8Mr8T98HP0gxyf+ieK1c67Vuxxe/0m64FfjP+vK2gHwMluaza9Al
lzCVNUik28BVh07gjdJsogKt6rWaCTMqSj4MsBfZSQ0CITdkF3TUfOHRY8/m5+e6nnhgkPzzzQUE
1GT4wIiztSsN1wX35cZ05+9ehxEwuZO7z7z8MJnQSrJuigIchBunqE9DKINdPjfnroUvAervDGMu
GhHLauxwKuDMNlDiyuU6NAoXqy+fg7QfP3viDHbLQAnBGmpkvd/ae6hwEeIZDKUBF8iIz7HVHLzn
lkYQyNLed7mGztwubu6C0d8M5jv6KOiIGp5BlNCIxlCtQrNnFGQ3AICoWqLRgCUYKOunkbBIEwQH
meWZ25lLdjMqzO5BjloR6/KyrCMngSGngtGzceR4q+RH3/dfZJgsZDZbUaJjgQX3R1grr1vv3PDA
XzIToEfaPnE7jc99dcQ/xZY195/T0fzQCklUV1mz07LUk2+n2PnI0gRdjifYNx5rQph0i4/Y5Acf
tch5DgKr3KYpO0R/Ts4IIPdCM+9k26LxXpnX3O7c000yb6vKRs3MInJjz3Wxg3RabFtjur+fnSa4
sL6ALKl4DrKBYE20F5GOrX7RIbSnAhQl4lrlebwZcsrh6o0Qy1N5sD3zAh/tmWjQlPEM+sfM2Bax
91tVfY0JC4jM0EO1yCn1t0m78gCLdlsWxnKYvDay1EUk7mtjN3WYG6SIEE16mgYb66BfbjnUf4h9
Rfs/229uPWkR67o3ozfIkxmO2eicbUSQSAfbc1xK1EOq7ylHWnCu/sokGo4AP2MNmkS8BKFqGOSV
7vyjOedBZA/9pC9bvy7dbSrKNGScvIdJoIWiYHI4YFycRveYshWiZiynXeEaKb4ipsEBKDWyprDC
Td2emMEbqybwARITSp+wNvSMmyyQs/bZrjecN3jHgUtt7PD6b/1seu8TDbIqmHHaRPo307VuOh4K
uJnPsWn/CcrV0ZU6b2z7N65KPuCJpbvYTN8T26YMxTzeT8HGLDARYxHAkjLzNLpH1Gk4DLBwEib/
mPl8XBJn1zod3Ym0I97z/WKnV5Zte27yAgwy1VUfb/Hmxl/uqDOWJCWBe7uxIEmZvBdoMPOwnO0w
X6x7XegUaoBgJsSRUTWaO0sriztRgn4YOGp9FymZpd6kweSnd6qJ0DqbggRcFsG80m8/QUI8gHqZ
t1ZvEcRikV/QvXORGxc5y992FzyiGtnRxU0welZdvA/6KnA13qSRCVYJKW7zbQKkQPk9vSxElRP7
3NwUnt2qzABvdszCEgJhN1g4zi3LvlvabqdA++MZIHMQF7PA5Ago2pc2pfg3NVpui1HpAobeOKOu
n5/s+pFVQQBNHVTwtHCUjeywGSYTgeupM7IV+njCKQ7Cq39h4QdB7DBVzJMcr5vNFpLcQD17iUf6
CYy3n4Qf/Cln45twIOZRTvUBYcBankmnYCrxFmhEJ6oKCVG88PAM1rIKut2R1elKCk5+MxVhqdkQ
nNFqQHcN7rAM+jYhu+2mgxS5jdv2FR4lQ9y4jBLwARTUgfnQlz9+FtzNnlNuzInh5uRA1amT4LDE
RmRjBNshTy24oCESsibH1dxNHNImBJxCO1U2LsRlJFrW0R4ZxE4ZLsZat5hdTukNf/SBcTtDMRvp
xyTe+pKlfaZLc29pZO8KcRKOxYBqpZ/lcA96GQ1iNDZJOaW70Q7O9sTuqdID91hir4ld826SFuE6
JuMTcIraBJXNENa1ncmpnE3ayt4lTHeBVYa7j/jf+loVA+mTxNcHUjRb19Q/Jp9iCU0jogesEPV8
Z+Cpp7bkk5qElV+Jfb/Mz6YtHxYzTw6TTpB53/jPXZeJXenTi9RdTgCgFVFrcRdYwcGjRDF7r4Ot
PEaeN/H5Nt3InsqPoZZJVFj9Lfciq0kfGHYTfTUWGOkpDoXdEgeSFuJKkverUWh3CI04QgMOcBe3
yAh3q4hr746pLWlprqLR9GikBvmOpwjkncAFtVQ0tJh0WtPEw+A1oefiG54Wfx8UEKNNp8eJIgn9
WaxzK9I0gqOCSWzufsaGQcqMAUma9b7TPG7nYXXpe8B+6snRd7WyblZfWHfxgDWw1fT7EYI++vvl
E0+5CCu7eDdVKW9UQqwF40Omjz+cthj/x63fMC11Sxvgbyfb/SAVo8E4EglpRRNgNe1zdJaUaT7D
kxl0P9dbc1Rt9WETWXawNSeSS7FL0XMaY5ztsiZ+G+QlyRxr49X2JVl8Ihiq+dqYer+D9tHt2IGY
uyBYnpal/8xqJART2h8Lw3whhge8ZHswBuIM5966IdwM6IWLp5RIojrQvMMCi33Iu890UddizGim
5Wqw7pOjKMa95fOWZX13lzfdW87uwWCdRKFYYPKBSIBG5yG3iZCAsLRsgu6LNRbp6Kzuo7bP823e
MdkvfRKf1jQFxyzwp5oDFUO883SOpG41s5dWhtkxAZ7v0yoh8is2M4SXvdc0pN7PwxcHRL2TtWKM
QecXVyTYVdUjrBjyfTLgrp2NnHxCZFjrToe+no+x5k2f0p9YCrrOfLAm+9PFvnDSlRnqhMb4vRBP
AdY+EKTGPqi/9IIKqaQSmRjuEwZnv8YHURUmyAOWUmavPpN7pk7GWavqAWcyd1tQgj4c4qIJXT+7
U656Xm2YsGXQ92hYlvCQZFutsF47Lz+NwDROeBnOGfYgK31MyVPdMaF+tNrVrm181dUMwWFEvOJk
TMhzxfrPesCS+orSk8fBRb81vkJFvHmvuTbQPCx2Ji4CB3Zo5nhOBj5+55J7ZYs8UEcbmlrnzrPM
s9C18dQawIsS1yN5DrEe7DIzuCGsCsjkrHZjUGKHnOKVBHF1BcOGLlgmICb40wno3XP2zs8BWPP7
OC0uinlNpw3qZZFYuevM/pOl7fKWcGqCZcTzysRHg0DQ1b+nAscLhMd3FHwxwEA9PVdVYjwafv85
73CCG+z5cK3U4NKurp2Oe2e1q5LUozbMRdqPavgIZuA0oz0+1FM3Q+AvPnExY6yqRjtMXRLhG0bf
W8TU8jLpBzsuvd/O6M4RQ7o6UpZMXzKvPBVmhI7U/dB8BjJeU8G+NkoMEKWOSdgr64OutS6kgsec
OIQf04l/q96r3/CjLzvTQlbpjs1TUOjxgcwAbFtKBNeA9yG08yZ9lqlHoKKES4N6OwE/g2W7mxbz
tc9hMST2G6NT+6ZqgEax5uU7yV5t9AK1z4YBOhSovkM+tnjCRYOX3VQkN49a9Wa1xA/PecCQ2yy+
TJUARNayeacVilO17uWLPvWYyNeIghX/hToxwFedN49WGfVI9PnbtCLkcNRCz45h3rF62vuOA1mF
izFqB7vaDm3xWSUpBupSuwUds3K2aRcGdTegKeNuTtFlzf54IkCLfHHktYRkHBNDwgQaDXyClnU0
oFdTCE/0vf6fIed/2VgfFWX+A/xeXFv5purRBnZPjv9jaE6+rfrU3Y9O9lBbPkS3znj3qX4YCeF+
c0o2NGnAzezzpm5GyQqpdN+sJeWDqeU/zPQD7ELr4pS+O+zbJlpcbYsfnhAf338yFP2DIb3joMPo
YfHZI2yCK8CDLlIh7jvmxKWp6cel5/DJe+ECSzb8U+P5azU7PA0BhWxjZDuMUcYxJ/MzxB37nrj0
Xb1dky2AU1JPf7e9az8HVeDuB8t/zhPaphRwAIZGb9MSOUWMS5/cBWn9wlNbRzl4orDgISdIrOvP
kFzHXT7oV7JeVJjm6dWkc7rkSzqTBg9Wvrea13lkEoIFbE5bHJENfbrfOdX9ZHVfskvOXcP9ofJU
7qXUGB0Bx/XsJbsM88UelLPLegX4lkO18EOBuOCam/xlktZ/af3uUWWgdUlKu4gsVdusmV5M9BdY
sPEkG679y8njvUtHF5X28hLE6MmNZX7x6Ga3Cpp41KP3xKgeFLjO6KbcoM1+02fXbXnXZb72Oft/
7DVCbMZfdcxn+WINVQkuKEcZCuP60BtnNcXQdgQlAdEtAXLfPfOUdj9b4Ob8oht3rTc/LYy028Yl
9KlNSHWx3eemnXTknvEfSxndHccBa6vCraBKYrUvFNsMTQb4y5MRr5HMun2mgyiWv7tUDUdbmhVE
RHFvKnkRAkMuOw+xtUjL9ryC7QtQwiBVtIJDb+wIbD6xqTB4JfxkW/J3DBVDUVoEgCQzWZOMiyzr
VBpMxUjrQvlapwez0/qthSCUAY7GXoZKh/YJAksr8ZdOPr2lHoSIQ4muYklvpAQqmbxu4TB1TADI
NHVJQ0RVmlwrUxz0hu2/1k03YIsw6gf9MSMy7wgw/yaqND9UGfQCFy1ey2AHWkAFlLV+dLBBn9xp
+F1MwGuLUr/nSDZDlr43izXLaWDg6HQA/CV2BYjPg3UtK65+q8HVNgLV6P6a19ZfUq+HCY3mmxhd
u3tkh8hbmHBgNaukvxuTVUGaansVdBe5/i7zcYP8/cVg+5tTQvHp00z1gh6QqMeExRLay/ZUx96y
7TTaHhhl5HmRLIa+m09vL4/tqshJ9G/LKAVTDFaLeXy0A9GcFlhAJ4CzMOs0os8ZQjorlwQaY8aU
ord4mgfptCeH5REL/zl9NQFl7wut6zmo1u/795urpG5Puj9GPvttPiZjGRkWcH+n9k7syd8DWQN3
dj56SAERkSBHewlgH6D4nWZEkKmGL1Vp0L9EqdJQKM84o4c+l2tGcMsdg229J3tDJ0bYa0ggGMbi
ThKJdlzjPJOhSa85MLWo0eV16BvoxpoSD6alSp6RUMOUvu9mWLcIRF/1QG8AzDdB6Mid1tEGScaK
ENNCo5zjsFBVum09Ux0Gv9RfSucqKV6Y7lU1W6wg5pSbn/lRiS037CMSzuYiNBa4wTyZe+wIP33M
Uci02n4AyfDWlOZTnbTazWKgCY4S/QYYEJS6h84N3luQpCIpxCXX622rtae0zpar7oAnZ6H1iJ2M
oKHEYFZeruVs8rKQ37CpwBLQtnqvnm9zg83qRTi0EXHNtMgLBpQlaMqIcPH3rsv+ps1Rdspqjoii
+F0DyWNwKUmiqbqeHR5pz0VmNiHiXAek3TERzHAUzudosAke7k3HP4rMf0R3DtkgD1nhfSCs34+W
FHd9DDQOsOXOrUxQALIdr+B8foIGFaDyL5bmH7ogZ4lJF8DPR7Bt1oeY1anycUsWSxWfAo8uzNED
aDtSPQ+WRZwIkZ9Hlab3NjJ0QPMPbuG1W6e3iWPLY25dPODlMqeRKZmRLQx1ImcurXDwyAU17eVU
jVZy0TTBfotgA/Q+amO0XXse2XrA2cRb3s/kcmcJMUBZQwZDPiSH0fGWo1taA/mZCHYMSxsZC1RI
z2132rrCiE+uRY82UHBX8KRXHzM2+IDD79GOax792vluNBfqr5cxCkq7FByXjdccYMkuSwLGzIMz
74IVbS974BzAcOzQds9u2nzPVulE4wqrSyhBKlYeD1o9X5KikHcjz9bGyjRM+zpjTpf8mUkDcKGc
fWJmxq3wLzIjadtAu60TNr8FPZABOcxfBBqyU8+gb5VV+dREzAAI+TNCU4t15m4+lr/YZvrUjSfD
4nbKW/eRiC5WOGV69HnF92bv1lclnRJO7BHoNAGM42Ddz4icHPl/qDuP5ci1bbv+ikJ93ACwYRvq
ML0jkfSsDqIsvPf4+jfA+0K3DsRMhhjqqMNzyiETbpu15hyzHgiwN3uinaTjyM5sp6A4XxE51MOb
56Eyp3ajDC3NDnR6ZJFYmz2SMrC76NDzp1a3xhVe923n6e7O0HVKO5ZBECl7capYtwWimimniV28
Ji04v0UZWfmz2nSPVpxN5JYnNz8jqMdva8m3roNto8j0W7WfnOVTwcsqy9sh9iepY0j90mMRCInS
39RJBhylMJ8riA43la9UNAlUfV1jSrwZ6jBdaDHgTY/xtk4UEtk8mtW5f1f7HntXRQ+glDOt+dII
+rT1mSQ1Y2cqZU3bwyJTobcBmgl0/ia970n8KNLCZviUNqDZD5psQE6ublErlHsyrraB64IfCVwN
JPfZjOUfgOrrY9B7G1u20NqhMV/ThF4hC9Y3oRjuY4mdHSjieB0qVXpKc7GSjPiFXGJzKbu/tErp
t7agIEIHPjtldcMAl9V3LbvgdYfkcAN4E2r10KxtS1Vv84ZFAl6QdWqrf2IjLxdB6kLIL6yNmkPR
x0e0U6NYW6QddGsjyZsteUzQv6GUZmFGH17auv6Y7wADT2GqSHls7jwLRnQ0lR8sKzwAgTo2FMAN
KFeKrd0Uqpcg7axv8aMhg0QYsvGEaT5R4aYAZKZPVdtK206Vp/2+Ya+aLiYVzqsWJvlIR5JC77OE
raGSsCvBK3sj6dm5LfCUN8THrG0adJY76Yq5DLtCAatop6eo7/3ne1uXiXPFXwTNl9pR0MaQhkel
Wrj+T+IUktXoNtxpyjwVMjBtonwqvXcHefxHqz5ZtuQCNJB1Zn2pWrHPYPep+j991Q5/eBqyUia7
6lgW2mNHC4FhAm+Z6ZePQckAa3U2k0PlTvlp2o7GJq3FwV3yEgaLVPKVm9FLjBPLdlpJQKUR5z+L
tD6OXrMx9JLJWAu/mRL+exvUf+lRoy0CEswHE2e9B/U8oLPP0mTv5ulTYrt/srGo0RwxEQb08qjy
sEfAPrEDzqdt2kB7wXFD9x7ifpgFNMgiCxONphCgSoGzZJ0agjwAn0fc2lCyrQvxpNiNfpfRYtiQ
vmHdDUNN/F4dvup1Ha7lcqo5Mf1rdioe7Ryeol7dNxow9NEE+OkNyiLSYuoePjcWi9dSTZDZGQHT
a9ecA1EpuxbrlDZm1dI0yEf1NFKLQNCyhmJr5/G26Igjy5Be2ehmzwXc0xO2xdsUJwjxnqa+kCSy
JaF/oLKgHs2kIVekLQQt/3o0b71qfDVNNSPAVTzEVSKvtRpZVaicyZvNtjUxvz35h/7Y30oGI0s9
fQmG4PGgpCFdGEXdvccGvP8YUcL02/f/NaB0wx5JkQW7SJoFtAiyvLstyP4MNB7ZAARzBbw0RUEA
iUpnQpFeyapcAaHB1un9dK2CJEVIg6z2DBeFJQxBH2trmL9ghjLYcQd9+eZWYtjrMiCi9x9TpB3Q
/7pjvMdARQOEiDTQkVviG+KVqZJIAtKGhcX0IysSIPOdTTXWcIldjeDhrNKS6ElL+HdU7R/tEUtN
UQChjiV6sJKMqWz68f7PqQJMra+up8/B70lFVe6t//1X3n+ZZSMF24DY9RHyTVDY96jO6GNRa5Ls
F8VFm5l5MWKUCmFR3iffYGwiAkaikA9g+ar2u4kVhkkpgZ0zEI9dA3x04cCIsKC1rLKkCICEjyg3
UQF5ADn6YF8V2rPVsKWw6gNJDe0+QfOo+vCMVP91EEE9oUrqndU6QhPjOo7Bd7hZXiDvIPyxSsv4
KMDpSBS6trKwTqKhsefl5AVz13/QO1GgXqKpoFxRr82O+RK7ZrZyBWYdzIuPkg2BDIqUyYum3bZS
1x6aqOjWAFuGZQYpaJ+IHnET4/myBCJkd2mzSZs3l4zBZWVES7NuqfeYQvB+Sqx8XP1El9SpinZt
JH9y0dMrJgq7R+m68TqFuaANd/j6yt8tHQgb08XInmGTKu3Zl/UpuQJSl9aDfzfgp7Ot3oCOi9nW
iOg2N5U/tpl4W9cqjzmeveWg29K+zJ3Wnuh/qh5uGN1YwY0MFYqqKuwMBg0oMjtDy9Nv9ZLNa8eC
um/sZZh441KE6AABviyoYsQrdzEsoPi/FbmRYa4vVBQJzACKHh1NxHZPbiaQTxURAGGrx8is5O59
3aMVMIC82PWh8gd7JUX5axqw4JNTKD1WkG+GINdOen7W+zDZINQBOkfxMsJLErd2N1npBJVP88mN
1dehdaxUoU+ah81Zs0MXiCkaJ3b+35VEqe6jmPpHk++zLvc2ZdTd+4IQVSOZVn349WJJeoMmSvyR
yuCoIs7fJUnyZyqY0LybJsGhWaa8Dew4CfHGSVovm250GoVQg9Bk4InStjim4MeVQGuIqEZHE5op
0RZ2DeoY0HjJ97ktJHmp29vc0FE+jzIDnEbciVIla69ERT9E3a2kMp/quaDkIslbj/cP2fCrl4Ms
qjRshkY3PNcYg/dBYx/9UIt2IMny9JDXVD5tJbgrQmYZU9NQvYAZbglWu6mrEPwX8IUUid5Cz6px
7fVs7iJ/sJY0w8hopfI4RB5uiYAZtss8ViwmBhd3aoGAyQGrwoSNmB1NIvcqz9k9NtKGnOpxk5cD
KVK6j34MPfv7CadEZN4QIAMHiFcFvsq9VrJ7D1v0qLJZG07vJW8jWooqGl7wKmQRkBPwgGE9OQpx
+e1bI0XtixzkhojMEyVvf2OL/hd9TWA17i9ZJjuFlXixtIIaVpS6j5VeX1PP5zjqXdP14x6v1Rkp
8Q+jGKM7EYEDi6FWp77kqLn1hqhwxCGQfM/sPNon8L+n0gLZ8+qWrKgp5bN5SdAlsEn1fsQN9MV8
UPCEaHSacyM6y6zocFu26cn0R3shdd+gtuYrwoJ11oAotu1sVTFT+FQ5IHpKxDh10w7WQkIlkmNu
BdpOGaWHBPmD1IboYHqAEJJtOkKmgBtNfkVoa2QRN/KStebbSEsG83NPy0khC0kJk1fRUaOzlbuk
z0iUsQpCF7BcDBJAH96XcE//7Wj0PFjEwGwH0+1Rw8b5mvI0zqIe4G0hnWxKUOwvQet0sQ1XW+uW
EEvIAGO7FtgoxGp8hesUlj9+SYrd310t5YVoEKEEHZvnMkYxNorvtol1aeLolK39W2t4o1u5Pyis
XKhFddqtxdoMs0b8pw/GYEOXQSw9Cf2HnrDxDOCqsaxs7qatkJ+GCZ4KLVuCtw2sUKwZypjnXKMH
5qCkt4RGv/8r1eeMII5CEiKKAIcm80pgUk/kqa4UUqvDcLwTafpNGnEzZZDpKTex+CckJF7UTSJR
aGiGJVWFJdJ9ew3KEuVQqymUYnsKTC46XOMVExSRFnqlLEgc8pbV6BMqPQpIyUmzwmUB0jxJXgrP
cxfQW78pWt0uEMhIC/hK5Glpx00vmLDQ6ysp21iZqMpFxN70pqTwRKoPSmsIuB5Bcfd6W3JpuPKL
Xq3zddqIB6n17tMu+I1BP1qjXWyn5C60otsG2cAqayhqAJleiRzwRqciTe7J4SYUWMVfjTBuMp/C
9mpQ/YpzhuB9GUE/31haekAKlS2hjA6rTjAMDq9k2mEsoMu70jO0zi6e3cjjj0M1jVaamjHz5YDc
i30pSWLXdSSy14N3n3sPA+hUxWN+d8cmvqfGRe5vdDCPrVKUx6xxd6WivpCmyy4cFS6lpN8ZrIZ1
P+Ctsk16rhXUgl1ME7ftIntT1YISTYmn03VdSC3BT6uUefVqtjIN7lA6ROE5xxlOr9mfcp8Rb1rU
yn0fcN0gTkJWHT5LGFF/zAHM3cjd8BpUI6APvcsOtmKdUS6Vu8aDN0Cv7l4tsCNYVIkmWJu/LCYl
ZuB5ys4PwEzbYXPQxzanKBL+ImIwZV/qrt8rkb5f12zrxFkmQ/Kmj2nvurnCGi9IV9aQ/hSl4TTU
Rw+A4FcNMN1l2ugPnerTLy2TDcX8/lSp1UlNtBdwjN6WLKuFlKsEzwbK3WT2MgxFWvZ4COUpTMwa
oifPbxS2Z0w1xGfjSFctoqPYR4OELbCgyPkqCZaFRmt6AlQvOazjIcFZS9AueK7QphaS/ig0M4D3
AeV1RDolG/ro+Aohvei/j4VgjuM7emTHkBVi67exzDNZC7lcdT5lxn0lFVzHPNi6ZSocTZZZ76jf
vbg3EPWiUSNs9wSAlfK5G6xVTBdLntmMEnR5B0fmwVIHfTu245pXyFxWEc/WIPlPJVaOPUVcagIJ
k6O367mkDQ9xjg6FAVMc0Jz3ZAUxZEYhFRuTjTgPEK0VwHJsQuRBIaPY/INAEagXejPUbxwjE+3G
b/8olpId6ybQbyw/eEBV8ubmGaEhGXE8ybBkZKbEZ5jhBonHgkwBGwFDuRIea7LYHbEYxVjAlGni
GchhNCeMPltBipFh5B2xb+EJZbVF55u6Ys68HOYSY5HAkTeQcSVIwBkRf0FRYA0gdzZbe4iBlo2a
i3hoeqcIWtnbFtZKrhRMEpni8ybwZpGEzi5hqlCMTLAELVnflLJrT7lxHpgB1hrZLuAnlJrVO/RL
QLtvtaSZN64SO2rYqcsOkMRK3Oq6mRzt8si+ItylSJzS2qs2ud0/Ddgtl7Yngn1YRs8g+VUWqaZY
2VaZP9byKY+2ObzEk4y0guK2iNYFcLS2Jz0s16m3sbrNDhkSBpLMSY0zMs9FQaD2Z4m497yHIVxI
Fls/UgXrYDxlKTEpQZqG615qN1JnfJOtIlnARXkrkaQcSDitXfRtrCJApyrGwiu+mVVPzrKp/4aK
atxkSUzEpWtrWxpImBPS7IjGiIo8NmrUnlGyLApiso0wN5YI6epJ0HqXeTjZLbV8NJBEtA3duPIQ
xT0whb5Fx4jH1C5BBReySuCusY8F7pE8r+19O7B+jcTwiq2vPJPjejdGprto1HHSMIaHelptIEqi
p+fxVjYj+hJm1QW1c2B65PAsR8oxNO9ZVPuaQP8tyk0mkP8EomH4LTdk8VLQ0tN2QnpPbXsd4rMm
aq6xtvLGxLtxVXIHfZrMKEofEppCm0oku4T29E4W3rjv0mxL4cajVhIj3nfd1ejVr1KDx5FgyElS
wXWq/RSrycTz0zYR29ijVkVTKqRy8Dz/FVc6iYejjV6yNjFWsMBhiic0Tuna+PD+f4IQ6IaZh5BF
nivyldC+D7cGY/8y9ahUkgDTnqbw7JzfDvTAv9d82wnrfaEE3catjpiemB2N+oDcynjCGQmEnYwl
XZQ2cfA2cPQ0kpde+juKMSWMBrJI2zNfwH4SQURAgCaP0VpX0sfuT0XretMP7dPAHLosVVq7RmP/
JHYgphNfacc8cIxW/6EnlAYzGssUQfwzbDCHqrV7GCXXP+t1Ke8MSbzlntiMhUL+t29SV8i7gwz8
k6Uy4sL3nIgYAizBMBKRn557lKP4uRD5ueuwMBJ7v+yoiywRw/1IdWNd5bQWDI8OjFlX8WlAQY3e
gLoTdh+KVX5Q4z/zl6kr2yehHOE7BA7u3WdWsESJxtZrQE0FuSHq3tCTnLAX5dqWxR2RseMdGnwK
ZS68LYprCTST8t4fiaUdave1jKYXodKIZovsp0gdMDj440IGb5SzELiV6vKZaYzHbzea8qPuDQxv
hnbbdVMNFC3kRop8TlghT6MqGHMLiNZ+Dzq7CMcXOY6VExXdCcJIoUHxWdZEdb5qabouOm764Eby
Rh0T+Z4e7aGjeLK3PPc0laAlZoW3tFbMZVEyuasFG3q/VqWHXlUDKuIM4ej41/yT5dCajy26KKJz
DKKrlGSPfyDZ15F+SycP2Xnvb1GhvMg6Tg7MB0eTF6nW+Qdxor9VosdrbOnPSWqyKagHdQ/QPoZD
bkfQw0W/i2nQRYaq7sG8Pxi5uK2MszeUf7LOesBrUvPWt8CWtmMv2Td26Fk4hZk6FmOZv7ZNpTM8
f39vAQZ6lO3bwM3IfOmwO/TjSGMzpkD6/ifvP1wV2xQE3Zdoqgn1VZ2x77aoCb3/bxjFyVLzMV6o
XU0FKY4xHvQVgyzpYnqRPHVIS/fQ04m881Jv8f6P3o/0/iOYjplKWOAHi+5+UL+VqY/HKHH3vTqc
e0pdKNlDiplSWW7zEZ5NqN0XHbHlZsc9vBkoC7BMAjMchsWDgGeE1T5taHJPV9yyywO6ggTgypBv
B3g+uqA2H+s4fbWnFC0yuPWEZaEH4SmdCk3vPzqz4dDv/0sWOG27jJwjraL5Dvfk8P5jJHTF4wFi
R6ZRCTPKV5/Q4kNF4vFhKHHQMBIxxqBgOsgix/EG/jjzCYAChAzfC7lggahKM0uWFdT/OxnpnNJo
EH7KydpWEBVsjhUV7XKZmPm+yM2nph0IH+/9dTG2W3eEWUCElgp8z99E9gia0HaPeYTLXQpTPJ0Z
cbcSrkGeolcUAk7Pjnch2dW9O0zYuUpbV8T4VjHrj7azthFzKoEUDJgGPERKcq21MDEWUnT6rWjM
OLLW7pFUksSIL9LC/UMPDDwQQRIBYj1QQb1K4XRoQDaNCsZAFqPsuXyWgLD7J2tpmQcrtaARBfGd
zyxyjAqdebAhkRf3gU3Ih0a/u2qlXdjH8SLnLVwEStNu+sZ7KmN6NyH+N/ZzT6NpoaGLHpMgfoty
SnuAoG07CJdd62MP6cID3+2RwQcHWvya1bhaB58lZTztGu2Yv6ewmbXRuproe30yT2lfj9YKPB/c
6pGgKx34BCTnO7MQr5qCE6UO2qPOVLsuZF3eSpr87EutuIn9Ol0VlJhzH38ZfaIzKQeobbXX3iq/
l2ZpLDsSOdG/yc44uk89vccoEfmWHRmZg12L+T1E+IXU4ZUWeEu3zduEHZ0TwouQCSDa0wpyd0Z6
EtoUCZ0lz2EL1Syz8ifbD35i4vil6TXOWmb8Eh+BovuE/YAvqJAkrMqKKoaHdmKtWtlO79NHvZvC
IS3P2CtW8OgRqb2mw49EJo9r5KiLIaJ/luWZt0uQZih4JBC/UN9uejr7NJWksSKxmVbyJOshltvb
u8ZIWbolv8j3mW9uKHLj8jSqp9quvK2kFnirbVwLQnpOximNMObvtp74JfmSvdXaCJ+KWx/lpix3
vVttCrVkeUJg9uinpMUb59SzXPDChWOYeAqx2sdbvUSsgep6kXtozslQ9bzwtlc7rm5HV/odcvP/
mvNzmq52lf2p/0n2eaf1/Af78/8RDUgREAov04BuWTn4/+OQlb//QZF9/1f/JgIpQv6XYZumAd9H
l4UtA7z8b4qsqv1LMVXqV6bMdkY1+JP/pshq4l9wTzXVtgUiI9lQoQhVWVP7/+t/CvNfSHkUiz9V
Ddnk5/8NQ3ZiQ/4HsyOptOg0S4Uu90+8Ttey5em83ruXkHhvsSdpm85tq9u/rsUH9NiJ5fnR0WcQ
R8zhFPbcQjpnOa5aYWESazdJXQGPJOH8+mf8k0v5nzOYSK3/ABk1DNEi8e7ZKj+ZJMMuVLkHcZIG
P65/wKVLNJ3cXx8g6rwGv9i65yprSZN1A2ULur79hHh56ejTaf199LaKgWfw9al50ZawhhOAbuPf
L+2/yVcfXP9L12ZGBKWBruWIB7x7TVJc+q9S9j1pmnRFj19sr1+dfwJx/3P5Z3wmoo5yaRz5iLby
m02k06fsVY15ULfXid+eydr45GQufdIMQWzldkR4suUCY6f0oOZAqZACW8oPtnoOff7mExDupYd2
IpP+dUcIGgvHIQjsM/VBWlyGiqCDsn6TDPHC8uUvPrYzjGqNvRoHmWad8XaOtLU9/aHXg/rOwB70
fP3WXDgRa/Zuww9l8Rwn1hlh7S1MwUUcx7vO8B9ilwLM9c+48PhaszccgnCaskcyz7JnfIOLGaN4
1F+uH1uZnqEPhg9r9mpHrJKAeDXtGQgCq6Vg1bF/ZPpT62drfGKtSdRkuIpaBL1VsDDMe0KtPnnY
pgH2w8+eLupfT0GRKSRYGVV7xk4Jq528jgSN6Ilt4FIX2EfYfUio11XC015NMn0wVGJwLyB4HhMb
TOC//1O0eILUXQIm1c0IqaGtK2V/hGt/cvmVS9d/NnxQXcBt5rftWUj+TogfRfBN68nLFP2hTNdK
hxOKfowEQ5Ls0L0Z9wtNa3edCJbX75E6Pa8f3aPZEBPbSSiV6pBQMh3Y41JQ5nqR7LZRDC4NNhd1
11mviHyQfSm0LpIyJ2iV9i2lB4SAN6A5bvirUTSlnnxy88xpSPjoS00P1F83LxlMKAxSHpyh2P3y
9fTEIvLVmrwM0/apphLQlZmK/cVeE2W2zEUzlar71nH18NlU2Yl6GuCwyrprwvFnbpAGO8Hm7OC1
r7wnM5K+4SFZD0q/70jNLv3hYCnSyWwQ/vZ+tZPd5qEnDyxKyHSz0RYFOnYXy2JsbKRhgVZoW1rh
3h/HW6PuH1gY7GW0FE1jHiQfxsaQJDdCGm+rttl4RneoG3/PAH6AWnAymuzFRksiVALr0LCBGjgH
BrACSnKkigWI1QoaoHjxSp1Yh7or1mrc7/WWoUWAoFZqF8Rceh/TOOqbEElTnT0PhfHJsDaRDz+8
9NMt+evS06bxCr2OCiccjXM/cYaoPBDc5idE1nsZ0b2xmpwYXim7Dy2IYRgFn7wMl96F+cDdj7qp
D6HrDGW+LuFCsWndXH/ML40Gs9GaqmsAgUnNHa1LXhsDt2WdIEHP364f/sJIbc5Gag2+m0XponCK
Qs0JE8t3dAo3alaT5ekfrn/GhVOY4gj+vjGtVCVhbuqFo8gWLs/ClMS5JN/wDosTPd2vfchsxBap
GEzNGypnqOPbUsoPgyzdFajVv3b42aBslujOqsIsHAmwH/vI7N5FMrnwBnX3tQ+YDaeS3pPYLrwK
KYVFlrsOwgSFAGmgNbT5r33EbMDsdcvOC6DcDsnoziiRfYyz5VjIfvzJPbjwGpizwa+xDQrPHob2
NO6pUKQygsGSFNLrX//S0Wfvd28BC7G0uHK0MXgwEmoIhvf7+qGnh+SDUducvb8Ad4ZA9pvSQe/x
hwJ5eeMOIy4r12l9/VeHPvT651w6hdnLbFpSXNOYLJzYVbQF7x2SJrt9+dLB51xVUofTTLPrwol6
+2cNzRUw9PjJMKFMV+KDK2TM3uFYLYdQy4LaqVEdtDXVsHVYtzu3PaV+jaXAxf2NOXA0ohu3jn58
7Yym2/XXiC7SoULGy4eqBEzllUp5FIT48msHn73R9KgUZMcW00Wh9BjwfSzOLVm2148+jZ8fXa/Z
65y0sPLhs9aO3WigTMZs3cbRQxGFh1Q2XmRcQlliDbdJWun/xiFf3HFdeLaM6ff/uliVYQyjTOnW
YVV6iyL1odPooF0/mwuzhDF7se2MIKNOqyFV2NqvBuCUVpq/ykZZZZr2yW7u0nLOmL3eUESxneZS
zkqoDF8BrhY/SVpLthn64lXE87eI00K9BWwM36cYYLlHunIPazQ+1u0A2X0gAlDulOLFSNJxl6Nu
R7PUs/LqANUpY6yeDeTenzw9l67IbMSoo8Tse0munY6g+FwqDq4Y74I8PTW8HNcv+vRqffQIzQYL
t8EcaNcJTz/Lvq2nK7SpU2nbCPOZIjD4zaL/jom9/iTu5cLzo89WAmPdJQifi9rpYxnLA9QVpYZD
dv1cLh18NnyYqoZduJEqJzYxSFYRRfyKWNNPjj69VB9cKX02TmC3wKrdDDXoGtSCEOFDrpmJNTjq
g/XXTmA2WjShXhGqEZUOromWKPQBQaOlxp/c6ksnMBstXDqAGG6tyjFpMyEkTF9xn6BOBFpy/etf
eFz16b78NTgglhwS0iWYeNqyhdKg2T8Gu5G3FmGAJ3oq+f31z7l0IrOBIjPjJhJGWTqkHjySFb+p
y9ohGOf8tcPPxohMohxSJnXtYE846xKyVbtHc1K1vz45/qXrNHutO7cHkGUFpRNmfQN1ZyDPXaT0
L3JFbDUtFW/47fKliQ6b6r4H1FqNcoSFcIYV4ZN0UY/ILHTkqJ5mx4e6JZKXQmq2KFpjouZbJJHC
TWGHNCDrcl3kaaJiLpCKYdNVurpKc0h5sa8/Fi3p9srY4TNLLLJJm5J2MghL9pAVBpW+A75pwrjy
8E4fg9xlPvYJCIlyWT/mFVqEvLVJUI7ciM4wEv/Sd8nbzaBtCFCyRSYDoRWZhw6uI9kPdchTKSQA
bpqFET2qgR+2ClnMSH5xF4KM+eRVvXCBtdmTXhEROAwQspwmE0fgobDBg+RHR3DttK+5fhcvrOa0
2cOOJcqindGilDWrcGcnlgaVWAy/wcvZ4ABKBLGFJj55dS+d0OyJh9cFPTgecsfSxO2Y96+UY27L
ITuY3Kvr53PhpdJmT32Qj1VNxA5bwNy1iWUA/2V7nnkABad/7SP02VwDikirPNnIncRCtVFTMLhh
UoO7Tpv6ax+hzeYXtYF1TE8zd4LJK6xZTDJW/EiD/en6Vbp0I2ZTTI342ao6jRvBXI9xHcOLScLi
ogxQ/OLtGD9ZqFy6G7PJph+jJCcvoHKqvLizXe226gFxG+4nD++lw0+n99dI3QcE7QCuLgCh6u43
v5ciB1l4scLpmX7xkZ0Nco0AjA+b33DUQLaPqhDfQdYwzphWspRGrfvanKPNnqlGasyhJEfbYdm2
G9LgPnOrVa8NT6H9xY94T3r762KNmFlRxPMRiSmhmijvm7A8Ad3Ert0urj9WF+7HPOIwGroGXgcf
EcYLFUtQCBPtkzdiGo8+WLaI2ZOEA1xCnhUZTjC2h7AOf3vCdr72rWdPkdr3RlFWsuG4ZmgtOind
DM2UudQhbrz+CRcG2Slk5O/ntLSJEhhIpnakuASSlEkO5pLHpM6Qh8L7VvxPlqUXVsFiNpgLaqOF
HieGYyK6yzxr5Vrjb9dX4N/r1L5RXA+k118/pwtDiJiN5WVf1GpT5dzrKK9Po20OhLmRtpHFxOk2
RFR98ZlS/3nt8AkxM7VCZ5Xa6Ddj2v9w5VI5doNabq6fyaWndvaKS7YdETOq6E6XBwu8DKc0tdaS
av++fvhLT+7s1fYCvipmDd2pBoUmVeQn4KGU4pPbcOHLq7OZYgxDrfOGRnfGxjoCGoSsXz9YmfzJ
tblUKFZnM0Xk23IhAoMyFZBPrcAJrcVrMgVMTL/AijdFfZKoZE+ahuuXS50u+wdvujp70w3dtPwQ
7o3Th8fUePKgNcggWdGxqOkjZaZllRN8JS0s97ZPfqviR4wqTRsPwtixhLmZflWAVojWo/vJ4Hxp
u63ORggNEvgQkX/nWCTsGT24ou7PaD9qHt64Eg6Pe6Q3ojVIb4CGtLcpiLEMJUoHKy8CrADNOyym
3snkWrx+lZQLr997Q+yv0bwLQ0gyRpw5FnY4YuYkkIaeNxA+tkvJiDBGgElo/yZYtftG9WGDRndR
oKvMk73m9p+8nNNT9tG9mg04qVbjFnPTDMnnGY4n6/oRMT/tNSNd+7if1OZVz5P19XMW0yv/0afN
hhzfjYxODqzEqWF+oROiVYY8yIBbVGqvOSpDFI76sOuD/Ifvto+dDe0U5sRwR1BquQQCTl9Fz/6o
cXWfeFJ2k8clSQ+yAroEUTiRjaTyJtpkZ0OMFoVsuXs0Qsui9X8Z0D0ggqjRQp5sgHEAzdJyyY3v
9RKhNZbsT67ohdECucg/pooeHQMxY2XqSLL/R1URRtkWgY7Xr+Clh2Y20o1JZhC3rSSOOvhEfuiC
JSzI217Y8Ba87pNV2aVPmQ14aOp8mR167IBRBJLX/DaKrdE9G1Durp/GhWukzMc8s8pEIbU4LJIe
ZJN0DF34tdeP/X6hP3jI5sG6Qe2PhT/y7RtVq3d+PyoPWNnKHeEzCKzjgICQpALZ0koTjn0YuYZ5
LI6hnpR7rZcC2MlNfhMy059HigWHoSpV2Ow+O9UgGQ9tWBeLtoLdR6ZgZyx9JKGfLLYvXZbZwAkp
ElxS2saOq5iLzIb7AdL5+lW5dOjpVv812gCqAdZcehHZVgqCzvpRr+PX64e+sGZRZmsj00KL0sV1
5MS5BavWWygQT4Ve35uFdmzDU9JHb1/7pOnk/joJGRSeKTfUu8am/EUMDETiYUC1bJwCJLtA8fBi
VZ/Mm5cu2GyoEnGc4jnoAicjcHapeAVYhkL6rGD+vnD86CGdjRIilYBWK33AWh4kWbFUMfh2+pkU
ZaNeJzqSR7OHNvTbNpWN2+e7SBmXfqwva7+7EcYzDOI1ph4wkASidHgAlQdJJprBf4xcfKP5i1mv
WcvfREJ9cNtiFbrhpuPXeo07bvoIxTO/Nt6991D+uikd1f0QemLs9KP8AyXwopLxUV6/4Zduwmwg
CrlEqhtkkWMk6qGrQAajUr9+6EvrInk2BgV25BlSlEaMoE4i32lQLWTXKeDkFqMTGuAojLu8+WRE
vXAi8mwRJrwu9KMxiVnX45/3wmCT99onrZALC0h5NmrESYAfWTcSRzd25H5Fxa74TKJ16WvPRg3s
QilhpT2bcjvC6sPV32IMND+5BZeOPhs4KNZNAWRN5IisOKVK4Hiy9/P63b106On3/3oocXAnUVJq
iRPBhSBmo7VXxkDE1vWjXxjx5NnYgFvYInVGZcSzkicqMSQVa95zI0hECMUxMqKf8DQ++axLZzIb
KPJMNSSjaELH9LPHgCxd8iIowl4/kUsHny0nUHgDhx572H5lN6xaH1a0mX3x7s7eXRTdqPuUInKU
0K5WqP39GzAr6vb6N//woVfsuZ52pCrlGUqQOFqhvSQhHFsdEpgKG+X68ZlAeFT+jxGaT5i9sq6X
R1FjpIEjq9KmMDsssTvdeO7UnV5YO3jVJHztqh5mQAeTul759QuMgZU6gKUH9TBoMrBW6UwKL1zD
o2jEpkRu1FW/RPTIQWJMcCLWj+BNcJq1DOrNtjbIi0qGXdu9DBI7D6HDniQOxlwaLGVFJOO6xf88
OozzRhethb7Lml0rr6ehvSKSIKfOze+MsC+lTt4xtxTCZzvxrTVA2JrasUi0fVmf+DsqKH9TLZdt
HhNX4ipkr92xST8ycVhu8yNQ7s0pWQeCOjfOygysTBC9Gz4QfK2vkYL8WJj1g+7hpFB3ZTIc9PJ7
mOxQB5rgIVxYQEORrUsVgDDTDcFbkotGLzzxdyxZw4K90xV88/xdrqNcuLjmX+RSbPIwxyhS4SRd
G+5t6P429ALX1DOzXguPzsVZ2wQyLXn3Ji2LPR16G2oUpzrNhQMF/KSN7zKlOVDgeHFtf9FEpwj6
azws1YJfQTSG7bfyVOOF7+ARTm351aIpwasrryXtCSPV3zKl22Zat0nIO4E9jClQuanqk2ocK2oY
KTvBBhOfJwOKxpMpldhhuYRKLy/YJzbyuiGlYNRJe8BTIf6Ls/NajhtXG+0TsQokGG+7m50kdStZ
6YYlSzZzAgNIPv2/uK9OucYzVedmhxlbNrtB4MMX1vpYH5JZaorhHXPkjwzfbdsSXsbw5ufuHemL
jVgE49P/P28eK/ePAyFBkKoRxWX34CtSvlvnIyYz/O/vxbrz/9Nbsf7z/2djzcskDqaKC8hoBy+k
z2c+dqBt9VzxaJUr/uOP+ccdlkf442jwa+Uqmqcz0ufuQTLZ3BANL5gB2k4cxgGFd2T+x07yj3sg
f9QfR0WbtwxEDh0xxpDYJx84JEPBOBP+/fP62z71x1HRDFPgxuv9mibBpwQhkDG0x7wv7/79x/9z
6y5/+z+Oh5ayvOPQZnqPUgrfWbJlxPnMC5cMTsg7scZMXf6gxT52MVxJcW/2L//+R6+r6Z9Wwh9n
ByN39D0RV963A5SNKOia58ZGqKeWqH2WtKVf/GH+r363vz7nH6eJCgrDVJOb3vtOKm4gJTkPwlR+
OC9DffBql9xl1tKpEQ3BAh/HDE4L4KuwLAJ3481mE6bQkP9jxfzlyf/s9/ZcLgeqKKt7kdXNHQMj
xcWIF/HEFJO3s+05Ri5b/FeP7V9euD8bv/0chskyZ9W99PPvslMvnd8elEAFUCf/sUb/9jx/7BdF
LzEX0Kxzb8Y5dFW2J4QGyAY63Yl7S3PHtQCI/kcqbg2v/2HZ+H9sIN4ER8Ofcm7nov9Z291ldS2a
5XhVKB1XMPIGAvCmjPT+35fpX15v/8+dxHOs0ilgROW6fq+q5rMU1se//+i/vNv+HzuHTFSHTXYo
7huzvwlwx5ru+OG7/X8ss7/sgf4fW8c8rNYu28rue9PGgGCvB+ipL+Kr05IMXKyPoJr7/wp3/hLt
+H/sI9iAVA86oaA6c6wXuD6nhAZf/qvBHqW/hEv+tv3Pu9ffVtwfe4cZ+fVQwHa/x87kPTno3L7c
rBK/kXOUUwhBtoE2w67GZItlo7ozGfmP2c7oKGgO/F2sW18r0qVjvexHDcMuwtiNzrrHyv3v3+3/
ylL/tE7/3HC6edRmEyT3w4R6yeHAj+NjlfubqXog9plRTq1RmPq0bZiVhGaOc4q96pCtiXzsv8xe
cfh3y33DjRIK6QZFKx66PTf1HlZeDosjrl8hbIdrfIEtmRiqhEPyOACgXivs/fgtBian/+Ok+Mti
/bP1GWQXCqiM56Gy15PeyraQPP/9swLq8Ze3+s+mZxXUSseIv+4RBLV3Vt9Clql9ZjAH6+hCo36w
4SkeLTd/z2UHdzcIFGahEgenLrBFVc6jEp4Abxz4mD58oSHUTZjeUoOGDFEHp4yXmPHlSZQvuZUE
IbKDGFcAHnKjGogEOxRMS5JZgCXmac9oOD55c4Sj23bTJnPy9tDXfgnoy/yqZye/kYymM37q9Meg
7n5C6AYVZ03gozXGNqWUvJkJCxAnGiAqzEVeRoe1Zi3dW5dV4z6hP/NMu53xw0Yid1xA3tNOnjBQ
vzC95BU4JJgkVcQUKL8NAUwfdj91Dsb+fceQ0JIUg8qQVvfCakZsfi40I5kYN64HMS0fsVjMKz4o
NzP1cx5F8VgLu7zzAitrmIMY4wdRWNkjY9yvcWyVW7zI8iUrDe5AZt8xruouQELoyegS6IqcnN0q
uGaRLvpBV8whLxQ0EbTJE3zXNKylfEAazq1hiCSgWnuAgKA9kMRxdaZNETZ+HoMIrWr4aWkQH/K2
/SS//c0gdIpXvKA3MrPM5xYX2RX2vbwNKOuf87KImaHNxmZTSY2JS+Ak1z1Gc+pnT5Prd7tkjqJL
Yij8y4PhnvNoqW4yo8nQDUTtC3cwryJ/3rifWdKbh6Xxxn1aBunB7gc7nH3ETgl1lDCfB/Oa9RT4
NVzPjKYsqktYeqo4XsJGZ6+Gj31ciBT9NLNZXVpvurLAwV7dCRz22xYlWdrPp8Qfj9boPTHYgh0n
+9ATTuc5Z1OK4wm8VNE+MWOPnzo7LgnsxM5Cx5HL9DUexzBoOPmL9gZOCZk3OGYtyji3GL9xcYQN
YOYp4N6UYnMoPVTn0Ya9NaucfdBHjyMtUfEYXKK5vzEn2Hd5snzT/WUfZoK2JdrH8lNQqDA9h1F9
uZeyAFifUsxjdl7uI/5opZk0gcKetZfKq49d58JCRPdXAVaolk3Cr2RS/yDglonhdYpwyE3v/UBO
kZF8ALGhp/CPju9wWA4GV2looDVQOPtu0dTGVsjobD5qq73YrGK3dY+tBP0ty+hGFiNCoumIJBqc
6JjOp3hsoN7O1M823E1vkWeAPXOWrT1ZR57aNyHXljI527GzHepPOyveLV71tsEtx+e80NHlVM8A
fQAH90R1mBac4HME/aoKbC1zHTrowvlJIx6yLp2P6y9lQR6KeNkqeI58Jh0hTJxf2Zk2BTJjTutD
Q0AKRZ2GXpjyJrTb7L00G3xHVESd7o7UmR7V/f84PgXWeIlWkt+9tOeKq0cwkOchwQZobNd7T73J
tyHHTTrtmwh/sB63brc88G+c5KnvfgbKQtFUb3mOvnxVfnIjyl+TsZIq0NI7ct9Yv/I4W3ak7aou
OIxud1v53mnsZ2SHcu8oerQXExhzkl/59i0Lcu18ZyY03vG7rcHbdEsKc6KMjgPIDY8FNbnRtU9b
C0cxD92eBPOH0AXvnfUbc6073wC8IG0jZF3zJeTnJM0BJRSbpSxxS/UbQjgmx7yPcVC3qprFkTT4
DgbKTZTl4FVHhk5T/y6xWS1UtqjnLlvKCvu0crbaLa6eL4d9wmKrIwkJVO8Ad99NMEtNZR6znPa3
gU00tvdZquD6Fr/R9Zz5ezZmfqeiJpwUb/+0r2LrlOAVPUTrMuSh6+4msPROtv0D31FeA76OHGvL
CztZwfqPPANZUHuKMucoxqZ5jFJwrbW6hSi8rreCxH0KB7rX3bB+Yb4d652X6e8+jn6TkYXNwGyo
/G6nnhkI8BCxutHAzFoWWzzw/qQAbMoobMaXpQDpiONnV4DZ56tbo5Q44OYh5ve+RfiChNAEq5fm
1yQ9rWtGTxpvjoPtIFm8X67dwXrJOfHLrcT/N1moi/kxyn5o+gfYmF7VsInrcwPLtJtPlpvuJZ9Y
7GU/DMIIUeThHD2lMseeyYHpjLv1zWZtdQtGLUbAxuorboeThpYSk0Wi4oW31MSTBDpnMjd+iVxs
PVan96l0biahAUlnjz0UtC4Rn+uCbxeA49NTFJCWYoctxDc/3l5ec+sHI1877DkTwc2Fj79lvayv
2/pXWf+QHI8Xr0cFdzAJwGJzmV45w17rHLvyVfreG3KQLV9xv7g/bS/aDeV4ypgKdPNvYB+QoGpQ
Dh/r545qZwME43EonhN3eaBFGMiRdap978f6Ffm9927I5dMy01s4be5WI0redUnwABh5lwUwVnwo
kE5upZukmI6wrp+MiKQaRalU9jO+z+qt0iCIRHb1rOqqzGxP580LpR5S//60zRDanZC1tzvYhGd7
Hk89rkAa4DrjsZ1YolVeHb1cs7M4y26MXHFnjuPWmCPBQ69KUhMlZp6ML9UC6ZKGc1DeOTCToWSj
Nc22gCRERihh/VlLcDTK2AXGPEBXSTCcmuPNUrg4efwbyx6elJhex7p7XKRBp67aN4vgmsnrC+j5
XoN+FYTTjC38ICH1XgTzjy6JzwX/fJjHiXqlGm4b1/+ay/mi4mhfVuY7c5LPKUfZChHejnYDuEgU
oTPJBL535F1wDjGHjwyZCc3m0Wm6F87N6pmM63FIoQXp4DYrpHeqgMOG8+Rm+1wKfVNEwXIgboq/
bGnah4mpfqinjdluW12UiEY9esvcwaIXVnWboZ2t/ejG2TbFUxdSR3Q3CF05pKRqNE1ooFRV4IwH
WtF7PPWLte0UZCTmJpxzoz18cXXRTHtmgeyz9uoTLd8sW4DCAA7R1FpvTiu3gZWclEJYUk5YVls4
J08mebeHlXh/roJFvsOlkXcmPTglTMcAohtqTLowoDE9xaqMD0L7HXW03itfTBwrt1DZgJGlo01P
SDF74PQKSaeWnbx6RZK+aSYmzk5NNTkv+ynaNhU5Xlpny0uSoGY4jmblrp/3lN/0TPbyXnsTrHFZ
Otcianog9bbxVVVDAAXatPINyqjoR0+Tm7Xvu9p9Yl3DrTdLOCZ1m4JIWWoGk5fkf95nVS5Pc7C4
26nVy3fnLND//KKZ3V3vTGLeEzcz1uf7pWlvXN/gqmJxvj9It4nx7aUTPjfDozWiVUDVhyAv75F5
6t+NMiRYy8FEuTdacnjwubiFdhwHOsSEUISD3Wq431pNR99BnEkHnih5gVN1mut6Jc7kqt5jnRxu
ba+j4buu+rvI8ZA4L/7a/DMntLLmxiFoluowzjnmlNoXPbKplCtTr/MdRpThQVCEAqZVDjSpL4iO
Ur/6ESs6FXOv/uVPsCI3pWYLlp9gS4HD1pXzNSVVfoJiXXzGMIxvs26wdp7BMTC7NKzbtY+ePGpw
OUaja1Uc8OXw7UB83HdWbD1GfQ0IVy6OSzp4vUcMjAOVluGGMADBoNo+KtJBAx5OPPrnxwL4pAs7
H5BCwCMJXNoJD+OnQaJ2dtb17sUEPr91+J8fCFKHVz0s+rak/W9vyFZeAaDnK5+8NZ6kZdnflq3i
Oztvl5tSWV2xsUUSjxvD0BhkyQyBP+O4MIKiB6Tsmp/cm6yPoXCibedM5m0Zi2EXKd8HMmSZF9fD
omP6Ng2wjRC30yTZvudI65/gg6O9kBmKVTVCxM4B5M9K+jeGiif2HTk/lcnQPjKew2y1Rep0wyNI
yJ6ciHNvIC+M5vlhRAO2LTqNBnaAw/tmAk0Nu84YT37Rdy9Y38ReJHUKt1Z8mGn2JUoPzxCXQh62
uy1qe9mw4RLomIPmVzKZs8g+R6xRrEjxiu02cLKds/Zru2hJT7JApB53wZVRUiyrI3Swdu9ooAX+
8iwsTcRUMcOChWJXluZ9rEBrRj4nHW/RHOR3gV3vh4X4GqHTQwZlWk3WIWq5SnUWUuDBxpsehTIA
1B8gYSk6oqLFZcSXsGMKjh3BvZDYRsG4Q/O8U4Ad6ajTDwQwH5Vd43Xhl0HY9w6WJQ4JOESENGB1
R+I9ZB1xu1xGrztkhjhkybyPZtwfOkjWtA9lHpwBWwnbjjK/+BU39ocnjJoiiZ7vLSMmdTK+FmwE
QS4eR5watrf2BpUBk/Rj1K+L6LGEllkyrLLDYu/vRe/z1BKjRfAStAXRehdq5OKMQnhA3NjXe9Se
dmLSMWVnd93SXI0lufO96qZv8mdM2vvcCjjax9rcCeFXgHF77zJXEo5U5U4gI4V/YuOndmVH8G2l
wLtsOQPRQh9hRKwq0TxLyiXlvlyGa+FxZZiDRn+NvrQvA1TeTWkllyaPLi58X0aR8m1icb4k+mYk
ubqpHAN3IDLLuU9hnfnvvky/KpzRoZOaiibT8rvFvTBP6V3eOVBhSe9b0QTMGFmDsOsHjZljs3jD
sVm7EHsXC0ceTpyF/Ty8zPxANQ5fOhg9oL6e2mQlqYW4LsGMDfDNR9ivRYXPs4kI/atM/h5bl0Wk
7xwxH9dGrGGsQrtMf1mC35MqhRCxOqFJZZW23mH93nFc5hvPWxHNjUB4GuA0yEBg1pkc6Sr23rTi
+VyOlM0YeAfb9Q/AFvZkvR9BVXr7qLb7kEDpd0cviFVD6V1H8QPX+wxyf78+tbCaB5yd7yi/zn3J
+k0qoR4Z7MrOtte4vz1hZUeRlNlzw3a+cePqFA+GPrkzyHPh989xK24dJzjDPzwauf7sC9w943B2
AR3MyTKG6GnY1IYFi2tUmLsBm8lkxt/FgAS3ruQRjyUbggGoGFGFb9GX0M/08dGvAAphzD/QAPo3
LpM9MMkBQncurnBd+DDecXw0awA7ZTcG3xdl0amlRAnjHf/IrRIGyM2+fB/L/pT77Y2fLJfMS44p
4MqpZFLKrg4Sy/Kmi4sLz7QPBrxZJtdix0Wk08dfYE4gjVmRgYrX+CiS+kbQfRm6CP/2S1Mlm8EH
jWzKNZ1j00yeB44d9jkaVMOdnhtqDT47gcddeam6cw+KpIX2CRPvMyY/0iUI0qs6vvo9tyqnqUFs
x96D3w63XlDdFmq+SDO6+nVHrMjqs6GolpZ5js1qna74nIL0WC4TtYsxeM+YY+f8plo6OFw9y+Em
p3diw9v0MJPYmVxzNyr/duzsByt2zoIJLFDP/qkwgjdvWa6NFrd2PP3OTPdZexapgHw42yuTgkGR
W6CdP+q4vZUjLgVZAE53SA0VXnFKIdHafQA+sP3tY1nciLi/J1/zQe8how3etSuGdycgFueTSOfg
ufSco1M7aPdglEyzCV63jJ+nWFzRnB3TPD+OKdjxCeDMgf5Lh2UrQ2+aUTxK9eQq79oTxG/SzLzz
x+6no/PpiH16wdxod8eSVNWRerPY0s1LoNC2kEGScw8lcpyAqTduSt2gw1VhVzCYCFVcAyyGOzk/
Je9x6VoGa4lka8e3s/WrCGdmHQyndHCqW6u2223Zt+rRCCYnxCjV0Tg1Q2QM3Ka5t4BJPqW+k4Sz
nX3P+fgyTGlx51RVzgFgWTfV2oHGU7LWjUlagOUCxtsG0+QdmatLISf5Djh8ftNmSj9lMBeY1brg
pdVYUmJrLnad2wwfXmlnaI5dxwXfPLjJT610vpUl66exEXBuSHHl+6mMHNJgsBHbjuPSbeHYb2Jz
HO75VttPEJN0uObCm6nc45XY93OVXx1FHJN3xJ5ZaUH7XWKgKWa1gI3oemw5fRq2vbsO1vlLvBks
f7n0wG4eItducGEOdvxG2DA++XNXkckcgG+yXW1l6n8SXniPgxWrN6Ra8Hk0Vsx2o3ElZqcmc1rA
Po6Mlg1Db8WZewq338LTYQGbiWNTDavBtM4OqVnRytYOeMJl4yJPVHNzXv0Mp/81WmqnSC6zRM5c
acvfxd2YX9oSi5s5NtTXYQzvymwRl2VovK0wcadzeBWPwVL6X6kW90m0zPO2xvUONTsN0jB3+lES
nVlgYpWweyIW2NE+N7aAxC+iN5d+Y5yd823iA+k1zYgqYxWw0U5ahIYJ2raOXXpFnWz0jnE+pD8U
Qy0HuiHnTdulxlEt2RT6OUYWi/+7q72ZWhcMaHIalnmbm5Oxs3u7OElsu5CLGHN7TbrYfHexut4O
urReMqlbbKbZlD8YHorGOkMgO6vpp2wnklg8QXO7QDLedcw+vANb6HbGqIdD2UAN7p3eOU4w6S5K
xeWFpmvnDDtVvQyjtH+oum9upy5FsxQXiJrsoQ5jBmfBfHOyiL4t8MtVkuQwXdiLb+ck65lhI3HJ
Bt1iQCk8ZvMca7BefN0s6D5dcVvpDoR7nFc75Nm02s8q2cZdXdwIpk2uCKfpobfR6dm8wrtKEZ2j
kMA35CiMz7MnSFN6XE3cUZ6SoAViSZynftGiBPoJVC8M+05w6fCZjXkx8FBjbKjmlKaYSC9Xu4wE
TTCdyi2sNgpxpMK0iWFL1s0Xaqea9nblb2mbVru5LttDl8fdOStICxfCnkIP4nnYidlqt4DC80+4
qHorKoOygKKrayNLtaD0mZ3yqYL68yZcz9xzFIGcbwzqUV671n7paw54eZcRpXbwraMkDUszYZVQ
Ati5psSHo8aZdRfXmGgxWC+9g5XbbJqdm/OJVhnwctIda2y0mgsGj9t1M9WwQ7kDUDVR77NlpNsk
SxBTGDrdzXyOADUbn3abxdqryHP4TuPuzhvRjAc0uF+CgmSGIXw3xAukzoD70cXWmU8KT7ofjp4o
LWYCIQIig62kiHPfdDWaJgZY92WnB+gp8xxTN+oitYu6lE8IMvLWZyBi35umvR+jWbEnI3pGXeG9
wigeEcfUZGdRc4ZRkgwf5RyDCrXnhSuugxfGIoAalTuBMI6RDZDoSmbQs/nCzGpZuL+MMuvOcjYI
RaPoTnfN75grbIpGuSrVoxeYd11rPaeUA8NyyR+abDpzhbvDJfUbZiY+rdZ8l5jZuHbqCrJ5TBjR
IEnWRYYX1LGaXa5b2Oodo1V8XBx6tnjmIvWECQS5ToIbY8p/Fn7LvE/SPS8RpnZGyM1NNNVfOfFz
HSgmaaLQca2jyIZkYxbOgfXzZcROmAfWIccrUwbztWoRC09REEJlf8bbeZwam5oIfUf2uLz6tDGp
rDlSGT9FgoynWuNyL31WBaMRQZ6+MLWyxjvFU0OMIwpu9umItQdU5m20oBZcC/hc4LrV1fpSNvEP
Y7AvcdG8FLiPdStPjp+/FhrKQY6Qahu7FI7V0uJ1GqZXwL3Fph0h9w5ufjesezAJhGYTWLMCj1Wl
XBq9p3Fo+52QJF3d5mUxzQucvp+Idz7qeHob5uWktDz2C2nJdvYexyq7MEv2O56MR2tEYNSl+0bV
7g9vPTiInPFB+emv1gQCK9NmvxDVko2kYuKTqlgICzrf+mFlJf1oxltPGZVS4LGM2r2ZRS+BTJ8z
SfklCqwjq4oCq2zabQNQcEcvf3wnMuttMrxX2WWvthdrJmkADTec811hnaWSt9FI5iXF4QC9GOy9
h+TQq7yfcwXVtiA02U1KMbMLzRMuPk1kFfz3TZQRYsxolLORG2lZOtvRcd+7xLgIgXY9SJADTNnY
7znnoBkbzqNmwJ4qADUeH7FP0t/xc57jJbmW7B9wqasudDK02p79G6Hgnd9Yu6kWl6khWRA07jX3
gTYni/+jb9IfrT+LsM0DnPXp9LF2ICapxlQoD9w66D5x4hA6r96sZWgQu8fSGp6MOOJmO/sPCGEq
JEh0GPY1zipZVnc2SY2NK6XY8T6d+wqLZ06xxTAuRcYXRCny4BvWzq2rjwXcOL9bkXdHw0ACqiHB
TQHZxmsR+m1wdiBdhgFak9Tt35YW3/kY4UbqNfz6IOHM7NXg7cZarCdw8txVzSnwBoyxhJdNeeOx
2uOWfrvK++02yTm2lh9U6y7web8DesA2uRkVAE6CB7swHztmJLdWMXxEKb4Gt0gf+LdqmxXZuTH9
T8j4mIJdKjiVKh/VaF/dnDR2ZYlL4ddob+L+m0wZc+ULeiAReyfZW/TRz0W/d5Ioxc2+UqtJ4JU5
UURaW5zYI/fTmykzA1ZB/GKo5aW0pyyMJuiISd0qTlzuQoVPE6Kb9/nFzkt3P3noWsqGD53Muxcm
EcWL1vNDnea/RWm9ETd14LHzIlzaOf3SdVYda+QoF1Cr7k72Y7dvRJfTsz8Ym9gJvmKp1dFK5Q82
JMVlSnfX2KQ3o84Mil3TOiTgpssO28vyo3e4LSS5XEJtt92zZQ7fTBAHt5HnYUkb0y6kiU6eBw/b
YeE6NBbT7Xjxjepa860hI4+ks4kVuSt4yNUBgP8YEokGHDLKOlPdz7dmb6HtzGun2i95G+w4mxDm
wZ5/Fs48bRLV/sqSmHN5jLaxltjxsCpdOcK9737unCevNGj4UREkd4hj+U6lfoM7GyWIyo3i2DFU
HfoFn1FskQwSlAdP3LKirUNq/16WxnurKSSVcZI/pzAPwlrgl8C2M+9IeugbHwP6jvB8VbAp767W
eDkjq/0eJ2a/yy4uuY8kFZULvGQbSxfvhmimizmYvytd1tRmayrdIOq3vt009Ga0Y2iNUpDMyW/m
kWTl6LC+qGiwutm6Ze9sErl6dhyuZNloqyNNLmRzAnpmdYZL0AF1uB1609myoVehqCmck+JKQvzT
bPWw49KNKEtj37somtraG7exD9zQJGZ6FP3c7xRlPErb+N68SU47tfiCk5EVkI89KjEgpxoPg8m0
h0Mvl91Pb3VHAwsatOChDQyu8Ba5ZUWtkX6N5SRZgXCzRxc5OiVO4jiTIiDuicjOnwCi46bKhm5T
NLI+YffzdxRp2mvKf9Aq4JxpvZnYWyuinnkVh2bJO0r4fJuarThTwXO5pQxjGBucuvCO7C3XN7ZR
WQFobAr92ObxeqUhu2O7ThZWUNp2ja3tzeSbv1tlICakgXib9bTHLB5xYr8I6t2BuKTgw7ccZo+x
AxFdyJoPjs6P7eQalwzd4IZUHI3KpaMx6jZiX/KMnOLDC7fMz0zTGWEPabCnW/vej+f0MHfpWaZI
MhP9GcekHxuRNNsybbgpB11NQSQhETkiKei4Cm9N05sO8aS/TYvgIajIt/cwm3x8ynifM1z1Lki7
saHcqkoxXb2J23Y/8h2b2OM3iFGyzWwE9jaroon78tCFUtUa5XBc8tU58a71pk+ZCif0JHZH8H7R
oe+MKbQL8SMPcI/T4lHt4nJYdm3HA0Q59mco5qyinLF0B9En0tb2K6388QBJAz2Zmjm9gpRWbkK7
HemSdyLlNzJExE1TQb48tr5Mg+x2Eq80KZFTvCcjubEke2Kf2tWxV97rOPfJ1uqGW7pksq1yciy1
NY/DrYcU+oL8ajT5Md1NZc0g7P30zqi7J8NZT+kGE0mdkLaCzb9rSPJzNxgHaA/iJS/wj1e+ALbf
xjdeZomzmI3ixJ2lflCldGm8chHSGlkocT6EzEhdm9r96ntJwJTNYttb5D0Sl4aMyAYbu9RTiVNy
5CHwrJCOyKgGzUGxtxySOFFZmFdLgJrwsjWFaGUyTBdsqxMi5ne8Mg3ZdElSp5l/ZQ4xS1LMr0nQ
lCR/aypStAnvSE8gppJOc2NH2B3EaCKh8gx7h1GS48SgNZ78wvTi2OrDKIX5UEeo0ew+Kh/K0ea0
j6zhDhNid3BpKd15rtsfWo28IND+ssnpINljyBmfSFSrawq072B0lfXDI3VL4QPzn2vDmjDiIHjT
mevDsKR1fiDXeadggYS9WcpTU+RlqOtmuWHWee3ct/C05jhf4hr7g6WJAeN6eNJtiipEoxYachFt
rQk1iW8j7SXThmawiYNNXC5q5zWcxR36xVXcNF1FYuWEoe2IjZFP63lq3Pah0qI/G8FobO3cimne
8NpTHPXBm9XDIXXyzt4VcVId6mXMfyw9Wtk89tGk14l8iITphoqRwmvQWPIUGOTWjGgOdglg8Es5
8vfI+j7/nagIcek8tB8jZYR9EnfNkyLnCoOoGXDF4NK5n+eCArUcVvNhqdW+bXMkWCyIA9YxEolI
ln6KIEEhEFTmc93BKIp0b+90O8231CGyTy/KaFprrWQ3VdV4n+fihp6IS5QEpLe86aGVRIaOgVmg
8yOyBHM1fyHODq5zSQG7jubupMioEgoNxU9q4pjB3M7S/uuszJxtzSOf2tBkiFKqzpx3FQfuDblR
iWadNLTaCOXKnahd+RD3oN3MrMXcEdAHl06oElwuUaGJizjfjn7b3mG/gtNENE2FPvI9ohgdXNzJ
+l5i3jHHBFccUOvb5b2EklBnsMNUTv7NTAEKC05oqWg2KYyU3O2kkQtDbdzNGnXMhFt0i8RV7XyL
ThrPhPvaNXRmamPSoZfb/h5BB/FsEkXscHnl3C5jtRzc3mVTD3ofM+eiVmUbHXmZSJz7blq6QxXn
/UumgjVNFcnhWNV6eXaTrEJBRALfRBn8HHBjemPc03/AgJWERJEvheYbzlHyHoZKmQercJZbFlXw
OmeKlMVst4fJU9OObds9+VNLn4w9o8cUeb2PunZ4GFM4GoTRZOarZGieMipuj2UboL6IDfoih9U1
tTjmwXRt+TnblbWntTAJY3PKtq5hcPfFVL/rKDx9YiRLdiMUdrz1ZfLTb6vuyK3N2RUyaX7UQYb6
jRQcrOpsfMqmVIcaZdu78EZ5jYfSfZvTbrjUQa1pY1GIBTvJIilNI5zKwrn3htF7kFUtnpsu8X7a
pVSf0eJ5t5LmgwfdSPt9Dsz8OqcurWaloD5RxsFzVPfdu+3Ey4GmxvqIuZxgw0lw8jrT+Nw2lQ6d
kqohNC2cj5O1pLei6NSxL2xzp4a6e8OiZu/V4EDhjrIOwYdTvGghOjx15FoZ6bUuJTVdvMn28Muu
iu4UuOReIrct30rEIVsxtNNOjFo+4iYjUZY48baR2qZHp9a72E7YJvMmuaFbIme8aSD5oWT8lnlO
xH6lpbmhUohDt8upSjBNcAP7sD/7nhujVwn0sxZefZh9F/e3oQ3xQvl9uWXcvrquzWaQYCxOu9gw
EcG2fscAd0T/U2Z7zr6Cb0KZtzfnMG+8/Oh2jAjqvlDU62vjbhyR4W7k/zF2JsutI1mafpW0WBey
ADhGs4pccB4kSqJmbWCSri4c8+gY/On7Q1R2W2fWpjYRpkuRIkGH+zn/+Qc+57tdBiiNohI8x06b
4btMA7WWYzscMfxmlCOwFDpiZ9dcmEUgA6N+Fq84nskb061G2keBeSRDfMNfz+xDGyHn8X4ehT5G
jjUHq6EaSQ5iin47CCI3zTqmR8hK41bP0Ru39wASQF7xmuBfddBDAj2wRmexLhOvxuOxHn4Tzgim
mc+Nep76KT0Ktwp/AjETEppKeVYe8BfIDRN+jHyH25m80H2fMHDI4PtvAV+4xQlEKdhke+te9k74
7EbUOmt3rrhIpg6QN6Vp3H0SLwPHiyrn1iHn8UbWZX2Oosqn+OqU+jVK6vzGzmpnrRnVVCvbqyAG
SjG8pkZm3quQ7bXSVnBCxFF/OcEovmI6xG1N0Nujk/rBLy3GfktYq3XyqxgztuU+sWJsGgHIinIt
66G5+PhmAt1Y0b4jDeqasyl9lPMQ7As3EK+TGrtbKZ0ldUnZZ7NOPAyScZIuAj18xINNaEVXu/Wu
Ft68C51OP2M0WW4CM9YPfsgWHDBTPFvaNft1WFhTsEpDO9qmUFpKBnMZydAY5W+0Ak+qk246GWbm
4sAp413uJMys7bm/A2MkqbDV0DEq0lEzsJ+7pjSKvYth2gZrswpOHiHUs82BWk3km8118NN7EHrI
Jc1vm74Ov2Qe7mc2zRVhlPYd0fMj8askQdtKVRcGqebGbylw88JQcFoYR9aMsOhOTGg705Tt4ojR
fGfX2T7Alx2GJusg67qvKPfFR9cwDMefCpL94PnYIRTwLNxM79KSePuJRockK2qmyijmbTgMDdPv
0XtIqmR88DqhFO0jykcwiV4fSz34j2kGnZScCLHGxGPaxFrbJPFMr00Km5MOBipIyR+B2UphVgzV
3uEbAoKqYKDmPkls1UtSJPbVMEV/NkQg9lMs5SapxmKjpvaYApivihwUjN7ll6iKJwnHGQuH1CXJ
twSnBpTDyaYKbPvD88BP8JNW47cR0MD7UWQRj2blezMJvcNg+OORzhJZvyq1grAGczJMNIW8FYjh
C2dVuAOzzO+mubBPFjExpzJiT1oFoiPfUJcHoluqdRu7+SqxlxDYEIMPWm5qzSbsrJXKRbFJggml
Ii7FD2nkqR8ujv5IAxfCjOEN69rFeibMS3MDelKtAY2HY+Y0X5gPMg6b3OGTWD8XMWT0qmb3V1Tq
75Avjc4kKFeul3lXNYQndH5Pc4XEn/DzkEJnLbNoN2v7FhuXdCUHZo/2WDRU8EQUwlIyLkXtBNeM
aG/o8Vn+FauK2bDpOvvQ10VPJxOBUZsab0fs7ddj05prqO4mGBZ2i9xzt3GPF4i7jBmqr9wu9zUs
datJxEqZivys0Dz0vn3kZDOogCFvU1Tuozld2w1bvxQvBOtxxFoTgZTjsU3hVAWl/jXpZoOHyT4r
wxurUYiAFjkvVEHhR9uE//tpeyJN/B7PytNgRo+Vre6Mzms3ZebKTdtAwoyZPqBxOPkE/63bHtPh
QBQ+DkQSHmBnspuGcP6OYY9ImMCsW5Rwy1bGQ2O/Todu3DqaJ3mKHj2k6R8ZnQ9OJLdhSloafdSp
KOSd6P07PBb2ZuQ8a2++JY6NBR6enM46JLLbqDq5ZCX/psUqtqEfVERkg9jm60kle5t3POX2XYb1
fFklh7psj7QB0DgN2OzNrkgFqHm8tZdhpkZGrCsbXalqL3AgdiO3m47GO2uKiN2FgW8Tvd5CKeLu
HRUwehhfAmIT15VwzpI5JHDB+AzdCmXXeOt7aBwGLrrRrXD0NVfxvJDkKnve+3P63pj2C2HqAuKd
xhxhhWx7N4pogKQwzCkBDA41DsDnKmqY0fpz825U7MPhJM+ekHzlmLo/1xERvSqKbmQU32m3tVdC
Bg+iIBTRKrzXrq8JZlP1dO1Tz2VFxqfOJwCUWMMdx+zVnWOgvLpZwd00DmaGiDfpt601wwTQzVHM
CaWi1IRzJVtteM+p2zHuaz5SMX/mxL7ZSVdtzWZEsgEF16ZMXrVmfybk+UaJPN5Wbr+12a9WNpWi
1ZkboZyNT/cGDh8/eql8yUveSevRxPvPRaEKZn2VWqfGcDYmANS+sKd1YPsnbORfiTQ2qCAbE3Z6
ZpJMSblnvpStvE3gaiNQb7lMSpOhM99YAWRr0hPX2jZOM9ZTbpB8zal9DYbhg/nHB4forrba5wlr
dpr8ktRawYymMNjghnaq74SIr70mSb5J3jPjy8ESlutYEtjGhHlbU5JDdb21wM810cd2LF87+s5W
2wA6zXup53sRGkx8M260343zrut5M6YtpN55n2lG8KML7Oa6n6OTfZPy8xVlhAEHznvbiF2S4ngn
6/3EV9un+jrr6qPge3IjoI5u/t0IbF2x7s+q/NHjOeDhVxWzC2vm3omSN0OW0gO426B36SnMq4tD
2+Ib2vVE8KWttdPdcHFjCbQ+jCvfapgezeVnBbwBpWtHo3Jj+yYmDsS4a3+FQdeHW+TXZVTnK5Ll
IVHJdtw4lbqvBIQf4W7JZv7xuzhBdED7TIs6zeLDKN8Cm5RmNOXUjtfeTx8R9SdTuvdNWDuGtUbV
uisIVHbKeZfC4oH4diVF79GArpel8kENybkBbS68CTGvfVdONgqOpwlRkvKZdzXJvIl8EpP6/NhP
ekNRt3EtVBvCJZ99sfK1oummgLEI82kqkpecUXeahQdbIlRP24fU93fLV5XM85453zkgc6eVilJb
b8wGVKkVq8YZziR7Hos8OhZAqImrjrMbc6xRuhrVB6PTs0blviyHPB22boDLAH4xiYliYZ5iRp0B
rUyxLoSGkfrY4iS5aOXhPmxqllPFm16+Hlt0D7KMN660XvENiFHkh/xa7FaXwAWmqxkz8X1pMX8N
nc/QTG+X6xZ3zd6OigsW2/GqIfnRKzk0WQLdaPws7zHLvT0p4vs5Trdm6T/7bCmZk6SYx4DdyvGe
TMiTKLpfCIDO9tDvwyA/LE8kOhKwan5Ztltw4h37zTqMa/J/sxvGVKvZpqVuq32G4U3opYeym+Ha
qrUi31s5+QkA/1tHzmEaCxKCHHdVVeY9hvXrnN04m6a9m1KipDb0O6wEZg7p2STZfGrOhBIVrKzl
aleKmk0NR2J7Oaqnx26Ibjk5W959u7GYkeVx+5LV7kM9RXcaVzXhCAa5NWhq/YAAvAcefJK+c53d
/hkVDWHikNuG3n4Z0+YwJakGY1muUmXeDIkihcAxMZ/y9zPktxU1sQuZL/+G6ETAcYJKZzaajauN
kElnB5GdMHS/FBuwsn0p0bCUhASHs8NeX3VrL2032pcPIg4OaRK9UJPdRTHTaz7AFySCS5zmu7xJ
Elom2R7cPrTWIzypfZ1RFXgQrFW6UCvTFda2ybarkmBrFO61bIdzYfa3jSteasJuk3Gst+1s/8y5
ei51yRVrbvIheRZEIw/N/Ml496Wtq2crzsUq0uqF7IMDG/gNgfX+ysAFXjvRib7kN2GZv8nleTKN
8WGi92uc/mLofp+n3i7P7VtgSVC+dmjO6M9ubSuwmdfpvUmYKe5I6A1HeBfL2wakhgU6OBfPaKDd
SQqNaFlUCWH31RTTkc0j8iJltTClqyeINY81Ce9NGMPgntDoJZPap4lxYWpmHKisLhMbHFo5l+lj
pvvzMFXHKQdfCUnUCHHxarjfiG8nPTbklMNRg1N5DacdDmzDnWh4TJ3teN8WcjfNzI6CHDFHZFsF
LEVeJeh2wZifMhXdAS0/wfs8aI43E2gLsQwzubixZsgZTHFNRaIdizNQIWTRbDh55nRtLMUkGeiV
zoLTG7psU2aCTyjOjmFeBg1QmbbGS4geNFf5KczaZwY7+I5UEOksNnAwocfGbPduZ382aIzYksS4
SnJpI+9KPjvDYPTCGWV3wIs0jTfEvQPAxeat2dpX4RB7b4/OLunyn4iSSLDnkFqq1nr2Z6KctblS
2bgz8OtQ8agBjz3BE9oSGlfL8aG796joD0VhfzCDsbbSRGuz3IcViV91VByyGnZN74sF2o6fE7QX
GLXeC6f5XTBLiggDTSSVPRnVtxRhqFWs4TSqBsun/iEqshfDyFFfqO+UZ7pudcbWYIOt2+1QS2xa
xpk+qzW2RjL8bi2GYF4aHq20e1mGbo1r9HDI88UH7qeSAXzC1jgXoz7Zs7WQpX8gDe8zWS/k4b3d
k7rulg9AXQfUpsu6s8pu7XMgqmQ8MRx/dNn1HU7U5XoX5OKYJN6acPdr49HL3sKB4y7eVcSRhqwD
rj7FJtSpYSTTlcF4ZN0sZiRLOUmO5U7M0UNYOLdoFE52pZ6sSW5dP9y4cMlgxSAe8TdGW6+NctyM
6K2mpeI9CSN6i+CZwqRzioM/9I+mezFHktDL4h1GwHZul8wB77aiNwVlfeOpg0GuuH1ctPtdga0v
OsRyPEkoKpGXnBYizJJg3gNL59FjTWuN/nETRkccXTL8VQjZfZkz6yhU+oGjwiGC11TCrCj74qYE
r2n8h8hykWd+9emtdAn3KlHQdowBp4bpdBefszlc4yzjIUuadHA3UkpRsu4wrwkTsff9/pZHl2VW
LYufi8+WexhAMouGAx+OFk7KN7HovlpqcrRx5dPAESmH6pbfjU0b/dzCCb0BJF90HhvbAgw0jtVA
7rEwTH8Fr7PYxEmwNqa2ZwraYy3JWq47GD3xPizrYZVHJRy+krxh7gCXo5yXTv3iPbZR+3H+OFId
pJpvYzw8IFe/htK8j52RxwBwSCyG2Lfx++Zp+b9jEi7Nxg4/ZDMxiGjT7Dd2+uesg0DPR4NCa5wn
sNHez/dDYJ4bxzl4s7PpfEjqlfGY23yfS2Se96oWTij6q6W98J6Wv+ZSY5VDdWI2Dwdk3NituCRD
cIpqVPluZL7XZbETKtzUpXsIommvpwIPYeMguYV8SmYPqq0ZpY85G8sU0GVj0cNcoIv7RUh3af2H
ynkvhgukEHhW9krbrzZ550YW7UcPmsqwjspXrwc0o8s2omMjbv3+N7OTdQmYy9vXqPrAwdcwwTel
/I0J6AYB+rPH9Hil0w4cOty2PQ1kVK4FnVcomqNO+r/8Ubz+d1/fLYf6WEcbKmNpQR0BUiU9jjt1
nt9snOAsXR67oD9HmYW3ALuGrHtoW1m4reOMfWuB4sTM0JvBl5cFFjHNGrjYf+ezTt7TEo2CmJxw
MShwDbOG5Y7y+IYnbtqebSxqKWx7V+wj2GcbtFcVAVIwd5k/QQft0nVE+mKe7/nJ9kWzzc3x97Dw
mbkcqek8OiwrJ0RURt0Qc+eC40GRuLpY6ML+o/NnIEOxtp4NX2yjIYZhYm5z6NURxOmcmw6l0Rob
wGSGtQ2dP4R9um+zZmR+VJmrdmYz8zFqXaGUwroghHmQQE2jytonaYUHLXZztIYvXeHBFkInsGxl
ITbCRErsfdtDsePu3Th9mWxBGLh9xweZKIQ8Wd8vLjUyz3aJMk7LBsTN5TLF7lSyM5ldkFqDkhrB
DB2Nsmn/PaUeYtN9wqE2J9EmsH/lgMCw+U8xI/+MrXVZpVY8AbSYLD76fKwQ50X2Mo7X2BsA48AJ
qgrUsf0pnIWZTbndMANdNrzowjW1al+vvbYvFscrX7TlJsoEbDJI56HZf+Z5oQ/2mLIpFKRcA7fa
KzOKP+q2j5i5B/dhARPWfK1yHKCwJrud44aXmJI3kx2b7JEJ8iIct3QQAo1jeXZj91qYqLM9/5oJ
2AehoX77WXG1F5Z3Yr7O2jnm5XMbvLn2r2woWCzZdhCbTgzp0aFMA4c2h6cB6HdrMH94SjTGgn5s
q+9gBoksDA3Lb66ZH88wb3PP656ipkz37YhG25b9izXDl5sc8l1JCvxmpOVAjOyHPcG7+aduav1c
wQhFcl/P1BsxuK83OR+e9tGWWFn/aTVx82E4HcQqOzOhksXKBFgJh+bec0ZghLpVTF16KhVYYM3W
nGd1JlpjJLieyoQFqBi1kUyRznl80Lzz/ZTVCYzbJkjvYkbch76YIrpxSzHsrujCXKxuI2ar2yDU
NgYN2nmPgUfTfRdX4luLQeebtpzAd1Of1EZl9zdOqtynheXBGTTDcbFiqlDtd3Lt5C2qRxF8Dglb
Z0ueIhEKsOigoMZlStSJ+iBT9zuIYnwWWurSlVIxltBePf42bQIXV3Xqib00SBJ03KRcFX6IGIQV
K/ZF5abHPIgZNAuFS9bKjmPRrMsw8x8b37HOeV5xgrtxdoD4B4NSNtBU9RyY7GtJRXTKbO3R5yH/
hWmA1//gXpJATXeckwCPftI+dLV2H5tpSJhklRTsuLAeg7B1DyIj0XJ5RrchCCc+84jcQKDId844
AgZMUSVvZ8Ot9opdKp7yN/qmYtVV0z0uMKcJsKIEM1+7WYvm0+bWqAH49NlsqxfHic6L8m2K6nNJ
BaxBaOyWStiHfxpad2VgSRJakdYMfv0AxAGsEAQv/oREdciPy/1ple6baFDpGsMO6d+e5LaNawb7
xQW7RaSHRUd3ph8/jIN7E3nx2fCCt6A1t2Gc7l1sQI0svvcqb2WhVJGN/dh6/gvqm4NwrIvo84Pw
jKNHyaYH43NZdwtEEEJmXtk2YDzEtbbs73JJSq+MPxDjoBYKOdjClBzQRlKd0jauuslXHEotcL3p
3tqD6u/s0b6QSHNCHpHv+7jZdXl7Zomj0HSb9yExdhZUVq1iUD0ZHhFuQCzy42rTSecxDyTueTbg
qIvVAPEZXm7c9VZKT2rdFQ4W6A1ch4TnDm7en0wCDY6clfQijvqVztihDOUTsUZXbHtxoXEeshQs
P5jO09A/F/mEkznlDMzoyxCigcLcZO2Y3V7m3QN8FYipiHOLLt3rYNjhkhOum9ltVwgJt39VYELc
xhZnFTqLI6bc939BCpzsRY+uIm+ZyiTnsCyeQ7N+H6qcL4z7PSmIlknnu2A5J6ZG7cokuEaZuiyF
UKucee1O/SYdrWo7+ebn8qmzxnoWM1Z6uftuTPnOdMoXv1u2P9nfFBHK+t43cH+yzFPYVL8it7kf
m/g0pv49oDDElNyHQsb6mJ27poZYZgEr0PVTmWBg7v7MXKHcb18l02zazXtw6tuhH+Dh24dubuB0
OAbqiuSNq1ViC2Oj4O330Whvep0+p5zoOBEcChbHYiQocPYpYBXQXw0IO8VHkM2PaZAfVZ88R0n5
G1ZexXafH3MMAWe6Qdhsx8yn2/bze6uH+48eBWFoiGyEzsgO6++mmayN2/H+ZarBdNJyzUD0iJvj
evF292UGkZYQC8+Cc4Mpx2k0c2AZOskw6W586Boq4ETmRPiqA8UEflqUUGjAV9bIrtnNb8Ps38A/
PgwKM8J43IrAuDP7/tXiXo3pMKnHGQcZ3wsE42V41xhw1fry2M7kO/VRALFLvY19fC0i7Amg3zzU
Bj46Yg5oeJQ4AA1Bum+qzxL6Ac402TmFxHwq7eq+r1GmTpnFADcjobeQ94IZmeX3b7DuKJub6oGL
v4PoIrdtFmT3i31zx7iGb9yoV7WWyKxrWLXIgZBPJtANJY25lj+9G9z3EvBZ4+zWluWpG61XGOP7
qi3uG++TEmNZpNl6glA2zQlzFP80WsYvVHLPy/eJSvRqsLdBcVOH1oXZU2T+g9MWl4BLrxZnweWb
JknFvXZ+dZu006vf0oYbnrQfXEM9FwIb0NLbLPtQnJD5DM5jIcov2uBdSo26PkwPlgkBvmnbB3uM
3/s2u0Ckecqb6i1g51p+rrlMcNhuBFaUi6F/rSrmDuV0E03hBnHJOdIOCmDnrRIJHiULAs44fh3U
xk9chXs/82iMcTEo6rPR9CyE0rrD3eUd+UGxDSt0Ua1sTwn53JGW3E5F76zi0sADyegC5BjqAt+V
2V+7NcL5QYp5X9fdTR1P61B3S9x7VK+jyfo2HS9caEBYdkRwyz3EfEvjMgfBJz45HwUivT5Rx74P
TrnlXiuLmxq29cpN2fydDhqcEep7UP5daJUZ718e+pAL7Ghn3/YJfGgHITQVMVNtiKvuLjMllnbm
oUZOsryqV5dXANudEQO7FCaMXh/nhgqxArayTKYtGwGpg6Hq2F2xkIPM66q7Rsofd2zvffxK/Trb
TNa4LmV0swQW9XQaZevtzTk9Dpn+FTvee7i09kqcmmrk4JnSL4sKvCi5/WxJycaRpcPhCOuPWSjk
YFuU6zRKDkHmAyHnTDxlePbn/hgD1/PFPZQyBarwAwqJKvgtglJ9ZG05POkugi/iKpSUydG31bDz
mhggrTpZc5OvOxteYWVNd4keVxNslX0w6+wnsLobu4l37HI/oqDXUY19V8NXX0Hgb2AwqP2I1UJb
iaseAvjniPVOJWYOj2VX+Q/QNRkB+/NDbyEcKsolWKGMPnWfxuvCj6lzxoj+UlkIS6iMXL+6Osnw
tbwHbGn2ieHfSAuWDRPrb4kSjsp7ZB21c7xJSLzWnX2xg85C+41IvpPTZo7l0fP0U8d+wVi9QcsD
lwziCiKh8CNxjWtejEccj1ZF5TPtFJeYfzON6dpKBoitS9kty2c/TZDj0e/MBSYu/RIUwjQGJ49Y
wn5PnC2cVR801f6FLGUbJ8nt0KpTl3zV8Cm7CtFsjQ2ucIzLsqNqtiMBzSJj3/ZHteut8OCNMJv9
0njI7WiPgwBolJ0+O0b+jrj6uRwKtlWEv1Z7oCO6QxlxMgtAJq99ww3kdkz6d69g0LRY6u+DnHU1
OhPm1eVHE0F7TD1o7erdzKN+m8jmXjWYHCoAjj5OT0EsBF1w7u/TLjN3dgdAnnoOqYHZufEhp48D
p2mkqEiieTlHk/AxEvGzgmnMRBklQ6lv21oQwBbUZAS0WJFpY2eU85uc5YshA/w3hs00hmdI+k+Z
0s+jHQDMaI5h4dTNISojxRDMXns4160q4nm5xRYC+U1Q4nZngt61LZxaqHjlozG0zW5g8L4ZXOx8
lGtM+6HCMEv3A3npbY21VxRW3i42GrJ9olqfIhS2i3YEZy1op+h1TTfa+WaBZZExAE/NBNF7PteG
MXiOQpjjTdNTr9EiInQb9JffAnsM8AyuGGHo97gPoQ85LibD0+hzYEfuqYX29lO5YvwMVZlsHK8d
X1o6lQdsCuaDV2XdaWhHEDQ/9fUCDJ4UUZwH2Wn3gJ4PPDBiCrrz3CLaWLLJTrYLVOBmCsrrEI31
ITFxIiOOpR82qHLwBZsZVpQqRR1Hp9a8Zz1VIB2yQz3Z4Sh1qtEA0TMOqPWtJNmGY2zuAyXNcwjx
gHqgGCDstPGxBgd7Y8z8a/CG7uzrul9XiRGd0wwjmcoC9NBWnDz2pRpvJoUOuy56uHcFw3gQY3gd
I2Qq6pDxJmGzOZklODzj/HeixcML7VO/1b5v3DGVFKc4iHP8qC3r6DXtU+tOBMeEWf8OqaBe6wqy
oEm9cYcAkQCF1nyYRc3QWcEnbBiNrKoRcy7eOU1v5FVblhnEe9ML1pEFaiZjTG+asU4vYy6wQq5E
/moaQUol3YuvyvJNvvqgkzg6tMl26tLfJvftionY9ERnhD2yBMkLQgz9TRcOQYXcYA0K0UGYkSCp
RZAi1A1wb1vGO/ZYxWsVKIbTJnO4qcZIXELJggsO8hvVAjsaK/A+oeRx6zfpeIjx8VhPOkpOLuYe
+yYZs2O54OmJDqffdq1BK022SYoNGWzmRUVVh6SCoIlDaVe1KKSMboDA0KX4KiVSdwcIy8OpcuP5
lZraXxtu9GZZTrsdmkwcoyDo0WNOmHZZqRNuHa/5cAHsNpDy0i0ORoVcOaEHt30ufB8xM26HaWtK
2Mn4cNgSGmE6JijXXbzqYdSqVZPaxSHP7Ks5uM5DaGHpZWi6AT+5OE5IOIgVf2KF9USTgTw8dl+6
GSAGQh8clTpIdw4/PuZG+pRl+ftgmc4hbZf06r65ZqPz6Q6FYmdEboZ8EE+5uH4Rk53ia2GW18wu
SdfQifk2E1K8Cmq/ZLlPsMUq1yFl0GmC9X+0dKRG59Tq3q6tB6mtTeCK44LhgAoe4qK+zRN0J1re
ayQSToRym6kZfbNsYkzNs/V/1KKrZZwhXLYscbsAQ83k/ijA1zYsPgKgVt1nzM6pSucFf2UFoIcb
t1OB+k0ZbXPXp5Dz0Ka+ZIvzmPBfBJLmVe+03QZNRr6JbfBzt66fZY1/woIVhd1lLgocCMt9mdRP
blhh3wlJKc/XGL5v4f0+Z71a3MHQgEEtidNNBvkae4T+w5cMB7FkePjLOPM//yXFuvvHf/Hzd1WD
kMey/7cf//EEZ6kq/mt5zv/7nX99xj/2P9XlEx+vf/+lf3kOr/vPv7v57D//5QcOS2qzB/XTztef
TuX9X68f/1TLb/5vH/zbz1+vgsHpz59/fFeKA5hXizF++uOfDx1//fmH5eNW+5///+v/88HlA/z5
xyWJf9r/8fs/n13PU92/4/ftiTAwGVS6IsQcdvxZHjH/bqFuAdYMqT6F7UIk+ONvuLj18s8/bPF3
13ZNYVrCs8yAZ//xtw5mFg9Z1t+90AsBErDIM10Tc9L/+8bu/9vp9b+/Cy7EP3/+W6mK+woFSffn
H66w/tVC1bcDxzEtP/CCUAj2l3/P9tRuBYpUV9vEGDe1wZ5UxWo+Bmbw6mgZb3RLzodnv5cmfba0
/PrSl7Zkflj8uEV1rQIsHyfXNo55bNwVh7DTVx1h8+/oqL2ASdvphLWYn5zk6M3bvkoeMEMLR3ct
sdLZmEl6NNpIH5hy6nMj4DYZKKEY+cyING7sMdkqPL3YFEfCYrZJK8JvjDYh/Uenrp7Tra7kbwqN
+GH0FqOsMMkOiJnNS9Y9WwjJTLPZSzeHozUZBAN3HEFSoiIuncLAsMl06SSwWTGrBk0T2uxDNk53
bZG+NT5KFjggxFFGjANj8SwRIp5dn8/uJe64LYLXmDLkFLX8Jxvzc5Ok+EUUZnqILXxCtCkPyG92
lpybc0e28LbBQaJS1UtVTR0go8Rmyi/clW2a9iaJqSNdD1KPO0wIO/A8qVtuUyg/k2sYP46y0pVZ
5dl9X7T3CteiVakjjP1DGLtVeoprDXrRDpA26rWwJAIE03uswR73IECLdEqlmxz+DsaEdBcql09D
mImfKcc90ZXtXaQ7/IPwJdkm9a9scvvjole+n6di27HzwFB/zy385SBBOadGia05FsGbP6hshy0/
/Tz15doFk5hw5Nv5cbyXg9NewbKfhF/2h2nu1TZx3G1NSO2W78rZjbGS74hU7uRUHHSZB6j0S8aV
EAehMqov5kIep5b9K4gaVIyp71yq+sfUwOQ8fevnkEq9uWq3iPJgRqWj2oh2UE/GkD45i1orQJvM
STykG6zB2OvxGLikDQogOfv7sc1fZ9OFvzP0LUZcM3odCyqjaif/VhbPFPTL4iD3Ik3NEBIvCpmw
8A4KZ81wriNG9UF5inxR7czAvo4OxOCVGcDE4ra2GV8Eqw5A/ViHyQzHm8mAqR0otv4wneplIFe6
PSJaER+cbLTBLtCrOtZh8PcMZsbTmM3yOOfW2isN0IO0dHYYbzT5p2mOw22ZZszeM7x14wBjZZn/
bgbjpytc/4IdG7IZxxd3sgrEtvEXELQDrQy+GgSOt1z92J9PfQqVHNap/VLa+MGAVS7uls6XYPg9
uZH8HeXiKfZCjtLaGnbwBzAMi4puXUlcSko9/cSmGR9s5B4HnYChabI8kFxAWBvyC7ZM2y5ECzN5
ZACaCLMuWRG9ISSpDouHmFkwxI9R9W4IID2gRIH6EpNZATK98+XQ7F2ZPvkjcke3heEVKfwL67C/
RelV7tIJfgN9b30y8YfBxDa/CE8f4LmUfkpasLwUjYdm22PaZFYvdsyr1yF/mDH/JawGedGhClZ9
Cv7uW9m+00ruidn2VgNr1G71IRB+/x0pUg7sjVuC+wufqo16vT13MICYQ58tMgxpMn21kdxTOhdb
JVNmyL1maGA0p86llTD95mx/VKOvb9rUNbdO7I2sPu5wkZZQHsoyXudLIkksPYYn8HJQdcfIDMfv
lBEdvAOke4kdv+Ti28v7aGeNEZlLej61pJ8Yyf9h6jyW42bCZPtEiIBH1ba9ZzetyA1C0i/Cm4Ir
AE9/Dxg3ZmbTQVG+G0B9JvPkVO/7caoPhXIQ0SkG88Go91NR8Vf14aUwWXvVSfUstGQzLq2btPrs
MzABEmu1pnLr7nWdn4oYW7aEKCVWUQ2ycrJtsXMQ/SIZj08he8uVvTc7+bd1ugd66mHbxdSkzTCz
vOa/UPXa3iqzZgvhI9YLpMucmmbWazt9F2Vkvkj8fo2XLAUzrGEjldc0z0DxLthoiHjHKFocTLEv
Xia3Ey8xI8aqbuUdlmFwF3G97bhVUfFnkk17c5/VmD3LsAvvTfKeZA/LcKu7ll39gDpaFg9dnSJO
u6OOi6tqylPW99kjRkm50olDJxPR3LlN9/h5KQUgCGtyCJyIuQYEGz7mhTjhBmc3AmtbpVEcnPx+
F6F9B5Cq8CQWQfUErXkbyVm9lYwmgxQVXBUE0TrqUHoLASjE18FXP8vDmHqvJU9XPdXOqZa/eXg1
zArAevfjJtC2va1RPTD2bF5g5HP2Jbl3NAzqUpY2MAzXnt+F0FZ6XKCjcyDEh/eKPfnkzq/WjNqN
e/9Qz6O1pnflSewUKONY4763Fs9jtx7Ha8NH/epErEuwSWb+F0G5JfMDgyUy265doFMTEVs6o7ZG
62YZvbzk7JAPvuoslnSNu0rIQmPE44pjOBXt2Xaz9kDJnV87/NF4niu5gj9wGrO0wmIflGuxgD4q
OWSPdvLbrVRGe5+F9rYwhsC72XfDBksVjN6zmkiCq2CH7Jykr1cgkV/kUAngmeGXr83mYTbjrwGH
mDJ6NNZy3rSZ/K7MIdlrBUGvMoz/3DSz93EyyhXcPeTEFvvFjFI+Tx3rtUPogUTqWaUMtZLEd+7K
eu7s5urY7lkpp6VsTj809E12oaXeE5A4Dl762vkcFl5s+X+YcW2jRstvDrZT1STmBQEEiLpF0TWQ
rpIyj0GAyHvXqeEw4DQAepdYmyC2mRxPKPYcFN+e3fn71OYrpGDcgmMOx7e8Oa1rHF3gQLPvLsMX
vE+2EPsJbtmaZ0LAc0LwUEaZnaHPhxRUXHCM58xNClRrWJY20sr/89Ns43rZtDJAuWRyaChIbFAl
GlB/2yw6jth88pL4KZ+BzzRtxrOhbSWf/XjqoKKlAMEcd21bU7WOZ/PTTTmGx/wT3ZsJW8j/Z/pd
f8Zg0Bqgpuwpanej7jDK9h4t/GIeYKSPRdy1jxhBeTdwZG6KBNR2YR0cmb2AqBD3uqPltMuDmgTE
ImzrcfmCOuafDq36lAX2e+QMVz58F44ZCm1f3sgHS3lMOwszkftlGoJ1P9pvevG28341T6WkN1cw
tJ3QW4AKeJqB7Fkxkev4SVhgKKbBDeJAaqFOsjJE076T83iS1dKij+Fq+magTyCczGln5yv81dOC
zUXxuy+tCDaT8r/qznhqESrhTcVKRhe4yK/No9cyN51Q+Z5ZVHJDxAXzcs6IHGRQrZPTGJV36clX
LE/FhdWEOzEXcAOuEUqP59Yy3hzZ9mu62KvOaZ8tlHMRpj8Wixen8dkieM59KNs3gnf03pagmEQy
YsxvrD+VlrzdJu18Wn+29T4Piv86sqjRcZQtCHRwGEnV9tess5aJWMb1Ue9DYwaubRH11NTtgSr7
Bo4NeEuoKXCdl9I4RuZwHbGYHgZobo2dn5wxpXQraMslGb84Zw0X2H+0FhzQTwTbEsxUVKe+3hZR
pdZhBBq6m92ztrIBOHCcAB2I+Fcb19FtYvABfrqZJ+6eEO8HGsK9MUX7CHkGxCyerTW8g6cxNQTB
HerEE7yAu7psq4U+tRygS+dq8pE0BI5B21pHhQnwKrnHvlyZdYuqhoIJD2OIjHoGV5LJHcJI1mF9
vk9kvbPJ6cMCjO9oDMtr3SKXnlgohCjWKLA7wR31exQuRrAEMoo0Fedyx7bl0yi7r941y+NoDe/4
fKmrcKivVWAjZbKnB2MSip/Yf5jSAdFA5YLXh/jKxJTBhjbvE5rNRboB+POUVWhOIuoGeAjYMnNa
4lvL/VgwtvG7+Yww5bmzQgR62B92wYRkR0rgayWWS9TKy+dvNSii4+Whu+j/s+AXTIR7ZgrGh7b/
i2eatVFQb5lO2OsQFzGTs+co4k2b5vpBJME2QrvN5HJ8dxQjzDzxdgKbwS22oL6EWORpBvZNM/2u
WeyBVWmMFWM0FKPLBYV7N/ZtfcjF+KswrAPW52THEHmx2pY7ZS1XXtMAFg9SAwuvzbhkQDsX9B17
rb4mnEAvmBEm4LgLgWM24yXQLETDCOF9lzI8mhQDLRcJsTlirYRzctBScrsyssUveLO9+k0kLQ4T
nRunOMUpmhl1h0qdz49gXJ65DDzs2T1M+LG6bP6VYS1cJ7ULxXGx8kbZ0VtEXNgumVYhFvL1U+uf
TL8+thW+urwZ3mLf7U9CW84GVtk3s9GziWcpRx28qeXMe1F/YD2t1kmazLu6s1lNBaQw2Hl8b302
Rh1KhdFj1JmnYlq3cmGa9LR+DFOppYvyW9vtHSJ3cWjE3hMs6zuek9teoeYKl7cvmrpD7+ASA5bK
JLT1YfonHudEjcR2qL9GM1c7MKAKGedOCe9R8VkhwWRXweD4kjt+to173GpTcfa7yF2zUddrlIId
gQddBE2yV2cQ6FfuWQbYnEPMUb1jN03jq27C/ywsPhb7LibS7XBI4Z6sQNAdeJaVr55VRBuf58tL
77Q4qWWJ04pJwqZDPuanJFawtUUM6bTXZSWCpkPFjuCMBKmiopBog6BkiUWR65rGsFEuKl2yjKpd
25jhAYHZM5SOf4abVC/kjLwENBwsRAAKTOZNVfPaqNunOHJ/4KPkPaT1m+nUH2njWe8qT1FwKXwR
PJ2ptFJUFrqZ4tUmaMNvqGr0NADRZxSmedDh4+00VXmQIeAwMbFyTse2JOe3eOrVHB1btdad9NdW
0O9ltpBqUTns4bod3YUGNI/D3fX94ShaRhath90qDVK4muH8FEUEoZdeeCIYD98K9M2tNJvt6ASA
L90keMF/ydZ18jYcLflaDWFybknIWJfa5XjOq6OVSBqDxolg2a2sWT1qObQbbc43V5nu0e8N5gMp
ZindknwxxcU5Xma4vpuSvjMR6hdk5bAeqHxxpLh7fGHPtB4bVfjBRkkQK3ZE28rj2DzqpL5nOTJK
W/vusgrvniMnNzHvm8MOqKBlW3/QFPBfSHWAnVldqbHngxrDZ4+0XtzRjoGi3r6bg/hgeGucJdz1
W2FPm6QYgI4lzCFmZ0bQpjPAUEodcx/Jc2w3tHog+8isoL6ChdTLPFjjHRvPeMj3fVfOB/IwbShy
oVrbcjaBABcf+Rz/bhj771oTtWVjCsKK5n0VoydIMpfBvR+h+GWBkkVzdU4qWHdC9mTaIHxRUXfC
mNftWuPhev7bgCq2ALyzN+fhO9UQ9DzPuAMpfv1pxn9esjlgGKUt+roZSmFiIAn0yzsiE+TFWizL
YnJw87rClbGZEvXNn10E7YSDi7/t5yVe7gkndaJ1HLIpWX6T2cceQ/WoWqu+NNcDhKOTMyE7tYOq
37IkzLbKwVEwxV19bU0g3AnauHVDPokpWmYGxWJjiFEkfky0cGtcJb9iLf6LZWrjTwhhT+lH3Dyb
dB87R4knSkQiLxzO/HgSw7m1zGCb5e6wSxGo8rgO+vCtmJdjCRXI0I+kP7YEPhqKZ2wRYkxqJf/s
pDLWXeg8LAEN1JzmfR7zIAfbAQzOCaNjqOVHWxu/p9j5djq4iLi47g13/7poF0Rw+h5n7PEIcEit
iGSkYgq3alLFBoAwj0loOAh4+tvPC42tgH6HN6/Fudn+loFBHF40vynOIb2crqZtj5vZDc78Bd9e
qut7QVARftzhb5OkTNGczNymzYhamhyfQBrRMQ36b2fgAEVXSs1W6hx5RrYror4/cjuF5kuS0Wvr
sLn4tFsNlQuSc0Cv7JIuyhTvA3EixULeSRv5FtjGC57bX2X/Gor4uWjdjzSSX33QkRdacr02pcWR
qHdi2hY0dTHUC3dSTzwbMb2Q+wSzIvG2tk/SUjxGz7Zx1mb0W7Qat2s9AWCMp2E3Rkhuve404L0F
defw6Mwf7dK848t3DfzTSvxxDefqN+MNs//vZoEiQL5BEzSfRgHG2JtuXWocHFrdrR0672Uw/Qvd
alq7OperGSJ9Gn33kY9GODTunjW9MIleSCXbVkHa9UFEAFsp/MsU2+c6AIJfdooFM1RPd4yY5mDU
TSxgjHApGusNrgx1Qwv40mVzSct9yoR1qEvxZ4ia70wmt7j4o+b57Bfe2WRI5Xjj2sr0U+LyzsUl
3sCQUA+Lqj1ecDZg4bcFMSJmRaZH4mynIOFP4ZSMVkkHLycZMTtGYXIRwfzhgxNrBuBMTAYPYTzv
cr/5NLhgM9NboEVsxjzL2BW++cW5HS8eYRoJQx2gzHhbT8V/A9l8XJ2S6WLP1DPS4S3DES/gVuNp
R/Z5DJISE71kvEy2nHA93D/jjpmzBK/VnkgufVhESLQwU3neDU/FjMdFFOGuWbj9SFSdRDOiq73T
MOB2ioj+ckaYkX1etCuz7LaBXfyuLPU6zeoPKqT1wL1MJ9TOaguox0AGsTVnFCUi9c4qnKZVMgTU
xXCnc5oiyyeeo1ioTWmBFdE37J3STMlzzi3Uo+6aovLZhlrgdOrkVs6fYTB7goFYEbFDR2vze0rK
i1uikJ7opS2gSmbU71nVvk4APD0dupu0R4QVxQKHFNaYPtkk7fwnXSKE0kGem2IEwTPedV7HDMpO
VcDKK+0AOgyMQSeHqIUWZnXUWvfe818nVO+KYiGC/uEUq8EhxCNjJIIapb5WDDJWnsPTYs564p2Y
1eBimHczced+73/BMjtGtfOFcTqfIRvZNqDzdHxy0uzqkWgH8vTB7PsJbDHJw4OBusCmLZLnenLO
BH7S51jeRY/tFQwb6h1cVkR8zH+caQRjG2xCVVyqJecmseBBW+lMck+PRrrbx+AaeHj+YbiyxgLZ
4R3tltAiGGLVxKdjx8ltEAGZaCU4Bhct5BReCACh2akIP7SxC0/eyL82Q+tUcR7XDZ630E+Zpznk
x9l3wjtAIrBZ9Wbz3Cpye+0Aww3dJjktOxdRBXkvHPEI59pQTWRfadRD2YeOo4s0siPcxZvgFPDe
TcMhuDe7pZPzZFH3tG39ptmJam+ONjZrIGEYkDNCsUlJFoppnMkjc9xZc1u6XyVVBjMF3z5HzXSw
4haoHVoXbc//aSd71E1WABJP/zrsYgG6r9IE/2JM9hQh4xzrF2ZFuwH3Q8bAZD0y+EvrBlNjDw2X
tWzCqAOldQj3ifyVr5mHdm0wDZ2sLxTAsJe8HAEgdkJFYYtp7Bb3xjVR9bcbV4+oce9pXCFLkRdS
4qgYlhFvp8HqgBTR9qeqxSv3wkGYfHxuOI5YNf0rdp2KjDHkyzQfYEbs537qQaoF9kY4BJGgyiaP
z5pRryHFRPCVflpdcwooD8L8NVHTHVBOvE7lyomQT4IyWRPu9yn57IchuyLp3fdbZl+PqCcaWlrO
S8WA2nYZLVb1PqmGjyyvnzMjRBopToT0lQBg3K2nAzrq5sl2RqIEPJ98JokdAaF83/hPvmR9kIdo
zRV7Ox4jBthCgPv1kOG0y+1La3rDyjLxnmUMC/VYvKbSuDixJHlShRcLT20w+M1WYXGlR+epz/GZ
2KceoPbKtepH5LK5i7vnPhuOgd/veRq6a5cqxciDe2u6H42DpspK/gJoZGPHanBI7N0UBhfdDRR8
knMPxHYl6DQ7rle8pf885fyn6fkFl6wiZGHo8eW596YGrJogXMDrZsmri9zKMBElayvEQLy2kurW
d7VA9brgC2GbZ/KcDwb/eebNFvUpj+SuDKguoL0zvsIeBGLOV//8Vg6H5ehSQQZKjWlPGXE8DWbD
A1MFr17gM5229ojxByqAgHgtfQ5y45Il8s1PQyra/BskxzdcoreqzsACOnpvteZpyPRz2paw+gd7
nU4U8zlEihhPwCo3iytX/ithD3fq34fmYh5md5s4D/KeGL1M5rDyrLsHbHANsoXKjhvPseUrcP5V
3Jl/BfaB7GIicEqj/NIlZI0n9Zjtiw/kKp+wcRGbTPNhnPFloH/WBXOhskCeEvcDD/ro79QM/4Jh
D/l3HNVRZp6Jpcp8thAREFbLeL9nt1ZNbwG5HyRixGuNdhzWJ1YIEt7OTHaZ00/2pS9ahI2oJdX0
OjokeSI9nzMY9OT+EFuiPtD2w2oYQAgjsXqr+1JBO64vgZ29RAQVlJgK+gVh7Zr+Ja2rrz7G4px4
WXWCzVedjLlGhRHBrQpz+USmx0ZefG0/4QXI9h0VaCXnj8Zofs+9jz3TaL7SNv4LsITtnvel85ml
UEecana0uoEqQRWPlIiXdeExRhnEl/wzoaLZhbTHq6B42GPbnfIwOCSeFdx+XiBiqnXnpmdNNiiw
O2bIlgGIFlUiZqUS6jv8VBjaEeOKBA/LuR94HhOCZaFOWl5CMvUqtvx7uxH3ZIDB1AMJw9KQuatX
TYjWzic6CMIOStu+I41y5SDd3THEsDp4NZKVG7KUKQOC+s08I7iG/eJFz1lTRuI2FK8YYsRVBUrc
IgJmSeZBxK/jY10X/Sll99A7VNGFMbE/K7s9rHB3PQ7I2euabLKh+LAi5J+M7ldGMRi7SCTEbwr7
nIJz4LdV5Rq4JsZd+EF+5ViXKjMv1YRaz2BUt5o8zJgiZww4ldQ3VCXAuftJ7qZ8+WhHl2V6i2Db
jEaCKzkWgTUSV0Jt62mAJm4qGGRMOWmbdvUH5nx9QKJysG2F9J2FXQowsR8TTKN4aa52RD/ZENcp
vOigGpJe6orlC2j2ZfNpPGN2gknzL5XdhJ5tJpiAvW7A8iLzZH7y6D5XU4IrZYgZ9uOcWCs4g6vG
D+uTGvGhxyEY7CJaXJ1jwFio5mRK2+ewom4hZZGh9r8B4yNA5HlLDgLtty4/JkNvRWN5+/zI8fmt
AwXTsLWX0T1z4hQ7pqYE9pAZr+yuBZzRTf9lC183LhgNphEzoTyj22PltvMT4s3I0DDMQlD8s1OP
O9r3yMP57QV/izT8Kwv6w9KN69cOgtcTK1g0R/qzwau+A19HC8EG9xw67t8sVs94gY44+xbZGWwE
omY2AfLBZ0M8Swp6WSa/gwxWl7DDgJ69NQ55igXH5GK82gwputrYdn28I0ouuZs1gYPTW6J7ZMu6
3dsZPoPKS8519maUtf1apwPZKFm5m3RkfaDCJwoNesh+BFyFz7zdjxPHH3ezvbGyS0EzdiqVb24d
eaxL98sd6n9Jrpyt66gD5Sbk+Gmvul4/pSNVjEAb99uTnCVJYQ17lwgdJFW/KuVXeCE7svxKuGEB
osLCbl5kndjroeXNm0ZBvur0haRhmKvs92hX+W4gofXoaUAzNdyOPApfcXrHT8I1szWPdBNETour
K27is+aqEQaXdW4a/Z4CE38u3UBUPoI4/jQyJAeQf/HC6FYevMipd2h1jp7M9l7X/NfFvlp1Rpa/
tkzDuMXGQ3Do7QXo658rE1JOXAJfYhBkk3WP4nG+coU/sAGmOwiMJvWKBQnMx0cUhXP6GMt0zSw4
/NBtA9KsaXFj3NlMGq/cysQqDfM1ZiJ9C7g6wNz5L1YmKAVD45zl8wTdtJDPzOWYDy1ftQP8HkQM
TxE0x2Nh2FfDpOYfseTJvjYe7DxoxHX0VxVddpgB666SNvIhtIblfaqbiexSzirHxEUTDVgYZsPY
AQIYjsgHz6XI9g0OsUNIjQ6GPOcOqkzmUNSlpQ4FqR4Emk3KkCewk+w9Y2ehNzHlo3oGejR12Zms
4+rgism7TjPv4YIibP3ZuVe2sjbSdoyXtFUK0An76siMk0OH0s6eUIWUU/On6hz1CLIBcRID7The
CIsnsuA4y8zlMo4tQijoqsLKexOLJyrmGLYpOv8mHjrfzoHXKbuTsglsq21VPjOJwWTr878PlSgZ
DdWXLA/pC0j52kuAQpd0Ub/6o424uc7YjJuJDa+EqoEl11cnJgVlxE+uajKyfYAs+2b42ECtQfRE
mVQoQLWpniHDYigLs4tqg/IVoMOwTjTOEUZ+6c7IsVRKYlI/k5++zlMze3rvruiJTrTze/B83XeA
8LfEjfDPD+GHmKNzZuD1MltoGR3nnaCrEd+anHedGzBmCgv7rgaG0nE//5nH6D+H1NPPKKPqGaVV
f5CFjBUCOQRCRxeHVNzHGxby5jPSyWirezXes0CsHKeCWEiC5rn06vIMp5EvWgiyHiFIiMyI8lHp
kaZ72xNfcUSguzwK0CmB86JEJIadXMf5ZI3Vd+01knkgGNefFx/4SVtgF/KK167irFdDTUiSrBfR
ZhXrpTZhamy6XOipY54tJLOSdNzaLG/pPOdnpjr/9+V/v6d877dZ6xxmPL+im8Z5b1f1VaJpYFGe
i/AEbjdjIgWqmOETSR/6vEiUz+XyQhxKc4R3viFLgg24Y+mNiJ3qTPxbdbbQbeDPLqgoS+DsOwbd
Cdft1gEmtPLrKDz2xEqMnleg5fH+Gg1SEVsFQBN488pSAqotxAF8X3meRw9PjOWZa51FnnswPK89
QL/YA8obz9HyQl68dZLmy+wUkkbVlaefrygm5anlebjzTfO3ZTvF+ecT+vnq58/GkTVN/KL//Tn0
90sotWSAZ7pwMswyOSdWCF4R0CXBJiSDwCvCaRv0LH8XlhqOpdZHOc8wnzGCbcXnn6+airxckTYI
FbpXhFLRRRsmcUcRS+zurxggswxliIPYM+Ua2RPhTC5Vtui9fm9b/lto4hyNx3DrZs6bGUhiplkA
0tU7KPLK1AY/h7J3G6H+vfy8YOGCt4mzsrN5bnpJxvYCbzTjlerss0oXXno1HYJxPXziu3Jp/E2N
O71tZqw2u9aiCa0q+wc2CAesiSAqCMpfXwCRgBUe4XlPvhMEyJe+pmb9+SppotUw2AykY4zsSWT8
Cgns2VulWIZSwWiffHZAbAxjFnlJsnFMFM3ku0RwHtNs54/dg1EcGyVBphmzDGwBjPmRK+nwCjki
2oQ2zI6c4DuRzTcsy+m+CnBBo7skAgBMXzh0Fycnnlm4IaJfRJmsYQz/GdQGabyKpUrrD+cYOv26
hJVN1Tb/mSIrZ+jR5FdXR/D22+jEAKIHdjUM+7ENP2ahTgU9IYYT8R1VwInbCKJlB2Rh9vk3xTUZ
N+Sr7V2LYKuAc/iz9NU5s7LodTCd8TrGTKx6Db7TqKqSn+hXRgIMxknd5Dz5hfo19X+kTr33wGur
axDg3GIKCrBHCw8ofhZvCw2Gvp4XrExX6F9dNNDfGeo1HXz/1mMtgx7gDr/AkM3bGXvmIQA1ufzK
to0IuB6iCF4Ms1rQnP+IK/mQvtXDX0Ts6SxgU2iMT26cz5ixc9zCY7RHAwKrbmApHDBTWuSwgJFH
444CkwHlXP1uUp8h1NScmTsTkNeMnwnL8V2ak6vToMbZyiRghT/YH2747hWD/YegUEZemth4oRnb
mrg5hF/Q2NqwMXIq6UtI9XbASJCRhNOk2yITFUlj5LmAnO7/uvMvu/HfcQS5S+A9yLLiF4yHlqeW
R+HgktPU9szQRJOitxqyDYxIirFODMgDQA5Hf/AqZQw9Su4WTaODdc05lvckxwMYGzz+MVpz7HWF
IJxeXZses3qc8Tg1EeW+jxyfFnX5ZFbbaTa/oz4Z7k5qWOcKvMKmyZElRTr5yp+sQOg/WVczI8ny
iHUtOvhutFkENZZ8IHqqV0oE58afrJd5GDe+XjQXI+/8PG8qP23YL4kzWRWsrEV9MOqmfbAYQPDm
QH3pq4ykI6sTu6QhOCSNSeCWVdH9AfS58dK5+tSKVAbuAOuIOKmi+utogZv8XyDS/o8/5lwL2CO2
U0OeyLCY4yaSTba9TSxOiNdnH4WA4XQx7Zhz6vXMpOShY/PIEVK9pWaUnHVdgb+BfPKFJfxNhM0j
8SfCJHtj7/oFF1xb/tbxh5jDDs3PDIab6SkH4vJjJ8iYW5GJzevPdzkrFJ1u9AuL+VfYcgDlatRk
g/NSqOSaRxLmiZHZzPIF8uH/+erne30z/BqISVn33fjGJkVejZGRAJfxerTL8DosLz/f//lqcEuT
xl9jBkmwqJP3Eu1/fkKm5O+5ySmbnPRC87nOIPGC51HALbSIriEJzgyduU7jcVdZFfPaHG+vH+Ep
6IXczIz/EPflZ5zL7il22cvaJhHTCQAYsHSuSR02Fje0ZMUth3bLh/U8DGm3//l2vvycV/UsVbsR
HV430rfSt/18PwkCfs/yK7Llq7JuPmZ8ExmxzFu3bvGELC8w31BgmRiEeG5T0qX0zarfKJv/QNV8
VKUcbp4/DRjSqv//lYjI+qwtsEoi/oX35mEGpqZG8oZDK+zbYLaMcSiZd3HMLdHZxj6rx5wTLI/2
c6KMl9L2qBTYV87dkl30zfrEPSqrv09utkc0YW2qwrsxDJ1wE+WLb3Z4UGuF986c9n2xEMMd7ZzJ
Z3eZMtuoHjz8e55VY2MbqNnTLE1vxbIRC917x1DQHRq5SyUbaXty9WtnmezQHfNhVnJ8qY17XVlf
IVtpWUfWsWeXjKr4Bd0tuStp5W590sB9PY+30CCsumq+IpvMsmqgLaMusF5z3bgPj1RfZ8n8MeI0
OlZxKJ5KG2Zgk94h0D4XflvDIzXCTWMiYh0bNk5Wjq05z5xx15Aw9ephyTpbvmQ/xbR3HxgwgyMx
pq/wJYYBxAyKnFVZY+SN0vCbdqE5RjO3j4z/83Xtkt0Niyg31iaBO4GYBnaJfcAwnF1i35M1aJBp
bhvuR41efuPjUroBv/KPbmO69OnpjqkyOltFLm9cZtMtcdAUwXr87XWW9TDxh2G6ti+zx/3bWcZv
WY43/uz+0ZsOc5HCflB7iG2GjgxdIUN8i3XX0BliQ1xV894nPhqwCOwcUuWdM+BfIMcL9++3AhuH
B6wWb4QNllsdBOO1xNXEKoNtoKsfuZGpF0IXvuAbwOaJshnZQWHtsZeJZhr+DdAVV5lHPhMpCRPs
fvICO3RS7Nad0wC7+DEs8UgVdf2paVOYKIx81n4ovVM1eeqXRJ0Kh7p7LzzVARFt37LZhGBen+sY
HQjCiQYGEmg3zEp1D8BeQhjZsj23H3nTkQfpUEhZbIH2cdx+G6r/nERMzTqR3BbBrXEHVpNOXpn7
isxH0Y41dtUiu1kOO0xYL0fdBe1T7nfttmC/CGQd9ltv+HhVjeDRero+4VFuVmru2UJ66csonHRf
kOSG3zsmkBrDN1Rg0Iomo5xFqe3eWINNNwx25PMKbcdnFA81pP5tYwLctuqXVoOO0nZj3siN9w+h
PX/9/CjNagf5ifm78O351i+/YPBMgZ6taNjj8T3UE/ZlGWCl9dgd9FSiklt3vSXXWPX69YTgeOjf
Ycn7uynjGc5SjLTPVNQOOStBgEfc+PRyMLqBaIZN2KcmOFwImIp/kJs4/zlxxQ56kthUikOFNY5H
OSCgOLGbbadzdMdlc82LsbtRA3XkFQQdNya9u+8d27AOSSEtp6eE6C1Cf5kT5U5TgASILK7oPjqO
o//Loi71mX7jTanP1IbU3YkJK9yp1a3AeL/zY/mWNXrrQ3Z9iir/tW0H3JxLPjfLy8pqyztBrEs0
b48/3Kma22LMpGtiFort5OwU+myrmu5cGp/JMP4TMzvjPvM/pHY3RspMOra89BJ6WOVzjf5qZqLY
g0nDNzJjqUNuxm2DPb5N03A75GgPR/SbK5e8pJsXLkehV1g31DzmyvUxd07tNpwH9fHZjH58y3tb
Iaou5T3s9KtJAOPOHlWzgyRMphfcXUQREOBGWMugDDJ5tEJNAZiZH6J+JcNGvWP08JvsKS3Nf5qE
u49RKEgpxmyhSTR2U62HD18gBEUK7J5ormGMebPGrTqdpjKYn42ycJ65aLDNeOMF0E/AU60vTtCf
002bsOypW55+c+cDy6140rtQs86OMTn3uQ/ePa50Yy5hnrru9NT11X94ucZ37kH+cHPvD02AaykT
H7UQuPRbEV8ZNlWcF617duI1VOzuQzIRuZojmirZm/Gr9ued6cTFDot+uzeiJv1lpEy8BeIbaxz7
NTiW8MVUyb7Hc7JtJ+ExdGa42SWIrlJSGU4WseNrnSThGrjIfGr6OP/F6H1twDnmc3TFGTc5ydwa
PT9MlfwXYVDZTszsCiTu0w2HsED9aX6mrtPcyyb0XvRoo9ufNsqP1FusOO96OPzCJbAUNxBtfdIW
Zyeqz23SsQVw0/SKSSqeTPcdXtvPZ1OA+ZIDfzlp5xbVXuWdIx9NUhb2ekOxV6xcRmGbMWGZWozN
JTWY67OXt/akXA0PpeqXafSSV2zO+0aI/hCUtrEBlt2vw6boL6gF/h91Z7JcN7Jl2R8qPEPjDodP
b9/wkrzsRHICoygRfd/j63NBkVYvQhUWz3KQg5rQpAhJvETj7uecvdf+8nzsMflyt3TkZw+Ocm8C
DacBjmx20/SNewjL5IWAe5SM7py8BlMOHHOZ2U8eyucqSr/19tOMVeg1tAeY211/7ogVogTQzjdX
sZVz+Y+cGJC/N9NAJkS1FobnPzdBbu+dMP6B12+pffPwlbGKtaXc8ffzrJyTAOe5jiPzkQyCbNOM
E3GflptTFq18CXTbcww+OowUXfv5VhfJi1ulBqwHM3xdKoZ1j1ft5te/HNonm5yLo6xR3GnNiIV7
iXZXue3W7ujFKeVBGQM1SVAGr1uAgCqrX4wsSK9OY7qHNEN5qDsXWDhvtcWU42izoOCFs3elQXBX
DMThtUtmQLIJ4DkDfYE1Y0lGyPqWlMVwb8vPwBrlXSXiV4vp8sVkJAIhoyTq1eIPlgbrgAGLbg9i
pXotk/LerISH1rbd9TOTbKcx3ofSsV7LuRw2jiQ1uaG9FkR9+ioX+7lqzwi6pisVUQfvAbAtBIp3
8v9yHBnX2e5+pkWAySrByCTB3ybY4CLCWg9REn2NxnCvGDQ8AILnw/b2h6jr4EJfBPhfEg071aX5
fjn0vlI7Pac172CLGltFASBjGoL1pMZXLbknc5c+wQpBUZXhjJ4AvzVxJR6U7C91Ltpza8f4SPnU
df/RsW9vidCw941nEohodtdiGi+JYtGZlsfeK6ryfpzbT9KXp1fUyL1JdooUtd4T/WW8Ru0IuSHp
MQib/T4TemLnayiOYqd5JSpixm44wEVAJaeqWXLxmL43c/FUaAo/EXE0tdh/Gdvx8WMpf3oJBm0a
y+PRVKziUVcNt2Cx13ZlXHvVw3n2tbjAxgZIQ3rLfnCTZldTCG8EZ9gju6i1EwSIwNK+pdM+fYs8
4CA0vzrSzAWrwBA8O5NZYpyP+xuEK9le+wZEa4Y/mTsY3+qAkJ0hRIRJ7k22MZg6M5UpbxpFKs+0
fDosP8ZdEdreDZO2e8yOD/FYWq/E65JaHBIy6QmFYdvJnlnsUbZQIx/meCLs3u1fjDgYX0GFeDtc
4Pc01ENEqpP96ofpo1+M/vXXFpL5bAKAL39YGWZFRnH4olBSrdkc2K169Mz0s5n95A7PUh0dzAG1
PweFYD+1LSo5NlHKohQPDXcN3re7MT2jPk4mRsi44u0ZR7GhY1Y9SxLpLwEV5Sqntf3q8XZuMZSw
o5NGc0xtAZoqJBQriqYXKwjiMyQKaI+ts3PprTyO+U9RU4ZYYfjeSIWkY/lhVnkAVbfpPFKgG9D6
sqBAwgPx6+MkULWQs+3MPJSgPGlyQ/xkFaOtAW7HUPER8fW8yZExcmR7m6AG0QC+xIkIrllc38tE
VyRAem+zfkxL/J4yoiCChNhtMdjKQ2zKO5Xn2b1rtY+tIJh7bgWygzp5oUEzPBvQBDZBb9yNEp0q
d9S96pngiFiXT0YUpC/0FDZ2UUzvDkx51IQ54JqdTibEABL3hJ2n82s8M78Z4/DQe0vAiO/dT10w
wiepP6OOkMsUW+vYGD/bBNOnTNjpRlQKhWuN+/bF4zBPA9Yc0T2onuCBYBG/ZZuauO5X3/Af6YnV
XwgTGSWh6PTizH+ccd+sklFlz2QZptS6Qwi4056OtcPLCXNjUyUzx8glCNSMTIwZtXGfYvBYj+mS
NSP0U636R8911JeXvNdQzDm+tfqxS9PHiMi9XUI268HO6PHHboqmwILS66WMdxlcM6mLPERE/UzA
4UDoqAqrfdqV5ZX6dV4TY+BfPU+/hFV635le9gXKeztVKv+uDAKHTG2hpoua6OiUDGpcRqUXQL36
oCgjsaWIfdLO6m4IYEVUFcBENcVPtqofbOEgA5HpI2dghHJd8VnwAq2GjGR6RpPXqEy7TUH8wl2H
sIL5T48RTAUnOvvJZZCUmk1LbvFk2eVujIEr50GfvONcvMdr4dAfJRp1KlDP1RYJBtRa7jC+WQsc
eXDH4FHUxhJB4HWXcuBGEa2ALtloXdaBQJASKxRuhLZ/iITgXmo2D4JzMRkO4AlK0eQMLRDxUUUb
XoG3Zi5/0Gnvf8ra/Gl7Vfat8lqIkpb9PFfZcJpasM7o6kiAE1l2yRYXrMIq8cjsANDu3IQnItJM
pls4B1qbOTd/ew5Iqlr1XXWXjkb4UVnM5JI8gYGuhHk000JuBqNpkZwrvZejZZ0qybESSA3C3awg
XGpKR3anCMmNw6agZvK2pQVM2R7TQ8ayBCuQptK2tnF1/fH7vBqSfT9ahNtzUL2YRQfeEDALyz2/
mxTgGd7YaO0EREInThzdEht7X23iPquPeT8Hh1FEP3jL9eXXF54jcqWx1m49HO6Uq7BiUEUilwon
45JDCLqMfVTQlYjmrRXhllCtuqSCHA4sn7Hi6BYfhzEWp4ZFmD9Wc643iuxWWMK8wf4G8jshyo9c
XHAUAOGwVfO5//iPsfUE7Nq9sWwR4zzwGL7CYQk129UmHABKlSkrS2gQEt3NkJB+/TxM+SOSl1OY
R90zAAWcgUZobGObTkVv0mWymsTFIRoixEJHkN5aWUxJ46IE7WtyA4KEXQuNJAqhYCyIU+JX6cCF
6YL2SzC03Wbo7RFnGcntH//88iu/weXka/OCCsXaTQXxd2ZIA6U3i//+kkdLCHfNBtya9hvSs2A7
z5i3qzJ7brhruw4S0omwUkKAIgl4ek4ZYXXAZJImR0BVSo7wdXyCLYvkpLXuiIqadwNV0SlvovyP
L3g+J/yP4InnsaV1gs3OijlCUQdSRkboyGljQVcaAOEHtGVOv75Yg/MivMrYRst/EhO2Bp4b/LZe
iwnU8ddFCSXTjv29I2twUJ0Hgj/tt3HqVObW6437IC2YDBKBdHJlvq5KlR3HW6cio2oEKbCSXvxD
AOPBh3KAi5afIqPC5w4M6PhLLO+RdIEDZxRti14L6mlaQVumYOLnqglm4ghbfWNUPJ0k1KMd4tin
xq12OQN1hszYXwARk5iW287KHeRz1o4/pDd1axHhkowzygRYXtNQGeuJe3cayxJALs1F1Og1xtg9
ciPyZHBYY32zDzHNY5am6qSb4MUPSK6K6yrguGE6IAQJCA/D6mjlhGXK0oCSNw/1iSulNiV3xc7H
hfTU7kJafBkXw7d93Dp20rPAZYAPGlQyppXB51t+VUy4c9A9LneeIbMIE73u3BFalTdDMoqvKC+r
kwfGY9d73rUZahzqKN7xsrsHnvcVi3x2RNneLugHYaG50lEAIcmCtI3wb80AGKPocvubyCBhYSQx
pxbIpfKIjpbBcJEVfTqNYVRiCRqTNR2Hc1oF8c5W8/Ov+zQ0akd+A+mqCh6hAFjnMRUmDQSiqGMu
QYPRB2mLzKCu5CfFp3bclgqerykA7wsnOAetP5zAHhiIkzATEwPoH1g8FqOiQoPRuhbtK9lET2Ng
OWulCHBuWo5U0rDsA9M+cQgaVnGe3xgXtATK2M/iotG4zSaxO7YYt4MWNvQGBprE6E7ckAk3Ay9S
6j1MdDG2iaehPVTTCSwLhZuPQq8EWiaXTvuvX1WGxUC39/exatstZu2fdOnzjYACiqlwVQWE1zn8
y1j4UkhwBTrIX38PQAecOWg7m9Hl3UhDTvkWaKJRlTQDI/9YqxHBQ4kjA/1tH9hYxUm3y1X3x/0d
A/RrcdQ+p5ZdAdkaXwthp6S5QJDONEmkXvc0+OVjkjC4FuVAblrQ0r8mX3CriADQ7bNBzsq5MusX
d2xQ5cOq5inBDeYwYLeJqluzGJor6sZ2Dcoi3XeOcaU5W9x0iYM+32ZixjywXsPMLa+I086Etpq4
wqBXpCmIxSQoKFF0tkldtFC83BxeKPkqMqQD4JYbu2mAFOQuII/KeHJIccTNbW7NxLmLI9DJKRYd
YiWQmyawR/DJD36iLoER3NndxMZCEBLBmsAbpK2ybYqpaE0RkcAtdNqDYbAbmhxZWfLU2TRTMC1d
cCfT8pLj4TjxeG9jzctKzmyNPstPL2VG+84KMCri5TwFWJOoY5pLIAoESW2/TvsmPSwKCYealPqL
+IlCjue6pjhzgPWl72IY906AZdvLxAObl7UKwResu87MkaSEMN6LJc03k6fJtfRqMMXIWDoS5zE7
d73VHlxLPCMHviW2IIHiFmKBcbstqpQeriCpzkaIUnjOCCDBLXhwlP60oNIkSV/9HObhadI9eCUB
dS1JEU40EaKoClzGStaosgYHTZNv2u1h+RaSOh+7uhscpSiDdRWjNeE+vdXDx4jigO0ODYAK0ocE
ARQehotNUbdv5HNNtp6fVHvfUZ9xAL3EbQsUGR2waHp3oG8HbiJ0ubib431ngsMjGTY//fvL7LFN
QStlohFijYmc/Jo2Ym+Mcjj4zJaFW3/YQVZsUTVg5SbliykqTc9127McYYpLNgNB1csuPO1alT0i
LuL9kleGzNNG9qJE5sOe2KZarZTDihZLP4Pol49QqYsBYc5Kto5x4lAMO5MltWz4Xb58qSzvGAd1
tffqO+0qbJYeP5yKHXIH4rLnQeo4hIL7rRt9zLrI2PtRxs2b8LInIkdnjR4VMvcdPm21Z5YFY7K3
P8dpGLaQjcNFtG0yLCEBsuhUD2l75cqpPHMEJz7Ftev1r38PbXDKcwzJY4gX010Oy4Tapz2nM/G3
LKw+Rnyem0zXqLNaFv9oioDIN+KHhiEIzdd+tqbps+1oYNE9fps59u6YXV67yoF/HaPTUiPLGvQ7
0p/5l2zEjKgRK4KNUvU0xSEGwxAubqozBPG6DXZDQmu30u7Vd5Fvku38rOMRizN2DEq10d3Zevho
GnoAsWyHbVzO7qFJhqPyMArLHu3xPHEOWFHw+mcXk9QQ2xEGGeNz8At6BvX01OYo5RKcH6Q7h8+0
uZjKLF+C3PR3caKeTECoW38Jb+zNJy+LmlNYfProencIe3BcLk7syJ6m868vFZMEbgaH0BZEbgwf
F1P1+5D59q7J5VvR9s8MvPJ9HyQbFlbzmMf4/DLdjmfLrPVpQM8SechrkMWfVYF4OwYGoMwQ9TYN
hONEinrpJOM5L0dEnVNzshusSGQz21tcawDoHOOmyfGb+io4NIhC+xQ7cRjcp8mJQPYXDyaPa1be
gaSLCpx4ae+gDkM6B8m8ri0lEQXqDVuvSwh5P5xG6o7QwqvBT/4NVTLaIOal6wEZHQ+neQeBojoW
U4S6K2SWkw/ZlicXGWdHfZwRXUxaBC5SswC5nY3cW46W9Me+MjuhOdMI2g8FxW1pNSCV6QGcZzWF
G1cbl3ke0idtPyUKOVcSexI9iFPflfk+9oNrHFfW69xTD8WlCF88Qqc5srJM9SaZ4RoNHtZ4ktd9
qBcb1E02LeCbspmt/YzeKnSzYYmqUSu39d7drk7OVuhytRLMqAx512mOLzmCgklt+GlyQXfTOD5C
aIA75HtXNx1+2AbbSG3AP1VhcpMX5cc02PoUjP3bJ9yPeN0F5QwKyrYwB+R8u6jPVkqf51QaeytL
flCasu1atDgTaPUwCe7pybxldlMfguCnV7UMi404JE4oIVahWLoTPAaxBSV+AKK6Mtya7rk1VndJ
SOze6L4JwIQL50/CqDTzXdDTaE59+6nLVHSMWpgpQ1DdzemXAz3kgD70x4xt/WayOIqX6Ha3k/4y
xFTs+0nUMNnltGYZYBlHr6a3LSeodUH9jy6TSUWSMlBJvDskAMWJZpaBapoWTxld2IDpNyBh2SZG
3J+T0kagw3Z2rvv3PIBm3E49wmK3QPFvdgphFWbqlDyOg6/tYVdW94N4mQvI92WOYmx0xS7jzg9S
xRvRMzOvA9TFKVaHePpgKPZdRHi+myL1jmmIiDLzfvit0jvcHwhk3LQatn2OiZTVDWcBBqMMQ8E2
oFylg7O429xErmoT24RRgtxwfEBiY0mp1kenNMJpPU1AHdw+uwRZh1sh9JY8O/noOATPBQ73tg0L
DGGO9m8RoJgrYqyeXNW3T0OGNqFMaE1ZYbtHtIP+oqmPbeoigKuz+6Q3P9O26A75smwHEat11/6E
gknvSKbkdcUb2AKwTJXGLpaxrfjOjzzUHbNk64UC4dLFc3JL4bI2PZznga6fAQE0ix+/WKWNbz8q
QkqMunc3EucIudkjiWscJjAVBrtG1j8qiJp7uh0bIhEBI4+tgwjU3AdVm3IatollzXLyQmzCODBh
kq/Ty03iwXee8+KClSC5APGiXcOHC9vZIQAUmY6cNbCP0JtgM6Q/IzIZz0bgfAp/zqG1NDdYd+nB
OHrbGPO5O8hG/KQlH69sEhxpa5EtTIM+CTCLNxFbu8clBuNGRzVL9VouLg6zeRqH0qbFZmGemfp9
sySvQmiSWEJgWYgZ124k7vrg5zgSuMi15VvjBIDTX+9bFjSjsx54mWgaiWyHqbZmQ2s3U2ZDUqXx
vBlL7zpExmc6FbzBMWZx4Wt/HcbNrVFHct021vPUNuRv0LhHc2Ei6+fwGhrFY9v3X6LvTkicVpUf
5mu3h1BRBdam56BbhxoBx+RUVyPzL3ZoCc7nUMHgZqxpy/m7OXVIk/QqDjAEwUSuoI4l1nGMekKa
yNiYU/gcITioTbC4SVpmZjuSy6+OgTVY5Le53Z57pqOr3unUVur6OpHaS3QgtgUvCJmHB0G+1n5x
EXGLSpuXnVhdEyQbyAYsJPLa4EE/tK78UsLYNFmExnEgKbDx8Ur2b2XuqA0Smz1GaW8P15aNEoaf
SwBfmGM+8RiO7ads+Kk9svQcLZ+DinwJuNqvbQE1fYKtWjnYqnrMgjGP5aZTPj1+4qcZlDvrzCqY
9It5Q2mIgKUuj8iv1mNtVWunyAsssMNM4My4qlv3K5HiJu4jVN/uV4+p8C4iz0mHTnLo5vJ2aF3z
4DWcFefpjUMJqLz6it4IM7eDWIDsKbhpjBY3rEtkT3Lsa8SA8ovaOsuMlrVkSZ8JCRcFVZxtvSXS
BHLvvJpH19pgiyjskj0SC2YCkqqTRnYhnWPDGgxFV40mc8u54R3GEpFgbsY6/C2Kmo+ybCUPH8em
bAYpUOfZE6QOyIoBwtZhOIKZndHCISoLNb79POCMEscbnrZXYkZ/oAZ5YIxcYz1RMA8zLGejGklH
InC28GASlrBqvHNSNy+yDg6EGuAsX/zXiVnDsPWSO4+ywVPDsadVu/II+cBbS5irO10z7b0n4fyu
bBORKIm1SFViXr855knZDAF5R5XoAM9ULuCZ6tGAxLCjRVys/anbDFV7N1djgScCSUDF2wtbrzfQ
v3LMMnRkrW1YDydm8MuCRNy7xrFUSN895IZVnGpDMULAObVJ7WJCwiNTYitCuf938whT12sIoQXH
B8dknzJ+HeaDeapz+TOkA4M3HzuGMDs6BfZ8xY5nbEzizPO55NXDWkcHBsyJCjXy19noOQVWj1kx
b9xZl+e2BozdkmL/puyO/aWLfqrOQwKH91cIe5Ono3XysvSn5ZQHp8Ask+KM2ijM28nUNVunBpLM
nPQLVZN/i4qCBTzqo/fSMdjwTg34hhedBq+dTD/cVh3JRZmufnJlMeVF+26OlUWu/arISnlA9oIX
blkQiK8GmxRG9ZpeE4chXZUPwa4FKDeU+k2jeX4hq5dDHJpc2Q3iAd/DJ8UbSdieE57LxrTobrL/
d5iS7jIv/bDc4slpKjg4fe/hfoeNW8zdzuwrbBDasO6mQjwxcvxe1vpVZzBA8StS1fmhTknVI48z
6YyHeWhx3iwYXdJvthPO5pURjw2S6/KY/PK4aea8Ju3fjRsTj8PlRJDjlpyngdQoMdxZM4pczNoX
VdbBPsZG0eI1Lq3szUri+zHLaaCYRxoCzSWGQ4xz3An3lS2zVy9AzMoxP3Fw0USmiy9M34eF8cWs
+6AToVely+tMUOS97pbquRUkzRb8wcDC0hXZJGEa3nH2ZvA3uI/lwIVW2GKgMSDxwVG1FEEa60Pd
nXHctHs4D2xM9Z6oIoBOPFLtqJFuDc5zyxmhjX0yxU0gKFaUfEOEMT5AQ6TVQgYl8ef+IdUN0dBR
TX+jIeHTHBfODp6PQhG/gPAd0c2grWOzZHsy7sqo4tJqQ0m1bVKHXcb0CYvpMZD0nL1Nyo61LIJj
VDj1QZfdrus4/swYq6skOyFKb2b/rrWhn1NljLsy6ckExbV966TjG+dkscrQoq0RbFzHgNl9mBG8
lFiwHkmwcJYnOWlw+kSwxXHkK/TtFLIgUWhq8TlZP9NEiy3dvkPvWEiIqpmH91wZD+Dlk2NgddeA
I/mqi73DhDgca5x6t/3PyqUA6xUQLgcTf9gqZuvL4mhhThqZL21BPt5ZBDqMZjluKixyoTnzmmfF
VwNLzkoXWAaa9mBCsCcj+kKMrHycMjn1HUTCwpl3dqjurbocl6SXk4M4vGj1l0OYTiOvZM08SPof
G68H7zbn380WZ7y6qUkliZD8ZkhY9nUXhMfWKx66QPFj542LHiHJD7+4Ehq4gWUirDLKI6iFTRf2
gMtjVR7RAvwoA2xw3MtbNHcSpV8QP3kpGWVFbxA8WzThrYO+ugm0/c1Eq72bIrTVXaIlcU35EhDN
620MTX72O/wAc/HgTFJ8n00PaTnu+7u0nJIzmjUNLoREVtsh1kCmmHTqwT/4EYe3OUULlvMttZNX
dzmzR6szTYJe9AbhngDe/wrlxnkwYRQVbfGIbJxpZJ1esXrfjPT1HO5wLzAPFTEdU4TKENQJkAJQ
BpHtUWIR9DlHmLp+tH0aXhk5V6t4sW8tsuq4oZ+CmMwVSxN5eMamip7TsD/MbdTaz0KPrJM9nklC
ZgbG5tsgRA4v0gfSHImFcGmVBAK9TkKcTlCPeMdxbdMKrl5m16Pj0kheC+wKlG30psm2XLXLB+yx
xe9Udknn6D6WveKHWbIPAaTuirFmvCDmt2BuxhttGhoxtEWfL+3coydJaWYoSwQeQc/gZqybsq3W
aSaqQzA1Z9Pyb1RJTaFciC99X8BgjmaoiGU4rYoyps010W6ADEjnI/LEwcP4vAqMARmAoNURwHFq
gwspOm9NWUGNYvzpqWf0stR2Jd7J6HtgEXgIKcxbp1H9ffIeByt7V6n8oovKMVdOp8jiuJPK5N0n
LkwJe5fYFvu5syhulmJ38JektBIJRWSSX9V8D8vulBmPFUdMOtYjGQqNekebT2JQ2nLnAl64iTUO
1Ty6bkCuYSm6LW7X9hgJ+80usztR46DHVbelUTGssooyJvXiZ4KvbiC3HT01PmSqPL13hmUieSVK
JAOwum4sNGy6aoallTAgtXhwAs2ccK52CdL2VeD45IZaw9ZPMJv5JKMfw1rfNq108Qsh/aXjR7Dp
lGGIYc8IbNLoWct0WYKMDiAeVoKg0b48+GLYA5Jn2C3VNRl+FJrTCuo6GiBFHZzHfMp2nWv+YDeM
6a7phes/1HszLe31AvDaZHC/bzrL/D67bkN/tTb29HthXaErYrlxiEVJ8CMMuXFjKpFszI4LwgBW
78vJ2wcWFZfS6EdJ2IBNpcezcmK6ASLfhYGfbNoOYg9RX8zT7zKneQcxCfmMo+G55rUiObt5bJjK
1MgFt0UoM45F/a7usdI0WEohviFaiVq4GPk5kje2f/Vl8zrLvICnk+mzCN7ohTLN5dhcZDo4q7b5
9Np+i7a4PI5EGu7Wvslenimz/UZkJEbidlu041J7A/S1KrAOKkFWx9ox52BHTW3aD3YoXgazpcim
CSrs+jkdmuGYDxH5isNd3QmSj6riYBWWXFezf4hJTNjkOsvJZtgrMY2bGDZOGkC8S2p0oXQCM0Kz
jogAljR64mBl3Yu1BJc+TEzN2ny6hO14YgK2qkiRMRPgiLWxGyJa2I4W06YlvXFtmKRmxL5OWNNW
vLL2EYMifW7KCLMt5dUCnCHkHjowwLekZ+Yx+CQVEGwaK3KU++h1GD/rnk23TNN5HwwDlBeSKkCh
rJFguOiwxXlGYYCMsTy4eMfdGOdRIG1c8VEOSrBqyX7SBueHpKWWAKuI+SpCzDAn85MgEpdJ1g45
3neeL8KLSHCt6MiCsvXvU8PFJ4dDlWvox0xB37s2K+8g4kYrcja3/yvhA5fosy6a4qv9PX3gL4EF
/z9FFGj3nyIK9l2U//yAfNY0H91fogqWv/dHVIFhOf9yHVdaWji26SpP/d+sAsNy/6VMDNjLyM6z
LGkTiPDfWQWW/S/XMxWSJqFw8hF39u+sAvNfevnXtMMqpKVHjMH/IKtA8D3KPyINlhAGqRzXsyHe
KNPiM0pX2vz/z4+HKA9INrD+D+ujJqeuulOt3g1oLp0ExUqNsoIi7Uc/gsHTlYNBonv3JvvWdxMS
2jtz2Dd2iG0gENGur1D2d1o1eApINLNURWeB0w0iLRfAUH9Kuw5hTQIeXKYtJcdYx2cXBcmuy5i0
R33BcRCX34FZI4B18lvxOplHpmISm5k+lMygMohvtFbuq+7Dr73+ThmMjnyDgDQJIcur8uz4pzv5
dxkOhEH8fl0EDQBbcnUEMm5yJP58XZJa5oZuwrvGw0HsmhCHUKDTPKib7wbsAtu+VGOwMBaz4uBF
JU1qZkdeDrzJJh82XqRHWeRZnEDcjOksIboOztAjkMSdgqF6I+mTlpWR35ST/0FSOTNIBQ/L8PBv
apuV0O/jm0gsiYazEx6zPYG7PlwUyH8yJLO5nIDwKfS4tYOX2Pe+L2nHkcsJK+OOr+eOlcCOZox0
duNtCuHAnBO0Qb2mvIOhMu0c3d/UDXoyFF02285PY0QLG9fQtGjiQ+EkOsfrnGgHPfufr60w/+ba
2qZE5WNL4dm2/uu1tRfFS+8ueQ5BQWbAQ+OhMQlmTGGtaR3l6MzbkFH8JqpeGlIRDJSg3wzXfFKM
x1Jc4o8jNE9qIdIm0tAB1oiMOYe9QPJ25uDaQiJUWLmzsqe2x/wWXwSDUDrT0ArroCNUB4jzStUk
9JFHme4W1O56chg0puiUxTjaNPrsZq95P5HTiy2CEMRYonkRvCzrf74Y9vIg/fYCCmF5CrmAYyvq
/b9eDK2caYpIIkuHeIsn1GeiWHkbN/kSaPVpdyLJgbtAP2W6BpN4LgcmSDHlQjxOm2JdkvOE7K8t
8anRxYyi7LsRTjD47bjcYaj7quKm2IxeyXXxo/GPjeEvoTR/Tjqx/mb1EEI5Srg2eiXt/LZ69DOa
8nDSt3FW+XdWV+0Ia0KaBBaRxNF1ZdKp6RasSUsrPWncswipdDR/iHK1+fznK/lrqfrtSkqbI4UQ
LovZr+iXP7+yLqGKjVDRnV1xXvTkQo/oKdYNDFaIVIg0Q4BCMK1Oi0fs/QwJu4ZJU/UxxtQYri7i
Z0u79zmJs3BN4l3vqgvdFAzUzTxccYuyERjujZbG7f1q8sbqCW3Ka+RRe6qUUJaWmAcYLIROOxJq
C4hYkHImqLuQQG4yezEYW9/bMSK8lAnZsaJQhI7qoWXRvGoIgrzdAPoqwwqGKhAzz9pynOEAylSt
yHoxbxBPyzA6hwRm/POVc9hNfn8GSalRDqcfKZdt56/PYDIVRi9qcdsUQ7mrMuIzSLRCDkbAsrfA
9AYaVRIwZGd0YAIa8tJz/HYG42VJ8AL2Y+AL2HYIKEOaTBjafo5pNbmYEUiOdHkBZ9dWJyOjp6uQ
72MGh1uBtOIwcbAZJemzNJkJDxVmf8QRM5iPLoUp037QZyyq1Qq/SLH55x/aYuP9/YdWpumabKHM
zq3fM3qafPImYZm36TiC5O2JWjGtPYNTVAEMa7cKRdBuwiilqlNzh53C/Q/LoLW8HL89r2y7nA4Q
STuEFS0v15+23mZE2Vj7zi0rC0DsLv5yioNriGzLUOaam3CCBhtMX2w+ceVOsmJFY+H+T9fB+ZsF
iLXHwsQvMVaavx6OP30MM0hVqgfzNmzyvUMxsW3FTz8LvCsRjiScdfXFbiokq6X7YBb+K8NWcWob
gl/hHam1n0Ppj+peHjqmgzdWzbPh+QlPwLe4yWwArihWVT2j/WNQtjKYpwGFQrk0g2rUSwKPdlDz
Ql/7qPwWQkMgEB627caVDjPwFpDoP9939Xc/r2XTIyQBCr71clb782UPHcOejRTicQRD0eqhDOUF
MepoRKkYbpkGMwLw+o1h5t4VWPoMe8rL5n4jUZbKOj1BsxxvMw7nGD+5G6XJsjeWrG+FlyEeT2+1
3cM5S380bePtTTzZVm7HGNwI1K0SvWeyNeFWDATCqxEkIZwLOc31VgjQ+MqSBwqmd5OWEoDJaUvP
6b5EDo/BKTKYfwq02FIS4VggsnLwFdMR0eO2c/WL3Pt0qoDzM4dsq3PIEGuHIajd0HmX/Dwzca0l
AvDccTGBBRH+bOQZG1s7u95nnhOpxb4dXbzmVj1p784NpuBEQCOVtCgoRCAAefkex025S6MMdN3Y
Jf9pN/ybDUXZWiyHX4eXz12ODn96GMN2IPnI6G7RsDQHU/s9o7XiPVd9dTJtVo0ZrscuK1FFtyjJ
yyUZJQYPkOf7xCMbtKvKclfgZYijNDvScYfD1kc7IKn5HiADSAiHZdzrmcHo9PLPD9avze7391ku
C+hypLY4pP31s8cDAKc8bW+lHX5w8qhv+tnc9r0RrH3F+Ieuy5NnUShGEGGbbjh10wqTr6/aZB/W
1tLJ48FA/fat6BIQ0FW2d2vmaqU/3hnMFgnNplde19YhrnMCFPKMVAYD/rNVj0SIx0of7AFfjE4a
4vXsefmb4XD65x/yb3YKig7hcF6xyFC1fnt5yAqwJ+gLt9PATiBGUmbYKgl6hWlfJQ///L3+7kWl
OrIci/M1U7nliP6nZ6EEJTOQNEPK0VjufCP6MvAM7/75e/w/hwaxVF+8MCwGtmWavy/CGeiSQds2
43+sPph1aAdHvKSowE8208L/4u48liPXrm37Ky9uf+vCm4ZuIz0zk0lvqjqIsvDABrBhv/4N8OhJ
rLxFUqrmi1CcOHWoSjABbLfWnGNCfuTRzfk9I83jUtE+Stk7pA0le9s4CnyaV9YYr3NDhWsLl40l
7K3mR5ISvrYMQwjDqRlZF2VyQJEftGO5EROhg6q17nCJfw4E1Rc5xtdj0parTicyTYXEV77s32pe
NGooV0QtIHgbS3Z0Of+HAbxoxPGIpAGbInnte9up9UHUVhpbSDM/1kgszM4ebsGELovLoGs4VNgU
OD+4dy4P4PULz72D18mRljeCdNXzs+ME3aWuyDT3RX3fhFZ4wByVLEa97pZUrLeNC9jAt0S6lGaM
EtdlX14U06OZFY+jk0GKDxqaGyaJzqVxETWMUZuMxRWtdmCWo6DBWq9MydlvSgaky0W9ERbPxg1i
OApEIOAAxg/qBs7ScLAhOSIWm3hOc7GVOEgTBpw28jyVoR3sUt6UDSgZfQ4RbUXlkAuuw59O/X7T
TFm6a7SENa7T1rWrPpV4BKHXAVdNwTVhYdnE6IeST5yi3cNgeN876rfQPQDGOYZ9eP++shj95sZa
7Px9Tfc4m5zvx1BzYHM08Bgn+BXizNBvp9jDliN3de7p170DwSEqh7/WYtNupkWQQhHvGsRSGsX0
bIbm1EkGQD4hHi62Axd4G7knHCfDnmzbypUt9VZzGyVtclnD15cR4FoCm0mOtvDZgF+q1tgF4hOV
b7x+FUqwKX1qfEu/oJOVHxML6V9sfY7ICLmcaKAvjanWoZ67dLs5+a9kzCzdeY2xTGtq74P3lVwH
xPmmGle9PUB9RmXW03nxDcoHTuwfCXXVN5VXfklzA3G3cn54rhRsKfLrcMJqr/NZVetPB4x+l/ok
SAVXTYYGzV4VnsfWeyPhD6E1GHWGM18ntFehrEaOH7F1UadtTc+WkGplx9WqCgsSL7z4GCXlt3E+
csVQrMeOoWiX8W05Fj5judhXPRlBTp9Hx1K53+a+XptgbcbPpu31fYR+bt9owzPlmiWHih9WQqiZ
reA2jCytNRjUfQWAz6FG30SMYpp29wF3+eSSdrM0tRhxr2ZfmEXSbTuThkxZBTQdyAzc2GZEi9ux
/QsajCvTzfMrO5c/pSF2gMsMZL50M0K0dUBZtkU/EKoum5PTfa9Nh9iqeW8SIhX+YNtsn68A86D3
sTibGnGVvne+Qk9ysCZP5ieRJj0iCGZNUpmGrZY3RKXZQba0aasj5GL/TmAXEZamfR9oTbztalAN
0vHa1TAwimUIqVRqpzIxsb90lQ9Kl7OuyoUGRQwi+KinmxHULdWx75x63X2PGUoQqQvfHKu/jgtn
45oXec299Rwoc20HPNxK9vksXTAMSc+cwIUV0tJm3c8v4pi4d+gryUFqp2sK8cMu9rNPxC8X1EXw
sHVW/MNRCocNz6zKC8iEQ3LZArBCwJ04KyE6ZMuWRxwsirTtB6P+vCrCjUWkb7MR1yEXuufnkbgV
kU3H4BKyQjt3mPNlRRt9ZSPaWWpuuqWUZi6nB21UUKiiDzZe+nm9a746wiocwJZuUo+cF+NXi23d
oX4QtncJp2RZRzDD9QzNKjJUI2KlbxMsyCU+oRc5AqLGiyTnkRJ0gP4p/tH71JhmO287oShE7rvX
sXl9cH9+s9r4VDxduI6Wwet3dkh1iYqLW7g9tOT15WB+99JWgawZvvSKX6XMNZrDGMdQLI4tkiN/
pFpkjsR120w7Y+jbm7A1FsHJD5zig5WQw+L/mrJ9TdMsiC3s/YiRPT9FOYg14OAC5SL+iz1iQDbz
1N3borvSNHLCVY4QunGddE9+B2HhBI5OlEgw97G21KLeGQoiF1qAKEaAUk9NeAki3ntMhy+gnVC5
RDNSOyFlvQ4wIvjeUU49aKa+Qtcma+ex1f1h6/c2Ir7ech7RlRNOPCoH1edQcFyX9t6vQ0KSHZQH
CKjzxyxhAKKpFuSEsyxq5m2kKkwgkujOlz9a0Hh3mmATHWS4qG1MiASO9ve+vBo0/yHXC3k36Z19
0ROQwVDx7E8eSjS9MuXXCaFanPUznS2ONr5hFXy5TC3blyAwKLlAWwiRcqj2FhO2ycwYl0If3L2u
LtnMBAfdH/OtR5RWO6kdrUlxiBCRsoph9xsBGWqVSXaVILqycZxdq9DSoLJ0W38zTN6lX4nguulx
w3uW0+/aptoh50luo9FgoaJJtncgwj4WGpagGtH7Zee08pHQmjno9HJge/+sZm3e6CH76OJ8k1np
uA2LONqOIOO3gcxRLeg/utpBVEbjtCEgT/emLfJi0LRabq3MigyytFxZtYvjEUwF5MjVWBfj0QqN
29RLY4rqoBujGpg1ugWA06LfWQgRsB8E28JJ7HUVDZ89PfmB2N9YRRg4N7QBb0bn4FvhdM1SevD8
mmAIp+N9792NJbRgPwBBVm2yMwfjGgYIWiK7XpuCMnURN7f9AIVwdsUnprzTYk4aBHJ+j3TEWMZE
CcaV5UVvQ/S3Wmsp24ASY2z9dFyrvkLwuxN9+zOBzbtQpDUyl2kAI9QNncVbzGJUwCeco1MC2Xtj
tNuq4CBsOd9K073z+vE7pt4rMfGX+5EKncXhhP4XugCTe8YSfKsRm0JwEfGj3WfZBJ8hBjP/5Og3
pv6b01cwA1MsaIl3n+Y1hZn2Sniuv7IgpIP13ZDu9amzHYJUi2Xfs1HW29LDzxWeop78LYmUJlHZ
pW8nT7WffGVRf8JFdszY6hcj1L7aoZsaUEYfmukOe/neDuuvQ4yEHT9RuKRr+3nQACgUbhycnHx8
jHmR0HdySPUnY+F2rthbXt3ucsjzEGbTdd166aoR9Z2IvGaVOMTDGghz15HrKUR6/nQRRpRKYfhd
WnUOR1O0T2JA78kMOK3T2ANIk3UUUeaWiWhCuUxFkyIdDHZuM9gnf1P79JONkvsEaoemMiMngbd2
kt33XtjdSdncyc678FodNmUJAjYzV7HVmxsPQs6MbmiWBXy3pTk1d2VCchLhMgVYAGYVGEaoMham
q+9HZDrHtBRkNLD5RHp4pUtDO6LjJz4kpGIHszCXjkNuV3qqyF08VERYlMLOkfVG+dpHuL/Mh4Xl
c9wJqV0fOqQU4xA+k3cJvCqOPtH4ZmhW+RXhJ4dhjhx0dRMRMR0oFEOcY4R3BGTaAgmQ7iop4YcE
nilXNayVdT8Fm3RKfmhoKJYK1tCyH4arth4enQbWZGVVyGBmncN4MYYgo5H+dlX0XVSetYKngOCZ
k0OvfRXZqG398InsRTA9eQKwEFVmVEAMSILp2AfovOcmLPOYfRCmApWF/cr1n40U4BeNrDgGco18
YTPVc4hQrf2E9fPJn2gz44LSOZqw+23Th3iSpIpJ+OzOBLkH7RulNuSZPUqtHTXLu9Abk10wso5o
JvlnYfmNvFdiGiXsdwWeh5n+KZBJj7qOVynE7Encxqfac78nBvt3EoGAbGDIDuIb7F4Tqt/7jrus
WXG49i30eGn6ZM7OQFcMK70r6So4Gjmp+jMgAIyq2PxXulHuisYgwdYFv5KHg3Gl1xGCN7/ZJEGW
ri3hzPI32tqucqxdPFwwfYlb0VRfKSjROLGib1OMOgJCDSbcMPwUq7DfjJb8WVIivsgn0qJMlA2D
6L5bZn054NxZeqnO2GVri0V3qLfE3z5aaZ7sdeeqtrroMm4LgsYqJNxTajygeLIhV5prUowMp5K7
KgjzbZrWhxLRC1HiGTHhqh/QqSbVHa1Qn9OPka+KPJ8NklrFisGE7JOoORJJRNRSIrFkwe1Sen+D
y8+fZ4cDoI9PVIytJS5/0rlB7aNI+Mc/2ICT1RiS2ptz0sB1a0x7QtMfSD0cm0Gj3k/DwyTYE4gT
gQbEryCdfflLjZxR3y//+vJxqRqeKE+662TWYL/8g5y6ZlpO4UQ0KMLoPg5Ianv5iTU7iZuMwK7c
Xmu1fLZH6twUjEM2jAMO576IDL5Pu3YdjJzOHcmHP5VzM7b6KdDTu5T9EGVlrj+RiJGTXQ69QGbr
nKCCfVG4xh4g0qOW1mozGMan1lYuR0KLQ52IsAPJRRPrT8ZAJDuauIWZEyU+33GflLe9MyCvNfgL
VWnfDzUHUXvaWDjdFrrA6afPVEAAHoCYIw2iPHPnavJi61OsIzIsvMue7fm+H4h6Bm52O+o+CouR
qITYxwdWFnJNT4puJZXObhiorSWudsmO4CkzqHJieGNbYAyLzA3QZFkehFRfUnqTtFndvrNOM/3K
1EYg5m194W+xezz6qo1P5AXgXvNQm5vDynadB4dTJ7huvzhWwn3Gbk84ggsKRxHQhPvsp6hBVtHb
nq4GU7/qyMTbUI+9lt6kL8lPJYvBtJ+Bj7Bz14zHHKHpddIcXavyL2s6110EMoDTCNo1ywSPWCfU
eDnUXrLbBWHQOuXaJ3TdaZqvg0/RD1wzkdmQ12pT3mDneozNMDhqyhMXuQsdM+/Y2ZS1WnpaOLse
wx5akX0SettvqtDc0jf/5Kga+gI2zhuqa8FB2fq1D/v/Ro7hsZ7MZuV29tcKyVuYWEeqldnOYQ3v
yLjnnW0DvOnqQUOfs7W+6V123xcq3QjV76LAbS5IPXzSHGjN3oghvDe/204wrXB6JLvMTvydGumR
SU40Aw3ih47UYxhLGF+S44iNcNuluPRdimFmeIuJ7tTyzHVoqzBWG2qivJPM/P3JYU86JbVBEkId
LGtaauCY00OEk+Pw8m+uMvLlZFEe5h1vtonHQlVOwRPRJAcQcdYav/5ADWPrunZLukP6JTaNfuFo
CULUDrtqMVXPE34aL8mKpYmwYTkUaJTMcMI4rokLZeYXxdhK6JXDnT8Wu3wsm23J8X8x0bIuY4lb
LTB/JJGWHeDO7PGi5lduZf2AZGHhgyaoNDWd8UjyO8Af4GiW1j9InJML047R2FSWvKzadN+QjHzT
jdWdVhQS4W7SPfdTfBuXQ7bX0aCu7clhS4K/BUwFAvopjY/w8oJV6lbE7dgZin2PCc1TTz31jn1k
gu/QcmdLKG5V219r8aXFV3bSov7En4OjV6HQHwCWxW1/mUuXxjxuhHSKbvsqRYZKAepkUf3HTaet
epcc8b6sAJAgiERMK69MYlwhUTbo5SflIgUUe5ckpl3ZGvGyoIp44dZ8XwEr51a58Tc6onLT476j
nCyzow7VCkMwFJAKJ1iW1yeeIoziC5ZtC71Wpy0np3lso3FaiIaFLu6bHQXDYZVN5t7oE/cEouoq
43xwLAqDgEONbbXHLpt2rO4tsFUAV+W/2xCP12UbxEtE1tlSc8SVowYNUDjjrA40kLd5exXobrlm
oKUXjdd/ReFzYAVTy4TIEaTmI/I3WF5L3YtPWY6ObMxbdzvYJJUkrQCfE8uV48bOQ2eQAJ1A7IVa
mR6FpH5HKfmYahAMXBXfFX3dXmQEp2BeYQIv0YeETbPEsAErzrKeIQpW+0TLP1c+0l7QNGsxS7jD
xrmNRHuIHe868URAxJt7jKBCIPc109NYsS1jmjQr6R8L5lFlOxyZmwwbANoMjE9Lq6ravWcTLVbV
hGBicHM2WQd4eDKoF2OG1tclHpNrR83VNTqxkwM/MyebZAiEOhSYC1cdzcUlrVbs9SYJFFlxG+ll
/JD2PZL5Kl1iqgSwwnuDOJBwh0RU6bYdWoewzJiAxMiLDnYGf2VeBm7KPNCufbKLDFwTXyg5EF3F
44kDsz1FZEEjqvVuJSfLnZk3T7WOL4bT8ADXmfledEH4KQJxItobyJik3GjXSQ/nAJFtvAjbdA7J
mtF5oX8ohBwJNKi+63x7kI4GE3bbcObr3G8xnPCUrLJDk8J7s+3xoeNRMnxhZnk67vtSKzl/ELSg
l8ZTqC6tiliPzuXgBWxTOsVwYCczbgQBT0aujxdTyrxXR+ynYsqCTOs2mUwQDSOn2GmFpk5U/rdx
yrGpNMpnst2jK7dsMoIUy6vcbZO1ZhT+sRyIksNn8Dn2Puv4q469xikycwfI5v6eKr22zeyIeBlR
Et3YwJ/FpYgveqbsQqRAeWEE5SHSqo0ztOFW2cUdyF1vLSkTlNmc99fD41ZNHeysuVYyhn1xUI0N
ehKIbjYXh80BC39lsFzHzCTLpPC59a4+UXoIP2EZ0UAAJKRXls+m22m70HHvDaOqNrylDXtO0DQG
GpdlI4V/RYWbCKPi1NhT/OQ1UAZMvrxB7WdrzZMC7YLY0qK7kO1DJOg1Bd2Anw6QNfyXcNn8TNn6
3Q11cfDgFR/YHysOTkFyk/jpRWvJcQX8mg5qHpr7eSrKVca39wCBxpZ+DVJkOspEHEo3uSI5uF8B
ULP26YBrlqjnRZo39aKxyZRgIqRsnpPT4mstNhpSYNaUyQxefI0XW4XOKs30Yu0kvcLEPomdK6bx
kLYUQ4os+kRxOgOI2T7BMwFQJ2e0QyfSozcRJWkDZUpnZp2tiDcj4TA4tZR0QeJutci/6fHrpkxZ
42REF1Z/1O0qPmFuJpopDS6bQPMP3EucqDGFUoks3iKXAFtVRbEy+ZEPCanRaTqAaKzqe2Ms1ijb
Y9hITnEAJ/yMLRrwVSKwM1Sw6uL0prEzmG3Z2G/qKkpWTp5g2Svbq7RqvRUhYOVqYru3sixyCvIi
wF8UgZAnQ9smYaLDoYdFJe6mU+iFYm0AyF9TsMyXlJHIVrXrC1DqN1bclytvsOOtJA3ZGl0He5J3
C7X6qUvMA9K12VTFj5QjsmVSO7wK4SFuRsIQVLIe2GRspsi+lq78woEhX7PIathN8b3k3tdOUqcM
L1qZxqcaOVBjh1Rto9AGuf0V/getU6CoywiylySxM5EOtY/E+ezznm1blTxpbU2eXxljslLR0S4e
Eyg1R2o0J4BW6oj8CLZWFOI9TCOIDoLgkPnmp7NPyRVrrD1L19TMSxqxHPqo77mU4DCBAEJzoMnH
uDMurMx8dpyeuqUNF27y8dMSdhB48OoqjFgbDaNilQX6HiHbWm/zcNv6Rv457HCj8rsLKGN5Ut5b
KWGEVkFGva+7O6N7Zl/vHzXkGwugUQ0FHNlzvEh/to7xsw41uQj1dG/btbHty0EuexDFCnI1/U7/
AkNfsLLhIBBXtA9bSd/T8b+HLXsaLKH+NpsBJsWEgZG6erCW6fOgq3YTBWD06ix8cCO6o2zpcD/o
4Xc9Gx+RPC4Gq9V4bY17S03ZjlMSTO4Q63eE0y8x3JkXPp00GX7TCzDkGUErq5D657WOzKnVaSv3
8qoJlv5o5NecKHaEvL14z6Hd2uUee2AOBiuAgI8I6wI31ULrB+2SNPYQ6A2GeWgyknQd8JZ0245u
pbeAfh90ybZOVAdM+NYOO6a1sQdRb1NsHlehRgNjAkVIWQdpfmPPIv1JWCsL4smyZPu693vjLgh0
6omNdfTBabCS3yQXgqoTXk94BqKYAejYTFZUCVho455YjfqO2qFC0EpBujcBjOqq6lZurTVLw8jq
U9zWj3BSgk3oECrExHszpnF834/lkdxhVJKXFZPSblJkOzZFdy06hPQ6Fr4FzVMob0QEbZ12PBLz
gA3HHL5OnK5WZPRirFfQOmDF4MWIrxtMqOTmzN6+PKnQ9Pf6wdwrrCOrQDakapX9LawXSH0tSsrI
I6h2tO5FjbOS0ZYu6m54NIjM2KQdF9MsNKYZE3thfvHpUO0KXzz0FhxBzYQOGHZYPeopvYor1seo
dnNUPWm0Fcq6dQaGSNJr497DIZkVKU1WbGRXVKVmsH52W/miufPgW2LLUdpVHJffkha6ZQmYjtGN
CmWfGrX2ta087G4Js7PFyuCZCXllEyc3UkGiq5E1n+FzyIjtXgH2qKiKkICZsHWNu3FYY6aGJtrY
khJK/30qTIPXtIxPGtuvJfhMtclHFH1FzyHKly98L0QJ0jUPioUWg4gmd2MD/qxpQ6DrpFrRfoVR
HDbVqkffjUg4PgVDtEfqC83cFD/MiTlzTCPvoqmQdAjL2xiCgliIUXRJ2OsmDcaCaF1vXFllClJR
ZYhx7T6h0emgq0ycg8dG/Ka1zcsq6ee7qu6nDLEMHKvNUBN7T22NLZ0nNiwP+GPbDvd6g+XE8yqk
08Z47dMd2OJ3xNFG+lxC6u6x0H1udA7rSzlsbS0sR1d63t1ao/8MyIf5L8ITNzgXYYjn9qW3Ownb
3OcF1zHs7inCJdw1ZXUoDOvQ4YbbSTOMloUL5k61Nr0IKOkm+ocFggB4Og2tP43EmBj2ZFzTDBy1
iTgC5Gbrlil/6TR2zyvZzUnO7kNqj+Y+M8B7Eb18o4Gs2GaWbkPthbBEtAK5VcWtrlYBLH54tw9N
59gnJLcL+gotIckTIYK0DD1FnyLuKY9h4zCQL7QME4BnGX50mz1QaFQ3BnajZV3Wj0NPxxckHWli
cWCs4Wqz801hHoPJAnWQB+yGOE+SbWPcgj0F3+Yp79YcomMqs+see8Da1AVunlQVC8VJ6jrviie0
Q2QXao5xWyogEbjgCUBw48WMi9xik/SDyj4oWCdINya8ibQJhGcjsDU3gQe4SveJmydFOyIVBe3C
jeBEszKHZTt03aYQ+Uh9TD2KuetqqfQbKycwH20u8JKg5+X+T2K/kQ2LItjRRVp2U/+A3ij5qyv2
37/Ig5sX88G3Uo51HEbq7I//c1/m/O9dQ8j/f7YRTcfpMesK//v/OTNWX9SX//OjULEaT1/yH3//
r+svIgPzEMVfRNP8ah7559/+y0Hi+n9zDAelIjIbbJKG908DCT/h/+sZaKO0Wb80S8f/4R8xzb+Z
hIXQLTVRlXv6rEVr2NFGf/8v0/gbHDGdH+meBnrH/Y/8I+hbftGqCHTfrkVb9lwJ5hujZPMukh2n
Y+NEurNJJE1h7FM/9u9cjnsaMyOcaFdzw+SC0z9d/ilMFomW9DduV+PL14bwEVCIvSfV4jnpm89D
WzUn2bviYAMvgERDcHmXb7O+tyH+ARUgFBKzCAG4SyNSxT6KMvc2MgcK63k5OHd4WDmcT6YONjEv
LARVI/X4vh5/1MFE+K7T3FdF9jkIW2/pUeoi2FkGG8Le0bLlI9AGSeOj00dYVDZEGjjMl4XRNyu9
aZJLz9TKywJdxa5Ekof61S9XKJ61H+yhG2gjov9mx0Vw13l9cRPh1NXoczkO2dmOsSfCwl3LygWU
ILzveiugPXh5zjJQmMh0ml50j6IHPmV55ESAGq6J0C6KbznY7iWwrKeaCKl7HwvhOvPLcldbxEoD
8R6OOCR1BCGxeVOVIxB7Ehs2WZa2e3IQ3ZXujjBYfY1/TQNivm3epiXlUf/Oqb2JICxFBL1R0DJ0
LD9kv+waaxHXYD962X5DhTl4THU2AvnI02jGaXW/r7oSNk+uOWv8h5zVLFDrKyozsP5tf7gehVNc
+1leUjBoqeRnqdLo9KYtVt+SRpdyjJ3kLTg5NJ+fABhJauqBe+skkX81DmQFE5gcPPi141zUJeW5
KKoQ8Od5djVJSB/+UJkEeVslWWJ5zPGAFXrVk2t62Up/ruYAT88dgYLY8Im7skmksCjHrjWtmsS6
0lVMisokfwCToIbjBZxGfW+c2+HF3kSnzd6+lpeA+mhe87ELVXJa6IIhvIlxBa+Vm4zLQJnhzjQo
7wRj88POg/TUWiBZXFD3f4nz/6NZ9N+bIn8/184Xej09/+PC84z0Py/zcvijnP+wfpmdbtof9Xj7
o2kz9Xru+nd/+I857n6UzHHfyrZQ86eFcVm89scZzCFvT42X45ci/1Kf/4W/ZkOAVX/TXceYpXGm
wxSGjqX/0ai//5dv8AN8WiitTHI8LAeFxj9mQ8P7G3MhdXt+jtXN8f81GzK5oi11/NkJYBjoQJ3/
yE33m7nQQy89z5GvxDPTVAzYsFrkebDaj4Sm5s/SLKz4AwnMLCD+l97yr6l2/vgz0S3iDfgLc9Sv
FSbyKHofr2k2Mg8AXSQv6wMxy+8m9Pkq89VffQmKU24nG1fubAo2XACm7HOUlzbyzcYw2l1bQWu/
VrEIP1J9/yr0/df3OtMcGUNil041lbtIECqC20GXhyhri2n16v25/usO/WJT+tXq8a8LzGrzV1+p
UoDsLVBLuyGtyS1HWeUwU1uT/CQ6oYK9Htr9D0gT4b0ga+vZnEBALjwZ0ZrUcCo/vv9rvPU1jV9/
C5FZwrKsttp1sq2jJY7lKlszi+TtB0/urfdj/vqvvmbUkVqYIcjYmaHZUUv29J8JsULU6MP5gPL+
t3jrImfK/EEmhRNRzthVMcSHhYwy7wqVZUaFvQYl8P5F3rhV585ApVrKQlFZ7QKld1deJftreyqM
DwS2b3wF40xQTlNGdaqelTB1bD2kYz7l2wRChLUY3Uk3tn/2Hc4mAy30I/ZzQbnLBPbDqUIDoaFI
uP2zTz+bC5JEFHrsJnJHuFV7U+nUR2CO1069fv/z9bdu0vzfX71MiLoGi9hpLOvpOPQgzuxRu6hF
CFNA5XkVXYAIKYHFJgUwP82G4mUQFOzs0TPH6KzzxorXQaYFFqUikHgLJRRN6QgXfvjBr/ir5O6f
o/rFUfnqNxzjsod3wUQVsBNEUlZq4JFSK4S4FqbCLz8j1Q+pqgaFNI8O9ophLeee/M37d2i+07+Z
jWfX9usbZKNb6rw0rHY0Wr19PwbWzeRB1ZCjI6n7tP7X96/z1lgwfr0OsVASiW0CM4StyC3bxpxE
Jb2U3geryluffzZrQJOeUvIJJY3ZDCVgoBf5g5tH3gez3lvv0dl8oXqnRUoRVTtaW4JoBlLMEDEm
30iOyj+YLd64hH6mCG2xH2QoY6udQOxJKrzgk7V66uEyRa77Z8P5RTj76m3Lptr1EUTJHa5h2Fix
bYIHTfOSyvT7z/mtb3E2X7DYAm4JWB6sUujNeurzSq5aCn1YTQDSP/3ZVc7mDQPxKjA4W+6iym68
BZJN3Ts0vMrZaaCrH3+wSvwqJ/7n2HyZVV7drdYflUulrthZLgosMqesVN25+jC4lwXRaOycjWH2
cVDA0266jFznP3wX5rf81YU7ulq6KQOmLbio926sg/xz1VDhlPbnqtP7d3G+W78Z+y9+6FdXwRvY
q8HsS0r/sqAciua5FOteuLlc5eQJj+hbHDV+fv9qb4zQFwPpq6uhs5FGMFQV+lXpFWtqs1awhmVT
PPzZ55/NAINEl2LBGtzVKRvrVSKb8rsFN8374G699fufTQEiGaQoqlgis8ctiZeAeqiTZev3f/s3
loFzPTixB0ZOtGa560EeFrCiQx2Du+GBpHvIJgtqcxo3hIDz9CUiiEp6qOmo8H60DrwxbrWz3URh
hJ2lY9jaCdn5z9B9jO+9NkGSzpHjfLDWvHEHtbO5wRHCpXE3sievyz6EK9Nbe6wQ7s8/u4Vnk0KR
damGYayCYIFQfgm2wwIhm4kG3FQZkwhiNnEFmSKg6Q3ZeARgGDjmt/cv/sZY0ub7+urtjoY4HSuY
9Dst0NHjWTS9o12S6uNAdo7oxZ0bqbK8ff9ib93I+b+/upgURhi4RcaraOXT14QT1QNpD/CW3v/4
+Xn8Zl7QzF8/3qkMEVeDqnYqgwwJvuQpHxWtE9qlRVU+ZM5HbpG3Xjrj1wvlJBziIWTR9uwuVWtz
6FoIn6DljQWkq0mt3v8+b13mbGag3VE5Vg0SK6aGvGjd6kF5ABB8mf3hBc6mBjMLkqaqePjKV/Rp
HA3dzwIkSR4hoVfp1/e/xu8fCzXUX++WQaxbGZecy3s7y4sHtM1dtA7LHJ+VApNLF7kPTAk43sKp
+P4l5xfqf78JM53nlxct92CLmDr7c42g6FszyfR2pXVoVT54037/ZDz/bEbwpUrcRuMMg1yvTiEg
6i7Ua8TYKe49gFXXf/Y1zmaGMDOloQJd7swODb3f4Bg3MVf/4Zc4G/olTHXpz6OxCApa7S7eFjkV
6r6klPpHZz2cVb8+h8BRhJt6HFcdQglpzItqbav+TjQA0P7sFp2NeQjLRAYZSu7kMCZolywNyUSo
f/Dpbz3ns4HeMaLzLqx5AI1pHiDZLKGMwTsqs492z2+9qWdjPBJG5eeCNzVOo+oLMjlczjlkssc/
uz1nI9yDS8mpd2DfjDTyqrTFuK5848Od2BtD+9wi60yEYhocMHfx2P+ckMwtq6JZwRQhk00Fl4WI
rt7/Hvr8C/9mRJ/b0MciJX8DyfFOFsk1ePdnLxg3hldfEwpxlHPVOzJ+soimGBZQ3r1/1Tcejnc2
zBNtCKi3+FSuknjvJ+LrFHxkr3/jzaLi+csMBW1EBVTZqbq5ABpDHzm5To+YNnQsPhjf80f97pad
jW/akAQE4L7ZgTnY2jHEWmU2zgUkqJV0rOrTn92jsyGugNYQ7MM98iKAq4AhdDDNebV6/9Pf+g5n
w9vF9lWbkq1+WcWHRMAQHIknXfGwETDA2rx4/zJvPY2zcV44sJJBg3CiwE1OVJGF3AUhO06hQtfQ
ebx/lbdep7OxLkAvNvpoo2D26rXRY6Bw2P3/4dM+G+mVSdcsatA2euGV1KcDMegLHb9oYjQfPIs3
fn33bB2H/46sjcj7Xe7VOt2dKRi6Q5E79T+aLb90rP+NSjE2xV8HhWdXpJ5VdbkTOQqEOjbaPXoE
MOUVhqUhM7Jb4F3Rlddk1hqQmHNHtqW/sttmePqjJ+SeDXh7GG29xkqza9DhMOmXzW07atHx/U9/
Y7Z0z8a87g5tV2a8zIaZi6swaRVqzKKctGWLcB7bkiqtT/DRCBN5/4JvPbGzGWCM8OmbESpZAzMP
coShwVXjKUbr5v0LvDFuXig/rzb0du2Gkz5PMb4DoC4J7BLRvdKPduL12/cv8dZ3OJsBImIFoyyg
PWF6zmzdzP0FjIrwg4H/1iM5G/gKHWid2FRKiLJJ7vLR3QQKAp1etdtiLL6m2EY/eBZvzGQzgfKX
s48cXK0XDc8CQO/W7ic0Rq7ZHxXIjoeBDcX6/fv1+9oPIae/XqdEq+tn/cD9MgJjp+q6XnBWeS6s
aG8r/2bCOLdLifF6ev9yb7wBc7/v9dfKm86MukCyjpGL5yJ40pNxUQxe/0D8YND82UvgnE0MsPzT
LiG6czfQCl+iU7TgO1vu7v3v8MYr5swvx6u3WDUWXuGUV4yx726kLNsLXwXpn42RGSL6+tO1OuhM
v2BiDtusXLVF/X85u67euHVu+4sEqLDpVTNjje00pzjJeRGSnES9UIWk9OvvmgNcwOFnjoB5tB/E
Ydmb5OYqgKJttDgDNrB3iHRNwuX/LzoQenigjwIklhVek28Y3gc+9EN8oYV2IJveNkiXwXvZBp+r
IFrhHTJNkQGA1d9OhkNl+vrXwU3Gd145rTArzgcgbCYI03fnEB62T4rmaKkCMRo2etubsF4AHqTR
doi3ZcAhs+GwtgC12zccto9eMUNxSYASfJR8LAHWvqhvANoRkY9TIeuL4Dl0uI+4TOnPahvhzyhq
eMTRqn7g4IB+acoNFAdfmccSrrFHMC3DX4uexi9q1DlNVhKFLNlmnMsPKq78C+ksw4ts4ymA1wpg
TGDnDIhhm6sVwEcciB66hfhw9sBr18MSgfkZwtnmfUBACG2Bhvm2dRzIOj+Y22+yNRBchdL3cWqY
96fRMgP7cmhBEQw9Csl+mNmD5si3Z9BP5md4sPXhieYhe1/rrfmSr/SfsTL+zx5eiQ9ou/oHgq7i
azi33sEH7PoMAyOQlzsAjdFBHAJpnKVCaf9cgFSY4oHJf+zB5bqHfAecuGYPoMdo28KPvCDi3zFg
wxdWAYqXlJ4Bh6eMF7BcGZ5yIYUTgUtDOOefSxDlAW+voTl+Ad+BIz2BjPonG0b+AHjrEsLVSChY
A1QZ+6BJL6B63hdPeVaANL2WkXhuWSTXe6+IewqD3jb73UOzYK8e4AgQauUPkPEBPiFDe57x7nz0
Ok6OgKnkIORP8875y1I0/P+iO1wH/w6QLq69TU9+cwYKyKMPfIa4wAEKQo1M/dzAuQZuRCK6hw8S
HDrheAGRnH4D2ghWb73Bmo0ygKF2fswl+74WTNa2NkwmqsO27c5Dvs0wwgtL0MrWH5keYWNe+nWe
DLqFLiAZZPwOSmKs2dnlHAPNrF0O+lxlB2g9JBSr1k85Huju+tJfDxDemHaytasJa4OjHby+dF32
522aJQe9EmK8EV46vwto+5Db+kGtbW0afcHyCMYQUA+uT2ETzf/mEEN/3GJP7L3SOLad/zR+XmTU
JqghTAL67XljC3hgcwQ7DxgVieH79Zzq+r61K8z9ViqSr82Z+KJOoZgzH+YCTJbrX3csMWrtB9Bb
0JqvIZQ5Mvo1C2EXMWv4AcC8AYr3TY86duMvd9Plz6YCU/F6q64+WbtERrxy1lPdnAdfwRFZrRCA
68CWu/71S6i+Eja2lNqiNxguBwvQKS2HwD0MBuZ/Sy2Dp0JGJB0ZNF0S6DqAqnK9PcdSpla0eJk0
TRRuEwRHahjwNYNUIiHlxSZ46dvm+XorrjGzAiagQI1DFG8616CoP2YQGv0QxGL4ef3rl2PMK2Nm
CyYVDTHQdi1AqKA5ixIouMJqu6mjMKmXCnoTsNIAFed6W64qELHyeAcRwWWpGi/1K4hHxxHshoYM
O3NT/DBN8QX8iztT9gN4Z8WDJvPT9WYdA0iszL4FSzVB6A1yMGtj4CXheaksIRl8/euORUAuA/si
DdR0isusC8ez75upTeIWshcnkbUxOcBhAdIv15txjp2dDoYBCrPlMJ5JzBZYgULE8IeGLOLwCBlQ
nj3oSwX4rgnjukMFryDRvZFbUX1YCjNuOz/iMk+vLJbIWvDgZLYLHuYgaDF60z/ltgHSz2UBL9QN
Ve42muWpZgzK7ajrmp2gds3e5f8vxhdctcAv8ax1zqUknwMJBacm3ost1+qP/v541pcRrnMS6guG
cQgNZbAZFFF5WvDgXnrx1+tz51oi4d+t0KlcKB8BdgUBHLz1CGn8eyNbDS3MDOSb2xqx5kaAGhKi
SgDBvbJHGxK+ZE1t4FDbAsJ9vQnXVNiZSLdrK2cCYU/IDTyzKPLeZibmO/udYy4ia882cOLl0LnM
UlBh6TfVA3SEc384w+C5Bzn+LkKBddjpiWNGIisRxZKpWni+gLoSVBbXCadfz9uiJI8jtbNuHZuR
DWcNIkAZ5kHnZwN/H3jVKTyeQ2xg6HQKVeRhPklU8pd7o3E2uT49rhYvA/siUqY2hzhLDPf50pPB
oZsgs5tAtwioAQV6Q3yAzTp8v6DlrPZAZI4FYaNdlRFFU0CcGv5kAPQcZmgCQ8Io8qdgZ4d1NXD5
/4suwcAg88EU8tKxA3sDd5W5ro8t+HPbTgOuhWAlgCrcwhH85SwFdna+g+FUfM6LxTyKSt2YwCIr
+iUNe9gMtBgk2XeHScHFohLhHoDDNUJWTFJScubHXncG6/WrUhU2OKa7nYqn4+M2khQWIiCzEwhz
eP66vKdwpgJbK+Y7Y+/6uhWENV574M2JkoHHq/FRxT6UTeYgOF2PBgcGU1zw8i/XDtyiWgoSb5gu
OWu/zTDKg3I3kLwx1CMOhcRZcOUG2MYIGnVsCMLHfmviB14pkLVFOUKIqRZ3JFZfx3zdyQmOFBda
ERpJ6kd5J9ozyofQbIPqrv45g4v3VAc1+62gzsF2dmrHurZltAW45xOkCnHQJmCrwfhKgEMUkHs/
K7PbHodtBGmXe7EHGA1KPCRuEzz+z28a7Yefc9i5/bk+h65eWNGJogzABsicZ6JRiJk56wAFbvzz
usTLzpS4FqEVnVmoQQ4TrDrrDjCQO7iIEugU8C4Pd1a5a86tfbkdFyoHgwb8iS/PVLHo7OG4dBjG
mr5v+n4P1OLqiJUIqnILkWQyk871WMAHrw+1PDJ/2fjOSDkmwwaK9iFo4qyYqrOCMdu/deGDsNnw
AJXcttuzdXC1YaUE1Legf9dkJUTbqu5u8YnfHD29Qoq77xn7cdOqCqzEAHljjpJehhkJwMuG0FVX
lceQryV8MnIB2ZzrzTgmxOb2EQmISegbaEguAzkREMcPGrYhN87GZQRf7Iw1nBlzGChWZyoqaPqp
rX+Pe2Lw1FSSfbutA5eOvWgiVLGpNfwqz2YMf8gChZNckh29f9fgWJHd5BoMNg5djG6ahg+QPVUQ
7+qn21KTjfnUBsjFaWQl9nLJIQfbQz80qVYvg1FGFUCs7bYBskK7giMqrBK8ElqDBTzlaiFyOEl4
EWQqrzfgyB3/3QVfzAAKtryoqCjOMPT4EU9wIxjr6g0x5p1WcL243oijEmRDQAdeCLGClIJeRO+2
QP/WHYGEZbYcpQi+Tl4ICcHqE/G2z9fbc8S4DfmE3y0ur0VUnkGnB2QeeuXRo0/yGXYdMDy+3oZj
edmQTzjGQQrCwyuN2eKLzuHGYSYttvvbvn6ZrhfTYsIqNIHOy3PYB94ZJln5GQ/P0c74uObDiuzc
40HOmhwvTJuMmxMouTN5KIuF/JwDQIzftdCqeJIQff1nhd0tCOcrtB3m8/WuuSbnMqAvujbXnh4U
w61FBaG5DyFs/DQrVT52ecW/XG/ikstfKSLYMM8ggs9NDWgRoDPzCVqbvzsDZ7B8nX/AVjKH5Duq
2TCs3JOXdi0Fa4NnrAOoBUWZM15C9MkL9PI1XutdrL7r81YO6GGGAkNUrACPVPEjzSO80Kis38FN
Oa50/722vZgOAwmDXA49jOLr4MNo2g90WhUUPaNvxca/gnG8087r085tjOfAzEzmAnWQ3mOwQZmh
Q+dnqINALVPuJEtXE9bW3i7rXArIeKdZB4RGwmBd/q6QHgFppl+m6MZWrL0dMm+hGsYJpRYwlc8c
eoL1qYpbyMDBVGjaOUC8Puf/iRS8DBK9zYOC7KCX0gi+6tsk30R6vQ01DJ+YvyMQdrG40nWLl+IV
qk0yWb6H5zGo4Wu2E3+uX3/5/4s1JRXybiXQQDj1xRH+QeP9ZIxMr0e36+vWxj42g1ZB5cVpUcry
TWQ2/x4GjXvAXdfXrWBuTd5sIG/FkJhq2R2nKwPgY2yPt/12K5bLllG8FHUgpc/9H9FDSlmwYK92
6vrp1vk8rBQIVh4cXeAKUqQD/EIT7qty56buiC4byRnJMeiWbIvTEXIDQFzxxUC9rC1wt50LGDre
tK9yG8aJx8FNg0WDWgYUM86QKoP646SXmw6FsFH4e2XCE0RGcQW1KF5V1Smb4zzVbdjdVCAFk/3v
rwfCzNucZUhAo8ShgKoKck9cSEiDFx22hZ0hcs2EFb8Q+gxVMSPPsZX/yRWUnsIheAuTrb2XO8dC
sk0mMLMQVJRlfh4riOAFswYPOoN/3PUYcP18K35LeKjAihaPJSML9LeaQDZxpDGkLIto/nC9CVcH
rCDm2yyasoqyFNYCqE+r4eu0zsGNv9+K4X6goMZt+LgM8i+BGB5Jmz0TYH+v/3bX8FhRnC09gExx
k58HYInvJ2AaH3EG285GrXtYaUcTNk4zXvt5412YpdGyPRVr9+Cv8r4Z+j36nWP4bZTmLMaaRWUZ
Q22yqt/0sIaCktToDbd+34piGeUKtBTsjrI29HmaS/pxhu/86foEuH69FcUdITo2sEuC29uWv+Ht
Ks/wVqmO17/++oULusV/54hWrBAsNdgbvU7XCQBCeBQauDlUw0OXB/1OJnL14fL/FztwCGEvHZQD
1ihkDIB8HyoJZawVIufXe+H6vhXDYV10QI+M2OG7urzPSvhObmV5d/3jriGyorc0GO0wwxYQlJGG
nhuUTdeMPSlkpAOkNXZqD64gsMI4hJWQB9+uyyLy4SQ2BM30dmoLqNZRXH32GGeugbKiuWqGSOml
zNIG2eKg6UJRKuVmZ5ovC/5/LzpQTPl7mlmsVgLOD0aKzuSediPUhUqvO0hRnbpW1F9kILKdA/zr
lypuIyxpS8J45UAmwR+rPA5ePUI8P/LuOargJxZ0+h6KL+sJQtzRTiA61oGNulw7pEIyt1lKKPtI
4YsKR4X8zp/lhzIme6hbxwTZ4EuMqV/HLd4EQ1HKU7kEECqmy1453vV1K9ohn8eaihRequY1OlZT
zI8RzNV3jmSur1/+/yLKe53JSAF0CM+ugacZXBUOqomad9fD0PV1K8YBcBkHIfH0FnU5NSkqyp0+
gDbOq50ihwNwALmgv39/DhGKgmdYUlGmvi99/BVeYfIUe9tjo9czaTt5HHT4eV2rBz8zf653yxUz
VtxLLft4g3N0Ct5WPwKiCtrOw5zXOZxfoCxcJCuFLCz8YqgJdzrqSDXMSgJz7NG5K7WXFqGaP8Sx
0mc4BMiPQTvu8VMcsWLD0aK5jDaUIOO0XJshBrcqbPWhzSb2PUR33uluG3fGz/HqxW2opBQZ8jPs
gdLel6z4KNdwrE/A+Lfrh8GX7YfMI0Nw39fdsEEEiQ8tBOeZNIkoQfxP8xZvYKe1hnHyx3wpyXxs
WFH6UNkvdlFTjpVrw3GyeZ11zyk8fPN5TNrAjJDehIfJ9QXkmE0bjgM9zpHiUREXoWh5483FI+yZ
4LyT33ZFsVGi47SiWJoTrE8A//8Z54s0u8/n/vn6r3+99sdtTGEc9HkQ9CZO59w/kY38HLmHB4rq
c7W1WUKD7GmGtPA7r1Q3Vco5tVIgGRrcVojMUigif9oK847F8p2W9XDbUcSGGUZ4R2+Hdo7TPAbP
KKRbk3pePO183THZtu+sBLh8yoFqT80mD6UST6zxnnCz3ivwu75vpUAodlG9chWnmWw+LkF778Hl
kGZyJ1hdn7eSnS5nQNxFjXNatrBEqL6CyNEyQh8YusvXF5Qj2KiV3JhWpZl79EAE0y8YiHyu2Lhz
vHH8ehs5OKuI+suCTOPBQurEZZ+dFem6U7nG+c7qZK+foGy8YK9wi8/8DpdRXfDPVPvlOeJe/IGP
5ieD88fOndGx6ZBLD1/s1FGfNXDiARoo9/PgZCQMKgHl7A/QJpxPYQVGZwgB753txjEjF73Rl40J
mA5LMg4oHg5F8D2EJSl8YmC+dn2+XZNiHQuqbMI7XQiGAAWV+uj3ZjuglggHMNbsHfxcHbCCIuZ5
Bww3VLIHwobPJGPhex9VofR6B1xzYcVEyEgHjzisqnGTEOsYli4+mxzmo1Wcq2NNQyiKy5V7OxnE
1RkrPlovXOpWIQRzxtZ0NAMyYEP6neizjEH/n1QAL+K/J7tUeATWeYN87veQuNSmoffEL83vrcab
ASyw1g+hP5zYGpQf4kjy/D6Es6V3MFBqL1KQ2n7BcaK+ODz09E3sBUxAlZMs83HbRvq5nCZBdn6q
Y+HYiLiqMXQZTCtSPJOWX7Ws4k+Ask4o1E+mO1+fW1cblzl/EWfGeEtblzxL25IsdzFZKITtO3WS
3i6myNXEJZO8aKKJZF7pTSGUdVke8osaq+Z/wrzaOXY7MpKNeKsFGTY4hOHWM+Yn1RQ6QQFlS2ql
nhYIMhyvD5RjVUaX/7/oRa2CLRMVihw88Djcbkx/8ksqd9Kd6+tWjlAQXw2ClmYpSh04S7S5/ynz
ufx4/bc7AtiGu+F9vePZsMRpTaoD9WB+W8LAJDF8W5MSF6EpyJ+vt+Tqh5UquMijsjVI2xwSpz/8
Ehro8CvOPt32dSszLKTXHsRQ0Y9cPFM6wAkxE8Xn6x93LCMbWDcoUvttgG2ZFeHj2uk3kMx9XMA7
0xnZgzY6hscWapyY13tixdHLA8/jjkP+6q3ZFvrleg9cX7diGRowYehXOHrFEYxxWvgAJMOQxafr
X3eEsQ2UM5vyKIFxalpmav4aQW/yR7gt3qMcPblXR3e1cfn/iyDzyh4eWDqGbUczNvd9C+NIQ+Er
2mOydyLN1cRl8F40UbdwIOg7KlArax4o7HtJ0HznrTxdHyXXHFiBrKHbP+h5gKnIxvhj3swNDFpr
f+eg4lqj1j4vQAWRrMbhi1c1gfWahqEgFJruYcUEsAsKSXF6vRuuUbLiWFd4RuVei5JuPv1odfvN
8334pLZ7IGLHpSq0I7kBDIvB0iXlw9D1h40Cvp6UkvIu7YY6jg+g25X0HvPjj3cZWAZTIrsBtYbr
3XPMkv2GD+s+QgNT8LQPcbqM29V70w7Z+OGWrzP75V5mcVRXBeHpBYV5lLkXHTevDnZ2bMcasDF/
MctQThg1tlMvL+FHx3FNMTBhoMx8Nigv3tIHJOu/w8Rb2Bhk3iZS1LTGH3pet7O/qXXnnuLqg5Wp
WhOYkgsEIfGa+7wyBaTbvXPcgIGUk+I2mCe30X6r8uCxXONVJcy79zCj+BLDFGPI4LLTAPh32zjZ
GatgKg5h1JiSNpanXmYsHeNx3DnaONZpYCWrrYfZy5hNSFYyN3gCb0PYC5XPt/10K1WBwKNZCyvT
VGl4Gx3WtmwqAD8g0HlblNmQv1yrtVVkEWmhTHaCmYBMi7aeP9/2860UNXjNqGAxLNJlncI3tN5g
VKaC29RRuQ3zQ3XT5DUHqkEXfXlXlao56cm0t60aG9+3ZeO0xAzzSsexThlcTtKLvuvOw4Mjumw0
39RBfXwUuUh7Lj5ETQCT5zF+S3i9wI08/n7T8NtwvpZMOG00kqcym6qvwVBET3oZhp0k59h//EvX
XuzSY4TaBezOGLj0nnniYTEePeAgHyEdNe5scY7YsmUaQ3/x9eDDeXibRDTBRdsUz6wtAX+8bYCs
2PUn3B0nErFUaJgSwlhvLHUC/OO4s/5dQ2SFbwRzJ05ylAk7sdDvG+nJea1Ffj+YLX+63gVXE9Zx
A4agkoALga0Ge++nhZTZCbSv6lioYQ956poFK4p7TuISBiQizcIeFpp6mpJcDXuV59e/zmzRQtUh
s02XHSDK+QkXh39gXrLuzO/rUQanhb+XKIlg6VEZ3Jx1O8NicoxhZFgGakl7Mx8CA++mnWTx+iyw
i//Oy1hQsPfc/AGdQJH7vBp+Wgf5HY4pP69PsmuMLs2+CLU6My387zZcPSEc+gzLq6q6m0U4Njt7
/eXE8L9Priy+tPvi+9PWNdqrLg5uMDn2PPJGC/NLbs13vFmfG7GmMg5uPHhZIRFU+QhYKeMoGkZ1
m0Te2MAEvCvg+HZ9rFxTYQUE9zIwEnrcT6QJZKKKNoUzOXwb2U1JlcVWNBATwYxt5YgGg3rMsYhn
oKIg8Etuc6bAU+3fk7HUo2jgP4uDF1ewxh18fijiZU8cyzE8NuKtjoCSETmCGY/dxWER9bfVp185
qOM74++IORvrNkVLNUiDsy9c0j+aboIpGBT6+5lF997q7+w9joCwIW8S7qtBPaNeBcdTkKjgYnfw
M5hOXF9C/50+X4kHG/OWwTsJfpQaD491XOSQx6PQdDI5X4eEBVDseRQBvFYAWoZ9Q9MJqEt0smHP
wxB74x/QG8JvuYb95TkjYrivgIT5RcgYBycR6/Y2ngzsaP5eJuD96lnA4SEVnt5gfE+ESbTReo/f
4BhiW1FrrQnbxqiiKBPVKK4If6XflyZo/dP1QXYtxMv/X+Qc2S6Rajcj0q4HL/XIMX9LAltgtiSS
w1FkZwtwdMOG/VGIAhpQulCu6NT0JYtC9b3dNHu+rRNWNhMjar95HiJWZQEX7gwFu6h8LMr54/Xv
u369lcymFYZWw9SJFK64DJofrH2eIKy1k/ZdX7eWEKzbIGgFvFBaRJLEhziucg0nT77FO4HkasBK
ZSWcX5sBYjspyk/xbxwM18+ii9SX64PjWEE24q+puN6gKxmnwyqGh0hL/6SqFvDCTLCbrtjMBv1l
kNkBP6FAuS6r8xmEHgCzE1mXVNy2PG3pxTXEm1wMzn7aQxEl5QbODl1b7qlfuEbIOpbkksd1tgBU
29dwh84jXDLg01nsiW9ejlGvpEkb9hf7Tbhwv6Np0G/3LIuHQ9GEKR/lQ9FO+bEY9NNtM31ZXy9y
RVR0JleZR1PQ5nXaenj8qAnxYa+8yRsXkxXJra5ggtqM2NZ1o75Q5QV10pQyhtHMZrxv1/sROwbM
Cudm2nhUFJqn4dDRe71G5Des5if/MCh+8uIZXGr9CcyuLNF9W91db9QRhDaeDh4OwKIINOpzg8fZ
SM5wHx72nrMdXbIRdJJIYsIL1GwOnrNmg1TUfI4LlLYVOUHa/MhxtR2DXYymY0Xb8LlmhUvp1KM5
QuDwkKhZQ1IUbvYt1FI52cnqrhGzwmZbRnjsGJAxSN+ou1LA95gOof7n+nz8V1t5JWzYpW8vVrPA
MzBRQrC0X5dkof7dqtvD1PxYmxmmwVMiFvI4h8P9Nk5Jn49v8Kx1G0ydMSuQ2g3XOF3xS9NrgFeC
KE7gYAERq2nMblxuViCxtWyGURCWQlAflt8k+jer49tUg5gNrivnSPbRHJB0aRt5giomnHIVLH2x
qezcT1zr2doTB9OTdYbiUhrRLJF5c5dFcC7vaXWuQh/eO+ZdDAv6MtorQThXg7VH4uA4j8WImiTq
VzVLm9rv+lO1lMMAt2LPVIcyrL0sqYcq3iC2P/bmsGYb+HLMb/svug4rkM40rDpvgmoxG3TX4LLf
gmmPkiMDuK+qIAyNq+eeZqcjtGycHQXlAii5gqVSj3fY6J5rMu2U1Fyfti77oBXHaqOolTbMrHAq
hW31NOk9/HZ4WQCvRK2NMWN+J1ey4SgGDptYTmKt2/w7NP8g4CKg/iuTpfSCDywvRy/JOMmye5gB
wXzaL0afJx7zfA/usRU8o8ttCoO7sYihT1eXIZ0fxm01P/1I8KMXsg80m7c82XBK7Q8aEpPsdD3x
OHKnDVqDYzlAm6WgaT/Kc5A1z6UxBXyf6d5ads2AlV3KnvssrsilgeVXgGlOUBO5jSDEbNBafSnV
5Ruj0DmaoE8ofrVb/ikOxK/rg+P67fbWzOfIj0dc65WgE3i7oz56jb9HrL7sHK8tHiuroAoYBnwc
WQpbiPk9ikN1kRhIyh57SKyd1jaPb8u+NnCNllPFN8pxUlIk/Cnx+ugf6ijHmrw+TP89Yb3SExu+
Bp4oMLGQskhhVT5XJ492S3MIgOj8HEAt5V1rmpU8Nu3czV+9saxgGbyF3buKIXMd4RoCaRUKkM4K
x6RVeIc5X8YugV+kgvn7ULQCUqk4Eh/hrTQxGIyseo/g5JgBGxPnFWFekozSdJ7L58vivywfniuZ
FJW67T5lQ3RNnm0bvOV5WoMYtMHviYXLgYTevOdt4FikNkq3j1QM4Cbq1dNMIOSLE899U4TRztbn
+rp1LolrlcPExafphtIiZOni7gF6u9VtD7rMRvCt0PbDVne5bfpV/ksPI2paqCX7e6oPjvRGrIMH
x1KalTYUexbhiZYX/EDD4yTI/NvehBixkgTEpcE3YjNLswLnkERDleh7McCA+XpwuSbAyhIrh/Ne
Pc2YgDaX91FB5wNnc7eDCnV93TpoDPBU8s08URDYovlhM3NzxoTfhr1iNmQPznNNB1wxSYeAFMfM
i+lRbP6NF1kbZicmeNLMHdZOBLm+AkrVVZsnYd+V+UNNF/bn+vg7VpCtPQcQ/AbGHd7LllCqTyTn
/kceruUvCN3l3el6G45S+//4KbcLwNw1EvQ48h84zDVQDPV7aAVvbU1wsivo7yXOy28L14HaadMx
8zb6DmA4PLNjb051DD/zQxtAARxH5pH8vt4nR261cXeekh3u+ngJhOehFMm4TDQ6kG2L/2W8J59X
gBSer7fkmiErxkGrxV2pGFGUrMv5XYkTzT8MSNqPWc2624LQBuLVlPFMDiHeBD223MNeHU8VXVDv
vGi6OmCFeCeGaW39EB3QHR0PhdLZO4ibiX8Ezvo7e7RriVmBDvpJyeAaSjHdFQeRneXbn6IPCUno
NqwcDvR5k73VI35IsgGatGcF7VgGNjqvEVWEhbUifeXkPRv6d3PDjxs2RZyHq/xwfQU41rINz4M9
oIjLTqPmxIL4fdQu5G5o6B6c1/V16w4RE9JiJeMEuy1B8UaQPDgvBa134tBRL7PhecXUGtV1QZSu
HV8OC3RGHxiJgzvYZy+ncY6zu1hk1W2hYkvZRYRVawdRdkBHhmY9FEXZmyN0SEsI7AKWsWdV5FjQ
tpwdVMYWiNfnUSoQjBfdjU9R3TSH0ojb4tG2PG5ITrcqV1E60nK9H6pygAkO2VNnc024taNnTWaC
JehI6vf1cFcrgMi59uXdbYvVivYBuvvw6m1IeqFMyiQsVfDZwOx4j8jj+vVWpNcDxF69HN8voo9k
4+07son+tjqAjWEDCmIKirzCMXNUDMgj8nu6GB3fNDA2dA0FbygAjTjp6HKrHoO6LMGl79nOT3fE
ma1Up3pjgk6hLu1PfbsdqqzeBNBr/YZgIGSld9yf46+FCuef17vjICwwG8aWZaxctkBEab2UvQCu
fYEyA4qsnkou9aq3Sy9a2A+EsGicjkO0wAIDqqywCzr25UJUQuBGMJ3CAnelJNYhWw8Vg2A5DgYj
rGSzyofSE1ij0YNo5+L39R/tWDz+5f8vypBeOXYoZcB6HiSh+bRmPj02rbxN8oTZZsxFBaUl+LVG
qeZ46EvM0NVzwvpqvfE6YePupgbPVK2vkXjmajzKYCIHr+vM8abBsc2Ww4p4/UaxYDYdqjNIke0T
bevbzHEwxn8PfaMFh26UH6bQtpFHmHPMD92G55O6qfbE1hyHgP/8Ol7Mrh5w6Zc9CVHGq9+vCwHI
LCzfsnH6nHXAELZEhXfD7nu8YxewoXjRAhgS412UQlAnuteLFx5MRtqzQK92Tk6O04WNx1MVXk5G
KMYDfBy3/EC6evga+1kvD1FXQUCQ+Gza29RcbV0G9cXgTZDQmZY2CtKONstR+C09+G24vo1gg/BT
qGjdWWWOYbMBeiyfs8pkPEynbZvxhAFlkTkR8VREh2FuJnVbtrWRejCMn9V0WW4aT7xneG9kxwLY
kp1OXPLFKxUhG6TXLj4IWFPkp14rxKEgjB8xN3vgXddUWCf+ZjL5xPCEn8L+qoOgyPo0+Uof4RaB
h9I9EXhXF+x49Bo+wdYnxMXbkC9g7/cHnkX9l5tyiW+dAlZR1KTt/SBlY6W+DKSp3tam3XOKc2x2
Nk5edaI2Wz8FqYjHMtmGGVXGefKyJfGm3P/sF1IpENS9bIcq+fpYURs5X0YhXSul0Z7WgCSQpT3g
mXneeXB/fbqpjQbUlMCFspqDtJ7L5kQYeZQNvdO0WBPOAQG9ZUaojQtc51yIxgxBKr1cflrha/ye
TnqvRvp6VFMbDDj2PIx5iz6szVq+NaUnHv0+WNsErKLb0D/UlrvbwLowcLUJcezOycd8nJu3AwvD
H7eNz2XuX+S/YhFqwLnFT2HR3ty1qHUdg6Le80NwjY8V0hE27QBSLH5qpm67a+K4mRI1rtkDzEZA
kritC3ZIrwLaZMHip7oJsiODf9rjRtRt3nnUBgFyOuYT0AEBmIZk+Jp7W/cFdL3dUqlrhKxzvdA9
7VWfIcaoHuFNRqejhhkcSICVv3Otev2dE141f08xpxUutp3GFHsD/9LjTHowSuYJ87R69Mqog+Wa
Xz9Mg6q/LNG6hzR19MxGB3KvyYeyRS4s4eMRJqOU9Ge8BnNxMDCvM6frk+/IIjY8sCCTl0P+C1vS
Gq33QaDLkwf2yp3e8vHUqXnZKfi/nnupjRPcyirAdcLz06CGReN5a2F0C+J4t9SnbOGdPEGXoAoh
CHw5ol7vmiP9isvAvgjNGsp4aug6Py3hqInSEdS85qUY7277uhX4G+dK+PlF/N9M+ft+8oLnZl31
zppz/XYr8JeyzaEDV4ZpwJfxJGnxE7ac287AuObcCngqZTiB/4uY6fmQGt+Lz21Xb+AlcvEOIlK3
CcZTYe3msgMTIWzzMB1bgvqZXPuLFPpeoTui4jIa/3ueosIKfk90fgsd3zA1UZ7/8YmmqKmKea2a
BWIXzVS/LyXKCffU1MokZlxXXHGlV26fsm5q1HEtstF/TzWPw8M6dq06QcPVAN6HG3F2gCIKXCOq
icrpawzepp+wtSLq6HtLlRhIK8xF4R+IAJdAV9+ncX3MeNY+6jjKnkS0rE/wUpoO3cjVoVeFSUYh
a2xsQ5B4YtAJKDkPppy+B9I3SRfn9aEulDwwuv4aag8WiiPRD2yLe0Dy+7eo65hjjGesY1ZnZ02W
IvFqTyas7TPYqfHw1MVwcezX5tADjaum7mtPfe+urod/VaQNpO5rcBK9/KnU2+9OZhdjvOCZruNv
uFx+pbP/ZQ41O9ThsiXKn/Uh8Ak79PP/UXQly5HiWvSLFAESYtgy5Oj0WHa5a0OUhwIJIUBCDPr6
Pl51xOtXXU4nSPeecb3TliKGLYz6A4EBmlP030Lmq4tG8ssykMe4ZabUS/yIxtU5N9Lcuyl87kL+
qkZkjXCKIVSNMS9MMqGMOQ7Wohn2D99s04UE23sKi2SVZCjrnEP9mqrurc26hwX/vkLdqik3ui3H
cdZZMamd6bzbHYrqSDfkTKz7WzNbemwi3Ciycbet5i+12Mi5RZYxMHyW0zh4kplTOUK6XzWqUIvB
pw1Y1Wkq04ST3C6GHIZm/xwc0qFFFAy5C+IZCpbm4rJN5CJBQJxlH5LXK+Ld6fdQR09B1PN7MrgL
JiSBZDIG8Ydg3wElEzJWlDrOS3atx+2iXHZBs/cnV/6L2Ohsup4dt2hOcxErNHzXnpYbBtMc3qYB
H3FYCtN2f41Mw9It0Z5PNVLq0Fskz32C3HQA+/yEQpb+0m62LUMhtoqx7r9EtHdW2zSP55DnnKOG
I6Ltv7WNulxS1Ty5ZnxGOJSEBpH3eTcnUz6AhM4TOX0hoWkv51EtVaKC1zFZtgJf24aizc7lezZs
p826GgShTUvmlCpDrHb5LOc3yt3LVJsHTkJIemdgtHiPUnC5EEy4tH1p0PEIetp2JffIxA4QDnxs
/PwSIlYsHwzS6obWT/mYhPNdtJsbXqrvZAxOSZOkhfmx+C+obcoDltGKWL3kVM+/VNRjfwrHT8f5
X3i3AAs5PhQIQ0XeMMW36Jr0v0X3ttJBF1YjIIpCRO2QR2v3Z6IZ+mKJA9Iy+dyG/YyXTn9HA/Y8
qIjvTRQ+LSpF4ebiz3uz6CJLujseZQeExXRXb2hTcAZksl7IdW+VPxlvHzrbPnsSPfsYrw2If30c
CA68YNJfYeMYJMPaHAabYrYdeMGTOTuQuHVlSKQvVgX10jg2pIiV/5zp0uXkJzAf5SeP8xS8iiR7
Guk+Vz16J/MWx1PhAohGVgv1t23m6BDXw5c1q4Rm1UAbMwqO3rRoKRRSTnLvdFPQHc7dlO70xEbR
lsMetYd5d3sRomLgPIWxQfPnHhSkj+77uG1zFSefwx6/zVMN9wmCuvGkOJcvCJc5hhFCYbN0Ey+A
k/hldMSK3ASwjowsC36HUM/+NrVEa2lYh8gfMZMRTxlaH6OCj5a+C66khVpqjm+7Tc1FOCYPFlKS
ZzPhtHHB3C9FEgHDLhIkPrf5QuLmgNe/2QsWLORNLqjjThpmGnwN1BxVuEWnEcmyl2AagpNFVclh
YTLCjRPjp6i985du++mKr0McoBskFGcQ7/ML3ztjiqyG14xCIgnkbdyHu2A0wBpFw0WUsxUapRzp
tNl94HT3z7ctv84jNBu5HZLhOKBgsozw14rcxay9ckfFaZlp4vIQK/kjYVH4X98u9grdfv8va6fm
yaQjfwmbVHp0YYfhU5PZ/V4zTLNFysf+KUob8hXt6/Kr0WuCbzclD9yL7riihqXBHcfl1e6QcOd6
1PstMZ0dbiMKuVDFw+Oe5DNl7C5L5vVkmdjUoSGWnTI/7yfqrP+1pJl7nVF/fEd2mOJzlD7KOO+b
rS4N/emyGHfu+8rQdPpOkHTu8lZsI7Lzd4QMbq5+IT/+V5wQ9+3KP6cZEpR+sn0Rqkzm4zx+7vW0
PnfjBksIsy6nQWAeR3S5XZATdIPTcs8Z3Y5pTH/Xir2keIByhP8ZXF74TGhK0+XopjdCBS0RcQPM
2+L546l+9y359HiQrlFjn5zUUE4h1PlXF9R4SOJEXNDBUeeowqHVGIRB3u8wS+AYf+Zdcqk5fYPz
0h3SHmnJYtf7RdhkzKeVy8JOqNdVEzh5mLk3HLvCPEI/HZUcGtcCV95fK8VDR4BaxyYZCwiFw+se
GVR+prEvGB+e5IBCy36YIILXIKuaKbjnMR1wl+NlndBzeR4SdT+jlhRejvrXNvMehdW0igDxl7Mb
OS7wxRTUiz2nVn/aJoPddY9l4fZlwaHez7j/sYQoYo89G0QxxBPJUaR6r/zcFHWnSAHKnOQ+gz+t
H9irULstfIDxYnBbfx7a6S+YYRRSNSA8e0wn+c7m4xpj8J9S6wvBeVqsKEAroVf+Ne7wlkvlkRsW
qL+pWFAZPcxNNcrwDSGwXd6GoYK2WEflylcNsDRbip6YP3MdfiE6oMltt+9lZsgp5mOKpvlOlrOE
EhC5hG89spHyQdHnIGTDBcYKyEdnvt/iXqW4aZncERakfzfJ3OOjmeTQbmw9jMPYvUTQt+Z+3o59
o4PDgvsNGpP6tkCV+r2t3uS45IMThAntgdAxPkxG8VPdUgIMH56WLE57VaR2TA5NMKOTEU06TYmO
bSFxyu9yfBo6gvdiEisouh5dAt2ND0ybUwrf+kH4n9cFe+FP0/ne8Ee2BdMIzwDSJAve2eQZD9lS
UmrTM8vCn9Vd6K/FT/Ict9qfoETdq31tzN8gbsciGVL3mC4Ru9BapKdd+OE8Zdy/BIxGD5Zuw3ON
nl6Z05mTj1rY4XkLo/oeuZzxgWRT+67hlT2hLbN+RuvuXM7AOx7qrNXfyDpoq76d/C3N2HxF5GKD
RKEJdLOu+7GoA5mp3NAVJ8SY+peBRUhyS3V/XfZltbiWUSO++iC7Bk0dHBHss1Yrwpef9l2spcuU
j3AyTu6GZ52+26azv5oR882oJCZxyVZY8/YRr3DcvsnQyJfZK1r1y57CHctUgW8Fc5/UQMWMHdg1
JZ4f5o6HeGT37dbYsS4di/XrEor0ogbeijzlLTwsuMnvhkaM4uDZ0JWNbNKCJTUtYNCUJTLEmgPC
oDgob+oq6jt27jM6VqKd/441qT+127ZPtTb4PTWMVjHKaT+yeM0eMiCCeDJc9zqjr+bZ9J05pFk9
VF2m26OYu7H8+Z5vGhVemCwSDYFoTU52a6eTmhxcbJFBzA6L1wsczArDjoeEFSR51aLetMDIs5Vm
7KM3Fvj4uuDdLVPLhvtxmadSkHkFD9GHjzOU+oX9CaRz3ZpAJxjT0iUxecoSHp/UDBYq9zrDkdnU
NX2zYs6mEwJ50Po+x/NaodRXCTSZJmOXZ60Nfscz0oxyDwPpTcqEXPpAKrgOx2DNab00j9Kv/AkM
svuKtjl4W0POrmoL678brcPfVARZ+CZ4MwDw3RVFA4DdBfmTdPhlHqZwr3VBiJ3pH5mFai/FlrUf
bTgs402E4zhWww6XIJKJkepXiJaTd9S81gr7SdP9Fqwj8EE0AG0u4cKJqkTjdJ1jWGdRybrGbRc8
5mq6sBTlowU1uuVBPrJa/osgzsFRTjo4DlWbiP2E+skgym3GTVvaHY57zKl0nKo1zOCA6Ia2KVzk
JnpCewFyOhw6nfU37dB9frXLLuuTqpeQ5GIRy58EfacPXTJzeMWnRcbXJtpjfzAbCWUuMPe1udmj
cXlafETdfzOw8a2AogRz0qDtLM+pHrIwX0nSW0g1Ke4sjRI1FE2KH+PelCYdvIhNgxUJffNjUO5b
veHx6/AVPBNcQ0iobQ3aFWCLz/QxtG3ypRCovhYwU4bD3U6hgyjrqM36S+S6VF8GMqdjrnsSzkU2
+snfR3XIOtg/h+xuCCcMhmIzLnqKFIOTFS0/WBl8xmfcmsksgr4ixkqQsYr4l2zSPXoSOAOvnbLI
u4MgLIwOS7xtz7DsE/YBVSooacon9GGjnjeSVY/xfTiM0Ua6J0km8Ch6k3VdDiaMBaruJzkVC11i
cxzCkQ0fgXRzgAmTsRCrhxeBe0ZoHpOXzowC9M6EhJhL6sIQY9yKYNuXvVNbejGkCfvjtNsJX4Ls
hdzOOlNReK7VOKf3gAESEebKrjQr1mwlNncMX1sOHVGMosZdDi3Wz958tWOy69vO+ezvaaxRIZ77
oG33D6aZbIuapDgQiDZheuka7dI8426DQghNdRPycHC8V3SbsRkEiMHo8o606jTRuoEwHWMCah7X
3uHsQvJwXSlKoBrFTYi3shEL7uFlBfP34hsWkPefmmx2cDTEMB10kmHt3cfo0dWOIR8Z9EXOV5LW
N7ZHVJWtxrlxGqxflxykeN/haZcrHirRZHG1G2kJ0A6uh3MKKXLwUaPm5ca7PrA5QyswBqeUzy0+
04g8Iq/CbD8EaIWiWPpDLfB4+2xa8nhy2Yq3d0TWBk7+ZTzYcJ7/WcGXj9kgSblcEVlbn6SGLPw+
HghNL5Qi3a+Amn9bcoxxbLtD/5cPS2LHVt/E0vMZCRKp6s96rvuwctvCNErUzOjeErmH7JVahjMM
t/m6F4tt0gBVmippLhC7I944IvhHVSP8nN41bTA82S4Dr4l1s7YH3MrY+xhznbxJspPk4jBwSUQa
dGgCxyuYLGe45Nyv2qr4NxHN0gKpoZYXS1CDjCjQ4dHYAzbpcf/0S8uie5Cn7fiNopDQfSN0HT/e
gN60iqYkE5/UK/035NgPSxihZpbzbffL/RTAP/bQb1D7FTZOU/KI+l9jy7QWTmCkCjTIcjiTd1wG
NMK9APU3EKZtkPAYrVY35Y5ZBkeBE614RD5GZ96bACEuF6Gb8WOTmRBPkaYTWgy5mftq0FrNRbrX
w37x6dyF+KJMp2D0FDvLd7oyf+/rcd2PS693clHx3v2eGjE3T8tqFpY7t67jGc8OG/Pdi6wt0WfC
tyr067Ae6dSF/9jYBt92SfH/60MMiUfsdja5M4kNFbbvFWeR753jt2mBT+Ps+DwEl5H5zZ8j05nl
EEQ10Tc8MSF/BuXggF3BKx4VjsdrVMV0Eq7s1gC7PMOr/gdNs3b/DgLIfX+1EDX5HPBxFx1TFmfI
REwcktoXpeIAQqfAIr+4a3tzjWad+jIM50RU8bqN9o7HzouCxRFJz4r2cYBYvCGlxzFcsAxkAG+w
eRC7+kOLWr+v2Kp1KKNxMBHuINeqO3DcM7vYbZzxDnvcV6UjquNVnfg2q+Z5GNwRwJzDUV/zDk89
4l7bvB3tFlWpNNlWwfIxYUlAqAPJwSgEJncKMOwVk0HU3jUdVopCmnXxZeBIFFUQIZL7ZVJCHLMG
dpR8EL4FUwkZos2tDmJ5xdQ8zieshZE9Lmxo91LhxMcmlmyNuAod+a4kYqMeaJmu/wWMkLWK5UR1
KYZO/ae4bN5g1h3Cot0H+i9poVDL+8XJuZzahE1l61b2BA/D9P3zP2LuRb9kU/G2JV0ZR0PzniBZ
Nsx9HPP/5ijozHmjbTyWZp8WnL2tIuFYcGXZP7j6V14t4OAM1vgaqBplLaYj4IKNvm6IKegPyeyk
PFrLR3FBxlKMLwV1o44Wrh5mcRiSrI19LvEatdViEdTz/NPT0Z5Ng/QkHLlxY55chvKmAqRQGN/8
NsBV1Ox2IxA9bAGDgWLu1UIvWIR5UpoEn/dgEWeLETztDfYngeQlPICoR0GU9OTfxkW2KGvHxh/n
REQb/2M6OB0fGaIIt0OEmJruBRrVMGkAlSH7oDBids+JHCBD4hzZRb+U5NKcVAMrVLVkSsmzmZBg
+RXyJg0vGUKGYXwK+06+o+pa9QeczzEgR6MpoujxQg4VaWQQlXJ1Q/OACwy10ZKQdNA54lSRK48B
BIT/XQ3Z6lrsqLXAi5HJbPrUA4uHk98SscHYMvjhihDFjf2chHvbFzGuL5PjUh9FnmHaxMUtB7k+
Yd2k+Be1BDlz6AEmPmCiG5qDAcQ0527ehr2cYujjzy2mxfASEZ1MlwHIanTpqQhP6J+2dwpRtPo8
KI2zx1HmsX5OcHJWTIcoFppGzkA6DLzWp9nYLoEeeuAv6+5HzOlq6GIALHwG3NEtdZ1LSbu5jMOI
A2pdlTFfM3cBKfHbFPUTmusAFeoh4i8DLPkDrhCgnBV0Fk14AHE641SEd0yWyB8T9rKmY/0ucJ22
tw6NthGWUzElORKSfXbPMzFB/L2Ho8vHLF1K1tD1ij6Ntc/nYR1Ok83CLyDiwSPA7eSd9vsQ4/Jc
p2rrpgVp9mryTz9D7pDvrYZQScRApRM9Z0/ttK9DXo8JwGMRdSgm5e1zxmOGgJdg/0x02rzjWlmu
Ep14v2oSBhhxhZ6Oo/cT5klpfY0FGjGGsg+bAyVtUsXIwboF61DPOU4lvL0Rznw0ls3kasJVBj/4
Y9dWRtXyQ04rMJJun5O7dkDiSyEc4YAP6y2o+jpwFndsFlQwQLu3PqTaYSky/E1ZYBf1AtFnJY0k
VTJbc+nwvYJ8SE2Ah6fOwNhbiQ5aBMkmh4lvK3ZrlPTA82Tdw87o9Fp3vT9wYBT60tUNgtpD54As
RYS+Z43z+mCnXoF5aG1KsRRswIVpSt2OiSfdT7HHKvY0Rv104WGNvXgI5C8y1GgeIUI+1nom541Q
PIZZqm9Nt3KUhcQpLI12TRaceZreRwIMQrOEwV+0QrnjusBy/XNkv0q58dKD/L5yP8g7ir8XZ83Y
viTTxp7QNVL/CczwT49pWyxrtLk8Qy78adqXgOW4AFfgv2uGQ4IkSFBmuKTAob12PgJH3AaxQ8zX
tNx5SZMPExscON3ID1kT2Q81a/vHTbq5zFE7f6kkBRK/pXSGkxUbUL6lerslWFL+IkiX4szcVqMO
u+3hQ0akaMMKmszjXjYeNi0MrZOL8n3h1OfTHrbt2YlUpZU29baeB/Tcrwes85/Si1cpIlPBZ8fu
w9irtAjhxapGCOsxCWJfOyTjMAeVhwUyyfG+UeDD+/qS+qZ73xhTZTYjgqpJl/YFmdH63wgO5jP1
M/3SymN43VTQ4Uripgwmq7AjqcWc2zV4nlMCklewT4qL+gbxGDhnEe2/WSdMEZjMIhchcqVibETr
Up8V4UrqV5aIn/bbbveV2R1SA1vEUYE1WnJPgCwlKh5PSrEMwAKqd/HjRocNi1qV6frPGOw1yMA1
PWyBFwCPhDrg/p3fYUbC/AJN/33j61Oy8aAKNtQScOK7fOkdzPkqWf4EXUPuFvzaujlYryrY15Nz
2rgKjgECpghteN8/EsEPilDxysJSWFmLTrM5HfghJiSYcq7T5BNu4ThD96gZDjhjosqQyN05lOec
p2TIDrOYoBzRSVSAh8SfrlV36URMLrFL7RnsW3jae0RxbZi0kLKzxSVVaf0aj5k7Z0EY47XkWMph
Uv5Eh7ZOcty9/r0jzKMZDtUc+MP+i2kcVqHG8pKA4MgzRFjnoCA9JoaZlB7TxDFosZzObLSPcRDJ
s3XeogBmw9tIuuhBo1hKgWdLxyMKxLa8R7JmDyHE4J8xwvNS4yeu3Lq0LbZ2Qh71NC3XNGvYu2ud
u7ZYsoqtJzJfuxkLNJV6+/SpX08avTV3hJKPPpTJ27LU2y9tm6c0ChxM/aC+BrEJ7EDoghL4mV4C
xZvzzsepSE0/HcZpGt+B7qePO2+Hd5A+NirTheNeQYFmGZs57quJLzb4Ncgez1KwGHVME5ZWiN9o
S0i4NVI7eWoqDFNRtZCJPc+KZyWsm/rSSucxc2YilzoJkTDzg2fUdgKVE23l6Cm7n8fGlb1au3uA
kvrYhjosw2z722AquKG5vn303cJK+AzcqTV0q3qN1UaHJCuSqf2od3bf2gk7TNixohu2rlAojvoJ
5W6OEa370syyc2gtT4AU6xrAIjD1HcxGQDMsdGTF11hGUcs/14m0t0x19DLX8UoBO/+A/iutDxTS
4lKAkMOPJuq4WJyRXyZufR6zuXtbDcW5BIbpzJK5/m5laK8IcxgvU/vDwMHxEb0l+8bAEy1Y5Ytk
bJDJXK+hv20/Db58U9CNYO18DjSL3jlPRoddEpb9ImFontgE/RXK4aXnGJqLFGgRQG4xLSiOkuBd
kg3HSz5qxM3mDUOYVx6Ok0MkhkL88+4a84WqBn+li+zKaRtiB6bPooYewMvZpKxGc7Wnh3ZR5zRw
8wuJg+wt3Bv7ISS4tgnjaZkiMum4+p7A2CfMbXB4GeFS1Nc+Ism5d7LFQzKD4OgAybxEGVP4CQl6
LhX+09B4mKmqVQx6Lx1s1dDmBblM2WElW7SDCEyTi26zDGAEkaxKEf/6Z4hC5J6hnKvgQCoRUZGQ
e7zoJk8A5X/6iAQvk2bxKSI4CM26ZpcFPRCHGYv81TOS3AD72duwW5BMtDuhsLUpENvm/wKda6vA
LfIxYOq170N12eTUgSu36x8zqSf45MFyjQZlWdDaHAdNljMmsl3mTejjg/TR64BzIZdsqk/G4cBy
2UL/a1Ufvu7dShDYPnbvcSTVUaswxGQMVgMCtP1vHQTsXxCn3zOim8FcTFNS/mQrgNXJwK1nsj84
HdibCvl64OioKjLes3uHEx6309AEJymtKiGYgd1JZfF4TH+adHQgh6tHntsZEpHmTwaQ62kRMXKa
J9f92di8HPXC95d0jceLD2dSSS3Gh2y0pNyHAEblLis7K3yVDAIyo0y+o2uoziH0EGVK8LJSsQEY
bjFXUyaTB0gMt0Pdrs1N1dlHEjP9lAw/IFNGp/VKmiS+dq4D8Qfc5ikS43pY5AKMXwSsLwaM3FXb
jPhmY8WR1RrhHARGB0QNpitbIdrAfsETRe9JlpGDi4UqZbZBsoyJ+JLxMEYxQeLfQrBz2OZketci
sv1tbNMBbbykYmg/K3ua9Xc0RNoB/hLWfOo09bCKs7+LHPX9sKqnPtijB0nRTWOANd2BLuCV6df2
FPGav6FjKfvDva3v9w7kZC+m4QwXpb+hsrq9QHkZVkGgK0hMkkeJWbAiZFiOocbtmFMDK3CgQasM
rv6vR6Hz3bBsw9dgALRskQTmojsDKHFpKx/psFoN6D/dzu6Avbi+w8aZnCwQxgPeC9z9AKLOU7vu
39vkEJ5oPL+uPWhsqXGfB00EUcDk4jNXuwZjIg7LtKuD6Q07RBBtvQs7A3iS6VsUd9kJtqPtHkr6
rPSdkfnkoLuBSgGsDVIx08MCxSHmxn25AYgc7jsm7YmkTXcFTtHm1qkRa/So8D4gTW2Amrmw2QLG
IfZN2aPy7L/JgBoxYlAlrTEAIZAgLNYdmEKL2+UuDrNXhWxvCHCsuSMgEl6aBaWdOaBAd0fbTN5t
o/+bmJYg0KX+l+xhNRimnkMWekRugesgNOB578P+APUHUHqPOaxt7WET9XYy8fJ3GrMJcJ6lBTir
9ej9GN/DZUGAg3WLOvkhIpXx8SdeGoks4m28y2zgTti/VowSnToCXY5eCOioM5zwoA9U8t5x1HzW
8K5jdUCV4kLhOd6D3ZxD9UNs7KBNtm3VwDS4y2us+r/6nto8xmh6zrDGFg7YwQewI9DF6EJ4T7q0
e9t/vOltgDiWurPkipUjPXPMxE/r0oRng4PpgG5OqGkIFs3bMmfyScHu+p5sTjwqgQ5M86O4qptJ
n0GHq5sw00OYLfA7Tf73hEGgAsLZFL3h5DTX2b2N9+wAqcynE8laBo1q3wimjocO8WaHzoDL3BK1
XDZQBCfRRu9NiFe/tm6hiIHp+hKk91imKcM91M7qG8Irc2w5OCqSzvNpJyuuCRgamxoDLgQD/ssN
KmaIPpDJRaSZzlcv5bcfwYGFQ6urNUIQWUxndQhBZ2ISkRKnOzYD+P2ac8CggFIAYiSW2FY/rDED
NN3ESwH1lgVOx5JChHq80zU3d0aq+rxvy3YMlhTZ8bqFxw4O4TsY7cY8jdBiH8Z0K5aGhEdsIsGj
T1EgtPI4HvMEIML7KkFHJ0qTcmv1b7/T7jMJNoTiZEvUXINpTYGN2CeoWpI8VrUok5p/sw1RSjFN
/NE2YivljGNOpQpDqZ7twQebOUR19t+YQpFkZLYWBLsWoKzRPbifT7oJ/TsVQ3BIEQD1nPZ1drM+
NkU8zyDchOeXbA/+41iVgI1aAAx1fw7gfy4sEffIj8SEGY5zyfoVwCgSXDGd6fc+xTjrvPllgDmW
2woUC+J9X9Za9H+RITg8pGNT5z5dtjfZIfw+ZExcup0MZ5V23zReGgze8avMOK0StjFoUNKpZCOQ
HEuHoKIjlHgasTd3W+1OBOnbTxotdCUymSWuLLxqa9DskHDgMFkWBMzEbcbwcbBmgF3tinhc2lPW
0RC3C+3uGNkAs4S4x4MgRGwZl982JEvBZdo8hwHOTwRWQVtXb4k7ePjISjsYcKSoeSs9pEnnHjqG
AlBrnGvVDxf7kzhlxw16PnAuOZBmfdarckct0R5hzQijjUa+Sxu0z8hjI9CNaHPdeBTczdvS/KE0
wx9dJsBtBmHiOmrqw9rF9Zvr4Zap6xZJmHyenxyu8UtD+j9TBm53nj18F0LhzfKBKseJxyBgUnVV
hH7EG//NYrA9W8PDPKRQpkJwUGVZDcka5M+4K8iIXCYdLpcgYvED3PPJbeEdvaEQvi3EHDxZGS/n
CCrDUmTZUO4m0tc5AFARuU3mMJU61N0vwDkaaNGjrqe4J1WcZ6DRIJAI9BnYLpRCISIGWYgVtUns
UgURVAUaTaHxqv/UEjoEaN2CvIH0JG+gkMgX2CMKAv87Bsm+uVnhsjuJS/BBxh0/tVu9vgcDYorA
doTDw08LbO5Mv8Q4nHoAmSN3/jUJBDa0ZqEVUJDA3EF4lz1CPAYRRkgNAgPr9eTxel9A4O2PSNJo
oZwMDtAymJtu6n+LDJtfkOLwMnG4DBcaymuL2iUQjciZa+bNPAvEPhZ2RLL23JLtAGyzvgNpGeYR
B68mQvLRWAB+yzpgq98aPSCSSG895FJIV4UQ48Phwz6DRpvOrWtEwdv5SRh8YTLoX7t1jo5SQCWP
o0D95Or9BX8hizgm17THNgX6H1b7CK6q7Y/4kW64eJmP7dSqAr819T9n57VcN5al6VfpyHtUw2xg
AxNddQHgOB5DT0m8QZCUCO89nn4+KHOmU8xSaqYjMhRJf8w2a/1uQfuaAtFn8royrh6j5g2ueuvZ
HutXAdd6sa0kpwCtjiSwXvqGdCazmtwsrR5nY7ldyCLz9RGJi2E3W6l0n1qpPtbqQCbXRJkxL8pN
NS8Yl7ICItsp+gtLyoAZMAzPLK1vRVPHu8ZWNE8YAOHMRezcAlnkLmmjcz7Fn+RIa7QMVe1KYZXf
VAYZnqh9mYOJDuNi2HVO84uo97ONyfWhmLJORenq0J6lGPsH7rRPWtu1O7se6r2Zxc4GRsXcT41j
e6mCCAPBJpJyb0mX+GsZV2QmL9GoeAK+cad0QKRLE/baRe1gSxs6nndo9epc51QFhWpYqRsoY+U7
3+ViBuqqqBsaBgumDZSTsHxkYzr4hxmCqVaye3ZUGz6462kP5mK4U1ERvpBvl700YbNe9YN1bEJQ
NwSAgXI1l7lBcTOjzRy0VnxzmDzyXoYls79KVMFcYNbwpOUYMDhkFIbRK22vqz5nfbkNnEBA6w/E
LBhKMb0MjLTa28wMIzdOzgcRDeh0rKWdbrvKqiHqx3o7ijTdBUuoetSV2QmoUz8n0xjv57HJKbHT
FlUzo0iKrWYE1jsKh/jQpRBdiVU1j4MT9/tEkchQCo7WJnWM25JS/mpqcXiObTn6YsmHB2tUZyBK
/pZvm2xVBVX/U2PO0VfYRaJAktxRATIJif8EZVM8MmSyelIj09kYvUj8vlTGo6qqVeeWY7q4VVi1
XwdnqRrX6tRZ2xpzjGSMgbDLsmlRqRI8lsZ17oZFIPd4O9o3pm6A2vJ2pjTRNGNUEtGZ1kw5KsyB
PIFJZgjWkk5H1r04+svsEDWMXDUZCXFK4+vAglLk1qmQWVBwXiK703c5Ob53Yd2q0jeJRgZRSsA5
6HZ1146K7Ak1Ul3AzcuOZnwm7u40L6XqeEA8pYNcIy3GPURa+TKFavZUOmp/jlEa0NwtSGNJlQRN
9aAh0WNbdS7HTW7ODlSIKeujyDu6Fsg7LXTVuotgdSLVyTZRkoWdV+e1mJ/UkZrXdSYtlN4MaLNJ
55yiMGKrdZ6oUgNQ10zEVtPHoac5Scs3lK2yXmObddqASvaRp45jz0CisLNKPy26eLNQBwL9ZB2d
AkVxv69FX94ErSk3MI3GpczhsA7BIh3pVQgTrHOvAkxTmhLyty2tQnXcpnXSK6cIWcCTASuwsYoB
MMxgJGFCwTzCW7NhlS8JAGB+lwYRqGlT8KZ4LbjP4NdZZZY+tsXB3o4MD+23a6V302qlcDZ1YzQ3
CN2dQ9eGsvSLqVlyD+WL4viJpkAR60OcGZSTXfwiGIxiuhUFeLGZM3saEbcsMxaCxGqdg4xjS5IF
jXGVFySrgjrgeGsc4w1paZfexsBjs4uMRxfH2S4t3UNiJoYNU9mC3BtkAr7VlV3Sw/I1OfI3oN/l
Evdp2eyR2GeTC6DG6xRwjk++ZZVG8NiVehvcT4U9l1+iJB+MHJHCmCVbq4A1/AzHOvU7GVMMdUye
n+tkVyypbvvBUMRPSZjVNyWxPg9xEcnMVUDtL40S8yg5VymVTDuSuZ9rJbC2UU/NEzyREfugns1y
GJgmUnn53EWf20TTA69mxstwVY9RM/tqPkmobWdskzdoXiFupSbV6toI1CDbjejAiKBvlQz+wLKQ
bDJUciVKRt3mMg2mVc49U7UzLbNaHsU0q69jmca7SKmFr+m1Tvpsd5fmEc8kVJN94BS5T8xO9yCR
h/qdVt/ScE9Hi4iXTSOmloKjvU3SMkCYbocTxgCz2E59oroFWlef6cagsDxQD/y4vCyTRkGR5jPT
/hg8ej2ZlTa7VGxgzvDGGxjt6Ys5D7dciOk+1gfjoRXmdCWG0L5uGaaAea9G0bQE9S6sTI7c3uge
FyA2COnpuVcRgIUpwuQiGiPfhn5FljkpbmTryS4luGmtEcl8S8vyHh6KclMM6e2kKZWPHmHY2jJa
/CkrlfMoKpQaJmbsccBOqUzITqgmyq2aJAFDX6WgdpWNPl86+ovr0OnGcePUUvsCValywpbQWHpQ
1Z+7ZB4OFWoQgiGVuj6hk1Qar0BZrXsU6KWf9K29UWw6ApwwHHZuVgfhMxLP5hSndH0oirTx4oi5
Rng/9c23WAUy11BWal7v2LGG2SXDUJDFzYSIR5u4Jpx23BqtqV87sBnglCwo+NnhPjTbbjOUzKzB
NyPQ/mfJg97X4aGx5vzQzJX5NS11ikK9qK6LOapOAVqse8tUraMeDdwao561XGo0LK42iCralrGo
SNTThy3TvmnYkNExrJoQd8p/eLjnSeopbZVdLsdmGpZn0QBpueY8O5NLMGfgJ9B4By7DdkOv8mTq
VlD7jdUzoo6Ze69NiiSnqjrtXlB50h/10tcmk7xaiZLaDFX7SYLK7/SYAXRzF98FjvJM/EkKJZdG
W7J0L3lJ/bHMizwIQm23nIwHiezNJ84x2Kggl3R5JW9eeS2b5GQMhbpJVASESTEiYFPj7kgngS1C
kyYdq/FSxjGy/lLPduXQVm4i2htHlL2/VEniW0NP4E1vn5eCirl2wuwqsaXl1Z01+0rXSkw81cXu
9TPCoU2VGcV+6dJ9E41+IhH+lU1rXMgpuSkKxNQM8nrKolwQ1Ftqnxi39jLD9btiqGxPGSIUUtJ8
gOccNwqBmhtmr78gLDpb7bIz+0IeTKU6dab1aCNsJXVpaqB6ojPrfQaDLvASNaHuzoHW7A0wpqDv
Q982ko05Zg+9kr42kUp1BiHCtDLw0uigm9EpaBFc4UU7wz9LN6w19WBXM7PGOOo6F45Q+uSSCIgr
sQmMuKPUU25WHSq6d7YYvmSjrg99FUUPsVVejKXrPQbhpp5mhAn1SXkbTJi9yjCCD+WddyewVuiR
NsrdpBbxRtTI+mpuOGit0Ni27Xr6mKkan6lwXnIRg5txq2xg7wZUaK0EiaZPM9JK4bYCfhfBcFU0
4lyV44utxZUfOvMXB5VgBHEKNx0ah9hZQPlGaW6LqMHAUVfgFiKuvRlW+AAJb2wWO8o3fYcZyxgr
+dUpILbkhPeH2F7jSNpVdcugge7BChPQrmGKffJfej8axYxK1Tkn5byw2UXoPPWO+VQZGUMlaJr6
LeqZ06Bq1aMis7M956GHxsphVrOlfpmtsXqN7HCkKiu0M/R1lpzwTnAWQkmfZGmCDCuUinMwJ1s9
QNzfYQOY2+xT69TTDb4fyGO0C95khebVZAza3nCM+Xnk9H+ARAv9pAa3d2L9usdVBQ02qm4nZA0t
HesILCscRHX0QoGNESxso/iuUVQNRxqS/7aQ0eSNBbLmI5ACbGHTv3ZoFq8Edr5uEPY2SHQEVk1/
myC94JqzH6ldkYsoCNGzmL0uYfpDa+73Yqzbr0WjL/tKDw/43M6CvmWv6VF2SRCUoAf7kpTpoxpU
X9IyPBZIhHYOquIz6cy9Dx49+HZfzl948bTdQkHtK3m3+nWqTrmq077sXXU29XOpY1qMUnapzGcE
fGgeohN+cbZkV2Nt7ASibGno/pw55j5VRvNU27I8wWxT5Ud99yYrNTworVW+Lybrw9Jt6yI5kTws
U9oW6XXkpYMiwCP76pSN/fItlm3SEIMNnAdJaSFxcILoyhZJ/DwUZE4UPWOb8sIoP+cJB6IlU1gz
8x3vQnic5aS/Q/1PV2UUZPuCbhHZJJndBmGI+26KUs9kTMylhZ7kT9rmIVawLWLMCDO3ZVjnSQ4B
zY4a5+J50Bdqjoixr7uga+3knONiyTxmkavv+SJB20Q+1v3dlDYawpHEcZ6mvDUfJcN7Y7cuq/lc
Kvmwd2Aa411agwdBn6vxjS6c4pWFE2ZHWRryLpThZKE0NDHSBeS09daIZWPNTzkGU22dCCHTblWU
+6VX5NNEMFGsjr7pFDUGAkt5LS3G604YKGb6rdBMyW4y8ps4y6Pnjp56PwzD8q1dxvqUOmnS+3Ts
9qchXip1l0TzDMiQoIkdVHmjs2hbd0x68LEBawL1sCYeUIA5plcWi4YsDfqPWi2qTfCCpr7oqOwe
UgXgxWir7IRPoT2A1aAewzt1rgNdOS8p02eaKK4DzG5NMW21ILL8SlXahtdc6ncUndbERBMn/mKi
nD5mQm0PcWHOO52ka5Q5nW2cEfHmt0ZvF75dj5gbutI4K43UTpSo6BJiQhJQryCOGfFKYs932oeC
AtePtBXVU1W7uqnQK6beWA2W3/Zd5i26DrnQxRD25vxF6PR/7VR3T3FkK1tzTlbf1GjfJnS+tDgG
ZMmIXX5bZNN7YtXxbeZg3oVSDKpviVZRTbSo6anmycYI1fqs6SK+MqNsujLrxiRWSOCqC8rpbOiL
smWNpBvTspEpL4vhdwTOPCXZzDRH7v9riOh7U2vjPUreBVlO3Gr7VBUD7lVgeFTZb6ooAFki2rHF
zEbPHsD0aowYrpZZ9yrmfbcaavx+I+hLbejhA8Ie85CGi35PYMuwaWsU8No4dN6QaZBHkcCfQDmE
O7maN2jlDJo1XocGeGFVKgDn1TwzunL6B47rh8FQcz8qGULahSjZqc1LSh4rPGhQrBwaAKqGrusH
RgEDJFhz5wWIVW8azZxmF6GJ9pVraNq2GdMjzL4BxFRo0pmuPdFXZDdgvvaWxozMfTggtIMjogvH
OsUtoFsdRc4bc+dWVCyYTk4TDa7UA5hZJilvyVmhSregvqOlv+TLHCPmtSgeiPbxmfiT0Jc7EKyx
Flyj1xg93vlo10fqKUyaawjnBDgUBVbStpT8lm3ci5XQy/L4faC9cYspJdB8iDS2Yxvv5iE3XBXT
itepSJtQSmubEAMi/wTWpSr1HMmkIy9jqj06ziC9EpXVzcjL94z2491YLSpFSGunxerNYBbRVkqk
fuBCQJ90LK5WkxrdDkO4SRBt0jDYCkiJnK8tEjHLZEFDizGzXs0arTYuLpOSTbdRWfYiA5vLkuFM
PZG7TTgSwTvurQkpWmgiz9NqZ99MKT9m0IgKcx1SP4kz05xirxoweoqa6NBAVFwflXznIGCwUz7l
33LTHnZisb5SDzfXtRHzci4ALbgtuuMQ4m5uUvWGUS32vivt+hDHQeraVVnT7uotVz1yL9tAeoPd
iYIIFqdQsoDlZbbaJUMDuEvQ83rpNMPgrfPJ45Eco2mpPqd9vs5YooTMC/HQ0QKyQKxkNzqxA4GD
DnehRb5imtxnEgodj8vtCATd88zDwkeckG+kxgQZ7H85Bb8Bic/0qEuC6PEl6hUZU6V05tGQY31H
RKNyzdU87+Omb+hw6w4VY2hyGIzItwqEwR29+g7v3q2NXuiomHYGUp8Jit+Y9g/k9ZCPQ3E3Ia/q
Q9WkS+KMcDoQ2X4RhmfhhXCpj2LyuUzkCfjodtKOFHavoxqfLHXOPbgOdnpRTrD12AaqSi2A4Bb5
PDhzuh+ZRHRZECzfTdnQ+wojoS7WJIstCbPMJqVRA0rIWv53sga8Vjna7iCaPQZ2pJdJnUIKt6Tw
dXtayEzpjD0JRvf90mq+OjlrPkFpngWGOQ9FM7ixjo+Ntj66quP8jHbq2kyrbBu3YbjLAu06zeuz
gprNMzSccfZUcjECzhxaFXnXHNvdJx1rHERD3iIHy5P9JGLpDjKYr5OgTHB9FpSFY+/GKDg52dRh
w6l9HosV/EdZ2zYIZ4o8lcdukfpDF9E2ZANDfbu4ghqaV8N0WgJtNwWAcqL0O1CqbtegyropCJCm
J+kGN9H6a9TFn5RRUTdtFiguUrT2bPC6+1LkV6URfUL13nrqhPq6MilHmrm7ALot960tq1NLxmOl
t8+T5dTbFHMvsBsjXKYW9DMUzIoPdKqPgEPDXNCJ4Qu5mzhCPTWZHhlt+WrG3OJWNFVbZC/Dpkjz
YWdk0TkQwtj0tnlvhv1A5+HsrVRkmyV11K0aliFvR/0oJF+vmGHs5MWnJkWVOZr6vGnACkyJYa5m
rMDGQJWyl3Mao7FN80PQRu2jHIzPS7Ok6BngHgrRIb4cnK8a85Ep5bTCE5KFNy8p/nb8vbjDM44I
J6z2lXDAw+L43pim5iURxZWlx/MLRq30GKR6eKXpie3jJiTHtmxeKi3VadzMBrZ1Nq6ZKzG8NlOZ
bhdazC9JZgzHAs/DtsSYeJ81OObMBlF2qKioZAxTx40hrskJgOJ2YP4g4V2DPo2bCreg6DVPt4xr
eouc3AVQwoGB13iT9lYgbog9pd6ZdpWq34ZKt+VkvEIW/tS00UlLuOPQzsVeWyE7lrzqSOu6Df72
t3AqUi7RfL2pBtfW0tbnXr1gzUV1qiYXnbALGjkO1ipQMclOyjlYBr8Ku40TDThNeuXC5HJz0w8t
oGynY54Md9aSoMTL+neLG5ggDjltZmpNf2Lfu4yH133HTr7inKKxz4ijxXZIPkiWauVG6+b0Jo67
U5bbrADBqgoVXgi8qs/1oj9yFj6bMKnboHfw8EWK8FurR4lFe4vkNI+33OMLfGcabsLQcZO2Mi6O
EUEEauEjZgs2SdYvRzu17o1qHnfhPN9qKO0IdChR9SxwjkuaZrTs2M+rWiuO1G71aq/JSiDHYHiK
ewYHtDoiAk1fUG1P9Rc7bt+JE8EniwTTVnoUDlkQnpYAAyjqpMXD/Ij3p2bqrWQW7l4U1uT1Ya5C
BVLA5BnGFG0pkTchFHKNUo3httrHKFwSkLzlQhu2lk5D4gVo0TcmzmlXbY1T1oWNG6VwmNasVF6B
EcIFtX4oS0Nzu0C/YRA70pMMzDE1BS4cIDovzKMvIex7DKKdTmjVa8WL6bs2dmrbWwTqhWfm+beg
XJ4Wx8q2DBNZCZ/sWsR6jSC0QmqXomONTUykTlBD4+rLVhPLdO2ks+VFlE1PjbH0XqUMAbtrDn2j
hu6VTWpvyUCpjjBruosP39pWDQZ6SF4shI5+nMNGHlEWjBBlUbxV0QVyKo2v9TgGGM2mbGeI7mlI
s5saONEdAMVWN3681/X6pbTVxyjqsSSO0eIRypmxqqGyZ3XNzWgf7U42GykGrD6rUL/S6avznCIp
X57skQAIOjymQAQKDL2pNrsFpRUjNRMgZjHk1GhNtYhdlrdogPEHOoavzFQL7pQubBJFy+LrSKq8
iZFhZW+4LttnkKyigXI3Q4JTZ3nEM8QJiD9Se4s50we/MUST75S+VjR/Bp8qd3qtIvsJB4XEGbtx
Orgrs0iCwxhGPVGyaSwjNDpTzfuoGI2zM82+dC5iDM3pqGnN8DQGLN+H1BqQm+hZ0FluaRlBv4Un
j1sYB2dhq4GfW+DNKqIv1B/xrzK/fxKt9HEWXtCbmqFLmmtLqZGJO446v9r4qN7/PhfqJ7FdH+fg
zcoyTZNq4pXWlhx91DScwO2YShSVs/f3f0Jbg5r+Te7Rx1F4YaYP+HZRucWqULU9RXWiseoAubwZ
AR+xPWXcMIOvsOIXiv3qrenq2QLTC/T8vGh9Xu2Ia5lu//7h/CROSq6f/1POFqMd2NJgT7ugLKm/
nJqLzRzfcmv4shjzL3L2fpIf9nGAnkJJkdrQ8Lu6EDnlYxA86YA1sZuFAm9ulaTsca1Ge/73T+pn
q2T9/J+eVBjVMkWKuuywuQFeKNni96LR7/9nv/1DvJemGiP0bLPsir62fFoesVfVMv5FvtfPluCH
fC+qATXUE4vXaoAgQ3Oq4icC7JQy+FU++89eng/RXlnjlKqNsGRXak7O7DJ8KDo1YRL9Ipf6Z2vq
Y7JXoRUY4vAqRvVtpPf7VFT+TDk2Kr+a6PmTBfVx1h8kSkY+V76Q32a81QGcoHZRngx9W8dN+T9b
RB8n/iFf7tFBMBS6SS0wiNlUNjqswP7vF9HPnsH6+T8t0YlsDrNSk4XibKW6zbbczQRV7FBMzL7Z
aAHRInX1i5zAn/2xD5s8RS8Zmx1vSDuYTDBU8br0JCNczWEYb+0qL4CuhvD39Lv/fJv+V/itvPn9
KGv/9V98/Abm1sRh1H348F/n+K0p2/K9+6/1x/7vt/34Q/96KHP++/gtP/wEv/iPP+y/dC8/fLCB
fe7m2/5bM999AwHuvv92HuL6nf+vX/yPb99/y8Ncffvnb2SFFd362zj7it/++NLh6z9/0zV26X/+
+ff/8cXLS87P3WPefcFX+u0vP/Ptpe3++Zumin+oji6ZeegAyDprQPH47fevGP8wHQ1SyyEIT5Vr
2l5RNl3ED/1DSJtvdizN1oRtr/nlbdn//iXNsgyNL/EvqaeG9tv/eWw/vD3//Xb9R9HnN2WM8u+f
v6Ga+uFG4mFJ4p344w70kGWK7zfWn9ZkzrxX9o9SoLJfLoGxVnOlS0rzvKsGZVPKNPOchsbMapDp
QLZQatvV/cqztbbAIVC6i2HuawWbSAuvZPQ+GSMnkFPmPcaK32ViawdjsQsJe7fK7L1QmJc51SYF
HfXvFBCsQCRKggPQG6wMsFvsFy3bIKlCDlYiPqmljQabyT4qFEhPdb46UuKcOgCcrKFEHNO7WoH8
g3nLm/s01ZgnmD/bEw7yNV0kj0E1IsXcO7l9aJtXIsEus2KDycDg5uHgF+EbI7wUatncGyWdblxR
PKfhlvTbbSfuGlu/NQLY3sLck84BFtD760NdHwzzR7fUdpvF7M4DUpnWNr3azDeA6J4ZEqAGUBfb
2zkvIFXFbijELRqrz1ZW3hfOkrkBHhSR4t8Zi5v1dym9iX40ex4qa1+rL7bMNzhOCDIhcCoYztb8
2tXkPYA2wtVg3sH+GMGBP87xIcT/onTQ0a2rdndd45tUzZMuD6qF+j1CFiXumPt4lUX7WsOVEQUP
amoUa6o52oFBZAcMEfRiE8FnNrPZhdiv7y45N12Y7AjQ2+eB7TObyF+a3iaNjKCtQu8+c1G5hDae
Ijwm+F+rL23/WqqvKa8U1etJTQefCQ4qfZWVWx6Pcn3kaqV5Gl2Y0piegLEwk/KGTKKbeb5bP7W+
NesPzoPAail2Wptt1gdDlIVrt9ahq8OvVmLego1/Xr8feP1cC+VzquSeWXfnCKGdkhB8lfOeLmqA
o1t3O8Vu3VQrYCKzDQ/S0gXSp8FH2o9i5C7r74ryTmXtrW8EqR54IyEOEImZUvGKByc2dwY54+BB
aF6j47pPdJxvoya3sre2guUwErElmYghzcO6YnqEgBFOLIr9rh9dToJtXYFOJaDDxCWZzsFqvq5/
vmGeg6IXngZlbrU6zRd7kPUeNlA0qA3GhhVGVlOTbXQMZ7Li6h7uSFzxcsjykuDETrMuBdhk3RfP
6LBObWDt+0k+aHF0nOvOF/LorGwFayKtwy2hXV4pp6faTjfr+pjz7CxMF/Ri25NM0MNrNk2wM+zw
yAiOfR7xI5ImZC6Ja1OyXc7oCQaJbq0uPy2MvXaNbjpzcG1jQtg6JOCZzXMt5AVGdmc2vCs8SycI
NiSebNd3bX1HY6z5tc4UBQWNNocHipLNrA/ndcdUfe+v74MDf0/AoT9Mm4FDY7DlIVOsLU6YkxMp
mwlpwByKPQjZoUV1wubo9XX92IfALu5XjX9P1luD3MrCUKYJ5S0n7caNEeOuinz2fk1LVGARWtcO
H+Iu8NL+zphh2qFPgtjaRiF2jOGQy/zUNDZpQfU2piD07KVXcQsjOyJ0b/RwOzoeIlS3T2uGECTy
Oeirfjfl5gk7AyfzV8abR6g/jBOX/inMy3mXl1gW+iAC1M6tq4KfcZqQ3kpGFnIhIlZ0vDBk+3FZ
a81WizDgVG3mZSU2eE0vL8loT4RPSsRIc1n40Av8Q/aJVtReUFXXug2iZXfmHofM67AYhwpGw/3+
vYEGO6WFMeqh9IbIyWjHjMhoq4/zGRjirsjBOm27hmsZ0U6HMQSm1lg+p6GHrKLwyNzgqMfeN04k
aw1S3BScTa6w9P3Q5oQU4oTzKyk3ecWcATkx1KyOIdfXJ/n9cXbmVY3oluep8xYT7KjlpC0B8L5b
RU7LrOg4kpAnYvU7h2rwxbCpWYwID1qLIjwxCTQt+/7Ktqpq69B44gYodhglHD9uoi/1UOwSpYy3
eKjfCWlAfmWQJRYXyp6cWcPNrfEVozThLWExoY9HIdIOWIko0TylX960pbM2BSrFeeBOC9ucuLRC
x2tN8rFh8tcmB+uA8KtI7BnfhrsXwVuaveWNdsiN1FuK4HOVhRsCO09qLH2JHldTjwGBYgqt/p9K
jj+u9T9f4x/6yj9ucd02NYFJjoC6Dw2EEpuOCMVY7gJFboly8NcTRJao9jhNlkK/xaWDhfQV245P
5u1GIeLoFw/B/HeVhEFoiqFDxql/CQ82aB9lhtwNJ5fY5U51VQXj4PWVvY3I8fx+H3N/ZcELAbfr
PTq1crskAk660c9Yfl6EqT0luX6rkM8OXjo9jdltNYYI2cxxpUR7hC7lNwaLWGtWg2ZctwSxrgc0
25ZI1BuZu9IiygM+Gd0d0mn+SKInkCwPg0rsINVC5q5Xy3oohotyxXRlFDsErnCUry+UWJQNSlzG
MRT36WA/mOI1r2pP/dRlNvrsAoEmuK6wDoTcenhF5FA8M4sRsIsFDsQG6uIxXW27dBIDcHhEYE80
QLBpJuGhLtyTn+OtHxOwelTtl1jToGODTTLdNYzKs4rCXYVrMWPMhux1BBFF1hAaXH9Lgakrv7ES
yxu1u3EturgOJFr79XcIi8GxQXYa0XZVY3nP7N13BXLpe6mgKVeNcQUnfkGtdalZtdmyMdP+FBLq
PTUwcE3tXAqHSwgXW5tm7yO0m2Psu1nsE0ikctpxaxA0rs7nDgK5N03mAYvFd2b5QOTLbWYn73FY
dJtYR20eOFBZy9NaSNWZxUuDHwCMU4nzlcIjmqaATXtN+2wTcH6vr9QaiSfF1WC3vrSKV9CzU9cW
X0pz2QjxiofqQqzWNmR+6i9W7F8XrFBVdgx5flTA+seJlyORT8rcmOVufVvxIHnrnZ1LZVNToYRh
vlmvdA1/DBfnaanKG6sOj8po/SIx/McG7fe9y1QlFaUkBwcb6MeucJiiNkPtS2p0MCNodMiEHogY
RBUDrngVKfHr//fzNhypcpebwtaYl/uhVVfbeOhDhmntrFJe+rg9RinZs7bYj0r6jA3kVixw0Gnj
h1xf6yVcpMpu5lqlWv8FAvV94vZ/A2K/P3mp4t6SAvmL+Jgy77ShKGwI1d1Eau/3soeKeE6rmxGW
DA8xzT1Xs021Yl0p8X0WKVdLim2yexJ6fkp0k4vVJrDmtg3ZI/bBKb/OmBQxsjIZ7vfdEb01poHR
RNlkFQL48arK5KW27MOkiUugNFe28QmrA9ytdaiJaXV1FBKhlXlsf0UnypXiDuW9S/IIGoF8Y7Dd
WvYrXHdDQADDuNi64ZG1akz1feVcrUV8CJU/8BTWqv/v3z6xIjU/vmQ/LtsPUFSth1NO+G+5Sxd8
CHB/wjYZgkJbYN810+uIBK5M3tYzrbA4VdiAOqcKEx/37W06ELTVIOiDVVxfp570pmZ5LtMT8f58
P1qJs7UEV7J9ncbR7+arynotuACZbI46rd0hP/fmVl6CBnkVR+m6N4ZxrcDT597sn/7+uX6frPrj
czUc7F6Au6akfNQ+PNdC09GDYgndraU05Mcxiar9iAJYQIsM1SeOkjF7XYxwux5+wa4PP6vR4IuJ
yj3gBGxeOVzRFW4mK/heQk+J2K93YR8qNAVU1mvyhO0NSb5rP9dkA/TzGuC3XEZsKFUoSI2in1Tk
RcdDrDACdu4G/xdP8t8dAA7NpGWYmmMYH8c3jw4pYaLn8mbBrV3eNIsdAk+/JES1xhZQjcU2w5iT
0A73UO7Qc0fdfLVTGsPoFVKjuEkQTY3Bndpk5PhQwE4cr2yk78u1uluX59q1Zmm7sfNDxTiSaZBb
1Tzroj1MKLfWr0YkwRBe94vlqv+Iaf6+wx3LwC9HaYDvdn32fwIYjEpZR1pO7PAke21LikdxsInu
QAUACxdZh1IE2Cq5zmhuuXPYRz0Ox1S7xqixqROu0VmBOM59ncCbgdSJms24XpQldM9C0mZV59u/
f0u+H4F/WXfgIdQzllSJ1fvwoLPasJoQfG7tOte2elJQ+SHCHHOxX49o/D0+lCf8H/OA1zB0/IRa
sVGRphiSiyu7jCI+KKS/T8lnUl0OU2+d7Wv2Z/wY4LCPebEXulvoX5crpk9Ju+CkW/GTEe1s0ERP
6/aaF+IP0YtNGNYx0GdkKBSLsY8ksAXfim/Gg7vZdizSUONzJJjMZft5PXn+/hXR/3rqsBPl/+bu
TJYcR7Is+yv1AwgBoBi3BDiTNpA2uW0gNmKeFDO+vg48ors8IiszOkW6F9ULNwkPEzfSSKXq0/fu
PVcYGNM4Mp2f3//lbczYFVIB6Gm7vArLFWy5Ci0bi6npq2WnbNFCQ/XkEsx2ANFlhS2M0DdKMH5F
tQRF+LjsOLhlEBajcOGe/DdPcdkM/uFNsy3HEMKhFP5r/oqJildOGk+xGvFAcgXkBPR4xZdjfbn3
V7yKy71zGrNTEhe/18bc84V5HMdXxgenny0Yky2fKkmZvOViSl2AlCtb/+vn+nPV//m5somrto2z
zhQMl5aX+5eXc+aV6wNwZ1vw43MrLmXTrXPeUVtyuaXAGkIQIOrgxdhkHRQIZAcxbjsvx0naMphL
GX7+ESf0Rw/1T93B/92V/Wvz9r9vy/6pj/t/1t/dfpVLg7T5H9DhNZeg6n/e4WXU8h8Pb0Oc/drh
/flvfu/wChq8HFCGvSw73s9l3f3e4RXiN43gHDIpOL84xZbw6D86vLr+G++/ikJXUzH2Gi43tj86
vLr2G8WoS9vXYWVYFgXAv9Hh/XlE/rLShIbyFvIP54rq6Ib519FjkgIRnVWgblFvV867hGOCeRJp
m/EDnGaLxZs+xw8kIdMEJ6KzcXazy6njAscvgblLFb8CtiWB7ApdTDw5l5+v5v/tZfccp3H19Rm/
/Q9YUfrSsP/nK+oyvBWfb78up5//4I/lpP7muNziXfSNpm1pNivj9+WkO7/xVnKiUijo4PaWUcIf
y0nRflNN3WUs4Ai+zcLhe3+sJ0X/zTGYYvA9EpcJhGMz+ncWlGr9+Uh3Fu87YBLXxtbH4uKp/Hnz
MuFSL5+HK4T3bEU4B52dILqxXfCycMCJvS3WzTxbyNLnbW9SR5aue0bIfHU6cUpAjNKHnwxU3c+B
i7ZdqgbBBVa0wQWPkT8yik3ryLuoE6Cyw1zuNMNtVoQ0nBzXaPn5ZPcoE7d2MjjHlJ6uy3E31CVw
GrTlN3qARypKj7bSf0CEVDaB1X2SoV5v4fWhpQ5c/YRrBkfzcDQqx/A0kscgLw/ZDyPwIj04VGp/
MnVYgpEIYLu2W6Tygn71GK6BJtpLpeSbWLY7Y6g2QxM9jIAuV2OfAcJrykfTba9t1V41KahNhocS
DfrOdBqiZh4VBYtHJwLa+s3HsEAL3RFNcJsIWgEhSgp7RmAta0wCYXAs1YaepbxEUbSLRN9zMVfe
G7u/YmHTVk3uul42tXuCxu4dbNm5makrZM/hjYjBFYzx0PlJiM5yamJaKSNBCRFGPHomuOzz9j6d
EopB8QUVroIaEmpczWndzkp0AISj+fiEyTFo4msfj/WRLi9ZwNLTsC1vpS7UlWvCGUR/S9YNeIbC
pjoJaeMRi2rEpPsUgCcR+npqBIoiIYmnBooGiYQLZ5m+4iqcN0mhKmt3To1Vi0BIn0f86BEBBinS
8S1sBkjoU3cHAvltkGa+xpO8r8vpaOf0SjonAbNj6vjkFzlsTSU5JvCJ8TLTGub0lrBDwglXiinl
XikEAph3cHzqkVk7YmeW4TSDcMG4sglQqp0zjEWWotrbke68rxKaMkgnvXaQ4P1pZ+hhBv9kxCkV
4IEYtpOWXDOn3pj4xNHwPJpSIXmhq6q7AP1PIPEOMKlG+9RJJPKhAuJeUOMLqMqKiayNuYTfjax8
e1ki0dYCtbVtyuy5cGEYsbwcVT+roIxkh6WTJjue7bnTVnFWq2sHmq2nmenRdAyLuZK7aWIxHGIa
NzE0HYoG+yVIyvkMr8i30i9b0LHPupcg73X6W1q/RccAxx/RNBOV9NsWobODnLrJorln6LaKCkOs
ZrxwdOW+tS7E2NVnn0Ydv0TO/GIUmR9a+rzuG+XJsI14VUy9x0X/tiq9xoY3SKF+24wGXij10Zlz
i8Sk8IEsmwnDP/pLPG9NAWdQJfIAeDqhZuNE1SzxrqrDfZoATmn6fItdEk6CMd3ArAIpYzP7wY+2
NrM3gNlt1N90uPlQnHlVCnPMquLYm92iODRgiLKQyRCGLlxdEZ76iiYP04aQopneqDHOBy4lrzLI
hW92MGQbF4N4ruznrB/h2eSxl6nOV63DfMlj/WjP5QPsxgbrXZXvxzq/1v1XmYjvTociaPMQKxjt
LzRznvoey1Jrhe+5LK6aHcV+K9tvMZuQoxXjpLN3JWb6YkYMpXrVAYfbmPsuI61T682VPpePo5K8
wozetZj1p0Kv6FgyxJDNNWiJ6/lppcjPwGsUj1M5W0HwPRfdqjWzJ1Sk+Xru2OeMJq68yO1CDw8b
EHfcsbJMABU2gJIbMpOV8gVbMq1EI0fNaoJjCTD/TJ2HnC/1bfuzLgflBK+CYlSx1/GokdGmjktk
CV18JHUtiZbb2HWeY4PEljiatD30JS/Uozvw7RAUuIUnQc/Bzk0G8ES5c8EbeVrpnNRsncbakvD2
jKyuva0MCrCmO6lM1DzTaetNItNxWyzxRtKO8wMqZf0JK0O0CrOnJJavCkjDFbiRTcrmuDLwbpFE
Up+dFLacLP28YIZjac8RjpfaJHhMQSrZhFXCfQX/sSGGk/uBQDL1o0gj0BmVXxHd5FXI8tXVZP+q
jS0Xf8om1DiHoFa2vcNApO2DtTWP74kwP8DYHybJtd0GH0gEBaR93ANNGjuMXZd2g8Cv34GQNmet
XcOH8hwd7R855PsKNiMzR2PZCK8tMvMNhNX7NqnMsxVNHwZC9cBA0Bz383UabHSHJolrXNL39AC2
iNHviL69NJ0FISZ/qq3mc1Lt8c6GwneGHYpXoxnCdS2C4mga9i6JXf15Ip5uA84i32NbnHf4TKFM
l/V0kjPCRc01+01Xl2sDLP2mEmgLQTTsVLNobgFk7/MIz0HhOu0RWNgzTu8RWySjZkkFCacNO0g1
EKiDsZFBV03QFNdBK8NzkwjZ7JOkqDaJMxzKEjstHO8bBGg/OhxH29YcECPm5iUKnB+jwxY7m/1W
EcxLK8AzkzGXfNDl0VYXY2Y4Puc6xNCCxI5NpkHLtuydNrvHwmjSjcjlM5jgeTUGhXqcTXSomn0w
80JZxww8G6X46ohgW5GRkaPGtO+HNL4ahChujPG+6jQeEq7CtopuMyVpVpFbvNjNqLBvtoU/Zy2l
cgHum4BHAB/ZvnT6GPV0+TBn82XubzQ0beD5MEmiozgqku+am8yWM62NmA5mkWgbVUNKOhCHIjU3
2uTFaY5vw1Jck8YF21PdxGpREcy0yoPsGlJHRRxynLPqyxRPX5h0to6R3TKEugvwSrA+1XWkYi0b
9EWjm77baf+gj2Bz29rxdZWe6NA2n1RrBG5IQFN6UEg/H+R9ECKQTjvrOewAP4xyvMtRAMaZ8iMI
s8Y3FTyk0Mo5MwB/rFJOI7dwUbH3nGDjrDKNZ18l2epgmix6XbXjG0Dew0ozZ/oz+SIkdr6gcWzK
oIRjhlBfIWsXWI7m6PU+HE25zuhDzotsH06KCc94BUlqrTSOeMndAMiEgQctSM5lEyR+aIOswRIF
gm9TMvqui7Zj1krjLoIZATx/VSszA/bIxV2g3AFuvlS0jVYSnSPGou6jtpDToUkcsOfM9UpOyftY
lu9Dv7dF9TlQ1TFwn8+uQ+WVZXPum47yKOrygwo3kN0R1n/P/E7/ljnTxhAfgWjfBvS0AH1KgwNp
oHxJkwczSO8neBVhJHYgON54FpoHG/wxKQ6BBly8ZqtMUvhkOmR7GtwkX6liR1X/7k7Wbd6Io5uW
P2yj2EmmULFiHUHEmU+1LJ57skC83LA+9FyJgVE55Wbhoa/xFn0pznyihJJ7Kx5Qj9uMfWHk4DlC
4cuWY/plWa9b4Ll3mQ0DuYC/YMwPxIrgTUfEMKnxDyxxzqFQ1ANBFhWWNhwvUDwuAwGvq7RQf/T6
dOgjPX/UgJH7Vlfqx1G0Bw2nby/mr0GM52G6KuBkUbDcTAtTJuqVZI1l1IJEMLwwdXgsqWYtvb8Q
F8GYWnDK57HE42/DFICZv0YEW1gLMAQ+AB0ki7gNoUu/79M3YvIgwCOjP9pVO28Ge1w8s0CmhuqA
37bYMH78ViIX9FXp2rzZnHhB7XgghmGGRmDbAuh8DfqVFuA8V2W4v2z1G6cFLu1WHXVRN1MNkdsm
eY0iDI28yAulDfGRkVBTWNEO9vroGfAf4XvE8a0Vc+EB2y79ztAJpVtAdmKqtRWAK7Q4issHAAsw
eymknpGZBm27Cadu8I2FYA/uXdkHtvoUp1NwT7LPnl2HaJj2uahjts4A1hODzY2hD7qvVYPt5WqL
vkCrKn+09WpPLtIxGIgYI7xU4SPQNieQjz/kYB5KOaODKLrPZP6hkHAzZa9QHoiAKY4O+SmrZu5c
LvirSetVv3BKYrGE0mzUzrBX3QDEjM1toJDGeQmFKWMr306MOzZ9rNK8m5TpPKbRcFPpHXwZ7K8r
aWfDmRkweplOah65n0fEaylISYCPcy+0YyhjMmV0N/bcvtKPkdJvEL6Wa1kP5wlEqaY6ycXBu7aL
sUCvZGB8Nfjd9wEr+U5N64+5HMN9ZbCicUTiqeqTbHlmLUgTZQsA2NhDaQRwGzT9oc1AViiNmT8D
CRbrFJgMMU0qkrPOfSYElBsNODu3Kfw8ErHHkDDfKxp4WjWvorVQgwt8uB/EC4w+e2vmZzPMP8wu
usbIp23Y6VqYVnlVnlytyrf5XY9pbt0Y9kefUQ4PFR27sJvwfqf8lxvxkoRKzcbAuBP6rW9BCI5L
/WpJ7V3PKuRaSR4tnOhncjJMW723w5YTt4NYIBz9qUZK2wUuknDm60UxPth8Fwzv1u55PwJnEZrl
+UYOnH4txt61lRMB288nbq3TqQrQh43qRzKudAG1rUk4y4ypTD2UJRA+CM2g8FpXg9FsxEJNViB1
RxzcgVXcIjFKtoqNOCxN5c4ZwJ713UCiZm57on3lpNGP3VJIEMs1nkR2FAncNXKcBy9ox6PgR8lK
vesdsDtJVGKZDDEfk+9INQn1gQX7zJMlL1vHcTJAgoc0zBuW3YNYPvcD6WpjcBpZjsj5kMToCQMa
szi71jhd1Jp7TOGukRe5t1fDCHMvGpOnqCVVB6MrURotWr0e82ab3UiAYSuzEsNqhkPnFNPosXgY
CxkcZ/ZI/VjdBGYGLnuMQBCUF63iGiKD9tAwdNu4HTWPK2IA1LoGR4+7Lo15hC++WgTnQIlvZVJv
A5c7Lravx6HHjl8unDkn/w7SAe+/dZECwEHW6RsBxCPtbYelmw++RqpVgb5oZeT9cVS1gI/Zgj9g
5qN22Kqhn82ceCsoTzZAyUD6RhYezQYsU5bb2JtKrjUaV20ha951Xb/DgH6cR1McAw32sN5/jVZk
sdW1sAC75tPtGoiH0shXs1XczVQnisV9jwjrB1O/sdlhFq7qWxOPVzE7i0d92g4Fh0qr17dNGuEP
quyRONCjPsP8MIK2hxUDQQQSxyXrUzJo6vAVIdSRk/UWGQhTJ1F259w0oJmNqMnEmxWHt44WcPBq
Ahyblt70ZfaaUpbZBDv6LduDRidcEkfnQURwtuowvmDRg9JtfPw/aUH+f9f51pdu8T/vU17jLynf
/uP0VRZff+pWLv/s926loqm/6bQXURRYaIiZX9L5/L1dqWjiN4GdBW2z6qJLMhZlw/8SOKM5+KM9
af3m6jpqBN5BgPqqK5x/qztJn/OXIZBpGy6PtwxSbYseJF30P/cm68CMpI4aUG/c/EoGRrcSY/Fg
BVO6ngPLD9j5cMIDCWgCZY//eTe276jPUBg2mro17ItEdHv4G8H/X5rwP5+VzsvAf9g6lAfjL/NE
U9MaIEvD3h6bfI99kStTlK0dpb3NYA1BVFBxZTuj5rcBBntdKxX0RZTwaTC9gEquvV/exj8GPb/q
xf4yzVs0H/zhJqILYq74s7yKv4yfGCkxfcqqfacMtMdCeRdSr3uhWVwtPpwA58DqDcpeh2cH3ZP9
SNFPsElc4HDJeC5748LAOvUms9bxvSOnm4ziO3XnW+zq42Osa3/3hBdNyn9NMZYnzP5jqDrBPAwU
eXf//ISJJI6EMxtwG5SWdE/zHGcdbHdcUj5e9HNtRwTuZOMb6LoMd3WJTqmFhxB36qaVM5xhojrd
fj7HuUtWR1pyt67Sj7gwQTbYyt2/fnkXxc5fnyyAMsc0WfiA0ejg//rqtqVSSqTnOyb0mZcoBgcn
ODtoqweh6cRuxWEAuPnlXz+otvzUf3hUS9eYtWuwLtS/rDFCv/h4mtrO6WwT1W6JdIdBc5kvTCE1
BtFfE6Spos11zaTYoRy9tfVNombu3+gZwPT+wzNZ3iRXR4qIreAfRv4z+TEKCNsdoaU2J9k8kPMX
Bh5FPKgocAF6YwKespTTzy+9YfrqEmAIxpz+Saj22yYCXoV0NB1HbYu2cdxGKs0yUOF7Z1QsDzCr
5yBHxtJgbVUthUECrAVnWa4g6y3irdNaN8M0ljc5lZp0i70yadCrBOFo3SD17awol9TUTw1JeE+u
Ip4aTXsqe5v00yieoejd5W5neTmRkBt8A2tHyw96FsUn2nWfgGCBpmGYbiq4tzmFH1Jgi+ijwXmF
ESB3ZRcy/pfdodOLdts4ziv6JzjtbqKgIWk3YL82Go9F7fbRp1ypZRvuM3UE3zPDaZ7Uo6vPADTi
qVyrHcroAefcCj3AdgKQtzYFodEqwA28DaZzEs6iRbb68b4UTnRQ9PYztT8aNxsuVo7nV9OtOx76
O4HTzXDvQoCKvqrKrt8TYe7GdD2GcLjg9KdSWQqosI3oqwj9pXXTCWX1EN06MUjXPIiaNXZY9dxx
7c3DNLjNgo4vrUZ472iUO6uaGzRX9ryL6864m9JQoBtznCXSGUyj6RHoV17oHdGImtvYH5M88K2a
HnwfpvN9l8p1JTroYVpvHXSpIPkwqS7yutJOlcZtNhvG294KuHG0LuASPtiHv/kQ8XT/ungRA/IZ
sjk8bELpfg6/ftkaDbImDarFrTah4lWWDtqQdkcCPVrP1l3p5Vl7V6fhuA2RFGhB0vuE6CiSjTQw
oR2V5oQ+Q7jHRPYXisKKxILaWBEffg3M+TyE6dacZe3VRfIJ+YCUEmi+4QLv6N+4txTUt3XAXZgg
hET4XRZ3h5FeQsWNFMQR2/ohmMHuqWV/TaqZBDh/GGjMUkX71qw/pZTDO73jNefACdZxNbwwHZkz
2VBdFSx+lf4zzfu+al6Kwu08txlvioLhTDRGt5SYFfGziCfaI4Up7YMiJQ3Cdb7OieWG1Mwxk2Nz
iRbNmessEDC3+dCXwB4XohFJ7ERbGzGJGe7s6V32GJQI7i312olX8nJeY/kwci6DQ4pvu3HYKUq0
Elp7VJEkgRlF9lS3TB86qJfZA08EQMCA46NIH82mgqWUp4whVOuaow3n40ujjwCyVT4qX4hXGA+4
n6VB/e6YdB+FAUyQhjc8uPJkTtzxCS3AMj+/hZl6ddR6Zzg0mxXr3FDZQgYjnw06XwodBHSGVu70
dHiJ1P6xrlUi8Sz4lTRgPECFPIepIg6oRKBZDpcc8GfcWsnJseEgQZzfE0Cgk3E9kaW44zJ80ORZ
Aub0gkl7mVOVSL95byYuYqyUY2uMo10y69ggEncdzVmDO894p2nsS51k8zb6EbcofcnuOAOEy9Fv
zzetgjak4J4qe/tE3oAFM6+heZY81DXuIfwonltOL6kWFGthF98BKgWWZpwwY1O5GqlkxHQliAsn
gT9JVZ9e7SRL14BCPpNueGi5dscpYyDmC6kPbSrz6z4Ufkwbbdv1b9HAFjClNGQmA4SLQVtzBYsO
sLHzJFqvIKXLiyct3iQaRhcQ+z74I5qROu9zCQGmnsLtNCmAtNSrIM6G+SF7NndbxDJPpoCw0rrV
dEOy1FY2NWCPyKsCq36khDsokcRjZAUEovMATMujdXvCQ8eD6ySZtHF5yJx3cwJWOdhSx69FYocs
dB4ZsD79/F7dS9VhriTUw2hSc9HDiZ3+BXgQyPolLmxY1s1g2pB6kHAsE7dylQGjYKRlpOXBlYLf
tUZ+GRvgDwNEeQTsBelWGgrIAu2z6ftyVdfRnak4/TrnXpTTL91yJzahrUok14b15EhZn6CZMmZN
U6/rJB3nyZgImIDKm3K/U0PpnDL3HInym4aEeqIhT17qbVLiGc0JHQHpNT2VVjD4ncbOkXdAhvJ+
0+rJc1RioTBjpVpHw/imqRQ9g1ZujIwit+tUxlI1zY1pvEZBUXmVOEGQ17eu5uxiMyvWUotf5+lz
qbB3VkMFQ0/Zj/VZ2zdNqsJi9nIXHKQ7X0eLhEcrmW4FXL2jmpDaV6XDj7Qd9H0SdP16nFHFC1o3
mAKV4ZTZ8XfCRX07m/j10EdtU2W4hdcSn0fB80+d4Ckzez55Dth+e9zb6cAuh5cEphsC/54wTtcO
tmFhghS3tQZfnjhbkiwwfPNbOZKAK0u0cMbS2Bpn60wUVEu4iHOEnQCdXAYOKvTuWQWsvSW2rFln
WnRjJOJeG+iCqQacG7qVtjd0xTHW2utg839A+lEfF3rnzUTUb9LAFr6BKSWhjZGbRfxqqTHsq5Ah
hQUQwQqpi6f03eW+ndCU90Q5vmQhkAEFgGQYG7zppgPcXKmIaxDRISOONYNsdguzth2fAXE2DL4w
ReZ573pSyajTbX6/oVHugXVcyd0MaF8VROsWpr1qxZl4aXftlvnFKNGKQuciVXKGgJbr9klheEMI
kXsnWvpVOQ0p0NVkiun6p4PGmiqz8InJbBbjp7GtnfGWWQQ7s9vCuQLiGM8JhwKfATm9KIXq6XFy
jDPn2+IY2FiA2ciI9IzoG5a3l43LvqgLsUprp/IcNbuxddOXdaivM4IIgX+86yrKyqDbiqE7Gdr0
SH4AifPVbR7Wj12t3ZmQ1bzKfLPUjt7jiN7ANnAqUOESka33T5bWvqPcf6kaADWlfMw1YzjgbakA
Qb2qnsgY8dVWdrFJcdnQ3enib8XU70ILzVxAOTf1ZMJrPRg1o6Uf30fzXZA04ToGTLcc4yvRRL6c
SI0x9GnVh7MLAPxjVPXIm81B+O4IfhAew4rpzg5OFhLD+osgD/Bz7Mk56hGFThlRJydSgxk5EB/o
yPpHARI5Zm7pGdqAUqFAN8opS2ww5khjoioLu0WB0jzrRL2w/urMR1V27hcAtunUvI0oKc3+BiJ2
C562Htf2NBIzUjON6wsRbpu8SjxFhRhPIKO32FHSZJ6JVSB2zOqKPXl8L3Kmt+TGMNCrUb8GGHXX
uoSio4uXohrirTUtkglm09isJTQlt1rXHSZGU2ad14KH8onQfCh7CPUlaMpV3ZaPJBsTUhzTMQuB
7kYhBEWMiOs+y8VWYWq7Aj1WuZhJOuOau9lFaS26jfLWrqJ3YOnAmqti8gfX3BpFf7AsTC5xTRsO
9jA7te8ipPTKREecHSgIH13y3O3qXs0g7LXSOVr6ZJwn2yL7ekr6TZ5TK4QBXyxGFd4AfiItSMTI
GVGyHBXaVkxmizjFcGn3Pwq1tbZS3IVkV9+EaYoJhh3a4DPUjiQK2PpLqZq1B59hIMgh+xHT5ty0
dndASz/KQFvn5XhfD92DwW19IwprbamIKeD7DDgmVlnVl7uASGU2BqM5cdLfx03/HSe9Q49trjcy
8N0QlG4GoJ8PsAlHybK6FRvVWRk2roCqTBiHs51GQo2UXH8B9h+ukSr0uCJb4jUnkomj8BBi0LEH
OII1jc6VpuSbgoR31v4ZZdF3oS5ubAPfUsYW2kHJ8umO+M1g37lGxvFzq9UsrzBKv2tNGfze6bYT
w2JQM59A32HgVQ5VXji8WQOQeiP8IvKnhOWWfAMEI5nECTB5Lnm9GMTQw+SfbchOG7Kp6EK9susO
h7r9LNpo5/QsdT1ycIbzJHMdEuvI4xW3Vmu8tBzbJoTccwiDzDDD+iYcwy3SN2wxUP/3QqufCr80
dJ3CAZ49FwdPtt18Jmx40ynyqc6jaD2dE63WTmPtuvDDUHKZ8we4z7McrWNnz9giVL1hmj8YKzFT
neckamZScRiEpeeoxchslD2/bVdv2QGWuXDW7FJGzOUk7U2hzA+9VAN0VaK68MwJK6jZRpTqc7T7
/mogB0FPEld7d56PJgbVg5xILbCUCmFFSYZ8HCrVwzy0Nw8EqO3s2TYu8awwvC/Sj6xJDwpJNPu0
JR+uLBUgUqnqRVrJDSTpdhQ88d6mEGOWEjNlN5VyjZij9HVKmhmtfMLsdIsSI15HhXYNNpMSNQfc
s/JQDlCoXbXaq0M0HZQ6dncO/ZAkomuChkJimZFGVR8sk7xws/lqK0EwzNT1B1bgB25MzGMhtk+1
UA/N8iVQ1GenRPoDk+4hH4K7DunVxm6rxWocsgnTgTykjYWO2hgZ1VnacJDLlzprXN9NJTcIzcSZ
19UHuEGBNy4jTlfQaG7i4qAiVj30LsHceqcTn7f8NavzZA99+QhoPfbDyWSWF4Qz1F4wYFEv6u2S
i9RmgcDVWa77mPtGps5vAYttlTnVuKvNROMsCIwjKWK3zfK3fCBpKK4hGjRhzVkJV3MXM9JV8vrb
cGpSl1zjzu3bbcu0945NZN7o2fBJWsaaiG4Y7okDbrnP5xWJnSXvPTbyMWloEWjdcARDORNHkD8o
DYMFfi6n7rCWQo29FARH00W8Fmbj3Pz8ArP0ITILv6qnldK243ZUyvzm5xeix659Fkmfchf4U/Jo
JYZ9BriwEoCXRC6OOSEFGFwroN6Ctd0EhMrHFzjy4ybN5GeHXZBL6Xio0l0aKMo9V/dUy8/R6Pzo
B7lvFXFXVelFJAa8tOns2AyWZmX6LGZOU/Djq7iOqe+x2/a5SdSUHd2gNyHG0OkI5Br3QSK8ag7B
9ifRjWLmtxYXHUZsmR+QKE2wOE9VQ6MG62slwlFupVn5vbqWYXHSaFAwO/AFy6Udm1dtwPtR2RPj
xn5Tpdm0mS13x4nlBTauTTdQmVJCbl4ZYCMttV83BIuGlr03KENUV3uG6AZws198hdBWlx8vCjYx
i7LajrQ7ysSN0mv30ITvxjG/zo5za0hOMEvU79UUvUbQ0Py2/VBJ2fO6ofGrHJWBljk3oUufxh3t
XYsZdeWQ/ysdQqjAtWPrmCjnTR353wS+HArgua2qE+L+TWE5t2NRP7g1tljmabnEgzwW5ppmph90
5anW1Ee7VsF/tnAnHXfFzIRPR1dudI5n0c6sE7ZWBodGc9tO1qOrvzh2QWwwQ/8B2LZtneG6hmDf
uN6GHLxEHHDtqtCq4gzmzWOeY7gvbkR8UqI9aYsJsMYBN/f45Rxag8Pomeq4J+vTZvLtIkSh+bBM
Cn06LleatAMfJm3DlbzjgsjqSUzwyeQq/gDF/2AAbva6vITGnmifgVq/R0L5Ugz1RWOQy9zUwPni
0sxhAA2z7B4iKsUtznXEtfCcGcihfo3N5DzN2D3NWj1pzgj+e0wiCmY8uDMZtE6pnfu+ugCWY3IW
yNfKeikV1/RFa1+IUHHXjCcRBNrbyakmz3Rx49M1PsPfbaHJtvyMfZdDp5R6cGkC+750xo1qVDtA
/cFxmCQfw3hexSmlvdYoI4To/hTQA5rssryPEyYKRqrsXCj16FdwIZJNMmy73HnTJet0DKEtJAwf
m2GZq6I6VRJ7P5B6cgxtWgu5RoI5VRX+Na5mK2eA4p+35oobU8oxIt9pAjnkX5mTV87Ga69IFliQ
SOrB+AB34XVsYm0f9ZVYhy30z8C4R2wiN7BUEX5ETALNcqR4UYzXuUiX4MSS5ND6Uasz9WAPOhxc
dJHEBwmszBLmvAw/XLArj03ngnGEScukcEWqsOGHrX0NB/2mbboJpSE1SQFwMirRBCiPbbrogYiC
h6PJkDoI13YVa5QtDNnrubgA/Tf9rFlKf07tQVZrtzLXNZGgu0BIuQNz9sRVc/KbSiEHWiLvSTMY
M7ScQKhQ+ZU2Ze8M9XalyimHN1dfpK0kd1WfPM4Fi0corAq6skhx9OGUH3NAZluTvGbfHFA+zcKm
d1UUza7BUCbVptg3qXmM7DzeumgRtgkaqJ3bGIi4BmzoZgDlU1SEB0sRb2g/gvAv5n5XFvK+CYKF
cdHdwspx12WYfjbNTZM8wo5wTSDO2DGD9VB2o2/XVgUQv74ESbXl18d5yiu1hY4CC4QpOR+oEoah
UPM1Iyq5ah0r3dNPGu9m8iT4HKT22qA8JSWcjh50aRpz5ocdhmLdK3roIyLADcjVQRgjp2o8f7jp
vE7wNRGK1Jf+2tVls04GGuepmo4b0QNEHrrbpB0vi7BpA3DwFNY9l4Fk8nWZxOe4sSB+tOXRGe46
qtUbhevCOCj1CQH10Nnb0mVQ3A7QDtIMcT1Sc2bkXC43NWEvyO9sHCPo8JK2LNfEUxi7XqIsEWmY
nN2k/IJeg8cKeq0+sHVImyF+VacXohC4lg/9tpbkDYFZ9kUp7oc5RAjcdc+F3TeLnZwDDKRqOPaQ
KBB1eHPQP4TMmtduo7/kWW+e3aw953XzUbX8rmHAgK/gQk5rhn56kRZ+1HYuFz0DXk09migYgp1S
aZepUbNrG+TvmGLT9ThNNRz1KT3MenYFEDQeZPOf3J3JctxKm2RfpV8AvwUQGLeZyDmZnEmRG5go
kZhnIALA09fB/cusqha1aLNe9YbXrmSiqExkDP65H5/eE7Xak2ZZHDsrPpjZfIIOfIHyS/SQZp3L
6PqfVtG9Wdqn0K+yp13OwJpO6ghHfS/mvaem90HX8w5zizpbK153pPU6EfQr0xn+QeMUDlIDnrti
cwYeCc2iain3Mmr/YKK7n/H2PcaWs2IvapCnBU5GY8x/G1KubRO5R8mwpU615yXgPMrd7HvjzbGr
t7V06jGJDFTD7urrxTk6+hwkhboB1Cb8eXYGvjvbzbwfOTtbsggurkMYYfSTAPRG0l/mKrh1+fKh
mukKsQz+mjho16nvZYfPhPMaQoKc6hMlVw3uS9wS9Xq4lplMtnbWwuYYOrpNMOF2Ix4WG98LPg48
3i6Oemrpz5VjxXfBj2pvU+rzv167nDP83eP6tBgrV4Tp7Z5yb2KQdkZQ3zyWjd0+oDrT3UMLFRNU
P0YV6F3qoZTowJU63pvBGfsQZKDsZWVZR5eqQki+nTrkxOtEPAXnZuqGp1ahGnZF1O8TdwayXa7D
RMKddEzus8TCSuEv33FP5UvVzAP9RlxBMy4ch6nhggbEhKy4RYAhKRkjTp7AkZMm7X7Ckv+YmFw0
jah57OAihYAlk7bCVz7EiKVy2WOnaU9tJi0cXsnfnHDB50JgEvI7piiR4QqMumzv9dxEstE6oymO
qq0u31Hb+xhQY6qOlYEYNWI9w9f1YLfy5NL5iYGrwnjGpEZ27E/UrCz7SSmUSrzOhzL/mKmLP1Uk
oOnkwBIXGBBz2FkOdr/VgUvPdqYh3lCZNekRuKzqWqbk9XM646h1urpF9vRvlBWxga/Dn3QAOzQs
u1xHoLh87ikqxsQ/ZZM8HUubKEXX7KeEoW2fMjfIpoKLHZU0WTI2+wbjPuLZWRG0PKtU3kQwlcfV
2cQHdXi1jYe5qMEd5Sp5EkTP9tRSbVHpjJ0Hs3w7+E13DGzjrh1m7lu/wXrL60h/vZwTfd/3TymR
6DarPn0XQ1JHf2dcsy2XyQMUZJp2bDb5Hl5J67unuGwxeinTPU6x/pD0eYR1IuRBzJysAoLWEVY2
t5oaZo+KgX1lE/yN4+l5rEDDN0l59lvhP8Hz/Y5ZHU6CQ8OuhYi+dzHRhIGRwGNKADHlQnCRGI1t
1vxkesEtk3TxpjN6sXWbgDGgAcrVn+Yz5LZj008neiXrSyO86TYUQX5gsatDbRe/XVXGD4kT2y9x
P4WiU/526AtW4kKjTbdLfCkr0WzEwhtQgPV3kuXkyfmPdhmZGAODoFZRxM0yf5pcChecISUAYelg
3aGMW6JmZMU++F3KVDyrV/7RiU8PM228nNQImR1GSECgxx/sJu0/Bv4qzDzQkueqCV1NsGlqY3ry
DMJQeYlZyYgOk+/193Y/Xb1pQB1y2mDn4m3aDKhUfBhfuRxRZ/1btAh+sT3rq1DtnWOK0HEp2hqV
+zeyiPk3ztiGdab1CYc3Y1U4YoJpByrKIK+9tQNyi7nK9Yp7NuprUQTHymj9Q0FdCzeXMr6V6ru3
YPfGToeYlRVQ7hdnP4508dTGX99e0ruafIjQkNkm10lv7qFkE7qaosZ+VXTt4xjYf6cOnzam8XaH
rxjlZtJqWyxsDF0mshfDI5WTPXHuAVMnl5224pbNQD53fURZHR59VeANkyIejqp8jwN54fmg+aQD
v19R2UMnqUGxLEiaSlRnPH0NMGPHIP+C4ZoruXemHnMIVxi0W/uM92kouvgRt9exktYlO1aLx7/U
8g9TN8+UreaoG3zXtjxnEeZUT0AaFaK+ZLUCXcR0Kif7MZf+cM1np7j0vN0PbefF5zmbqKOOfGJe
7IFE0vdpuQwHK67eJde7TTNUOSNzsbNT4nJozfgCW/EJ7Uq+dmiHHKPanzQvGVr7Mg8tZLhlGtjw
qobpl+oiTlw96GKbBAJFYJtgMQ52JIITdU3NfnRNkD9TxbTD1kbo2atOapEgR0UjcJ4uwM+SygK4
NFp3RsyslSNme3UG/ZVF5t/U8fr9nMsR3x1H7m5gF2nWuqhZnoyxuc8tkFl97USgpRj6tFjdr5rp
JRcn4wRm8ACq2X2iR+2N9uL8Po/OIwT4xDEOsqufsIUPV0txAJsjesY73d7PevHDHoh3GBWgvAJc
1YecJsyHGqI2FS+0mzbIAWbfVXu/jtTTlLX6aQYL1AS6u286qXeVYvLvJEZ81ra3iku5+dSuX4x8
Ao1ELo/MH//LkMy655HZOcFC+3sUz5RiJiyvCaedu2Tpbmlf6uf+uIw9Gpyfm8/mOgsKUrH8+9dG
y5s382znIfN/flpXTi95nlYPQlMj2nbTi+1kmJRNi7KmsIilepeOq27Ko+kiXhr1TvDUpROVn/qf
36Uiftj6HSz7OXWNLW091jEOgmcCi9lPzz2ub8W7rUtcIKs4SsHWYykAsTfjM8VwGzkX9iPeCW4O
dsbKVh9lDfeFpidWWrFc/hn3/7+OHv//5/tbDWj/u++PSxpv8e//s//d1//D97f+sX/7/qx/2Yz3
8aVJGAb4nCw8UP9p+3P+hfVpjSLbtudK05f/FVM2nX8RQnf4XZx5eLoC3Hn/aQMM+IY8ewEwVIxe
GJzl/40NEJfhavT7H3Yof0UrBD7hGMQR3EL8/n/zcWQWOneeW9vRCf5MKWcln8Pm3i3TeDs0vtrL
zsYbgFwbxrW4gq/KOX+Dc+dW20uct3TgOjQ8unHYCvcoBoXjOI2oQbcvGhfXBm8Zbmq7/2vn6Zcj
14fYpzpz9uA4xgYlAVRV+ds24Lrgdf989/PYyS8rKL1TyxSVtgQitrEzvts5xUG1SfKEfC0zhiA2
HiaVvMpqwAUvmJX6svqLTRuukfSYN3HEAXd0VJbz3FjLxfMGcxtlbbupO4Q2ZnEvuXQYARRc5N1u
QvPlFkz7arbPG2ol53KOLst8YYGZb80LbUss0RO+Ixt5mGZtZmoDec++CPptFQACWqclQ7C2njjT
gfyDWXj+vl006jGREEG/h/JWpGX9myP3G0O0L4slAngAL7Ds75PevIvLCtGXdqc7q4qeMn/cMxd2
iIHhAFG5W5zc/K0xyWKr1HxVSYoJsiB83Od0qzYGStjcEHXIjBzjPBkRAZp4OxbyRlRBX3wSCiAO
3LtUkAry5o/epLkzGPND3sz7pJ6CA2z6Ey1pTOXpkT24fRe2MWPjhDNFh1fQiJ6oa+/DXJIXEhPd
vITMSp3P2CC5VrmVF2ZNv3dHrqvJiKEk96pv5kzmbiK6cxTRgH5QAG3V8Q/4aLEnCw2/I3lpluey
AqMUJ7wYqeEn7ADFu87MJez646CQoRSWPGtgXAs/+Asi8N1gG6cmHjHsgVg1eRwwZtpUjxTuMc2c
v1NfXwezbELPky8jyR1ME80XvNz5mKmS1TyrjbA11ENOPyYaTmFvq7XBJY3I0tY21+NMBz9RYzF+
kts4aGjnEDxBs4t8TcrBohWuC5giWR9LBwOxZ3oALHa2BG1jSwP5JWE62nIipkYxh5Bmj/kvt6VX
gLpdLlew+YrqzbPKo9Mf6zSaNoyckkeaau+mAsInBltYux4y69DhubDibVMWH03JZbJO/D+BbJbN
HE+vY+ZV2Mz990wYV4a14NDthFyrJiFaVb+rACstSJqzrHA5ZHXa3ieN2iPU/1iOQjR2Ju+gi4Rc
Ha01O4NquKBJ92hlOP1NBvBSVfs6iNQ28Gt+bkmrpmZS71ApasviSVs9tgHTfBFmF3pO1x0arYew
JZQzznKH/VScGa6PzIvrDydrP3RZVOFQJa9c5Ei8TGynyumjsJiKZ447M1xU8W5G5pU65u9RZTb1
KT2eLz4JDFiM5TLINjm7XYtpzm7flYF+0escX0stOVyn/T6mvOtYLsRLSELHnFqKfRVUQMPlPSVA
8tA43cNkpBiVILUx7BhtPkpxt+cMhKpHtJ+h6ASZNGGOUY83o2ZibDnOnhjROy0fFyzKLxhXFdLK
oS4L6/zPl95xyXTZnPH74A12GuwCY1jCxs7oWBIzs5lIWTuCc+HgBRyoFd4YpiDLnuzZ41I64qzs
RPOgFdYWqPfRa6uXlkWblhbgrXr8PUb1uEuJ5Rh+vDHzxNt5vThgTNX4kTChTfPDOLTZdZRzfwxy
59avEyT7Loqt+iytcgx7nJibf351iLy7IclaeifTRwr5riPb0Vli/zgzo+nPpTxlyaTDZfX6pPag
LnjesmzQ574njdFmuiQWWbRcRxlJOdaAG9oofw0dIeNhrviJun7ctjl8VarJh/PIm9Q4DgBXj5ic
qbt3ObsZ+fCU+1GV8xrk3kZK94F8w/jQ+WYVBhYzdMbyodXjeposvnNHSJPMxUuD+hB2NEPjctB0
JqMB24If0JqwYIjfiy/eKq5QTj+353Yd1GUUSomVQOtW/nuScg3otHKI32IANeAeS4PHdcpHst+k
oQ89dGC2NaJEjULdoy9hZ7k83m6ZfVc1kF8+WssjHteCGwbxFVoql7qcD3M8XOluECDXsh9yoFwD
V3trjRh+xm87IEhGr4kXZ1dz7dyJ7OE6COM0yZiWPO+lSZhF1tLCwesK72TNzjmvup8shmYw9xw0
A4waYRowaLX0oImoV9+u6zUXuK1nK3Cw7rkfJuMgyNXMQ5q+aXdZBgQWb1hoo7wfm8w1cZdqVlIS
PyJjOqYm+UcjRh8dSARcWjIKV6Cezn4UEAJEvVsDWln+nVvOI3021tmqgE/76H9Ge66WDmT5ZKNz
rrcMJUGaVj1mBhi6VN3479JAzaCYKTW7iYfgLHAzjDOrAbU1HNiJ5MZJMewc+GUbsKPp1m8HGsqG
LN7h38YvXL1zYOces/ayQwvw5YN2GBRaUKcFbjCLUVo/fc692WzSSlLT7ryUUf0JwsrOaauFx4Vv
V15dmqC2czKcdF97uxjPHoc77HAeNfSE9Te5vVxya93AiwbK2k4WHE8gYR+NAHud4cBMwJnNSMJg
xDqjoTfDH8AUz8XS6gsdPUSeZV5vdday5CNUDF36FmCaO7R995kaBBrdXJcYGmuY0MlEg/AgGXgs
DwqI3tFx7TvOiJ9tHdQIXSnlxYA+sMqKxP8YqBieFC12QDQYubrp2ihH9eA8lnuLz/quYc3k8lFv
GFEth0Qlf4oANLvtJaBiSvoJu7NHkoEh2S8uy3qXt0wIByqH8JDtEy0fmWoD8SRDt234iMxVl981
hK6uRV7dGse4ugg80UQWPO7GD6My30rVr55SYCyDqWF42DQwuwZxOBygXc21NI/L3zw5h2Txr0vv
PWiPz+vYvdKdczITa4/JDuMg1Wy7msFWMj6XjvMLoRjbsKxJdPlYhBpCpWo2b1g5gFUX1nHhEbKN
/mHoGOHFCUqGOwxrYLv/2679OzyFfeA91170myJXNqj6OulDHsyXoHUOutYNNzhGs7Hj0Ghnor32
85Pflt1DkLPUzbyCVpsWmKklSkkF6dlOX6yZmtGIXA5xTRtTgcLiiB8a7nrXP3tQJULKMjdLp+er
Ww4EPMhs4/JG46SHnUbB2aCE2+zQPa2q31V2wMRiAqa9dk755Re6yH7CbnVZtGneRMHG3+d9wBau
iXWpCfp55aItZ9Mu62HzckC/h17zgZkl2bkdLra2jo/G0sM+nzFbmfiZmO3bu9binNsXbXJjOJIf
/c754wzcvX2DSmFzyu6iLZ2foBaYeUaYcmtkvNs/X1JOSZ6s1HFRLBYkbvHfdBqiIpWRwh1k6MMa
tNp5ORtTUt9m2hRva8/hiUjs1rBhtKRvEgrGQ/Y0EEdgPApbOFa4ydIPI8cVnGIiivzgFYqhecRL
wNixjgD4RDHcuSCZSMwKTHFyjyD/JAs53LhVXBI3ZfAPrmVhcTx0jXV1ejoz9eiG0pbejrImcQYK
DjZgZoLNoQm/ngfHLSfUzcqAP38+j7UmyJkUPr6nhdyEBzlnHskFWFbKp9cY+7OX4KyvaabfSood
vOURbslCcUOAcGZihomYW1Z1GZ3d1TZUN0TUVUqaGREYKDsrwDLviVt1oaDJUMpifIA5jfmRTLbN
OYNB+r1RBqFuYviZrDPNkQw3xcp4SqhDxsNEAHId1htoE0CF9D4K0O4S96rGyOcX3nO41fCVyNeC
gAoTwzrB4E6gQPh/OHDQNOlE3SGpOfgxtQuKc55MNFLQv7gddPYZ+StRnh+i4/i7oTpyl6L8Vm5/
EMnIWbOSKtRlt7Npw6BJr4XCwxAymXI4L47HPxLTP7cg/avtwbRkPlWOc/YXhO7zFKUARbl0qIRT
tD+bO8CTT7aqnqOoqnGr4DGrHBZx9J2wn8SRnPtFSZyfeZfyInq8M67znLgwLmsmqhTYQhYpLKAG
9ZNd8unu0P8hhfxl+n6g3nBbkjRn49H5XnUuodkgOWVGfEnxV5SRaZ7nFsBQH7XYlrWzW1LxSqV6
tqfG8iSZFmwxhUAWwYovjOfajENAOY+5hcSHKpxuVauKTeCrU1YVX3kauVuZF2qtv7g3eecSt2TO
SgZ6sa1nqxSfOpHUuNceiTRWQs6q6wtWHUXJmzQtD6nKgGB1yLhOe5z4nIBk4syGhh2mRvAY9fE1
iZz3bqpOrQgesoWjjlXyxuU3ljDKXtk/0KtjPsrRvbOUOUno+n0W5SWfLYx5nN4hzuqzYrMrQeEk
QY8rgRvKYcFs6/nVk1X4JGchPlkCHz/wdz7clBsVy/g0ckqxUmsXld24VYP+TCUvycxjFaMJgH3t
oItOrKMmnxL2zr4vkKwFSPL5ta2KYz5FvxKN182LDEaLYZtWDFjzaMv+oKmAeKUe8cvI0A0EljwA
9JtexI+sUU8GdyM2rnYLT+jWNZgR81EC8cyuyqNxj7Yf4GZRcZns7yWF12Qip2Xzl0HpJ9FE/p0L
boINRSF3IqIIl/T0k9PCubDzN6P5UNd5JszmmZfEprd7VvWXwIZfLV+5J59dTIMHXLhxZP8yzPTd
jscDpuCV8jLtu5ne1ACVvOqdTYRhkqBGcmM1fB6IR+fdfDAb9/fIXTAwX6Vu/46UwGwzDESgbfqj
Gd+WGVP7RKAzHNLivEwtpKQJ+QMGlufPn7GO0TXqeBco5sqm/ezp8czS/TNP9JXQZJoN8k/SZK8T
d5dqsBDB0Zu3kkKw7RLX6PvLch8YiwUl6Nl1gr+ugg4hFyLrVcf8epxwBDDl2hg8zBSBPjfF1sY1
6XT2k7kkcDSB3IRO+SlsRtkMXdV3AXt2O16IqKIfYLjYzNODMpZPVmqWbd95BqM+7Jq6MvFNkjM3
pgsDfUjlxfCENWrYDeREC4ZfOW3TOCaau7zMoIsonVKLnD6mwBJju8Z+WS77YLaOK5+OGbyPsMm5
M8NikFnqKUWshxJyRnX6YMn1jjqJrnbN/KJN5y2t1bR++BFeyRjUGsW7axvGxWnuqas9o5v9wVF+
x4Cx3IjB+gwGE4THask0L1hHOf6aPsdVQqYCd3tnRDxPBeIODZZ+535aNg0H0cgoZP6Z4vR1iv2T
2VGFsd7mSeJXm/UndFcOedRGoXCnp8RlYCL9iL4TSHaEv7tgZODrrWa0KD0rChhV/MxgMKU7cPlt
QopHPadDdKK+LoL0lwybKfjhiW4uA0XFzvhReuq8DMTK8O7cOuWySZDe246S7bNz7NcxoP6DWf9d
PS5yU8Ulc1+ti3d7JjYC3Gs2zXgPMkHs69VsAnr+F1IyPRgd4/YCupJbpParYUNNtoZ0ZNLt/NLY
q8NoIGBom2Oxl4l8IH/AfDkAl5JERLrA490ts/cQmOljIjo8OZ2G9/aIB9S9jdPU7WMlu3v8HfdD
jFgWGdzkF96pSXaQWzPjSPH9obW8t7z6Yyp99BLvMLb9uRjGu6hoQfTPGQ2tfXXULTY43bDoJxGh
q7EDUl3K72WYJKMNX4am8620We6Ej/TE4XiW8uZCV9TFcuk83LSaIl6601GlMMdeJhOVgQtymdc7
+taf2278GpZo3HC8+CFBd+c2lCEIyjcaN31f7BEM0/ykYveB1N59PVg/FvfWkiKf0IrJWdLiiwiP
lyfXf6pYv9qZupjj+plwRrlVM39/Mm8C2oVTS3xbc/1G1AESWHeNXDPeNUP9bMIILJUjn3zxq64c
mzFvEFqjEMeamHUkq/a+qmCCiKLbGynXBbvDkQEs6iyl2R27WVNhC9GO4pA5v9h1Hd9DaMatNDv2
l6ifDJ4Wlu++IqJGHqzJKg8JMXDAGMT92RyKYj/EAK/subt0dZ/cGoVRKCj4K30/zl7aEk8SN9Jb
G/fGFsLcXy/zGuZqSm0T9vrGaGhvENUX1EraRafbbOa8cVWPVBd7mPP8+gmeX4KBH6PpmLqMe5Jv
BMarCWlxqb7yoQsHsInhbLpP2eg92u6tGYKfZZwuxjCdE7+fcGoFDzVNxK4uq12lL2gwzwOphFI7
6TWI53PRWLuJC7iAozPG3Y+ppc/SU1Ojg5vB8cy/tWneU+Vi70zHzrfWVK3+A5YcswPBswSbdvJT
Tp9/xtz7xJPAt0GxrelqZn6mH4tC56fGePLdSxWZX97gcPYX6khW2d6hhFE+6vnYvl31VC2B2JKe
Cc0SZ2W2DCdHjv3O5qaem+kOjQaFYPVBLuKRmTP96iXmU7uYPmozW25tjvfJH5EPR0sDtVui+55C
1zYvzyK6MnD0T41S+wyMDhVh8YmfAru9Il5RKzq/RFQcB2qOQ2ueeTCKFpGNfWAIQIj6OjBP5GpS
cotYuEuj3ZrTjNrVG/h5U6xzJTYhLi9JdKSjh/MLytXS6OkJ6/R7P4+0MS1o7k6Peqjl6zgRxQiS
+H7BxMpG1BEDXbZtag2HlQLlVcGwOk17NHQG5TixiUJpO9qT/1jFvuawiJObkCerk4YdUXKIVxOB
u8lUvJQ6eWhdPjpRznWJ/PkR+fvHTrwHVzhs+pm+z92EXmuBzawvf8kSF4ss7WlPaLi/c+PlZEbF
YcLA0JrlRwzDI0zIe3R5fChFfGctSh18W98bDgmGTLoNMw2s4lhWjmaEphNHnkNIGtUMw9kpzqd+
u2TDvFmcmLEhl3ChKX4qRuNpHiKYLytLCa8C+Lyo5PzTdgEfaPm11PZLFhjmvanaiRdp3Du6Ay26
zjvsngJDCyYagYvfWHb8e9zxXtj2wryLfGDXfqEx+IPPQ0u3nyRiCexYQje+jN9oqP4YcZYk+yJo
myfKXBKyACktBxhScPTyQhfgf45N2TgUTKK1tKjlX6JC8DbyRyxi86NHo4iCD8nw9ddgBcsbzJxW
GjudqvTTx6Qb6i6IbpXv/9j0WO+KmScZQ/epTGl4tut+2VmSbaksvutiMs/AHCz8Bwg4o3/oAGJ9
+9Z4GSORw6/DgMoHrbmgdmKla5+jxeAdSIJhj62vOSHBLZt6aQh68UiNasZvYS2PjhhnlLu5P3Bj
5G5fOd9ppcXZmCkaywExwOeiKqu0u18Zbr9zvVrhMWzS8uJQvWXVa/SmIqQtF46qHpPns22V3pEI
99a1YgqzpAnpgl5ZDmcVmZFcmCwGykAJp/MJmarbze2ECtEOLCBjCAe2xhHaUvrePhuN2+0bm8si
BidzF4c+vdvbgqdzg8pDcsJCA8hn89Majc/YF49ZFW+9ym0QrZg+eJ4G7z8fRru8z0TXhkHaERto
ijLEW33Muv4NUvEFThvF5kwisKEWJkf3SWC+Ipu5K0cLT3pcPkHG/pu406/eyEKvAk7bJMEUtoiP
hKoYEcjVAJLSBF54pKnLl7JfqWzTlGwKrmNPrRh/6xk4Zd5QOZ/n1JujJiTeJMjO4xwfUWGVww7p
EeYj9yHufTE0Z+fAcd4MCxuSLfMCFoGUeTqcWBEOpOl5mZBg0IqOlKniZhv5ONdxsc1dGqRqPGmb
Sk6Mwg3WzxS70WOvPuxxmT8gGE/c5I9qATKUyPzYsnLijsjudYtYaTJ8Khz72g/uD/nn1YKGgF5X
NfMSUseW55NV6pqTZfqPJqIeU74aQpwttxXJcOVFWLCsnOs31gakXnpb5oFNps5vSVX9SvgEHGFD
vxKFie6WUn8HhDkowxrmbebamI9ziwQOzsMl8Q/aohWwkl64RP1HbmOndrhjl9QT+PBcR9f5wVBZ
HFVeo5yu2rcfUecwky1ysIBuE9nesRcB/++AM8NEJH/uMx51g+5Ry9Hb6QgSIZeeiw7ubMMzTkgY
j+MSqH3ikK5NHfIEogBHZLQ2N2rOO+tecihSlzbAxt4smd+eRSG/ynVFiCSPX4PvXCbMD4mn3Jw4
6x7lkJBcmJClZGGGnvJ+dawz25GcTpzo86jUj+mWz+bA24z5f4OroYEM16tw7M3XGLcalrn+5kSo
HTrDSlfOtUnxpPFnbngLGsL5S2lxTZ/x4HhGty0GGxgpYN1YmU/EM7EGZR0Ny9A3qEfE7jg199wk
M3u95LIjlFS0D3Jw9gOtVls9q4OsSVFy+rHCHFBggROTUuNg67SRxsesN0Pai12ejd0uzjkpOnDQ
LMV/EzRHt7e/FWmE5VLXETnQXv2JzP7qREu1sgj/ZDZ3Te75307iz3yQAzMMKrIW6bBgLBalT/VE
/ACNPL9jOb0rfJFsjYVtadaIPwmHvQ0HlT/JYK0791BcUsSqZuL0FnO0RSBPwtQ36KTRI8GvgElC
J50NPqHzYGDzygLhhsTTyWG18nlY2FIyfwGOV4yvpu+b13qBD5It+S0S3V1pmG816Fpcd/IvkXcw
z7kXnKF1bt0sRC/vsJCndaiGb17bhLEh0JqSkdaxgKiRdOXDWLhAweq+O5GX3FsMvNpc0mmDJY4V
Sg0vTLdeGvwIZD3YDbDNr88tr7EtnXanZufZTnz+3eUY8+xQwT17+aZMm/5ep+e5SQjnRpPaeawd
twpsHLlTInK1yAjckvQKRz7hOx8jno7G/NqtT0FakhNqLXvGosaXsU2jvR9EfyeyhbnFGchuUTal
7L5cU/wm7XLBQU/XnuK65XgZ4EDO65Nr78ESH6XViJtdvA/mgzUHeu80PUc7QY6zUKa37+GabJwV
ecLaNG979ZnmSI0cKfnClfgSjJwuBwz7iFrcKUmbb2FiDxsrzolOuO5KBgi2XhL9blI4u+7oUIeI
/rgtfOdxaUYi8gMV6cJbs90FaFsxJPUeOtTXPzmzPtMc6YAlM6T51vnya5Ai2+rK+GmmCJeR7Vpb
qpZDYhgGs49904n8MEsl6W8S8PVICVydTLwrj7aBTBBhMSr13jn48o2tDcxpq2CfHXgbrD5/wawJ
xdJ5JEL7I3MpwqQgeSU9Zp0Tn2cbU/DgxemdLiHGdZhY97ACueXo9E5KRB94dTH9dCTAFoVPN68p
gRTOdahLUoiT82ExIWnGhpGnbmYO0MzcPM2hMUpU8cvxrTu9NMGO2DBvd2yFS1qgC3MuuOXsNbHA
8hfBzTBSU5yiBmpmVpfvg6BUcWav28GYj2G/3+h1KXaFply5qaazYl0yZlWd22jcu+ZUHT3mjYdk
ai6ecLi2E6obzvNfyzeys4O99Ihpco9fvDi1sb9pakJilu/BQjYB7g542wfO4hvOriSNpJXfV0H+
U1GVBIFhfBz8/D3OsS5mPXFoKN3DEYcEkO7y4I352ruLvEc2fNlk6/hc+zAspMd83MKmMK4XdBLc
yTZL8+Q0UReJuZAc39Iv/TsTBJ5O+dGlCTY0SyIa9hxyu3I4DpVXY+6Ycblx9J2bQd3XbsZ4SrBv
VH1LJVHfcNWx/GULxGIBxvBieibIFC8+RgGvizWtHcLAMZZc793EQrsQ7p+2n5I7tU2JWF2p9wmu
re+8VyNGzBxyDjN93K6wBujk62fqakzBTseocmdL/DKGoPAnRoVPr0mrnHOWntYT7Hks8GGAEmx3
ZmlVx3hwn8nIrCIpG0VvJFSRAs2yfSLJImJyUXqfi2NNEBfQT6qWvk4K5JSXZ8//fOnaOdhYzIWd
uLfDJcmuohzsa67lxQV1tI+X4q+aczRTXucNQaHh0SooXCVt1aHXmofK1jnjyP4GlPE8wFU8KHsF
DgaE2kxtM9dgzDtUS3+B3nEYs4TUfulg8/fa4jETrbq1JDAd1eYkZxOSVfzhNrP1oXS8/DTYTOKC
z8b0on3jrzF+xNbHf74YgjmdeZZLIi5gj9Co0gj+IvxxzzQuVoULVhhpu49GgB9FiuPa1YRnRKke
6i6QJ1wizS6Fh3lIgvlQjPiCpBPcB6Bin1OJpRa4Ez7deCy2LP3NU1wKrpyqfIxd/ZLbTAln0rPb
curyZ1uJJ429fS/zaRPk8s1ccHDrVU2TIg9ublpc1+Yyd2DXgc06vmKcIazZfaQzQIhiInxIGvns
5YFL5Le9uWVfHer/YO88dnNH1iz7KoWaM8EI+kJVD35v9Mv7CSFLMuiDnk/fi5mJ7nvRaHTXoGY1
OYnMPEfSkciIz+y99kKNa3kWAPrLLZQdCNdF6+znChhwwMDRtJLhYA6sdu12ydNiIKMbAwB0bUV3
xgArwUeGsZcQKFZhctVHRsKEKPhKjaQ5OaZwGL7U7Khsfladpn9KcxP51TQyEhChj3Cj/YLx7HMA
G9UdhDFcTZ17rWZtrVO/6fc8OPM92wxv3VgezTeabWEj/R6RxMwsHdadyYfG1uaLdNrmmbK20o4+
K76gq66bkYZm8r4fWSd5RnkeJ8guMhH2zrHa+3AGlVuOE91Cak33o4YDl1UJ7PbhdhSje1MLCqvK
JPtq4a+kGPUaDMpM/8FVD2pRyGdJQ5nI/aiCnPHA6I6EBWwdvjfApm9HpvpBga3HE8mGEGEAC1ac
shJdHGRA8GMfooOub+tenxJckDtmwm+jaNBi68TdJCyUjx4mEjNlrY7GOtpORbQHHWccvBTMjaWA
uFtBem/DOYdumrrbpj61aKQvnGyrKrRB4nduv3Z787ly2aJgvAJ0PfHI43YrNiDKUYdr1lU5Nai/
BCF2ZbMg2tuLwVJz09CtrHJ6+B7LDNMcOHjd3l8ECZMOWbJV/ZVIvJgBFs0KOQqYyC0HZdEgXuu5
/Chj9Ng2ZBxCRxr/7AdJvgrpq01Vo3vFV3zNSnI1BOzJm0m95Mx0N+lsrWvTzja+jXK68IzHznTM
DQeYXtWTegWoIHYDu03WX2vT0lw1GX2t21kPKdCLcXI+G294rrzI3+Ik9+goRugX0l05eKRWZUMp
ENveL9Lit4S7dRVmiPnpqNZ4HUHcqNLbEJS7m4knOJCEe17U0mRCY8wTgEBRQcTo3Y174VXMjKXP
WxrWTKKdnoJ0Pub1wp6JiXQjkgT6dLPwQFYlZN5L7hU7LzWtbT6zA/FJeNwJhVBPqmoZY5rQR3Po
azhx4OA2R8LZ000wuGSE6K2wBkYfvgwYHjFIoPpbWZkndg7pI0jUsVcLlJ6y1bdQd+Q6HctXgWF8
Hxm7yLTDs+1G9dqozGhD7Ed9FlS5mHfTrVEFbMM1hsoxHLstISXn0SVbrYHJhPxnRMF9jqvsWpTp
cxiCEnLCGBKGta1t4mpmfmKUt9kR/Ft4SbqHLGMTW2nUPMNiUrc7HhJcE94aR/VdWpTUhfFtoSA4
0Wu/iDHdOXn5mbiS0R0EeUHJ5FnhZxZMzQFK1HxAsUr3rmt5MJX6oIR/AoY73kxRf6kKsfFFQn/r
esxMTCJ1UcWkQP0ljcSjHTzn0Yz6H6XTbVlkFFQFAAS2xCwslDzYCF9Yh7lIHbNjnFgR4yyG71UE
nx6KJ5M/vn3Ujp1RR29oxkAV5bizC8n+c1g+3ASjT5tNfp/x0gV8QFX4W7Ao0Jd0B14JucLaWzhe
VR31hyRlThfSC22LfChvam6RIO7R7XUWXLOh2bYuI8CWMN9WyJslkW/NuhNvPBEXiBPUTiXq2mpx
2/YButXI03xyMEEJmTmh/dxom6au5ISNOY+oW7pqFcj8PiddDYdtvbME8vqoHkrW05L3WC32sAKZ
Whhfga8AydPfUweShGIpaMFBRKuuoHx5vfOxDoaUkJZSXvMbaMUcMR59DFXrtH3NwzbelH7WscH9
jAq+NET1J916z35S4RZgGAoki1+s1PmgDqeFabJjKqENDvZ30gTlQSQhr2wu1iCi1uDH3M2w3J36
OJXsb0kninZZrsQeRtgYGE/MFT68pO43BIn/jPZE+cWXHyMasymfWlWofeTyw0eKsR8FNvqxQjqA
YTRoOnXgpXrx+6Zi+m5mm9Ka1GPgTXtKKCwl/WOR8ZWNY/sBYfAR5w3x2w1vIBcq+3yUnByNsMJB
WsMsWomemQEKTRxyrYOpQRBzEUR3uuv1OZOU0XmK3T0g/W4jSmDJpvWc2swWAlA7waRxIqW8PzXN
PC/0zWR46cMoWaQbb35Cogjjr+BkqOx9rmprVVUM85MB3W/ukWoRVjNe8gAne9MSNsizu/VHu/8a
emKICzvBJxWi8nqL6wgQ11zsIJsgklIF4yKV87Byr+TEvaxGp30jfzI/I6DD9r8kLsu+2jg2b6A9
e2s7WAI2oozHWoAFUaHrYQZ3HaJVDBJSR1dt0ckUm47V/rac5UOQ9EfMiCVQUKIO+iJVS8MMAN3v
D1GHeZTiaOBeqndm7mnAVfZtpO1ig5h7qMmEiAUIT/pw9ykZe8zpUBM6GDWxZ4fbcJ53TqORhXI9
MfFnUpflxdmoku3opaC/JumtZ/cxbp1XjFqnru3lprVCwrDK4jNzWS7yZvawNYLqsUnHsxlrhvgD
h6MuPSrrjMO64zVh3l/Na9fPnkcUfxt2kWjHfKq/LN9Lx3svMXrVLnYlHRGQy+5lTZ4SjXNL3Kyc
4/4w+SvGocs6CHvM4goZ2Ep3Chs6mTNofXwWA3Prg9HI6oYdlj4n87iHiYeIxMZ4VjHNuTEDPmQ3
fDUR5SebohD5hcEFkdS3thc8AUjg76+KK+oaxlVlaW/EU1Oh3dQxUgOrQCrRAeBYdYaRnWfe1FVF
I5fJgBo+qg+ZdT9X4TVZQsWqcAQC5wiF1ei7P3YQe5vE1HykMRHbWmF6y8oYrXpr7tsI+TkYFcYV
O2HVeuX02LXzZoQoKHN4Z7zPk5f/OcDdINKNwJM4ct0PNWTiIb4ntZvclAqqj3Aq1CceeSouHtyk
L+NdO1bdXVHM27xdArQdJsCuU7Gr4m1l0vLrTtEvI3kqA9TtKA/VrieaU1SfPdiik60dvOcAh1kd
lSjEljTniC2fAJHSQAvtAA4Q6ZCTw4HABkhaWQw3Nqt7rIDZ0c5BjaUtGmqnoxb3vBKMTqb3xYe0
lgxkR9kbYFunfEiQ/vk8hjV7QWJpk3I3qPjNTcRX5aoBuAS0Xon2igkZgTgaLKx5aXIqiIq9PL1i
rp9GSGDasp6ljqcdtr9rUsanA7XdphPa2/tttE6y8iZ0XThNdsEW0QpP04i7ofBRInvs6UM2UV2G
g1oE9MrwI1nn0/pNHeaMxLma6uy7HVPMvQqHr7gbI9aJadzPe/TKa5zCkMRUYdOG0OKzpGXAisUu
ybvTrPIWFAOhrYPzoOsceHvInaHdiPK7emeqXK5EKY51Ym58j8KbAoZsai2OZdv2Ozyj9+aUs6NO
YrRQsXtCY3gfmvmTQ/UvpuTGoGhP0o/KSF+6mDWrcJMHRi8zbDQFEqJfbsfJP3sOJac3gxg0CdnL
ev+ly8Q9uVcPZm4cIgtCge9Ot0jINpBMopXhSJQeCIj6KkQcnT5NA2CAlKrzY0CvEdvDbdFxkicl
l9agWUQUrrspriM48oVwFow/ilPSNeo1h3aHF8Tg3SQuK2KU4luLAt0piEPztzLPv8NaH8aeZTm9
tRGDO24IMm8b8YFmDCcA3n83eyGN62SUBDCUSE9G846SeF9AVVw5hj4G/nztx/FfiSz4x766Bhqe
jxSfYC0+4YCIruP1ik8ON4BF3NDkU4OBMABppzu1a7v6N53lzwQ+nnw7RkBlhIFiCn540TJgIJwC
c/Iwl+2B0UgLhAdjKxUy+MWvaZzvqKOeQZpc0UmtijR6nWdedJ8UgbhMfjPHOfou8yOOjg5RUV2S
ch+Hd5HXPeuRxwXcS/NkxtmdwN+Wyivm9vfSdT6DQSBSIbzLN+rHRDNwYbHggpLwvJFibmGLxvml
DPWCm3KfEzfftzPLQhkQ9MYKZDZOCLxvSvZNoxHEB7erGGmFwcZMjqV0ITgutA9npD3/oSlONwoU
EAV4jJ1Qs7xz6zUlY7ROv+PeuWPsyFPCmQtCCENlHG1AmRxR7RL8lGesnbs8RlEdiGsndl8RkrL4
CYjDrlHvOYSTlNK4GipHsx/xb5E+iK03TT8syx7hG0V4i0EfEFe8DNcenKHu17WhudX7nz6lX9Bi
fHaNCV9hfWtx4e58lAopSKsowAVqh/Jc97imfcLUCkaZPQvNXcgHIb1QXxXutC0z3uJMLnl19nHM
rZdS2RfHiu4Z3SxqUglGYFNlw+0SbAqkhul4QJIZU5CC23zbMKSAwrsdpph7Ook2djFmZx+1WKAZ
3bNcqxhOkmc040bZJCN/84YNLujVnJMGGl0uMDzltQ9TYSrP0yjCo8996iv54urO3Ccew4FyMDCN
JESdAX8dpCA1Msz8jY0+7FbkgNGm+ljkTrIHYGLuisgmu5K1HJSDjLBAxc++y+XGmFGT2h1zZvZb
yk2rk+uQUWjczqYVPLLmy5Ala6zRZgZPML41axWcwlTjJTVzmJQebVUbw9BqGxRVzD+cwcEDl9gv
dVU2Kw6zjgSXHsfvgB5Q+e/N2LXUgLA6zBjCDySZ+y62gfd6Z+AKwHdHLMvgr/30UUzudT+q5FCI
14EB5kY7mNoMe8Dw1udgkAgTfVIl0g5JtnFUzTuKP7gGRnFBPXrDgwRrgNaxAkk6djNj0fYtDbE1
87GwQfsXkwmpW0/+2lAhKR5ufSELFMEKKJHNW1N7nwOrGW262U5bTGdaAkbjEr9KSE4XtCz4Kkl1
mYSdbyLdvOARG5gUWPn5z1/wObnsrNJsXbZ0M0pRZpkRKbjZRAXzAof2IMVCdYCXpZz3diz5f0b2
6M/ZFvwbgYd9c9Hl9JKmsKKbFOkqCza2RBRJrJtRIltXYlL6BiQ5RXLvR4wh5q1OiEkbJvOC8fdd
gx/krWUrRsZnmgyEM8nqNLoplOSk+w6tce/qfa+4g/KACUPCmHmNOA3+eXem2UVQXzjfJRt87AHg
npLvIVnU1SnbBdk2RB7Kk9Eneu9G0UPfwxWTwfBt2RmzaPoaDuNvoFVv1ZDvAsjn1O07BhZsitmG
C5HdBywRtHI+2IwD5ooPRowGVouHDLfHOmrybE2jfcqG4CqJcF1A3X2oCAXAobNs7WbIxl3D+1vz
WCK6Dmn8CiNCmhqw3sox2wXo2PZVg9NwyGj3FyOd1KzbK0Ia5wTGTNFaH6St3ffKC7E88TMyIMRE
vnvlh9mljEFW62g3OfM2MPEkN14GEy9ctJwOA1eJ3JFwzz1jM9wI4Rv+q2v0iVct2kHf9da88ZHq
7v22uvJLdsxRFb2Ebv1q+MkzbW9lwCWW4501N4/tXB/LuH8cTPugmaxA/slQ/oqS85oIUFLV0oOp
i6vCNgaEROxVaoeiR5/SHHmgmzlPnqIHFZ9w8A89ypV1lXyZpvfesjFAamgc6B73UFgsnIoSziWQ
6biR1zpTH7DY1M5IB+KpiGHfDNJiosoGwakn+yaM8y9I2g2Roi9zjfSjNuf7PEZY6QItMWW3jSTf
91FkV2nKFBzFOwdghEgI5RpSCjwJCYGoqgkuiYSCKqwMCgus0xIMMjgv/dr2xbAheJJotEWoF9tL
wjttSNril+gBPvESe1s28p88Pwcpu6euD166fgkvco1dN/fhybRfNXtQ6RqUMlWxM3LcCI4/oS3w
povpiQ04pKtI09j3aYEWmhS7OEeLYIvqLkHanOUT4xk/71ds+p7d+GxX01UMCQXyn1ppnvNyJhdA
FvjHUJr2oWY9xJaei386NjEaA/UQlOVrWwGVaNGQLoVfWZXfymrhH7k3y6Medspe40DJ6GfEC9dj
GBgffo94HVX8qgsCsHjJbezLD0qaS1gRuGuK5CZZIveUu+Ritq8qGPgj0AN5GGouF6Sh5LVJjoh4
ACi3rPGLsHBWU8/xFXIWLYxsf0w/67N1E/Vwt+YDHefX6A5vaI7jDmU6JMtoE1bmJdXCp3PhOE1R
OuBDY/WrWVFBl2XNmwZorwn7xRVS7tBL3PqNfIjV+KSR1zF1uM7DdC3iabjx0K5E43nAJsNDweQy
qpjwbSqHE98yFOzNfH52YA0hKHmYExDaSuLTyNBkbyIbngWSXSh0NEYTPn7tt/ceqV4g7UjuYnW6
yysQKwXD7nXicl7H3KVNdG2bausaGiQPvgoqme9ITsSyGpSIuaGOVh7dOV50PTISM9z+qa9QrYGh
fWorfSqa8WPxe5Yp9q1qtKBMZJ8WCU7rQBOjV81ZTXk8vxoL+CaZMV4Q5rglp66EO+kTj8V3Jl88
wiNKFfXjzouHD4EEYpJ9jtupSSHfc5I78FvDrcJQgrUzX09zRF/qHnhCjpqywK/CdtsA8EWHsGLu
tUJfdWdj1zMkQdjQfFaOg+QyWYxfQ+DzuV+EQx5JpogTK6CvUSe7FGXU9Cuv0fMhLdNDXtQPBflv
Xo0RKyo0PuU4/sgG5meGYIKaElbbvnQue2Rd88pV97bsT5VGrEkzDUnfNtKtQie8saeZxMLe+Agt
7y1kKraRpvWGO/QwOl11MMz+KputDxH3726Mh4eV3cccAGGCCItbhNWlb04QFZseu3fymFs6v/Jt
luwAXPeeLp7DmSoO9HNgMDv2i729lO2gcggPmK6szsT6gJJw0s9qXPqP6Ll150M1TOvIghQISXhe
hUF8TZgUQm0WGE7/MI7pFQP5oxX3vyZ5ISBb18hu8eAP8cEb1bWTYQVTZXguhEIAjjtcxdF17SWH
JS6HaeNFZuKBeuwnMMpHKNJnRzGQISnigMkB5Qlfa7ykKGvjp47SB6O1EVnJZ8fs34YFg5RX9d4z
WwJP44sGYoSPiQWx7m9qS6B4pbFTRGduDMd58BgUs+QSQJzF+U/naBLVv7GR92g8knvGFL+c1W4O
1JIFzRdekZT5WKe2hqzS3UxVnUjgl93yaFNffUe8GRWfE445nvOZQBbKCjTfxCK01sSmKMcQswzr
y9D6FKNPGkjMeDtGBr+O9TDuQv2JPfbK8Bq2VpZ88Sj3AeIYVOwgyVKwqcFAeo+DvKMJ5kMRYbME
OW+sBvZaKUGvvQloqyjQ6QRZ8A4XHZrrez/z/AM6PFnRtEma7jNKs19bWkfZIXPGsb0OSdkdx+0c
/UQycd/wqwD3cI17XuKLw1F1SoHNb3wnXEaqAxcKy5dWUtJNzZutUS01RY9ZHnE0O5Z1q+nsobms
8V3RfGOcgBwVU6xMLzzxMNi66dWAti11+iNt9dFHEtUWcSM+TDx6hmbJuallz6pMTicn6VYsmw62
Mz/aEaDh4jscknOqXlR702f8PP2h+uSIekLp+uIzy+vC/iHKh19ofxliZ035gIQ2ijzQookyzp3O
bme/fguCbu9BsDqCHXqLE8QWQ8XCu2hdSIZUprQaZLdP3kc8voA8/WHblJzbPkdpuVVWPZ8tj+RV
VRfmxkavuG0NzPrWh0dXS4joo4jVbUk405pwo/qKqyogeqk+TmhavTLrtyWkqBUXAgKiSPAdzpju
lc2wSRC5ETKJmMGtn/XyzLgSoa9KUF2HwcGahmM6bKNxaFaiPqVlfAGDeDQJQMR3MB/M7n0ep6s6
9k9hPIA1qtLtMKTfRkPeqh1t5WJj7oIcgQwbh5VNMgyITw+jlRgbvPU5WZcUbap3LQaNzIvKiooj
oBhbW8b828+ETkOlBBi1+E/ViMnPFm21bhAii1kOu5kY2bM0czTUIcU1NtdOISDyIYUeIS+o1cUr
AYA6aVyvibTHqFIECY5ssTZdn7p2cPab0bXstVE37Htj9Y27KroahuCm85KbGuBZGJQ/PSCZtdeg
Xsh9HI7sntZdM417O7WfWUcy54+oqIPR/WoHnm+NV7htJIOefMS8bA2wFGsEb+A++m1kM6ZOrYBt
K2KoNZN1HFIh+eYR/OiZ7a3tU9baAr53XqNKnZggqqzkUVZxfpgkvlZFWAnRLB5Ttx6hXhcfBrdL
qd+MbGUMqFOhypKfEt1JXk8MLnF6Yu4Eqm/YVaxHqc24ZZR9MrANrWqs4tj2rVudHchpx74KZZyw
ZiO02PT8OsqR2/y5wgxMhg2R9kPQ8QDA76TAAh0Cuih2PWDQeWbQxrXkECQGQ3P/1bVY4ocMM9Hk
vUd5+lG7En2a3+8n580N4dHmpiKlEA102U00JdlD5dTPtU7FVtbFU1NGqCY8Hz23F+DNogezNACG
ntG7hcNGk+S2ySH06vKjo07LLC6qmGc5jOW9HRrBLiyME7yJ+6EgZ9Dg3BrKsFqRS7bKhtiHy8ab
ytm8zztTbgc2B+BKwCJzBOaFonK1rS9XZumGwdd3masDRSZxTYwKVk7FRDTDprCzKoBnkhUtf8M3
LSPWzRPgzlJNTy0DzWNjGdfj7N9UbfNVBwQyljjAUq+DOFjiI+hnFINd57yw85W00vNTjGvtHolD
V7z6YR69ZiGx1+Yc76GbbBkyC0aJq9oT9VOZ8pUgIMP+DgkSH4dI931X1MRMMKfMqbSIqaeDalPz
OLQDKRfg3oHVMrHIPWfHPb0ybJ3tmopVnt8psR1mNovAwZPcYncs2KaNRl9sTbd+sb2CyeoUfyH6
25K0/vInKei/kUqPU/XzH//6VeIs09P9T5SUxT+ykfBY/PmN+hr/LfopNx/tx7/8FC08i+uPnD93
KYuozJKP/+OP/IVTEiIgBpEmx7Es6jEhAS39hVPyvT88lymDRzqi4J8Bn+bvEEVH/iFs3zbdwJc2
wl+PP9SUXRv/x7/a4g/HRQjB9NUjEc4LvP8UTcnmk/wDTMmQwl7MRwQG/jNESRedGwQIoC9QCtie
L75bG50IfNWuH28sqi8/utdMH6xNVDuZQUs4tWQU9Sw4MGQ2TtxhB0HBQqDZvvCHkTKOsNL+p0N7
ZRM/lsOxxw9QGi7VOKjiDKO+mYV95218y4562g9GmqxQZsHlviDaa0154M8hA+UwmTmrbDMP6w9k
UGZ9r/pRwmvwi8Fxj6EdMI4BYTRN+psruJtj4rPFQJxN25F2EK5kB8GdRizugooxMDL4iZSRGoNa
v6BjELexfjJnqLK559N3W8z2KpeRf2cVRxTrYXaTa5YF3cFKAm1aRHCFEcyp1pEW6WDAwcNWrBzC
uqwd8UgOVU2i4gEL7VhMhu2uKmvyuW4bQFv1xe89K3pKPb4V7zPVImEBobSy9JkKZrLfEceHcOvn
0ClufK6PgEwmCWcSCkvoOAJNMvHIj0ERZPFtMjnOdK3yYqoLVLRxVa9zv4mNr9TPjW8zZO55HAF3
olkyDX+667x05KQyRq+8si3JHr+WpUhRDA9+TK4Xw2/JVgwB2J3fzTpUq8gfbHWZR6wTNGBFyTqQ
pJpYQxjw8Z3dlvOUZJ+suRrAdhreGHbQHGN+GEHhBNxRFOJxnh27pevIvFrc8ZNAg6erJJsOTA+6
/taIWlUdVNpX+qonw5y8YQUBxzB3lcXyBowHu5GUKSmLEciaISpeMawdw4Y/D9KIZKNp01H1g6UQ
RlDi2iEdLB0/7YmULdwjTYpZfsXeNDXkthaVY+0qE7bFOzLeJt6xo+DvsK4Gi0Q3B/NAeSnh+s7o
bkm6rJFHkkBwsV27YkjDyNbumQHiAKVIWNz7sC3pKr0HZbA+YBmFeAfxVQIX5SsaO9zbmwlVfj4c
IEPVJAwE7RShSSudNnVfMGr4dYyDvu+TR+X13fAgmCgm8QaFOic5hCJZdfXa9yarBCIO3BWLVjT6
xO4ClmxRHKOWygzxmQsxFc9NV022c7CcqPB+YxwTLSbSIgids4f7Ij3SGAvjQU/KAFPhx1Q7iAET
/c6FgUwbgyS7ZjiWohmjZ+WnTns1M9jBnjiYYZM82jlFPWoYuxoWIDaUDgavRNJVRz5WInZzpWLc
qn7sMCY3ATAfU2PImdwHSCT0uSlnK/kI5irVz93gVLyn1chbi7gAvni3vK6WkX52Q+oayN0ldr1V
WiGjrcl/QJG6zy03RLxdGK7yHjJ+2FydVuCk1xF2bGK7bfzCbzFQEfW4jNTTn8xMK/8NCVVVIfxO
+2l6LzRNL+11apK/6IT10Ox0Bajimt/VuC5OVo48Mqtl6pWrQSz0N8PghFnSPTO0PKW0OxNobKz1
o9eC4NxS5FfeHR4gO/40c04QCPK2FVxGDxX8Vtk6t89AiZhmrZQG4MgcmOnq4n2NWu/MPj42PhEw
l5BtQ0dN55pYkfgQ1w7TDkW8R05osrJ6QOYIUTDDyKYYu33jNYgEpF07+ltNBX1yUVbx8G4NfTJc
hDUxLUeX2WDpbXCss460O9/DU5e5+jpOokjyyA4dG+ZSkduIbW1qND43nRoGhtohjQlqzp1uuvZh
7DORTGTXaIT0RAWPZwy6dvExxdag6SbanDRWZRY9Pjt0eLFz4cRS5gFuTEbd5cEO6NcMRKwBumTt
2glzWUr5NZ1C4j4gFks5j0Ojn8DF4bFyJ97GRlDaWqbJ5jD2xrlCpFYtUQkpaLPp1saJhsGGmeR8
NzRGMGCicBBrP0vexmDTVXlab6yCuNqt46O42GXE3flXbY9eG3prELJSthum7tsAVUJ/V1s1VhFU
d2k07AY2VWS5RbFOg1/T4pC6Soo8Y2KZsdRCJ1/bPByQRo0ehrEZzpN5Xdt+xjrbZ0X5YxmJYgRc
qFG8I6Zu0v2sPTN51LHjRrd1MLbR9TKcE/DW3FldWaabqjNpeL1/CsxuJHQlNav6hWMRHHgKvaTe
JlC8ILQj+7J/cd63CPKw9DnjXRN09nSpW1/8RsTKhL9EIxftpXKHqTnrIlbmw8S0dWhhrE0xuemB
V4mERKuuRF2cic7czn2WMDXA4dY+NU1gx6/KxXLH8rnCZbKZffmW5OZvUI3ZZ2a7qV1RnAtR3KpW
ynpb9zYqUuC/kRluqtrByJcaladOcemxD3d6OwmYKs8mExK7idzqk5S8orkJs7ZPcQgZqOXOccj8
6HFOgjg5N5kT57dBh9zqymxcE5WBthvlvZQT3NAz0jinO0Ba64yNK1UPUTeUqfGqlN0x1yIFIw5e
QzAPzOkpANQ2SUwcOIQxDHX70qvMw9Oq+wLSXBzlNIJbX4nCO/RaktKFWN4q7y0er/JkTkRm4ko2
G+/eD4IxqjbKjXPzgaARKa6iLhgUMZ8lFAoafWu6kNlJsuWKyq9H2zJn1WBAlY9TUq4y38/QdepB
9/O7xzTefmvwxDrveAFmcYZSPYM7SiP69VXRlWH6WDKBHM5BoXzzMZYp4wEEU5URrDkTsuxNRSau
z7EkAu7kIlbvv8B1VMGlqhuDnyx5tdl2MPlQR/gkorjBdiQjYD5R7Yq3Jhws/Zb1UWhN/Yp7kpVd
MboRGXMSbMYSh5s1RmUTYM++7raBrNNkG4W9k6wz/uES8mpFVc/S08PreE4k0KFngj/C9m5knd1t
g7RbCHGBXTP0xB7Go46gc9Rm0K4sRRwRlMvGlKGJ5CbIi88Zq0cR7koWWVQig1mOWfdJMRZb2TW2
b7sHYM62E2PszAlSWAiyMnKzwqRQU7rLmxRAwnYC4Vj0x0aSIkJg15yCpd4AY7EZx5E0ZJkOlIbW
SuoN38KBoYnRLVnKZ7OoCudXUUIApDdKNYu7/5J2af9TLn1E8+9LH/ZVVuAto7j9H//8r81f//53
+/FP/7L9sxW5636W1qXpMv7o/25U/n//598Nzf+jEZIuTcL/nS27bYaPNimSf2yE/vwjfzVCFj2N
5fEfQBvBg/XE/+LKWuYfsBtpgCzbtpeGh/zrvxshQzp/8Dtdx5Quodu2u8Bg/+6EDOn9gYoT1Czm
NcexPCH+M60Q0ph/aoV84YMY9z12g1LyUR1zCf/+B66sNzg0HalJNdTgiwBhD3VjoCnbEe7ykksS
2cZIw4e1x+rOGLs702XeWtFRbEOVXLseFl52F4s9folqG/P0rHFJZ9oGy9VJ7+AbLJ2ofHdIYT7z
bA7Pho0nhjTR05Q8aMcwTnKerXOL3JfNi7lc3sgv3bOcuaHIq2Gxm8pjU+dbIbiaaAje4bmbONSI
l87tK2oJwjR7PUMMYbnM7OMQZ/fTJLwzDuTi3MeMfQCzHZ2+u6PLvIQN6CeTuRS0k9lvbkYzkCD0
WKx5AYuEcput63FsLsUcPs8gHINxHq8Xtd5oJTaVXCE3YVwyhmhgtg59erJrytOZsMiVLNnSDD5Q
T3mqR/sDVCHaVhvznLaWJfzyS9Njl2Yup7ZZ3/yYktCfvrcYh+I1NSdkgq3T4h0O1Dkc3XDvWTQB
ybCMUIsIRgOqsREvIRfowgIqECA1ToFzV6HbE/HA1kGUrNVTqqJyqqJNmbfNoTOEARB16q+qGbgA
1575iMaqV5a460d/azb2cmPOW9Iz0lX2lQkRX1lJuBeiRkQbNhiGUpw6YSDlJohrY405JtuGjSpu
SCr30E831ToGxH5sGnHjoK5PWxmz0aHhqSB6kDFVsQ71Kwf0bdYyllvy7FonPkmJ6rgY9GNXiXov
HOgXbY0aLuNiuhTLL+OQPlgziteKtrwFiIT0uv3JZhuxjrdwXOtVwjCZ1BETlH/qJ3vfOFL6o8QW
pAn5brNpvH5n8C29WJixdjlbPGrZlq1Lmh2dFnu3mWCUQMi/EpaFfAt3+koY3afblvFeZw8e6ptF
3LttColqNkUYUQ1EJyYEshXK3VZM+5Imi9jNk4voVt2Dz4+PuHUYEtgC2dHtCC8iwHfuCTWUACCS
7CcOdP3KBcrIs/Kf8Ja4J4YSzbMTJttOD+5bRKC5uXxU7RFtz2qBeMgivw8CYLltALrGgaFTMMwI
/yd1Z7Ybt5Jm6yfiRpBBBsnbnEelUrN0Q0i2xOA8j0/fX7p2dZ99cRroiwbOQaGEssuGbWUm44/1
r/Ut5Z3YLMR31ICgwcVWtw8IFK1Bwmw73jk0uzxUnANo2S03DtYgq7qVd01DPWeo/V1NTgoWfv+E
OwkHEuWMQ3yfJIREZDb276VV0zbQzgyo5mGYx0fJE4w1S/ubERlUWn3WDmTdVvKtxRZeTCKn+A6c
xeQ7r+M8eLR9zgjJhrhCMSZATG/RUrfNEZg8WRQskq1sMgrwsoL3LHNM0dZg4CN3P0h5YG9B5p9o
nyNphKTqJ8bCqFioVhH/DG4gn71GeE366HduE6e2c2cfTg1tE1K84UcIdnPS7jKQFtsxoZGmc+6z
Oj+zWcvuUx4sJWFnMJzk5RI1bSqPW+Aor3MD2znKn6FqgxPqb8lSGVHPEatv6FS4t9UNsclahoLs
ATspmaAJnCk65S8zE/XadQwCls4ARzIqfqKZ2tIomNwXsFyUuI2USW+jzN1Yo6+eS59Z250/YDPc
cCzEwoqELXvjxvchXQU2sWXcdFLat8lw3Frsl1fBMFiPNU0FC38I3liPy2NZgtliKH6QLkQo0vev
GWGmCmLaok0zsXVNmEEdUNqd1mG/qgH/09ryY7HDuPgSGp4TpivVeMGOP3kx5TNALGTrVS+6V5lS
vh40akPCGxZxCjNFePnTUApCTjY7WALdhxuH2zQwWGJ4y9b5VBsbJXBUBDxxBg4G8q67OE7Aq/Y+
RSflrdrcnPpdSROT70kcW+ar2+ngEDf3Gbb4Y9lque8ka0zuNqswli7OVNh3TX22si4+tF73iPMk
2StjPmOTP4ccwqupTXiPJc62LYGSlQXqzjTB+0Kb4tnmOjH4g3WvajrPbl5kIfM3Y0Cn42lBGttL
aEesrPeYG/Xac5pHPgY/8wjEhoHxMpnUXgQJeyMEJaBlCVaROqUwhQYgk6QLIY4o3DXxJtvMKjF3
cRB9abqlSW962TL3iDiVETb07GC7nrcLRW3RJVVx8M7RyZugfnplxJ4o9XnlbHNTdGQZg6m/oLnV
q5gG5Svl1PrmhSJRNWRH5Md+McV2sgEVjAswgWvqIJbbdvTWiA4/JNn33TBATMWqRvDvhjpvHImf
LZaPpVe5N4/HpXG7Db3zBp0XCFEJ7jyXBjsSUP6uo7Ws0mpT1DG5VRt7asgBtQ70RmNN8T3jlzap
G3GnfLj++UKvEOHFeuMUdCo1db+wyvY2P5hQ6rLxJGH/7WTqXct2ZoiwQuyaNZCTGLvSaA/PgoIE
Ko7PfLisk1UWO54g/RUCIk7doE/3RhBskSVD3mo/JU9HqBBjukkKE82UVWVaXnovoDSTex0Y/S+0
kulQ+vKN1bDeOIFbrXKb9ft0g0hqcvVUued4k8dNNCuCLn29af2wXjcWXGo4G5iBaTQj/rSQ5Lxh
ONBIR8Zk5SCT4kyoqICenfy+iXBfY10Bvo4sdFA9uaD/ldH6TKK6aIqf9p/D9J8B+b8m7f/rr/rH
QP7/xgQu/9tNBM6A9vMfq4vbr//X9O0zfVsolpwjsJ1MRzFj/72G8P7CVs58bVpSMGDfdg1/T9+W
9xfoZk8KizSZ77C8+M/h21J/sZy4/YfDVrGpsP4nszfz9T9m77/XEBZX4H/O3GGQB/aIqL5Lwmqq
Fq4o0Vojo8p22ovqQ5+NgrLnrm6ypefwRFrYjiJXSpzYbJ8pKk9ePC2Q7QKKXn7aaLRegilLzOWc
wLFa5miOXwwKtMf5AOqgNkBBiWCEgSAneFrqj8Gq1cOkQ4E2l9RnlDs/hhaXhnpn2ybKqyk7tBPZ
GeFPUls4cFrTcMMTRljCwziroDiLdGIX4OoMSn6YRzah8zQu1aLyrGDaSYKwHd1aEwAyL01IWGUz
puJTbXh9sXYjHT2bYeysjdqlkNuYJ3LyjZrgL3c8LfFdmQN1ejqoRmyaXNF3Ud4roIkqP2tzTD96
FeKKsG3/ZA1WtMsmKHyLDvI8HLlIFV9DkvoXMMvDLT2CJmTSNAw7xcMBh+woWVq3hFhIZWXFdxYZ
yWkuYL27pBgTwCxGsUPm8D+a3Gi+c6nCs4ot9y4spP/gmmn6HPQWgnv1pzlaxrA0SmpLL7NTDfNi
8KJ+i5pMTSwU4tc2FQ71wHGNlzNV8UNazNVH3o3dQ5bY45MI/SxbCs/BeOGo6kvpUv22bZJ2Xml6
NTGywoLmEzcP3iTgi6Mnxvdzi9OY5J9dXfDv2ivX8MSdb0e3FEiC35KHNLYKEcLXWHQKpLCFK75Y
oi1TLs36e1W4UuzsASSxjv1p3cymuXdV11F+1Bh5vDIR3k+JaPODG7jY5JyM2Bq23gFvFCTHYADV
qzhOwqjnZES0TansInWsKJEtyKqOtvOTTHXWsOEahLXTiRVgkLFViyUanBc+fhPqBcDQG+MGnM9F
mK7dr/oMqNS6dkrxiRueMcZxYkksKJ2GY64zE1uXSIH3uc54cOe69BcUE9K26IVR6m7s0jXeZ74t
T5HPRABfAUwH2/ARjJ5hhj9GPaOQwKzyrXZjVDHB78bJULY5zHW0dnkNT2HsWg99glN2UdM+Ar5M
3t7J3VCJszFa6TV1IvcBX6lnLNw0ZAkTOabNaS66fWUFHRyytrJ3uSbFUE0013eFpb8zbshEBtyw
/1V37vAqkYIg8xSRsx5ycOdr6bf9WyC7EXpxYTK4ZvxiRQS5cMCViKL9HNIWK7o26UOEzUGJ2mIK
gvpSYUkneRyYoYNNpLSAKLjd+KszXDpIvPnG2m6N9N6DHru38gRzFpWqCumuDMJ3ixrLCwqfcQU4
KnfsMJg7zTG019bYhGirmXKIsw0ETCYZdjuGPLnHdB2ssIEM5oo8rfnRsq1pl5BC4dKWAnkMTwnx
Z51b06lnycorUHbt2RMufsRUm4L3R2vSOjp12lmYPXfUsA/yPW2Z1n2bxqiLqiJnk1J/h69MB8mD
77bsgdxxsHEIZO1IIC1zTrGRKZ+sXMpEM+fTvSbJSi2OKIsPf6RJbmFVXXZVRqS2JOv4yxDo3fii
BdBk9LW/IMmLBot4cSc80kqTbaGMA7ZWxW1Ufyga65k2x9Zrgjf6tJrn0uPz2Wdq5HHITWJL0cnw
/b9yxv9/JZ/J/04++/jMvv7pIrAUv+Fv8Uz+BfyFjbxvIbTaFlv/v49vy/yLn5XKozaBantHolr9
Wzzz/rJQVBzkTEtavilM+pr+LZ6Z3l8C1U35ircbCpr8H7UyOf6tFur/MBJ4pkXBEzodwhkWdVva
5j9P8nR22euZaEntQGSrTikt83P6FvCy99oTmzDU17qZ+70wbwgtB+IFhxh+RmDQ3FpOdVwVq3zC
pMwd/CFQuoMIV3Fvil/9IucGU1JD7mJdtPvhx6CrPnZAFAEiXBN42ntbpcwfJ3Hbg10AS5+T5Kwm
k9ZagZm6Z1u/KAsUCUnrMzQCTRNc9ZEYmJU8DzpEJrpvaJWM9312fglTPaIJM9SWHis/Sj3bRslj
X1mfDtD5hT1bFii8wFiPfAQxFTvXvLygX17sdiCXk07YmKFVrkdx87s27almi3yIR5S7OnBNqGm3
QYYTWs4Ou36WtluGmP5xAixGTF5/Y+wJNobdfDN//fHerUFsAboD17H0WrOnlIRsIvl9EzPhYN+Q
9nSXFuWwkUX2JdjHHhOYlEKqaNUSGd+OPXdYq4p/a0HwnADUfFcP4jkXYf3gWvGmjLmnkvNcNh6/
N0tbMos+pQUe4d+7hnjIsowfQmRRS0x654XuQNy5vDVDDt591OH1ZzuDk/VTiWxcW+yaCRiNH2WI
o2m2fqFb0jJZeOEd5zWlVQHqSafmzdyGv1j0emdWscS2KxIAAo9dxa3MgP/dziHVhrFxR5SmedYZ
xZne1qv5w/Gfk7ANoAH7BsD1zn0EvEK/qxDpNvU47IuK9l0y2mCE4s5YZMx/B+nZG7x9zsoIaA1D
H63PoQxouHFY7VHhTuND4rA2naNdF43dyUTEk4axARTocbl3qUQpqGCv+1ZfMqS/c+YrmlonYt9A
Yq0LG8ztnKTiQhPJrxCL59YuanMpW0CvAwvIta2DPapNvhCR+lZjDI027z5nOdPAq3V7E3Bjqhhs
6MUdI6VVlfd9pfCORotIA7vmfGQMzvrt7G/NqHJXTaK6J80y5dhhZA+C5r70FQednbHhiKAgm+xb
lzaJ8dAgcRvXL9IX2RMsQliBOrp0lc6f3IsJgpL0LWzk0oW0QZmnf8CLUlsUsjpdUK7D0HuPGekQ
KPxncFLNaaqL35ZjTSQy2pzutNFGg/aiaxsN1TYJIuNQUTJ/CvOq2tSVch66gchj6UfRm0xGrBEv
5IOc658vUUHfbiUFlD0mdKe6ysaPrwQ7YgKbtJSPWQyIlx9l0iAmnCWHLJL1fXX7qT8/D01n1yYd
fLk/v4B95icgF/Pw5/8UrOHBmIBR7lk4csenQdyMM/tSMuQuhzF0j0Cc0jf4iXakP6xwjvexaQ0Y
w2FvQ5+tSIGfAGI4G/jb0Art8FFRiXEHuW4PTv/bt5DY8sDNlh8VTKMFDzEL3leCrMUiAJikyTOR
GG3i5GTlgV+JidGAjTC8eMQR4ALgZtyLLE29ngYHogWm9i7Pf0Vu84uKAI/nnpiWqGf2osmhEsZU
Aw8ieaqC6VNhjtqlzovbu4CeVbW2WpnTfgBnIprjd1KBchX8EAIjAS3NeZHUWKRRQQnKy24J1G/l
mO2d1BFN3MQ7GQWsk9dNNcEFKGRmSyObogX4K+8bYJJYhvYDvRLUcVgLu+z8PXjNby/XZN96+GwZ
zVFTfNQCkELKvLAazEsfkgx2ohiYgX/tdfYJah2Gv93ssS9t8lS/JALR2PKcb0z3OXI3Ko0FCq+7
NYzhy7pMdXkPEJrym6q9WgTm8ZO13dLS1JoSnN3wdlW7GD8ajkrKRMaJ+dF6AaWCbSft3dUYJhvA
imB7G+M9m2gGCguKmhhilo7T3QPsurX7FPw1TWPXucAdAj8ixOBxgbTYcwTVe02dAxlOyi5yEp+W
re1N5AHLi3N80dTWMgjlvrrM0cD8TkCvK4yPqKPsYcydl5n57YgvZo0Vq9oNiXmd4hYXcUtKr+Az
yZML8Vy9knhstqjjEBcjHyepPaZL8EjdmsPvsc46tbHKenm7rt3VTOzCxLlDebJaDAO9Gpyy4Z1x
y/NS+3EqtYFlmjUIq+XhCU72i9QKspOGgs6CpWcRxMHoZsCSYkAs3PJ3dBpWs7WG9g4lI4RPMR5D
GJlpqoeX2Ce/VFYbHzs3UaFogljLuqYCjchiHVCqd3unx/PKwym2grj3C0a8eegoEl8rP7OWgEvC
NVTPV8Zz6nbNbhnO4QgbAODiAEK1naBOOvSi+vd0JUI5LfkksZaFl+A0zqrOeKYjMirqu6WmZ3nw
oI2ubYxxnI+hu6AZWG0Lp7HOiWO9ZC691MZY7Y0EUyM+lb3HxupoplRcaCvY52V9qp0JT003r2e3
k3u5SDkFNrPRZYQlVLF1/IpOhhzUmjrZg3sabJd3SU9Ko96MbfEAyuhQuCI/tlFfYOvwP+w2Ok56
IpAadUA8nFsbM8+rjdubp8hPSLpiUFq0koseZqCCVf37VBh0lkip1lXEtd1pPHtlpAxClfmUzUG9
7nti/nryTCI0xbrFCc12nT9uKOalAHPBvspy2XPMNTovyd3c1MfZ9+mlQNy1JKn6jB5crOiu9aym
4rfQxWNXu+PGrwk++YQpRT+Zi8Lj5IILgcxtahLI8T1ohWBNUiJYUEeFUT1Zj4Xl3wC84G9NWoQ9
ooKJXcdERppzF0dAAoMx3lAvdVCFwOAVWd+G2xf3TSrubZ8M5HB1WrN7k7HDNvVYYfhcGHi4nRDt
WLWw5cG1xocamu0O0sO4alDak3YAzFHcQPtZ8Vy4bnnVJUm7QJC6V/0hA2kaYgvYNXjlayei2Wo/
4wTY4UwiXd6XamtrNolZZt/Lma2WYic5DDVNzal/SHMaGryRcoi8nF8wG5RnxifdgTeRFQ8PDC58
l7l9FhRyLLPMj95l0/Ek3yZjbz5zqGyhqA88fy9jhqwBRKhlgdlE4YD2PPFlIP47wd0JZL83q/Sr
vNn3KTtlCVf3T0kQMvkU+4b/jlExH7r5qUuaOzdtyAvC+cD59Noqt9rRwqkrih7yzD02tclzKP50
eiaAGbon6y+qypE7YDtgFKMuBsE6iPqVnkN5aPOe1qvOarZdzdU+CKYTqimEAfKQfXbrMqpuObl4
n03dvPcVm1hbrmXV7iN0he1IE5sm1vnYjDBWRBGHe2wgO13PFCf1t2NYFFu3AdGOWjY2yfDAUJI/
6YrqH/gvC5i9Bgyb+BwTKrzHXcPJ0IAtqRusKWLOxAOYkC4sVsCwerhjqzFoKOtwzHjHHw1F35zu
Xa/3Nn3r68VsG2e4KsAfrPDhz5ciNzLmgfZ9Jmk1e0P8+OcLOcoI3WKsYU+LflHxKLzgktEX0wMx
EU9NvxV2c7UZzg4idMGCkImtORkjohqM7P/6XxVz/yVx3fl846FSFrrXbeism5o1VSTOpaD1j5Ip
2cYB/hKcTy3OF6IX8wbrYXNV9IWdyPxdhkk1VxcP1JaFLfhBOKCM8hnPTc4os/EeutB3Lyib3iXE
nAYykylHEdmpvBVmqvzcNyrazCYmGAf70x2t5vJOto13TvPLnx8g0JFG8+xpGwNmwI1AKq+nGCBm
CDQK+yHJVib1akQNOutBlXKDxXyB/XjHpGnv6xHbqG2EOTeY+GtE43xhNLz3Nd9yqSCbzLHtLmzP
D19CSuFSoLArs4Mu6YSGeMwTyt0KosVeqc5ZKP07WgpYUIFYXhJKgX/7Akssv8NbSX7SrpplkvNU
MWveAUkKCNTi0bXFBjWeidORtBor/UImOj7l0Cb+9UNZcy+gvE9ttGGcCA2XDGr3AFC+uR6bOyy9
uKJRufZ8DtcuJ4bv6+w4WTSYOW7zRC8wBI6fsfCfu8Y39dKhlmET04nIAf2UQueLwXT1lU9CMohL
IKRRTx+a6937/pl7Yr+8NUzwobXauz9fpnEY0D36liK+TUR50krUDGomRtIYxPSGamVKRm3hnbRt
ESUuODxHIfq72PfEMeW1HyUestv8HqS6e8pr40JbsHfnunG9zEUWL6eS9A4UHZrKIyMA9l7IR48a
4yvkugVrujs9x3wrlD1ca6rYAH/bGy1p7sKB+CUcP4d6lH2b8xBcK6clCuVYyHwDL/JAFtybfPmQ
O4z7blS/BIYDTYQE1HWoinZvO+jaQ9Jg/uwYh7PZ0Q9llsv7vnji7v0bqVMN0gAxl+1SzSQg+7Ze
C6oKHzKH4q+gnM6mHRYPpV/JM/el058f5RqOS8T7LUoQnm/f3qU26PZDzyO1P3d0UOAUjtZ5FB0M
pYerBi1+o+possWEjGIktDixKa5XFX03LMmJLeit45VHJ0pO5c2/GOq3zmeWix3eZzOE+yMCb+UB
/tSZpjsNs9navG21QmKRbiXUoSSujPxZvXeOlcB3zB5ysmjaMvV+iK27lKMEeTxwKEmr0lUUzBtk
w3QViG5rUrsME8xoOUAoeR5dD29s3+GFj5Y5V0KM2xojIPuFtdOjnWcxxa5FPS0rpqGiqsflgIlj
nOFLeO2H72XHNrafQXwZh3EuQA9UKK7QpHgEW+kxB8ACAcEhd9V/ZI15jPyRhp6o/wwmECh+RKF0
xmvI8jC8uc+/3MHh+Wd2vxBtju7I8Uc8at2BFT9koWPzj57fwqprtnHoLeskXwNG9PHNUxGUYBgF
os/CpH/OMkW3qfdW1x3BtfQHBII49QLfRW6RIVUY2/dW2Lw88dpInpLxJ1W+GO+XaV9RdzVebCyI
SxlSNN15OFdKgDkrdixEzEMPjGZFAxlW0WPZ7NklLnQ/Pc6At9Y8kUO8Eh1L2wiSYp3hUwkDDnS5
GYeCDoXLyDZXQkL/FAkwGBR6PIIg661+TtZg35wFn/VzNEJb8zVSvRjvhFDdauyY+BOWvIu+4kbe
KpBmkQuIxl2PZIRWtU+rIcbHiz+rixpb+gRkyPzZVB+2HCJYOTalBZNydnUlV7CDSdC11jeewydp
jrf8fsTNYuYeY5a/HD3uppKWUuGFTwEd4cphN1LELvsjXZTHqcV1QbCyqzAOAQvKWWkDgErLaVU0
QbrUrs/LQFIms7z7LuqGNX7XABZACD/N04zW3InDnt8DMhF2ltvfjeHwux9gyheyeceu8kM+46E5
DDmklY5087KXw4Ov2FHhowVkBcWwyiCcNxkU17kL1IXWVydN3pKUPOrUTdE6pPZxxml1YBfx7tud
vQ85KjHD2C9eXT7PLk80W6qPwMYUJ+S4FPX8yvOg2jsiByWf+Ixk3IJsZoUayqD0Tlg1S/wm5pmk
DhivaoQXYOt7mnnXIsEX08wQmDXZ46K1rc0c9M/ODUTSOwOQDfHbDwjTBdLd4Gh7lJ2OtrnmC99h
a4Gzw8TOspv1KOnTDN+S0Gcc0JJesYLtO+rcKmHC3YUWUIDhWSWh2Ds1NBpO5R09BSwH8imlHYoR
gYInwwU41ZvK2HN/P7d9+Dsp/BtrCsdO0uM4KMP3QjoAMah4LlPzgFX2GKftB4Cb5BBN6RmfvNFY
X5KRUTDQQQEQb/jLL2MB4dDzutuMOZLcoZBJxZn5GALh8DV0NBG/2L7XbkgWHPi07QxFg2EdWNxY
bf/wry8pnCkXKYvpMz8jzhYAPtgbZAk6gzZAYKEqIwTeFmLkUXEWJfFdQeh3wTVpLdX4ORUef/E8
GJeqBeVWt9Z6mu2vvh5eawgotQ/GOzDicknCtiXQosFA8OCiENlZGj4d30xbDJNcOVseOz3oUubz
ZC73jDu3HDKpW0xYaGP1neVEv2vMJlUww4MS81PhVdGmrCDKKHESQ3XtHDntdY7DYAb/EfbZNgqs
VWnl/ZJd6E9FCVPN4X5nZ6/cxne2y7KNEgAPG2b6lIbk1qkkKAN1gNHF9dXuxcoKAsbyUMj7sGq/
8si566zu2xfu59jgkAeNCU8liLNFTexqKSNoUkGYUSxBEc+YMPtrO3kak9WfyFiWGDgCZbuNOVKR
TJw66dkjGs+W63/1RtrimsJrZTisXBLrwYeBxyIIpxS5ln7dB/txIC5WRco8d6aicapuVqFJOH2g
m7CNMSGaQ/Bk+u4XpMK9xgG+GPXwHNqiYn3j5YC5EUqRQZ+FhG1k//BiP0zxTM0dTwo5077LSnJa
OdTd6yy/w7249EPNp3CE7UylQk4TKEndWDCHsZy12STdzDiYUowWjZOZr0z1oZNdRAFyu0+7iI81
zdtzEOttkp98OQK8jdiR0kQB3roBklqO9JUB3AGRie9nY44IAjONpqr0wGyGsEByIzh5kEY2XTmw
QTXhpDQppRRTOx/TW4wb61G1TafkYBY1yAuk/iJly8aJKJeOeFAAwbAWdkgOrf8ZlfjtuJbgsKL5
ZyKFZhKV4doGLtJpYJfeGGCRfUcCOF9AiIfk23LLlg6toJWD6b8av+A6UWFf180W3yaI1nrXRHQY
Tf6L81XTjrCq7UCvw/oUFxVJQQdNJvEwdZk2erAoj0Ut2muUJ9/KNaez+qECakHzQr8JM4jZvgN9
Var8OEg+/qjtlFiBNPEGLOyO+piIJWxydg/4dNRlGIcNbGJJr7TN5c0G1ZDGCpNnpY4ipIiMtuIf
2XA6Q3ECj8SSBNSq4SL+mGyxaxXIV4P1eN1VTNPWpTccNgmghpLkMrY27stRFwtnpmeS60a5YmnJ
koTDFCJ+fDEq4lf5OABwtD5UDpQEOdE4kId0jeloGSWlXLe+vyIQq1CAxStGN2c4efYR9qAbGGCP
eG5yZF0DZjqbuX7w6iuY1E/SUb8qNBegAwsvwz0dOOJpdoXY8D49B9S/7QY+q7RV4OQ1ZhDDjg1B
9/b+HaX8aGQAyVW+65Fu5YFk2BYfOTzDBmeyQX2QN8rfEfHuuUznVWHzCrnHsGNL0mv1q8BMuZib
+hI7SG3mXOh9UcXcAK2tIbtiGXXpa5IP1rIu5TVX80dsHq2J0KrSv6bE/YzzhlV3OIKGsAYe0jUK
YTH8btwbSGJRipuTUXMjouVmV+Q+btyIR4gp6NMbCg+XCdqix8jI6ChjLtp+D72Zix7duhYPWYOr
cAyKv5vuW5c9fB4h26X+SwDEbRLzVxv0azn46lqlB9nntw8BdU9s+9zNPOQxNHbcxyVCxWJC3QGj
frVxN65bL/3t8l6iIeEYtZ2xVCPBiK57kBEMlMjH7ZoaesvYuHcLMHFR5LAV8t7CGpZFiY+TpG0M
2dThIl1+0RYELcspsMmV4ppVPVcja5N0EIG7AERh5jwqkY73BK/erRjOppF7z2YHqxxYP05Lw10m
KVqKDcLRMx2NEAu42QzlmoWehfEcmoSTIUB2dX23j3wcfzweob9MD1bR4Ch37FU8FzUtlTlbPUUc
yV8yrEFONgAqmfVr3Cl7P6VNvimT6KkkAbIsDP9jnKvXPi1oJBbjKy3y1RKRiroz44Xa39e+IQ8r
Wmg9RD0hfOlw6aTxXWvDbglpJ1sOqt3UvUo2+cS5U1I3EyZ6B9HiEbQ57Fq7v0JOrqPgSVSZv6Or
EJMvTR8As1d+FYhj3nCFE659bSxA9rWaHpvBTO/7AaxQCqKl1wCgdTotRouHUEvVLhe1bNuMah/H
tFfHjvmlTSaIMKe9o7b2pHP4DljTuKP5ZmcBMPK4B+oZbGNJByLtzc3zaDWXvhy+7I43fNdyfysE
3b5cJ/HDuOC8+tR2t0anXlH+n8wwi+781sNm0CPgUw/AO4kmNrcQC1RftWlae5XH/nPWWg9BrOZL
OXQH4HnwlrARES+bnZsT0aJj4E8ziLX3oxxmrHUtm6xgmsMnHnQgGXVR6bWjmrfaG53zXOGxabpN
I+ABj4wy9LcXm3REyRybxz6YX9IQtn+KowohqHoKw/HC8RKvErfn7me8uBBvMXHq20oxAVcjAZWO
9OQ0tBcDZHURNYd2kwzgQCL3VDWpfbVZbiy7mpSS0dhb1lD0upIIW7UOTXdTJD5K0o9crClk4mfW
1GUj5yUGIHk6btTaMxLjICmO9ZRVvqhkwKDOM9qukoKg2wjeoXzVOfRA0F/RKswqNBYDNJXnPpFH
YGsa+Y8jjZlI5AMt0OVPQNZ4Yck8XQ2udjH9theeA2WIqVbb0trXfGaiUfdLzKT1NtIY4IOWvUkP
2wG7Kwi/1HkEL6Ze+rH5CPrmlJl58Zo72cM0vCNl4fDk27rB3GJtJis9VQHu7mw4VFSH/FmH3axM
zTKE7knbdppTJyWM5oErAIZ/2y6uAdh0INYc3BVnhTCcSzHl0XWcDfNQcYAVdAMVUj+mWfBidq3a
DlotzXLg6Z3ysHc640IuFDor2d6F5oEO2o+jrXZeOAYBdgbyEPl2vPGpO+RAKX+s1ocD3In7GEkW
dag1V3EFRFgVAGlLhejDOnluog5zVH4RgK+yuV/KvAqPatY7urZbdHMJZzoeFmOqftNAy2NiB8xP
3VXFpJY2fUIre46fvRzvLvid1+yGC6y1QTdWaZ1DG/9vbKfHfqqfEjzTW2XzROWlJhZDr0fcFYx7
ZIjWUTU/kkx7BqpvHAxN+RTClbM224RlTW1fM3pPC/+h5s2EMFj9pPabKXjGZ8k9xsGLQxm27OUE
QBShWMybsdoUwqjIcyS/6sgAEmLU9DKtqfn6HsKM+dZrqbiLAmA3EdORF0OcdUoCQw4oGOucChqv
aowjK2otwY4X6p66c5I3aJOTu+Eg+/L8FKxZX7L+G6A0p7fokMN3qzeao6pBIQyiCjYhnPZtNQ1s
1iheSNsnXRgaOnC2lxbg1njq7sMpezMoRsWdxZ2L0G2li1eHQtSKnreGB35ruxPXAkYDOMfnKnbf
2etVFJwVuNSkwYZ0rL4ryprjLm5XZc54bCAmUMH2PUa5s56gxrG2guTX0824QQkZjkVn9LzMW//W
GzKH7C27l4lcFO3R0bYImxe/QCFi10t6Yso2k9u9JXJ4ikArrfqCN94osF5TxZEWy4Yw/4YqMyZa
FVMB7PUPGDxZPfvSY4g5NDd/VowvYWciodqNsu/BmtNGFlDUOJQ4yUWC27+gtYxkBqvNW88un01k
Qrhb42mKDOyC9g15s/MVCCun4d8C9ei374HC64aRvfF85NBXoPMSOgl7kRybWfpLm/6UpRLu/UTc
0RDVHbdnVnJdEm9M/h4Lgg2/p5xQoyo/2triDLDjceVZ5Tbz0aL7vqaEuNpXjfUk6LBYW8VU7LTi
gzPAwd1rZUNDhNM6a/2j3YJ/bg/woKwVHaIi7q5J+WzwOc28PUlrfArF9Mm/ip/nQ0cNYpbt+rya
ttI0ti0mD9OxflojZ+NPI4Wc7XVL4ccijrHZlX6+ayoxbkNPXukw8FeTYfCo9yfjUE70CQXo8IaP
GGGGObvh0l5NuX+qm8hcFUO6aoWeVoOMm304jr+yMB9XUtkxXT3+tMOlGK/EsO9l/xoS/l3PqVVt
IpsHaDufHAeCYN1F207c2mSIvbqZYJJJMB6m3n+QdmZLjXPbln4iRUhL/a1luQfTJE1yo0ggU32z
pKX26c8n/r2LUxm7TlVE3RDYGBtsSWuuOcf4RnLIJDq41r0yShZHMRu3iJ/dYyXsXxMKzzqB9tjN
thkYkfiBEf+6TBdNyjbIMClCSCFuWLMIhKDFlW4mmLSnKIJTDmINyFt8TVLCg2eURPgIZxYhugOF
KvHQpT/AEUQgutgzluXiXCK/5Dnl3TCb6mFqm/pYJiVJbKufXVZTujP9VOwnC2oCvTOXSmbxQuox
MkaWX1iWWOL1+TErY7YzBTLNFSkTgnyH7p7Db4w9gFnjqnlo0SKu3ctwyukq5drATDbCwFzdSlNc
ajpJG5h0g3Xb+U2CSQgwcsk74WE0BwUJ1YO82DuN7Jqtnfn6pqMJQtuR8HhMZGmg0Ehgr47JdU4J
7hA6eBMQrQ8LqKWwL5jPs0hOc93ubRv0n57hIcYK/0Cobb6l1xkq0bY7d812wqO0U7YbgRAXH15f
1dAediYW2Hs1gisD5gQYLUeHIaZDNQ9b+O9A9TJgX7nsPiezuKfPkB/EIu4yn5xPerR0aYr218Qk
DwmVfttI8dseVNDqndwP0LWDMuqHjVZC5u/H7ODS0z9AvwdGO9qkrkMfhLSCUBNLWC1gC4wZZylk
EAgdpHLqiEsjt3te9PKuJURk65TAPQDfagJWX5fBulqs6kDo5dlM56uVMh4ri8dZWTuknERfS2/f
kkgkCQWQTKDZYLDv7f05SHrE5mjU/SCW9yOaIRht6ZNoqger9rqw7aoyHNf463R4JnBBwS/ejjj8
gZCDoTM68TZW+q5wILvRkU1DkfmHuXBuwSTILb53Y2sRIme6LlNnzdjwgRFxoeZXVpqNZ0uiTKv6
XpvHi1BUo8vMfCAjUIEBo3PWEtPYDsLwGfh15d7zIFCBMHtEkEKOlS8RE5XzKVnM6bFiPzV0C53K
Or2bK3KQUN+BFIryj8712c7EOFlL4vKCBFLJhrN2wctJIjcL9s5yDWL7egV0Jj/7avXj+G1/tyzF
szG2BtIU3TvrkLxpe3s9Lf2UYRh+7hRAagjuzGdNadv3cc5vLNurn60lcvYJMvZ9lM7yfqnKX7Tu
0ZpkD19fKnwxroMvyDObLCi9ODmNE/RU/jf3ElnKvXx99/UllgVk9IxR618/+Ovm14PBlJke7c/v
X//67q+HNiWBLilv0vavH/z1YDRR6tTCQf1+GEakf/1x3/d9/dYg2azSVQOW/L///X89ZzTkam+o
/td/epg5mv/9X89xZlQOnaH/9Njv+zT8SVt9YBv0fd/Xq/710l83yfQYuSL+j39jDQMXhCaAiv/5
ca1R98dRA6n3vz637/fn+75KdPe+QCqglH0ZRWYTC4DsHiwtt+dImceoa/756QqPvXzdL2ARerux
aGXAvl/fIjhzwtwiQsAlBPtJOSkR8cqID183Z3ZSwkKoovVydTfXYDG8orwgwlojUKM/UfpAcgL9
eL16FUyVD25PePIwPrndVNz1xkgWJs7ys9kMy2lEEmNh6w0dVSWvmt7uWjBJ71C6RJDVtnGTQCS5
VURRQrxCSBVL7cnF+reZqKNvwWdWj7DWbyG5cxZOpTy689Kd6Zx4APko1E3hPCfsobbNTLs0b2G3
OH3G8LTuztb06Php/JkxDNGr+jK6RE3WRBVu6Pwdprk8NqJ9cyNYs1zVvWjGqm28azTFz25cJ5Te
NiETzbJHEZ8eAbg7zwdb0Q+iJ3SwBtZ6LmtrZ6fon+naou+UGx/aSKAcMNxpKh4ml/QeQJ5c66t1
VZQK5IX6pPYxj5mkJkB6A6Ad6cWUaK9o1z8WAygxgS6AkzTi1LGcs+XKquPKV8bTz2gdwwsYYC/Z
EA6xE+PwrkmijDISujWxbxfEyGsRDD9o6/fAJ3Xbpjmk5yG6z2iNM56DFrfbVrRagJkBz6RztMzl
Nyk8xIbq+mvKFnDipG6dlFAAnIXsvlaGVMzKSXBkot8D4mCelK1QIR29h/eDLE9dJogSFtobtEvR
5X1kNcdIZunmru2NUJ9YgyGD9QdJoR5KxAWs6RQlA6yAyXJ4OkY/SNGWjYjGmJxlWtzd2L2SHr1m
NzM/mGdSr1s7Rs+LgxViMcHCo/9KrAkjy65AL1HR1ntPTZGdY6dic0Ukh5YehekeU2YGYA8zcv2w
OFOWRSaaoMk6a3SeDomyDti93lB9kCJZ91t6R+idFlylvXYvs4mRj+McFevtLmdSo4/Oy0zC7w18
RHuX2gMkYdXezS5KkH7N5m37Wm5mPdc2TozxcWZVz3xqK1Y6FplAFeB7jGh5TQuxHxvV7glTwL1d
37BRPKAHL2Aq41RuVv1GiqwtacAwJARJYRdu69CJV+LKeCWurDqZhvhBbIPFiqVoT/hE8paohcDZ
OUVsHKjFN341kHAj3WLTd2gg89T+4wJ84MBFqFXVoEKrSd9Q5OpkbCxorQjBBTXy0VhzfSSDANYa
/w9ZIAT/CetKBVFUrKyYWKqIfyvSDCvs0tLYOpbYo4XGYjzV1K3MZMPUMO9lPmg7mmYIBoc/CsJp
QJmHgkKSBeHrTXESGqdMRXRYVoCtJJ5glxZECZbaD3OMYH82otilOru0uKp+GA0wu7Q2brvMZBvR
Qq9CYYPrSaMPluWjv5s7zoC49jZtV6q7ptduObYrrPHyoMaOCbpZv+ikKmHPam4Lm2TD1qHoIelT
hn1PipToexJQrdBiFgUEJw4rM3tXZKoPUIDolk0M2dm6OrQFZQzjO6Nd4ibUX57TPjQabRg9Ye9o
6iDJYiGCvTQofwYEVWA8s/e+bz/IXqJRZHJ213OXhSoDNmxx5a19xvTzTDpG5b66yDJws0TmYWFq
vlpl5xAi9UffK30PJSB23RuiYEPpILgdPJdEangRZzw32FzmU0+vZkurzwny+A6EfURSprUcBsv6
HJT6CfoQ8DAlWLYS1kxMYL3f2vtZpcdiKOD1F1Md2umNjjz6iPr0GYDIS07IbdT25m4wtOfRHD7Y
LH4UgzOhfMKf7eH2F2STeCMSdG8EL63FNJIrb+dMvRfWzpXymwHhUkIq1SqyxfPhaDkGG6NC3+bm
oBEhF9a2a1L7A83uyQoIvo6yepz7TQTmbTvX3e/1T+md6sVqMd5XcbUKGmibGoyVW/pzuXxIc8Kx
2wLUN68802w3P2SKFcpLI4K+6PS1iRcuWbo1m4fEW+qQ9ODHisAfGG30OzH+8br2W2+/T8XvWIeo
rqOjNwouj8iSUvIyMXTSH64YdYmcY95VaEOlboValcZEfsidkpk8xKbxMkNXQecFyqOKkfkMDbly
Y4aOOlG0uZ3sB6zCh8FxEK9KLpO1g6hA7+4GcmnmvKTBpFtMYNMbRi/Jay4R3JggR8Sgbuy6s5gi
hZEL60hPIK41DgGscikezTpGImSIF8zNTqAhslLmhzu2b51WriNlTAMgW/bMEkjtGOIfpLUwCspH
RLG998F8jf6S7RyGtTdFEmFToj9A5nDFGeiSM2oSRQYaNwSltmaH2tO5Lf04jKvsSN5af2iLPpSd
+UQgAWndrHFbuJ5BQY+eWzYlht79ES3hjcy+i4tVn6YZ3YXvMgBA9EVojrrgrzUOBl5BlJWbbjDo
kA3eXnpEafcGe0LBe+lpeMEsvw6lsh89jBVMXJr82C7stOTamMzq3+wu2Hm3SMa8Idm6iX9TJOCM
lclJOkXaFkJaQUsxy/bKrZ6McfAOeWZd/Fru024k4bhHkocQla4jclqvgf9muby//bGy2LU3MOJr
PYEjUTdhq3vufpkBSeZN+1Jyhm91k324voyHmIaRSiz/LnPIQyBJk10IsPmJnRl7NWi5LSM5PBJ8
vr1NvLN1Rd7Ilj6PqrOXJk9a+qzmiIA2K+G6PLZra7ZatpqJFrloco3sZEYhqMTevAIOIaB55mkN
7ed4sC5mtxomMxf1TKQR0aK/y0JEZ8r3jrgKTJ0J0nCsKNY2jZ/qNr03C/ttvcYvdE924Ku1A9Ks
DbTFW3yFj0xVhqA1PcSSHRPvtKXDgdmUUy+qQ78DXAfZ9FQL3TyAV3/WRgYBzUCooiZJsxbIjCT8
PlTwgZk524HBWmDn9bwBgLZAbpMl1Zyy8z0sOp2aA/tv36jn1Xm9JZ8kbcnZgPo+R128nYqJNudA
/4syuw/aXh1lNd7mkc21YvImNqwvhckGf5o7NKglPoKlXy8t/BFDPR/waxxZ38laLOTPsiTRgqjt
D1K2Xr2Y/GyaasfJPRJUakJRkPiQ+wO+zhbyvfGLQwI1nXtvON30QvXC/NdHWVjE82fGhI62nT//
yFC6NxZO2FYqGapEP05sDEM74XMH5vZI4zuEFkdXgHHfvtUZRVaOvJ3ytD9nPEFAG3pCd9WbCe0n
LWo2A2122iR8HqDN7zBKvOo10HErx9iM6fpzKsDFdQUgk35ijXKIFEVjYz0fi8fE6ThkcHvTGRa/
xWDdIbSBSiSK0GwHe4/t7if4RR7iAKSwO5++rhvv3aJE79JluHwI+vZvEQJqcVncydq/T53hFWim
wPpOieUous9+UZ4myIUrCVuD1lACQPKtu7OShUkiLNbRsv8j3OludfVedNOqD65SKwClvy6VHe9F
MZz5YDQInYC94/aOViMSePKXXGI00/Zhha8GTKd0YuhTBmqwd5eWDhJeImtDf10FSapvaNPgaKXU
DvLhV9MRGmPEzrPInTsTE0SmyF1fyjoKqyz/ydBiOsHD2XVMFQ8Rq0GphmNS2gYYFi4cVqvqU+75
+ALb/Gqi/z2lKfy9r+8E+e5Hj+H1erepObex8sydG2vEKFhGptZeO93ALhlOJsNPn8oN6yt7iR5I
Jzukrg2dlCBvVpJQWTW9iSqlUhlhcCUV/TVDyNPXF9FoIPMXO4a9FFDGlqdo2Ji9+FOpvtlVstnC
fV/bJliUbReK99AV8mRR25wM0MNhJZbfWgHwB5LiW96NOs2v+T5LkQ8XKc1gb0bgs/5KA93xny9Z
QdafcJhWK3S7J8N2n+BkzTu79zgAVxYWNu9uu/C3U1O7tKAUsMkwR3aexNGVI0OtbRr2Ieub40f1
dFg0LChsSOag6tLqRJ8IUXLNhdQGBXlqXHTkqSc+ZtLHtlHaUzLTWpnTGnKnbZxaaFaYutv0SCAF
/VmPObby7HQbRaAXyhxNZlYrJqeuT5S3wWRm8rkyRj7IkilyNZRstIVQ6rxPI41wf+4dlMYjSQgj
+7nEJj8uEjaahxXAaVPtbE1rRGHSOTSP7JLxJw67HPFJ5rAFLtCwJ2nxkZUMa5XhfAAPvDopbMXC
9I0wHoZH3xjQeTpzR0OQCyxCqqOYJqYSlN5ef8AmqhgyHTtjuYBx5IzkmhgXGd78Lj6kcb+zk/ZD
mMkDHakPBIgahW77QsZOgF1Tp04FZc0i9lziK5zH7LU8KlPbpz0WfqlX1g4f6bbw+09HsiGytM+e
Yy0cHXSTKaGFi+e7NPWzepspFnkQKM+5j5cBTxd6xsHb5EzdQzyAKUYpYDGqtClb6d/r/s0sUwn9
kRRifEz4qyLzGllAnnSOlKDDwcmc2N+Y6IzH3HoY56qDJQMWwtLKDpN4GGEkx1qocAICswj6pXyu
RmfbLS75dfUsg3XKqKsMaVBf/Ehi66MTFytxV3x+9jq4uCyW1rpNa2pnx7FZbfviUfPcZ4NkY1J4
Yw4w8YzEvw4qczzVY07zTJkH5sDPkTFoG80D/eLG6Q1apNiqCUZAapgjIQRWyyVlQKhl68zJJf9d
05phW6Nm5GIKRAil4V5PkOcbbrGz3f53j8B4a0DbzACqhZBKozAmf8TFsH7Wil4Gs5pvhkMxm1no
Cv2DxF5EpVGdHxcqvLoQP2J0KD9g31DjOIFZ6zeO7bhcyplrVB2xJaBigRHxbwJFeVWGV21MYot4
ud3YkTsOSxnBHdlQekWcvbPx5FrhTcWDGjkch9Ti3TdYKHttg8CFKBdaIwH7bS1sPBvimFhAdHVH
jAC8SytutylxbjoX21UvkxiZMrU2eqWVr9bTh/SRgQ7ruNNq6luNkKKNMfvihNKoMZyBxBlQcREt
Mmhu1TEuzvCgXWYubr2n5EEtRM2183LJgWTQblk6q9+2bHsQPQMFbpLnQSfvp9agbkw2VNvs0nnt
b9RGkE1TsrfnPwzIyAyEVMV1+A7O4Rs6eOZMqf3WrClBMckTtF+cVyZ0eBR1piAKWvC288Cik4p8
Ff6AN5MQ5GDwSqQobb61gGLj4PNJIKPHwpuE5aBUc7DYNQpfYFYa/ty0jzoKH3HokyraN9Oy74zm
mvh4nTJPzUSiR7fstbyDRhdua+PbqIQJVJhdT1asQXdMeznwtyaRw6S01j8xn5MjNRDMoU2XoaJP
vEpdWT94TyfFGp7t5rz3Q1MaTEAp7LnglrvJeXPJGw/jmnm75bAJNr3msyNJd3YoqByAMqCVED3W
DnhDCOMTGokuwkZIJdrBccwmpgcSPV9FqqIwynPvU+paBnK8ZdIIa0i6A2Ti6S5J8gBVEYP1eTh7
aPI2ygSdC0J4U5c4p0xFJhAqK1qI7BKuvZP44Mtz7dggo+pb/6AtyXExtWY/9gXS6RIhCvukmdQv
q9hNNkWoGNPf8RiR4QSplxVtaek6Sfemq1DQNx4Df6dt3Z0HZB3UNElqYPzdjduSMO/YLGvi0WDC
4bcesp9ldvYU7BMI8pPizZwycnBK/F454n5qrlrf5d18TfJy5bYjFW7vCA38Q0V37U0uFVE1QFZm
PT5ZIh92vdG9Q7VH7iK9J62v9TtfaA+JOjfUaIGWQeTwzbbeisnwDoaYXlfHddoPmCdZpLWY98X3
24SYuurVtsybLB7QNqfmkViVN8m6/URfhwwUpS9XZxwZ06oCynO2RYPoHW2tefaqCfOcJFN5JfgV
OmYcHYSjTgkF29a98/L6NYqWQz2R+GnpR5eZEyUHG23qU9YcH0U+yhS9ZgVtq0PEJ39LiBeprJ4b
DL65bMel/pOD2KHeLx5oXYycRuz9cIUSaa6OpkUmrzXc+Z51JbavDYiYAiOUJHa4eNGlKGkiYp8i
dcI5IMg6YNDEWppflUxQ9pFyMsyS0yBuEa3W+AvGbCFRFn4Zgr4R4i7X8VoZP+2UFN/as0KPJ1b0
9o5dD0Rdpbc9TBNIcsSKLvqMstoaCQpkHeIX0COqPABLBE5oeQSntkcSZW4z/WVEjRwQH6QHmWxD
aecMr6XILmOfUao0DV3dSXuPHBSUmsMsno7NAy1L/ipZnhPe89Aa5Eff2Ie+RwVqCuNOmHiQo5gF
t0XqtKEcA67c0eX2kRP3ufhsZPyGNIEMlZH4NHCK0CGonKc9hmUqScdCpEXdhoonire0GS79BN6g
nZZPX6OjnfgTlsghbm6deoZQ/jJnXrR1QBmY3m2Wks+dk6xGcoP5uX5kfepyjS3YWMEHwDOu0gfH
t49CWMSONizuqYnSKC8QmiOrRdv73KKhJsSqDLN4XHaZam76khgk22317X5OSW6JjVkc2LCAdnlz
JlRtLYdoUCBcnZM2vS08jqSGUBvsF9aTYXUttMPFOE1m+VJX8EC9Fu5hnFskPk3ZOZ+KK+ylT9GX
/B9y/iwc3rfcI/xJ+B6bSGP8tSh3bzSzt+uRfVrIqPMCcTfmzF9Kt+o98Q0YTaXn7RDx5RvHpVXc
yVUtkqBCXQCm1rDsBvZz8JemHaYii6EEXmgvJqnUGzno6NubO0F0caAQVxo1bB9h+e0+a/X3cRhd
FJ1EhGjafC2lnPY572ggUHizgeZ6Pfipt6/SK1zJ8mZ0/Z3nYwDFxAniiQf3oE+LCeI6KssdlPmK
xFhEaHI4ibXg//oS2fO/b840MJFcH2l0kF9fL7+WcsI1kBjvfOzZVaVGt08nSvd56Ql+E4SPUj+y
46dFWGhNODj97wr0DpWU+8vWolub9OYD8GvEIdaA3oJFxWNLgeRmB7fV28XV6onbx4MqGVlUJbsy
OqROax+WIv6y1NSbgR0CTWVx9vsRLQEA8R0UizvljGRGV5+0mK9ubiIfH623Vm9vaoucyLGsmm00
R3AJfnWCBh8BDHVg9WBCe/QwntLCepiheo3iQTbayyAcHzWEtob/tJcZeuhGLxMuxlN/cpDiLHam
hQOLJWjf+EgObrot8CVxbN90trF1G9PcJjbscWbBvyeLQSiOD7k2V35p0riDMHKTTNaH0c4/U395
mggn2FlZcck8vFvpFwdUcNYN1rpKRaiJNcM50PICt8IiIKIsCkkdcy6yR6cBNH5a1HwEY5tgjcYQ
nkpxrHXwKVpEWoxwnxeXCsxgeO/lR/AzkDKJksEEIu/Bfv5R6CkPxSie4MjTnhb5j97/VZHPAAoE
oU5O053JvROWbBIDGuHPCTm20EjJWOekOrni5Ll4ZUD8bhd8vpfS6XYimbSd9eFaSDFlr9WIaX9o
Ee2mkgxXIBoE0CXNliE787GKEEu9o9J3EgUhmuiQXQvrdUM/ajPaEx0KrdkJst/iqj8CIEPjCy8k
W/GwWGJQ8Df+/YTMPSQHgbkK7fWkR3nolaa/B3XCXg0z97JgPhqrB2Jd1qqfkRM21gmtp0tese2e
s2F2t5UAemuTTIYjOy22CdeLQLOau6Rt8lPc+juaZcVt0smDvUpbk9Y5OQJjQD30B7GyPt0qflEK
B2vPfGznDONLY/Wfmf6rMrnC4zHzWGvvE2hdhA3fx4Q8hKrggl42b7NAt9RqJukAisyCYbSJtp1z
cpWrwEAzSZlU3WSDyGGeBuQRkKQxfanCHjqSJ46YLi4xIb9Uq7DyUkvFZxb1+KyZVUllZ7ibdnbc
04Qxyeiy/kTy531uVN2+1J3z7BEaxKiFRNiy2Bo6LkrI8XvpzEwXcRal5VUybNu0k0xPCVGXqRf9
MDNp78eBlJxlnuM9ISloHTXXDdqatK2sJjSeMwgh5pgec9t+MO0Oa1XDhryf0CKnw7huD6dX1uOn
LDLuS4HgcYlPI8oc6t8UF6fZXLCF2OElFu4vUovTHeEId5X5ZmtlcZSuz/HOLkzWCV1lYT+1FQ0a
v/DSrYWyKYA4w6WWAmQ9wzEGwmDxBGZzA1PGhCUJrCpAYW8VXPTOJ/TNJ9D4NbqwaFNCobvv4iBK
mWalYoQ7E7/raJrGjCS1WI4vxDgyBvGKkBmgFphjA1unGY+mal7QRv0pV9pYGz0a0RgFaso3RtRp
hNGyh/ZNAHe45/ybKNnorrhHq4ytyML4q0801fSeVEZYuWWYhl057xVWSMSdFdxy6i9m6Ol+FIDh
OtnshtRp4ANxZZANCd7mTJd0xkZZmcYx82gQxJN5sGPFyj2PN33j3Ao+P0aJPhTkmkoIJBvzMZ9c
VX1i0mfP6Smv8CqVU3aFe8qOTAEnj61pMzk2ovkl3zIjNmE40IQpKoFHfU2kyhANVpYIyGpHquVR
buoVTGl7+phXj+gYrTNwZpJpnTMYbVDOaHHy6VpQLvBGbfHJknMBnHLLJacKSvrKBlQlSUh11LZv
U2nLQwrJhrCadNfn89Mwi1ewj6cSgB1rov+qTNnDA5AF4Q/FjYqm8gzTB28FIkXCerSNwj61wR74
E8PcoaihNdeDf4OhJd6RUKQCWFRbnVxz/DxaqBnNnhKDfECkM5SaOAyyarjYnWtvFmefMWCk7qS2
KnzUXRNZJgk+08Eh/7kalxk+l/+LniTHO55vOXkvCEAdsByMBhPzkjZEtpDDM6bOVqUcQhDkP7Wo
k8hMad3YXDqlGN4AdT1kswjJibqNDLYJ9KFuc/1AUDepyBWXDZzQDC2yGyN3bjoxVwfLmA5RxRii
t/EGAUe/AdYkzl1iKji7RNFi6aSFVSLjhZ4JidmyVcZ5Tn2qMUHXBr5RSRviaYq5HBu4ODkWNYU2
3Vp0OsMZWi4x38qIQeHktUZY5djsR+PiomgLO+G8d23b7skZlknUn3rjEYc8xpIlOnUGu5g8RZGl
+emllEXo50m7FV5yTHvvYe4V526a3M2YCLmqVtgoOBmsCdZHYbPwgoPeZ3Q71r0YC2HUPLNzMwMP
PHzo+rczc8vNGPMjq5fGbiDiZWeDxio0olGJsvgYjd8C0x0XtQ3+Y+hWNikYEXpApB04LrJhCpm8
IQzo+2lb091nWOfO23W6OA/txUyA4/i1d6eXcFo6fLpo63FRGqi7UyO9r7ruLfcLwFuOiRcmOutu
r+8ist2RRTeo3v0uJBB059URognUzAea5U+Nsfg7sDvzcQQpUV79Kvq0aVXSRkCInyXVo4JrzN5g
IcKzmq8eB1uo6eWrszxGk9ExNP+9ZMkbfOgSSR7w9oadkl7mTIdj6771ALi25AmZ2A1GkbjHOcKW
7uBVcjraRW4SsXdAD5LohJkvsJS2ck5+2QLoRGuS7mMY+2SBxDX33gVm0GfWyGelWYei0ufjQAEn
h3iPZBSrgMKNnFhQ50fvmeQGjLPCMJBerD5plbfkMxjktI1HIFzVOap/EHUmz9ZS3XfKwHNg6kAW
1FV4KHAjNEBbMdO5lMMD0+PnyCUzqc3mFR2aEedtAckp1+Qz9g7rKfWjLFsDe1z8Qgk13cCk5jSC
VTRlH6KdUE9WXHHA15pXy4p20d5kVaEq1P0d0d3PZu7kcDwlRX0zs2Rk/fDOFkJuoSrNCP0BThFI
53GRLU0m3TmgVMa/9aFb0m0XuVZQkh0WlgbEbsQ3e7whjHf8gkEYqlz4PfNumIr2oHV4sXzsSUIH
Tk1zMkW+EN2rSgWLcGwankdDyeYcRevSK7Nt4qh3V/Pu4XtfOhRfByPtgP0xaqRtch4dZzlmVhr4
y3wdjfGBZNTTUgJrJ7Nc31sEspDLcuupLEiJoToIKkL2eU65XbGxc4vHULZdcYi1ZlMvajhIRXhv
3nOBzi383VwCEqT5fntGTHrKqI2xkNj7gQIRKi0vJbKbWLkRXQiTTIoemNNXVoXaWRE6yIk9LQuL
CdcMIaTTYupc9CVgP60RC9/ZOza3QSJFg63kN+xVSuguxRZn1X98kQ6IfjjDBhEfE5vOJ6lwOp0s
BjIeTpNAvDOb/BHp2mqLYMDoWqCzO/4wsUSkeJCUQRQ4hrU5PfiQrmp06xvCazwO23+eRc9HwqAa
g85oSXUfV/YSJM6Ef0TnfY+v5Bl1R3aeqN2xvWLX520GNla6Pg094hC3CeMn5Na2LF+NSBr4Uog7
y1ILcunymDa04aUTvfsWnqVe9ojLULR2iR7h1oIFZA2M+CvDUyA0PIR35sz2hq5lSIwjEcAwbTCT
RKyGMTp0vXfOwLJWSe1PBgf6wXVYBdx0achnv6HLit5NH6+t7137DD6PAUJ+dMf6TswLRzp9LLBn
pFdv26UBWxKZ1C2s0yEZHmGkzU2YLFeAFIHsmEZh/HzxmLhyq+O6rVCw+9p+amwbw2NySxOSfpeE
mtc01G+gCxj1UdxVYwTNIYVJW9vMbT75P7JAaBgKcz9KgulXLG9IQcM9SiPt3qIXUpEttB/rkfa6
hiNdGQ0+qhoduSkbPE6Lw+aVaURLDFa1TNMly/07DdVIlffv8xwRnd05CFFJgnaK+b5MQGwxvsfX
2nHyFdFuhKBzylL15BTtD0Z8DXkydGRY+qLASPOXmUFSQ0MlsYmO6Veu9Sw9Sr38ky0Ux4BMkTGh
nNy0MVqKyUslvlQW+aJCYz5b0CyohJuRsY9+0FdbpkBDc5hyZtmtVu+VmvG5mzCQGFrvh45FbdSR
uODPJK47LswQTgU7XFWg8DJHRiQSYFmgD+KQeimO8U7eYqimP0hSQNPa53LRbcC0xVXGrb4eC+qc
l/0h0fPsJMD+8IfZJcWo1e4XOn+gSa1jZVLW16CnjA6FkOLKqutciS0dfyL5inTHXetk+9SvGdH2
TZoxTqB/yPFE6yTR0d/aCt+cRfd6tf7nRK7xD1CQt2ZOW6SLzsSNw0SJ7oQPCcP3f1ed78Pw0D/Y
tJ0rfbl0rvG7tKgo4zY6eb7Dr8XaxE66uxZkvGxjy5k2Y1HUJP+N0Pzks06yxQZo3si1Vb2Nrfis
jTsulojq+m3ufWCHPS84EO2urg4NAn3hImOso31XCUQQ2oRf2SddXFozYhIInUTUoY+Rx1Gy1+8H
8xXZ2R8jqtgizjR6TXK/tY4hRx6Fra9wlzUFtrUOaTLimgVXBTnAHXNkOeEdYCQikd8ECgTQLl9M
kzocTRTC0E3Tl28knmbHyF7QFGJvIDJmbM417dCZIz5BBcTbF0/MmA0WFeYBRrEyTePbxlTdyc/b
Pxmf3yZpCRKUXdQGKQHvncNy4I8/km5EhlcV004Ww090i8w+jWs6aXJvwkjCXtgFNIFQbgqmCYJ2
UI4zeecIWmGL8aSpt9SFu6AvKAcqBz/1tMyhJqb3oXRDpyYT1HZjfOt/tNQdNhb9egYUgJwt2tFJ
w3RHO+forYIy9swbYa+7qsq6iJrVyypYTe2mwh/dPhgaLdih4w3Ua4Y/tCkDVZWP42wcCWb3TbZD
0m5PU1y31Ifjv77r1u++b34/5Ptxfz3k6wf/D4/769e+XuPrPq2OkDD+fz/N1xP881z/x5f6/ie+
X261rDOC/r+/F//xL/7rpb6fxibntJi9I3ZHepBaPTC2ti0GzKlnVqe4YFqJkMoy5A6c0G5Zf64b
ZXWyKpD/BGpzW4zIlc5f9w6KntHm61t68TNEv/UB/zz273ux0KGtXZ8ribHFskL9+/Y/T2UPRfv6
fecadg8spjh+jdZHG4nA13dtrPGSX9/+fTuDf7D8M4r/EpXS5uX217cagqZ//dbX7dlZhwR/P8HX
7WYd5X8//9fDv26KzPv30//zdN8/+ufpvm9/Pf7r5vcf/n3f95NXi96HXjy+G17anIDDtTqzZKc+
ZYSQV4cYrvzJcCSi4q97FazMf93+bz/6updZckbw/didJqON9o6m6jOC+Z/Ill/jVMOYO7rDKaJr
RPDrMZkXPob1i7JyoIbrd77tnYCJMDH3cvYW/n+xd2a7kStntn6Vhq8PDZIRnC7cwEnloEzNKalK
pRtCQxXneebTn4+1DVvFVmZ2666BA9jG3tu7kmMEI/5/rW+1WOIJj0JkCF7C7DA+5/JSce2XrGNd
FTVDTyrWuSihwYX5LzRLfAZpGDDF4hQeUsrpmUtjukVXoJjV+0C6Ld9PyglF0tRTlygld8kloydO
38dmvEedeIHGCIheSa+d1siw6PysgzGF1xQj1ytGJ3VRgHn3bB23UHznQXnlcGg+hE4LD95ZkDcY
ldi1L9OIMCULdEFQ4fyL3WscxRri/4Xtp/WiKKRkF3mTpNYzJIdlXKbZTRnHzxzw1unbYa3UIkKb
gpDLD9cAW9RHSkOQf0JYXeqymcry5POyIiyidGpq5pBRESkPrn7jo+fuSQJZl723R8xFTnUR/Ai1
sSSxoKuxd1btMm9XIB4fUwKfaI11KEKGAJ9vhW9WGlfqiNywH8P4rHLpg2dVr54JbfiZGJV2FkWY
j0xBIST0lIcutjZtUtU/XLtmpZGwbvU669GflrXpWVeyECaEkSV4/17VJYk1AHvOC42YtcbdDliM
8AInv5AYZ4um6TB4s4okQuDKH3AAIaLWzjrXpezhghSpxg601BUaakwDbLB20Kt6OIMYl4sG0Xw+
4Ok1MvrMCNzTH4mj7NVSE8jpNLTYVo8hqmy6RexG+oLQnmxtIqBAlULcQgjrQa+SH37xaJSudk+r
gv/GmJ4j2A80PBeUsl6jRkcsbQRiiYZ/pM8pxevQ++5KdNPGrVRWvrSunVa8akRrUZTRyJTWY1S6
BeEghKF5z27V8nJjATcVg49ugmZWqPKpTrD9ulZwRRn60YbklTsjKELyuIdWh9BQET/AQKH5daEZ
+VMgCaJrCUhxo+FWry0kMfkoz0xSYbe+kvxw0JlZOS5D3XeTS/I/UtDam9CnCYxChwJCx866M6kn
Qz27j4htWjmEDyztlHZ9PwUzYCc3pPJrJFtqqQD7OGMx4cK51O+G2L0NrE1VImBg//WaahSpQVH3
ixLQcwLT7lYNJLeUOmardojTcTDWVOdZ+SX9LaIBsE7frCCGrVix3Aj7SsFIM0Ea6zUiw9LEGVo0
v/q0vIyV9M4RfryMwvZRlt9FFIRLh1W5GlfZWsa0ixO5VbMSpRMCvAmtMSmDZEVPNiFapnxJccae
ZeSlbGr6IuTWs9Rm5XZuJ5BwpKRxU2sXeK7TRSSCB/QSVOwFhXC3il5zDb54grZrIndEhfGk6JMP
KdA1agEZhoNM2/NOi7OmpQVonKs1iLBRmju1zBGp6zxppccInGrLvmWgVWAEDP4k9MsU8zHqLvsx
sO1NZFylmsOSTmuRn7TBz47eD3xz9uFj4iAmwbVY9GztanpempZwzr1Fh7hN1Gu2FoTS8UG7wER2
Xk18fC8EtdZb0tSX0gdNG+F6HX//bcWjvR6ENV66zbiosxFzkDRNFH7TX/7+n5KyM0CED//49x+q
mROzSCPlTJt0x3/9s+kPKWN5jiTf3RVJmY0bTTagNYtu+/vfMNnMVSzvL4ccu5AOn8HtlSfgPuhf
9OaiUonqLUhsUbTmsh2TOxvy83mliyuvklsqNsyUnq8u4fGObuqggwNWGfdQYDH+QSYJcAVeR619
IVLsSGNGiZKKIR1mJwJ4oesczdwmedktceE8o9m5Q34dbJRJIyl80rLjBASrKBBFaFhtGzvGp+Ls
WordK1JwbvVOEvzOZphFNTQe30Hb5d/ng8qD1S3Kr7w/C8E6HYWlafFe9eRiFJ23i7zgGWyZO/nd
3xoT5r0Hpo/NLHomBjgIJ2I9Rg/RlrZWNZQmOqVkxYIQMdBfYHvB/wGWbhGV5oYCQr9yNe2W+IQe
wIm8K9DjLuE7oH0E58yo2Ram+dNQxnPVJHlmLMaOlkb5VOgJujuzPudHG2R0BvJDh73KN/zf+tKL
kivuwXPTWg+cz9oTxk9dC+8dK70yWtmtmgCM0TA+JUN8XoScoCadpZPHN8aokwdr8MkZMng4vrUa
nPEKYpDYtc2DXUBhM6EaEbWJ3qrLV0NWP6pVggAC2bHfaStNIuqV7oUoRwUL/JXTUNswSp1ygAK9
NKAoyHq/rhL8U75zbU0JZ7QoMQOJfVe01UqV4AXthpso/fjOpet3BsXbW1qNqeMIJ2PBJSQwrakB
NCIDY2lTIAlaYM1ohNl5OALUXvTL3I0CAU8mlAJ3FPrOmk1KLUiLUHx3X3joc3ozuWyNh9KyXx2X
ZSpx1VuL6ghJKQg3BKdC9ARqYe9Sa5otI+dXl0G3abroTdW19QQFrNXqLTMbD3J+8y1MyjuZqpd2
7L4gDYVblaOSU137ko3RGVtmJIhhRlxlG1LfK9tt62V3tRe1q8LRvyGdypammzwNJq+IzlJxVQ4P
WmxiR66uYOM/ZKwLGpM4TP8ZBcOuxAW48C2Jk6cFRooA87lOkos+IEHIHjT3wiz767o2HRIrrO9d
ELNrNCqbNdJUlSLbIahfyi59FEOwtYTxK03CF5qWYhPX5cVQ8XBDzbwwLaCv5ZMZU6BXVIgxEGmT
sfkGbLDdtSNf/1St3mvlPDZ1VmMOS+GuhgRPaOWFFxQwXPQ0Q1S+sSJ4iq39PET3MZWUhWiL7ZhC
ae7sfGtpoCmpBMqzoreu7J53WqNcsRopjyzdNJVnMg9/9gWoLU160Hh9TGnYbtCghR6vKZtkAECs
vRq5HANsWm7xnelK3/qtTRw8HXDXtx8H3+7WTSPvFaldKv4ePS24EjggdMeQrufhlpYIcjnf7tny
U8EadJsNS1JM3o7rBiLIum3klYwlJjxjB4gTub89lJvJsSUkzu3U3EYdyZgk7JFCRTAmgroGNu46
b+6Inu1I/GBVAZezleQO4rOOmFPQ3Yo2WCadtWfnAJ9Ou6q8wcd6nq64SOgI0BjOTNv+RWrZVery
2NMgJHWKqD6CQ2GXO5d5Rt09C11q1QnNH5J16d2W3q0CfzCNodZqCvmDqjItkQxERaUK1akyut0w
vhFPTLRal4H9ABfZ+BnZWxp8ED/Il1XOopK1Nq3GVUgCxEJJm72qk9Ux8GVp8TPYSBj9UuNuSJ25
1pTLxPkuFfen4boeozP/NmYNLeMm/yUIY0vGCZXM4nPMsREmBELppLKT30DrRWgbBxfByqx+eZCE
VPoudCNILQp77QohI/wQK9/4dP9Z3ZP1acH8qtlHiCC4lHUWrDIrfatab8Utj1Y4S64HI29WJYHO
xKlFfYKEmto/AQmEoBc6vl3Dwy1ZaXaxCsvs0pHOpnF+d8cufZPltCcDmJc2s4D0rvpKRVZRv0g+
9zAk6w3tZdb+gJLAnxa7VtCLhQ65YdIAPlhRoE994oMFcufc7aHaJ3d8vXPEg8VPWrDsbbGjkXmc
mSzfWHMHy64qfrUNThvHmMCgrAoaIFBngCRAkLsIvSvM8nDJkARl/cOoUT7Xs/x7NyKSGZpvlUcW
few5Z23JlONFFxpyOaqurs0Qyki4tMVIv/8bl3+dh6B7+sF/t3HbTASddYpDTplA6kqm/GpiO78p
hX+eqPJ2bPU3i0bFWe+/Bbr+PLYok2gnM0GUFIJrz9mWMfJJeoI7rSDAOTFyZZNa1T4blRcQjjQZ
J14B0yufcBDb3NkkMO+8HNLZ6NHExcyxChr0kQHh8oFE5Z66P8uuj9aioIWk1ppG0/Al7/D7KlZP
6c5NKPSkDnuk9JLHEK//NoWcT+mP5K3fwmL3spT4R/7+X6GRs7/9z4cs4T9fi5n8+Lv/+b8pzsoi
TepwGvx91tT+f9w37y9/JFLq05/6Z6aV8XdHWtbEVhEO684pb/2vSEpd/h3fgyUdzfor0oosKajI
tf+Pv2k6mVbCmJInLQ2Oy5Rj+c9IK/F3SeaAqaqabmuWIM39fxJJKX/Hvf/1tLfv//gbrj9Ho+Tk
CIz6hsq5cKSPcfAAM7E/M1Z6XXXFPSE9MdIsNKqsx3oLxS5WZOjTW/Buqkniet+M4vsYkHawCLoA
/0BQl4Tm4Gx3l4QFDeZbZaBqWg122VaAIaswW2t+VPpXIQjJeKm6dIxhfscevLnWxkrr0u82ivpX
FYe18iPFhc7nDFVcI5DmKgkJuLhbUqs2nkeFnvKq84wMRqnuj1lRXek4yIjXZU6k8++g2eW8KSWn
FynafZJ7m3AEm0GXkmwK4r4eyki3ix91i5wZvV8xqnyc/U4/axC3izOskWp3l5klXpAFaX70js4K
vTPUjUILlLneq7E0w+yxTJbkeqC8Chtcy6bu0XhgKSSfywsyhK264jdnhpMr/gsRCgmWEqT6GMwM
t2MsxznsuUmiRvbvXpYGq1aYtyAA81DDr6RmalqtqiKgvqIO8Fau40oHSFvGNQpBPkUq9Tnmoxbc
3aTafC8xySgb9PNOf6aHtat/UwgBbi4zo6nGyyazG6w/Rmk7Kxs9S7EnFKf0LkXkEXWdkxdq3gRg
u+KrqJfOa49jzjqr0s7z95qZD8WycBNDfY2qcWDlZJPEeW5ZulOfI/AL/BuWM3F25QcmMmlHKNAU
kG89RGaNOs5Lom7p6dnwOOgTiFcdWyvcRS20V0BLOTiXyI2jx8xuY3Io/BJ8gR/qbUG69wDhHaFG
VmNUhf63jgv84kvk/0CtAj21xnVg1+K+Rf+IVd5WZHMli87Jb2OyqPubWrfU/BJxgdUtKoVvGUnq
XYE8rEtyMM+BYT50egHFwrfd2mDnFXWUYlsrdugIJJVzYdoZpCAPTsS0nw+IckipGJpXjWfL9j4L
UI6zqpQd9HeH0sdwa7vhIF4B6JEaU8IZSbckTrR0f0rTQN/lmpJN1IgahYiiBtE6+hw7p5FLz7lr
SS/KbAvHQ0aONSA9v0q1SwJlKDSsEjTmpFy0WmkFdxrpV2a80qPUInO6jJw03AgvTPZUk9XkNU/Z
pk9Fr2JgJ8TJyGBtBhGw3dESFt50WWshHSSv0ZVfZdIHOl+WbizQNUA7doGo2AqLXFTB6M3ijqW9
ghgxU+qcOmfhi6689KTJB46dIle9jmCG+peV5+tBvSRnrg3y64j8a2zPQa1EOEn0sfOBPWuFGmzs
uJF4xpUs1667pE4HfFg+sGCJbbrb5sbIror+7+gol3Vj5hboxQw+7Dm6pSZfVX2OZXuCLHBVl7Ub
J/qF32PJQpNuKnn0rghmF9gFkUcWD0YrKwueSzwCyR25gFb71pKklt0RcupnLyA8fLlViJ/Ilw06
aAKhzULSgqZp5Z2ZgsU8YGYXjgN6AhpOuYMRAjLpzsgYystKdFBRUC4FgLvqxp0cYfSXF2mo1Xun
arx4RYYezvOisjsiNTOnGq5Th8B5TE0wd88CVsgvTRuxNvNjJXnTElPsjUYa8bkt/ZY5FvOK/qRr
DdlSNC99g+yzPoFHlunUHyuzcGmx94NkYcHOT5PTzssWKAiowF3YZktvGiZbb35Lq77kFCxAbowo
nAGImfqQnQ7J5hAfQ6IO0VKSjLFuRGmx8256KeBXm3jpWzTwzEG0tBdl3hkOYA/PH3ZwOO2ftmYr
GkS0zB0fPZxn2M9ISysm1jpeSD2ffAZ91ZHrYHkYKt6HRq+mAgbSlWt38KpnN1NNEotCbbDOw6pI
NfYmac/uRslYL/KG9+o6cQeM2qpr5TZ7I2mGUCMIHH72MNHS5Usn7NwgvbzakKdi4VtQmSfWKuh/
9rZ1j0SvHAGiYg6jd3iWDZ5od4XsEMt4MYmBSxaGLKFsi7keq60zdpc5jHTEJWbuhAvbDcrqhioJ
0QiWKAkQbEnwMW8Uj1iNC1TkaU5/k8Y07qhB5Gdiijc897oypmbGxqjcgn6Rxdap6kTu0CBpq6AP
sDKw2W/LhbTowXSyBUgikA8hbYSYqqa1T7Oyi0lRRILpZusEDifLvIiMufPe5Nu88twwUxYGm9xq
7cZ99B7THNZQVBcMPNAMsl42mtKHW9tUmohYYvrV+HpVvX01Td4FTSlea9aszbvFDMAG0UqBezpD
7kZXkRuFINy42ghPmjqEqyxvZLUpBwpA604Ntb2DqTKi7egnsB3wOi60VMm17cBqxcKf5EcpctlJ
Wh4Ddkl5c3AHbNU2zKprE1h7TvFH+uyKhWXWmyy0kwLpmp5km8EO8fErAdM+tROMh/TWh7S+KhVz
0C9UoEDuc9kTE/ciNdfytj3cA8R0Rg9ZGdUxKqHQaGpAoOw48xX14aa7McrKLVZl1SGoEaOlp8vM
Ygm9Js04gY/uDMl4E8QyQTMDLbBk4Z5Q5AvtljlOBU2I/dVXGsgOo530uy6LwJPXHm3u82Hk64Li
SZvEojZe5FVXVQhLKQaCMMQ5h7dzIBPN/Ym12EHRjMN1XJEo5AiKCAzLcw232buRDla/MfDMx6um
j3xrPfD5l5vB5wuzbj30MKsPS9R/LuX/I23AhQVpXU2rSdZ0H9d80pC2zgfQtrHxAL+crfkUsrwG
O7Uo8jDe8u9hbMe43syB2ecuwAMf3xuKZdTbNnERi7bWWLG4Er9XWnjxR9fdJH2n2C54QUOmu/+/
00AHXA8PQ/7zH397y4DJl8P+JwvBP/YMhnp0p/F/U6bktzp4e2Fn8fv3pvX77z/010ZDs0mb/2tn
ofz+63/uJRRT/TsNMFbdpmDWZpnPDuSfmwnFdqZcXUdV2UsgQVYd+T/ZTRDP++G9gnckEXdpmj2L
t6fOYRZdKJpNq3/LHKC48jGLWQLkwUIdLo+/vH8G8P77GIQGf9yn9OySEFByDK1fe+GbKO4KSBLJ
cJ8Ne7vZePHT8eNo3L1PL2Y2OGRYpXnQyYZiF0KdVln+tvropPbq68ai1kziu9hPddPjB5xu0r8H
5b8vbJYoXOYqX1yd46XqfVjBhkahdvyXDz2W6QrfXvZB6k2Twv8JMx2rNRWujdtO/rDrvvnpcf+a
lYjejx/B+PzcrelhfTiCP7RmG2L12GjWJpi2jA72Nvev0sMflYeP09WBG2PZf/44FqySNTw/PgBU
4c0lPkY/O37eh356umMfzpuoAfSNOnemaxz/BfyG/A7EtTnx69MJfvJErdl9b4HIRIMeTGsSaOTb
FNxYQEdIWEOus9YIJl1j2Jq5+jCEZjEuq8703OivafTgXdOn9+azozOrfLw2EBEpOzJuW+M/+Xw1
S2gQL067KaE/5bclucDtOBHWr/GZJuGrXZ5j0bIVpL8XwiQB9N7UMsrym+N3+sA7aE1vzoc7XZlj
pwuTs6nYWwgNPL31bYJ1jVtWzcuvHWN6yh+OAb6VzkaTF4wg9GNeAE2kr0p775em8lQpErRBRcf8
xKg69O7MJqJWLdS4i4n/tdrhSWjg5/LAsE/8+KEBpf95KWHdEB7a1MVGHcYpyKm5oS9N7xCD4BdH
1Wy6sRW3NYQrik1VVMgPG+PZHaV1YoUxvWOfvHvmbD6QwOobBCHlBgxDfqe6+rhJPdV60PQyFecC
Iax7ffyZH3gK5mxyCOxCpKHL+lEp+d5ObXVYs5kSQ6Q4foADL645myKilE4ue8dmY7S+u2ks1UJk
SYXX87BDdYKwCVjq/Yn7duhg8zFL+CGd2bzEMEpvNyDL+7qra/XaYbm8jTzLpT852JvjV3ZgejJn
QxK+DMAedJObsbdeO7aQl41uohAWRKGKWthnsi+sb1lCPObXDjgbn+2AZrFKGJ8C5CNCdtznXrVH
5lS753oVWTnwOEmwhMZOS3sUheMMLIL+VZS9/evN+298QozZWzL6dCX0tpXnBVZXbQtsKfbvNU+z
u+xrA9aczQZOirTKAcy3Qf1M567t23Vfjm/eOGYnHtehN302JQibFNMgNodzkCDZtshTdzfYprg/
focOvQyz6SAezFLX9RLztt8P38JQcXVla4ymaobbAY9DAyadBNbH0axhM0JqSpPi/PihD00Ws89k
7deiI5N+OCcyr+jJqyGZ5xy9hx1/i0fKj0/kp2j67fGDHbiL0xr44zci8GrfqHVqSR5lbmCj2Hmv
A8MYjBPvwaHfn00XVLsyL6pUaBZCVd+CTmBYTqKcjLKvnf9shqh4s4JKBa4XotU413U6S3ooqovj
vz4N/U/mbWM2JZjEnuJ2UszzTE08MIqKf1EMtBmr3nJejx/iwBRnzCYBwxpJ9i2qGHsxHN9RQ+s2
eln83YePCcu/fSUkBtv38YNph442G5ZjJfuo1px8y01LKUr1ona6dZ2R0XbnmZhU8UDiLRvFQoRd
11ARxS0QPhN94Eri0u2hyS5b1JtJskgq304IdaVvUW1d00JEiDZHg2MVetkYvWgd5ruvfdXk7Dlo
eEozMbTDVtp5CY7VqAqkAvQ9ihM35tCD1v8cBiPFzbwqvWobKVFo0tCQfhf/xAczGBp6QbobXz3S
bGLRJIVF3W/6LU2CGssdOrzWC+uVlHRGjj/lQ2NuNoFIyPUQh6p+WxmOhzNUJaEdV8aJXz9wq+Rs
xhjreCSroEQtIHCRajJDmYDDcpnjOf/iIWafp6y2mim0ot8CL3s2Enx62UB8AeDE6sQRDtwiOZuW
1KJyjEEgeaAHVJzZU6hV6bT5iRn80C2aTUo0DolKDsZmmwQE2b8oEs2jC9zAxueEqwT11pcetJzN
Hez9DIFkHuyrFQXIBAOTaiy+8oJQuNXxQxy6FPHnwLBpHGZjF3Kj3DG74FHkr/6EtUkyy90fP8Sh
ZzEbeyTmsu7hk7A189rWVwo23X5nZ+SUnHjY2qGLmI25MW0VJSuIN3etpBSAZHMr8H7SZW69AlZO
X6piWWZGVL+OpjuWL3FRmCoMEj8X43eQYNBmrdEtguee2m6eXGGz06ATp3WU3/S4W8b18Ttx4DzF
7HkK5PO+XZvuFlhFDjY4qwyTvlsUCnTEBeBQeeKrf2CJoU8n8HFnGCl24mZxtE00+qVkT1DKtHEA
WRI5scumkdzlMDH1uD7xCA4cUM6mJEyOte/kDp2lMc2zTVy1pUtfuvS9Yq/nWDCRJtP7Lk58Lw4c
TszmKOk0ia/Xgb5F4hS3K/SeUX9eEuTU7dK6L9RHFEfGFxcJYjZbWalPdTqzFXieJMEQd+BRtYA9
nIYmdDEZAKJ4Pv5+HBgpv0sbHx5bQk9IKSqLqbc15J2kN7v3yDH+2kshZnMi1fwmRsUQbgtdQ7G0
5L+JfZt4QAgrYojtQTwCWYjABR+/mkNv+/TwPlwNOghYQE0Zb/np6fsBtFBfto4q6wtGaaeeePUO
HWb2rouqJCvHtJot7XUMghXmbf3M6kwEtaiDlGF1/Gq0Q+/cbKbUIIwwo+QOSih036Hvr8MQz23q
3BR+s84LZ1crMRlj3nSlO/51wKS1g7a7/uGZ5ZIMhbtG6ieqXYcWemI2qcrGV+yhVZ1ztcrehclG
2aLjbUAnVJu7OIExniW/gIDc5Smy2DIDYAkcb9tj/dBcHJkE5iSD8uQg/Tx+fw68u2I2BxMqyTDR
hXNOd+6xit18lQyw0o//+KEZXszmF3YZRo10JN7GWkCFYJEVMkZWXFdqBF4spHXmtEsC9LTwmmZm
MzzAyQz6dSikE97lfOKQ3MvENZ5UtaQyvLOIcSKsBtOTO1xpCF/0E+X6Wa/pX2VtfTY19aljGQmD
6lxXBly2GsVIssDPvCHbD357nVnjeVPqa6nFr56WoQpsSRWz6/bEnTrwGFBJ/THoUHgSTgy3DExm
2b2r0G/0JRF0lTwxqA+MAn02iVC9DcUA4gTwpT+eF54zXvh+F5xr5tQpaGrnxHA7dB3zyaMp4PLp
ENKRcdcvcJKAz8q40k58QA79/PTPP8xNEQYlLdVjbZu7E4tqsCYbPrmeSXniPh2YlfTZbCGVCJTB
KJJt5yeqdsbLZo/rpksn0IVbIFa5Oj4yDh1nNg8YSujrArnC1sxMxMhJ7EEDzGFeB0sjQszyxddq
Nv5as4xNSpy0iUMfX4nrkzpeaS4Iq+OXceB5aLNR46EpG3qVSAF7SFMUXSQ4LqrWhVr2td+fDQss
e+A/irjcEqkGJiBwG83cE/wQKycm5EMXMBsXnSC3HIZuuXVK5PPYp6O0Wqe4kcavvVC/P0sf3lh2
qBnKHrfEytL7wAsBA8YY70HBi+qLN2l6xz4cQiBpVOpQc7dd7msPhSHjtxGe1/prj2C6cx9+vfBD
Lw5Cv97SFTG+hU6evzPvqfvjv36ofanNBhwaR3wdkQMFs6CwYhRmeJuwKoTW4rkD9jVm2BgVAxaR
IvE9TEMtpsMG2dTx4x96/vqfV4fgsVdDp3aplBjNTzsN1ehWMbyg+tI4n/rVf969qAi9Ak/vLg1M
W54bBqbOywx42hm9wuTH1y5i9g1X9QK3gdFa2yIAkLBQMWy+oNMNT7wBB74dvx/dhzcAq7INPwFQ
fNuExLxHDekQQotvcjN6tLP8VElymjM+Ker9Vv5+PEyJPr8nZYh8r0RC1XIheDbvtgr6ANuxYU+G
AUMDpdEl2AuJ/CZVK61CFCcnJstDJzCbbGLPgqnQJBaCfpMcjUUAvA7+RqSrGHKaABIFJJhKUfIb
0mDs8ZE4DUW9B8dVZ9svPUh1NhtlhtHFlaE4RALkVrVNO0CR+wE5zqkt9+evuzpveAm3hBLRYxy3
W1ZUS2CIiXeDuTvuTlzBdKafPcTZ979Koj7oOt/dai4sMAt2ydJwQuWsFQ2MZgtnS4Ij4GuDV51N
fDlA2yHOsSqTeBxAvNeI6oj05fFnMT31z65kNnLrtp0STyp3KxM1JEG7JLwkg5tLSFd1WTslPhBQ
7XHsnBJWHFgSqLOZcBhIuxj70N8Vcdjbb9R303RJJzWMbocu6+SJ2vnnrwA66T9nJLNnCVWY0t/l
sKZtpO1KQZJNh5Dx+H07dBmzySjFMFQJwod3Wo7zlvO3NzLOQ1wzabk5fohDlzBb1VDqhG4uQ2+n
JVZUY+D343KTs0NVTxzg82tQnWmG+DAV+aOSSq2One2IyYh6SF3pd72Ro4uXSqF+/8pVqM5sukGy
Vyvt0PZb146DXcND3xvk431ppaw60wD9eAnCThC+9cUWfaT3MJYSAyka4Ifj537oBs2GuQFLxjGS
vN/Guk9I3hhBe8gLHVZP7obl6/GDfP7dQdf75yXo5DyyawyC3ehEu9QzwN3AnK7t7LVQnBPFlUMX
Mht0DptrNQaPu0uMFIlrmJGoyOpv8ga0Rvjj+IV8/r7SR/jzQpS6x/pmJCUWVITf33TU2fH3NDUK
5dRG+9BlzAYdR5BRo+nJLstcyPWUVctXw5fDu4AyfeIq9Gl4/dcZUZ1rGKKoDjO25NWO1pvSheyH
ajV+Qvbk+P6lSZB5caWIDJLpMi4Itytw5VeefkMCu5ffWALSGMHpsh/vS6MMtLVZDqn8VY7kLb07
ac9vk41Mw+snPK869ndNxOTxjXzksNQ2WqBo/ok1/6czO0rX2ctbuF6MuHcsr0id9uNfvHi9Sqg9
DJLyxjZMAn8Xvo3QnvCZMYBUF1dOoZz4Pn76KnDs+Tvdm02VsbLdqw5WWp0k7BdVZMrT8Rft09eA
X5+O+mHQj6Vb5rmTjfumJzCdTGYk5ni9sm1MZ9w/sUz6dFhykNmQoXXiyoqIp30iC3mHMTG7N/0J
BafB3RiqwTwxNA89ptmoSYFS0WEdUbcLQfzumxxtK763AWkbP/DSDPW1nuDIwlAZqtJ8Jv15ECfe
kM9fda5xNp60mkL8wCO6wlKmxU9K24j4DgOTwL6eFononttuqDDiNH5BGhC4D8LZqdi0oV2ZO/5l
xyJ/JHSwr56lJGRb60IEEXCBJgEquq5CO+gwrcQV7/YiTmozfA3TbLDHVeAFGpY1J0byVyyPvxaf
b7JUW84upyJWHfRbTqZzFxgvZVPBL9Oah5pgG1T/u6ZQ7oCHEZNdtPvSVe6PH/bA2zhvLihAadrC
HPG+Ei0k2zN38MP0psOKYm/zVFSn2jOHxtRsOUDRvYRniZdgMZTVb2IRTrcHW2ZGfOJ9OPDKz5fN
1MyI4Unj6HtueMpr0cTGndJU4GhTqTiY+g0gSqvjN+3AxcwnWTUsTKetR0H2RmfT9/Zd45fhk02x
Pv77Bx7KXCfGbr7s4ho47KA27qM9hpAWyrK795mfvcXXjjGbYBNYDIMPanefBwHhsD1u7n3m9fqd
FgEN/Noxpuv7MNUBTUaKYwb5veoU40ThLvGR57Evu51IkFCdGDqHnvz0mD4cZmhyAA1+Jvb4F8Yt
lajqu1KS2U5GorbK4ZB+7bsw12XJ0iIgRjT5fSgVokwqHdg8oGIzPrHqF4ee+2w29X0Vnbguk++6
HkEY9qBCt8GiUwoF44vGcpfMAKNPyBBMBhuKu9crJu70sZxilvKERFXkcAE5b2jMWQgQXaj0tv8D
3I8fmRjW9UL5MYYVbgyAO5HXPATNVCZau/R4rXcGfdwbSx/tuC6v9MHx62ZRTu1HUs7aTGmMRZ8S
0vKThGpFv7Y6uzeuYdLULthXkrrhPwylUFt7mape6/nPee/qeNdbPKc40vlZoyjWpmK6XXziJZ4W
yv9ltaPa816lTkBcEilCvhYBsOhrkrV9MDRVEdduuHRHrwR8EyQ9BLFlkqcS5PjxF/vAcc3ZXE3W
kAmn1hd7VevqH11RDMsh9l0CHjrzhhAcgleTJDsxig7NNrOps8GpqAea6+z9oCOvx+lVsl9z0/NO
zGYHhs9cxhZ2ZenXfuTs6zGEVabYqnarV+SuAMzSu7VfOen78dt24Erm0knCLTMNIWb0o8sQty27
wm77X0agquMXDzDbUMHUNJsiHN296AHILAqVLiXSV2d4Pn4Bhz7SxmzWpDftpOPYGY/41TCPbFzV
ZEGwyC3QMetQaRDfnDsakWzWIsLr7og7OcQMl03fENalgszF+q2cHz+bA9PFXGFX50aqgkxTQKx0
+lNqaF62xWTa5zfm2Gc3xw+iH3po0z//MLs2mebmflyIb1glC129nVJla7kixNAoxW0O51Svd0U9
FAI3Yo2FFzWCR/rpBb64+kdoNoTInelFEbbkoI49wGXiHAcjxEmtDEGa35Ppqfpk7rmNJB4YraM1
7AzbS0qwNoBxumvVrCXLIs3Sze67Kisdom8rigEDZYWZmM3/8Ut1Pp9N5ko5GDWqjjoufkpNzoGQ
4LLtYbRWih/vJa7pDD++moCOX3pVPdj3TLESX19ns3y6O34Kh16wuSwJ9JxhREaWv9SKUr+NjoF+
2yeXfVlZtvKsQsf55TDHZUACteHCUyLPWFS145+a2Q48bTnbOJi1sMqoUkput5+a2ZOhmH4E1cBp
9M3xSzxwBGN2hCEVxOhhpd/HlU/emsXno0Vo9/84O7PetnEuDP8iAaRIUeKtbGex0yZt02XmRmiT
jESJ1L5Q+vXf67nK8IsswFcFAlQ0t0PyLM87Dhvmcs2cOYeojNKws40U39uk7yG5dc40qsBxAlvJ
3wNhCPVU6stiK1tg5SgInKNgiDrfajqIr20WhacK6AuorLQseizxvv5UaOF1MZtrvrEd10bPOQzm
KvdyO4bBV3jfc3oT0SDisckTE+6umh43RREEI1JxnQVfs7DW9d4i5WPcIfWre77u++eX5DtzwsAi
zMN5Cr62heKvrIpA4aHpBEj75e+vTL+bnchaAJCHOWn/KmEzahAdfZSKg+YB2Y06iutBLPUNRam4
+XO5vdUd6xwJbQn0JVIs078sHhpg0oYL2A3f4ZrgEGby8eA9gqpcR/kXkCumuodvbOJQJez7PnwY
gjqk9dfLv2Rlabi5VEUzinxKCADzVIZjeRKof5Y/ZkpYu+FdWlnrbpZTMCWptLSqXwANUuKnP7Y8
P4Jz4AHnBOZsino6Ap4VO+qwIERtbOiVY445A0xA+PQ5oi4vkiyy+jQvapneCpBK91ni8XQrrXVl
4fx7KX+3MFE6IhGTI/NLgfJ5yNvVmKa3ofJR4AqkF04viFowOBT2l2drrbnzLL5rbgrSRYIWIF5S
aAxAqjXDq5VChoyn4aNooSTyoEvLl5frWnOMLsigWUchI/YC2QzSPEMVuEAylefDaZMBb2XHOoFA
nTRyK1C4tlQcK4zEe1MNWdu+diHwsMCcGWU8vYOkiEryQ42KXn+Ou8UUxW8/oR6khS53dK1dxxyf
i5tooGb5UrKkGFG+VxqBmy1kRSJ7B0nm4UzuStH7FoJI1oLIel27jl1O+nnJoEE2vogll7K7AY8Y
9XCR4iMNDiPFKgITDnkrxasl+NvtVa3+X0IU9JOXcmjT17qbpYVOsIIQ42fuKToPKCiLUGJ2iwGH
RqsKhyC/KgGHnHFR/1m7fonsF6IW9gIVWWvvR+Bo0iKG9s8ygqVPivCqhH80dJ7ld5tk5gw3PFKI
F69Lq/zApQIvolUWvrGyDeZmYxhXvJi+Y2Fsmyxevij9ugiIjExxD6w0lDF86IHCVKeERbR/aBJV
6E/MDzmysSxYQrP3/fIsrpgCN6MYDNJk6qGK8FZIT0jwQydI1MURiQLyXUhwpSDUCy3urXrQlXPi
34v+u0ENuwjEzMiq19ymPXQuQ0uyG4VCCm9jD64YbDc/C/gdjzO4Dl9CBcmem0BCeT3uggwUDUi7
empjy60Nm2Niis5oS01DX5A7qipIFVMeVPcprhTiV2EgV3kLUdKlqzeaWxs2x7LgdE8DUpfF26Jq
az/JIKMWXM5Qc6B5Ly+EtYFzjIiEqEbpI5XnTaQRaX+eIZcZ6t+zYfgkagjGHC43s2Ij3YSwAmAc
yMDk+tUgdzwigHpGycygHaLDfNpD61f/zStNGCQ5+GTZzXWtOkaDgIfSFF04vuZjO8/Ad5c41eVp
pLOXQznb4ixv4hFRi9S7IZCepr8ut7syb/9m+b5b7u1EWwRDhH7DJW2aviBdt4LKDPRUt0z/2g3Q
TR8b7ewvHKpELwDAQVTktkrA+HlcKCIexV6WKe+CTykys0BtNdBNDH+iZID0D3i7ByQAYdpLwqtS
VAHgOK+sd51NZ7+UieqK1/NN0DxxUphzUmQOvNbTdcPp3Fs82nqzj2y817AO5+E2m8ApxVuZ6TPc
/3ITay4HN98M3oY8BFTNywCdLYgHvGYKBDf51GdzWvyy5lyq+ElJJiEfvaBAIfyMbEZA4DjwxQNY
9I0Yhvlmbuq8bx+a8HzbOGQWjxroymlSsx8smw3v44nPRZju4Z0cGhHXou/ooY1AxxnipcZVxe4y
yJpAEwU6tQNgVBLg/ua2krCYGw6lDxcnbpLOjvfhp26QGpEfqwLyStDoZrBXSuZm4+688v3o7Op4
tx4gtNj7gEKkRzxSdLKvgzrwTmGP8o795bn60GRR0H/+2wB8Moi0EYHYfIMs4tkAQyyL8PtE2dYd
YK0Lzh2g1EOeygxh87oA/3FvwACbDryGxO/GcltrwD39G5TJd0NeHCEKQj5PpUSJwxjoDWP74SmF
AXJ2pJ7DvGLnqH8ZLV+BITwTo1DnCYP7SDjbmIV/L0T/5whHK+e+vZvnvICoaznZ6V5GagmfhjLI
9XSTFtlcfgITzTK5A4u2Md9SpDR0Ym8IhNPvEzmi0AZQymxK7xLPcP8T6jh7fZ+30E1/iSKRLTFB
qnDo3cC3LoavUGVQ4rfX1MR7RjqDaEUMWbWZPJYpymF/jqmy/LHOkwIIZEBvuYFwZL588YkX0u9U
oPR0I2dzbdKcBw1sA6D+nRrvIRtbjEBajg27Q5X8vFWquVJsgMvnf4e0zIHcH3PsRDk18L5DtSA0
HjDEEG73n31rMvbmLdMYsX1TLnr8Z/QoGZ+WDlFls0tsT7N7kKKnAcjzqG/8jSf42n5zbiFz3ZYy
ncf8GFFoONZDl+2qopV30wwG8+UtvTa0jk2qGyVRvDTnxxQqokWWamREg+ty1cdduo8XDEOus6Y4
4oif7iFDW0F6PGs2DqeV0XHxPiFvNSFjDSoNyonKCAKhvioOoa2ShoPkHfb1dTnJxI0FGotbuhAB
oMwGTwTgdekNeH9m486y1g/H5i3UTwLjC36Pclhff537bvJ+QSChy59wT+pxe7puNhzTJ8+BbOhD
6iM01fmuHBBdhng13VhIa704//2dUcK5OwWg8hbHhQzpMzZ/pO4icCWByJuC8cd1XXAsH8Q0OqYh
dXv0Zb18Gs0i/wb3w2xFGNf64NgZ1msQaZusOFr4RhpQyMbxH08HAF6OGv6M6/rgmBoIbeS8BpLx
CH1cA3GLqKGQgtLT9Hzd9x2jAfpPyxH0rY9IDgNWCOrIwTM0OLcwamtj5BgMBjkkqFlN5dEm+Oe2
ZRZC8y1ExhKopLSWH67qhZsV4S+S0rye6yNZICR/VvQ1zbHXIdk6U1b6IZzdYCGiMtPFdEdIT3bQ
uiiBAu32evZDNcUEQ2fa6/adi8uBnAKi6qJK7lEnnP/p61x+nTmZN2IEa/1wtkSH+nxo+Cp2NFyV
zxpI0HN9Rlg80YAt9Lo16/IeW8g/J03tR/fEX/RvMaBeF/JhZ53V62bbWbMygYptBrDEMRKkuqsV
h0eLz3AAXTkFzqLl1dSOfObyHl5YanZ4AxTZrVRptBVWXzlG3bC65+eok8iq8aj7FOX/Vtb+cJNN
udoKV6414Fy9GQMjTJoEeVpek5/Chmd/h4Lqn1eNf+AcQcBpNyCfc4G7IDSm8CZJ1RgL1fbj/roG
nN3m1caMZPEwPnOzdDtqp/onQTbadSXSxI2OJ0bQwEIT4ajCkv7RRTr+wItwevW9IHy73IWVjeby
Z8DdtVGpGQrjIe76rHDR/kHJoB4pB0X8chNrk8z+e4bmggU2n8BHZromEFhZWujt+FKOX677vnP0
5JZP3YSUhmPr00XjCjD3xzkj6ZbXbG2InG2cIgBm6dKF9yXcw/whTCFGVu49iHiN0BJWFuq413XE
2c+4FecI/OX2yBtVPgLG0KQoskqTrY6sTIQbF5UERRJ9P9ij1eH8OUTA9dHLQjDBr/r53NnMGeIW
4M+XoAGT0qodL+DKj6WXZvfXfd/Zzqyr+oC0ih/7gvpfFHjUDUp9DFhE133f2c1KgmmyQBLiCLE2
iEkxhWS2ODIp26qSPf/QD164bnIGQSrh6E2d+TLZsWw/twVkHqqbVsy2hJ5CMBbNF9Kibmm6LSCI
Bj3wy/1aa/a8HN7dYVHPDq0taUDGAnLzIMpxOiCU5u9418HrlbP2WRNtbi43trJZ3OSLYGEAbOQd
P0JThrM4yIvmLVGhfip5nW0U0a+14f+3Q7jNNFDNyCGsBPlWehNCx0nt/C7v7fc8yeDRvtyVte3i
7Hugi4dm5tly7DwNR7JhyMK69bygvI45ibKh//aD+GUNEfKWHJGDW3hxahuUTSs9ar2/qgdubmGC
kuyckJ4dwS3H/R+V+ZCETH2qqrvrGnC2PEOiUw2POzlWQGhBC6039HuLXPYtbsz5Ox/sGDdaL3tV
h0iA8Z9kh3R8EZuJl8t0Axm3lLWxqHzhJTu8xyGIcDfaXGWPM4QaNnlpKwvNDdtHZgJOXyArrGO1
95ZFCqLyEXLMPzPWQ8728hiuNXL++7vtKUKlkDBGxVEHafWI3CVQSkgJHHwPOsrLdW04JsD01gui
vqseIzaH4hsz8HFFu6gzWXU/T1mor/R0Muesp1JPPQ8X1CZEtUkPMhXG26sECM/LHVnZky7XhIZh
4le9x54WgO2rx2y2eX2sfVT1bNivjyMhSCxxdn07QycQaj/yCMzd0JKdDkfj/ay4qJGk15p8KQ8z
JJHtTWkjZR8iTwIAhGrNQhf1Hm8uvpUEtrYuHOsAKJkeLQn4sRN1lu6ijCTeLSsTFd0QxYriui3s
xt8LYP9lrv0Q6eyQpYUgXCO+ApVT/rhqwtw4e1pDQCwTmh2nhU1hTCHl3CIq3VRvl7+/MkpueB1W
B5I7FGcBzZPuAPAdSviNZvZ26Wa9VTK7surc4PpQ6xZIKR4dlyXo9bGyQ/5r7HSRPV3uxNr3HROQ
FUPUiKbFzaaz+bcq6iFrOJc0uvKZ5YbLE4OHj6mSEBqGSkOXupLDfEBJcSr213XA2faTHQBTaEj4
lHoVAR8TKuX6kA1duLHt12bZOfFrO4nOoB7iCaTa6tnnJCM76ntRviMpar83LPHKRcnla03IiG8m
n8qnYigFRQX53EPvMIKEVwK1ieFmKtlBe1Xy57pBcza4nxGWLYUEY6sFsQ+A7qyg97ZDsOVwuYGV
UXOD5N00pUlflNHRswpPbDPQf7qeIQ2513DdbAza+Xb8wRFNnStA2QWDB26ofGJEYyYkPGbNLDvc
KVtyS5Zivi5a8n8x8NobFySJR08j2MIkTioTeLdEQn5sYw2vzL4bAk+9JFNg0WeQMayg1JDzhCz9
rgHMdPoFNFrasoMEyL+DzgHECIsr/dduuBvRkBr3y6w4VSbLin0BxMbnsRPpFkxzxbbQ89/fXS+i
whsR+6ryU7lUaX/bhUsw/o2bJ0Jal1fZ2gJw9v5IO6agsTH8ArKl3k+l/1zkefi6JDm7z6CuuLU7
11azYwOYgC+NDmQ5AlbRVcj4gLovlUsIADkJ/efrOuOc/slUzsFSS3WaEpq2eq9T3jafI9z/EfCc
x6CKDjoDS2YjFLY2OY4JAGC4RXZPFXwl1RKeSF4jm1ybEQrtl7uzMmYu68SY2Qiv4smxCgmwNwWy
e39n/azy3aA5VO4ut7KyAohjAtKylUCzT8UJWmo8HpB8mn9CZRVpj9BrstVdMgI9dbmplQFzySUU
qk6tHWh+yktsTg6I68nzVfvruq+fO/hur3AD3y+BPNwpGWRSxFAW0/ADiHzeOojXRuo8T+8aiBpk
S+te8K/KzHUADeNKAKoagPviS8Rj43Eqy2F/uTNrbZ2H8F1bZ3qVyVHb/mQqG35LNHRi7ioR0P45
CThkrCBmkRhoqV7XmmMF/EImFAXFwddmYtn3dBLqLmC8v1eZyvaZGeR1b38XK1JIxFsRWwpepxYB
3h9VzpDSHHsJ8jd/IeeZ91dmhRDHEkC2pS+iZSLHdgKjJS58FcxgJIYGpQS8E1s79JzF8sHxSRwL
MDUtBYp1Dl8REpe3ZqmTQ96jlDu2E+/fpAdJYQLE3V99tbBDZbt+w5n2oWUAeeT8e96tjnGkQLH3
Q/FZYK2Pz9GMIqi/KuKJ8bSAq7/lIf/X1fB//UM7jm3QHbLvsjLNv0MJsVMUWpIkkI/GC+T8GLBg
SF6ApyjVXS49KJi3WUYjH3yGImB7Bc+uPiRdKuihaSHEupugxDjvJSxAeitkG3S3/tQUAqKjHe08
EZd0KslNFtSoZ4PeG50PnIwUgUgphwxYSB9amtOxalGFChUmRK/ukFick3vl4cftKzGS/ljnCvGT
CaJQ8zdugvGsD1R7wzcjq7GEGliajAoJWXOo8gMuUz5QilmmqsOAJG0NpWqaq+Ht8p46j9EHYxc5
SzAYxIzrGy+OoKpMPzpTvTUWWcRxofvuT7KEL76eu6dsbpIrF8X5avRuUZAChXeVbLvPZWU8gDOR
6zOdha2bWqjnjhbWf7ncsw9tE1aFY2gtantTM3bLnQH7eYkVrRL2mNkRbK5bwxfOOUTeUTK8FQL/
8NhAe47dzYLZojo816eaTvRZY3386Oey+Odyb9a+7ljaum3GComQxSmA57jbyzAZxl3ZDmyjqHpt
tBzbCqqsAci4UG9Jh6jDfY96oxqqlFx2L3ZA1tIz8p7C8ed1nXGuWYuyAmKIiT51ZWFeam2XcDc3
Xf3n8uc/9q9gKpxFDUSDmg2ZqlM2+x0ub8iLpAx4aw5p1p1ZKAtvQ9T+ePtUJvkuXbRX/oZoMYeO
Y8LsNdQi/AjH6qalZahCa5tT0WQcmsKdCtMTqlfarQfx2tZ1zKuIoDa8tFGDrE7ISB/0iPvks2LD
zLs488KuFzcS1ZHsqQjLourvNBHDsjHEK8vRzWfsczySecm8+7aBSPUnD1rPCPSArrwVp1rrnGMm
ilnNBarV5R0LomnH5uRk87SAbnUdJPHUa5yWIiyeoeiorpuvyLEXfg+VFcRYwzuOTNM//jQqcWgp
lCjuLq/KtSFz7APOetQPjUF6xAkTTPsStcAIvUE3+SrAKBhcjomAVIYp/axvTk0y2ugxiJbQPqLw
pS43TPdaDxwbAQFCiAzQoD0NQQAeOQqiwuRzlHi5//vyEH2cTIguOIbBM3SRfsCKIyJGzRJHdhzA
JUE26D1ExpavXibtHWD+HRShfVYcEtmkOqbtkDxKwAaaHWugLxpf/jFrvXX2b5fCr5h0iX+XoqYG
WV8cCsb7Cm7um6u+76b4oSASEwRhk5MZurb+AbdzWZxo0kH3/LoGzlvr3UlL+USm0Mz9SfoLAifV
KKYb5oP8fN0Ahc4WheRxUqEgzt7pHrCaXVi0cGXnXZZtbMiVI8llWxGjPKDix/4EpeF5RCWTaG79
OuCQamztTcjAtrpuoJydORbDAsUxAISgB0FZt2vyYhDlLkJh3vB0XRPO3uxzXBFn2JSTBoNgP+DO
t686co3bCng8d196BaRk8no6NUChAIQi8+kFmkXRxtVgZSOEzqa0HssG+CPGE510GcQj1tEuGum4
tdHO59UHV1AXUKVzMId6lfpvTdGbLwukeuUXH3ku1Y4O2G6/C6OhSo7TzppHROgM/2zxsph+XZ6Z
82r9qHVnm/MGqnKpVPYOmlgaMtMJp9GPyNcMgYqwHbAqajzLehWrRIJmc7nR88r6oFEXwhQkEDbC
9kmOpO7L9i9IVgEChDrPXJI7b8ad9O26dhwTkAd+stQtoyeITLGvVb6Q7yTU/dccMgA/Ljexsjrc
dEOlATczi2lPEsH4+k+0oGb8QafQU9pfbmBtrJxzuQqSQQNzYU8M+rCo/QBp8C7LGaU71A3lG4ez
f17MH82IYwPgkavmvOuXUzLTouriABVzE42bkeXLX12ZEf97BpJI/0lFoml+jjU4OShVjfBabm4N
Kt7ESXYladNd1vXUfoflpfpcPNtPqJmBD07zn96Eo5/djeDm1eUNYmJ+H+yKtJqqYF+GoyJlbAo6
BPc6ndIxOlwev7XbsHBsD4qk67pSuj/5kV7+SbOaVvYQ0HwejpBha6eYclYG0JFNeHuf+sCW3Jgz
SNzs+ICyrK1q2LWF4lgppGVBIEGx5mQawGgRUS9QDm96cx10lkg31TKyIOpnZJxP1PQwg1XaDC/E
alkBDeW3W2Uwa8vRfVuEYbEIOy6noG3HOg70NP4qkwDCrQVMyVU+SPTFsUq6LRWkbOvsNHbdqHBZ
TBYgEcYKIMfLq2JlNty0S2gPmRCaY80pgTMyuRN5Eyx/t50auo0dtTJOLsTIUlJnqifdqQbcA87H
rNBq/rQQIdLDqKk/XlO6Bb6lcwuZS0WAdMDqlmnSmhioFx9Kt33Tvl43UI754aFXQ+2joJjvav5l
l8BkcVbaLWWftXlw7E5KUqkjQ/pTskRpf2+qcapPqLQmYmOi1+bh3PC7W2AWJqRrOPwETUjls4BT
uIr7xRu+TC1TG2fAeSw+MJ4uqwYleQlKv8fsT6mNr/bF1PT8sWhYHdzmQ16VO7AvzNa7eq1DznWk
KsJogMdgPkHB6kxRgnhlHfeTNl/heS6GjRN6bV6cbd7RpuZLV1YPU5Rm9BZnMjojOS2+X7esnA0u
UDiWBOlIUGLb4FnbSlTvGx+R/41pX5kSNw9zUo0wJkzHRwu+BP1L61zpvcUfordIKW6+DVAd6X9e
7szKDc7NytSFBj1B+f6tF0JsGDFsP/teeLJ9MOFZBYSibObrYjL9OGcRh3nOxM3lhlfWgkuxiYDn
a5dosqclC+kTPBHBAr7CMN6qEXCejaWw1sh5iN/toBa6bDwSKUHoySM/CBAkBrgc2h2R6VZcaY/d
vM2k7wBnnAg/LVVbK0h1s1YCZlWoK70DLjFrCjKUUyxpcBprCvKrhqxtvvOMoVt0iJWLtJuVGU4B
NO8zhfklY3VgXT6wHTTL5MFPEAhKE7//srSVv2GW1ybFsQKTwLbpFKEoGCjYG7KC0yoWQx1+TQYb
TRszv2IEXNasobXqE6juPtCJtd9EU7RBzJdw2IJIrXXCMQJQ/O0LI73uoTaR1nE3lMOurr30dxhm
/eHyFjlf9T+wzW5+ppmgkgx+YP8AMOVUP9RzZPpiJwYmok/RXGX2cxjYJM92M2s0+bWMEanS28tt
/5vX8FHjzvsjmqElt5zpKrhm/uiSOnyrNc/iQZdQPPJpRf4oTRHuribxkNsW5KmpLfKf1iZUxFYr
dk/yMMAFjkTmtvbNovaiZ2aLtbBit9zUz8xERA4lcpbCRLbVF06WBJojveimiMYpqwG5g8YeBTRm
16JsVTd7lHooPuwYy7tya5WtrAI3AzStcRczNahoy5jzMs7gxPocBRLvT9t6/NvlqVhr5Pz3d0Ys
Qgk/ohNA1jYRCpJ5HKIANGcxisX9ycY5Kcdo6+hc8+K5GpNcBNb2C48eRh8S4N0+nOiYh3uIs81c
7RMLuRg/pmk68dtAdXjsfJZMlXgm6br3QYQQ86KjuEWR0UhukKiQqC059LVRYP8dhbyfAPjpsvFB
pBBSzHcIjBJ5L7g3VCL2BtMkGy6ZtYYc8xQsElw42KiH0OdjGmORVX9QQqJ+FxDdvPJgctNIwzIa
unJu2odQdNFLBy1vdZMxav5qwza5jkMoXdm7IhyqAdy+5aHiyCOKmcVBWETlZkLcio11c0OXOqw9
lgfLW15rg5tiXrfdTSHDqDxcXvlrDTg2SBjApcAtmh4GQPWizyRNUu7HmQwKHu4vN7Ey226CKKRn
EvivxPSg6rPc06R59xokSWDjZCyvqx2B8oJzDwnxStc+i7J/2JAnw2OrVKn+tJSNWwyGtW6c//7O
RghknAFDAL5nrEiDeBmQdct4B0Kdve8X24mNMMJaM+eJetcMsrf9XIOugHKwto/wMkT9kWzjjEIm
C0gAYIqmdGNi1g4gl7GUAccMyiUrPiW4hBD9o6Z0HJo7D9hQuRdDhKTVQ8OmTML10o8giuzSIkre
hO1n8gPMFDJ9Tupy7P9JOEqybnQ7ojo7rrqCcrWLoijsPjOTppupGmtj49gNaLjJDuSV8JgG8yCy
HYiujELROQfZb4RH2jb8qspRLCfnhbOA0N34hRUPUY4C9N3QAZXweZxFujXPaxvPud0YqbUX8MZ7
8rqB37V1azKIZhTGHK7adW7qadQNPdLn5gTZM02aP42mzrKnFhJHvYynFAM1bbylVibFTT9Nu84g
17htH0SZIEWP2j54gnSYArzYZtPGrlgZLTf3dPLTWiOJAY2EaaqwDNs02medajcjqiu3HTf5dJqD
tEykab/YuYk4+TmyGolz6ZLXiTnQMm3GuyT1y+p3OeVRc4tqa7DK9xV4AfkYd7xb0vpAijRpYkDY
hA9sH5kHVT9gaGaVxTVeRkAReQrS7T89XhABjlM5I2frYRaTH0W4PHksVQ9UK1LV+3bO5XQ/hIUH
lJw3pNFQ7lJaL7iUJK1YhhhOeB/6WmVdR8KHrKQZE7aLAHqzBcJMCHocfAhNhRX0H2g68thHgCA4
MtsE+SfR1wI/1FNFO/2tJFQFj37SNOEBecOZh2BYgiyrbDfpVJUPRR/MwIFOKaDJVWzOV6VjLlrr
7bpIwSbizq+4ek41hGGG25r7mg+3ka4qMtzOSCxo77jfEe8orfTmv8AjKOcHqbruqYomvE534Vko
+nWw7QzCKsCjMnjNxrGxnwVDBkq7I1WP9MWYdRYOzNiCVqK/DyVNIiwwXpbdQyVUkN1Vo/GzuzFs
KeIQKhERtbskIUwcW0iTlkDRj7i56hhVA4FYwM9pk/oFujaZ6HaoXR1mBNFEF8i63CEhqTF/eUYg
c2438Mrmw15AIyztYsylZ4BNQX7Ji+iQrtzFah67LLgnXe5J9Q1wJ51sJUQDHQyr/8ETwU3slEoG
qHyo6IMWk2F/zigYpKpyE+EpTxOdjl6MUmQTzvGSjTWD94JH3gH343L+G3VaEZ4TbQZXfQY1P94M
B0QMF+j4AV2lwFm1WEPh34wBTfDDhwQa/9lHOoriBLwWhkWFtQ81yBo3A4UELhQYQMKkUKP93bR1
zSDyO/XU/4GygMUehzrIze+ZCBR572cWZHVyC25DYFWMqnuk1u97yiGyG9d1GM5mb6Gr0iDrpFlS
5cV5R0boz6OOzPzqFW7bXSyTgLXFofX0JOYDS6AOn9wZs3SKxZZ2oJHuoyFBcetutqDWQo2ALZCk
Q3UdK6d/sItz+63lgyEayYlz10x3fteqFiIzeWKzz7ojJYTrCjwiONnP5t/npeenNP/Szmzkr7kH
Ql8Wz4iACfNp0ol/Ro/C2RH4cd4AeMJ3HuYeHpypEMWAsj5JIXa+k1OG/7CvsiCff6dMLkt1Pxmt
7LxLcoIsB4yoX03PedqLxuwyFkHJZx9ZU4X6vutQ7JDcW5GhHn+PFEioVR2mocQSu0mWSmVn0fE0
KY/G+mn+VTSWyAdD4eoJP+sGrFe2Y1OLKOrODzxsu/PqNOJ71SSimG5MAQLtQ5KRZvgOmlOL7ZjS
JQh2qd9BmRn1+Q3xTWwELDoCbuhNSm9oBlUeaFkNYQsxztYqhDgPeVQsyw8T4f1vdyLTIZ0OLSIk
w3TT43mevoH5109kH7VTVz8sZAkrf1cbzlDD4S8leUsgwFl+8+ssCJ8aKS0MVV0IoBPuimbgfIzb
Rlr/p+CEFk9AdZZFgCXoocRwB22+LCKHrBtw8uz9nqICNekzCA/EaSsIz7K4gZZ6lxyoB6YewkyQ
eZQBSuECK7MDKsm1mvBj4ONnv645bCM3uw3P3YGVZBifSiu6YedDWmqIdS67VzuM00bE/+MzMHIV
RiXC2HDhLvQp0fVk90PTjrBVRd/cXdMJSc8H/LubpzTgoaWo8XyCezTE1LTku5+m3sOczluJUSte
MLcUAvUDPgHzXzx5hoknDQu4F8QM3xtd8pskCsyrJIm/MV5rFxPnOQuJgRK6MbI4oWKPtzcG0EQP
+W1zRP8oiaVxnZf133f+u2Hz7cTyKSgIapbS8pmKtrN3ng45neIw4It+uTw75wfZBycBdS6k44IU
ShSlhF94Xwz9c80ginCYo3zEqYezNwdPdjGSRzdtLXTRHuoUORvtlZdJ57LaDFCFgPhW+kVyoO/V
54V5/mxiJcbz8s57Afjr5W5+vMilWy9h2dySuVzmL70Mc/+eaeA9FhA9C9ptZVSsrAu3gkEi1Eb9
bgqekF1AurjqNTnwyu9+tBBPu24vEec1OvGpMmE3Bk9jIlX0yjgXSL2GA94rDrZA7tRWjcFaZ85/
f7f6ZjokkQ25/oKj3OM3qmC+RkYnSknvDeRqN8KIK/uWnGfrXSuFhS5Q3YQ+ggg6ga80DF+RgcK/
i6zhNwuuqhhG3xYb6KE1F5krkAoy9AA/f0YeZRR6x8gHbwiGiaACdwn+SmSVjzs4IU21b7ugLnZ9
RWuwKSvzCCXP+tfQwfxu2JC1jjsvzhHZ/yStGvY0lw39W0EY6QZJC+YAgKF+mqvRPwY1jubr1r6z
xQcc1Rp3h/lnqqmNYh8YzwLHeSr+ufz9tbXi7GItGwudo6T8ci7Uf/bgcEaGalpOYjf4PmmuqQ8h
kVvXkEBeneVaDE/C4NWyRx4A/TN7w5gdVAvK00bw4byR/t8cAsT33xWJA30MgJ4Yn4TPUUg/zeV4
n81z8N1GNQIqeZhdVfCO/pyXxru1Hxph09D69iexHh+QWKtB9T47B64SN0YDjq0YE8taYBSWpyrM
wmxfQlMNZRU+XiYbY/WxTY2kcxDmRai7Uo7sqWmXcNrnGLz+dvCLYEv14OOFFbmyp/A1BB6DjtAT
Ry7SD0gd1lncJXz4jlJXfwNy+/H5F7lZ66Hxaz3QYn7SUqh/cD+FqNn/OLuOXbtxLftFAiQGhamk
k26Otq8nglNRmZQYJPLre50adRvPz0BPCiig6qYjkXuv2GYOAjTIP+5axFd+hsSleLB0IX85xP9w
DuW/i9SR9OwWBNH3T13H0/0bzQZvREnnCMULJSSEEDQdCh43/kI3B4C2RANqb999Fvf6FqUSHRur
toka/orRbX3/72/xHz7N39N40c+BFHEnk6doxdqdQCJBq4JMQJ//+9f/w5v1u3g97RqqMPL5pwbR
YM/CLUNRCW/Ruz0tLnpEVj8QpP/+rf70q/z2agFHibrN99PTAmAVAckM8D/gEM//pu76w4P5u2pd
z83ahUGzJ97zrACr0gE1mOPezgfWpmw8/f9+j+u3/19HBCLI9lEHHj/Z3uo3WKjSD9hk/38AW/67
cj1tEDNezDi2JfQj7opcFAbpCgW12z2SMbO/1jb9O0v+h0M1/+2giM2gg0dc3lNoYGkqDhDHtQTB
SNcZ9xec2RM0fyNlYzLWii7gA8/I4t27/ui8iMy3LIVyEogJTUCm/+UR+Xf7+E8/E/m/f1sciTG0
h13/YIG0t8Odmj1w8L3ng6udg+csO6wo6My2suuQv3sRGsySv8W4uqFECQ5M5R6XTY6KHDo3YOwv
mR1sayvwcEM6VZ0cOvm3B/pPz9tvNzjr49zxXS6fNZVUlOkq1GcapfyHj4T6y0jyp+/x2y1e9KnS
earFvVKIXhGlSuhKv/HIhPCeyz0hf5nC/vBy/q7A30I2MU5C97BzZN5XintBTtwKWOT/+1vzh4Pm
95zdJKfrRKxtXmIJHvQC+2XMsxKoZqTH2s67gb5vLsDg/EWp/afv99tpQ2zUyAUg5L0jw4IiELJu
fMsqVMS121gJvvr1K2mHa0Xlf/8F//BJsd8eXd0DskQlx/TdF8MACSTsU9p/HyTeoyfNh3T+yyf1
L8f1H96R31fQBLrEhQ8akbiDYOPww2cBiPSt41oVjwmiLWh0oCaHKP2GZAhSuVAl0sigZj3NpKsz
gaZqUU77LPmjRFpVv94hlxPSwfMI+3jo/+nRyOlMHYZumHWJUp4ovGzSrAqZoLFc1+wE8UfYn9Mx
n618UqIQuz8VNhKjrdYB//55QNj6kn7hXGd8Ofz3P/AfPtHfd+KNRRwh/rMCxNhco8MBiqPdBckt
HsSyOrBFFUNS9W0ug/rLUf+HMeRfGfH/Ouo1krtMSy2gfGAIczye2GK2DCWDO56s6YCQL0SMwgHk
0wfkfmjzOO49Kf4WJPcvqfIfPunf12NIQ2Y0Dml/D9es7b5oc2UjPkKMmNP1NSLTwI4LB3eVPS+s
TwvSlbqTajllaHPPgI8RN7P9fkM9a9PeAJVHbmMFQGHXXb3ztkkzV04ZNNy2GqN4zeQdrhm+Dk9Z
5Ld++pvl+k+t27/D2s6yQl7/bqLMYSLYtk8diqXaps4D9d3HxJDLkpfgVxf8XODApzE8SB8DXr0g
H2KdxVHLOczzWW1Od+GFQieUdHciU0Wsa43BrGvPq0YY2ndMboQl9cw4quwfgEAy6O9KGKHFPn/S
YG24+8vDSNifKid+RxZQTCojlHdYVQqwH2QYUHBf9agSHsn2SgHUK/xaPlbLkNUEnbgdUWUfAtp0
TyyZ4ds4IendybhUfGP7Keu4W6OaFSrjqi+RFcZ9f8C2QLfkcqVI3FZ1UNyytXaxTVxSStmLVlZN
J9fxAPVKt92OBZ2gi+6WnO/nvhVADCrNCtQvVWi2s349+s3s9jvLk7CAd2pk08VlZnPerKWB3t+i
cHT0uc4qdCImLLmMhhcxrODRtQvedoPVzwlSzLPkpl2T1tFym7jhW4UPITdtaWaUD53cxHXzwbKU
CFZtRbKRjx0OInB5nFvXHATg2N3XgJDRFKmmIUdYRhrkuOLdBh01dWc649mYSo3QSY8gmCL2O1iE
aO/z/iy2MIoK3b598c/e6i0OR7qv2XCcsq1fDzKCnURVekppNh0onnSPPd52vIGupWjbXh85vHX7
49ImEP3fT+iIiJd7s4MJ8jcpHyWD8EliR76FxGCWX90O3PoRxDCE4eUEygrIPSPCPo1xn883NNqz
HM0gEsRQciEwr0fPe+qQylfjG8xJUvokc6N/HrdgVHJBcofPf/i4wdlSdS4y4hND8yPm+mh08L9L
ePgRqtjITvjPZGqR8l1LuGLUa7FEubhQnsH6c9Y9RChNuYfWc3CGpt++NR44YF9SmaJuBH9ddDyw
atiTvL2PBPGtAEKfZv4JxMcAy7eYsFcl1YYavuwOFIQdb20BIfwnCGmmbqz4GJvuzNq4Bz+Qs8Zz
Vpp9tjmM//OSvY8pZFR3Uhur0iNiu5PlYNDxJaeKQie615spEjFUKF7Q+DoywdbS1M43kHiBlhg2
U8liUGlUFiMFoxCguRsmFKVulrgLyIUhgGVoydyXgHzi/DBIZsl3psdmPEeZ6sTXHnxo8dYs/XV9
ZgOCKR9hNkGnQlTQLEvKtJc5qm1zLYcXNhWTe2wSfLIvOVd79g2HwoYUAwFLS/PDwVvbrMdgHPYh
iKghdQfTahku1KGkps358774LvYn3JEdQ2Pn7te5P+lJo8ETd5FOQ37pY1tk7LZo2qj/Zifv5/28
F3KYlgtaZ4u4dqhvGRnIWB7ByNmusKeJwLXQP6aOL1Bv5+3SuSOKZ7DL1FM2hqhsUQIZVDlZZJki
iEdplYOLJlHX3e+GqLg40ORfFmhKMhWn9WJDvtxaTLrjehwRQto/b/CQxbQeqYty2G1giE7W0hkE
xX0qELKBSoh0wmtvjhxWH1TFjlfNN7w8aGexqF+/1suWHWxniOhB41iujp5gqpirLWu67YjjAiR3
1V8FJlGZhmH2KHfEkZUd9NajPqTstlCEezPKWD7ogcx4SvOi2da3gY2sQcwDmrnEE5t2BLSqDnWX
ax33jHV5mXoQ2w+qF+hpLicQd6RHpnTM/HukG4fprRHa+pPaBR1ezWpQpodYFw4R5xB5O78ziDz9
MaX7Zg+9xelJKhfZTpgq2+Fofku8HhFgOSO4yZS9wUusjsQiHuZn1m6DaPED0MzicFTXhpelmlK1
03+Eie3iKjEuJCuNQR2iLZEUzUGCK3SW61qRlkF7jepVUBw3An+mvApJDqbReBimPlIuECVQznSz
y1L1dB/DE1x3KksrDyID7U4k65P1ZmgYlDjlJAiqaatk0TQ+w+EeAZxvCVseOYI6RmhJRiLmn2qH
p/5UIOESsuklVbZfyyaGI/UFb2izhnJufWrQ174h0+Az2P8xe9hAS6pLD7+dA9+eJTz+otGv3T2T
fooyjjF2ZnMt5ixan4sO9DTiKaTFQ+Y7rvC4Br8MP0YFldQ7/A2DbIB7IxP2Z4rIWORJyHwh87ce
hqp2OeJ8hVk9HRWdzxBdk6SOu3HK3pe14f7IY0SyHFfTyhkdrA3aMtAN2q1rVxxQx27aMy66hD0M
mcy6/BTRuMm/BlRFTqCrUeIRfTMEQHh8SjeZ9/O1RStrmxJSsThu8dHjAj0WaFVJfuiQa7hwhMPI
XuLAQhpnA6ObDajYQQ/vecodwhhuuWnT4X5A7jT97DxHwfMB6Ds+KghA2AKGEqWMm4AMMAN1fJtG
K/W3ymKG/owP1cpfMu487uXcT8s9VWrrwGVia/2kotY1/iCB5G+XINNCjTWsZoM5XcNAkriMswg3
G3Ztwb90qRLbnYMQjT33vWTFK8ZcqsaSQtbYojqWpRQIKE51YKTl7ha3LaWidmhvIyn5fI4lXqZX
NHR0/t0YPWhEZUC1Paw1eujRDlLy1LR9X3VoL+Wk5iRfkR41bcjNPyT5tfoHz3efjaKMHAkZ5Pjw
AV6CnSJ6yJBorN+F2HtYhDeYxK+8LjdMvOMOJesDeqBx8JT4cGHiu2nmwLfkyJqUpKcFHl1+E6SU
UVYDPRmfA7S/YznDQKNL0lqHQaQBzfBpBrM9aAwEMBGieC74mdOD4VPUqRJXBPb62jG/ttlRWhjh
i9uIX13zsxktHtZpGEOXgTrIkvlnRxprPuFmMd14SK5f/VaGZOq/R6Ifm77s6TQt43EeiLHdKQxq
wrtJqEyy4tiFmGYvYVgp/hRbx8fhHyHBBtx4ZtHCGiGJxICgHQto6+ppsgP5SPBY43lnq17trUmW
FZmG+4jb+ZAtuO9/7l2I2LNy+VXh3Y8F55dkccj0qdMJndeHGS2SxS10rR17GxceLb98xm1/Nj1a
etPjZKKevRdc2+W07QVqosg4eHFn8bHMxxTntP5YFF/EkwsWFpQyEz2E7UDEUubRTkFbud6jbiDX
t3jb/tn0GvGnJoHWaTkGxof++6wTfwcTq9/O6bYm4iCNEuReQ5PuDwlHs/hth/hEtVS+oZM0tbde
2+MEWVCinhu8RXggLD5j9VAwiMTD2TRc+7mkCNxNoFLKfDSC7WkgL3kB28IgtMSKyvTHlIh++bJa
6PDcIW8TPzYlmhdmOVa0nZrkJ3H7lKQHGGkQUl4us4chtYo370SKBLEI6oID+kapRO9mogvId3aS
yV9qwDGUnvp+QLXVLWyXwamKDBECiQ4Tc6AK7xFzOHpxmoudifuxbTmGDYU7zIUSOYh9WE5Jotud
nNdkddHyyGzu06WGvkOiKahXe+Q/DR5k/Tf01UJDWltQ0NlWbauPUnWYdNMDVbbJHm8tXjMcz9gu
BeNzryoWIx0W1yn+SX+BOWe9vdkQbhHu9hBl8VtgZkX5FgZfol96xCOZ7aVPcC+3Fc+nvNDnqG2S
+FO7h8Ui4BDDxniwy7DR5NLooUjkocslQZgHpGJTFI6bR/PKzy0G0i0reNT20byiGzYR5sxw7/YN
VGhexuHJYDdDt1BuRhTZvBQLQyTFESj45FbM7zSJb2zULwTitXGKdX5G4JSEXh3QJR7Xrvd77TTt
YO4KIp4tZjXXctYcJvzW4+c2kJV+TXZpDC3ZImWC4qWUxFtpwXJu/tBMZk2ysgjdsr/Lfp5IfIPM
g3nqjoalM6XIksL+AzZFtc6M5dZ7TkVlrWNFeshThCKrymQ+50iRVs5AgVKzfKII5ezzLc7hqN8C
wqdKrme0ENdbPM0Oyphi1tQfp55F0VyGZiVGXCzwj7nMJrVNiLDpaU91bbzvRKg2heu3RtDfPqvT
2GBoI+WAViY4GjGtjVrcoUnSAyWAOsuuH74PQDRxWo8D7Ke0BF45wJPksbtu5wZ1mulXQWGEfMgJ
sHgO/VY85kWJ7Rfuzi9YIy1v33C8EcyG8Woz94wEdaRs1VJmzIyPHd7bFEvWSMYou0iN4sL0gADH
mNuPvnCuOUYr+hg/7ZDFsZu2n4vtOc3GeD/ki8DkX7aMJRmwJBGUWjD+pXAtnDhunOarSpOAbsq9
aRUSwJBAAAE+dGaoSg6vxWqVS+sG8rpxOEttpwTqsgTTRgdMvo/I98WMqfgRYYJOv6FfeYjiCmMJ
QuyXgITJDhbx3bVPkL21/IzA4bF4x9aMJ6XsG74tD4vmC3vDJDMVJ/z2OIIqyfAI46wW7c5RnNKL
aLtJI5FstYUzqq+NKoynvzQyczHcd0PbmiMNciFP3LZS5A8AIvEx3ypHlF5f0ECUSFIu6QixTyW0
W8h0D/uohlA6TvKlq2Kr5qSrVYHaSHkfUI8b/aNs7P2BR9sa1ywNRC/lClleiE+ba5x8nnASWbzl
KkXUTY0gppWmFUxALNMVsBk2Yt+0DMYarE3hka7a2c8Lzwb88a3WfKOVxTSWfcYUNFjcK2kYGT82
EVnmG0lUZ+9y0NUofp2Da+80ydELUVo8Ell8ntGXneB9UhOUKiGiFE7qLevU8lPyYl/vFduvKRMF
aob8ghaM3TS/RlvsyJSB6RrFGMyPNE3ugces/gceUShcIdrLcXOlvpkR3ggt6jIeyJJDGlUBrpK5
r1WMAqSbDEeYMwcxxBhh0fXe7kgTmtJZttBlZeiFPqsk5KGvoDYJ6rtQPtNHMofFPQB62FBdRnWO
6RuLEMajKo3XRO9369b2vqtwd4iJP/Yx3eblbYNtlCeV18j4HR5xzwtUFWD6lul8sEnCs/gGgdhz
ZI8JWtIYL4fcIbQzKp30AcjRWLSuLUrPXT7qak8n67F9ou+Hdiez5S0tDlEAij3UloB7xES9IkWG
nu2KzM2+wu8EvAaSUsn9zyIxTTG8o3QgUsjpHMaGUfKIQ0k0/X1B2p3JUvTYe25Rp8ZIU3btPkHj
Jo1XCakDmfbsVcY9WkQ7OPejn+hEy3GQWQJq6OD6iYY3CbFjChCAbHhLS25jto/VvkpXPADCjxpU
ek8L2243SAa3j2hNwic+M0CXkcDVCUExpkh76nQk6YuHOMACFdB5AdfDnBTxx0IgkvngsU+ve2fU
zVs1mJTC6Sm8CfNyt8imVy9oXOXm4kyWrp9IFiHQ9UljYjQfSU/ciLWzmXVQdZ7hCDrM8BlN46kj
JgCatpGCnDdYsDgBqpIUrGC9Ko60sEomBmvshp0m3muEmoeZ3iCQGPGTTmewTVRdl1pyni1p2GVH
2NFyI7aVEKxsq+nNcDK+yZbxZtSIrl+eUh+57LXrcyjQVpTpYnh2NmuWD27lznyJ+uAkYxXHoakf
8mHana1zilfxGMUL99/pvOAqraRJjMDa2ivL6p0hjG6v9YozDzheH+8NJk8U1rljBjsF8C5FIu9/
5RmeOlKFFe126KQi6BbGPF2gizo7B5VA8F2GgBrx7y3299TjaUziLKlpEuUBC8bagGO78EKwuTk4
t41yxjKAl8YAkJ8bvLcEOi0RH3zKtvTSZJmBLkiFFXGJJQl9Nk9n5IPQlpfb3rfqI25VhpMIb9vK
v2+Q3Yz+miQNuHAvwa2T6Q71jX0kvtqkkHN/EdOwjOHb1jcoO/tUyBQE6DnulKCuKnAf4KRLs2mh
5gjjLi3aE5p9c2RSQcclkOrh+o2U2MajRwjS9ZicFsGd/tQJRH7rSo7jmMm68NnMbny+bR519Cnh
3yIyNA6zEXXqdlLd7L7keE/CaUfbkJxKmOVGEvD/JagfHMTYrrrGxmL314IiefcDOKybkI2WsHxF
fu02OnuI0PbH7lP0fUt5JHkGM17ZzDCtVFgKln6poOXLzRe6T6mBbHyTi3zp0Eo3/tLN5PVHDiHt
8AYDOemQOCh7rcs8dX14a4E/F7BsiX1Sn0ArSTuValswk3jIXQNG1Ihf86bnVUzrxRSEDfONi3BT
64PHnFzwY5TkJpij4PjqyUm2AXYpRNTugiXj+6JQHoho3ygmPT0hkrVP9oN2vZXsDeLZPJjDuheF
/u65woF8jHGsZ+8Ecy4dqhAMHW6XmPd5d8Q1l3T/yHGn4rnBKLlXK6cjUl4KWUzPYhSEmWrusoR8
83u8urJYOtE3JTwJXYPFfBg0ReQ8NmV8MbeAocVn5FvF3D118IR8RbMl4CvsBySnd7PDf9+eFrS7
8pNgdldZCWSuh3kgK1S3aQDdvuivG6zDQe8YPgSgtbh/nD9cH7fiYYmbbrxhXWKARckZom51INCK
Te9WOywGNXoW0yZAE4+lAABfkk9viJ9MontUSCRiOgTDlbgX0nYRB9OBfas4Bp7M+NBzNyh72gRG
leywARXEFZiEdhEVpr7WUiBOSR7nN8Y0Vh17bHrrZy5gXLxr0O1kxwNNUY9Dr7rkgmSveCLm5vsG
zfQcqiGG1XEq8yYFTn/0LEdUf4n517O03AiNRDUi7rqt7Yi1ygKET8fiBK9ZgWeynS26wXBfdyM6
Vgqam7iUTISiQhTglbdJh8TBl7JZmV+CwWX5RaLEDyr/qZ29vy/6OcV+EQ37wB/BrjYzan5p4ZHy
qvCnQWwgR5PvB67MDDJ/7pOVs4PO12C2snCymG+Y7wHllxb2FP8zWVqNitrQQtcYziEAzjLHtWmW
eKtQ4zc2ewWmhU/pEVjltppzF7BhuMqryS7TKU9pkkP2D9JhX8t52dbZneheEKSu00F71lQpRN+h
v6y5W5LwxPH3lnO9mmVmyYdbO+T0cPAdCkkq5+7auQgowCtjxPBtoJy9tAt8k/vJQJs6qEvRh3Sd
Lohl1CZ66rIiccNLh8duZbfC7Y3NL3j8yQ6Alae8cAg7S3zm+opi2qBElj5d1yDuOKK+tp6V61hk
RZjwt0XijamnJVqDrOSODKEI55pIR1J5R4ggB0RMF2Y4QsieqPRLjzMyAnxnBhkCrDHt5Ipw02yB
ROYUg18d8hPxhGfjnVs03D2HuNumlpQbcpAAwAIqQSLsnWjykLX3Xm+sTWrI4uEleGjIFpvmyzrn
XnfIuswV3A5IFmpoX9vULdygCj1goDjELSDef0b4FBpWto1Ixp/YnvEYlzPGD9gNV6dltFWpi3p8
jUHAdPWYNJEktkbgWIYg5nhHetatQ3b+JE7Cram+z9bcsubWR/sa6QPprsjGjecmJqcsUIxRJZjv
5jpQbPkosPNnTIoUSLCAaaZqcgQHwceyw64E73Ho2UjqpcjAMtd5773hFzTxjXas0DjWLPAbgO3E
uwwOb3XubmgSMvvKweeEN0NsiQN8s4oVTdTwswCmQy46R5zAW7MaTl5oAYezh/i3FdEFOFKPahTC
JrHk92hscg0SyBdTaGR0d9O+DpWaZzX9AP9i08+GaagFjn26yPTRgFXCeZeZbdOm1D5NjD4uqU63
pR4CYIEd0DlAjWtpwczni/KjzlbcQcPC8V/gkICxENEZ+DjL1FA9fOZALaU64Y4IWFk7thTpXnOZ
FMOLakcUHwEkQ7X2rxCN0HvUiQ87pnp2tQOpm6GPdHiL5Ww0PbV53+u7yDGJnTVYpEqXm0dQfH52
FM028hC6ZOteCy2t/YYit3VssCLDbCIOzEVzCuu/aXXjfyCIAffFl9hO7UZudAv3f3JvIFNdm5dp
AxkUPJ6cjsTD1zVu1CqfSJQat90T4TH8PJkC8+vwmApHNQD0HY6zrM5bUKXyAmylQWu9xA7nWKXb
HqMaDt55iMPdCIfH2jytzZZp+6tHc6R1x1wwoDYHbKJQAENzP6foIhK9uveUDVy8SEI4nCdF3nb9
O47DxN5hYwByVtl9jqTC6blx1r7GK4An9i4RPTrKijJlpTlsiszo59gXwvh6wDW8x3k5ObE3N0u/
rmYKCPYkcbS85zGTZL5dQf0UtGxRMyrSu/lqvmlrmuqIPgBvw9JQg7+EM+m2S9s8fNHztHbvAlwB
KAaxpKEYz0igGOL2ZjNaEfaCauNMIYgkXyXV0WHizTIjGTHigNCVW8JykywpfsV7m6WdfA3LsncT
QHJN6Rl2ADMxLAoi7Z6oXbpelkmOn5OeWzKMuCXX2QOfhYsH4FLcJlxtr0sUFvKRWmfH7/Czd7Yr
AbV36/u2UdytB1n0DKafKivYsEMnYjDHEncNB8eY/eKoQb3xVzyFfu9+zQPq2iN4gwu7gc0bQaLk
Cy408JD7sMCwl9o5XLKI62DqTkPr3zwDQ14TTKcR93gEA6TevZb+nGcwbGxvTbzlOrpAw5EW4EAK
FBBchV0YmzdVHDYzCRPVeuznQYCpVYqBEMvkgLC5RyQAX7dVZdewX/ZoatGaqnM3jxl+sBUuseNm
kc1bPCUiwdsTHzA1iW78KLYOdZYJOD6bokgD8+bCFI6Wq1naxBXDS0rhfmjbAMzw1AUDVqoqUL44
5BXyIoaRICJuQKTQrw6OI+tVLRCR3y93EtFVe4VkpjbIUyuR/zEc0UfcRKwmsPk37YaVFOqH9AmN
nVhRX0KhIpOdQe6TtHlXcgjbM1BTptxTa7NtNEdmHKqTzzveNoWdHNVoGSgVjG7QqssbEVIMelU7
LZYAwodI1x57VA8y++IcAJrsPnMu9MuZprBbzS8JYBhUOyTADrf8xxrjlvNvbQTwgD60mKBZMWBp
RwR6fs4c0VF/HE0UT/7QTkhTBD62zW001XFM0DsC67qLs18O2hzdlQ5llxSsS9a1EYFQCTcLqBgQ
9/u3BlQefnaM8pjQNjw4xYAbFQKkizYoYqk6jZkrLZcJ/cPxA5pzvMmqtOu6QM8c+myxvme46lZa
F6jzwcXSbFzSC+ht+BPwZEY0LJUGU4rFukuB2M4VEMUMOEA7g0b+hujENGovDjsSQgYFNA5CngmK
rdRw026LZMsRq/yswg+RGBT6QSkVku4pWIoJqsz16lYDtjudR2B2Jt3VsL3yDAgudCB468Pj1idm
+BR7UMnjjcK7AT4XZmKW00q2yRBth8XNi9y+tptv6fxBVhgdRL1yL4cdgCv2NBwx13/bwudOSMDG
U0lJMMga5VPSxcjtBoI/NQdM4JB5naiA+1Ac0pWnMvoqVAOK8l3pTaDOHhLV1GZLOQK8mPyli9F6
09RmU7hc6tWJOf4EPTr4sHpzYFqKRy+uEWmiTOC6HfcfcJykOsvPOYnWmdxRwIygHQ76usFYgOuu
6aJsqGCMXlfyc8xAHw3vDB5C6CsGoKTiduamQGo1hDWw6nWe5jnyFRsHzypUDS4m/m1JbKGXG0c2
4EnlyruiKYN3UC2BOspwed3HIPIJfVmzMWfZWaOd/CoYimJbwGg8IQbtU099P4gqG9EK0FQtOgJ2
A0t6h+n0BBoKhMlFp/lASAX7pnBvoAiNz2oqNJHHeYaKZwD4M2zFHTYsP44VEBM4yXAl9jOdDzGO
XX9jcD2B6GU+SfGMbcuEm5ii6TP/zOecFOhLbJMiecBss3RTnQQ36dcYG5bqPvV73Be3bUMXEHwd
BRtxDxo/jngtMUxhCcQ0iUDniNhcCYiaNBIPAS/krt2PDgy+eyFOiiwveT9DGFQisSMiKCwbA3qT
LtCKYGw9QTEcUVtGiNR0PzKGsY4ehixpl8uOOa5VQAsQO3XG/YS203DQSBNdFn0A1xYmVe2AfvPn
oVmhsCiFaaN9ul3ARYzreRPFQOIHJHDxxr02WJsxDlQa0a2Re6aUqNw+4Mlw6GwaCIBudd6CBOV2
boEpkbxSRQRTPR5bgM+PzgDGhb3HjnoFuMFkmrxN3RpDZxxGfFDyBnoQlo313KRg54DmT9TlD5GW
SjzgNJiSiFa96SbawpEPIm3+Ck0EonPvGppQXOAwliKsIgNiDwKEPEM7POR3QJ0y9xjQ5Ef9V5AZ
V2FDix7IJalWLDWx+OiurUN55YBEDa8jZDm5xE+n4Gap05AmSVHimCf+vYd2aRlRqgcjNIH+A8P9
Td/nuf5GZtbT73ZEEPzPBcEz4yXdWTOMt8jYWCNWdvAsCHYch4jhVGpj2BXnMgG81L3G/0PdmTXH
jV1b+q/c8Pupe4CDg+HGtSMaQE5MjiIpinpBUBSFeZ7x6/vLcnXfUtlRbj+2yxG2iiKTyMSw917f
WpvKmWaYjLC4+OzYRNZfo8OJ/sRVGfdfk3TS+eduaUebpX6Uh0PGJSJSdTMz/WgOtRlJ6nmdzi2x
Qg2Pi37XVHXW3CZbZ4gcV6zysi+WQYoXU0dV1Nl13Xo4zIOitcfoaOVDs16z9ZMtQlNbCDry1CBw
4zXn/LTEzhlnuXh+lqeNJQ5sqeD9nTN+nyWowAzhXQXjB7UTQ5aNH1O6xO1HVi6cmIfcMlGnoU2i
sthDSeFgDzCHl9kzfoCcWrJo6sa+a7XR0jVna2PKMVzSLivPBpsmq6utmhL3i9F4hfWIEwyx9xAz
D93MXb6VSn2ijU5nd3fZZzGBw/XU68/FYufq05IWm3FEA7bcO09bYumREHqneZvYDkutnngAzrxt
I0uy68DacP/4TeIs8T3xrDiwgxY/+hyiBglCm1rIfH2ZYE8y3iFECOUeSkGNdtiMyky/bCkTpXfG
y0wnAw+veT74cGejdc5RxbxxF2dYvK9cJ+q8fU1LvF4jtw7eA7WEVRoorQb0Az1A4xo78iMsmZ0a
9I/kxyKYb7mQfFuTfCQi2tJDjT5XLYGga1QTVhRn1Y/YzTNiJLSQugm4mTfVVVaoXGJhj6ekN3yL
oN3+2l5bj4qE0MOY1pRWsJgCi/SKyAmblMsqtPJ+GAmrg9hbT5Q6BCr05bRsT0UxqvHQU/YswwnG
sF8JZ8lsUi0zpxnSLfCmxfa+OIVq408LK3TM4aokLH6aDjk3X4LEjLgfbkFf1nQn0GqoVC/FDnur
47UYrnPH3FQgV2Pg42jKbphAM6Zttd7jBO3bCbXr2vm3udjm5p7qRXBezUVS5w8s64zsBaMgRey5
T/J6Zs3EMnv43MfGKqoP8vnn6WthUlSHdGOOW+4t5TH45inYmSWjbrNlwTW7mtCYkfFLDTtox8nw
PKgUdERwzx5KP98Wuex7kj3IMWCiAintEzYVE1nH9Ivhh0+YXG/dOSj/ZRem2GeATIpRNvl58khV
xkQx5FcG7n4yk5080zaVYpQJee+JFpGzbKVpU2Ay+52fvXyzvOce432UBHzQPXMi1Fys+j77N8f1
YbrQTcBbrWIS53O5xKPnI2QwCh24VdbBtDpAcqc6Ia4iQ1lmtDP6g8H61JmXEnq6q4AfLw8St2MR
T9gY1Csnk1woteyTbBkWlgFBcVR49FlTRDbQhnHW2FcDq6fp31c1F3cJT7KeDmTSzre5rniY+yyv
6aZ7JqOt/E4QZs/bxLZHi4K6tuemNHfcT2Zv3yLA4+90qU7zZ75j6s+rsimDfbExLdnTTDFcUDzY
UkA9UQ62DgtXiCXZTetoVJSdGBfErZUwJEuCnnlhdeMJmVB85iUje2c/tuO6vBg2Ax/HTwYCkKKg
8oqa8TchJvh0gT/q8StTTjdZaBWsNDtKSyM6muQyDKc6Z5NvsxPSHbcTVdBSJ2GT58Wqj7XS5vBk
mohNOyFwCroUvphUPvHQS1fcM0AUBmuQxGJtN4vHMo2nqCRI5nmgq+1P68BVP7CzgcCG43B51LNn
sRsBCvexI4shDolc6MFl8QhyIdWXHmz0o8gps93qtEb1wtoInTwmbVIXe88UMRfPyoCL+kyPM2Dy
6gIBHL2ZoVSQJBerpGa7U/foJISe8OyVRZW3p9YbO+slbhLb3VWsZilO1KoyPcH9x4Xju3mdy/jI
jRIbP6pCXzo3XVoLhBZzyswYnSWvkm+GusAmQVs5qt9llTbHfbWaoyRMBmmzSYIiz3POTneL0MZ9
pn2oDz6bhDUdTMMUbL2BOorHvSLIqLgzJ97WM4pb375ot2dLo4u9Zz1q6FlxG6esE7o1y942X+o0
qtTbpdra7rPcdYazFUFQ3xRkIqlvRePM8jjZ0ySfJtHUyaUr1tbLPGKF/UbaY81BoRdH9r6aXXt1
/ChrXYQeaffZQuo5y+PtH6axar1XduV59ySPJPlXEWXcNnybCj5WKAVFCcE6eeWsfOy8yXTFBFF7
TzqxncxjJXO+lgGzlnXLwAvqJn2aN1JZHmb8XdnT6qisEbtNOZkj2edRdPPHMg9j/uotKh8fo5IN
Kce0pe+qwlZhOiKja2RwMOF32GZ5eUwItQZbldX1yUxV0r6nW3dJ8rHt1Cw1gGCeg1TNW5lre6/q
RXT3oB2eWwW2tcwGygcENStGViHM5baYsgUQoqa46plGdl1OBFghRuNuaLW5o/0wXzTQQ/1sNynt
IFyWWZMGNghToyE1yi0ZyE3oACVx7lH7JXeiFY9UXZDH8UF6T7W924ljo0+uK/r2UpVC7lNKSDus
4ISXt2aM5rBOh/Egh2Z4zEDkzS+dWJfhbpztezmTN39FsMRSVkS0ReLj0trM+011qxHaiEVeGdC1
TrMdzmaGJKUjwlcOWWPVBtWF02tAKY8FKsTb03Z8b+vN9XI/KkBdaYZsGmYLIXFboxM3+brSu8VV
tnnVDEr3j0QJxOtRMNfe2O+7xUyUERNd+867iDivzkxQphUCUZhxzd5vQy1DMPKWVPedIqGnCDAv
D1vsQxhC3YBEtuVLzE32czO66luXlDq5mZhEzt0xnga53fbFyJA2pNgTvRmyRClLnrp0Tbs4zLim
I1QQRZzlfScXRq97OdFM63M2dgxJwkHHTvnJqijaRh+FB3tAOGwpHgnCkKA9uwA0fZvf6x6RNDDx
jtxDwqYUxtXBcd2iI9LggneVOqN7J8SGmcwFuoqljfIdk3txICkoKr+7ayLk85D1if0FM1dRQtyz
CdnyUGlzA164wL97Yh4/1q9UzEW/hozwwdP2KmF4e98bsZDRZxeBe14+9VC4Y30Nn2h0zb6RQHfE
IaZE9ja7oVpq9XmSKYrMLlLrnH84c0oX6idpiqJCXcMcZQjywoh46FRQ0DEko1naxnGIBzqZK8N0
C7t5sIqN4VtgwHoUNwYuH3nHUXqbwWvoSd5PddqvZ6JXy3Q7zoXgwevjRvDAkeO8qlsriIa27os7
6Fjb/CEs4pY49Vn9DB6Lp9/JkpucelihDpplNGV3kQ1l37FxrfCqe6/L0KoDE/omucWsQGTEYMEt
NDs3lyCl/sL8qWh85BwnO+hm0/at5HKRiPegZOKz6TGyO2vRD/LNJXKxT19je9PYlE2b60x8WkcL
QM2Ji2a5sUfI6P6ZlCDQws+TiSiAKaBAjkJDljB+AQo65Ws4unk0soAkKrORmf2sGgKKVjFE2wmS
qU37MyahIf/wZqIEl31rpM2wK0kAi7ZjAxNuNWhYdHNkKbR6HsLBkizGDT2Nq5sv5WprPtMZD2Ly
5dAl9pW7tUBYoSVWr/zeIB32Ydkti2x9nDWd8yV10mp7dCxLx2agh3ye2re0jgpkOe1motwwsxDT
dDszZyhuCbFSaQi9M1wCepqqfOkTV+nXNXWi5roQjbd80EoM/QkJvo7r0IH6T67LFnTyPXV5ujn+
pO14vjeQ9LgUbDDjLvLjMY4rQcxBEZe8lGsm8vtK5awk9XS0VB3nu9Qcx8WxwlOM/ZlegaZC5LNa
rINs+xzINmaB71Y+RhAU1DhuBH//pTAE0V/+pk3opOstz/r5mahtq8xD6XqYBXI7yu06tDEt5O31
wNgqG94r2B8j9tcxi4mHW9a0Vj9MtgNJJ/SyRqvkWhCfNH3u16EfVtLXcBzASVZIqem7YBI7eWEz
dOl3lTYVKeH4EawFCJQB1QN41Cirq3HKDHsNdF+53GpVmfdzf6CMbIvXopmSQoNQw9401625gXVC
n0A9flU1TW57m3WK9OvDnLD83CVjKouZWyPPF6t4Xowlf3azpEg+EePmKHaCDHRgFOzZPM2WbyXM
79uHjIhP3CzwLmjvgQtTMGEEUG05xDREbsctzWrYpPDDo4DBfjDTVVrxNSIWCaE7CcGsbiziF/vx
zJ13MtmSvNgOY3Ell+2BwRULOfemV4hv0mt1+s3tEiIGFm2s7te8Y8Ahg8niHX0V6JDmzmAvI6YR
K6H76/0lMc1B+IY9iuWr1o3SYcmyKdsNo7G+XPKdbazNeXB7dqr4Vs9Sy/NSgWzlYTowztLBhpXT
NplsjuX4kpHSJbHe86vVIFdTiT7iL8oe5LFPZr3xOAcwqO9wQdYOdvCtMJ4MY0nbhzwDdTECBAd6
aDojlLCAjO5xxirDMs44Dwn0EaYi0SKby0C3y3LbxpfKgFytLi/RQMRgvJaz7oabuotrprzJZC7P
3CdqeDczRuZ7nsuLwaMeIaoujqB0Sa+A1wZ2966C6+OO30XO6A7cPu2vi0WV0OKRYFFYdi1NhOQ5
lLBNKWxPx/S0RvAj4a8NqpwV0B9YZBtuqkmzWhtDHDru+kQCt1pITbZH1ttYDnc53g/NlsJ1j6so
hRniFHCHw7TpVO9aZ6ELttBtdEub3eAeuxmHPk6p+WzLgygfapeLmWEWcu5hhb21hkNW4F/JgmJa
+8smt9VmujqHvRFF3QUOmXqO1W6cLHsS5OXFVybuq0zesUFxJJx0jMsyzu2A1MXMTL54XGZbtd9S
zAMAZBIxAkm9QpRttoApW8IUhgDF2vTOpOfpi293LVzwGwonN5mPaSku7d84LqZrhwATlR3tMKRt
4GhiY13yB5PRLM8Pqw2D+U3mfdmUgRAM2j/LOkFX5taD+YpCrmM8edyYuI6PEOYk405JXfYfjQnv
V3CjIVPuSVqdwO6TiQGFCnkhdRIZyKzYFtuXRa+3i+t+mY+bo21BnKKxUHP6PG7ZD4iQL7Lh5M5d
7OxkYSmeA24cu/G8R02rqfzMbonmpzQiE/gpstrCepIR3CAaC+9neUrRZI0kiO26QZefa1sugTbn
nisgKRegOzIzSyfrdziRU3TbKloLni6rGTFxZubflXcYuNrmWnesJWgvklVaQ57VFe6nDPvHisvE
08a3vAed3dvCW9OXnPkTtLeqC7icRx5bKjkO7VjVL3GJ4PyjVFpb6yOroRYPVcFKUpTxJM5iBr+y
BuamRhS6WBFvuoK4j13XKbMMnWoyncjvE8TV4hMQEuOf74vRznl2oqFxJc/7Bgq49IeSGVvmG5Wh
l/nQuXYhUMGQ1OPvA2TecsUbNW7VS1quqt4O+eAx3PnEOxptcpd5pARjhGysaltu8NR641Ucw9aY
FKPtZtcPgmGLeTVa0pFvAw5Qqa4ZAFfq2ps7QbhWampGtwQBcU+xapISDhH7nsznfEWOmHxTd6L7
6hXQpgiDpSdhdy8j16TxYQx7B/Gi5vZEIulY9/KEd8ioWJksPNYlL+6GdQATdj0c0nE1Nxqr1TXN
t6jJS3djKxY2EAKxKHsCdxrJcAJQ6WLl7scUBxEW0Mty4YVQBwIeZ3/lPs4HvbA4g4F0jXkqL96L
goE9gCpBGF4epIVYxGuHmlbcNpvRFDRXsSGAQ4w6LdtHpeu+q/0aX2jFvCrbupY/uGQcJL7rysab
rnDHKkPvPYT6zTvOlUhgpm28mdUZWaCOdKA3XCb7JiMX7YSncsDfKIaFxR1hggGoG2GBh2x97dgh
Un9JS8/0yB5ZuRIdJH4c+vUd4SOuc41rk60Z/gxnCByWt0yqELktNS4AjbgZByZRKxs1EIH1MvQB
EPTIQz3t2652DphYiWk94XV3o4NHxE88kBiPz/KQyWwVHjCRnQzsb2aXbD9ca2o5TTg/cg1v85IP
XN4MNsvYOxeMCinf7Q464Jj1RSXrIBmrYRne62HsquUp6RyWRO14CInVAnw0KzwW48x7qm+HpMAX
EDb1hC/nlk09wCyY49woCmZGDqsBwI5EMQU6gZBvAmOYy225HeHdzPmHxXSkrG+aqQSh2LVDkwqx
+sBhlPp7+8LORDBgUW9ek7MjrTFc5ymeYnFPRa66scfUxyBffc4bUXjzjXIKp13OGDs1iyisnnbP
C5GDaRvPs8fEOw048Tb1sCgR8TvNa5NXxRX7C0i33JcMpkV6mLpuVGZQdrrdSr/m1lc23OLcBkKU
JyHt+z0s5Npaz/EmXXeuAkElRk7+LsGGeElQHcY4c5tPLLldFHo6fCwa4cXBy9gec64yEyfWmCCF
JK93N884D35kM/oR1PMRF6PsNFR6PsssfXUg2Z0hYIBTWV89isnYwaQE2JD7G/E5jBziRRTV2cia
JJ5CQ8/Ii5lwrVzsBiVNUe2BUt2usYOMOWdSOTtkXSTECttkFfV0y9uIenzI4VipCXyAdrF2gNQ0
kOsTQ+vkKoJbnpMrk3tFdC9Ww9kum7gzhMSPzmvd/mNsq4IG5/HXYIf/fF/+K/6o7/+eaND/7b/5
8zsPe5YWJMMf/vi3m/S9q/v6x/Dfl2/7v3/t52/621Nd8t8//pWfvoMf/NsLh2/D209/2FUDqvHD
+NGtnz76sRh+/en8ipe/+f/6xf/4+PWnPK3Nx1//8l5zfVx+WpzW1V9++9Lp+1//QqbOf/7+p//2
pdu3ku/6XyyYe8PONrz98Xs+3vrhr39xrF9cR5nUvqZhO559CWeaPy5fseUvlraIWJZUBQ7/Q0ZG
BbqS8IruL1Qy/KMd24Kdv0RbQ/RcvmR6v+B6BgngX7LkENv/X/7P7/bTh/M/H9Z/VGN5X6fgQ3/9
i+Vesmf+MZaCn/ZzSE9udAr7Y4R9x53dDyhH0wx50jEJ5IFvRF1Q2X2a3jHJTkosnngnRBashYFt
50EjRzOYTPRgG98zCq7uzYN+nJ5r7oqEfPXgsQvF0OhtgQXtysakFXl0T7AipFboibqwUn9z6ZE/
ZzT43TU7Een6J83cOJjpdKMTz/7CvoHuj6tdxq74JIyMkQFk5kaNOI2lZeU3WFwx1PmzbDM1BJi3
Ei+I2Fy37vs1kq9yJmU49Np1lljkttF4cHPtFk+bUTjVDrqkWq4vPtP1Kp1r9q75mlnS/dYnQ7cn
VrVjtQcVZnTuWsTkJ3JvCQiIHaJV74vWISbCFa3arl2z0PcMkeZsR15ztIUrifrGLuvhWyAZTPEi
3LVtdh6OD8OvnA1RRuSb8D5NcJbJXe2wlQXm2d36L2XazFGIiKLGj00uvfXAjgeFKcmxMBPoqS6S
ExC9Xj7xvMhQLBVzznDTohQhPhFv9qGDEvNQcUMl8XdzU+/a8xK2M+NTtr3rwrHL9owdphhPRtZu
5mn07NZ8SawqsY/F4mbzvgA65kANuntEpB5QLPP5ZmaMaz5NTZh1GNuC5eJ1C1e6rxaUXMo+YDM5
K659hgdOsacQxewnHWtxqPGNuX6xgFWWUxatk0sDKorcu8EaAFg15Vuf7xxqvDaEYoDAmF0KmM+j
6djNF9s0Wi+celmqaz6BbD57C3HYZ9C9zQljBVhAkowY7cNmKTu6wbBsJTeNw1KdA24C0ux5DlZO
77dLlX1kWjZRCO9XprusYI6ADd2s85uubSz70Wby9Vwj3JkfCsmiOBJgObT72ojbkqNoxxz3A3zZ
NTtB0x6HZI6hntSdbrlJAHbtgEyBhOytTE/Jg8d2QG9nK49A6i1zY0Qf6AoKrGQcTfJmLBJvnskg
I7mj70rWbJauUW+3o9e4GdCKcHGpO0QYLgNXGZJtW84hEf1whTEoREwpw0rFz5ngoH2zE5jpmi0n
CF5XjjMdvCj2rDBzTLZ+oxQhyj7FKIm68muS04sD/FPH/K2lYSUnHbSXkrJVyReU3z46FUXT99eI
l9P0Cl0wjDcYRmQR9jBw+CPzrBM43LnrrdCppKYQ0LyO4kB4TQMn2SIhzQenx7OJbY/a0Xd6af3o
TasnVGLOMIE30FQDZ1I7qBNFBBkhdmSLJZBT3i4PosI4sXOJ9K58agnZXYOnoMb25TaQhD/joXhE
hCLWaNPwbTdebE9vNnTQCWR/HX2jnM0zkfHtsLOWGirezbFc+piJe5ClahwglbsqQjneII53SYSg
wKVec7QFeYTqiijDbjtNHTFuX9kigZmtME3TCBrXy9xbIOOYELJlgKw2RStyUgy7MblqCVbICCJx
jGKnp7m3b+wIO0SIZjNjsMoZoh5w7MXVrRwUTQ6su8ZOzW+0WvAATHf1qSIUbAlw5eskMDPddK9N
78iB2AFKLWdB9CcV6Jxja02Pnmus6ol5n4B5JSt8JmSip9891FFkG/c8263qgaKKnfMpgSfs5l2g
cfjQBXe2LWIAcms2Q5OEntrSau8hzZdXmCZHuCptFxj96gmMa8fFlZOlkkYRYbWNlzRszrncoflk
S4j3wSTNcLUwCvgtBuwXY+X5ejWQeJLdsQS2DVB72+CyLjoOIMflitTKzawlX5EhLcEIhDywCKDl
0yjke+kKJULhuNzQx8at+33hDHgjuw2g7NACsNE3SMfxDnWROXE4tNJy2GXO8zWE91orqPWoMLjx
qmzd9W7hjKFm5P9EPAhsRVNXIj+UQ9KKfV7qdDizOMJaz1iORbqvPLl8J7VeTgFPNvcl7sXwYkdW
R7J6WzsvFdye/aOuEZX8TbaJ6buScOxAaG8eQy9yTOShHmUnxFe45l+Y7qHIw6mKePgKiEywOdIS
s4DVRR3He2Kv8m3zypHrkoofaCQv2AQcdma2aB+eM82CktbmxTIRRK40uwGJ3KCK1IQETOmXqSi2
iI9POs2p0/WmQ9Go9JshL2EWRNd7WYLxsx7b2zllMcJJiguGMsSM7u/kuCntjzwdJ78RSNM39UIj
dkCfaubXmH02JPbE0JDHrVK53s+LWIabBHR1DYwV8uNC6LggDOQhGFeZjhqXz9Q2x2vtCqNdA7eJ
iuG00KmzbQPcXVSIqHiw8nBg0Y+NzVpjaUD/kEwryCvps0+qMsbiINe6G78pEkou9XSPk9mPWlAU
hrmSmAKD+6i1ZG8xn4V4nzi1RxrZdGzd75GzaY1FPjHXiq6GXLM9/7dvrmDr3PGaJcCGPA2QY9uZ
qrqJnplvVki8amS/1S6HnsYvxD75Zr3LFbdF9AeczmARZX0v5OoZnwdQue7Rs22RBgapXltogg94
twv3xHRHwEx13bRp9akhqMJw9kaMi/XCFGiGfq3lrjeJNQwlV8pg6jroLOSOW3fBTf1UJHYz31IT
ztmRZB+Wc5Yzxf15iGhaP9f07iDtdqyw9HINqoe2tKeXpbay7Cpme0m0myurbm814p3ns7i3sHYT
s1b0s2243IKTpuGhrtCefEWohRcqWlk70ApkZ+eSJDOBoeWtPBQu6sRphTttQ7TWsmAi18T1fdej
0JBWDUO26/Eom8cLRZ/dGaL15te1Ut0P8qSdCzWdCecNL8qafO96LxkLP09gtbiFUIq5fuLaG32e
U83MPVneLD/VvTLnb7pojR6+c8gugdtaRIdFLSqjCltzu7kdujyab7eE+I/Q0WpiCjGr3EWPZD28
WCZ/cJsMcXwo6KS/TbCB/beMrq25pRRT68K2d8Pa3gkuSufdYM5ldkUB2844LNxi6u9H1227AzDf
vBH4Rbda2oBN1jlimpGwxmlBWZdXSYpkGX8hWE2tz5hExnk59yvpINN7quu4qvdekbBS4d9vqv55
u/RTf3X4qC9NSf//QU9F4OKf9FTbR/ftLc1+bqn4lr+3VFrSAnkOfTAeS+kph6/8vaWyrF/ojaTh
UBXjR/71K7+1VJbxi7Qdk37Jcy991SWh/LeWim7LVZY2JHNonuO2tv+dlurXBXL/01E5ptYSQtGS
rtaG6/Ab/txZrWO3OGY/lWh/zRSSGbRXar232tL0Oysj7R9C2Dcmm+QsGUVXZJ+dlc7uMKE2p5Xo
8FCsrLaF4yzhx3LS6Jr2ahuuVR1Nl7zdT21bTjugmOOg7SQk8GncjSLooNvu2RydXkUF0Pxs6yvG
/cu/yMX8dd3DzwdnurxRBi5ag43k5iVk8XdhiltVMO2rjXTnCufVadfbxDF96Tm3g2u/QRM/em72
OarZKW12zrvbGtdqaQJbja/e5n387qT4rZn9ffOq+Jx/17s6io/M4xwA+pO00cDKP/8yGXgNcZF5
tRNt9oU+6rV364fUaa5JVcC+bh0BibFmpSRYLYxCiDkICKLHWm//iHP0UcIAvkmVIDf3to/9ErbW
7FjZeZlup3bvNwMxkATOSvYBGIn7Avac7UaKZW3h7tnyXS1xV9ldZoWpHh7E5pJukEJW2sXLnx/q
z9mVHKkpOaE5VsmxmvYflwpSxSnJ81DuDDLUz+YcWwdLfkbo73dlOoA/5ZE6Mwf681f9h/f38qoe
7Z5lKW0bf5wRZGuRkfhScb833IcsgfDL7HJPxmMX/PkLXXJcf3dWXQ6Pq9a2cRnAV4D3/vxBOnVh
UvIOeJ+n6Uid3O4QAJeryXB9CUt/3twl2v3bL6m51iWvZsNz/HF9MMuk9QDBABhHCMeZ4ZkMysF5
YGUS0VAeDcyCdPUv3s9fo0b/cJw4dl1tkd/q8aZeUlF/d/UYjcKoMvfLTiGBXxXRFWb552mtznNT
nDe13NX2dogNBbQz2sa/CO39J+eQrWweUmABinf6D/clvPxRNkfVspMlq1GJuzqymdBnSmFAnqrn
2hYPsVP9/cn10zTw99foP3tRRlncEi3LgAK9bMn63RGLaInM1aYUB/u4i80nrTnYaQ6ryXoF9c2C
zSKW4M8/WsP8x9PJ5nR1bEmYrIU1/OcX9aIV61ufryBO7VeRxrddbN5CmOUh1EYe9uX8bo3JtQuE
Eib+ZItjWeXpvzin/8nF40hbMvwD4JNcPz//Eg1KktPbBZ91uhyrrKByLzi/6vTjz4/25z1jv94a
HF4IbokEK2yyf/hYXXPIJPlt8871GoJIVswCydmajpezuZkQUTKaLfPtz19U/5qE/NOpbPEf7sAm
NwalOLF+PjwcX86aYPTepZYzwqQmD7EQ5TkHLgNkAm9nyzEl8MlI8rt8qb5zRoJ2WtC58GDfRPnA
O84sI2/UgcnMEbvIM1vJepbWqV05Vd8HUTyTm3lT5fl2gkw9TqO4TgiD8JHkUT5BlOy3aVTEMiew
E4v33WhMFAaQ91wclvxpTqr3zshfVVq+1Mb2BSHj65Lld64OSU57iiFaSACa8Q+QtTpMS0jN6fdo
w75DrDT7xI03B33ecpJ9peLPjDl/1OmEz7Yu7/U2kY34nvDcXWI4Xzf9QjbQnZenD+0S3TYzbgsv
QOU4evRAxiw/kcmHLw73CasOILwvvOqu1d2tlW63cnPviFdJA9JmHjsykdMIWa9dCZC8ZqPnyTAd
UOH41mJu77tOR85LeWah8JpdPFXm09yVSWhiANzbDJJ2hdV+s9xRX1mLeFovypEesvulTdzvCTLv
Hit8d+Y9RO83zmabGjhaNpK5pPZORURGUds8Y0EYryu3eEBHqc/4kgGLRAbFU60Hy41w4cZjet2y
SvUAP/tjVrfoLTmJUc3XuY+XYKA8wFoSwyxPxWNjfaaJxvYyE4NH9MgZHai/4cP8kS8FGZKKLsUj
5cvYIrbG4arltjiCTDBmYWHIEhDros7E6g5OYsFxzDqUymKX3U2yRc5tnE1u2GO2y+eTuYHyDdLs
drMUDInMGS67DrMpoY3LGrUXloyudCO+OPF4wNRUXEkLjy2uh0NUz815ztN4nxQmCguheXncRcfY
u5uI6D1vuf0JB9p6LUi4OQK8+/TKkId6GnGzeicOmQwrzI+7tljOA5F1Lwpo0rPjh7w1EeKW9DAm
COGLVZ+IqQ1TAk0bb35U5vOyiOER/+3RTL7HrlkFdJXRDojz1dqs9UpXsEnSw3OrVCHPjMNDzW5T
cgPYPaKMsIVuhdkN6FuQ3pYle288Olm3lb5IvOkO1hsVAoNIOt4KJ/s8iikON0/bITacNiwj54Dv
PQ2rtHmuvPW7NXqfc0YOuC6UXxDCz4VKIcS1ipWPgLyNS663nOE48kYNzjRfIWiiqStdoGQaqAE6
Jr2i2JjK2neL7zSZemDcHwdxJ3xIMX1oG/LtCiqdPdM3YsB7uR3Js1h9YON2Z3jdHG5reaDEwd6g
4nVnrbcu0LzP/Xa9IVwjQKVbXqvG/BQ5NVGWWb6FUc1oS3qTu28rFwhSWtRrJeeo0xI5YFvjFdNV
e0/S10NO6hFrxvL7tZmswyTJqVSzVJy5TXVtMIWu8P6BSA85J2gL/BUbrw15AU5/Mhm9yP5/U3ce
u5VjWRb9IhbozZT2eXk7ISJCCnpPXpqv78WsbiA7C11m2JNCoiIyJT3RnLvP3mtXhtfDg4kkHQpY
TXC20R9KAQVLNjY1Gq8zjqyTEOI7NTo052H4VOYZA6rSTodBTUWwkQ0KMXqWvpEqjw5BXZZ79pez
UFg6aHfVCgOP9po+x2Y4lcnHzYaUEgxCum4JNrDESEaXAkH4ifIvtNpzhoeF5G/9CC8BtpU63iZq
iXcaEhiLyfa6ePmtxivUocF4xFyURqp0TuCGeTImRjfLazAuJKYwUjcRNg6/GsHxDbLqeIaQPq22
vLfnArU5XyiwL6orz6/xCJvNWPV38ifXtUZiiN/rFDNsHlsm6/6JI8v6viMfXMRb+zQMzvq8ZkTw
de5kSSGiKyYAdSry+LgsVdjqdpQp3c96yX+zUM/v+3Q9qxvhqU9dVR+S5MZ1B86kaJ/H3AjWhROW
c1YretOQOdZINnvI6XPi1QvfVUq9gzuTsrwmPLUezUquw4RnflLjxLHkdjl20rp5fTt+8g3VxyKr
iacs6JWY73AxreOCZrV0LiY8K0g4Jngl1Jm7NaWBkQQPsb558LptKcPMwACWxUpUFBBTAaFLj44q
sZtPeuLRrRwJ/KBndeWAtsqu6KigmgHSxVqPb1HPACa8YSSE69mCaJywsh3yZSZWJeNyKDT7VU3G
cLaVtxhyGYEhnj5Q3jbP6ntBXM/6nhySVnH9sg4VRZykSYOsJxJk1gS9tR1kQk4KI2pcztgrqBcK
eFDlLux97cyZePYlgK24W9zx15QN10XFTKiNt3qDsNMavyyt3cJ0FDecUvdJNqp+XG2PY96+QUWL
FCl9Kkrpq4VDo9RSeavnp65Y62DrqcMa8M7p0EdDOxXPa1oh/5fW21BCKG1y86yY2o9u3XR+p81b
TxrdH4gNE5JFz+9g9SpZrt+r4Po27QlD1nJZOhn6m8YZecCPHsKQxtOEu9vrZ14KubhLB/422YxP
fXDOyji8aIrScpn4g26mT3NuPoi6uJIgQBArk68WDu2qRmsnyY9VrH5YmAPMxsrvdMcqH4yYtywc
gQBF3PZq3pIu7QT7DT2fCAH9zixxIF5+5pTxE45fsF0qqZK9Kct/mk43n8gVHess82agKITeTS4Z
ef1O54od0GQzEhnb4AIrfYbnbRz++ZSm/cP0bcgcGBVFR4XU2Rn/dRC2CFGWLPB5+UxNNBXOQ0nq
PCTioBNwJ+4Egq4i5MB8sUgJVvyWOajrB7yo5QqCQf7R7PTPkmvONXj35qUYD2x616OVQwGJ5foC
Vwlz7vC+TfXwBGziJ+2tgRO3jyAGEITL8gYI5HtPWJ8g6QD8t35sU0XzOBAJz2qkxcd5fcysXrp1
73/8+P+RFeHfUM3+PbfC/yNtbT8C/N/imvej+tl8ZQz8fzc/7A6H/d/4u7bGqelvpmpZmA5MzqDo
wf+jrSmy+jdOrVR2a9ofbgX+5L+1NUX/m8mxHTIRWgEiiMn5/r+1NQWTA6I16CtDMR3Tsqz/RFvT
d1fCn04dts0x0kbq0dhpyBw79kPXn46TDML5li9chAiujZ/xNhqq7nmxlvwy9YxV00y6mmA6MJG0
HI7JRGyAID24cLk59J1hHySF3FJszxU9CM3sO0PCLnVhpO8XAjAQi8hmLfyHNvJveDoFJrhh9eiu
eG8wYL2wKTDOjuIEq744TIu4E2AymPwFMbL/4s2RN+YRmnQWgXeZQKwwEulwxwInHd8mgts1DoV/
ccg29jPeXz4WSzP/kIgMPh1j11f+9LFMwmHK6dLhMMrGrWc7d8iIfPiILnQnMyftwCxsGTpE9m62
jfMfn1VDXPmsUMoWFVn3LtaURUJ7R9IcczCZMeSQ5i2baUofyv7UZosWYELwllVWbhAsRp/zQhbG
Siqj1isPKcnga2KT38urIYvUrlPB7KmWj9OLaFWb1kHVzFmkifXn2ttLmMzSu3Ck8kIyB6e2dLQN
7ZjomeE77BHCMYGWk0VMdc2RkPiLaW3FZQRG/6dr//7vn9Gf9Qn1L9LTfkVZhoq9ggHY0VRj1xL+
/NGR26MawYLr5FjGWQWzFcidB5G4dtGXWd4lkL5Me2yOIN15dLIwb4ldgln4odH7HhJSuioABnBj
ihdo+MnNNg8LSG2X+wiDnsnPXFdr6YOfbfD41nYgNQXZfNwg/sh6+l+oPH+RA/h5DIJ9TIbKrgX8
g+xQylOuLqkyHKz9K5tLduhMjk44t7OI/ddrBWxDqozyUPVC+Rf9Vn/puOGS4lhvIMVqfFaGgjr7
vz/MUZ0mGKot+djZyVwUbPVUjeVzvf/i/7hw1u1d5Nrm16RSXXV/sycjigw1Gh22zfU3+0OmMHUJ
JUkS17pbZb+eSH//81/6Hy1D//t+4dvULLBgKglt/a+qVMx6NanhvRJcHlQsj9J25Czvg5V2S87C
53TEEGjZALbhAw6hUlVPqw585J9/GxrrtX+4cR2dPQaLCfjRmmGxlPjz1WfCDK2drZwPUG9Ocn3D
xIVxqtcgTsOaCLgK73d8mLtMy8lU9IElef/d45Pyc8W4Scb4lBQkL3Ggqlc4C+ahEDFqz8aFl/fv
tXUEyRVSA/eZNjmB/Q5w39zTKs5s1UjiXZq1u7EwLwL8B2zgjtgG7VrI/ifqFGa37/X0stQv1MYZ
57YtxZGmtpAQmR1spUbgbEHgSZ3hDXpi4mdbkvqYrF+6zAG1lY/zKSb8BpSYf2rrGMHCBlRhULJQ
BYS8ssCiAOQ2EY4ZaHLA4tMcuxaobm6ZylGzG/xAnD/fVGoFGqLvbj63VrSSDEKzhYbA0rC+AxCD
JzMZCi9O9eQ8G7II2zUtQgBVsMtIODlO/uCwV3lt4nmflK1wdaiedyb7Krbxt6arT4yF9xvP+WMh
6w+rmZCC3qoAikfv5nL7UfWUw9fZ8l7KiRHC2kz7AiLkQHF7gorScK3i3sECuzEI+zmhWiiwhu6N
hZId0tzU9hzJuWiB0mx6TSmEwoJziSW3GrSrnbbHbc+L5DsOmOIZFv9DLDNkOilZE5ZGiWE/Vb36
WyeQD8Y2eejH8ZMXWw5vbATpPMWuXsoUsBjazxwkAGCLQFAnT9XLwp0lPWT8dLr1tMbOg+SoT5a2
jhEdYNTvCU31K1rCZPyq15GvD8ldu0sGj4CSGjSCCdmJhzcogvEhn/tvuZt+DBbgbYGBjBpNYM1t
C9K359g7xuAsyDHdqAfJ/M7U37IuwiLk3PIE9g3Wuplse3+DLIvzqNrVmQbsRA93cnN41iovqjK8
4O26LGV7iMefMfTQynFKb1IwqSSpelZjceudI3LXXWWsB1wqEJIokffMaTCDbdYDmKznNV2yK/ju
H7a2WFEsm5+S2Hh6Y80e14uyaffKxCJe6j9gXo2eLGUgK+f6BevcFIHgker00hpU5+TwJI/l8AkO
6jlpQAVoAKiRCfXH0ZwAHSfs+Eyi1B7eBERCQK6N2OIr/9OcrZokRi59kqSh5Yh8EdfnkJKlTwEC
asYuY5AHdJxeOcGQ+qQUq7nLU17SOHRduETyIclw7TvD+rlmGuSChMZDHaQWx2/jvpvWs6V8Cd6j
rgwDnhvCus7pzDajcRjHO2mn05dlWEAROFANFIPAwrxoD8Zd0s9lsKaWX0udHYHlv2H2GS8E+DiV
kgnYVMVwhbq+LsY0enS5XOOK78up4HKpG3nxtrPeaDPlwizWGVgEZ2S+JYLYAhHQOctLmVw7IGqp
sO5I8wG8dnrJk6flCOLup+TMXTjAvXXXpICReVyn5FithEYSDBdqFvcHvPTKYryma5GFumh/5Wnz
TT3l8qTwqMLSh4Ikb+/kp9/0bKwiNpJ0HZqG+JSO5tAcCpA4R9qPDF9N+iJMdeVjUWQgP0n+Wjjl
byO1kR10OT9M9nAw1005AWqc+KZ6KoDK2osxUb2R23xPc6H6i9r5clWZkd2Iq2T3npbKFQh+RfJG
J6MUYds+lqYPVHWbv0ZOPJTtyQ9ApEnkCKX2Cn16E+2skPyBbWQP6jWGQlnYRnGwaO3DEzh643tZ
A8LJiDKFcYaviOc5vUXQQV1LSmRPE3QV5U3xmTPGwkpOH9TyBjNXnLUaJyvdPMX2IMsUBewQLqyY
gO+Rr4gCFqCHNgUyARUPlNIUiEqD+EKl5M6RMXs01udSHXEzvA/rLPFUk5EWDVJ+mPIObfKQafUj
p7QXS8luQ/ZNbb3PSb+PRKYZCCK9pwqtcFW5f1jXunPh3m/3oIwr/j+An8cFU0RoQykMn5tSWIG6
cRgdN+o5SgNXcfWL0dN2IVrczDHT3Gns6SCRHsZaAton2SOJQeWAnb1DZx9t3ozWtVydLWTD7MrG
2h55V/aRIudnmhHQ/1Sdu9SZbuzukkDJWX9wbOdGRjJO6TwFFeHXBdvb3k7eaNvg6Zl070kgi345
UVFgZU1EQlD2pDY9FFtfsEyf8YIxq8jJS66OUGbKV+xnT1YbP1VO/KPrAaFg2YnJyhWWc3SgUtzz
bkCnGyAZJ1bnjz1SoQUwLr1DkuHGhMVqtyXi3Vh9YELFRr7EoEdbB9wl2/QitSGb1863nI96oEiT
y169iCh8LI5Ku/mTVl6qxe4O9xXhtQfH5mITJ2NWeOEB3WkL/VWiKeYAz+ROs4jpdC2BA1sanw0T
B9e+IpHn+L3jYG/X2pXGBvlsjcGmtgjXtRFRRqCEUq0elc54HqVK9yHcLh6yyHGHb+sEx8gHNfcF
kMlWst43o1qJMEgHNcMPle4FhhtZ1DzHdaRCDI/xluFb7UMoeo9Nt/Q31fZxzC0hcdR+t8rBn83T
iQgwtNneWIfANEiRKYB2W+czNYY+0mt59cnURSNhnVMfOo2mXoBZesuSbi+CCLpj5G9WS7hSN8z+
iK5TXRvCYb7DdOdzAcAAQVR2B7OKoH+o57xzcNgm5v4QjUiUQqYlQ4hPcbpSn5lcZkFUzoAmSItD
n4VYHQE8zpt+mdb6M2u37JKaIr7glI2Ax1URJLMYwCKZ0GrSjjzXf+G7/kShjyOwQVtYJ7ZJeIqp
aV7aXzDW2NNlqSsX7ICV31K62VRvDTEWEeuIrbq59vb0Ys/wNW1CoYGxxVCmtCLx5d3b0Db5Afs+
1+Om5S7xOstb9N9EsdcL6atPolTHSc1SagVpErKrYQicsn6AvEZsp07hBpSckNv599op97bKo6ot
Pbm36O+YbpUknaekXaN+YmlJbj1xOyWJSqUwwKKvw6vjWJ8DGwAGLumS5XsNui3KaJoZKxY9bNr8
iTXrD9yDMw8ygFOamb70qpCAVMpfLXfPbKhTsLWPEgWyIIDrz15CNKpApzi6emiXM9rmo74M88HA
d8WKJdkZGieH5rJRjp8pl/TLad2b6rklcQrRT1fbpmcpVX1KsuPepgexomFFNKmvCUcAz1bSB9Cr
3Erre86gso78MtrfttDeenNKvXmyLuQ8e8/SFLfCPtvJ3V1qq5/57HwAUHtusq/Cmb4VPf4YHW3m
laW1mECz7tS18te2NZwewDaW0GzqodbDpX+P4RjTf5TbHmVpctCL+LdU9b9Imn0UqQYwYn9HrCkQ
A3JE7piuQUloLIjN9axMW+eC9LhJiHvB3InV622G1S69c6r0O97uJGW+w6v7E3ZV7NNWaAeE3GXX
WKBgGiCGCXlDNa3z1w5inah3ngPrV0q5jKbENRnRo/LAjkrioEFeFt+p25lcWAPyDrOac256F0wF
VLqE9U1hRI6Mp1Myh/poCDOD9dENZ0J1d3JXNv7c9L7a9IA5+seRhBlku+mpy/Y2OfVrQ/gkinhy
zOkFeOj7sukyWLd9xbJnC/CJhwYjhitIyEdFstwb9hbi0+dFSuLOBdd9BpDOc9Meblni3CsORHUD
NKSbkbxgd3kWi3VZu/VnLGtBtshPpT7/BL1/Eht9XY6znDo4ixalzieFI7DbrPtWK8WFkBG14BGi
5Z6CqdgrJ+bMKf8YqyWcJudiafZVybV704l3cDWvUe6B38ykwFGm7kp+jOAHLGkaoPitF5cJezjl
V/NdIik8B2zrw1g59uStvbOVDctr1GINR8BIeFz5UkJ9mSghCwaZsgYEfolhXDy1m8k2hPoZbh6G
y3Son4dyhPzLYfVx0uerM9AbupgDruqRjYEKIxw/6QB0kxgsLIcDoWVIo0VoE0jhp7V6tBzdV/Qy
87IanMeg1BN1nL+A72uH+muNM6jQwsFYndOuxAKzmM2o4t5xYRfWbsdWy+9T+wgo6dyVw3JdHbiT
NaVd+E3cjNfeAP7CNVdAXXOiUpQjlzzEIK7zZ2EOI9YT9A6TfCZt50spYWfW5nZAYakZ6nPBJk1T
YJBTvdZVBCt0QNdWd45B/nETkAdVIWDIbbsdeo4HWjI9rUn3VrTpLef56uqKfTda9TsUSr2vu9Au
xxM4O4CPTf6VbQFp+a+OxbbbG6lMzDGDH0m6Ff8exKdpusI4GU6YzDDOi/JSAiiAu9z6/NsnPBAn
JyF70JS3hHgDPnTqiSmOYEe9bT8pb/1CN41IGD0lU0wgQZkBlzF6QMIg5WMaHpSCMagN+zoBLvVo
aXodM8pZCgXYfWkbBLBNge1vZpGh5vf2sr3R+my7JZ2z/iweIaFv99WJXlXeKc5egwIxmqg97xt8
M0IJmk7DZLGNq2uPBuMyu/CWx9cGJUClhMQjxXyTukY6iZUpXjcr7AXKWEIMzHYmXnkGwvBFLEcP
+RUeTQ0yeDFfJKN7MQye/s4ev229JL9aqgnNIxFHnnn8QYp4Kuqr3MvWSRl41GrzPUdtlrHWxjLM
CEogQk+aRN15TM2qL3btgRjs8ljX6vKo45pvBJYH2L6Ro5aLu5Pojk5jI/2VBCytBvxewnOll/s+
zCqzPSvW0HIA7ofdUV+zRRra+6WZfCzi8Um3QcZp0mluZynAA0Xfii372D7T+2LeRYVtsP2qWPbC
4srtARQGdb6c4HBtFG7RIwrQKczZgvCpFkuEoxqS/DYhXfKavkw677dJM6+xznDciaU92JP2qy95
bpLBbENb6a90RA2HdKquc1xV4DIy4QEKe6wEbZQ9bENexYnWbycLYYGTr6retbJ4Lpv3xknjB/IN
tcvaaD5t1QL/IL4h3Mq+qa2JT7lZNC+Q3XRVWI80dV1ke1fZRipYVuOqalDzqMNk62nNh2nm8M8T
xfEIlqPU9DSRLgo7yZlRmGzvm7nw/Ft4AU1Ig56WxfdqjMZN0WuEVk4+AzYyzXxHqeJXZkA/4teP
vzxGTHZa4t56/1XLVsx+uA97TbpUShety/LLooyhANGBzpPb/jPhBnDuxDd4FzZYhNQ+4fb5DYbj
0mcDpRhaxafLK4Xyb213tvZBojGxl7X0qcodWLwUhkAL5qAC4uU7lAbCGk+e1eRAXG/gJEhfrAmJ
H6XMxXv2pFbUYWVTdWynvkdtxiaU4GVJWR5GfZfCgWirJ2oZVd4y8WePGE7SzCYhy4IP4A53JG0h
NJT62qwSLLb6DDu4OKSZ8dIDBfQ3WZAfktbn0TLZSac8TUeUsoHBu8NYBidIdvC1S+wK83lxq5KP
mIc9YyxCMWwOPRxqypM0UYDY5IDrCF1lKwuIBJJLQzCMdUYqzU9bkkNpKq6Z6NCUBOMVxzVeJ9qR
bt3ytKTQP2Vtuyow1f2upO9Gn7u7upYCARjDNfBSYGaJFc9UylvRf1PdZRxsNCXqTMNhVRDrs/t8
QL1JZgtU2tb+0H7pMlcHTP0j8L0TnNyBH1fj8St1E1NEJftpb36k2tafqAP+FGqLe6pZONigzaQc
eo6MqpI31d14hNmOPaSwA5WL4ZLP+QRCtoO0j+lBarvC1duYqoS4IobG3AmZ52SBzOB3/dFh58UW
zf62ObE0j4O6RhUoq5ht/c0hi0YSi4FX7bcfgOEYTHG58QKHAMRj1l1065n2WXBU4kdWVkXA4mBw
OS853G5ib+Kof6tSbnADaw8VJyEfsYz4S+X86ijUduG8YWCgcctbWpuyDyKUy6NQ+vdEpw5rnNfX
dNN4SDxWKyAYsvOGn4C8JsVB4a2svigjCU/CMb8qWX3CYqAHalz/psusidf7ZF2uFDyt3g79gUla
HQZB6l4w5WGmdm6duT7BfBkjSTJOmtzWfqOixPH+ldepC+S2dPw5hZi+FLdU6azL2MhwbmYOBGXi
Swk/n2nszFKGDH/NYUHNWHIorz50o63foA8e9WLbNdWVWZUkXA6CJ5uVNOiq6hegSyc0pXgnPo16
6DBLkLMJQVQxwpZeV5oQyzvrKgGBN7PxmSr3zK2bmNffIU4h7totr5G6RRQWFJQbDUlR1QicFjzG
2j2MKbBgmB/0K0nqc2fET2qn3y1b8T2uHY8CiT9WHmNY0K5CSsQvaORihskCZbKeifoiB+8tS3Ma
2erwc2iMEOfQu0WA7iCDbh84H495iTA8bxOgeZb0G/gebYX21G32CyXajZcsjuWpqXrbNH7NNTim
O1ANP2c8XRwLHf2gLk3BF10/imWHr+k98ln1UG644FCCiDuX56W9FSZ9Kc1oZbQ8E0Zjix7UPH5j
gPnIVg401y3viRKnz4aGB58vcbMpcTykPSaYuiExlNQHaUdjQSadmAH4vUE74lXLV3dGa+U+kYhP
jfIH1w6ZX5+yj4xhnHsY5hLZyfamwhiXaZdwMVzxcq7zJFJqzdfG9ThoEOa6hNeMVFDahVbkNibs
cAwN1kNpzdcG0tttW6eZTBuny6qcQEvsfhgwz49iplYMW38eAuDFnFBqzCeD8Ol2/ZGk1Qa0K6ad
gtys3OiPlWng0VzkgEEDXT8FVVE7lm8mJ2pHmEdNm0f62jKJDBYjDP70ucefk2dx1EoSuilHPG9m
V5UZOR0V9fhIbM5DMP9elYJclLjACI0qwSlllB6o+qPsZBNPI3Fkj2A0nze1xWtymqvsbByySWEQ
yyEopPnNNMZvlIXGAwE1caIc2sdJPbf7UX6DC8rlwdU52TknHoZaGBMosuNYXJCvyook4cwepKzG
UzFtW7io+pdpEOQaB76mYSk0vgsiAJa4AEt7oSXsl2OJsCrsS9wuB90+LjsGDF0b5ULmjFM28eD1
9Cq5mCUmJhpE/fLbpC4Ohul3xmQW9Sl8FIhJvf5oD/ioKInR3UZeiH2fnHx8EE1PAHVgrFGokheT
jTCg1VELQ46XLl0HvfzQqKs4LpuJ5wlMim8LrCsw2o7DlJPO7aHNcQ0o8fpIApTE69zspTbTcui4
ImF0RLjdDH9muehPM0dxGmMTXYTaZJ+pXcKXbhxUsKznfIvIl6/XSbb5zckvjdE1PrjXFvOmQkFA
geLWAwJPtqdER1Qi+XcYJIFlts7zQGV7QfveGPAsXcKYxqI2x17IaKdOXLpFLg6YuB60jGONShTv
qNaPyLbsFopOBAtXk4AKxc6BKz92ehMEHwVmIp+e+57sbm+nG8sTzosZ32+3lFlorvnDupGO7Avz
QcngX4zqXWMnzKOz+ZH3WLTHWRw0bT6NdYmwH9MUvmKdk1ltKZ35SH33GwVQwlvs8+aI/Lz0K8e6
cTrC5FAP9tI95gnN08Pu3W2k4TbIIsipRwEZqjS+3ZdNoMqV8Jjppx76FQ8yesfpPgqhs+5ePafh
qIymae1AfUtU5zQvmK0GfzEQRVCz2JEtGU3IXfdSKmRN8y+jIPIqYPrh8MOWvALMYWtHIjeW+RnE
DKCLNSdbIIrEqGtJjwf2C5/gi9cnIx/pcmkPIsee3gPW88pePVMKpgV9v75iaL/jIidL3vNsNk1R
eFPJhrTCMKRQqg0qxQa1RaGuKyz1yuvBbC3n0IIMIIuPx4zGIrfsefqbYO032woF/EZvWsjiajpX
8N5nVKvm0XbUezm1v5lC1tBesX7FY72yGxwoSLKJ1kxUIftgNbxx4QOnu5AHq41HjrZvvqX8megp
nSScFLSunAOrOmSstEIYLHeT8lr3rF4y1uFenSsEnunhdSbh652O4MKFYJn1+7h8lQo+1EZK3+pi
um+n6vdCSPltrGfKWuPkFYAeADhAlRgp5qiEEnwqC+VJdfqHvH6P9eW5rhonKAfzNNlCPsmo3/Tn
SfhGkudGyX1ylN+Mwro7WCQp9eY+01iAEW+h52Wv1JsmcLXTrJ0qfjf+qlc0S6/puzVvJ9popIM8
owSMQIjD2erGg7yHjJj3jyDDKuoHNdlLu8LvOb9Q+Ga/9NpRi7FdzumTvZQiFEVj8TOX0aLMT1gd
MAwPDwOqZWbSIYqBADsCKgEs6wcTsJKl7q44jNbslYAcUlQUZmnxnBJp24t+3NUy5hDcN8qrzcWs
SPc6hMy+l0U0bDdj6YfQpgv2knREMeUO/XXPvtLSDck5v096DhK9EmmUXr2iJZ0HfnAvg7btjfqh
kmf2TNJaHNVc/SEr63VtyndTG96EGJheKWC2TEpR1NbE8c+Q58Vl1fD9830Xy9S5cAKbt32iAy4G
FmTqr/G90fIDEX4ORFm/zEWTunX1bKRTHHVZ9zQnLIjYg7nOZIqgmpzncph7jxvkTCae2Bi143Yz
T149mmdS+14r8waBcgIBaJkYRLP4E1qfwd2LZlNTdgH+qfmQ0g/C9AP2yuK9LHLuW2DNXjuBtXYS
I8r2b6M11I2RiBbQSUrfbapKGtDkxlJxAKOUz2yV14pKHt/OsImu7zMwT1ed+y9ZSi5qPcghCAXC
EJUIma2lM0xEFj/sQEznmOwn62xmLFbhnFcI8KGGl9yliNL0ZMB7hzF+gk//G7GzPTkryD/05rrV
r9QeRVtCwk0Bmwn9Q7izLrRrWr1nUnmiVpZ21W2MQfWhEArtp1pT1QVhCKACQffWhn1HFxkrVPie
do7zkf+Wn6vOhznYPw3N8odhfNMRSOS9MbszRNTkMURhZXl1oNaurczJFIsZla7ZOUGCXIHipqJ/
0yueYqW4NjBj3EQdVYpDUTfmZROHZUB2kyau2WnDOr+xZY5MQNq4OKdgVWL5bjXFJQH1ci3qgkl9
vdvBdoDEQgnE+wGKG+LU+NipzmkUYDKHVEcDM5pHPZ7NA9VEemjaxTuFFCX9ZGNxcMZHysOKaGJw
g9MgPXWW5MG4gb+itHbAvsRLl4Tbp1oAGq5swyZaDcl1jdhu351CkDGTCoGuFSce7LkP0oj2sZpK
kz3twPkyxwlB1YcFdZngOOOdhmCSptppwzruTuTbcSCR7kcpjN0A/l9xRrcTQez8qGaLJzsp5wAQ
HSYmNOYlppHWGoYCkZaKZ4pIQx2gCJ3tOhKFlZ3QbMewVYQW6eMCBjHVMxQ6+TtFNAF5TEYaTDF+
srj7IN7Sr/lHO9vnQR4eLRv1WO0wnsyz44o+9RgDa38iNeQ1MYQ/Tl/oZcSTtAyjK8GPkl+QEhI+
/wFp1J8o5/SnJM19SlfkgHLUwoOXlqboo4oJ7zA16OCUlgfTNJ3TZgq241X2wVWgeYY1t25Xrr4m
6j7aJvuNiAkiiq4O5UOC0suRTbskBhGlnrhR+mamv8qxoJkqYw0qVc+53bynsXlK2rBKsPTq+6NV
LRy2fcCORLYfYzf5BSQ1/ykgaRc5vYGxkaNibULO4sPZsWnejJMfxM2Fm4HKhHK5Pk4poabYeFh2
bNFCCm256k76mj+KqV0e0+UlsyHamkByo5LXL9AetfcbbjTs2unFAdHiKdbyCsQBwoSAPbMVcTjn
DSxF1HY4KIOftkx5sswF2Wjpj63+gi09+/PIVZ/ZTMZO3LjVjk+Q+GtZjR9a0hVq+LRL19fPXT3C
pin4cftsC0d6iw8GE8JgKh81ykOwNLkdcYZQDniZ8S5L4hWMHuzEOTZ8KI23LWNBK3OEc5YMXkzP
acKmHWCoB/2YSTqRgD6Cl8Dbr5PfYDYguptOmJGCC3J6LvnLo0SBkHKPV/A7zmGN4BW7gNRNcdQr
X4QoWYZUe/4nlXI2iAhL20oNkbbcS2R8ixFnO4hv1+CgEQ4ZkBW4CHlTcuNryU8q5bhTUut1Y+TV
xDIdYOQ3zI4UC7Ylxaf0L/1s5ClSqtw82DW4kmIv7MWg0cpjHsJ3Di3ZWY4UIPNKpIGpprLW7dVh
jAYcGUD8PVomp0uFpNck7Gw0BMZp/JKnBaoenE+ELt1bR1ZnHB35PLf2QkEBj+EKdFHOsqtR7gcT
SBa9tI0PP+lk/OFwolvKq1ZYS/GOYDK6zypdT/Zuis8gcUwEj3CVNJdJAyuhLgi0iQ5RoeZqKhK2
J1ShQMk2rySJxLkoPiERMhFP3YaD3SKCMNl+b8kPkp6DT0YgAg+UUhTCZhfTKGefPqiX6VsDmx4O
Ux1gzVdpMVAmLseJjVc23Es61znTwzqZyJd1eaWWzTkPWXtYijmSF1QfDafLGeaFTw7puBbauJNq
/qiLApwhJM7olXwBdaRrGz75ub43MZwFlp14DgulcNCc3yU7YJEp33vmjJI6dvpJQa97gpI+OpHQ
cVdiBfhIbF6hhAUCymNea04ZZiqvnrypfPacDowp/wVDBM6vwRultnS6HKoKvhi9m0Wx8iYDmdvk
XTRnK/Pm8Kvkuo/0bcJLRWnIYTOecCmUvlPXyG8d2gU4DZwcnxahuYg3ksM5q0ZRMZNPbaQyjjci
SqAI/ou981puHMuy6K/MD6AD5sK9igRAT8qklMoXhNLBe4+vnwVWR3cWo5SKyefph+oolUQD4Lpz
9l67sug5N4r+CjNkWFlhJzti1mOED7Z/r6H7wIZHMFKt3Q24VNfqaH+KDARMqojX4CzpP0ql4wc5
NU8GHc8epIkpXyewWlezX7NDNkyaWksmqQVNy+Rs8ao04Rc5yb7P/tBsmvreyvNTPWRQZpqU/X2j
bQmYeKoBZa9SvWafFYIbShLqkqPyM5/OjZwbiH+ptpoKKlsfVKWX1OBbByWrSQDmfbD2r5qkhMUv
2Qg/2uJMray5MzvbXptf4HdacIBgQsn9AGVXPdJQ0O5e2cQK1HaKZ4861MW4epjGbJ1UnWcvRGOL
gicPnHGXSEy8eZRwjg7Iv+K+OaTVnX0iHu7YkwWwcAFk1hY6qK72uT7sE2ezx3CzHdLoE+v9pm1U
7bhQAQiLU10TY79gp7SR2qlgu9rvylIQ9tuo5aptzC+kEU53GZqYVSW+geNtVrRWx1XSbGl1v/nT
mMAzD141sP54gsxDlCcb9mJUw+f8uUyRB3AqcMIJxqpsjJ8HihxoorNvQcsZFScRJufhrYUGxULF
BkOmLOVkSDiDZgvEjlTeHuvPgLblrlGDtw1GjleYLOkW2PyZMjTt7L7FgyTVLq2aAOZA/G2h/Hk8
zWsZKaKzaE1wN0EqTuDbwjZiB2RnNhvKmK6DjvyORRspRGauaVa1K8w4PV+PDihU9zeOmls48v6G
KJi91JOCFhuInLQJdQPdAqo9n0IjaO5H/GV0YlCGQcskUaPwH/G5OnS64QrPOK0Qv92JIX1kJ2cd
SRvUrFhzZ3hF7N5fiebAb6SzpjCNdDsOiqQuFVTXfqYCiDOg/ntsMvQOdfuVlucatlb8qBH0Jif1
Q1TXNHzM6qWZjdShorcVdcna3zu0QTGM9ZF4Ypu7RoDiKWapoRUmNmWyoiMJpprL9TmSRUDxaNnU
CAtbmm8Dcg4tUDqAO38A9nyz7WJLGwBptln9tAtC64rQixrQ8bEh++tYSz6bZCxQuKkFXS/m8x+U
Wh/rwX9DE3LMcq3xUEKjy5vm52j0Jw829msoKzsQA+icMtRspqQ6oan7rupzVIlE+Mksq7dRK6d1
Ntek7UTPiwvVy+xwJE9POmMgrPLhVTXmvSizl26qDuNYUA0IKdRo+nf6hujVS682Fbq5MqdNuLGc
/BsWWsvQn61N03SCcVGfZJA0gLqe00kJ3IKDKI+VQmwCHCA6F26dtK1HxN9JLZgK4OPfBX2jbMgA
1QnYaL1hQtNT6Po3kE8HSpgjVnkiLzQ96hxI03eAFr8SWaF6RKB8BjBHooSdpc9EVfvNGMMEJq9n
nOIXu2czwEGvd1LfWg3UuVdAyWmYxkj6iGNA1fRmNxHCsoL8x+jrKJhvw4QqHOmpRAfBzSMRmD0Z
iXD2KJ2MmEpT33wiIQIzYpHlrpkaHq4NxqqVROtMtT61AeRhOZkfBK075lIaHiHSrwaMU73R8sbL
woCNh8qx1qhfhkjNnW5x2+FwcBnGsRFuzbFdpgiOQbnqr2I8HkFJ5wOzH9eATDvot16syYnbVV1B
YGvrGUbpdJVaY7dsqMwpd2UUm/tOCV29TNSt/qZOJghMCnQcXqK3yaSkW+GCyhb/bbsYa8nV8/kr
CvQwlp2kXwTToUdZTcfwMpp3/BD5kLrg81hjI2rzUrzrtfLc0Te07DA8ZEDWqjSM9rFSWysfkiFU
WmKlh3BVZFXulKX/IwIq7hAne7L1OnbnkmovhsB07dOCwU6XW0xNk7oipeo8lyz6hk3LLig4iRDp
GqsyO9PGoLWVo0XIQ8RI0pEiSr9XUrxiRF07CannFOIoi5kq2z4kxhQ3cqA06Td1SMF/NfNSA/O3
fk4FzpzlN3DMK6NXJry2waustcra4tOuWyMKNimuTBR5E0dg2WbXw0FDbCQdipoGSmJlm8z3PsVA
UUUPtRxuenYMaGklukmd8QY+/Rld314bnkBMxgdLH9BGCsTuRkzAF5IBGKooN2rDQS66a2wS3c0u
JjDWotxUCAzK8pS9yKjp17T6iDP0tR1zNPorTaqhclt8yzrNHTRVyMQoDJLu1juFJBIX4SWTkwge
i4hytM8it0RwnesKpTJORlekDXuwgSoNGi9/T7P8J+j3v4wjdjWeoSPo51SU7UpCdubQrh/WoZ8E
9BLaeF8Hm0INPcLi1Pv2GGSdcjKjn+msF6fBbEGGYiwsNEJkFtgXVAAEAZEaISbcQrHX71rSPY61
Vj5V+Bjv8kGtvDYoOFwnrf4ECY3Uqh23+UXH4roNLLRPqlbT+OD42YXF8fq7V4uLT0Nzr4bomHpB
Hy1iZCBYImojKbZ0RQbUmjqwDaNfKd2IliJEMdAOR7VBEU6MwbDt7YAAeDs5WGPnZY0pbaV2phWI
R0mMHWX3bpL3drhL4Tc+yD1P8mLHMpE24L8N410ZWExIYbOtlek72ef2Tho4OYEZc+ocYZQEI9C9
+rXGkMXEVoMXY6l9R90oHOLSsCclVLXQJLMpn0huJFh83ZFxO7ISIzzPj0XwxF8JL0TwyB4nnh+B
8x8/J5hUTn0Y53RBUiBnbRQvkjC+dkC5dQw8hOHxvZxGDxmGdY9aJ41Kao9I99jKNMS5H9C25SuZ
FkExjda6QPK5jimSrpOwuyit8sk2xCeTlHdPGvfaOBpHMqFKZxxwpTaQKleQNXN3BJuzpn+vrsr+
s8LAuaCu1N1miL+NlnXoKi18TJP5i8T5a48zYitn8WMCG32fxYl+H2Vztq7a9FLWbeSVZkswuZ8h
JIjkEwYqe1eIUniBHGxhN6TbKsdPG1Riq1elOPnjvOqkTmV7R/w6ZxInl/FMXH1vOQDwhl8/5qm1
tltYlXY9BwSTq+gZ43VMMNCpVJUDZMaFpUTeOkRiF5Bn5uadUhGfYMeeirhun6sy6tzC9nIMwHAh
vLqgbQjLAAe3lktuONFKS9thPfl0Rrh49mXK6reRwv9gU/SrZe4HG55WNPO2BhW475t2zXqknZS2
3UATNnaSHi16RWKaoWXuUsU22QCBok9CfVxliEtwHvuxSxJyg4iYcjAHymCv0yS8K1rtx1z1GVrE
odjqi+dv0mmptarYVmOHGAVYqzORlvFa6+h4o5QeZ8X02QByQLCOCJjhy9FPd3LbyJx2uaDd8t8m
HXJFHvVfrp4ue/EnSnGwa2ZWmJis5oeuTjwkdtEWnik2B7yZa7Pqym0sX5gvEcXASeW5arAQKPq3
6wuPNcWTwihGr1DK0WmxsJGTYROOnbNItkP6LTHYSk4xS2RWIgDL5qGmJ8SIiISfrTVt3KQYLzHJ
hwUt1Tu74jxO2pxxgLSzJjpJWytUjUhfoL5dGv3o6KWyK/QiPorFHjnHpPVmpM7d5XpmbYlrd6h1
PPQx++YqesO6mDzoarEm1LnxAh8qfgNp95Kb1oGlHM2vqB9sItDWVwujT2uZQmSwqWvmY6vN3HHx
ZvpNy/N9LijpwwoocJOrcbFZ4iZk1uGFftjvM5vYCXpHuAtxYCvok6H7SR4x4/w4Gsn3NIgkMyI6
mGnyYEiC5JVwlBex0OTkda8QXJh9LgK1Oxkd7Xu4qydKvY6SGuY9z/GOoBWU8T0SqxHmpeNX8fc5
MZV1tjxds92Iu7D3wb6VWbeFg/zWpsMli+XoRNAmRbIUSXgpcEwvv16NAmF0qDrfya+Y9x227qkg
slMf7Qd9oKBjRs+46nlAJJKaid5hjU27i9no6oFMFXrFSGOkAQkiLBYQVEO1j2Laj4jSCCuweUL8
Rho2dQyUsxLjOdKW+HgrE64FWF6bmq+Q+TkB+q8JXem/DHH/b9j+ADC/wJXeN2w/1tH/HN7y5O+O
bf7kxxUwbykA5hd6vIoZ+i8Momn/y8DUaMmqpf/l4v6PVdsGdYgLGyyAaZgA5RY/7L+t2vq/gOnp
lNY0yjE2MKn/k1VbXayLv3gsBXZd2V6IbrLQVEKubtgDTI2AEoHGAj6X9w2euY3ah2LbQG/m6Bsp
lBOS5cgSPsETstaslGvkCYIcod5wEsl2kyqxPYLTfmJpYhNQnqsifF3+vQO7sqpDtd41HFRVqbz8
cnn/wRMsbjzBy0dXNPDiGNbx6Kq3bLiESFoURmJ0MrtXV1OgbJO+O+PzgFy++JrzLGDM6jT250bg
JKCshkL+uSTCxkk6YhkGNX2qqch5qs3ZwaAPsZFLFq2y42e+/6MM+/ESSSTzDTMerOX7q11F55Sw
Ydqx1bpoAkp1CSHLBDSlNPGHxb2iIraFOe4aqcklXaLHmJt1YBxDBn03I70KBMyj2iav8KipqC/X
myQcOl7DRWkInUZIoH5gYlUX0NfNfVZo0NlALxWeQmOxuP5ioG6afLZjtRudpkMz1Cfmo0b03nao
2ycIz+R6tMMeQDLWjWVjSUbUaaCrsyb2Duct9GC6B8slDc1PgTH9tMcuW10XKH3iF5RW+llYr5il
xQZpzzfqtMaqzxR9TaVEv/v9fb9SFG+/yoI75H/KP9jok5hOjdRqgxPHuPxnc2fWevvQy5ntzZnE
jVKp8mdkgq3nJV+WEGovL7P+ngyhdDFVXwiZN6Q8IQI9MtZ1RVq4qHKEVCVllIRMzJAs6HRSN0hC
EdCkrhxyulbIhXbHxnZ6yO17OpPhB99rSYu4vUUaalus7lRaqdneUhOSxjLaGvurUcYxCGrkVRCX
lqcuZB+iYKSlzacelGpKDlLAU04aHkYoQ97UQp7oT7IRafu492Kr/wBdgNRwefe/XXXqu6RFCqYs
JizVvqF4KnE8NgbLsuPD0Hf1rNuhBJq2UW7hHza8ZgjS59GcNxYt0TUs3y9hQiwpe69qC8VM+coJ
NNlUUXQUIRVV4p9sr67RdHLQO+bC3rFtaM5NrO/HqbDORkffW4n057ppsSGV3byWk/Ahi3vG1RDs
Mv9SBgGgm1I76GJo7onWudPV4Kzp0pIejtuhNUGKIeyyXVDGwc4cXsps+JobdLFB2LElLnx10+hs
lwaFdJ5ggPVuWlF00jjb4CjPfmQ6sj5F6+dNN/efG6OyaSnR3DHxwZFcTcrG1z5iQ0bylbKblZ81
oUPbwJz2bVBPK7aiUMSMSGDAtmj/aySdhaLWXHYd2kqMGdKUJcgRTwBldQ5aRlpOG2PRSlTSbBJN
G3wNOhbxmvctMkFcZCBt81pk6xZ9x2oeIfdUVXnplO6NUsOlSaVow/bkR9zRZDAjYrd75A9hukh6
8uyYj1G2Mohmw6XFpjoISRDO/M9Bp6gb8p4fw2qeNqPg4NjBWLBb1WUBkpkLtL3RlfZZs/u/bgAa
4EdVJqh5aB50qWZVwEwxWHzWWO9GGnS0AkCXWWsepXDHi0gg6crt9dTDQdyC72gcIqN9ICFOeO0k
CS+Z7TOccS/sLH8Dgqpwqxr5WlI2iIaEJG8Id6xcxDM1LCaMw0o5PFDvIptZiEOM43aHpxhB1RjU
y8Fq0Ov+lLWKwi6b5ycArR58xisS3RO3eGQH5u/H7XVoMedhvWvLDLxavBpnn4KoPtjOaNPR88XT
HGXs0sG4u0BDyl4dL0PU2ejFFuMLmYwcj8fMC7XuNY2yNyOHFz7npBtcr4tUHa+/vZzOOkPEGB6D
IEbytDHLYVxhzPLvk7L2ACibB0z0mMCW4W5GHdevC1hQ2nLTlDVfozakNaGg817C1kk4M+opaSYR
zTR/qGU2YxSatCMdNU9Chvy10ZQNoO4CAXpd70zqvs/gkNr1pI79XrK/+XUx7JKKc5WWoRtS5mE4
GCMeMGLqW08O6vqx0eWfIvFMicPB1GEe8TO2uKLtkPnP0FtGxBVYkvMTtPa7dPBp9kRSQ8IlYWlZ
iVZjSvva7emhc2CTjh0JCe5U49MkvbTxui4r3KFPYi/p0eUn5BfiapelQ0WygCMyeulTYRy4seNF
BQlZZsoMOItq/mRObyITNOiK5GkKotepDsRW6rhmc5B0+PRaXECio6pWZXQDcJXFeTVgmUJ6EodU
VomafRljaXAtrjbMBis/z+N30RKQa2nqNpIBxajx9O36vPJyT7bo2vX1zqABZP5ZTu8oJKgByES1
ty1xNgXPBusmcwSjQiloG1hj6XbkAAJJKIAQUCBfHsSZJr1cN09RzIcOBusbrNfl/4sz2VfFigCM
EZknSeWWPAUX3AgzahYWdH/bt9k9qoXZK+rySe41Zd+OHPfluoOdGO7nsn7CrVl6Q58DVQ4wP18/
MXnJktsXer1ApHbd0LS7ISyeQQdW58guz0qIwM7Ap49UZ/wkG4QhG+Yl5UnasjP6xiczVoa+5Dh3
g7WKxlxsiSupkIBljyUbHlep0evqctzvaa2sMm7zMTQ6F29w6fEPVMOoVCeKY8IaWrfPOOIVsvJp
oAShEWT0xVdjN4FRsFd0Vdui/PiC+zZkbR7YbQ1l6Q7Lwh4PkzdklQSajsuYVkbjRLbN44ZINJbH
aXdFhKAfLt1AivRVFxjH6y0oq6WPkfmntqtKd7QjGpNKE7u0V0zaZYgl/BPmSUgesf2S+IWyoZO6
cBCQPGY0ArxRRy5ndJ8p5oitQsuO8IalvmlL5NSDS1wGrBVq3/yqCblb7AVTZOlIskLzwCqK2oJj
AbXvgC2o2W9bQokuaqM8xFmrcYuokyASABNoK3fBWLSnoiBwfO5wlwe6KI8TUTkMrJGwCiA7iDLM
fAXEXyVQEAs51NzaKXEIzV3g+s2cb+ZCttYKsnL0neMpGPOvbWotWpQsf/Oj77qioPTOQZ6S8dTC
pSvoTCSp7JLslDzQ6Tujjo8+Y8rYdgbGq7gJJFefupkAeGrEsa84yDYmzA89O9sKWZZsQk7Npweq
2f0hxTV4lyz1KERRD2lrlju96h8SKdxQXxFnvN5I9+EAeqndEEdJMiZCpuq7ReDcwZy1iUsJYBFV
+nWQ0cujkoO06plAu6MZJ0AlkvopbTGZK6MmrzvkJGtl4F9n+rcHbepfQj0yXpMoPMpRTDeuqr+T
idphnaRWoBrjSxNmjpbOw9NA9QQdW/VmKiJ65j5qTllET4GVRwSYT8O5qSUsBvVsnUBYyKvU+KJO
UvwtjyhQLCrwYZibU96UzD56FXtdzfUyUb66Witeo5EeY5xlx7jCuwi/7QlZv7JRaz/3rMB+U+dE
39dVhGFBNuznGZ/5yNjPkiB5NnRIDHORHUscins1p7CulhKggbL1wjxPPJsVYt0wwXFUEQcBXt1r
6o6Uo5ynLIswkFk8w12m+/dBj7Avawj15jabW4ovJKxmdbEPWX9bAB944nWvA5xxaquqB+3UMj6J
9+rpNknza0BPeE+UHT2ggC9J84+jojoOK6Jba1eI/tKl3S7S0KYm2eE6Vke1Iw4zgbqBkXpDKCIT
nLREBc7bMQJWEc1oyCSd3kVQ5/eqNWH6RpzLQ2/ds3C5RUJmejCU/pK8sadSy3HUzM9T3DNThUzl
rMKAbiLpgs2X5jwSdeau0k1V8teTsHy+Fg1tvTvWQUktk7OIgK/qAYH+UmmGtLKT8DRIfr4OSv+l
FYO2lQqaLlLc7K6bLcQ1D0VdEGPZiSUDsEKV3k9bEbJOgWvOadhvda4mZ8plT54Ujp5oHXbp5qtk
F4cSkzsGO0IAtRptAiVOY28W5nwPGh/mggQEc1wsr+DN3IG5/T7PFJAgVfqzgDt5WmbzoNTdjsH7
WIT62epg9GVyn6+v85sO3BC+V2ke8QS/GvmsQCDms9mtkt9bVX3OlxePp9LgjirVSTJ4VyrfUB8K
65MeF+o60S1/lfugJFHw9OeumT2/LVGhsxf0fKU+Gz3t6gLT3aoaTFwarWqtigYVnUV93inCTNxp
Co1Q9ru5Uut7CpQ7Axf7Ju0pogEPaB/SWK/Xkr2uSzgemlldAq1Co2+iM5OyVd30l5QonJVv+s8d
4tlz0ord1BqnQKZiYKRhcZeY9FJpRtFHnprvbD8qz5yZW2alepmnQnlKivYHfaaHWh/FriSy1NER
+XulLTPzKqRECY3WoMX2RCWpiiHkO7Klb+1GCYjn6pcwtETZtlEn3RcR+B8RPNP5ZQoR3WdZoOoq
ZYuAkUo6EK2D/FiXAmxdAqZRUeYe7WzMKPCQZQGIGpIWNQOlJ2GTvpAbjkJeFRVxyGM7H5Hjp59g
BEmB74SVHADupLeNkcHYiFnCoN7A+FVz/jglIdalftzHWNxpCAWlfGxKAJS5gGiJdQtIi2CHGdKg
7hXIm4QeJcv3pBzh5IOMfbEBbctp9joIgsig1mpRve6XUwQtXGhIUQRXqe6Cs2HnW+En9SOSrA0h
t6YXlBi8ZC2h0ZlrmaO0au8JS7rPm7baC+tr0WebviiaR631j1MiZ5dWPaY0vO6q5ewjAP/K9hDv
dJEGm8bQdsaE7MrEAB+paXQah2DdWIO5xbhxVyblCTencGvkMdRjn9q6yTxrWZT7RP9ERqK1QZeQ
7tTCjQwtpXRulNtQyR5wk73ITQOOuYpPfgicIo1+sF/QHTXrn6LUl++zOfpczyHS2SQ9KlU8kyQs
Zpz7vISOHvkOwvu8D0xaZL2maxsz1VGmGf432hQmfrrmXGuWeRjsn+AIFBDCsGOLTrO2aZ68zkLu
dhkBN7Rxfa8da+QoQxz9VfW5HiELi7QrNZaBH2EuSQrQIrjarCNjy+uMXREY+ecqjTXky9qdJM+I
TxS7JA4H64lsEWca+8Yj1tR7Mm2Fg+urcHu0iYcOVtUqkiGmi/G1jxDn1rkyLnKSyYXtKDlMJeOK
hrSJEi+k2CSz6RmKJdujptmdZeWXax0nioUzC6s5YmxxmrAMz33HfBW27FQUlRhjVsjDtSjSBBx5
FLq6UEOsA7mSy5JTMWvTJJ2tfJOP1mvVwalosEr60YQTuBLyJtGaYVXTDnY5jBJaS0UmmQ3DJet3
9OLWptMmHvQsN8+d4cB0TNZSb7VOX+G+9it0ZWHSRqdOMA5GEaQH0ePCqRQNuWwSKTlbGJ/HrdXu
QfXWG1En+ar04Zug2LlMauyQ2SzWJLuwkY6yaGVcz/U41qwUcQw9H2PXcKxkoRSmQvvBv09bgkLI
kMN+N7KrHwbbFSo1ikGn46pYablTq/CVF3MLykuuOrLnANjeEu+eXCaJfao9sqU3QtTZBBdjy2w2
ltSmUINVBQ4bu9kixj82EIi1Gf2qfPWX309bZZuDanWSObi0GTiXRGaF1q32kRbJxULrjhqH84bq
D6Urt8GDXwkMXDK28NHo5LtCjz9dN7pm8qqWgbH7a0NapIRzBPehn5fOtXvYGuwefWDid/RJ2J9R
z0E9zozOvt6GoBL/HCV/fz2tYkx/MShPnplHnrNEyVbXvW8OWPyOB6/w7MlvHA6y3LRY1h/lnOZm
QwAAcKXpTTZttOFzvoZBbt5hVTqUcodyN2zdrO0Lgh4xdmsCBgHfX9m0MEGVgP41srqvZW8DrZGJ
aM+tfs/XQTgc1Oa+D/sfgGCu+3ck+SngPDhCm4EUNqSQ9rdRjXOv6h6lKazWUgYKCgKifPfXPGos
az/gt/yRRHtj31Rld0qrWCZfrnGjtH6Zu2R8MEUzPCQZIKAy5MhYNtJebQ32/hpRsPRdOCClod3h
RscvjuB/Ohk0lTgdLFaeMYgvWqFknoL85U7NCU8usLo6hAgnx2D5R5OlBSplITsd8Zj7oRGwAa/6
WPhJbK1ivOnyGJRLuIC0SmpNPoRBqBxMVv2EcJRjRhngIoOSIZqs8GhdgvpNKv9kqbJ/CmMMiwMn
SHRfC7VJnlrc3Wq9qX0Dqy32UNwYFW0/Q9sSNN3t22Z2ikZdIN6QFa83qBeoARpfT496akaOURiX
vpl/DF3qX9hawFxTAxSXVYYfs+s3iqm3h2FwfSmMTgjnOPGoM2yOKovc69glOy52JLMBc0bheIRU
t1ptk9E6+yOLuW/9oJb4U1P5w4Z6+11RhpUrC5tKOqyI61cTw8UP9OxnqmmbEvH4RU4DajB2ZMCq
ulcEuXqr0W4INkIhv8pkqruE0dqXjmrvIo5PD4Cuq6Dt17pgAhuRv6LuwJ9ZKiaGBgNdsm9LF6sA
oMX5cl3lRwsF8gnEsnZPDT702KCckoFPRzqdvBoHCqyBpF7opYyr64KfT3q3wWW/o4IjMRVM+fZ6
MQXKCC+Y0h/ESe/TzlSwM6JCrZQn1Cx003XkblikN2w5fTcG67eaEgCmOlTO19Q4DaOcH5Owflii
HYFMkB2ltBOiDcJwMEYwnEYlRs5sVeNBk/r7a7vB9Dtyz9j3p0t1swSMQu7BsGG+oPu7wA8QIP1s
yhTinVTe66Wer8uc6xI0iJiKbDQ44rc/Ylxsbuyj6IVun+wmka4iXSHC3ae30VCAWONOXkIz8hVf
5cQUT8tgFJ0HpA3HZukS2r6NlXx6oQap93K7WnY4rj6qJ7A45T6wYp+M9C7cNFUjvGrRUzSlFqzL
YO6RadKlVs3X6zmdQ8tFrePv8kDBGMofqROy5q/kDkQEcVAafiFqiTUaCOJdzfpMlWVPygTUt2Xt
SHzzFX1UuJbBZqBN7+HXx1DIEKOScKkgE7OpE1xbE//fGf2oM0qz4P3O6CqM8r93Rfn1v7qiikYU
HAllugwVTNeviNd/N0e1f6G3JTRM1o2l8rN09/7Nsdb5T6TZCFnTVFmjVfGf3qii/0soNIYgXAMC
op/5f0vd/lvHA/iaMFn9Afz+vVXWzn1Gn9QOLnQkUKXWQnKLAXLLL9fg8lfn5Fek8d/7Kf999QUS
/UsjjnnTr0cMIBffRu+MTkpbm7XMFjMGv/f7t1haMv9t2fznLbQbvi9axDHzSeU6k0SKVb6jrtD5
ovwAz/v3dtV/X/2mYxyYKsCc0hbn0ldsyBnRsdDiDQadn6zn299/g/fe44aUHWZdU5ryqJ/1ov3p
G80nXzKctlef53R6+f1bvHeRlrf+5T5YcW1ElVDxxiBJL8iLGZKPorze+/TLrf/lpedaGxI91sRZ
kuUnwtux4fflYxDmLwpJgn/28W/acQNGHcqJEnQGjdo4xkdr9O+wjdnV+vdv8M5zqi3CgV++BH1x
A7KgKc4yPS8NqDaHEn0z9+q337/+e9cfpcSvr48to2x8LPvnIoGvMBRsgyS5Tj4YZe+9+s0YlhNJ
gjUKN3loKmMVN9ZznqJh+v1HX570fxpfN0PYlNTJAtWjnvXJ+BYqKWQLaat1+c5EmUtVflu2g/f7
t3rne9wmCrYKDR7TzzHCEwq1isLqczmoqvv7F3/nFt+mRBbdHEyRH/LiUgsFkgI3AP652NFZDD7Q
H7z3FjcDWTY6XJZtrJ7tQQUvEz3B2FuFtfXBnXjv8twM4pIM4jQvLcJO5sUxoGsq4JX8o5nuvVe/
Gce6lhpyS8L8RcJglEFirdd6lenVH3745W1/GWGLqq038WJegq5abJiF4aQliu3f39z3PvzN+JU6
P9cROwcXkLWx6Qx4MygyDmix179/g3dmOVX9+8c3WaHTUWqrs6/EHoN4R+0RrcRYQSFMsj98k5tx
3BUYC+hJVeemK97SDpt7oroi4HBX2MlH6+XyMP7DeFZvxnOgBnNBL946R/m8sxNC6GsylAPcidiM
XTD9+99fsXduiXKzLudt3VZFaZVn7BbyJwoZ9NMS/9PvX/ydkXaF/v/yNHUzIA0pG8uzbGCOh+hV
v/YDzq6EY+ZHT+xNpOt/1n7lZjhX2sCOjSrSuZVdARW2zmzCsIuSXhrkzO6I5w+j/auuAHqnPFAg
YxjHHwZYHvDZuP8B9mTdqUAGbTxpkqeIHe4atNtPXcexpNc4g7lZ/gkYGccEcLfuYIRvUg7gfXwy
zIdB/WB/cRMx8N8vcjNx2FVklLhAi/NQhYtO/XOvXnn1HmBKAMU1sXwdyumgoUlQ5DZyr0h8MDDf
u1E3s4o2jP2Mp8Y8B0VmrszJRnkU4cXUl3zA3z8L7z1oy89/eRbIs+tDnHHW2YJAkQfDm+VbT3/2
0jfTijaEfl1WxMV1hh16emPbXgeC8YP78t61uZlTiklTK00Z1XMFscTw04NSTM+B+lGq7HvX5WY2
ITneVmc5Ls4GrkMS6ofWfsGkWP3ZYn3Nlf3lsluQ+6q6UszzkClOHHUXVfH/7MLcRnaAtskr6mLm
uULd5mRBOD6HsaQ7STUn3//ozt6mUBmSVRJz1ljnAH8TeoMoHqfvspIL6/D7N3jn5so3k4fMwRux
nZ+fW3WeYI+rqPqrPnerDlXPn73FzbDGoteX5Gqo5zo0XTLdtj3ClqRX73//8u8sefLN0AXjk4aB
VCFVUtvPU40t0ZJ2yVDuDMv44Bu884jKy89/eYZShFpEGhb2uZPBgRcKclQh49f5/Rd47xbcjF48
coJIF169l+uNDZ0ak8Aj7ps/W+Dkm+HrdzycbaCb57xsELSJUKa2LCKlfvz9x3/v+t+MX60lQIks
WvMcN+Rr62WEDUMQ4aobUXQZABJ9MJDfu0w3GwJLKD1EhNg+i6Z8ieGhyFGyN/v0+Puv8c/3WLZv
9gFK3uikD9a4yzRF+pJHLdbujGLbn736zfkc0Qr7bY31xUqgXqvFl1INP7i//3xdZKTnf3s4AfVl
NPYy6wx/KsACNs3sAOL+RVH6zvmzT38zgmnfd1Y+a9Y5RgFlY/mCiLnFauW37p+9wfLdfhlgugxS
hK6qzsEZzHCchtAXe+OD2sh7d/Zm9FINhVgrYorcwzmn0wm6HyD8n33wm7GbawRKLVnV5zIFyh3S
feCD25//7MVvRq5IykSLWlk5NwuYbdSW1k1Rx394U2/GLbjlEPZyr5zTtLSOUPTdvAmiDybl9x7K
m8Gq9QqwSnQtZ4PMpDtAtv2q1AhoaGDArP7o6lg3AzYPR9UEjmacEVUBTp0LCTVQk19+/+rvfAHr
ZsDCpBNJDWMbnED/YGQqTh6UQkpdfzDd/POsicrl7088xIJ4SGPKFVXZ0qaykJiFB3mygBhZ8Z89
nNbNsO17XdhFULEtzGmyuT4S3m9+USJW+7NrdDNq8aDAfycP7dwEdbfXm0F1fUJTL1H/v5xdWW/b
OhP9RQS0U3yVHTtJHTlLm6Z9EdreXi0UJWqjll//HRX4gJQ3tAA/BfEDKZIzQ3J45hwwolzXhea7
VjozBrp6cS4ppK9d4LNLBtFwNfx7uX1DbAg1/wUJZmgzoJTPaUWLA3BcoE1OAG++3Lqz+tJ/L7FW
qHlwwsDBQ0Janpv5Tro+KrdVFII3DuC2MSpQrofLUyCmCH+gPlgPd6qy4gn/oHSuJwra7GQP+NYt
5aC9zPM70W2lmVY7++jLNO+3CxS1pEgWnDlY8JKO33AQ/0FbT/rJTkGL9fIEmLxICwMkkD5NevQC
DAXI9MB2HuFhYWNPNTROtQBgg5pBpCCZOVPgYEoXsFwQMi1i2fBQg2lQLQKgpld0oJRd1j3pC9gR
bPDpB8X+8sSYGtfcn4dtYbVgsDtPHmBBSEvPR7pSPV3Xuub4XRlyvM+GCZ51ZbIHI1dyS8XENvZT
g+lQze3pENiznefLWdCw26G0BCSPin2HVnYL9n9o0wE4uFVftE72B2ZK1/l7dzCwMtS9NEDfnFsV
gCuTAU4Ewv/hWJfOCCgHmB1TwKNuwclMN0ZnWhktIoygcvMmSlHtMjfjKeGL94V1fvX7upXRAgIL
a1KCSYnjssIArk/6z1bRbXy5yR80lx5SFC5WHRIM1gjGxZr7EDoLGxGnI/h5Ln++vX7nR+uhOXSm
BkBKQI59lmDQE2P3BdDpf0gygucX2OSv7fC7raF7XTR3IFG/aYbrpk0XnVy60Q4K8PWdARXzJbgt
ABYCLYaQ2c3lga0x44Nx6RWX0J0fBxe0SGdnGJ1Yusz6NDjIytagDdoTipRZMUMnr8I7PK/mdiOC
GQ4Bq/bve+tGRXgiPc8pzj3YEPcSIofAVr+lGUR1kE69LhgEWjAgdshHzx34eU4BN/GhlbNTPRjR
Lk+cwV2C1Rj/clCvA186oWfQHYpv4M7Aw5SP1Nm4sTCm9rUA0CaJwxMAk84CjDmgR711WbshvWpq
WvN03kCnyJoAqUqhuDdk3u8Jeo3XzYrm5oJkTQpy7uXslQ0w4lBNQW3NVq7yT+rqI2PVHD1byOTZ
EHaAN7zi5ADS9McFUWRKHnuO4gSQfZTDr820rGmaNJcHV5ntjC4qMqDYBJrtzgG3doPSlatmytc2
cbAgKIk9EAyf1lJFYw64vqAy3bBOg1v74d/WmS9LNSERCj36yvUfmc2XaCEhqiEKdbBpC6GBMkA9
XpOAtNofN4KkYX/UFaXD1OnkjIfs8yzxyOwQgNGBq3PuZAA4PQoaLk+cIVsORMbfY5NgVGhSlDif
hxCKao4/jE9rddnPQdlgkEHp8ixHAHGD47rDtG79YOfkeLlvg0nob5S2NaBuqZtJPKXNA/R18UQW
/HtV038qXt/FE7oAQDaD0OmcTxLSajaAfU3YDBtLYwi4vhZN7LbgWbpYE3iZ5rc0HQFqQ5lGw9iN
O/WfL49gjXwfeKevhRWZkSVPAFdbIyK0q1wItKAEGwj5AZfIy12s5vtRF1p4ySSMFUyw9lmCjflO
KiDYoQk8gHFELAc8Y0BR20km6HGBPuByj6ZBaSGHEX/2ms5azkC5f3IC+WY7zZnNV4biPyLt71bd
8UAjbEnVn1tn7l8T1Ai3dOw2FsQwW54WYlgZgPGfNv25HuzuxpUk2LMU1XDA86NcYlTNAdQiACwW
df3l8mwZ/MPTwk4LkUQx+7SDCl6d3+ZpN51sMmYbd2JT69qpIUOVF6FW0wHrk0J1bWrC4NsgJSRL
r/r6lebi/ZaeOtDCqFlPYl+CWDRcyKkti9er2va0oBUgwCd9W7dnD2eSMgLFVPVHM6hxNz7eYKje
+vs7S2LMlSmg6mHsNNCbBg12sOQRKvL2133/uibvmnfB87hkeE4/TzaKVjlV1h5M3FvwAMPO4Wmh
o+CgtkuFHcaMfMmXO99fyW5fiHoewX51eQCGCLjSp7wfQFB79gjuqTBeimEAI+ojk9BlXhkQq+Hu
chcmf9NiBcgHmFqyCktgiRMtnSfQK8QdakSivmZ3CmSTYNX2zpc7MzmDdjrxqgSJV9clEHQHr1kH
jHe1hRgzNK0j9ioXZIkj9u84U+79ROfnsqU3V321qwUI6I6jrBRJb6g+T3hPAqFLWmwssMEBXM17
QR5Lwd6/kBj00DdWkB9QHvRb2vXhui/XHNgqAgV+cQuTQnxodmaURL0A7v1y6wYH+ANxeOdeQF/n
AahbCPSSl4eVbmpZLPC51VDpSr+Bbm4jghqcwNW82B/ACke7gcS2dMZobnuUwJEjqnFRQwwe+ctj
MZmP5sxKsTytZ4/ENRm/EFCBpzzd2I1NTWtO7EBTDgpvWGOoq+Ia7N8Vovp2+atN5qM5L9Tg7aAK
8dXdDLz+8NnuXzur3JgS0/JqzgqBYOarcD03shKyCjwSdNUOQhHXneyu3b607V6FfjsvCXzL6b0n
1Qb7kPZbBy/D7Pwh9Hlnnz6DIIGqsDXWHrQMlxGcagg5HsqtL8++YYJ0tplyghTN2GFhATB8Xobl
Hgx74AtEFVI3HlMF+sPL/RgMyNEcACU0KbS4wAULVOwOm85+tf/LTZumSDP7IGlbKDIwFk9qBtGp
X1g3XWl/a/wmvy4E6Rg3LkAkNeQjrKiebgOf7IPB3jBQ07xo1t+hxicnoBGJoYkK7kuyq5izkW0w
La1m+85CHPB34avXkD9X/5Q4pWNzl+J+8cuNuTd8vo5lG/mYgt9bkXguavBtrKYZQkvm8sKa0g46
mM3jqd+rkTLsLNNTMkFnCJqLbn8zCHXr+9NTSocYpTc8aseN/Jhhzv6DbEuBI6hF0ZzBOPy5rsDN
ObhfPIrK23b29iyrby4PzbAf/CGBeufWGbyrp/7Snm0wfO8KN5tRdlN0+1Sk1UPfb4RWw7nIXj3m
XS9d23fQ9BPtOYMGJnRbf3co/PV6615M3THs8+dx7DcGZOpK82+wReJQ4QXyPFYkzpUD3UGoC4KW
Ke0gKRBA/NdrN/Yi09xp/u5DBnEBtbQ8c+49plX5xEQYVynI8Ody3OjDZAfaflfzJJm4M8sz89N6
v4Tiix3MI9gZIR6Z4ngzWMFWcs3kQloEKC3HHRcBbCsQb8NTz8GvAAh8DSWNy6b2YfsWymL+NoJG
oWiiaVh7Jm3za5nx0maD9+JKf9FiDFjsJ+STG3n2wET21s6oBKtdUGL43j0Z2HKCEAxiwuWBGEzs
P+A3PBLOlsKauHUubksOklas0vBQuGKChmbQH/welb4gab8Sa6Fj4YTkJF1Q5XLuBPSZbnLSQruo
dCmTG0P6cG1sFCv9vTZ5OCso0BLs7n76NfdLqGqAQW0jfJoaX/3nnffntGjAcNVUZ9uv/fuC+vZJ
Vip5vLwaGqXg/7Gz4Kj8u3mK6kV3WRJ4O/s6VU+MO7czEnMUHDUi+ImnmcZ+AY43JT4enJvvOLPv
HegcDd6LD+lcT/1Yz3uoxow4yp4c/67MCFSIs4haxNoFWXC/eT00TcT6+7uJkJL7yAGk6TlfbIaA
FI7Pi11svdoaQoWlhSMnSBOSsEWd+xTGYSVn6DsdIcjyOrv0AXTtXy7PtyHq6aC6FAUIwnUKkOM5
OQqH7WeyjC+K8U9dkH+/3IVpnrRINFZ9YVUC/HvgYUKxPgNlTOlWP69rXIsUfetAyqUQ3dlKh1+J
5TzaZXnNdwNHp52/hwEJGAC3u7MnwvwpZPN8g+Wm+8sf/uH6onUtftadwkSQUCH51bWRawlPQopy
KSEXLCDPVdQ92FGU9/Vybx+uAXrTIkIt7XJu19cJGYIRRHg5pOKhW7gRElbf/E8aF61rIcG2CcTY
5mY+Ay/8ufX409AUuyEY/rn88R/aKJrXQgIq7Ft/7LEb11VxpL34tDr8BH4JOxvZxnLYphlaf3/n
zX7TgExN5dm5TM6MgX8xIzdZ8isXdwVUdRdugw4riCbylkN1LIGwyypsE2xesk1j1Ny9Fw5TagSw
r/DA1Ez6G5kHj04WvgUdv+ZOhmnUDh8TSFRS8FVDZdqZD2M7PRejOHpgqu9L1AeE16Wb0I/m732+
gC5PonYjy2Frc49KjpxBRPiyMZhsTXP4yZ2Lrm+r/rwEYAxx5ZOnur2yr0rg41ijOX2Vgv6pckl9
ztqp3KW5BMWagErWVR+vg+Vcz8chM1gqgPGaxyGoXtkCeqhyfLrcvMGIdJwcSGdA4VJga7bGYFU+
hg7chH2z68CeXtPN7K7BVULNH302+UEyk+osEte6HUfIhgiSphs5LVPrmiNWdjCilCkpzkGlcMYH
JY0SojpeniFT45qbFaXqgMSTxZnTwD3mJPQjkflbwBVT65qHiQ7FcFBTK86WV4eHlqny6Ej15fKn
Gww/1NxK1DUkN+o+x07XnCG0jGpZBUqJZSM6mL5d8yvp++BDdqwcAOASTGret4U0W4UBf26GH2wQ
OsINNV1lu6gwP/dzsBOgicmDWzD27UmY732wVC9yAiejC5rw114EUYDaATD7TvYb8r43l6fvD9zt
o2/QNlyQcQF8SBVes7sqKpu7Yjq4ySPkTv78o+KquZubg5s/9vXDnI4x3hduK+C3FVQOIXSxW8Qv
6IDvnPwBWmI7mw/RQF/S/qXqs4PT0MgFSxQHERF0gNr+2Bcgcnobx29t8jSJb3n1ElK+R9Poebbf
FlzP0RsJILluL6DxAicebjgMoO4ZxKNOBmXs9tC2ybPLoVjk9vdLUu5991BAjHBqDv3EoSEmzxjE
zEBD5Nwn5N9JnWfn1LtQlHCyvfKA+spasKIcBpCsEvmQcvpA2ukIIMSXfPrz0S0IYy/P759cxkfz
qx0xmMgFsTwYECiYj2CfQ06025cgXfSWrz0kXef6BwHvJL4Yi7+UfeTOkPu2f439EtXJAHm/raSg
wVOodhyhXc6Jm9f5uW5AbNgNFlghARzeDajS3hjtOqiPBrt2/e600LkS9XSulaEUaPqUJgBhFNMS
ZaF7SgoKwbEtcIRpKFowHIKegiyiSc98bvDs5JYQv6bTXUul2BiJqQctIlodiCpAxZOelQdb4CqH
ZHSawQXZ62XDMAQWqgVFoGbBn+RjCDl0X2/TvCkgVi69/eXWTZ+vRUXIAUBuBPiHWDGY0+Jzvgcn
ZbrnvNt6/zDsqlSLjFRAv4OIDucZCKUMHNz1PjmVHJShgXNzeRSGLnRYIEm7payLmsUQS7+tgBqy
qbrPhLiRqnu+3IVhonRgoEKxsZJdHsazm7Q3bvYJMQfSromjrjMkHQPogeGJ23NN4wCCV0M3Pjl8
fllVcK77fs2p5dBlDXSxaMzFWIMEUoEDeo2zNd04m32YB4JqxTpx71waWBfmQUomiYmaoZEill/g
FL1VNt0H4XAPUdufaZ8nG50ZnCLQ/Fp6ENpuOh7EHigkvw95B1VBqMDObGMxPs5xYzSaW9fSAol5
Vnhg6WQH4FB+gPb0k8Wdf8UCnSE8LQHqnDyAW/Jm4Ozfy0tksmLd07MOvNf95MZ4//+S5+SO9mSH
ZzKQjHsbh8P1GP5B3NWFJhw8oxbBGDgx2PN2kFICFewSyWW+a1LI1ZIFRBM0/BqOELi5bkya8w+d
VcBH+BiPHftlQRopDKDbPoftUw561o1ODL6pYwcXSDtbdbieOaCo3U6AuwcBiO/IhrGZmtdOPtCI
rTyV2mMMcld2pnNRlXsoPDEZlWkPhsLLM2UyOR0uODdhiAS318fKheIeXw5yTsD8ClK+evgkkvET
n+RLn6Gqko4vl/s0uJEOHUS9plUujdvHLsGhznWX32y2rrNmHcDX8KRH9YHTx2UOOrEC0IDC9Z8E
NBtBeXq47vu1MNAUylUgoepjiPTeQnP4eUiGjXhvOKHo6D2fNKmcqqmP57re+T37juAG7Q4HRMbe
I7B9ny+PwGRbms9nbuhNLSv7OK2qQyDYG0g1noK83l9u3hCUfW17zzvVTwllXaz4CFmw8h8nKA+M
z7eZLG+hZBTlTGxMmGkkmqcz2wVJeUq7uHe9L0Pd3llltqNKbGQTDZFLB+9xhCQp6qSLBThVDx7n
6yY2M8igJsHNmA2/sSVANyKg/q6ya74RLw2D0hl+mjJVzLKWPq6W8t5fQAeWBmOz6/Ly2+UFMnWg
xZbZIiA6d2wZ48X/jjA2oK7NKVFjWF45Au1aQcZibnEvlbFMnOqbswxjDFrN/J76ebXh6YYooqMc
waUQAFwddvFaERRRH2LONodg3eUZMi28NoAF8PlR5X4XtxSXXLuFXgi0CgMfaqF1dWIzL3dq6G4a
8C1c7tA0nHV7fneQsUMIXwjK69jOoE4+yQlCOT3fYv8wDWc1hHete363IOwWddzMt2DkjeYB4ug8
x6X01rUfQreO2nmjcM1gWytJ3/uuijDrW9/O6zgHq7gcflCszgzm8+umSTshDUxANqtH67yCvF1C
eI1VmdKNyG4IXDo8kfmO1/TFVMVZD61mryuHf5xwnB+ESpdfkFlAqZdL5FvXLNPWtde07lqsHNiQ
DWpxqvUU4aCqKK17eZNWUMHdOEcYOtBBQxDkgKqyN7YxrZaCRpCScIaHYCRB+HbdkmgheAk7a3Yb
t4r7LvsEp4ir0LoGXmkxHQOJ59AOOgt+FYP1X/0L6udqiCCc03+96st1HKQzQYUKOg0iVpIv9c5t
p+pfGySSG3uTYeZ1LKS9DAmqIMc69ktVvxKZBEhLCWcDlWCwVVcLGK5oOpbZqYj91DnknnWYp+Yh
RXly2DrHLPGjMOw3ormpKy16LE1JJapJBkSP72ALey3YI6JVlCxPYRbuqmJLmc4QOnRg5AIGD1Jy
9IOwNHVgYoY+fTVb14UOnb1wqqzBa8FmHYPopIkqkPGDDWZrvzB9uqNFvYCmo1MlOHcSTn+BSHh6
nFtIdHv158u2aupAixNhChIVB+zbcY7CY0gnQuLYJg/B4t9d177mxUEfpjkeF6u4a3MWkbFTUR9Y
YCKHmssGPmS1zA+ugTq8MBHKdbp2aWNI+UJ1thjCyOpRHgUtHQnZqrCVV4EwLWho/L0as4vqB6ik
ythv6399v/s2iWILRWpYiD/qme+20nrI5pAWkHnxoVI0Q3IgbeRtnhQbvmYIGjq8MBRgDy8WgeZV
8Zmp9uj7V2GlMCuaCfkQ18DDOEeALgjdqUm9pSTcT8kIbSPJb6+yI504Lyt61VRO3sRza0HQjT+P
CEutHW5V7JkurDrKEKpGS0ZcyLf1XdpB6AJsSHUyvo5QVK5SG7RmzgIlveY3dD9WvYWt1xDDuujw
Q+DzIHjSExnnXppC0SNgXroroYJ05cTpmA5BGSlGcAkgVWbFVV2/ACX+Ism44d+G77e0xXddJZZs
LtvY89nNEPBPZV39c9WSW1rooAR8tn5XN8hUZOGp6wAos5Mwe3DdTUFMww6kQzGXbmqSvBFNDDb+
dG+Ryd1x5td77sr8TXm4iKUFG++L0cq2WAwMV3EdldkWKrQ8oDygcjXZ7KuVgcEXpct9Ax72MnNG
+7WGmi0pIRXu0ppsnEAN0UVHaQ4OrWdoO8g48dld0ZdQ1bRv26l7vbxUBiv4g6N4F7zA+afcjMgm
tlGaKu96lc9VjxKKNpfhdefNP377rgsnsCt/5ZeM0zoQL5aTjXfOoq7iQrNwvf87shdhNSZtuDRx
UaQ2u2nCCequQ43j7Mb1xbBJ/aEeePf5Vg1R9Q6yi7GD8skSOo52ZyUokAkRJEX+7bpl0JyxIVBO
C7nTxFZOyNdhqr0Y2NKtdKthkXVsZEABSHIZ4rw7JzWUELqbgBT1xvIaDFSHQY4han77ARpSqqjv
rcl5dioot1GykXAxfbt+71ZkXpx+buJyLtieWjjwu2W3xepqan1d9PeLG/hD1lRTEweF30VO6t9R
Um9cJkwTs/7+rm2wkQkFRYEG997M2ScUDGvhyrEzJ451vMpsdCJApyw9C2SVTZxB+WQ+TtClY/dU
hP1W3tw0Bs27AsC0uOVSHiMjEMtAfCpDCK+0RCVXncGh1Pz3JAWLXSOdBvedreUhV+xEhu4qnwp1
aB6fAtAlQ8IyJrg8Q980sSNCi/nlmqkPdSheOw4ToNkpshqQmo1E32e7oqYbpvOxWYY6Ei8ZMrAE
cCQ1WAUNQTGzbJeTzZD58aKGOhAPmsN9C6BPG+OZZ/5WVh125aZd3F/9uFSfL0/Pun7/PdpDbOHv
da2YdO1OrgGtTE9AZFc7qw+/kwYs/e74aWigAJzUT6V13T4WMs1Qu5RPbodSQEh6tAc7SL/Xmfp5
eSimxdBucmmdhaoDz3288A5qXvUBeMWrzsahjrFLU5C6QXZVxk0DdUQPahU7H7ynsYDG8JUOpp3F
GhqCWGKSEkAYCKOW07Ftl42bycdnMChq/L3GbiYqyOhhzqcF2UPbHiFrK2h5BO0PZFkdBxKzCcZB
m6HdmK+P92Jou//do+fXWcZL+EUKNZgI76FPULzxo7Qu9k1/VbGKFeroPmhU5tNIcHpl0HMDVUIa
hUX+MkKlpiyVHdl2dReS8e2ycRl8Ucf6Idfn5VkikOVt6T8okygiEAcue2iJbkyZwXp1lB80ZZPZ
QtlInLlyPGS0/p0VyFVf/npT45qXo66ONA4f6rizAdOvlNMc6k5W+8utm+ZG8+nFEiW0iJEBdxPo
iZLiVlbFz65UV+USw/+Q4eHcwvikyliovDvh5B7s6Oj1G9k408drJzqohk4jKlVrnFv8fQedKenX
T6TaAsybPEFz6yWDppsXrs139WEIyu9Fbp3LMLR3Q8GvmyAd7teMfZMMXEJsqcv3FetPYmo2Mj8G
w9HJ7NzaomTMEfjqvuPAEEJhK6nHw2W7MTWuHRm7dkyYcK0qru2qvaFyQeGMQinJda1rR8a0sKX0
IfUZT2H1Lw4Bt1VzFdcbODhXW3p3YhR+ocoJqq0xZRBstRIXOMVQbmXbDBapc9flZITW7rQ+LAzQ
aINMGlKe8pS77ZfLE7NO7wdbPtXcdW746BYo9IrroEWCJ4uZUx1mFPSWtf08QWn2cjemYWjbMSC5
YRcG2HUgdvurXXXugIEPXW8jXpqa1/y2y1qwe0EjPS6g4K2m79x/bdOtpLDBa3UMWparJSA+ov3Q
0VfI3n9CQf4XOdq38tpNWceg8RxGZFdqTUv1R0uWEKbv7wMx8ih31Z0IhqNfbdFGGFZcB6Mlckwr
medlDA3kPXHobet0RcTy4hcoME7uUFy3zeiYtLB3uJNCKzCG9iPQjVBXhJCqPSRbt2/TODSXZhMF
VWFLyziswwq7/fCThMUZYNPfrHHjflQbUc9gWzo2DS9vbGTMK+Oq7I7ES+7GITuxzN2Ie6ZhaLtx
my3V7Fjri7Elb/q0fqyK/oAilG8uk/csdTa2ZYMR65i0tk9Zn0JVB9m9rrhTSTYACtRmd57FXxJ5
7cE10Py8qK1hasakxi0lX075KFvUQBb978tRxJA1DnUIWo1stEBquI4hYvXgO6rZd1iIqSzu2ka8
KHc5TtA9bGoXmtlqI3SZFkjbtO2Z2LhLpDIuq/AWQmivwFrfQsLsWdrzjWTZxtgMZqbj0AaUGKYE
6vbxSOevnV8cccV76YF4vTx1pua1Q/hQBb5CVZiMGbi/x8X9FnjiqbPJxq3C1Pw6ee82wbxXhWe3
CMBzmbyBuPALxTFfOu5GLDE1r/l6xx1K/bmUMVR+X8fF+ZG6AlK53saxz3D20OFmrgrdHrLwMh5k
9lyQ5ZPqmi1orqltzb9dyUcupJBxlaTspzO55MvoF93v65ZV2759tYi8oyHSPNUKAgprGxLlfjEF
qI/jRSceL3djGIROiLUU5eiNiVWuDEzfUyJ+ViLZiH+mprX5mT2nYckwlfEYgE7N9XJ+DD0gcq/7
cG1+ctrbiepoGvPaqe+EzfwDlI62rumG0KADTQJKFJRhahG3Q2sfOdjej42YiiOnHtlbiw9EbACx
9ctD+Zir0YJUxd8+RuqKZwpJ4TivKH/Ea2tyysu5unFTL9wPA6AmSHbTnV+N7QHwJrF3AjGcsnq+
SgPBCn0tuIf+kHrEqla8WW1FFVM+lHOvo21C69rwmMzTNg/ghAUhTSSnEsUr7qHyUQfq2Ke5Jxvz
aDA4nSZQQRyltqA1Eo8AyEeFnEg0r6ULl1fJsM/qUMOyqCBqRHkVz0PwJZnpwQcZaS2qfcLwknld
H1osr2sFtaMcLuOEzms9ttGIw84kgP5foHV/uQ+TaWsBnRb2ONTQaI5Tu3nLKvsB+oExS/LdFEzP
WSM39g3DYuhUfspKfHvuZxFPlPOI47YTDduLYdg2PG3rHjIqpCWrKl768l5lUEOWPr0vwSt0eZIM
X68Dm+aZBn0icKtMllIdpTVbRy/Mh40lMLWuLfOcyMoBvXsRexYkkZNE/Ez9rXdkw8zooKZlKR0U
7Gc8nslCoSYwRGnW/wAH1dN1M6Nt2IEHcfUSyugxBR9N1Ll1uRPJJvOUwcl0hjfwuhF3ypDGlw0Y
v5AP+tESeQeaKxFVjrrqDQt30b/DbQf4huNkaRVTxXtvj/x7vkDsbhBv103Rf7YmPkCD2xaADOYv
adLvJeCoG6ZjmiAtUvNhCfjo9CIGy+tNXxWPM1seGRgaI2vewmyb+tDiNbRZqllQR8RsZoeMsb1f
hEdo7z7k9nJ7eYpMVqr5b0CL9YLnibgMxGOe1c547LJgmT/XoFlJvl7uxOBmOkzbU6M9WEB9xfnQ
236UidCun0YalFtJRVMH2ijKCjx7Xh3wWPQhVM17ca/mPN/YC9Zg8EH+RsfRgA8M6JxJiVj2eOkm
BBtAXVbTQ9pXYaRwMtiVKal3rPTIhm0ZhqNDaPLcxVZWFwIMXoH/bcy8+T4li7q7vBqG8eis0MxJ
c6EaIuIerx6Dk7wpWd6pmewHWcRFX3yS0Ha+biQ6R21vLYFXeNjjSst3V/rpiC0sOFweiGGa/gPY
VX1A+roDVjtU2dFyvHKvSt/bWHZT66vHvLtvNa0TQJZYIp/J+Li3WVHs1dxtUcga/E4H3kE9yO39
Atm6jlmPWVqeAwgARU3p7i/PjeGdUQffVYiic0AtnJsdgH8SmKetPndzd2jkqm9aHSeenizwS1zu
zjQcLRpidpD6EMh9tMJ/FUOKAiyviMDsuHGIMbWvRUJIgLckqCu8KtOa30Dyob0XsnJ3LfQzf10e
gsEtdOQUYPKtsPqgjLOivG+d6isATA+Wpb7ZLvKR2fhFZFuSXqau1nj/zrRG4MumqhpFTOb6LV3E
HWRRosITp8CeXryu2uGZ7Xh5VAYr1mFS2eSpNkwEecgImyBUNFQtOCFQJr9hZ6ahrP2+G0opkDaA
mpqIobt4A8jkcWysx0S1N1lJPrm+f4ML0wbgyDQUbTefZct8K8EC8TR5Yyk7sarferAz2JcOZoKg
uoOMTVjGi2h/FQW/S5P2ucAQrlsFzXyVwuusXzVovsoLEi1pxyIA/+braiNCHUoWYFbwKsXK2KLO
WnQ1elaEiW+bjVhomB4dKEWswirGANPTNs2vJkQxYrjeU3jx5fL8mNpfreudFU3VkM8uRwLYo+LA
5iBaQEUVVa3343L7hoOUzhjHZqep6wXtB456kZV3cuT02vTO3arTd91WZ2lO3djLlGd5zuNqYHhY
s0q+D8crSylDnTcOucUadds5jpvQLdyRQQ4Q4Wi3wIKm+de8OARDYCvasPiTfELwOViBAoNFfuUd
VGd7G+wi43Wa8rgIa7DJV3YS4TFs67hk+npt82lU6BC7RwyCwPI+g9pBFBS4tEzBJh+GIfTomGA/
y5oxmLC2DEmjKKjqty71N264pq/Xzq5K1aMsm5nHktsZ6lO42JFxmXDYcPKNTeDjLlwdThO6o9ME
XLKTAmX0fgwt595ZApT91vZWBPpzevzvKRnCS3+7sC+mQNB+YifchXYuRcZkmXbO+MCtY+pBMYby
G5Y9TPQIwpacvbjuz5VnJnEhOCnOXpNF7cJ2Af46jXUP+ha7ScDr2oBi5YmMEHsN93X1rbO3ki8G
PhdXB+l0kg7ZSH12WurPoKpRwM7gM6FedjM0aVSP5a3tB1GXfZ3n7pm2wXHqk4jLNC5SL1q/jz1f
jk0fa3VZrg7ewcN5Ps8JYSc35CtHD/L6yMs9lSPg+d5XbncHNwDnCsAvgkaUdBvx6k+hxAcrpuN5
hmxq+Qy5uRNHyQedcUQ/2kuz5xhfOR0o8OEoc4XAdAKJ9RuWunu75SAqDg5d/ZA3E3KkPiB4PMK/
bCY33H62+NvGnHzscK4O/5HpNNpk5Z0cy5d5rncQ9IwGme/qZdmXQR2Birngh6qyj4DNHUAc1LR9
NLON06yp99WP3m1HqKarBm/EzDSVK6IBEOEoo8VWeZXR9PRoy4Epb4qFnYLuRz3/yAARsvmPpDsG
7qH35amRz2AcjVT1uw+BoOdIWzwMRQW2swP0gzfCjruePT5afu04RewmdZPKYydg3Y9Qr43wAYyB
DApYK5h9baMIGRdqYWHy+xuxAOY1HVr/ba2GxfTPyYmp71h7m79N1MeO/Q+Im/Km34MJ68hhvKsR
VQtIGLzVRLYN17Q6WrjHSaGbCJgqT4TWt0xCNA+ltFtVM6bGtZNaFxZZyfM0OCU+FJtmdXDSLXVm
QxQOtQg5ZUi9B34WnKYedzCGZLI9dA9Bp24uO43h03VYkrQze1qWIjjx7rX3qjOv1UaIMrWsHc9E
VycWLfLgVOaDipgT3FneloDvxxcIl2pZcMEWxw5nGZzc/jiFNAoyumvmhyb53rhqP4qtehFTP9rx
bEpsUVk2Zn8li7CGZgDvDY3LssQdz0kisK7cE2eQG8HVNGNaBCkFzyBxL4JTgPM+HIj2N05fbunV
mlpff38XnwZRTsB5+uGp8EpZ3uR8qYZDzttBXmlKWmxIHFA3t45LT0WPNwOSIMfFQu8qdS+g5DUH
HmUFblh7Dk7g8Pk1Je4DcLhfXWxwMr3uydOlmhtXNWsC22H+iXhFcxg8PN8hrbmVXDF4sg5X4llR
d3aa+qdGeS9lWL1YXbfPib9xWzQ0r0OVJmbXGQ8c/5QLHPVJf2sn3j2blo3N1WA9OjqJDMtMfeLh
6+sp32cN6ntDHs7XWb6OSWKQ7BJhl+PjVfBbhSyN8FCxcY41fbnmw1DSs//H2ZUsSYorwS/CDAQS
cCXXqkyyq6v3uWCvp7sldhC7vv55zqlGU0rMuJWllQkIKUJShId7u0Au+5p6YL4DcVx27qHysbLo
378kujoKCaI2si5AW3xNLd52T9xZAr7PpAN27ZBW821qbH8bpbCrE2S5fuCyKSzodXYiLiMlo6De
OAGa7zKoydEM4rVXm7EpssdeRvNS7B/vMaalqbluAtCGbYUJuRZNfVXp+MEpyhOn7aY0n6uDj9KU
1L1cBu/aDWy/hMOnEo9xEr4pg+QybQcOUlSMqwYshoBI0gig49jtM7bNNDq6CNZO7aFyybVJhz3p
hkOivKMny5XhDWtfl8jsoafb0QYEmIBKHpT0nsRMN2V30PL97+2kA9676gG3u9KGSdBAlcGuVE15
UDkpVnzL9Paa57YkrYres8i1bJsn5XTP60HBsCR1ZFGdTZldgoUR66S/NFXxGhIVeZNYiTl3I7xz
TP6PFCU2cSROF+faLcvXnIpL5XmHwmnPU8APVuGtHMdNBtK81qZp0zSOs1y9ZvF2c2qLXU5s5/jY
bU0fobmt5TbE8piwr+hz/Fg1+TVZMmSEkz04k56qeuMJV8eXdG3rFh5YZOG+o7pYqmwPzSD5vkFb
5Up0M0B0XB1bQotZiaEh6uosyy4Vzj4Q/lMzD0Uk+3zHrOqlIc2rTPoT85JP1PJfHpvQMEE66kRK
WaU8aNVVOFn6OcgYVJOSsvDWqMBM42tnbJWywgvpMl/RzvkJQLNTy/qVtWWYfe/++5vjYkJKDjF2
Ol3rrj1UtfeUJ6DmthMILnKwp/nD1m1Nx5rYYZtKp8aTQtffo1qKo1fDfrVg0NoWqnSUXO8vIDEb
odO5DOUUWX34IWyWD8gDvD6eZUMw0TmZVDHkaPjD+GnTNTtug6kMnR7d2RWkOD9+hGmiNU+33GQI
g0pAarTtPVyb5bifC7ENEu7qeDnLtgrSLPZ0ZbWff3Fmj1YRs/xg2w6qA+QSkbc0sLvp2odW92SD
2+HCWnctDW0yjbY/h2rwhEcbmIaiDzKzTjZIpR9b3TCxOo7Ik11d1BRWB/l9GlUt29WL89P1h21n
dp0hqQW/7VzyYr4yHn5YHAtKcGpX9vPagdFgGh1NlJGhle1QztdxJMkxHfPxuDBcXrdZR9ueS/AH
BE0ejFcWVHuZyg9VnuynJFtBHJhe/j4pbwLQ2Lph0pTDeBWQx0ZutbLQUj6sKRwZzu06iohVQ9d7
jS2vM+2OwrFjBwKUWb18QNZ+BahkWj2azxKPMugozd01G3q+mxv7zP2URDxxVg6+JgtpG/TYeuhA
Wix59aya7zwefLQyoQ6PZ9c0uHYZbn0ovGR23V3zAR0czr1xkyFrtm1wzWetcLQ9TjF4W43/qwGI
iiyxrS/E1XFDRd7kLUJjd61yZIKzFhtWrxD6q7UqwPsoCVeHwhTe0o4AjXfwKt/eeZm/Y5336iTh
S2rX13sxMqNijArL/bjJWjoeBmX/kssRXxQqPz06LvocJCf9Nj/TATFzXsuBjZW8dnb3wjznb5Al
rry4IX2mU1Kp1quWmXB5BTnVPpyb80C9PcStTy6czbULaDatyXsZ/FmHxiA1h10+KOXVltm14vQ4
OM0OhHY/wFH0bds0aP6M7LvMIbkjr8QXsZWNH9p83hZKdVqqgSaiAXQYby/m8NxD9Ru0EF4eJTmY
57a9vebPxeJRMP8XzTVzaPGJNGlxvhdMtjm0zks1Z6wuKLea67A4r7yaz701/dj04jqSzoN0OwCr
vLm6IbLqqQCaCtjYNZyeIUjrqDmlmhaVLNRPOin+mgURkWPPn8NarLiAYV3qACE/CcNKLWl9Bcz8
Ch0MCd02NidnnLm2BWqdSQmxJkdJdq6uHmoc18bJu4vtlHTlBmOyz/33N7twMym0TzRTcxVBCPYB
wFaL1vrLHZeNs3vfft6Mn4scKlOzV10LewZGSyjvxAHs3Wh9zWWTqahHPpP2OkGtMHWrPaVXf0kv
qt3mVToEqBoh5IDyTIWsq8jlYWEAX54pKDPWkuqmits/V9o3BvLzkKGq2uMJEAopAh7R5LiAhblf
vo+hG3n5M7W+2t3foIXbJZk8OaKO6vTUpHRn52UU2NUBDD9RD4EMMe2wAl3XjtjAd/gnrxT7fv4f
/rJ49hyUr7CLt1aONa0cbY8ntFSZy/zi6ksLb+eXEVgcr03H8pWYY7ih6viiZFGFo6ywvLaOPNZt
cvQsCLjQ9skB22gaOtsy3zolE+O2atO+LlE5HNzz0NF9kahwZf0YwoOOMaJLGpKk70sEfpywhpo9
gaXur4UlPwI7X4txJkPdH/5mCSE0B009ZPiCofztOkCdWwqdxfCDgrl5VPj22pSYYAk64micG1Ey
v6uu1nyDjuWz35Bonv5ZbMB4euF8mKqPLqtRIR0jpJo3mlGLInMjgzCb8+q68BLlXSfj7JirHg2u
7Qwmlb/VnC8rq+79GSM6F08WJqgHQjXoYtHxs18lH0PIe0hHxsSDeMCWLY/o/Du+rbxGUM4ufR/a
O9m10C1Gj8nK6O87JtE17/oyBUMrG5aLdCfkWqbaO3Q1O09Js+laS3TkkKRWVnS+414m6v9omLOr
k+VKq35lS3r/ZkJ00FBmoxu0orl7sSx28Gb7AxvRQbTJ8jrAx1E8YKwKyEUCtAg9RZUfQyzXldHf
d0Sig3ZGF2LpCrjCSzM4MRXtT5lau6UeD9Bj+ird+efjjzBMsI7RySqWVG7NyCVtkmUvm+nie127
z9y1vMU/Z4t38ts6NM8eHIqLFbY9xdLovmkAWQM24bzNd24b7GgZT+5X4man0XNOqc2jbMkiiR2q
qBe0unzd8p2uzukpCAjInDrJr51lHZIs/E4zuR+V+Hvb8NqJufTU3IK9Yrnk5XPRuq9yVgd3rNdA
I+8vBlfn9UxdkEUmubVcOhk8515ZH9KBsxMrnC8U9e9d1QpnUy6X6LxwocqnEXBKdentY74U136o
jv2C/kr7p8O931vMRXSGuMFLWtTKcnVhzchObsXt2Bq94shJnW/0/Lsp32xkdj17ybKU6tJ1Sbub
i6k4db6XrRwWTXFF3yanxMIZt18ulDfeZSpyHi2CDCt0FabR78769t3vTUZNSenFQrr7OcwbJypS
tey3GN/XZ9gCHbHr46J0s3pnfukB3j80BRtfB2x/K8Hr/aji6/PbzKidlN4EOC5S3Qei6uDAydQ9
dVAyXvmK923k6zSAREF5sHMqdD/mrTfukJT2oWhVlFDCe2ym933O16kAC9zrWrTLZLdxomrve2w5
zLSiH+cJormUyG5XIb2zMuOmh2kzDtQSV6M/AA7XJDGzpyjj5a6tigudi1fwT//v8TeZjHb//c3C
aihSmcE8prfWaT7jZPdH9s7KF5iG1q5PdzkkkCTI/CaGdIRiliBQC+/E/vGLmxYU+feLT1VaW2zE
mu2b8PdI5CH1wufCHtaqfqa31+L3AphisYDw+0a8+uIqi0QKSL2VY6BpcrXbjQ32AtJMaJWiKSWR
dJ0ntDFfhjw5KbeOB1+uGMnwEfqBxOY4HuB+XN7A8f27zJLhw1Rl6UrayTS4Vj5snbz1W5/mYJtF
+7WavmfhKqO3YXb1Q8givGIhjZeD0rM7eMR7Tlz+Y8zXWIZMr64Fa5QfSd82YQ4mRsSIqZwgeFzY
W62uuS6l4MkNeQ/oPgUXthVW9iEsxVqu0mSa+ze98dik7HxBRpLfQKjwNZDVJz9PvnfFtqIzQEH/
Hn6pRRZk0E+7EZZ2uzxp031PISj62GtNhte8FgyzFVsybAMTcftPi/Lsbw6Z1mpKptE1nwVkqhJo
zyxB6tSMMUBhw0c+1f02nJmvo2kddNvO3QCEsmOHYOHt43aY1ihNDLOqI2krME6D5huGaQf7O9i5
n1hFP9u9fXhsd9Pwmq9ODlgBSoiV39oKaZ2sg0ghE/9juTg+Ht9geR1SK6Ed3yMIZzc0TRbLpQHt
e3BB/J/WAJymB2geG7jWDEKzGc1IHuP7Ui50B+n1tWBvMs/99zc+NdeqCYFfQyjzEravQGl6HsPk
l93JP4/tY3rA/bPePKBsw6Jc6Jzf+kAdu0SxyJ3tlw7tntvG17x2COq0SZUNr52lc/Ac1z3kpPb2
Y+Utp8ePMM2A5rqMS0opE2hoKyAaGfEwpb/BFZD1K3uiaXzNea0KV2Ww8uU3uTgeTjugcVFhuxJ3
DBuuDp+tOupJT6KXjeX8o6OaTy0QSHU5n5s2/VSGxcfHNjJQmfk6jnacwHaTyg5nnj7YqUIeRun/
HGVxtJIQxQFLXkox//R5CISkb50fP9WwuHR07VgHisl0KG9dYjt7TzTuXkLkCynraQ2vd3ez/17Z
fR1iO42qIen9LGcLioN7dwEL1cEi/KWFouvjrzA9QvNwfxgLCN+7mH9wv78GIVpwoH3NT5MQ9HVB
H+7x8XNM1tJ8vfaWVAKhXdycAo2BziyHXceGEKRBxOdr2AnTQzR/p2xxutJrQOBA5Fdhyz8cbDgT
Db89/gaDr+i8fz7OR2mb4qoTdtOwb7sh3Q2QjVxxFtPLa56eFQEKohMme7YtdU7swX7uhwZcCklN
VibBNNmas7s9odlS9KCrdNIzSNd/BLn1Ia3YS02dtS3VZCTtkM1RaOWwTH7jmYeyRlYq/0dgBeLT
4zm4b53vuIQOvhV2UrQjleWt5cPXMLAhzEtIhuRCgbalSo2gIminU0GncMVBDNOiw3HpMmVD5oIk
eZEef1HQzf4IPt18T8JuDVlhmBYdliuZqooCyA00XUOkuRMx9Yc9NIhf+nzc+BX3R7/ZCUeVW4KB
K++GI+y0z6hXPlEnFHvWrJJVGyZeh+e6EnLiBQhwb0nvA2tYDeVuyYI1ni7TNGiuHUKnDHRwiB+j
36e7ki7/G7uqgnTy8P3xwjK9vraXV+VShEGiMAnBmO0sBsln8IVvIxHydbo3G+Tsecn67Ca43+/S
yUYVMEm+iiQFD6bjrpxHDPutDsuVoNb1qmxC936YHFq/2TuuBKRG5dFQhge/XdMwN9lK8/FlcYKJ
+HZ2c7MWvocmjd0CFMRKlPqnjv+Oj+sI3KyQvi8p2GhrcBcqYR8mInep81qxVwEpK6v5mY0z6trh
ZXansz18Vpm368W3ps7PJeARWdufFm8FEWb4Vl1U1Ze2koGNS2vXF/5zmPrFh06E3cq3GlxfR+wu
4yKazgafUcCDYw6Bo4DMF5r3Z6ju7DctbB2qi1oRszM3A8t7Uku6a1lr053ypLtNgNTXEYt3mFPj
NqAUSrxm77PqmLprXJmGBa2jgFM1K9tiYOcTGXJY0CsvbJJmJ8oCgCeikYz90SKjAsBBuT1PNlrs
vhTeBEuhWL2UObZJ7qC2K5yrg4L148kwbF+eFmVQXOuY5cjiNiQo4Mog7fetmwURQaPBIewZ301S
8F2DVuTT4yea1q92rCBuJ+c8xfRPS5hGSWXPl1kFySYgmq/DhC1k8v0+a8BpMHXOmVFeHbyxTjfV
Dnydc7BsIc7V4gJ6W7ryqQxDiBo3co2K3GAYHSg8BgradQtSvV2+uOeA+yqae1R0NpldhwmLpQGV
do1jUFZPT54znwd77dpsenFtL0eng5+5LV5cuvmvDrzApbN6CDXEI50N0CEA37RljddmHELu8rlm
6YnNWZxtVIv0dRSvDQX0nIKXEopTqdjxSow7CBT2TyEY1j5vM77mZXZfUheEj/kt7xj/qiQIcyLo
bPZqv218zaeYAzYLL03SW2lZvNqNi+zsyKYJenkeP8AQ9/4BFr2JQIFbTqyjeXYLRHIFmv3F6spr
Q1CxHYajmrZGbm0fD90CO2ufgAyOAAGbJ0MZCdRiV6xkOLLpoN5qsHMb1437gbBG5sJLn0M//5Oi
wfKxkUzj32PsGyMJ9AJR7vvpTYDwkbj1r4nzKkK9a2Vv/kdB751ziI7hTQX4NgsfPhws6c6j8xQl
Dc5V3XhTYfLXnYx2sIpv9mztF+UDxUd23uD8KUnx5fEHGpxRR/n6rlJhIdv85lo0+J+TV0mxD1Lq
fsjUEPxIGPBB28K4DvqdgBvnGDO7KSKHaKl7UFY0vb9JRsXXcb5jVk5WKGh64yQQ5W4A7cZfqlj6
tSunwU462ouSUKpsLtJb4jd819LuFwjUPwS1+MmZv7JxG4KuDvryR3ec+RCmN+qS7EwZaJQtt/z1
eKJNK1mLV3wG07iiYXabu/5TXfHnJae3tHBX7G+wj45UrlhTzz0hKYSM/WiR1sVh3kuZubveW8tE
m75AyyyQhoOPMUCme1ry4zwi6zZn3t9BsqZ7ZRpfi1QUtcwqHMDfa5Uhhcap81rPqJF0o79y/TO0
G/o6ZDlTbJpBM4lceuh4B0Jt59bxQf3yEzaiudESJ6CB5U4CMdHsGIiWdj1pIWSwFOlKvDEsMR3W
TIYxLUF9gzuiYt8skrxKUmzzbx3RXLlL0DOGu3kxW4Caju5whBzUfHi8fMP3czI6mrloWwhqtZic
qkNtoCbtL16lP4v0zjBLv02KXWVj/7UUxdfHzzMshv9QHU7jnUYJFw5P0sTdgyJjzL4myPyxQzt2
E1t5jGk+7r+/2V8mgiyiNSwwWlJ/VzlYzBqLb9OEBbDu34OX3KWiHHkK6bjwS4OW44hSssb4ZDKQ
dj7xl9CbshLZhrC1s+MEUs1dWLG/p5atNfAZQoqOcA4ciY4dD4oa95DiDPKjLcMoD8LXBIzg0bZp
1nweh6x5CKiV3uoZnAl2JY8s4B96214pGxispGORhwlgsbTGKa5O6bMdhr/r2TpTfw1Xaxr+bro3
ywfKp6idhWV6G9Tkn6jlqj0ZEueArtb8+NhChlnQkbs2dUBslsBCIEo/zs14cDP3R8WsmCXOtuuj
LrDqq2TBLUnxGx28o1t7J2uNncT08poHuAmjSqD4dFNQyALov4rSgp4mnLIgz7US1U3P0BwBwgdl
X6RQ4oKKq9p3fY++r2Hm0Z34Y5fkdFpBzxqu9TptYNBNreUXiRUvHrR/5/wuF+fS9khZWL76Ae33
YF4IIqW8tTOPITjpSESgrmgHD7TigrJPkGJ+ARHO6+NV9f7QTMel5XlFKubNVjyOmdi3bTXs67Re
Sae9PyNMR6QFcggZ4ViiCKXfy040YG+sX8RgfQVfx4pjmz7gfqt643luQ0nWutKKp2xJokQSJyo7
Z00F3TT6/cvejC6AvJ/lUlmx33rOsaj67oCzSbdyVns/ajBdmpbKwU3oOIubW5Fj2Y5j1AXjZ9VO
h8eT+/7NEm3b/377XLksb4UUNyrkM+DLxyGvT6VnfQIZ0deBrOVwTUbSnNsrW5ePZBI3MtnqPHb2
sA9oMK8YyTS65tZ12arSdvARfd0Uu8GWzZ6vV11No2tnWU/JAldtTHCAJrBvOfhG9wFhyQo+zzTB
2q6WydaxszGzYg6luj0W0kuTN8t+WOwV9zV4mI4+437g97z3kzjnzYtVDWh6SA+Ab2TRaK9VYwyr
SAfFCwXFiFAIKx6c/NvMxTWYmnPdIPnXB69WIzfVM0DT9u/FOg+KsHmsxc1i5Ny4xTevWy68Kueo
Ekm3F0H69bFXGKZcZ6EMGp5VdyzHbZomdRhctztXoWPvHo9ustZ9KbyJGCF4dqg3YXTe/uzpryX9
SZzY6YN9n/x5/ATT+99/f/MEyxlSIR2cJnEKBrGMe07pGiO04WLEdGhaM/qlwxxLgHw/8Q+4RoYH
xwa0tETq7jm3QMfJQ7t9kUU4gg62yg7Mhz8OY7uNDIzp6A7klFvGew7dqdYpnpIsoGdHSLp/bDqD
P+owjgCIwcAuQiuey5SBw7IEMjEvpz2QF/X58SNMs6OFq97lrhALF7elER0sk41Hd0b26PHoJn/X
wtXCKmdekOcEQih4Hqt+2IuZxE5WX3jQrxjJ9AVa0AKVwNS0XiBugZ2i1jeWcpc0kLd+/AWGKdBR
eKzixcQtDxNcCFxOXxsQEHpqrfXf8O660m44TD44Zh1+E2lVRrwn31yxRmP2/rmP6QA8G3im0Mox
9kyzM4h3fqCcjmQBUECZP33tqXXxg75aMZNhov3772+cfJiYyL1g4DfgmIpoQJjdI7va7tHWLi8T
cmCnx9NhMpgWrjJQcc65J/nNX5xhR6EYBjJg+8u2we8PffMRec4KToaK34hVsMhqQJ4y9Ojgfjy6
aSVpxw7HIo0sZ5io76vP9jJ8I9iPRo+uXCdMw2uOzOuwbL2isOIuqbKT5zTlJeQiBANi0K5kakyP
0Lw5gGDzVNojv1VhuFNuehvT/gra85XDgWnBao5c42RJGjvA2b5UfyqrfnEz51dB6bFU0wfhyI+u
mvab5kIHr6H/P5xyh1hxL2UTjTk/QjL1Mov56+PxDZ/CNHcIrDpkfVHwmwsOocz2nhI1QjzeTT/5
bXXO2+rEJ7FyaDO4hM4YSQZnyZKChLFgS7Rk4zlwwhWvNg2tO4TLm6xGlTuGVMd3VSX+sYcI+8q9
1DS45g9lGowTCGrD2K+categiL4fy2Kt8dKwVnWBWgBxvBYVVCuGAsUhyP1vSVAcMxt9yo9n2PT2
mi+UJIdGbTNZMUos/pcUt+cXi3XWGrDcEE91ksglnfxAOVYS1yFXO9tWaBgIhnpvL+2ym+o1DRjD
V+iItYCHQWk1OI+DaEA+uVmd4r5oram5mka/e8ebeDoon6fFAC8r5ZC4O9y25mMdFqs9M4Y5/k8d
u3RsqYoujEsIavjQAmmHOW6VtbL6DU6sY0dG5hLpodyE01dwbtIxmuv03FjznoNDOe0CAMLJSmQ1
nMJdLV6wjHRu5+BRHVme7wCiUdhx33S70kpOg2X9erxoTV90N+SbCWntLpPd4gboHkMxSvrBc7uE
H1hFlqhzQN4s7JOy12bfsIR15OA0LxyVNZXEAisgT9NPSSrKyCH1czKvpXoNdqO63QhBU7RjBTH0
vXbwSRaBg/PkLtVRJOIF4Jy15lrTx2iWgzBulc7DksT+0B4rnu3rVn0P0iCuxlX+CcNy1kk+66rt
w8x2wzhp/KuTdUcyJSegqb88nnzT8Fq87StLWCXLwphh6wPDKmBJ3a4NRSqiYXS9lSVm8nntGBKG
UyYFccJ4LOZ+V/vyd1BPa/ch0+Ba0HWRzHcGfwzihAjG9o5w5yRqqqb+us1E2gnEkV4namCR4jxH
OS2RPDmDPpQebacrVnY9w4rV8YME959U9iyMmyK8hTwF/U1VRa2XvNxPBmm3jeOL6dDAhaIXeCyG
JAbZA7i1obHAl0PVyZqvfIhhOenowCxsoIWWzGGsetZGrczt44zSVzRzdGs/ng7DdOvoQJ8kQ+FB
Mizmw/wqLfs7OKdWDk0Gf9bBe5Ma8yVDi0+MouY58b2fNWBnyu4g57vR33QWTwvd0wkfZRinVXV0
nbaLoOscTYgX244gOl5PqYTUblNjBoQsd7IpeNxQZ60wb5pfzZEBv6nyMcsQvsF/mUfQoKszdJiX
AOy6ftutEX2ZtqT73L/ZkkTadvVYBEEcOA0D9NN/Ct0FuxB5tjg/qrA7s2FtRzJ9khY+Eub4A2tc
ZB/dDHQfY2sHDKnfJhHPXu47dCUDbHqMFkVmkKK5fAgQaPPm5R5RIqt0XtpCvW5yCx0ciDMboI0+
FhbHuTZyQHEfdaNcw10ZApSrbROem5RzjUQtjFTustn/ThT/dD9kqWy6ibJbCbUG33a15RXI1BmE
bHEUue97Udl2jESusPzPj41kWlfaXJdeXqRswlFntItfiWS7e4oiCpzimrfTT1pnp7apVuKUKQ3p
ajOeoJHELmQZxGROP7RQgh/75mA1Yo++tS8QrtmrrPwHpZji5Iiq8cpzDUFMB7F1EFqhYZfDhmP9
M0sIi6jAhrLII9p0Xh7b0TBPOjklKnB91wSBHweyY9BTVCf0zXX7x4ObPuC+Bt84fzjxybWBRo3z
lr2qgXz6h0LbYSCXkdT7tO0h94e/eYg3khmkuFgJPnBexx6Y18hdoGI0y5Scusomm1BYUMb493Og
QE5I5w33RTAgqdC27fhLWV774/FnmCbi/vubzxhDmxKPN37MAG2IqurrHDYrdU9DwNJlWgNoZxJh
ST+usrKJJrd9WTi5tnmzcZ1qvo5CK1CvgePHk6DPJCcXCyG+qv3XsOxW9nOTdTR3B6Ud8OkZCeIB
Mo5/ufXgvKTJsoYgMwQTnY2SgYoLjF/4gDTsPuZ2eGrK5A9p6tc78tiugYeb5m0fokO9VDaSJknw
KJZip01EeeFZuY24nOkorsn1QEiZMT9uKTR7UKgqggKcoJR+6lparKnwGeZCB3QVKTIVSzL4cQ4u
i48qcZxdAfLvjQbS3DlQRRsqd7wHpKCEwu8cDbwRh8dOdg88/0XVMh29pXKwWyeg1Y/DO+k39IFO
Gal/lVV/hHD4oRvXNNUNHudozpzVQkrmNywObM6jgqE/0EZ3c4grwLYP0XZxmooxF36JB2T2J7+v
RgCg+M9lEbvJd081Rbv24weZJlvz7XzoWuUNjMY51KTjMO+zV7ut6pUiq8lOmltTeyCkz2s/7sos
6yOPduWPNLTrX2gm69dY1EyfoO3eA6jkZ+ju0tgrLL6/Y3CORVms8SwYGsCZDuXKk17MwdT68cj9
i5dmf8QQ7MAi/LF22Ks/u7HK3S9sGH+1c/Pr8aS8D3pkOuh4GGvCAfumcdOG9TEZai8SaTfsle+p
XWM73sXJJxTEuVccqmISK4vOECZ1HHJBhLS9xIf3zJn/aZDuss8X1fXRHAz2k53kv5rOmQ/o7wIW
/vGXvj93VIekgKzNzgpW0pgVVdbt7B44RZZ4dK0Rx7AAdT1dtPQqAq0BGleuGl5FT6yfkA3LI14F
7sonmKx2f/SbjT3ljo3F7bEYJYj+AHzWOezLD4vnH90Wzape0j8Vhb97bC/T99zt+OZhQF84y6h6
GoOg+7mEeA/uKB/4sK25hek8fgW681sHndyx3S3DgZLFfero1Owfv7zhuKjz8+Vg4ESn0oLJ/sIX
UNFMlgAgLyg/0nBaScSa7KMFnNFyWZuXHo3RW9FHNPC7o1pAl5lDLGPbBqaj47isGjk6WFLTXPZH
4hDnGA7cW1lN738A1QFy6Zh6xMpCxGPL+ozu/Jgv5ATlxE0vT3WI3BCqgucC4R60u3bUiKKNrMJm
m1Yn1fnaZNuLZqwVjXln2XtBPPcpnKZy37vJNtVCqjO20Xaul5TNFBgXpK2srp13DV/slRX6/vmB
6gg2SMyA4MkuaNwCzQlx6diurCrq3SG+ZzGAsFxJvhkIM6nO6LpUo6zRdIMHuZBGhVroWXXVF84F
R2jKPlu8OKXNspPDwCKPdScKTCmQdEfHHy+jFK8ltN8rb5v2NdUZYLmiKIVVlMRiFtbJsuryqQhG
GrVlN3987Pumda05pk/ytCcJIfHSN7+J531IxvrD3Habblf0PxywXc8aJ1Aktr10+jH5RfdtLsfx
5+OXN+xSOuwNePSpBYjbi2feWLsS2N5onNq1jj/DotMBbx5a2RxaWl7MetUD8O6/9rX4HciyihJb
/u0va8g602fcX+DN5uFKCCLYU+vFbjr14Hsmz6xSm/IMVEe5WQSFPIsKGvdWKY7ZxIpzKKEv83gC
DKsnuP/+5s0BQEvAMIvRK0xCMSLVm09/hqr66/HwJsPcf38z/EAplg+raZzY1m+ZZT9yQleyF6Y3
1w7yiQADgyzw5iSov5CluAXO2Eejsy0PRwPy71fvVSKqRqQknivP2Qkh0ksVVu5hm2E0ry0SqJtn
XkPiHqIgUS69PoKc3+/HgxvIwXEM+/e7k7lCn2OaODEw2+M+qFERSvN9h84kr0frTUtAVseOaqy/
LaN/XObimZXF2snz/cMI1YFhUEBSwFrXHkqbxUfZ9wfobfyqKy8KAajbtpnr8LBmwNUcvGlAzHnh
FOVglNgxmqbR1LhrKQHD0tVRYjSADDQFr27sd311ciWYCV1Ejm0bug4LUy3a0rpw8oBNcX65aQHO
e/U38u2vj1eAwTn8++9v/E6mdRAi/e3EIM6cftgEs0D8NPir8oJxpZHXZB/NtSUJmMSJh8Spbe9Z
ldu7Aj6yYh7TGtKcu+6n1E54Be1hVT1VbIgg9Io8MTqKLLvYVI2gus4xOnpqB6hbJwYJ/Aty0Rdh
W19UuFZTMdlH83AyTlnC2wmYYdxcDiCCnk586Lf1BtL/kLS1YRouHowS2CijlHP1vyxrVgxjeHMd
ulsDHYBezdZB5oL+BlTu9f+cXUmTpDiz/EMPM5DEdiWXyiqSrl6nZ/qCdc9Ms0oCxCL49c/zO1Vr
WolZnsqsDkq0RCgU4eHO5V53tm3o21PvzbkUZAk7NDIQJObRne1Vzr8gaH966Myb0LVoGGawuK0k
o4voj1UF0Wfw2NGnquwfKyz6JnoNbaxF3TcFzWIq3td98G2ux6/3v962MobFdhQ8QPO4kEwq3aKo
CGGiVbvTzjVvsSdT0HhFM94QRy3J/KjgXzpehKfV8acrAxXzGQXMn49NwjDbrW/DtZYTAdRyiJ6F
ol7SRbuPINsSGTey7hfV8s2DUxvbCE0YN77Ysd5ZIdvghrkyutK+7ntcyEirneJp7s46EDsXsm1w
4z5e3QHqOC4GV4X0k5JNz7Pe4+a3jG0i1cqu4uHojbDWuGKnPHZV4hfxY1lM3yRSwzsZFBDT7bU8
Uz+JVv+nmOXe68hyKk0g1DzGPNhq4mZr2EfPI5Xf/CieTmLtq4Nb7dXSLHehCYUqVFEVpde5mS8A
h6romU3sJMpm5+FvG94w3BLkQB0RrZtNQ9QctKOHxKncd0PNjg8ZlYl+WgYC3SY/35AGg+RLsshV
p+Ok88+PDW/YLLSZ84gtLpZn6lh9Ur2iUwIwV/yYTzBJ1AAonkHxB42C4sbAdezC2l8vVRfox9oc
fJM/TSJ5QKc4XzOG/mZ1GN2+ap8KKXK+c7FYLMwkNBIsiJbCE1s2++3fEy2/9zrcyapZhjYRCyPQ
1kO0qS3jqqcvMbR6wE5C9c7JsR1Nw+30owdFWB1vWS1EeyJjQA4UPvpSim3a+QnLBEzUluhygDFB
0osKqVMh70gDWO7uO+Z2Bv9bdQIXhREuzHG8htrbsgqtWLhUaijcyFUcNYh2LpHr6sMW+B4U/KIe
eqgdxLeGJkiniQzI9jQhGvR8isTPQ4Zi4rpcXrCiIuGWARw81Mm4QEiz5lw8dhRMTFe3zX0V1dWW
NV5Ue5elUYwdAlAC7EFCLVtlEuOgFgWBLal1VrMZjgrpw1QjK3d6bHUMN1iQoVRzCy/booO6J+xb
D4runZW3vWdNxFjhafSMNvAh0FNCzbTQWcXC0w0z4kKgrXSZSjrVvCxh/qlo0KRZgzrBefAhaKLJ
FscLOzDJbNlYBvN87OJCu2Da6si8s3QWM/2PKDSAfI1aYUOO11xB7HRpGXqRyKNvTZPuLV63saxi
uWVts/3kATlVmv1U0WPChb4JNm/drUXvdonPL+L+rIkczjWptk8EoN3D/cNlWSETcD7ls+i6vNsy
NqvtzCD+fZ5a4gBNtP57/xcsxmHizJuxJ7Lv8Qt5P7anxgHco0Gr5M4Btn3/7f9vnj0ub7q4Z3yD
XIUznut4YAkbxHzg6OPeWSJLLGUStC0zl0S10El1yKSPemvPZUj8wyQnYDP2nli2VTJihZWWFZcl
11mjVXNQtPIuI0rPO5GUbXQjvnedgeeubtGpQGTWw+SPmqnHKNN9k5ytJcDcqy1aMuKUxYdxieUT
aip76Rzbpxs3rSNcYGraYM36QTs/Niryr4FSe3GyZXQTzib9iHHiRGtGi5AesMnDIe6hAPbQ0TeB
bJCQY1J4/Zyhe9M7O7wNwBzh7Z1Ly9E36dAKtlEiyhGb2vZDdBrWIPxAAfb+SwWR/xhbqm8izPKI
LpBRqKasZaFK5A3FH/R8B2phW/3b/98YbzGWSmqwSmWyJh1It3WZwZj3qB1soxsmRdnSBnnVj1m0
yOJc4fhfPK73MBa21TdMaum8FYCXQGV9QJ8bsV1BOnJ01mZnaSxOhxiPZkVjMm6SqUw1+T9L1X32
BXumTL2LxV7DoO0nDMtiXIdzjjdWNtWoqpTswzKs6ApwzuPi7rxQLD9hIsuceUN/CRlV5nZzKsP1
XUXqQzcGz02/28/8eyyDbwLMVjHUPhoSMY25Xc+qb8SJBCV5nr2IXaOm9xO3rry/apc/RubBIuPY
OiEo73SwtRmtu/JcjmP0tHVVeLrvNGxrZlS82tnDo7rEmtEt8pKmq2HVJfAMfTtGJ7Bu8Z2b8zbe
b14A/2Epi8dObyOF6KesowvaFP2k5aR/WmkwQMV1ykSxBzex2IoJcVsDWVRy40PWlPO/S45IFkPL
YE/93bZixn5Q0XhKhqzPVs0+5TkpEqkUWmzj5psMxc62WLyJSVAG6vl49gQMsuFdl1SzAxViuMad
0W0rZHgTCTqs3HFmbAayNM5YpG2xRUmsq73mTtvnG/7Eo2sbRhyfH5Koe0djKMvHxa4qS2w5S4Yr
oapxdDEuQwb00JemXVIp6le0cDxVQX0GjPU8SQnJuPHDfROxTMaEt4W0lZAgzbsMgkV/A9kCFGPY
PXhpm0C2UA1ToOagzwAocy6IVIsnxlH/fOzTDeumjlfkAan6jNTud7UWa6Lh6B8c/GYgb+5T3SGj
eEu1Zt2YV9cy2II6CRvWf7//7ZZDatKrraUO/WjRfUYVAVFVWQSQ4oaIZtMmNKrzbSdqshwmk2Jt
jTe2blHcZTLCAR1WyAeHQGAcK2cUWbMN8Zm00XZ0i1ABuhZHx8dmZ4QL6BaWTYSnUKaXkR/Xhv3U
aM+h0HC8P77FS5lIMneZarT0jV22iS5xluAcrt0/NG+vBcl3ggabXRhGHkqf9LFgEj8Byk7dv8t5
+fX+19v23rDwVesVxB5Nl7lL9Al4r4/gePtR9eEOuOj3X85MCNkAkcy1bpcuW4ruLx1VfcIcttdI
+/tvZyaArKPKif1Ad9nkLORUdo1OAkAPzlJuj4XJLDQOz1i5cx8vlGeAPPuJvwKo1od0r+Bpm4Dh
NBpf5v97S2SbE7hnrtr3DS/8k+7Xvx7ZXWYi1BqwBU+t40l00NIyiVV38qSL1qX+sduTmZjZrlsj
4ldQlZR+FV/GkfLnwo8+P/b1t0P1xu0haFGgvoJgcxw7Z622ozO1H7lbPNRkw0zcGyjgoVkZbiKr
g+gbmryKpF+qj/c//fdOgZkotibgOXA1q8xYRD77bZBWrEonso6HvG6e7v/G7wNkZkqZS8CJUfLR
CFddiJ9Kwd2vKFqyI0RFRAIqK5EA9Dv90a5efbz/i7bzajiLWE/MbUnQZkGB7lxnKUnijLmfaHfd
u6UtkzLhbWUk11yQWGRIk18Kqj+G2/aX7xSf16o/j6BCxuvvy/3ZWHyTiXUjNUG/ekTbTFXKO4kB
aXFnXPeUcCxrZXK6FTnRtQJrcub0zdWV6EILi2fqFTtXgm2djJBgq6FtMUwYXiNfcAjBq50pxckZ
fcfQkAlKkUSBH7zLh8eS7cyEvYGRaaV5LpFmYs7nISR1QmNnJ41lWyvDy7o8mLzCK0QG4GeToGjx
EvL+ZYPa8k4AZfsB8qsn8ZGH1mABwjUUBOqDo5R67nPXvwaq3sMb206TcUffZE2LPKpkRuMBhN3x
RJ8r7W6P3aMmPK0r5m2JxlpkfJs/FaP3x+jI80NmYILPSuluSAw0PNOEV9kq5/xUa6p3Vt7Sz8pM
3FndjLrLteoyaLN8rbztOqny73yTr0w035tbwQa15boHgKCB/ri//HF/VpYdN7FoUUVDZwV4GHmW
Sr6so4p/zOBkeFWAd+1MzbLjJiBtAZ2OO/s5unGBHfsaBzPObotQiuwElrco4L8PeWYi0tyhIEC8
RTJbJMrkTlV+KvjwUpEG7JPetZ37PRUOy2UV3ib45p51WmhRE44fmjUQ5mE7nFeXHAEV/WPSZM8E
batlmGAUuuD88mOZDVXuJMhFVAmUzS73d9s2A8P4mmHuFEE2LWvWfEhGz1+TEgKJaG2duqOaZv+x
kMHEkI0kpKpy+jbbeij2pG0zse5MXd4/eKZMINkA+Nu8dqLN2tZ9Csf5UzfnXx5aI5MAclERaahc
RNaDBDSBxO271t9itGyWr2O010Zu2WUTUSaX2VWdxJ3qE7Gog+N5qHo4Sz1+vj8J2/i3A/DmqPKp
bdADighEq2U+TM2qgDMem+Njo9+cyZvRcWzQTLOSNmvmrn+S9SgvodolsLR9++3/b0ZnlePHfFQi
KyF7rUEWUfPzLFuP7/gLi8szZTt9Jd1l62eRxdEYJ8Go2IkCrHnx2urfx9bHsGFW+F6LDkSeebL9
EVDPSYhfkMfcaWDY8MjEQlSOwcUqnWd/9Zsj88Z6B6FpWxwjdMVhjPXodiLTlehOiMfaJ9AzDtci
F+vO+luckAkr43EIOSPl8czvxmcPqDXN8h9Kx0em+ef7G2CZhYktG+NlrRy8E7M5KP7l03r0tvmi
nH4nyrDcOCa6TNWdGnrw4Ga5Mx3RaXKVAfog/elYDcvf+Rh8eGwWhhF7YxEUhe44oMoocvXx5Xb1
g+pkZ6stdmYKdE69o7ZiXXgGrukO9Vy+rk0St3KPnMGySib4oFRFG/jNVmUOGhOf0FG8nbwJqgeh
dsvPcnKaF0jF78VPlsmYDfDlvFTQrhYFyqSxn1CHv+RV/BjxIDNxcjOf8wFlXpEV4JJPp1ZC/CVn
D4YVvhHVz5HYAlQi4Ktr9W9F0Is6eN+iuj/EM38IAQTo7a8utZ/xhpvWDg47XsTRv0XzQvjF6f45
tay9CZPTokULJPQR0cBJomMcdOGpAUXKTixhs2XDI01V3INpc8JVqSEwOmtIqpff42H8/tDHmzCz
oujLsRBLm0me8hUUfRzFph1PZ7OA26P0zU1Wic0NZd41mazYwSnpsazDczkXuGpQHmCPaccwEz42
rVONsNGrM9GXKml7qRNPjef762Px1iZ4zCExm5pwqTPZgZzIV/21bfXRX50vhbc99q41mcHCDVJL
0+ZV2dR2z77PnkAv+DQC83B/CpbzaWK8kHqpOhUuVcarcOoSElRze6wjJvZworY1Miw4DuNA5OtU
ZUXLj4IPNBHSrQ7bzMRxW8PHYILMRFv5eb0WlR6rzIOqzqH1quA4oKz79NgqGXY25m0EquGiyoS/
PgM+NJzcJmSPDW6iUVe16E7xoMj8fH7t/OmSq61/LCAyUWIe8L45a2kBLOocHwS4MQ7d2u9hpC3u
xwSINeEciBn9nFlO2yfteBdNOuSo9vTLLWfTRIeFUzuFBABEIOj8L7ka3nEq/ry/obYvv/3/jffJ
wVyEBwsY6tolugwrew7p/EJa5+/7w1tINpiJC4NMeT6roi+y2Vu/NUIlW1AkvvrerV+cniYAbBym
Euzw+O/9X7RNyDCzjuq+y6XjXNEqfFy4eqZ+dyhWsRPV2bbCuCSJs7h6jjC81F2dqLKck9px93oX
baMbYXtfA4YLhVNYQCncT2Jdhks+VHsxtW10w3hROp9kRWLn6rvifcV0lk/R6f6qWy4xEyJWCHSW
FJo4V8f3oEQcqfjMm/qz75Q6IfGijsWU7wS8llmYeDEyLQUfu7LIOHPz1zHkEsD1SuzEuxYvbaKU
VydcvFX6RVaFqK95Qv/JuvCfup+P3hTstC5ajqiJSSsrmBwHMDzzAlFL1LYj9mmEQtCWlNvWP3af
mZg0IHrnyJsW51os27QcS9wE+TFiD+pzMlOf03OgX4Q1wmEqQgDfI96iw734fP842VbIMGJPz16h
1eRcm7o434xYlcX7cJp2Il3baTWMuMylD3wKNllJOSUuBEiS2Gn/nLb85IY54AAgFXnMHZkQNUZV
MCJbjnsnnIZXyJ2UT0u1OWd/nthjwel/SNDyKRbjqJyr0J5KolppAKL2OAwsO2GC00oWz5VT9s51
a8qUbuNL2wxP0u0fC+pMXFoej7Tmcx1ftzhAw1v+yhfoydbrY97ahG+5y6qDWeDiZO76QsPgJ4+H
PWSpxVOYeC1CtKqCvnSuKzpCAJ1/gWRcmbB+TMdI7Pg62+rffOCb23lC/+jiF0t+bRr+3BTBk19u
5xW9wvfNzOJKTbiWKkM6zgXFZbZNKGSjUe3iULkH17KNblgZpCp5j6REfO2HYjjqPB6S3i/3Rv/f
EflNRt9Uk2QtTiUBFTSQmdEZ2hrHYG5ObXzJJzcZZJ/M+QcvapK125J4/hbR6SVmxTEPX0n0YW2+
B/m5Ap/7Ywtp3Kw07npkdUR8jfL161jm7ykNvt0f2nIETBgXG8cq15AJv9alHF8iHo8gUyjHyyjK
vaeh5SSbYK4WpINB0cDGPX9x8TjsaJezVycQrfcJIBkIfdT5PJwem8/NJ7850h0rlddTml9bLZ6d
xXneapVFeq+Ob1uu2xzfDF/0NK83HufXLWzPqmwPkc//ArT/5/2v/z3sipnori5E4yaUvvKrCEB3
U/Nquky4apN18eNzCOTmCQnF+sBF5B5QqdtLzfzvVv3vYQeu+ddpzT5TkfBVftWsAifvx2H9M5+r
Y06XszM7R+hdHEq/BH67O2qE0hy8ZH771OgzByfasGZu+Y0GILrb0iKHGPz4UYGRcyqPC5uP91fG
Yu0mIE3pbvB7FuRXr3efoOnxaUEkvmNetgNqhANV0IJlaB6ia7Ctn2lcDIl2gClny9f6lo68PwHb
yTGWuOVRsFX5ll/B7PFxrqN3YnSvzbIH2LNgDEy1z3xGjqSNVXQdmwGMBnNaa/VagJFtrtHZXFJ6
gnDtj/tTse2F4Y4iGUrXc6b4mtd5/lzW2/bnMhd6J9f2+92gJgwt4LOaeF/CxKB70osCD7nmWnH6
Z671zsVk+wkjJ7ZsgBE3ThBdZTQ9L1GZ9hX3z4UIXhZI1z7kiahJaua7SBg25RZdwfp5Krp+PbaF
2x69KN/jfPv9PlATMVbIanRKkNlfZxccEPUQV8mo/Y/3N9nytKYmXMzfRjCNuWN+jQr3T690xbV0
8p/QuxsObhfnRyBP+0vVM4G2FDa8jEW8B8f5/Vmm/2FTQ45Gh52bX2cyf/HIe3/5BKVCdN6K9w7Q
P/3g7tikbQENw0dvPhvKCu52HWN10Hk5HFaKzPH9Ffz9NEAY86tTBXl2LMtekTQaEQnICkWImD5R
p/9OFLnUss3q4rHsHzERPxvYv3KQ7+q0rcPxaxjE7nsFAuyvpe5Qs1QrH8hDWTS8HX+dFXG2hZft
ADJnZ/nRFO2Lotsf9xfs99tBTFXHYhlkvbUOSeWwDIn0FnreancP+2sb3XDA8bwyCiVJkva0BO7U
7cGsRHh7vP/tv3cpJDJSK9FCG6DhRp0Wiz7ka/Q32fQ/kzM8uSyedo7r768QYgKLRLUF21SEJB3z
5QU+MlOLd4Dg1Z/3p2AZ3gQX8YmG/pbHJC00uwAtk1Urz4ptTzLTskImuChe+xCdQEGQtlP8eRnz
M3bgxOIaUM5oT7XRsscmkmjmXYi+1iVMIRHzHsnBT/4aPvSUJCaCqKOiHWoRa1izCF83yH+5hwGd
wHMS+ytrD4/twW1v3sSXgbd63hAyWJff/wVI8MfSH784ETk/Nvxt3d4ML3UTAdidB+mmwtdurKYE
uYojE8Xl/vi2PTYcqoNeP48iD57GNPww0/hp2PI/iR9cct7vvFltW2yYcRlKp2NyI2kjPZLEhPws
28cqBCQ0jBjsYWhyFZ1O3eXmsUsVHgcwBu7sreVGJSYiyW1FEVR5hE/3mu9j1EPuq58/V5Nz6Yvw
oIPuUoFXaKb04sXk7/s7YjFqE6QEuDRvNQiSUh8lpzOTjvsCpnOFJnk97Wy67Sdu99+bQ1V3hFIh
NRzrID4tyv3m+v5fYRvu4OItG27ClIoWPXiOmkg66Tn1xuWybnuqopbjahJe9ZsfrPE6kxTob32G
KIV8V448PBKly4OrcW4f2wTDquNRK1RtsAndCurlvAkUGAnB/xuF1Nn5CdtUDMvuweymmkDoFHVG
gMn92jlGYxSdoEMujwJ67Tt3kG03DAv3VAXZet6v6Vh6LBFVsSTCRfPRYwtlGDdAs+DdLyud8mCp
0zIgwwXihNMNQcZ2rNB2Wg0bH1k4gvlc0tR1y3fTMr90mhzjPPj42AyMt1E8uJKsgbOk/uzGL3G5
zhfiizr1VL5XDbfM4D/YpRn0QiBIWlJkIvyXdlDlEVwF8UvIdgWof5+HANP5rybtxaxDg0pN06B9
4vNwCHL3FEK/sXH/bmLnEKondJ3dXzDLgfoPjmkJ0W6h+Jo2Yp4SNocVkoTxsPPSs41+M5c3volX
btCrFROpCrBfuGHvHBon4jvfbjE6E71Eex/hC8NOuKDeP6pw6JE8m4Y0lrE+SnfcC11tO24Ydzgv
JW0Lf4H/KMZzG9TsD7TabB/pOg07/sO2UIZdu+MArQ7pe2kzraxOeiA1v92U7ndqUv9LW/83w0RM
9E/cg+i3X0IvJeId95rLIuWBtF9XKU/tMB4KTk7c/WMW/WlY8PMRQaWhS4oqTppw75Fkm6Nh+i1S
WaoH3W26ilV/Ajg7PrCg2gserFM0TH8mrBxoheFz+sHVfwsODBj7yAvvMIPgPyqzIcSzYz0UEF/B
XMPVPysJ6bbHYPTQpvn1rA+V3wGStOi05LT96G7DeAKgfn6G8kfu7ThoyxKalFXhOrmh4suSQj52
/SSmEdDGsuR/POQLTBDRCo68FWTBcJ7+/NGpne9hXD0WvpsQoj4oF7+DlmcqluhAZ/a0iTmFT9i7
uW6e8Tfn24QP1SC77UEGMqdRLN/7Lji4xyk4Qc/uFQHf94lOVaIALrq/ThZ/YIKJ/LB10Qvazynj
MBTuB/KYO7FzDLqhf+yaNGmhPMa6CfX7OR2HW9UvKH8sg3hSEf1yfwq29TJuetqGOR1dvqRx2T5N
7LzJMMWfIRgh1iZpUuwxbNhOrGH0Psk77fTenMYTIJO6GfJjqf29Kp1tdMPmazeMI+EWU+oHeZN2
Qf7X5C573PeWwU3A0qDR590i/EnrSsnnCPRpXxku/mrHli3tPsQELWnVAinQgSlAEYe/80BFcvXw
yj0gwANDSEyCL13ftgnrlvrgFosoks0beeoEQbxjlbYZGtUaZ3TW3A9wCpwpuuhNFmDRfjDjTkxY
k1rdpREigPBBpfwEFWy0q1Xy2QOc/P4Ztlz/9Gaeb4KLTvpt6FTLnFZkOlHuvrpO9RK2/oue9A5e
xLZAt/+/+YkZFsghIjClcajbE5due9Cd3rv0LX7E1Hzkk2y5O09LKtxwPq9xXT9Bjrp9Dku9x21m
m4Bh5+hBXYKQ9gv8IlEnh0/gyIxEvuOlLF7EpL2SORiKx3GaU+6277pw/FC4MuW0QssdfVdX8XOc
V3sUW7bdNkx9UlMsW5DOpG3rLWBDiGuw3bAwG3UQHbUeo50tt2yKiXWatq1ENaVQKegm3wlKfnbN
euFe/PX+obVsiIlvEl5RQ+oGViHDsDx3g5wOyz6hjW10w6BH1I/zMc/H1GGrfEc6MV+a0Q8fC1JN
ZFMcly7uvg1xsJCA+ulyOW6jrk+PrYxhzqWWOQ0H+PKV+qxMgJwGKSL0e/f87W0NfhMimJCmW/QR
5GM9pwGTPzjXPBkC74mDETHIvX8K2vz92DyMUD5iDQlQfVpSPE+8gxr85ejn/s/HBjfs2ZUe5d6C
LYhrRkCFJIID8+ljys/EhDN5zUycPsZ9MOdKPMcOd1PVL+75/rfbLMuw4GWiXqjmZkGAfkaCdztX
Gxqw+0h9f2h8E8wUN3GDrHAF00IxFEgdQMuKd+HmPnb6TTATDGsSTY2llyDPPCkys0PDcmfnMrNY
rtm8wkQFbJRLxzSMlvYwz13Ci9Xf8dO2wW8+9c01xv2pcYBfmVKGelQqA389OrlcHlwYw3B9xsqq
GKsxrWnknhWKAE9V6++ZreWOMTUbRSFc3W/RmPZaiFOVz9Dc3qpXVubVQWjQKgwqhIK1Q/d+0JYn
NnFT20zxGg9dnVZzuNEnxIAA81ey/lAOnvMUVEQea0eMV9BtzsOxRPHvOCx0j47RYiX/Y6l9s1fh
JEUXoJsvJfV4Gej83A/ydQ3LD/eNxHKNmriqaeWsvbWxp9JDj8IQtpeVRx+hyfvq+N2DB8Iw9Aqt
QFDNLRGYIf3zDtVW/ZcG5f2X+zOwLJAJmRoZId22znh9tbN7QHe0PuJ/EBWLaL4Tmtt+4nYW3+wB
WXwQgRB3SDlqoA4bX7Qfvae1eCylbgo2VhCBJe6IdHoVbPRce0t7Zt7Sne6vj8XYTe1EN3L52Iao
oshYzD8nRfjfg4j3AF620W9L9mZpongEX/+Ih3zc19Pfi+q2Z8L7+vn+t1tOpwkzil2A76MBRImF
Vx3qbvhRh+pTtdbfgDHcs2/bDIz7ucxBkYPiAgI80Q9JTfRr6ayPnXyT4EqC/HopR1xBfQ9+iySg
UICdxtD7cX95LCGMiTJqggpSA3G4pKNgYQL6TfAstb5MVEu+hiFbL/4sdzK3NhMwbFjUXeVPuVKp
v55zR4PqoFXfhzZ3H4qSPBNmFJZxOfMJiWbuyK8iiLO+8v0d8/39Dnsm2RVFTysn0SrTqVpVogr/
uW/ITib199eR9yusiPwf5SsZuiCQ6dw1XkKBiyGuqJL/K0dZL3XvS0DwvPHgBWhB9ds96IFtRsYF
novA9RtgK1PRhKB9k06dcJWvO7HH748VWNl/tenYjTlaj9YJ5T1KE9RzoyexNt4p5IN7CSOHf9Ru
uAem/f3BQinj1x+jazxLD33r6aq8/LWtnOFCRgasYt/sAQptq2VYuHbZNDuxNyF5NkxN4tNq+oFq
Sr9jhbbhya8zACV1tHDuqhSKOhFwMg76CfN1j+z59y7QM6mqgoA7cyO3ISWQJwgSR9ZD2uST80Sj
EvWNgAU7t5Bt1w0Ld6Qjpi0qlhTqbR0STmxZnsp5hl5mvMijA0r3r/2tSH7fdVkWzSSrQqtlh01R
3ouQCzmWk0sPnZx3UNSWqZj0VANU4Xq9zd4LCd+BK/HYhvQV4P2EzsG3CCWb+1OwnFyTpmppGSqi
Pn5lHnWSh803oEnBnv3z/uiWdKBn4tWCgQagoMDwHQQHtqBMNPefqmVCNWZOaDtee//az5eymJ+R
jrz/o7ZdMSxfrNs8y5AgO7stEN6l6PhJ+ybcw5Lahr/9/02wsFZVUIQs6FMmOs4PoOgmOhFLPu3s
u8VWTMRa45DO1RxZf8mLMxKm/0wuSUAAeWmF3ImXbVMwjL3kAxhvCwVz5LGznSGxradDXgCs+KBh
GAnysGn5tGAbUlDEvdbt+EeQ75GV2pbHsPCGIC0mVjWnjncj1ZfbQWzDn7QASqEpPt0/QRajMFFr
db+BzouNKLws3slfuyv348PM2ocy1J6JWlv8QVQiRqnF950PCDs/tHqvNm1xGiZYjYsyb2UxIB9E
8n+6csyqFv7V18+F5mndVqf7C2Q5QCZwbfZIEfjodIa+p/wEXd6qzHccuG1kw3jbdkEBMCq9Fx7z
1yLXyIHHj/kFk+Yq96huxVp4LzFH+x9X/mUL+A7A3PK+9kyi0AZKCSXLMXidtxpsI+XnBaISY0eT
GKIuk6rOjtMhcabPTVvshLO2tTLMOPCG1QXrQpNO0IBIVB/FkBHhe1JIFkMzgWtbEdbUk9VtdPcE
DpKjcuN/t8p9H5F8r/PZNgPDmOnkOl0exu4LWDw+xcz5Ek7NTkwbwx3/NzOK0PRXN13JYBFiBDSt
qrv8XUmRVOSi/y5E1R/XnlfHpRUa/rUOn9ppWnd+1TIhk2QL5UchtxAS6a2qL6IPjuj3+vKQzZmY
NdWooAZ1jveSe8HnkbbpBLr6HX9tcXgmaK129OoHS+S+0Fr/CMb4KrnI1iHfaxK3bYZh1U7eBYUo
sCx89D7IoXvlTfnO5fMBxnJsOHhVGv1UlDI83l8rW9xhqjfChUCRGWjnlxEMH5vL3+cdBK4cN37a
kFhmwv+6tOF7xptDueknwh5TJ/NMDq4BDJl1n/vui2bO93Jcn6Y1fro/J9vRMqw9BjcGjxoMzWow
KLPGA0fcuvNwte2/cV/Lgc0I0Jj70qCDYPPpR1I5XwNwZt//dMutFBhm3tAOjZoRdV9mVp8HPcCx
FxdVVk8ylxmI9N7f/xnLLEwQW7WQWfgDZtF1S+KXRRrVEzKp/s4sLBtgAtiGmTposMfw8VYeWek+
QzVl5/qwPMBNwBqgHWRuPSyQcP/w8/NUrolcv9SyTvKuBBnKzjbbZnBz9W9CV/QZOj3CfRyhofnD
8aKf/bJ8f2ztDQsnq2DgPcXilKgj3KDHpasOSxOc7g9v+/Lb/998ebFOpc+6gafj7IByiATeaSvV
Hq+xbXTjbb2xMFimBmopvAM7dlj8P2dXsiOprm2/CAmDMTAFos++r5pY1WSBO1qDga9/K9/oKu6N
CqlGR8pTIiKMvb2b1aQVVGjKa4Z/l7bl2cGtqsCFPprRx3Tk31ignsLZ7pp4vpJNXoit5ypVY9K5
OZywd2xzG5u7yT4DApFX/B2VXCV+URVfCUAXTnF0dophY5UOk8PuYR07tGl0XFJ7HHX6w/fJc5Lo
fzvF55Cz1GuVn7KxOQVROuUi9dTGdi7d+B4xxd9304Xjdo44gxse9T1D8Ev07guGSsruhKVrpMjA
sZ7b8VqD4MKrPwefJckqZKNWdUr7MMn6OvmWTMO+dfPh7z/kwsY9R6BJETDulQblNYe415SkP0KJ
wc7fH37py3/9/T/OXC0BC0omT56CISP8A5Ctefj290dfyC3PwWZx0IDvPOPRrh2O4drkEShZned2
7b8JkZJzrFmUQIE96cb1OKh+LOAjIw9qTcIrV8GlpTk70rMXKB6RVJ6mUd4Ogf6ztqTKfEwQ/r4+
l97r2X1s6apiwWV96gNjqmzRpR6yctXj2789/+woa3BRnPIHfWr14O1VCIlHNpXDlY1z4e2eY8zm
Ug1pNKjmBIP170C3vIYyegCL6m6O53+aSZBzmJn2uNGwcF+PUAJg2RJMfhbAy/mfVudcGmvtmgll
gVmPMV833SwfE9+7hum8EETPAWRdYnwYunn1KSH8VUf+yVhoLi9BctdX0Yuvzb9F0XMcmT8kSQOl
mOC4mi7+WVM1HKNexgFMs9AN/bd1+tq9/xEgwOZHVCO9PvV1BDkaWs7bNk6vybhcOAPnQLJZe35P
yhhnwDQ3TdD8MWb4+LcvfnZ8wSca4B+WwrqI9HaLvkCcB4O7grW69L3Pzm7SJiFN4GcISAX9DZHz
fSD8f3z02bGFrbXPyTzWJ7e2Dqx87XYq6sYr2/7CsT0HicU2kvOMqvhUz0PzPW2+gDLeiLl3plMG
k0MI/qv0ymddWKRzxFhYjZ5NsUxHjOMK3cwig+7otVHZhej8X4JYoVhgfhxVp2Rcs9rCAVn6mcJ/
/757Lj3+a/3+Y9tL2BjZlMD4aqSInpmxM5VQkuowTRRZhygdX9mmlz7o6+//8UExaPhj3Q7NCZB1
vU/6tCoqHi3fZGCvFf4XMqFz/BgfhJLdgKVi5ne6VMBObCd/2wCqWQ5TBgPkK1fChbAXnGXYwk6w
ri/xOSHcn/Ehfb1l7oNp77Yqf//9tVzaUmeHOgXnfl0gNX5irn2Iouox8aJrUfvSmzg7042KCEDF
njphLLoPKgKHjeBjTf/xuj+Xw1KxF2hA+quTjWBx63mSbSBWcc3g4cK5PoeQmWCO61a3Gjx+Ad/J
ebIFozLOWLT+GTiUyP++/hfW6BxKBphUlPIqFV8Yn2+x0/vYsl27DldO3YXXe44lg81taPQai5Nq
3R+Hu3Il9N+yrXPJrXaChqEnhDjhPTzEnq+y2MzXWpyXVv/sEBuYQ1DejuJElvmzmfpDEow73BF3
bSmvVICXlubr7/8RJyoqSewZ5x1bKdD4GAUpSDtfoyNceq9nR7e0xlvK1eLpkXlt634Th+OG6mtM
30vrc3Zsha7gvASf2GMVlOX91MqtiHhmW1vdhEu7/fvevLRCZ+d38BbNqmSqTuUUvo11B4Bdb69d
N5cefnYrj3yOaEzb8lTDpLfw6uo2KLtr1n8XluccGBbWJS0ZQKZHL+6fAheY3Lcw7OW1yCuXXINi
XHjH53JadegYKPCsPK2z0GiTQlCwCXiSgWD3/E9v4Bwetto2WWccs2NvBaB/ESd76If8GyOAnMPD
lgb40rEiyZFwCz+WlY97L2iucfwuvYPzI1wttJOoHo89nSckE1GYyRYabbEdoFSlh83fl+jSSzg7
xnXTE+XgkHgkrn9r1+h9IGsxd9U1nt2l558d5AW+iiRmS4KSeIYTbOQtcIRTULhT5Mr040Ir6hwp
NvRLFUAFMzn6OtkmE+iYABZ96NBbIYSzvCggyXLD8Pp5c00g9tKPOjvZiSW6S3wocgS0P3TB8LrE
kSngbHJNtO/C6fbPTncCXZp+DTk72sEPd1av5DUKw/hKRv+/v75/jhjrWuKpufLZUa5Tgqb+orbg
N+iXyejm/e/b6n//AP+/gGPQZ4VBnI6PTRSV0dtEQHF4YMqQawzLS7/hbF81PgSdapOux46saM7q
vuK/LCZsYd77gP1eySAvfMp/zeRpR1QJqOBxaNbfldI0aya3ZFPb/Pr7Ol36gK8U+T9uUa9rFuCI
++CII7eR63gUbNg1jb7S4r/0Gr4y4/98vO8FtcdZdKSOf3Re84ye1JX85cI3P9fsIl5Mw6/06ziX
SQngWb9bgXHKS5Zew29d+oSvv//Hl6+TdI7jbo6O4LnrzRKni8jGqazfnEDn4p/W/xxDZ+EjOYt5
jI7QaVfHkdUoSrw+2S9c8SsLdeEdnKMjQq9UkmnkGpNYwyMCVY0tml6Ty7u0SGeZDHRCCZ06FR27
IUweg8HqB9HYaCPrvn/8+xpd+AHnODrMgCEKsHbR0aVJWvTD1N13a9xcg+3872rQT89inU9WZaWD
ZF2YuCl+BmM+GV8ZZuiN5Sr93ccM2qV12PYvEQch6+WfftQ5iq62CkYbHV+PjsxJEaRrgHY2v+ac
9/8thf8GAvjnOLqwn3oxMIUfJb0xC9rkmNTiJ1f9cQpZnVGe2LxefpR6LTNf8VeAN7vcb+QPaIne
La7kWRIOG2psNuMhJYICT+RrbO2bZel7VfIf3GmVlSZsjnHV2/3cjTJDllPjjuXXwt+FN3+O06uW
QXZ12rLjMHPjDnpZRnOgfRz/m9Ot/19IPSjeO3SdyTEqWxDh6mgctzIJyiuotkvf/yyCAGFBSjES
ildrDPDFjWhFRiF4//Pvm+jC4TuXkOv9aYGYbkePs6ll3sBa7iTh+reJqF9d+YhLP+HsniNVt1Sr
NRReA5zkZnFs781BdyX8XXr6WfRYGhb6CzKLY72CEwQ54DXNS5cEr39fHwDF/x/O/b9OwlmutLZD
qwW6kUe/r4bdWqkIYCT6Cy8Elhg02WJj/fH96dCkMfL/AaZ2TJVvugk/VmIeU6U+hjj6WRH+zetn
WbAKHp01Owie6jyCgFk6Wf8ONs03vS9tnsLTM29DIOiatnqgvvg2A4ObA1L3KWNWgqKDI1U2TZsJ
jIyJnD97EhVqaIumrj+aeXlmBEl259O3uG3KvOHzrdNA8VAPkSJ5Gyv+WPdtCZxy+1oP0AXTzabW
wyupmke/TMTm6zlxGO9a7hdiVUVFxsd2aX94UdzmJop/GChnKL89JmgrUE52YCDsu6F/qSw9jnHU
Zak/bnsBylLD0ZGpChW1u5hVeQ3ONCiKJ0r9NDNMhNnX966idd2GDiD5sSdxVsJuLIOAw40TkH8S
PJsCdT+O7Agv94Pi8kYF0T3vFpp5ab0TKrwZdZRBC/g4sWTDo3WTuPJQsf5Y9cuxCfwDWLxvmF1m
uh/vvnpz0qOv88R+GD7cjVTcOdo+oGfO87VcH3xV7kXtqjwV5hcAaduv5ZU10RvaJa+x18tsDZTc
RGC1DWa+T3F68lIE36jsi2VYt7Oip2Si31pf5fCHfzLB9AEc7a1NojhzpQ/NTr5ORWPaH18rPUn3
IMIB9YQWLwNtnn3dbyA5t6ewXIFY85QNTu3HKOEw6O7uje/fyX75nSbJbaXouJn64PfUaphfuEzH
6dvUdRA1E1tA6DdQUM0VWX8notw2pQeYNf5ouHcia4vZpOZZOU5Vti4KGjmifw4hZrxdV3LnSfKK
NIhloK3+7ioXZE0SfJviytz7sb2BPeF0w8Lg1U+ltyExKutyXLxMVoxtJxE+drV4IIswRQDd2/1k
Am8DJvVUyJYIAJeC9gH4NZqFjQ+qHtzOyx1uAJHHrbMvodQH09f9UzVAhAD0rnvq5oeua/VR21rt
EowhNhbyvXjH9bdExGznrQwEQOplDB2LzDfye6RtstWJLurZbucxKBgxz6Wcl0x2cBqFedHv1MhN
uvgPkvEnzZtP6o0mTwI3ZAsZtgo3BBCyO09Ju+OLF2ZjWe/91TUZ3MynvG/8UzhN+7AyOdr8Iqep
V39H4f9a9VRlJOU7OEy8gRL/HsDuchdLs3NuhKpCrF59b3wbdLdzCTSeg0U+yS/d9LVPbY59ezMG
wfflS+8jVjehkDlJh43Sq78RICvlXervOfRFs1aJXQdwXqHp8OWrom6MjdDoKL0oCwiBK1PSVvdD
RZ5aw3+WOL3ZyOwRonoqL2VpMmLZEd/tA00e02WB8/E1zbTkwi8zKesH39q7YJVBAQnY360vnsF4
5ZmQoQM8SNxDHrvJhHUKj11ZFi8BP3awTi/k4EM6pFU7H3Qba7ufS7cuOaStlnzRqcI8fAkOBpES
jRL352vjTcn8DL7BEy/dsRlLxDPJXsBT9Yp15Huvi//UvLJf9kZZPUQ0i5LgCK7nR9Tx02zStxit
X8mbV6+BMHzsFQgdOlPwGCoUoFJtVN8wnESQr77QBNNv/PNPEbk097uyhdhc17+nJIkzVNsmq2OL
ULEmaTYv46P2q1Nr52QTNdGegOMGXSxAIak03xkUtwur2l1TJh085ti298KtG4YijDmiBShBzuy9
sjvAXVVn5QBhu3Xpx6wF9iBfKmBm0MFT+36NbmFFAlNwJuWxCsMgtzE07O2Xe1EC1VKS9y38dCRt
C2+tH+u1+R6b5TkQ/d4Pe7SbZgfX8pUlQd6VyGoTy6CCYvm+TszHyKt9HNsntF50hpI8DylUtZVY
o30adJ/+YNcM5JV5U36F/NgdJzPflGb80nue4RQw2dsoam+Squ7uV5Gewr4sWDR9QVsx/kvJLZ/D
tOgCOma18n8E4fp9StbcaCfg+ZManGACBXMz75BIqj3I9pCKTCpasGS6t6z1ERnSx3gWt0PaHeno
72epq4ybcVPq7klo9dhome7MECc5q1adG5HsNMiqvachwOU2jED4c4nv4bMtM6aHKU8S9QOWsw2c
TnWQ6XCMCq9df6MSNpld5mPSrIdIMpz/GkwH2AWPeV97QTGyyh7U0pdPhjdiFxncCaJ1m7LjGzIt
h0T4/QMbwmJgC32isHHpCbRAynWS7yNXODmkJhnHi/Pj8K5M41cIVNyFJilhW0DkJiztmkvdkUPD
o1/O82VWDQqzIxtNWRLZN7GsPPM7mF+2YWyyhhlMEafxw+/GIKsqxLFFtX0ezitGZlR9Bp4aisgn
y55SWh50OLOcyAFIskTtQ4B1NtZzpBj6ICwW0Lx3y7qIHIC8+8RCNxgJAo7emgdBeLsMZRGNA8sX
DAhk2nUwUEh/AmR6wMk7eugZqClmv/xxphtnVv5gLBxOSDs1+8ARfVdPYfc+sam7KWvYUoO5id0q
fS9Tvd++cp+1RcJikSXpItdM1WiJZ95EV0xVVJvmzoc1SxhwKCc1crxbDMqKSVHELBOJqBjweLUJ
WjcYEOJled+DJ7FtrZ0PRIZDnWtlpjeH81TwPiEaYcLAGaKOZLVxqexeqyRGBupRVoQisJDqtc1m
9KQ5RrRb392i5TZAMQVbXCA7Sio9lqnQIKw1rWpM5mZKPyUvWbbGdVS0TbwcJOy/H7kcxkeTBqTe
jGFZP9OV+tu6Te1DC6tp/ETS2d90IPKdtUwtoNXo5bCIEcQnv/IpL1L4Pzlcn0I8zs28s2Fs97QG
hSwiDvrFkioANQidN3qp+reyBrol0tLteRvwTy+cmk/BoUUHUmbV3K3dPDZZJWhclEO5hkUvuoln
qunY8jVqtTsXhd1NmnhyM6TSZoM32U0lWLSt2ppsLTLWY7oEchOvnN8qSSKYdBK6g/5t/YNO1Lt3
KR3u0lbLO7+Kwg34s+umiskTX2mStWUVfqM6CR5QyEW5P3GkqThtj3DKdmnmOl+/OOSnOeFj9aUs
GbzpHslH32DMHCXhumF8TUDfDtzN0knxc0yrIdeT+EGm9rEvmx9UELz3SgCqt1pkbPPyE9QHt9Wa
hbvSqecEEgQZWrX6HQQjvfVXmGq1Sa8KuM9UZcZcT+4ddG929GtihfCHxgxdGAa3vHwO487lYgkr
ddJBHZb5Msd+tk7+UggvvZfQeS9CvSAnnke2JUtFDx6pTDZVS/AmtGU3NeR886DvPsM1OIwBrx56
+G8i+MfPcNz8ydo5PQF6GORI5hdk6TP7AyE3k5VIx2Aq7aqsg+ZAJh3HpqtBwcS78m9DePtmcB7p
tpYP+i0kc3/swek+tWkYoDjv7r2A2qyhy3gA8inIOu5SV4Qlj3B84ZsFerz+U3GY7C3VUm27WUNy
uxMHfC8O14jJvIV8SR/0VCc5AiPNISdqdpALCm8hUTO9a2JJuRExYIXZ+DUimAIeb2Ps+3xNBMsw
bpEwe6txxSRcFAPcWnIQK3CI9DDmYZcizAaj/T70oBemq5ohu1eZoowb812l8a9kiOfcNQvgbEmI
vb9SemDLfL8sS/RCsb+guTVIUOMbvcPU5bFV9sWvrM38NSjfICWCS6lUP7EjIW8URPoYKO8urmHz
ZKe4L2gJf/ksgLk5ZMcsBXRrIPuQDkuu4bp2HOoIwqNNFOYdviRArIOfM3+uTzqaJCouZQvddXGx
WN0XUQeVAU1onCvRE+hYUZkHIfL0eU7YPjDTTwpG/47w/mEZ0BNVsNDdtP74gsRrel+kjDKdxPHW
xvpujJDbt6KXRWR0vYEGcXlIWPCqqvCEvLRF3Gl5Xseu+2Hq6KcvYQuuPBAxyzb5hp/o3U19v+y6
YX5C/Ttkle+D0TIFjw0N1B1FB21nVeU+LfiWm26k36cV1305+e4lgXtewVoIcKJJoouwmt0TWXlY
QIuZZuZr86uwirO1tSFYP2zKhzqY8znp0f3Bvd/cJO2C+GV8kd5xSBjsYCjznde6y/RAVW5NS1Ha
kbbLIgl9FCSGTe5h5wNQFVTFyDv6GfO+3a0COfUskZp1vbHb2nNiTzwutwZCxsVg0mhLZwkj2Sqg
GzlaYF6W4KfHGig/Nc7eaNGLYq5YhJVRnyOm9lkXdDdqxcmNg/FZYlaKGsOWe6eUPjgzuYK20UcE
Z06cNuKnbdahJKwL/J/hhoCJtA9K/VryBlz3gExxvIumNfppUdbftMvUPI4Mc26SKrYNqhCm26KG
XJ5XVRtkcZ+++RoTpeVajA2tDosjv6TXko3xmC2MnKJjMw8fNZA2GPmTuwl74WQwIssa06gt1Csk
dlLcZy5a4Z2YkIILBCXNhdgyFNAFc2DYBRiAPOqoj3M28GiD+wZOtRzuhL2bvB2YzuwmsgFs6ldv
fahxJRYqkNMfqVR3L7Fl7wYPWp9Zyztyo1qCUB1F7wYmaVB8DVGD13O4I3P7MdrBnkC9qm406cfv
JnQ9WnZN+uRZPNOy/idzTZePTZxkPuJwVidu/pYwzj8YzG7zDuDgjQurp6YKTIGK/61p5zabG3QG
GrUs+mEcdAlPi4SGWzhEo9uPaoPDdzSzkZ3Ij6oORQfNFSTPXr8J7ISA0aWzYX+8dO3NS9kFHH2f
DmI2lcxpZ1L/Zl0WRPpoitJNOzGW2TIcPxav7W9H0Ixu0fpFWlpLFd8EGFjcExC2b0MN3ugmHVl7
JO3A7mMGhfCtTi1BCEMqawFvBBuasHyKu24T+pP3p4Xh2N2ImusZfrV+v0+9WfHd6stlzBxxNJtD
gaTV2RUVekT7rehHfg9rBUqzJK5QIOBa9TBN7Cd/0/Ag+RZFvOtvUl8HnyABuC0Ry/xTpzOe5WQF
w2yfQw0oNM3YZmsf2u2onENKO+qDxU/l+RCM/laRxqAJmbBCzA6dCkDU8sFLcCYxuNxUy9oUKJRr
BG2wixs4JDwGgYPGBkZSu7lK2v26SH70+t48MUbSDqGxCv2sC5kzGResf61StnwfcaNCh7D10Uzw
Y9mDARDDmBzatTkYcCxv4ekdFb6FqxyACVLd4QCTOIdVCsQfG75++igG96QszTewHkDaiBO6zntP
W1uoOrEbinxRF1PryQnVyKzvzJS2xzKQfpIpRj17KtMOxUdU0f7TF80vPxzKLU2XPwvcEw7Ca5an
pGrZtO3jwfs9xn2ATGuRJfrZYp1/UcKS+y5Ioz5Luka8r0tCs3Ed9ZtE6X1by56rzAncU/OaVgfL
S5EPbooyISA7RwEvKDhUgG/jwTU7HCioiKm4BIfNB0poNvx2Zs0MYZ0A/jxLiXy3RMemUCXqhtJf
UDTF3hjkMxYzB7WKFhaaWFXB8JKOK/jxDxMJoWYEI6qiDmqSw01h3CGHG/AlwmbnLBqJsoU3lHNa
IrtOO0gQo+zTNxgfog/iqWbKbanI97Sv9EH6QEoZxnHDe0iOn5opTZ+SiNQ7HbhmC6cDkAVE2u5o
w0jmJ/XyRYJQJxoT8V2pPs0hoYDq3XE9PS16STJMN8QJpTtSCQAVNhDIMEe9tPPvDqncU6r4dAvH
PO8uRbfgFtEhRKtoaU8wR27yVrTTfkQQzEZg/R8rb9DHzk+87bhUqi5cX6rwHsKXkDcpzV04VMtv
P/DqjS2TYGc6Mj+mPk32SRN8tENV58LJacdmMRxVOKHFUKIx1VetOM6BcDeu4fqI9Gd4HKDNW7DA
K7O+mprXoJn0E6zE6sOwgqupnbG7PvXCe5QBrvDjvvluWmQ+7TBC3KYfH6IFXTGhaJ+PgyG/TJiE
OVlxpxMp6qwBg+6OGchz8p56m3pFJBCmSrMvZcRtt65uO0U97glj0K3TaM8JJryCkGnNBdJrtHrW
Hs2HWGwUid1GivG9Q5S5D9d+2AXl4BU1C38PU4rrwnMYwVSejrZWVMFNHaWsy9CD/doaNripAvEH
Rtp+BvrbmnuzVx3aYE7Q7kM+cyc5a2AZVrpNHfFvviHygU4eyRhb5D2hrjnBbeEXytQmC1kVb/wv
chUoJm8QsVffCTUNJoxl84x4MTwKUVUPkw3aI49X710zSz8TEpOHEnqvGM8j9AXD4D600AjJSGy2
GMAYFHU8vUtX3RRq7lB9pl6T+ysUVEZN3XMkk2gTOgsl8nLuv/trVb2XbvFu9BItpyBBU7Ja6ijr
0h4xDo3/zIz0s+m7euePqHTo0MFlITEB1Eypv+tWL4CSauN+otZDZ7mzPCRZTJpq39ke/UlB+R44
J283+M1UcGSXW4Gtj3YleWNiTm+XMXw0bbUi0YXIxP0YtEvm8bJGnap1jrzFz/wgWhFlZ1r4ks85
EEHTAWV3l9cB+Ris8TNk0+9qlaice1N9Q1Zpc9OO3amDfu2pB157g70J5rOlw6n0KroZvKjCQaEr
EgLnP7QpI9tVBeO2LisYMUVNh0sfXfibYFrHDe726HXxZIoLfg4O5YK1rp0/4Z+gyF4D8xLSuduV
pJMFFd6QQ8/Hv/GbWokcko7z3RDOEe5KSYuZWva1CyP0QZGFtFAbzGArnGZ+2cFtbka/mdluvElj
7jYBl+LBg258ncnVq75N04jLiI3VZg3LFA2mukW/XjO6hdS3y1kToXfSxENBSsMMGohB9b1tVfUL
dQdsaOIpLXOUiG4zSdTgQVjhlqth/xF0RCBZFNXvnnvjQygwDBmWedwCvFzdhxNwrMiR2BOmL8mn
X2J7t3hjmRZRc+QQz/iBBIDt6ljPRxGHbMC4pZ5/Br5pnxfbu7fOhSW0QlrjH2JZY9Th0O5uwXx6
aXtHC0gQxNu0M+opGFe1RRRHptsgK9/jF1UbjhbUbVvWzaePsVq2IJF5r+nYvcqEJA8OHsD4KjPc
5vkEC7+2kno/8tX/FguHnzWphWCEkEI2asNSUR/jtjX34YjQkZFyda8e1+rPBFvzjIrUPqsSDo4c
tlmFRXMvs34cvEwD/OBDEun3viqHzZDM/39FD5Jvv9A4L2lk9Y3A7Hhfl2mARK/32CZZFRZiBdGk
86K6aK0rVRF5ND06i6vAxiZ+n6RadmXIup3f8fChNSE7OJkomS0+XNtSJdCyqEbCa/Do5FQXIozI
C06z281J6NVFx+S4bGmc4IZf4Pj+9UDMIgy2Cbf9E1EVIoUryQ6zBfFgoqo59qMxxWhNBqSmOog0
tCfH1nkLIHn0KYfOv2tJg5pgmd0fQwH2E403OSDLMWo4COKheTZyRm/Spp/yuKvdgeoeCBgYN/Ys
D2Ge99TEvxYyL3eaR0meKATZbhghSK9qWcQmgAjEQE+mS+9DMwyYiIE7WUOoHI5Su9nS06DCk/b0
sxgrmyl0tdH9vQspfzFcbW0TH+ORNuha9i9dujQZ2mG4lCj6wbiiRjWXeVSW3wNk4Ugy15wk0TcV
+9sqpi/QYMrryXtPccyReYmDY96RIgtDYx+MSAywhngLGslxbeGCinIwNykKbcSP0kc+bCdeaDHe
9AO/Zbhu607aotMl3WjMAHLKoY0yEpzDvii79k13Kof+MGpoVB9STr/6MPzoNQNnEaLTvp8vyr5b
2R2arr+NicrdJLfYbwXV82FMvGfRgMgVErVbAx+JE9ksEkWqmI5pjcEZSw5f/eFZdT+9tnZZqPpv
Xsr3Q602fTcf49o8zGu1rafuwJ28H6jH8qAeMC32PoADvpliduSmfZKpvA+c6tAzBKJ59t/RBfvD
hblPqPen7BckVhVSoX5A7x0AjLwmNjmMsbuNoUxyYk0Qbrp4/GEwS4CzIaRxo/U+afgBifGBIvSP
zjylKyyQ0xL2nuatC5PjmMbPZmQp9pL+AQf4ApTsN+6pnEX6buKsLNKwWnfoWoNwFtW5WqM4ByxN
ZxUibEaYd9uAjpwRw3Y+Ltc+oq+Ol4fBlX8orbO6nzZ+hOlX6GF6E/XzTqTRzvXxjVZttWucuEmS
5Ecg7M8YJ3GPBL3P4DZxF0LVCLl8bjp76OCXifYyQ/4K3QwAQiTym/D/ODqv5UiRJQw/ERG4wtxi
2qkltVpmRrohRjNaoKDw/unPx7nZiNkdabuhTObvco7GlCkODI/4R59UQbnSZhJXI+FGtvdmS5sT
JV0S9ZIf7BvtOjjVS9ZkB7/zvhkooH66Tf1x+cdRW+pv1+ujSVhfXd1d90XQ4wLycD8MG0HlU/2k
tRBCfl7/V1n2iVPrr7bsDhXy42tfj/lfxgObKMmooHB/eLAf3qFGdpD5y6mSc0QHd19HP57NKrZF
E42GHhl8wcoxQrMwomKjrTGomeCnyLEuYVNtm32aQjFrQ/Jgzf1XZsmn3k2tG1ndFbwstZ/OyVnS
JjA8GxCVpLY59/72nXEqeQh5Qfe6ZedxbKI2twg4kVYdG57uH5jZs6KqbhsUq+qjdtKbwxBGUDnT
ox+dk2M91J94GhMe3fLGtcagvJYBGrorxlDvq9em6bWjMOcm0r114Aw3+vM4lDoceHk3a1zebO6z
UY7JwbH7PPYtbq5UNK+gz3lYuA4TcUZhAtywjnhg1YUdNgZuW1thkq9rNE76jce7u8a9P+u0vLj9
clhq85rmOuW6o8HZt+GSWpFOGGGA8u8sM1uPe5EQnGq91p79Q8TYIxkrOeuwIQ98JkozObmJm515
YTpcHphhyvj3IDWTOph6HQK8rsVxEOmtlt7FtOzXPh1unjAfRLr80jfjaude1FPUguNljJtedOBV
5Yk/CL3baOM2+OYbXXNzeVzmNTbd5thvw9Oa9ABBqamFWpf/2C7djVP9GH37J+fxgcwb6oiIqg9r
wLegyeqjD0GYO833VCV3PfEcmC/zsZr6Z2N1spOa2/+a1TcjudTQrErnMO3uutede+Vc2bRD2AB2
paAdfvPoFGN29Zb6RRYjQMFYDWdjIoZw65MjEGx7HLWRwA0WcaPmj80i8k0ZD4bOgATLA8od4ElX
yviuHX4qxqPWq/GntMxYVx6XoZFW4dTD0jUewjkj1x+yqo5V0V8nIy3e5mXqo5lzat5VuG776rCM
k7T8HjwdxaZpPhaVQy0035GfHAxTe7Ht8sGv2s+xKR+9Kj0z4sQ5mp0H3p4UTcRIK2YD2c0lG6sr
2UbqeXOzcLC8EKNVE02aqQeT1M9Lwjwerpwc5HAOEgjIQHRNaAnVMyiVogq0t1oxvpTwrArls5sy
BX04FmP1OzeTb6cGB+wYoSZa8slAg/F4pcFY2VaUq/Ujg7cAfIrFYozQRDSlc8c5pHN6PCRj815s
G5V8rUdeVcpg9uZbU5l0Vsuj0pPzbPUMHAWrsTePY5UHVtaYHOplnmIY3mcvVa9DU97aunzN5i0j
7mtwgsVkEPIs1U89TGtE/fjg9r0dO7kygqVVr1uhtGAmO/FIAereSteGweureJGcS3YJ8SNRpgV5
wwhSTraHZMhj+DbSyhxz+uww3Z1ggMl7zmI1obWg6w7mQZRhnm+vRr7BY6QvfWt8zvqqhW2eHTxl
PKb+fCaG7oSqkRCM/pjtH7X0jS8qGkqJ/HXNKQc6Bxxv0eyr9M2DKKb2Mq8pioYcvq8Q3JxyEy9e
00Zd0nwq2yXQkLfVIjwKUyGLsCvTm3Lt4dz53bO7dY/0I1tYl84u7tfJwOPk5Lvsj7p/sNz1pU3L
XwyrGgOyId4JA9bYrAnMq9Z6YYuuNwTXV2dzKjxmpXnOo5tVw0n3rS1YfDMlH1JWoZcSCbUS8i/8
n0lLDphDRcw4+498nN60pj5UyWYEuTZRWpTTPy1zf7s+GGlX5+DASoAv4aSOR3v1Kfzbvzp+55C3
8VE6iwc8Aqs7L86/xE3DtBgOVgk5Y/sxXdZj2nYvWq6oqlX9lvjcNoZb/HVdROG+b9fBNmq0u/nV
36iiKI3LsFDVX8Nf723KAVGt341vv4yG9lVMiBcs7+6tTk29uT5lKu9gAga4cqJDKdvrE+rB45Cm
S4RJGKtZuf3nZ8MOz50RSx6daXzKptUNfXM8u+wJUZI42uhyC8ts/qeVxPdVhfVlK1WFrpyWm7O0
/2lKS4kkrf3TbHVaMFECykq9gPB0AVDw7qV+d6bmyWbhJ/7cxtLTiVvQhl/LCk9kD9b7WLBFStZQ
kEyGfvK55CNDd182XYNu119hwo9+Iz8KiRm1yLInxiHSNjvij6AwKzrzzty1b78w3kvOLWvy3p1l
ei317sJRyuXngcdNdnNIhvXfkOuPWT3drUSApKEd6mb32WxBzBlTQydUU+QWLYVVo1Xva6mbf9pB
MDhqNc3Y79p3xzf2ptlwXwfV7fkFrRl6q0pv+piu0cYU1agk4Oh71WmHCz1FHValsPMgw68bQrB4
8T39rDJPXsQiDh6BroFWWV1oaI4ZzVnBhKehTOK+dW8WwuUQfw7kWmv/UigFHy2wx8Dp+oDuoAAc
p4LyqMXHaFr4RapwGHTFpzYIvrIbmHyLaL9smt27bTCzkbvAJNgOfuSt8JCrba7TvdBBIYQVwo+K
trI+twwpip/PzeeCGvgNMUthgddpC5xphe8la7bmH2oy9QtgK4ldYufi1KnfisT73Ph04abb8zMQ
RREtfdtcCpOTus8VUqx2xPFep2gDVh39yMxFnBvL3QD8uVUaX6JO5LtQ09PUetrN6ajcapYvPEgf
ojpPDoxS9E5TamQxI3LKCEWReym4cezDZDM0rUTKG6Jn0e56CtzI0BafPePXgT7NzQFcpQlLwIkQ
Pqs7UcE6r6lqu8tIBM/R6dz10lVqvsuVI4HCZw0ZajG/MTZsu7qy3j4ocZ+bFMDAUiNHug8LT16D
dqzp8t4czU5vbVXc/FL/qNs2vbbM8oFcGopn8rQ8XEOjC+M2T85RpQ3NVmd/z8Nyr5Utj5NLVWe0
9hhiZC2YgphkCKKN/6y8q6AgJhATvSEmN6MOcIWOqGMqv/W5vW75NtODTeBbpdacayr2R5Ewd0LS
l58qxwW5acsB2U2BFG1ItaNB2DxnknZPWtgusI1rm9gveFv/dcu6vHS53x6yadBf9G2k/0BdEFeW
qA5Sh6BSgpqI7Ij01iHdPudZlXx5s6zeDL1CRibq9FhWfXuqB+ao6gMWJsqmMc577CBETtpHb3OI
3pLGiHYLUqiSdXssyT4PhAvDmvcS+Y4xTPeqsjcYn37oA90W8sY8dbMI1LyNB1K2dEBJv+XlSn35
nVjbwJOB8sfU3MaktU9fXCM211j5IRQ56uVKZ0lb9ZowVS+Qi2xxIyl5hYd6aitTf2iJkLxWfc9L
ai2yB8GktUdNJcmlTOw5woEK4O5mxsFgitKhr1brVPjZe10O/9KhNaK8gf1vN3NCOpN0B8DaIiiH
YqCXaXO6KIrPwUdmNrm0S0lv/vXcwgpMYb3Z+gDqIEx56r1WRMj7k3PSpz3wMqii75tltFRGE6FZ
K+7FpHVBVW1taKxjEbYj1CTs9PpYuL26NRZMlVyRQ5SZv89c4rH01pSHq4IUrJfyXicp0q6lWU9G
YsqLbY42FxEwXrAgHsrCPh+QT3Vdp5H2nXRIbgb+xdnsK/8FE/fznCTrs9zX8taqJzp0FIaLAZ9t
zx/a3L37Rs4A5s12zk7mPxSyOctqq9SZpbJ8e6bk0zfE9H7VaSu+9Hxo/Mh1F3sNWwH/HUDgiz6u
W4g6clUB0Yg5boLKsXWE3aYr3AjhC9IAbdVLCei41nz8ykF0j6zSkZESCgsaWji0r7OfDOUR1EyI
kL0lxbOGVRbxgFh32aaXuC92xf2PUmL4WzhIkXhgDFWJuCP6AZn61vdBaRsjA7irMU0x1uaOF2xl
mWVh0zk8g7Xr8q9WjG0PS1sM1hlmw7xYVDpL7Nv6yDSFRrUA16aEb5f24lposQhUoE30yYgmodP4
bW1T+TWWVj8ioMgGFwK2t5dTztDHj2Xp90uftFl5Av00tasnbER+/Eip8f1r+jWjTN1v+EwRTp3w
Ga5m81hin6iC9MU0Fmq+Ii9QGQxjk1FdadZon9zCBcvglICP5JXRHgrbKawzUFP6shq6dmu8uqO4
7zqniftyKi+OVeAanCAW3l0e5nJl4ELpBZ7H+g1Gmm8VaFk16tFoWUb2iOTIexIVAxmCcdTTe5f5
xsMsCtB/sa51HiZSlL/Tsqw+dGQ1TmA0Q83fXZqmuZnYH7+FNnJrGlhdgaQStdq0JcjEwqIaJTPd
TU/zuRQ99A9Wq/UXbQQ3DrU063xAhLUtj8SfZBjr3NlpuLKKtQ2tZkZnB91Bl2k7E5yU0abPuj10
SCJnR72XrtHfSIBFnjnnsvslF7DuS6ZpiOh6PSkY+VVtmQUWy0OKRD+Ln7VItybyO3P9V9WQUEGV
Ge1rv3YuGj67YuDZVNGR0X5zURtDJfWwySwg33yZvCwiwUnZFDIEW4YOaAiHu2668krxDRJlO3P/
mbolxzzc0Ia8ZGUbHzJT45aVlshop8nk/FCb0YFVSblqF800UQZZTaZloYOtVIX1aDsKPMQpSbhS
E0oJ20cGZ9nA/Y+dk1lsllYHwkbVbPTRaJs8D9Tp1Lf2sHr9iYQCmR46ivc2mJ3RZghA6e5Okc6E
OvJ8jWZATlIYka9mlAz17Aa6mA+zb/gjmBM8WTx6HiB6ImgeQsEQzjnu3LSXoZDz9NlOyvoa0L/7
l92J1IY26/t7hafNqEml7t9tocyPaizlP5BPFHX56sNV5IiaKeq8XYxa6zPdkVXNFVBJKe1TlZS2
iuhhkevY+aDeVtLLLLi/yRhpfbpShxFa4EOcehuOlKKiD/a5e8xqyrbtL1OJpRW7o+P+BuIVQ9xa
GavHnqVzdKFz9jQInZFRwAnzdmCV5u/K8yzcD56cXv0a4xwyUABuyFNPOxbQd881s3tlSI60u0Yl
N9+fzZB2FmYtryj2Sq3wOfYa8dR0y7ieaWp5fFW5K8OTZZSXnu9OborsxhI62EC2gU5me+tNAPrj
ShwY3K7eLiqUfn8iT0IvT4bbmtC3xsbBxAyB6lMyrSuLDCjY9pQNxOAGjj2PbiisxnhVZmISZtVO
UPqc1pYXjUvvoMmxe6wCoAuQToU9ART741r9NXHwI1i3aovCZLaKb+Da7E8B7ossDPTfjJRCRImA
0+rSS9KPswhBtzucoqU9YgVKumG8Ig9qDXxYo3gb+6q2A39v3Q4dcp7uGQ6yQVfqUn8E/tR4goBd
Ta8gemxf0XTgyrBrjbPbyHpwXoGgANhp0VUX54NlFuhGdcsIBy1bds2upQNr8RvutTd6ZrDlI8c7
JUzynEwth4vpqOYtcaz+bHg1jNjMs/3jd9X61BZa82fzhezCdbUXMyzHQjBHIp0Al7wVCgZYIkFX
q9W2sQV1YbVVZDWClNMGVXoWTFZTpbdE6YbzJIzORK9SOlr6klQDKhZiEOwjWCAyllS3Gv9hWg20
jW1DVtFNTCoJpDUg/hxHHgApQHb3WAn3MqwKfeYOYPoolvayKgNe7B6ybf7jbuW/YuS2GHapPqlZ
MLOWc0PMjuJBln9rbX3VJDXVlHOkea0JKzVtX3TGN675cJn865hXVQRzdiiZQh1XCm1Pvz3SiF5h
ns6bYT5AzR9t3XHAyuQ/t9If58E4q3Q+4QM6JtC/yA0NetDi29OIXfBL+7T0Jttl+IN6Hr2EQnmx
wLy75jpDgQ5ovxhFIGT+2OTTW0uG62xVn5S3N8+fzYM/syWKwnYPPZojZJ4onIsnSOU3vbdiDTDE
EMNTPVpPDhUHFF5Lx4OybmEtpRhxdKu9WCAGIaRYf5hm50Hn2AwhGZ+6PEGkkw1okxXxt01ev6Lw
eOoG423OxqPM5iGCUKOnXb3hhI9pDcx+u1hZ9jlI91OvyievrU6eVj9V2uoEvPtPUKJTYpR0FAnw
WjK+c6PICE3AEnpjEXXNGNHUIaFeGPacEwFm5gyMR1p7Mfp1Opvo2QvZnwYPhbLXnOfCfwPfB730
/YM9yFPW1XeDMfChqzMLmfMIf1J63ya3DlK/6MLMpNMuJFhrO2qxZW2Kwi2npODSscTwYiXTpU9d
K+7G5kdZxpkV/pOK6dfktMiec4QiiJMgo9MrBcGHybMdB+M/U0ByKNRoTXGukH/aq/6xL0e0L0PM
s3ydXT5kS9plaEG5RGmHIihFKt4VxutuS+kK/7dFX3kYZP2dszyQXxSHdeTvbmN7LlFfpx1s3byV
hzkjj6hO8n+ZvR7tTT3irUS2pb1n+fqX6NSLxxuk5fU5aanFgsx1HrBdPE20pAzpVSfp6v+t/aoC
ORnHhZYuXFuti2ZtF4PpbwIpW2rp8N3D+LShT21Kzwo2u/+SLswTUy0PboHsma7pYi8zJTEL1AFM
aEbrezYcsMJGvSNs+YXWuD62mvY69JgldrNU2EvaBZhz9HnDdE1yJIlmrY2hk8+/RilveemB6xoo
mcxuOrUzIxJqAAvP3ZW3aWwh1twhncUwBXy+cNRJx/zjIdozQGJlMRU/1NeII9B5958M56MCMVHB
LKs45Z24b0t5STz3Vrniw2fqWMd9A8XfPJda1lKMbq+lp148SzzYExqehIkQiMjnC2/tIxsg3Y1V
PvQKSTqy/zUfPtNRrIHr7uYy0dz3BUGN+DYY9Efp2B+dQhvhOxPQuGbsUccXb3WV1ofE7h+GkQ1Y
ToxeAZSNKVOzQBnWMRmWVwe+4cxJ8UagynNZEISxZlVQaNN/+2NBXw6my/Ue00Azcnk6wFQ/gWK9
2np2N+fpt0tKQw3xU6/1Zze2j7ZXElrDNYHUINKm7T84i3Nh2S9zM4xxVhaXeZz1Y15NeBlBpFYo
sN4ovqrB/Bk0yQfHK5mV6ckYrVth+99kZkRQriiU8k9rMz5Ge752YORR00yP5Hf8tgQyZSEPQ9n/
zZBt7o81ydPzUnpaiJYrQ+I8fE6WuruwawEK/ADiHcmbR+vaq/9KAV1hzum7voOgRjY9iSI7OM7y
4IzUWEl1cPPprzklFGVamsatAoSeSPpjlttwloNzHpd151qe1h3goP54G6v8OZd9pNNox9aejLxt
6eO4VHls2ttTCpDa9xgn0+6zwgXIFPNf+bS9FEIqboIdFUA4XJgnLZd3RuvKXWEWj0t2ypT7QKm8
h4joTFWf/X+j1B6Yr/iIZKyLgZjOOALgdrF3f/tlQpO6Lv0PM3+bkyHT8uxni4r0ybdi2+ICo/B9
R8sb2o18qL3l3duZg5r0UXL6MrP/42byvzYzY7s14/0D+SC1pdBOaHS3wDZrKlzxVJYuMe/qtLT+
owZfJlYkikZZfepId5o5e1WT89i0TtyJ9LU21FuyIMTz8rNtzAfy2q9+sZet0r8xWeKQS4GxuyxO
CxanqZ5Ac3E1BKbTfspCIreRV3MPDG5onTk3PrzaBAkknRtT0mWtjR87YSOJ5tAX+lVUdTTVGYqh
4Qw0RzWX0qe3/Z+8nHAGiDRQa3Ps+IZiBTw3qdmZln3mQzIwx6hPozVdV99/aVpkm77P+LCh+w8S
7N5wDWCnfi876NZ+cGyAWxG5NcuSnohurbpmmaviEmAgQH5oh30KBOb4yS88XdGCjZKBwPQzQ4J5
hv0wdBeMR/nB2yqisMz2QioyiG4pSI9MfRw6BnOO6ltC75Rp+W9MF1ekQhBvi3dz1tWIAGxJeIOo
VilGCHc6S3+JtWK+pcVyyxuBxmi4SN+5oksEK0nT/xoFBcAbfzdX/28qzMPWUidge6gb8Zg3Jcc3
1snGRvkDlFhhIli9+oXxMh/jKn7Inn6VHmW94vXv+29W1tFm57jTfFEtY5lM+o09bE5rjsyTfUjm
Hp/f0AJjOmUZ83tUoCZEpGYmnnODbyvqWUUYfrrTUMjfJO0vJIrDlaW9Pcf9Uh8N0ioOlrAxQ03t
K83sydA6Tiu3AjpFLJ/ML2WijsY0nph9jThwfOrW6gkbzWc5euelbl/9lZt4tMCX/fF37/j/aUzq
iHGq3ks7OXuiejQ8TonEBxLV1uyFoiykzIrLZnqlSY9sW6sjZkXL166FJakxWO6y/v3EaNIjsbRH
ty3i/c/k7z+lhkq+ssypTykLznE8Mv/yI0fQdTEamJH6Xc5UnzwpT8C1Z91zXevn0fJebRNbvWsd
19yOLG+9lWJ8Fg1nDijaLIcXWp/f/qC+e4ZD5Hb/2HbYVV2y9ZehO9TzepcsM43V4nt7X8XbpOT6
txTZqdewH9mFIi3IkcsFceLPhIwCB9qxmZlu4LWt/DLM5b0BroxaPBLIi6mUajd91pbkraFYaUrH
D+uiyg+GryLg4/KzQpllifXH1ZUfunn2U2felfV+HcFAntLK9h5W25RfCxOoDHe6D910I7oOm7Le
fLRl87FILYmrDGPzRJoX1bPy1wfwV7Cy5lo4DdZHr7ii1YjlgCdlANbMJL56tAuaR2XluSu7V2lH
XamjwoWrRgmIXUXa3NCYTT6Y0EINoI5ZhY6bN1WO6rDY6ZWRaOwQYrL6/KWmLsL5lR39ycYwvbiX
xm7XUBv6Y7HMsZ0jlqKlexp1gvYccq/S6T+dCozmc84CTStRfRX4LZZPWzUqtlq3jwdiDDDbuH+R
5D2q0vsuE/eY+dvJ6IpwqtuDCU8W0PdwFi+B3g3RsKu8N3oalelfm+jWQ2bAySvrZtGDJJ7xuQ0k
+/faQWnDfZNWJEdJVaLb5yoxXqTDgVQm8l8+AU4o7cVXGz1KnT1DwZ6mYbyYjfh0ebdhb4nQdtOD
ljvx/rebFJa3lk8ZEjJkiBKiN4nmQaGxWGNHFfE8KYY6pG6cYV6cVReB4aBMpEIsp+VxRJo/2ooE
3Om9tTsJAJjcVmCtavjtpeVXsg43ini5qx6OAroDJRUQ4x6bLucfj/kwM4e7WOerjpwI+etQXeTi
+Wj3xFHX9HvLZYqq/3nd2oPjKfAzF2N8Vd17I/2lI7fCJ9wJlNCsRTfsmHew77yt0w5azeLGMxzJ
tDj6BvDm0DdHDB4vid+GYslDBO+xNXhIor0XgO2vLddeXTq0iV6XTxLba4LTHaChnooDir7Y6kgi
0D+2zAxzSEzgC/1YSw1hd3Wa97rX59y1hhLZjX/HfxG6C8pGMVl2LPLicS0bNBEtikKgabPgD/X2
WyZtVHjtcSUUYmuxNG0kanYN2xPTyD+fdVhSAavRKNE4gjxXqP9xjBVZ9wsCUQvp2BF2NnRYSOSm
bFdO+drNX9qHqa7CWdCg1O72oTTMXpX95FGZO3l/xDT/uujpITFb3vPm/ySa9iZNRBNIkOwKmM9Z
XoeiPlpiiUClI60049nQj53rxa0uIyKiwmVE1UoFHqVTfiK449qbetimyVWT9VPX9Mc0AZnN6wsV
9lNrKcQ6/mVftChxAOGnF5tqsumGo5WTUNsucT+YK6x/epz6+X2V0wmlf4vyawyXtXzACLxrCTA4
z4hErXjJ8lMnmjcfI/e6ORdu78h3aH6wHWFQyM6LaeNQ9SooYXa8WO6tYYYp70gMNadAFrsIyRvg
x9kd82DmaMi51dsG+FHUvRPOJUZjqTHnszmKxdODxWqi/cZZRisq+/6107ejl5hvYpNvoEDyYBkW
+DM5KWBR+WUVeoTA3Mc0Vz355USgQG/+2h2vyeK+EZR0Is/o2G3wmjlnJBeYEaP0IuXAolXYXVXD
bISgNjLw54X8svXZmJKHvJvfkiF9BDyYQz0rPslb+uzhwV2nudXC+aiLfsHVNxkhS3sKzHk8m276
4EIkCu4i+LxrkY7P3Eu/mtJ/kp0Tz1l18A33NxD1ddPNCzDqt66K0yy6bVfTHjcK2aSzfjyZgGKO
/XOeTYcE9Wk/en2MDKENO4WLHGyYScTIEdGn74dn27Mk5wmvGDBohXs5MfdqpAz3X7iYsmErUsoC
yb1TUey6oyGcK3VN/AkhvA+eMILg2ZGkygybRZ7NoQR9tNHc6u5TvjVx1Qq0kexnk+1p0vAYToma
+q3jhA0oqMbQX247YOD6eMDVdk8ZU+hlL/ujwE47I0zQns0pPeAKGRGM4DcQw1edkHOHuUDonPOm
W//rRX3OW6a/ts7BtRxK4S3wjOkt8aA9rAYiw8BjbQ+nHkyHpAUUb2mMZ+iDw86Vxts6YGwyh7PX
6g9+7eBCs5xIN5MTePgebYyhsM+cgRqQ63BNDp62oY9yris9O2Mn4MELgpTmKxzDibCKEZnW/OlY
yXvr10d8D2Q5yKOZT39QC6Br6UKtSI+qqAMjd75rc49X+rtXE0IKvCdedvE46liYN6FuwPMQxUOH
SGU4QRuDaXJ48d/3UD61/xB/prTXAg0ro0Bgsj/4ZN1uje15wYyes9kBSn1eIrdQ/zVuFy/9hgCw
dCJT+8hRzl/zSf2dFDEri+/GWo/Pdfi1gqQqe5KXVFgFJatzon1KQ2t7sXkoXp11cV/M6H/qGXcr
kKC0EdnXfmj0mh50snhvV1zs2keNjAjcx0VgCPiDuPCOmvlQNMsf5WZ08chLglT4gBbSfcwslmRV
XwarfcDnF7R2+mLzpVjwl6pDwjX5HUhRGResYvSBP0xLuwiQKxuxytTZv7uRbVXpTSzS6mHjaOJZ
P+tlBrhb/qE4/iBk0kcba/7RKYi6MtbwrjSphhVYf+D6PWZs5cZHc9koZr5aMzA5Oixell0zfIqU
/cIYb1knD/0mYk+z4323WfpAaEx3rZzq2U+rL73DPbX/oBy0mSb3Hw/mOxHudWPDa37/TKQHrJ8Z
pwRHpKKjPmxi/BahOXkPGjqVdDYfmqq85NsfFsLeY33ud1+VOaeu0u96Wb+6ph3k8PB74oVegsC0
JpleU5S3G7mcnWRpLPJjaaZzuwvWMyS/SAUu+LaHUDYrJz7Y2G60Lz20as7/r9D9BC2Xpg1dgDWl
uDYZeLLQs4bdnKsg15s/S9k+lMoi8wjSlVD0lkyZ6ruo3P+UhxtZQgAhbnaCKckgk1HrovfZdOKc
rWYRDxZ652NVr4iHHVR5C94I7lXrVa/Xx67sUaN4yorLVq8+NGe+U8T0EX6kwyzAtxjPJWFJt/7Y
I4bB67qezE0bonpoaKcJX1wng75e01FqbkhIYCEBqRz7bKT+n12wLeTSnMpmqY6gRB+d7D9RsB1R
BlMA6YE3pqGe0+QoxqROuEosheBMwXuElb/uiSEoy3pkVXnePvZMaQ5bi4ySeSEUpRyfbQqaeZ5e
h7wH1FkoNzb/ba3a98IE8+7rEybEv1YyH5QQBzhsUpsYKjKN2bfKtkNXUmKW+nXC2xgS94xJI58f
BQpYz9TuCtNTuFT228LBv9LMt2VN9wbJg5GoYn3XJ08HaVaGCORKp+prbfeX30+GDQcHBTsWCr9Y
zj4uoYX+IZAUNvhL7mSR/lkwWFHYWE8Q6FqQT6QRrdm/yQJ3NvLvqax+re5AgoPZn3Kje1Hk/JLa
8mZYZNbPaXpCtUxZWIHDmGZ5rdcekXW3PQsUh9vmvJq2eFnwmAR64yGjGKgLsX+h32UB4i5llw3l
g/SaX0WtiXOljb9bhZ19mGl1MDpcDc4JDE3y2lHDeNt4XLT6oA3e21KO91aqJ3M0f1du+p5gL4PA
c8jgKfDQtpP8kc7yZbIafZH9aJMT730K1zdowP84Oo/lyHElin4RI0CCdlveSiWv1oahVmtA7wGa
r3+n3mZ6ItRGqmIBmTfvPZls6NUf636h6CNe7QQ35OGUGMSATYmKDME4r/pg1bsh/ax2/pbkFgqn
OY8yxeHOHSrxHlWJvuAs3Jeh/6f3C3KSNaZW7ZLNd2hpsoZf+abH5tA2QIuZ24Iicu4n//KCUmo2
iIYfIpr7XdAzO2dBomkd+1ovxIRlRzjPVzGzzRmrTN1XF20yfYzrIlrdT6amwpcs+1ffR5bJVRWs
PILaG9yOMf9k/Ejvgbs0p9SyKLvgD2MBEmKDgpJtl8C6xty8bITc+EvSbDNvwXPGyzL4vYuFZsrO
roVbTeTYw9xoyc6txqA2+yMxUeH+oUNAeLLSf6IozgTOzypLv8QU7hi1X2wWmXM1toc0dLFWqg9X
47qNrJB4c+48kn3eExOLGHMFnyxvP8piwS2TTjT482PVo3ETOIkG/9WdSuBo1o/gA8aY9iCNefM4
USaOejVJAnr2si3rdKs70WJHb46BU56akbB7AlQIRXLPHrxbMNQvOLbfGxdNnnTKNVbDb5jmp3lC
VuV3vMlCXhwALxV1DH2QAtoSMcWJp7OLHjAHC/It0B4DVyBLCiTTKNgsg3TXoxo2d5XRm8Nb3Alq
+qHutljD/vmdoWStMKHie74FS/WaDcO3t3gGow5JAtMh8NT6l55zD0ZiO2T24V6GDEH8l6dlm3je
ebKstTONsBnvz1XkRd9ZyP1UqpcSPcOJimPh58eojk+jQ9YOxBpO45Ot/WNeyIe5JelL5h3cCVOK
WSogxMU6081rt4xwt4ILpDK19vNQU0mO/doKyluZtHh8s+GV/DIi6FjtVZNZmGUHvEV4HWnvs597
8+c3wfOA5JIU06s/8vdzPuEQ+A0yLJI+pkyG+3TKoHn4gJ8ABuHEifxX1TCRXOTVc8dzNbuPUxM8
2U7x2If6dVTRZwyjn2asu6QtpdP95XXuXhZDvZ2E5QMAzuP9uwdSoVapA9XqToNCN5S63fRM0RyK
3gRXl807Wk/Ly5A0D7YGJwefKaYfmcJ0x6yp3C5jdKTSe6rT+g/g4Kuy8Rhanfh/cQn3YZ0O7WMV
tod7fzRTpbvMvr24eRUN5lKvKR9iOR/AfZ3GoL64LUIn1XgfORc+89WDIxHsumZJ9qLDO97bfJpj
EG5b19UNU50239hdVz2GeKMPXWog9XjDsMWa6TxOSqt9LbLkMsVZ8OyAUcKbay/vWUeFTGBMHM1E
pnsX2pb6ATtAsI691fmmncbwIyF5wsOidPVQTRw209wcPV2DUDKzgM8U3bud+sHD5Gwa+9PnhF/5
xnvQ0gGndndUOtNvUmPpabgU7jIAy2hwIFKbLIBR+NQz/XY4wYSafqNwRkbu//lDfIojK7gS3mci
hmFmk8WElfSkX+Da3gs9+e3G8ctYQgyr24SDqpjdU5EO6X9tNOL9oGRY38dpvhAxVnZmI8tI97Ci
VB0PE64PpjbJXwy45iwBpa4qmv/FLc9tBHgo7dXemsFoaZrs+1dUP3zyAzMQL8JTkcc/iB2f0ege
apRWGHeNtapHCqMyVtdIADqoiz/ZmBKUC5t45QBXMrr5jgL3nPY8w+RCMKUm83s7DWY3W/PXMBUH
8HdnhhKPAV72xA1/Tdj8KerxEUzf713qZonbO3l5KsUGTIHp3/B3qAPVHUXnwDw0mZIPQvnvGAfB
2bklXuUcytnY/8RcdLJn5KK8/odAJJNB5LrKfiGHfxw7/4GYEM60bkfo/oJDSP//SgdG9Jqk8XWs
gbJ26ThdIrc5BCOAOtwzTyqaLgJNNm/0l9DTN0dVuPP79Ibp4BLjhErkPRwwb+p2vjIYrNgMZP91
TPbsDQEGjtnpAfAEW2wFT7El9B4h9c+4yDPwEUKMJIA2vRzTDRCj7bBw0ZNo/PLK7Dpgq1gbmTLo
09ENJ/2Tyjwm9mNeAUY0Jz+ZcSVAGthklvkzxYTasjD6V03xyGy/vVvAKdqioHsphqjis1DYWAJp
rJughyA4tGRoObZXPh70rVunJeaQBsXDb/UzhZm9t8LhyfWoBGIbOCXIA95RCcnDuN5tNoKBABUv
RtNTUxQfk6XABy4qOmZB0V3qmuCOnJ17PJ2lpqzi+y9u+q9+ccKnMSuvpFzDkz/fGzq8v+u+7VNw
VzUjTEbKK/awT5Q3Y0/7GRy7zoWk0ZQvZd79NdjWcLQ+4FS8Iu0XpFyx1LkL88MEq/RGLWVztMZc
/zhiEXt/UeFeV8L+p1VXRqskxtEpnAkpI+wYNRRYYus2Km+pX4p9VNWfdQ3SDsGXqpcds6saiOuq
lHm54jYCyhOrjWG5yz7InXeb7vddzDyGFhGUxLdftT38loi6nHmVeqh7AiB1Zb1JI8V/gZrLH4mT
AKcJhHsgaXO97qhMD4GYKIBC/zmZOC5H7YLwSOz5aCAPrfgaSS6rB/iTx0+yzKD5TPmrwyyMkrEa
Nx6jrmQ2zGxmiTxs8V7ppdSXFI3mVfvhtAsrP7yIguCzknNL+eudFrege9IDLNGQ6e01b8On1thg
HTJc3E5dEFr20hgeZWXHmKnaa5pTKC/aBY+31PEDH5ac4fP8Us3U6qqb/iHzMDsZ6+iFfDizqS4i
9pCPtf8LA/99MN2NwOOtwfwA1KnAD2HAR4mJUUc0pG9xq6CEDNQa/eCW2wgWOYQjFAQgwON+SKuA
jjJ6SQVm9D4w6lqb+qvo5X8yDGGz6garvWDvYBk07YvM9J8Jk4bvqoO2l5LTg4Kervycm8VZjXX6
ONZE7s1IuJzMbLkbXAVEy++ZZeR+tx6nyWlAhPEnarvHTaa8I6rwbVSei4W6epWFs6yjktae+FGD
nT/Jr4zh5bkfHfkZBbiPEqf5gz3F3app+ufnQNtS6o98Zjo3zVX+Z9bzm+PoWxDAjvK7vPnsyqy+
tBK/dh0pRmwVc8y8PTtY5Y8oaTdnCLN93MizSeo+5iwnp9FqfDl25eW4WDFteM5cAL5d2pOoBgze
VnvRQeYxZfK+J7qqB09kD1aI3dpSxb7BzrYiwvnfoNtf2/R76B4NPLPi5hQp7Z8NPHb6t3A00IuM
tJ6gxbiXVh5TOaWzF1X0j33n3KaCS8TTqBpEHOt15FdfMqHNdYfhKWkH2G3V76DEL+bNcIuCAwzO
s/6V3fJkFdm1KaCG3P+nTCtqQco58EFP1D14ggNJXIKD2vfuDAOn55PhV3cfEEg16o2vqBwQF2Pe
jKAYlg2km/Ysk9TbhOSs2mw+DAo3F1hFsijxQPF3qFW9F1MXlFgroueUHbRHNKbkrskW6yAK7e8o
XKynHgfbKZjDJNiApVyGdTtxUtFPY7mDMtNtBE7wc2kR5JnZYbQOcVacq6pgOjC5/kDE1LC6IiVf
1PuWvEgFDHe/jKp5Gtus+Co6YTNxw8DJNFgEIufvm4lcRbZFHp6JV/UpLL84ZU49/cLYIq07oOgH
NL8A0p5dq2lfJeuww6XFDN1Fdn4b+8a0nPwR7FhnECTbYs00zU/9UycD8W7MbDDFk6TnbZ70CbN3
tR/mWJxzGaaPRil4KIO3PA/pv5ifpsDzUzjfnrGGH2/qmOeEjqrwBWjR9uQTHEzAni8c2lOb/4R5
8YyLMMVabMwIvg8gz0dxD4KSV4In+IASQs9kj8Y7ogrkW+W0PL4l2B7u9TqtHsiwv3mmJ66dmwL/
WWWpnWGr1bLFBz9+1EhvFY78tSkizheAU/5/UyPCh2QaCDTi+Qr/E3Cl6jXQymKVcYyA/k1HNlgV
g4YUEgsF8wZRxCoxzPpd1HybFn3OVnTVAYSm24DDAIeYJz7q2ZoUup7LSrvYFG8i6xjVJN4cMzMd
cb2RvozBKbDy4aOZU3FMJuKQ9WKWhnS4iA4ZWwOO0BPMwYMIj6Tr2JiT7DjaEG4MT9CfJ6Atnbgo
M5N1G5LgV4+9c7dDz27AvWc5//l9y/Gc5jXJtpGmboA8nTvp9MzclXBBQ/h3ngl8WTigGGsRYHhO
CuSI2YqQCTwveMLjSG0a2okLpZM4W9cnC6W8XWNMD+rIwRglfkEnksFg4uehWTXcTJIswNlFAcxo
1gl3jn0wPOYM3evaNLuqxBzSjMt8MvBPV7yq0fOyxBhbOZcPhNuDr7GZ4kcdjfWxRPtax3HP9S51
M52ccVEnQarurzsqlAJZTYdFlME6WAxx6DSMn+fMT68kXpeTQx7sLKs5hTA3zMk6dxJUamyVn8R2
YW3bzr+hwae56VjQdCiiWBNQCIAoZ5aFYWzO4zsPrf8kp4geKOki10PAQvGoGfNrwlN0JTAY02KF
tbsLSjyXhlg6inlUzldP+sCJAgr3k3QJkz8txQyhP2l0C4pXun/N0lvHem6j56IwZseLwf6jfPC9
Y6hnTDJxbacnz2MeydJ60cEBL8cC32leZN/GqmaiSZAA19PYJNvZM4IhlIUEEDmLxpeAJW2X4H17
8IKS+yFFkHxL6SVBYgo4m6GbD39D09LOlyKgxpnmAJ3UVFb53sSJFa4otViOMGeOeQy1SeOjLnEj
4SzD39TBNCISj1X2OFRpMT3oNo090JT+lJAbdSOGTBVW09QK7w4k72717+YYTRPVISOGtVg222E4
HWnosxBVjAXSxm8ypv+TJHZckCBlGm4u3uIilOUQD9fWEvnbuI2W6WFB23iOse2uHTELLBUqrXc6
DaZmLzgyN43qEZxjjqbGNObZ84z/XoZW9VyFVv4aSWQZjBTVvpqM+yXaQq6aLMv2HRujHjz4zltl
0KQqj9muVBN1Cw+l/znC13stFwB2ZolhxZg2+K6xP6tVpfvGA8mxyGE/cDECU7DDbJPJttt6IR1q
3GRt/Bh4fXkxIoEz0rOLcu23wbzG83DfexBlZFZI1g9YxzjQpgXdpg695sORfvla0PgQtq+Inhmb
HAjRgMtkRQKXItyYrp2rraNJW5Dg80GkGNZkY2OHBSb0D8Sa8LcWbvUEwRaahzTuVUak+YpW5yvG
XXLbBKFYm7RuV35rt3uZxOKdUMq858W88z8o8LsSg8w6Bum+IleKnJAFPYdS9NvFEfRS9NSVtrr8
OnTkPR9rutdb7ftm3mYRaDADNn0nleffnIY1jNQgxVNkg0onwWxeahx+zIMDsq5JjY1jR2alSLcB
Nso9zCz7S3H2XFVFOtH36g4lFXrRl4uHaCMZ459GF1R6L9DwE/RZiugmvFmBya5OH1pE4e3ybHup
/9TlBmoS0ci9HDFpoDdBvKAo6I55arkvycQOVdGLYucyX3pvijzF9Z7qcl+nKDuuZXUXi0hdvooq
UnMj2fhfP7Ci/7SuIZuQnooutVeD3ScAvTEBS6gk3/jWhq12s+HfoANOCctwZ5icfV5sBreQ/wIt
rGeyDDDcM19vUoFU6qN0BIdQNSSlPa9seR6JxLkLrY2nKTZ2OK6dDRA9DMxtKw/JhHmzFXBS3JaI
poOgsHNI926SxYZXIBqzHwNV/KRcSju28qLiwLla+0ENriwg+GARJIUuWnVWtOkdJlvEV+SmDXGR
xUnODMVxETbuIxh/qjVYl9HryPIl/aeMdH0TfZDoQ+g3821O5uaQG5wZhzCDqAeJnjGibeAmLGNM
jNMf634PRm3c1qlKH+O0c35BcBAkzVL3ORSLegIN0BLJbIq9NwYWyrGehoOZO+B1Md0zro7BWCxM
8Jfhr5RDXu5ammIXd6MOTvgQq8sS9Ki+jQ8KPWuZwrXzcBq8lNZNMoxLPffvnI/DESoX5bjHsJE9
M97BdQfmww0U1Txbir01gjr1GWLeipnc25qL/Z5XnKKXto6+Mjy5d8+JeMnQVEBhVAszBjN5m7S3
/Ic2I8jPmwzoRS/ORmZxgE/W/Lo6Kk7GssUFP674zOYA/iMtKHVfldEVrFLC3Dv2lLYbxyujTaru
8/5R+W9z7OtXd1zeZCnya2eNA1OuoNj2XhaiFEEc3SRd2L9GWci8J6x1soESOD5Wk0V0xz7faxVk
0fFziBjSOiMWBptuJOsA1bE8YLbuABziWZN4rtJ3KcJtB+4+qhoQ4DGIP/enrTs6rhDnHqvOqaTv
E+4seXetDEFSYnLPeNa4uFQtdv6iie8Hmna22qA/Eu1RbrvhudphlWT0F0n+KTRjt9efDsN9HlX4
jH3+nanpS7PiYfZGe+UtYmVRJbCHC8cWkU0jvPUiwW9pX2xM0t0SlV48Jk/Yo7ljXsiPgE2z13ze
1k4QHKK8PQVW/zR0MS8XDJLZohvsdnnf/m0idWPlI1m8nixZuC6G+ieVpK2a5Ct2QzYtmGWTkM/g
qKJ5itld4ANDIaO56elNyxp4dDE5L3PPaDyebCJq6oVJ22HJo4qbkQUU7XSsWRah7QTD+7IVbKtQ
PJSFx6bjeWdUehbTfGbP+i6Drk4O8daF1yllX4L5WwG1XqbkZtstLpzuIvSHLj9oUc5FGm2ylBlo
GZwWiakwK5HigfRh2UUIbvV8txKPr9Y002jUrbObs54kC6jW1dJ53bHzQveRpqCAfqx0uJ5r2Vym
hW0gOdM2QxGJJ1arJHxcqhZhRpVusVOOZe96WywbtChgbX1g//M8t75lNlWtqO9lKcHRlVGQFYZq
yM5FX7DMAWgrMWB4FuCvyEl3aTvfQNdlh9ALe+I9Wfzc+KKlK0uxNuUNGAupZ6yifLJXTd/0n6XH
moaBavfolMN8LcZ6+PZd5OJC5svT4ls1qGnPhfwvkFZmS7QPyiubi2Gj0tMEugpX24BSM1QYtKVf
529Y3wFp+cvylri1xnc1tY/K+NmeYF28syyrPQxAMFZFBZGwuxMgGk862GGr7Dcti2GH7jqvw56d
c9kAyD2WI1eYJHm64HxwwcPqYMVM7UsEhkMWSne+s/oFp4eJe3HK2fCxBfQmd+yiui8MkPUxbPRA
ILKz9zBhLUQ70kiJC0svgfV+9kPgQn5QeqdOVUoQJYdRnnlBdEiKotxVEtFbj1Hz7I3+xKcjU94X
ZAOWhDhl4X6hs9sbcGSKgSyIu8V1f5vRMwdAJeEa/ZuwR+njt4mqkXt7qDcjDEqoJ4GPqDIRCcSr
ig0zSHZ9phhM1kzi9h741RVlFaQStxpWVqD/GAfdySLxtg3TmuQ3OBNKfJ4sOJ2WvWb2m+x0mQGS
ZMnrKqvQQAtLjzAnyLTVcZcfQ9nByCh8RWGTptOCaX0izDCoZdlKEfRHgtLBld1U/memy+K74vnf
lQNT0BRD9/sYIm7xEy+fMZhvMtD1CMk6nZutWay/dVfknBz9jw1tYJOR0wb47uCGKvpbWYX2tukw
xEa13W4bi5my1PZfVMJ+jUu43y4yKI9h4WNQ6Rp/E2J2fQCGmx3cSbBLRKSCuHNZfRC5kk9DM6KN
csoeh0LChraYXpVREp8F1+K3zkS7LmYsCziTIaOHmdfgBYYMrPDcrHqvF+fYpdSz0gL71Nw0T7Up
nPdu4LpwYux2MhX/RNNUzx7cNfbBFAF7PEyyrn1XILUL88oUoT8KBsXsDKD5NF5e7xzhWvQNgJUC
1WCAjDy90/NoNoKY3UWSY9woTcjQcJOcyfpjxxuIVto2qJY2cccrT3PBdCZnjwURpPHUy6T8gZhX
3kYj27UzKZ/CxYv3eaKn5yXNAaGMKtlMdYWVUuKfKsOmWk8ulZlMumob1wGhWdGJl3pqMuL5ujVn
EpYYzVhvu4aZZ/a6Z0PQoF25NYqZraPtmS8wX19mf7k5eW79i/qi349pO1x6lsHsmFGKhzgr8G/T
HZwBHODQ8ZgeRDrSD/Rz7quDAXibJB2OxoI3o7ON+rLKqnqfBmUeADnaz3XDrRBISZzWIT7xMMzG
3ZC3tZ6ruA03rkxw7UUg8siYkPrwOsqbxpqPEi13Y7fLdJqLtAblij3HqOEzj4bWg+jL5CUNMRzy
Tsbu1s5zQ6TOMvUqn2X+4AxDeS3ivrqfkvW+a9K7C8Xu1lHMtpwyHKnziDXVz5K39TrOif7thMez
jg28fPcF8u9gBgAx2C7WJEkcEJtL18GtEs4bE265U1p+S4q40wDY90zMn2SQBZzAqiAfgkArtpXV
EEbySOKkaUjpUB7qNqZNwe9LWUlKYhubboeiRKD4VQ3TzlfOOQ/n79nnx5IhhWzl/mShfnd5oeJa
r11ANZAEtwuzbbZ57du4hPvj7e//H4UpH0b/kPpfdRewTLX5g/CCxIvdZG7FG36PTRlH676+TrXZ
NoAHsPEHeQoWpyVVZlD85qu1lNALog1hG0QYeZ7Qh8AErGauPj9Epy8mPhjm8f6rnPEEp/ikM0fq
PaBSnKmyPAmVvpm2uBYKw5XjiD+K3UA6di8pN0wNGWjp0Eg9nL2W2Bb9tMnh3K6U7C4NR7aOzAsk
j52MKpzO6rAkxcvMH8hzfbJdqte6j8ZVT+C8TVPcAR4CgdXd8LMtE2yq0cMUFJ9hlKwRWNaU0w+p
5fwRDmc+Xl8/64iikI2l0uXgZPtY+5O3EpmOpUWT2GZ2sYtBXG4sUb8wVmFkDc1Bu9CIrq3Uaye9
tkO4B42I6he9xFJjb86PTgoYv8dHAyu879nGV5Pmuz9CKcFWu0z/WhAqNxFucRUvP6kB1B+56wna
MYoB5g2dExNbNrYHZWsBnTj07+Ny82E0Md/8sEouh/Ihs8et7cbvjmESs+QHyxWHVqiTlUaHdiJH
wc5vLgvzwmYec+RXL9CfBe9xyXcbG6z2eQoI7/7cKWq/zBOwjiJSQcHZnecdZQCG1Z8h/ts4H/Uy
bcDj4qe6+6Oz//z4hmXpgqeQbR4CeCSelMBxVjxFhQfUtxvb8yLQ1e7gVUCHxJpggUHFWEUuP4TK
iE6Y7UJA8/4YpiJ4mbJpl8vnAm5nyhMe2v0xnLPvsBSwtKlZRw7Ej7n+tlS3muzPHIVS8OayWubi
s10AXCHmWYXYw9njWeo8MO6dTQkFlpMbd5pMb4ZnY6rkhX8p4KuDtayiFjfzaMjvOuxPwBc6YsoO
oi0o6a0P7sFPsmtInhy1BBKyFwuUQ32PJTa7SGOSyOr+LdTFC1fcttZm25LQWVT9EJkWj0XLw3FP
3of5A4kqivV8zeR/yP7Elr2Z21mA8KSVGOGNDbdxTN+TUbOOQf4jqHiE6vERNpnDOSN4+oONwENU
YwHnAzuG8hAU+unuf0tGDKoLGLqi3mXWtLeVxCPAyplJ3pFJ1npMwj/52H7VrfUq7XnYjtp/vz+R
CI8kPPmts7QfJTBcGOv7yM9OQofescUM1RXziw5e+uRDQJFYJeSW7Xb4sO9rNye4bgrn2KNp7wiW
vnxjFy6bAVJ2bao7c5AQYrRZfGx2YwBbfm44a4nKTAJrKgmOYDfxMSYWP5/TkQwr61Qo0KL4Caqp
dXZ7h7U8MnrsoQiFbsYjlWXs0Xbf+lw9zAb3DrfArspKTLflQ3N/PlsrvtCH2ZvK5Yyd5ERojBBS
l3nHSLPzu2+xr3r0K/cHwVn8x2KZPtn7d3Dvhp5CAmKwhvZuFSruQA+cP8Q2709Dlo17z0BFAvVZ
LPraegFemonJaIPjfVPXCf7LrmRsVOr6S3eR80T5PB8Sx6+IF6b9RShTUr3RmtkRXYXyoYZH8ctA
ndQsyPN3eCmcDRIwmM3l2HDDuvZ7wr4ZlpBqa94WjgKaB9ycbYDY92tfv4HhuUDzPjmLgiXa7fUM
jMTIE/YtSrRwQHErJtb7kaJGEEZ2pMvhgTePZVp8QE8DM5/21a7MOAfLxKJ+bp+imcx9CQRiIwnL
rH3mxvtGedeuv9ftCd4EXvFXpckLsJeLumVYp3X9k9gTSyMQAHn2zBjteG0IJhu9Dwa8gU7pP7E0
mb4OQjZ7YzDZJyo7Ef15YY3Bii1/L7ViARXbAHBj/NoW/vm0za/cKwQWnUvnA90GFOIwoPBxV9Ip
s/wA7TkcsOAtPhMDGlTtZdbaJ1nOPp3pDxP5v37ArsQYBAbr7uphHd5vxxrX4oq9NL+aT7/0kOki
6x6XsnFgR1trajkozG5SI3Yi46OfJO8QCKz1VGY80N2fGM0fBNCpnjFnaiB6HeeBzoMzCw/2uZtc
lIgfUXaeaTSRzkKn3uhcXdXk78K2/1gyXjEzD1hhxnrbcmLUosq2RJp/YIhcmFdsFt7Cjv0m6Dun
YurRPp2zTSkNfehT5pQdpTiPEZv3WBmGFkaUiD0QOG2r9OqP5iNaBCuUBskjxJbArMS1biEtZprp
wR314k3wBzjVJptFBFPfq3UfRi8OMOQuY3lmFPVqW3NqwPGIuNGbidVNNsL0rF7uPwRI/rujafyZ
pTjTmvMoFhANKG2nI90iOIA63DtGP8VmupR8+1XHliTc0hsVji/pYD2Dlkk3bjzDbRipYy3lrEoX
MJ5FrjOq8edXHvoKZ54C6kyTTOK+QkGLYrZOdBgyWEsEbj4jRrvuF5dEvHnVASpqxeFjDBCtyH/0
cuZMQAf5ZNcGyJyi62i616YB27oo6zVsMZR5OCWMGtnBkpuf1GfSL+xoy/I89qX4EGvjsr2ijIIW
nTHUtnG6dy37ib2Ab8mde8V1t08azMGl3a6hWA5MovRVYmP3BQ1R2427CdSXtKxPV89Yz4dgX3CF
JvQ2nUHHcCSe6lYR4ujzm0CLKTnhMla8s3Jzj4LKttH6jdHRwdXVTxjqc0AfbuzoXupxBNC/y7XX
Bzm+R/fMU1uy4K+6lbg51uMyttewG52taUm5947doQzKeRvevYZhpD6NNT/MVchYavltHBrCaVnK
hxbXoEt9mJOKZNXhjV3tsEw6wl1cH42ffbNZof/SuL3Pqp7/dGxUvaGwB6Qm7QfHH25Z2fknV7bR
nzId41encsE0RQrrpsK3AyicnyimQHKdBBpAjDtXhwNex+QWz2C7NZO50CX4YmENYrhs6xSDahQ+
z4o9XAtBnm0QanvVsnEMejIdeQIFvLt6pd/umLjUANz5E2xiPRVuBsrJZeOkbPlgLufCvi9mwam2
ihJSTaXLOLQibBOGd+Id5RvicevgCwSReL89mOZhiAG8Y5xhHS8jaOSwBK4hnAfDmGwb846wqHON
oWZLQ5isWH/KaMOv5M7No/+wXAZr5cqKkcB8QZ94U4tgidFS8RN5ZEIgR3zWpAe6Qb53IBBS1Wsc
5uW/OB3/ciAlNy9xnv02emf/6zM69MH3HblbIuDYJpEvSWyDBrA3bSSfCsgsjDQObhuBK8W9O2Mq
HFRsrQo2Ge1BwFvXytETOSw81zahAJ5O06Y31A296aYKnwTDBgckPmtYkIgjtV942WWEhz7DrbX2
vPAL//xr6PVP5ex/3MVfxVrGEko80WwYnlmZX0vE8zZdTinfmyfHV5MasYIEwjIWkd75E/Ztdu/o
r2j4qPJIIbZhpRpGLrwMXVTm2R7sECp8BSfBkKUJMcJXdXqSsaQWT97QFHxysbPYDiIMYChVz87s
AaOw4FMMQjPgALzEG1u+wB2vYFpNjKZrPq1dcogn99j0KW1DOG/F4FZbNO+n1G6f8COHx8iMwF5a
sCVAUHiP0p90ib+qyPtqQ9zibXsdm+rmTuaifBx+rikOarFfgtDR3zJ1XyHpbe8+Ui9shiNKIV1B
+GDK+XnsWGFrs9NOztbfLu7NUyRDtRmt/KHJu6egCEDuW3RNbF/JrKesEOMqZQYb5QX9Jyss9wvY
f9caH3JPNIfeYcyV/v83zazp9FTWHTm6aQnSg29SrMkag5Zc+npTtmF2mPQdxl0wJ23UtGWVA+KR
7hmQTsSfWBCs9XuQpD2AxADsevVuj9EHRqztXMdvdYtlkHP93ZflDRvAqU/UUWfTFd/6eV6iByYF
37Lmw6GNu1vK+QNjy1+BvLFjOv+AqLch2u0xq8qg4WDKC3N7m4O4XVzvlNDV9nhr04oiBkWcse7a
jSTUNbrSlN0u3l3asKX92vXUWy0bUaNlU+VedF9yvSeGX21mP2PpGXuOHE/hHxPMYtQSvBJi/C+Q
1PIyXvPEnYICEz4UupuV+bTCFrTAiXEWKnwCckAwW/X7nEm8+8lqp5OYmG4vYb6LEnrpSF/R6K5R
nhxDZ6G9xwCs9Ax9zGUFlDL/UGUgLaQvrpufMZZ8JUSXNnVXfbYT/Ce6gLKsYaE4LdM8Ca6WKwIM
xn+iZunVKir8eT0JvPuNB1beLwNxUPPAgoRl8A7/Y+k8luNWkij6RYgACn7b3hs2ySa1QVCkBFvw
/uvnlN6s3oxENdFAoSrz5jWtpWLsHQPXGwKkIF9lOYBCD3af+cyaikLbCPQXG8aREIsoYS+FlusY
nAQ40zmBwqVMfYL9wCw4HvQKm9hc0CpX3PYc2tDe+demJq7HAI7x1YdIMcANsZyDkeEP3R0amLww
ZQ+RTNWy3rhO2Oz61E3QQuHBtxyCWP9d2wXSsS7SnBune/6R56kL+QJWXEcSOWQaZdBUFGQfJ5bd
LMfUtzaIIzFSJcZl5LlwLJSzhed8EHRLONmwJs0UfMvGl9sx3C5bRrBc1qmvR5eoGQ2Qv1a8VHGt
baMuxlPcGd293WMgLyfqw6j33MMQtDCGCj076fj/7NhuzHXg+HCd+rnYwu2Qa4is9mnONTxKLJNi
aVCTCA2jfiJe3c2cRxiwW3XdrPj4ksxeDwWjLeIjUTnDigwP4IlmtBF9RMVH2VbsfVhuU0t32sFO
JhKWW9I0VD7z1q5D7J5dD6Mhp5MOM8u532oO414MzGEcMpneRHk034qWN6/TQhihvq3dW5M9Ceim
Zj0Z7drHS20tKyZjvQGGzhQiWguzJ43TZKM2B6xFjCRzkJdZFVYvdXIdqv5HYFvA6kqcnRNqgbVq
cLh8OMpBocL1YKGB3K27KeuPpSW8k9QGiBeZl1/HOVfbuAWoEc1eick5VqsL2pTkY3Qab8te026n
xJ/XHZRNvPOZ9BkJZ6lbB9k21P0/NueRUuzmvJYu3hzwwSf8Q6Ivi9nEoqzNkx6YGKAxy+JtKhhC
jME6VeOu1qcBtvcSxExju8NB8iy95rulI4IT4P81wxL/VafeOb7z2Q7JoR3SQ2wSZw4oujHB0XxZ
48oZNTdYE2t7gKWLfwUZjwaSmkDEH7JurUUeNGsPi8ZUEzerq35mUaNxRtGwGJQ4sQyUSAbHPZYx
mhGM/XTdPqbY5kDfjQlo7z5NuMJK0LWq49k66L1LTdd1b1PXjTCQSavRolPhqoybklEX9wLK6iqb
UPUrQUaBby/s+wP+4qvatp5jlSwHY37EosBxINoKAi2qjmmtXb/i7vyns+FGRRUtaKuqEhmenMk/
pQSEGqV2HhIFI8qTaQT7pix+R81QwZ2UhylObmMCKlo7L3g1XYfO+Gzm8aXrHeT9NKUpwUpt7AwL
u9G+lDDFneKHAA2KzOKaztbVLW24MulnizKv1byt1VQXAWZXYTtDVlR0mnBc4mxELhhjAR5Vd9sx
L2VvoF0X6UeTMjjCAAoPwxNY4KuOL7A7CHchsmg728NhSPEQ0OeC4aJW78PafBG52Lhzelb/347p
JwXW9+kQgiRN59AjOAV29e+sazahO1x9XT87Zc0yKD8r5XHSyvHdk/2p8BtfxR/pmKzn/pZpCJhY
i0aymw/w3A6QShg2979QimzyTO6h2FwqR9+a0I03vikZP8srtO6rAN5yIBXBFcM/pwiTuxU7t6aa
b8Y/4ctwIbGzPjZJ59PoaifKUbTFFTjcPy+PuIJGVEPjtzLndbbJ/eDFY/ZE+CAzJ/h0QdU+wil1
fwG+MIuK0uw8wNPyOmzdgsr5NApjL/IJeyiDamWBQsp7dZDlcHE4bM/SuTSM50gcCfF5Szj3jLz4
d2s7CIOWyDAbwTNqIH0yiqlx5DAxGXNnTApafNtMym5K65a5K5C5kTGKDS3/LkDQSGclXNxNCArH
A9bWciSkiGodOUJ30ShRQlJ7IFx2R3gHAEDt8AsnkwdWmUR5OwHbsSKylLq5Mag/cIlfDTHRYH4m
P/rCXQqv32Y4iij3LA/trV3+HuDL4fmMY27YLhXSnDaeOPVCx9WfgFwFLNShni5taxq37Yg1BSLY
GGSzt6Z1jitlTV2DeJNIDaBcTMhxfT0wYvj0Rw2fKpTIZbrmgNkkJubXAXSawDwYBLUzVz+0GuEj
k2UuOkCejNHXsQqNdd1HTzKklxM2B5wJHAkdXZ+hosTfunL2EG0zmzXs9M/Iag7YiFsDG7JMAs0U
5qs0sKeVU75Tcgg5OlD3I5V7UsX4NAwkA8me8oEqikZAU9Wmnn8KmdxsRsUIMJle2RAL65QxWeDK
cxGhDZrbQ4+/DVX1jGluhqOGaSEyCspTjWxmHuNvu5BHhZHMkzgjFrn/GyRjl7s2G/eq+4Rwh8hS
/L6Ot5CuN3PA2VmBatZiXukBXO82pvMHGrJLLA4wjFkGBuIESwQPP5vWdjlfa9njw5mNuCEqkvJ8
KcxwBavw1wz3xczQqksEAz2FQibf8z47qOuKggj7n3fA6zNHyMrL0rcAsn444txleVRxWPnz54lN
baBbt1SqlF+Qfs/ferK9pH1+CYVHz4txhJbs9UJ1q9OaE21dWchZAaz++dIY6arVXSp1AnMh+AT6
KTVa3He0MCWwo14lSCEq0yccl9lvEsUrMQcQI71dmLo7m1YphApOqKviozt3r9cPVerdS9vYICiC
7SpMZBFWey8FefWJcWxIDZ3baJ8FgpkbWYYYLw9XOC14RWTe0pJ0iZE/PZNkBOa1vaMLA2wxldZ7
ju5nMUlkk+a0NJBvqxWK3mDZcf0DloV6gdKGlR0M8zoL3wsOul7Ya8FrS6MLIVi+ZxZy0hQ2jFFn
OMZ7W8fwrJ3XRtgAWjWkBIQvEeWXXpp7TKFuEUawQ+N99rCB6G9fCYhSOfdsySTHj84TC+OrI8sf
XPAQFrPc1asihYNynVjsAJ0NKUy9LOarHqt9zJs3stbkD6o2jZ9FB5bE8GBLgHlnJFkS386U6sG0
VlUL7Ed+CdCM9H9qvWHKHv/JSZQExXOW6PH3Usfql9l+sDBKLGxLG2zWM++d1bwYtXms0RwCm8Bt
r1Mm+PPJr0trE7Mo6rZ4BTLbWD6V0lwg7rCgC2GIthza+OlZqLHc3j7AmMKGGyYFjUZJFzG8BRa9
KvWixdaDGUtb75nEbfQhf0KCwMArIfl4CJKv0Y1ZTi05Zwwk2dxh6ldZ/MAjYSeJdsVczHsLoupk
ECaSutLBJb79crseMTOu7mvTCPmWY/6n8Seb/J0hWuVmijocYfpm8Id7lYOwUB6pI5a3uPrCfe8k
5PSW6s7Ns4FtwYMzPM+557ZRvPltcBpm+dnZ+rhQGuAxjEgJsa4+AFXrGS9N4xAk7zv7ss2VK9NI
WDt0Mq2/YWTzUtTNTwEwqnF6LkiofhQqeFLzLjJxt8XMSVpm4m5X7dUvo48RDHbnQJu/gVDYcHxx
1/RNJOQusOfIjicrBg5yumjDDFcjcE3QZJhgefEVusk2qxg04n4LGRz9JIhwkRt7v8JM3cv9txbS
9sJxVTZSo5d34cXBJdTQSNL1j+e+pIFqpb0SEIgGaC+suJyy0g1WFBFLBta7wgphokDp6IEwMMOI
R2vnqjJwqPMQtqXLjI00phPYuNhmQxS9MPuZKfc9O71iVWWDJmO8lLvm9EFjS2JH1IbDQwwCGLaX
uJ2UZYJ7Bz68zFy1gSRBuznr9fxZOTBWxzE1cRngDCOSas+iwMSo/KDIF0w/hLYZBzBYjQmb56fb
yJ0+u6qEBjsMr8w33jQ3CrF+wQ21p90rB5d2MdTgATmXjMTUhdbmv4XlrnrdBIRorr0fM0lFY2HS
VgPjXOKyOpcNSQlOd/EBVxaUgTvR9XcYuMWyQ8Lg1kO+qqFUUJL8pA2aVSo8mFAvrZQHDat/5EWR
82gtjVstxWS+zHAKjlC3JuU2Zb2VIQ7hNfjLruO7/rEKm7FWl/iM2mFTwve3IV3RZya4R0t7i1o9
/+URifB0JBUL0DzqrWche4Q0TQSQmRF1ivDG+anC8CXHawDLyd8OTmDSYdIbjzcIRspRajyTD/qO
vPeF0NGXGoeAMCBt0Ci8q9MYBpkAHW09Zq5XsEnj1k0kEcWFYrfBwa2G3uPNmqBt8GFw8/fdrO2I
6ATCI1y7SpqNUeP2b8KqgavBlMsvwCeanTcP54oCXKPLog3s6VkZ7hJGzhGU97hVmO3eolRpRP2N
LINQm3IXaulpoN2nwT95ykGkgBMlW+qbsMNVZoCEdRqqtGHaQq2ERmjc2YERvASImegtyPZximMh
Znc7lcnG6yHkZb6ZrATZg1FpH1rZRN/WTIi8mKqHSOJ7XCs4BDy5pXlZFcxYIdR7xTd7yDsTD8hF
hjkfpxqqz5Rn/QbT4MCgUioPcTNhupRjkFhn+8L2fYQMeQlnttbSd2U8wRwMxmTPutCTGJ8UxGv4
EsOatjDlptCLe7JnqP/xU1yb0/Rp2cWJ7W3nE/qNJ9fenZNbn8WbpOuuKKdWbiT6A7bZFe6u+AfF
mb1OCJlf4YqiLYAkIo575iV09YKWgypiZ4yMe+1xujUhmFOSQdBmvMIMprFCVN09PIxzPJ4Hq0hf
ozxhduX03zMknx14lEKMi6setHvR1j9hEz+8iqoEWswmg+Sf8pt9q973rrwz0N1PEjbB0KfNL48c
PWpHXOkGRru9WKFouDaWioaLQeW8U2ElH51WnO0h5n46myAzP2zZPCbl/xOw1WN5sEqH8WqF2g47
hyO2dFu36Y/NmO4Ae1/bEKYebk4Z3mrKIXtoFGk0pmAu2KcVTFckb3TnaL285Syx52hJvzMoymWp
cgeYpfUdZkHtaS6Kde0A0KX1G6kqKyNx/xqmDfV7PmkNWqs4ZZqWpDlcDIIsUDMSM0JahowIxmg4
7U2dRWCtemjnhan8d3ILvStSThiy9p/KaAeVPkvgEjSnBcK9gYbVUwrH0iWkqrrFXKFw4Pe6cHXH
EVA1r4eFixHxLLCljTFW9X084oNu+K6q8gpPylnNCJDrZtgS9UBJpKCtMgnXjkcNOwzcFW3YYq/8
VDyZcWoupdXKZeW069GCExShEF+Yo9jVxG2kWrrTZ6DMSlEY5l0vUDDaysMkrNBN5BjOlYxzm1hj
xmFap4pFqTyzV56OG5iPToLJ/nLC81syzjOH8MgkbWsoO/gMtdQWBQfZDSUGF5goE8CidginhqxK
5QkLprnijk0mmjt664QgQhSWC7PrySmKvb9Qe6jRpwhlbTWfehMItjYr5tqZcRvpmZK5GZDJYimS
2to+cmt1482PqsWFxeDrRd16sHAywjQ+sXEtEDPFUvAxieFi2miM1DU5fNW5RJcfafgniRuruFtA
0sLMSPoIN2WDHQLouRbUrzOhnFsRBnjhhA1zKsltC8e/FZrGura3dUdCHRI9nKh38IrXke7/RkP0
ZOOGR9dzWpYQokoPg4+wfzNd4+rW41vJ5Moex48i5ejK/aeH8Ayv+EdW00MOFjWsqJBMNUk1v0Qj
VjbT0ELrmavuW8cE+1NK0z9kvQg3xuR/uXnzXcD8oyFiS+u7dD9bxZEMH25GskFNiw7WvRp8s1TM
twnrvETTwWT7b/VtEqaheTOjJc/PWRXtCzflKJrDW6zXIx713VE9ygm2Vj7/Cwdn9YpzKeetz8vo
6y4yoeYF40BmXNom1dWwzAxIrQv3c6CikTTdwnK1feJY/4Gh2AkYiFwKOe7Czj7WxDEJGa9tS3sP
zWSrXojBh5DDrgcb4ezk8wcuv7xFndj6ow/fxbhMam2x6jJYcB51hmyK56i6i6rwODNI/tTieccg
Dmatt6pbfFQfFRawsYS0efYQ/g8FgQ65+QtDtaPorVve7TteHbmHzwkRhYjYOl4i0F9WxmMcuNR4
rxaxZUDO1qdLwQjD+puUjyaJjykIaEIfmmLJ4gUlKwpGF787MLHPsAXFB2RbVIz8cq4hRwTXX+Jg
p4jtHhUZ+kpG5u4F3v4yh0WWArvEvDROyw7HDNaGsEApzTaX3rnMOmdIiwyv3Ria3FvNtC6rzxTi
+ADBwDXeB+fZWN/8PqMsN9MANMy18tqCVuP4ABMG7MU5kUKwthLCg+FC8C9sLLXdBDcZ0GnXjJe9
rcOB6JexLvG3e3DBTnBpMJpAy1KCRNokCBKP4oRLvg4XiiKvo3Nr+5+weKbY8PGfAh8f/uE8GpAg
0cU5OOq6L1P+w6VnELWYXeNi4ykOztI2xsXMl51ojD0Q0SrfdG7zB9t4gf4x3xsIoNQC74gCNMPw
HKmuz93nebI1MU6OK/Iz7VvkA93H3xbKMRRkbNZFt8/Zx9Qnahoirdr5CoOdj/x1FPs4dOmYIkhQ
NLbGg7swojiPSMLq07NLkci/Dlm1kh2av+CO4qKJuv1jyMdV3ZUkk/6ZGZd40l1MWK05w6fPjHec
2JD+e2AsGl1aW/VQOo4sliSU25eZqqRyvojp9LgRcq82If5BRe2v4QamHn2YvOVi/sOfikpcTKYB
nZXuZjhrQum2iE/3TkPzo1ynHIxsbM57hx5twmvYMwmSVFDsdFB3Ri0mv3waEMgw8FS/h7eB1Sux
0IZ/sOhdsRhTfBYmZmtMMbgLZIZtvWJC6fAYxu8oxxE3d1asQa1/qSXQiVqA5Onom6RAINJuKiQY
ZI2s+LqBsGA9SiDkN9N+s+GlOfWXh9OaQfnRax9JyJBQ7Kr5bcCbEhbdPsJJpC0wlxEnF/tiK6O8
IhTv/xfaj5sk+s2qn9ig8b/QfF+5tAAI0DE52EfgWWc674yB1b+wOpMZBexOglBwqDxwzbObvFpe
sENxhXnF3tbi40ymOgWBOo+qyNwa0H/5pYq2isSHjAzilcLowS+rWw/oCdM1RrH827aBS0r9LSKU
BUaxsuqvhFkRa5rrU08dWAu1rtwbbBTM3k816hOSx3aaOx7yipDFhpZC8XI6DHDE9Nt3MBUOEcH7
P7xTbT79agDC0+TJrU3nZlcZycroJnWF4ajvU+MlYm24XrlmKLJWr2rb+wcreybNhdXJVeBuduYC
1OumFu/wQsrTkT9g3L4seb1GtgNPj4DxXgssYvkXMa5J/fCk2qUb9dZR5yxYWNw4Qb2bYwVQEMIx
3whrQQddTovZeYWD088EEbsYs8HKnq0Nb3nGdsneUFnf6pf3inykPDX4vWP+0+DQA0sAg139mOFq
WYvmmnFDGBc/eRpwaNYmwjMWefzVwkYpXCy+jKsvH1x7hCSHANP17AR7N86bCz4yW+bU1YL7QqsO
uNc61yJJv8jVY6wU0mGS4/EOT20/waFTuzGKvgP9J+fx/DmZzo5bmZr6KVf9pQSYDvAkN8Pgg4FJ
HXeXEg5vpM0rW9p7ngV3a4qNQwjdMWC/jrtsBQSMHL6jcX7ny0/c2sH7IJdmMdKcMsbaQK1eTcG9
JoO176NdyEmiAyoO+NpOIzUgr1xefmO5tyA/eO0LThCeG/JhC2PNlnvVpefO/FRPoW/lwRPEPFO4
xU10iwpy5nKNWQ1fTi+PanNvawgU8KHbSsdl19xqtthbY34NJ1NtjFrXvjP6h0IXA1gjlgrTdWcX
KxYJthVrYe+JfSSJQ37x5P9Zm3X7IW5dGMZ4HPIW9Wz40avQ7VeHP+FS3VIl6skPvkTM9fAzfo2d
KSxW12lwOXKOI/1RBH13oCcqCNx0202KT3E8puvYf4Yx4dMdQUQz6AZMgi1INGBZgNclRqsh9oqq
lFXvQ4GZEAu1EsWt9zANhUyljhWUuEur3XDipD4sRQcKoGB6225KJlclx8fYPxgHnOImW2jNk0gi
tU/IvePZa5cywowuPQ4aNQzV3PRVdNGRv1ULhnz5Bf5GvKEry3nPKOBbRS9G1JklxbfGnKcGgHaN
bsvagL7jyceEUISNLIqMLa59qyBwKX2rFZFcK1Pzv+fQIr8KwCanOogzuTOq8q5+oOiqBTuuo6fb
FBp3cE1RsnmIXGkf90ySd12NUadRnC06A07OEfmyOie4UoPmwcOvo1eEa3Kkho7JQurMf/FlOsZZ
jg2ho23Yq2VsvImgfdqFfsSu/LUQ6XMypxdulREYy7EOPtWr0U0U07xqI1OuMK+uneG84r20bMtr
V/FKMa1VdQx3VupwR/jX2LAwxaJ21ROq/PaBP/qFo312kaBojCExRa3EHsAR11m5zGaVQf2HKCsi
8pi1aifiEHYxB/ToIP+79N687pNTPx2qHuu42thU3V4vjbtaJB3uVrApsdDj1G4WxLjsuAXqjB7o
tLTyrt6cufoAeMI+AP/kHg5Ckto7g+SiAkwxS8VeC+aVQH1hdeRPe+wv0zQdurn+a8GFXkZ1/U2o
167OvBejtS+imY6hr63wTydsFRcUd2i+GENd0rH8XQYYIhckm1ZCv2Gp19NNoFSiKh3JU7cSlNnB
NPAjOH718QTLyj4JQRApCUwHbUo/dD/c64F9KHrxljriGgWuvTBTLFYsuR+c6Yjf935ui70v4yeZ
iVsyfHYo/m8xNh25n36D2PKsDPND5s0Rg/BtHQR7kx0AzGwbYfaxQPW0HL30aliSLwUUbPtYv+SK
bcfiaCzs/exp/D3ovDmWtQn7mUyNaOtaM2s5EBtc8la10R3cKhzxQ8LhguMwGyuD7onwysHXxoUb
lT/SlUdbq19HSTSQZ1W/B25FEutrsyVbO26uVSWBG/qzPib9UhPtFiBzr5Oa7lTGNlRqSdQ+L2kO
LzGfvN0sjUeGS7MqLgc4cAx6dkiYtybrV3YoammQnXy42PWXRkp0LG6827o4B/pbzb7JK6u244hN
C1F5GzA1fzeqD523ptDBiTdmW51dSESkMMHRZFc9GwV8sjOlsqppmv5HT+c1h2DP0vLY5xl4sPu8
QaPZ6oQVWN9gOIscwmMOyFG1Zy/4idonJx/nn3pjJgZJOjbwbXonmpQxnEqgQxzi/zKZ2KusP3eM
Xtg4JaUpOzDIHLOBizS/SlxjsjpCsXVt0rs6Y1jw6ujQiu7XHL2m/GI+lZ1YLbUI9BSG0mbuP8J0
Vl2OQgcbjspx+EQ6w9CLoWTSLUPD2Q7EARjjBxeq7g5boevioI9rnqqsuXCtfW1AeCpYOsWHhSQ7
gQ2eYdEL/Xo5N8zxxZ4ag5QCKntdz452TSkp30cMZUyL2jGazw6VxQiqwO5cCGRuVcMERt+p3Zag
sZXRvucwZCb7h027crlMXlJ1Z2KSmAFKTxpDB54biBSIEucsBR2f3HOiqqnHDPNfm2Hw6qhSoAVQ
OFjioH7/gHCxH9lZ/WdOmyRMWBJ8BpcRMPwRzd1PW+wd3nlZV344b7l/OVEb7V+ipSCBqfaq9z5s
ivtA4vFC2I8qM7MGS282Vun8VscaDQOLhx+FarzIZYgMiJtSBatQ3HgmHKFwppF6cPJfXfqNOIlw
8vn+77NV3ab+3Qxluhjhw9MaCeedu8lP+9l3F0FOovTqeEqY6C6T7puFYSZMJMVepgTVOswYLywB
hOzq3VK7vxA74P0jD6Y1nmqYVNFAVjGnFt/EwyKv0z5SO9148mbIvz6VOZ8ZRY+ZmTyUgAUoGbmu
xk6wKiXOtqwCr5/ZTE4951ZAEY74fNslZ14JuuZKx19IACRGr7wmSYOtP67AcGl3zK9WHq6nA2Fg
Q4pOOUdCgXdGj1AluWmg2FyjKguBO3dx1h5UVSrz5DIOydoNfgodEzSSI6A6hUN57oiTZQ3sSK+8
VK2y8CeLFZ4BR0Uxv6QJi815Cj1EVTeNK7VNmGhV1LhsFUX2ji9pOMxAeQG6uDmoHHiIzUd63iC9
qP4FC8QlXlPr1L66jv+pmsNR4l+gRSoZHBHB6+A+mT1hriCfxEhmW1mYy9b7d/6p90rHg1f3tEXk
wvjNJ9jVXFsyJe9qx4D9v0zc31bnXWhyGV+jXSmvCZuAVEudDWHMvkJc7OtQHlJ1KNbyidkPfDxm
cazE5Ezr4bfi7Dtik/BttSpAM0PJNARLVrzf+tD6sKYwBjQn6WIMdnH0e1DP2ntXkc6Y5LN2Qnep
WsLIy9d53C381EGzJR8GKBu+NDfG65C52JzSdVX9uwc+tz/AJNHwqEL2NZOAhWr4Bc0MWoxZWveu
c+7qmDDa8exm0Q4SwSHimwAwqHrWdl2MRhhYUzuqwG57PFpYcsLIu4wJjPlYbIDAVi5XlVR7nijv
IZuWaqrZWdT2HvTBUv3fgZompaHwu8OI7SpXwU/ja7ZSvy0dnSW9B98R4fW/dYg13qr1y3VM+RKD
PaiNX+26Xdrs/5kJ65vC+jbyZjlzjEVkCbDLSP3/K1ktPRYUi9yv9TXbMk9avdBjsKpocy3+y3sa
Ye8rIEI0TEF60774rYKMfO6C+qES5Hpmk+CPeDdmCjbOcpwQoMZSvTYggU7a7oL+RfUAHm8iFhw3
aiV+D8+7iOERyofafHPWSG08U96umNdHLfZUv7L3cKPUQuWnHVNAk1CSkM+2+2ODqqiXVxcEHBHV
UcTK+mBTAnGpllNV6oCj6hayHTrBD2tx6p9m/6ZOthqz8Igimo0tQA/PBcUNc2cK9X+wSPY5DRQZ
ygHeeCikkHBa3Dzei3BALoKHXla/zcyyWiB2GMgKCjDojdUZ6OGbwSWr5ZuoMTekJy6dzYyr5skR
ncBTGtd1DcM7js/qKdWZu1P/zfJ0ldooNz4MhIAKXFHPlxOfDg2Yo/7Ctnnpl7gOAng4UCS7vQI5
MnY6nbQAtQma9t4szA0s+XXU/5odF8M19F40ERwLcfeKGzJMEHc3DqRzYzibAOCpM6/kUIfBSqeQ
YVFwd7x2m/Ek1A3hi1TWZyeQS7BH++klSj/U/1IdCv7klLgXdUsC52XkkFYHBl9WHd0TJS5r4t/g
LreXrDwnf9Djm855dPmr7g9Toq1RNBeDSkhLI7UsOWPValCXW1ObjyJmDpqseU7spNoAmMbL2lMY
Jy0fhGcXdrdq4wBtCyH6m2eLt4mXCoDSxf0zmO4NRvV8D9ZDEX3NeOkMlr4yOCkpBZihQAPf0Kin
6UZdPiswj7KLZb9J11/wHHNguiqBOKzOvjpdK4RGPT+1RtVJoEA2gEB+UoF4ahGzshGZrAEb/51I
iq7Ls3Jon7tIOyqskEsxaUn7IluBRzGRoCY1l0Iz8cbnfeEsiAUxD08/euej/1+AdX6ukKiGjCGb
B0aBDtdrF8OYdCFjU92oeoIu3uJjAhxmmuSpDgOmDXBzbnWBzRM7lchyxFTfHqlmKcc0Z6qHG6Yq
Moi22nHfbJo7epeW10ahTSWQWbe3evbtcKtMFbD5v/nCYeiHho3SmqVF4qgCqNTByj574rgBJE0b
slfkunTgX/Hp6lxFp7JgsI60A2tk7r86n8zAmF7V3sgDRENsrEiYJrsnMz+9jErHCSryzmV2NsU4
w+zP89cGzwnsXXyIp/1aN8XSD7ubOYir16DmVzxr2+PU8JvCw7iFehwRSEHswyLpYlSksK68En5U
62Il4aFOsTMcnYI4eu1pKdwsvw1+2kOm9JLH5DjTuyf6nHBEt7iQJtrsnLq6UhwCAsXtvZMhW29M
uVBNGxyo10kqz1MNrKLEEtjrMZWyHzKL9wOMnUWfM5lRBZxaUKPdHGYsHtlJnFn7dOiCG9G+paXL
jVChcWJbgg71taTygQQXDxMABuaWgRhWrkXWGilTRQgwGM0vmZ6jWcD/xw7bmwLmB+YHxqht2dxu
HTZkTt+c1dumGkf4938NmhA1ZPzv56eDkaRXXRteETBhYNTV777vf/YeiiYHlD+qv1WjpRnB0Uni
A8R8gARzO7bpKazctxxfjKVuX/TGOOGUvx9BNUeHAIax2tuADnAPL6FbfJbW8PSb6BAm/UqV/qpp
ySi0PLe51RN+CO2oHTCa2Ko/nEqDtCDHeEQxYFDtNLeI2YvajSiHjw7bs0Pc9gvD57umg7GwLUDF
w1g1KiqoK2OyMHTsK9K0lsspwyQeOQxSwCjGnJjOht/gYJo2w64lrWc7eowB82HEKz60X4equrY+
4bVzdsd27aAeazHMcEst5TLYn0tDXhjbXMjkJkao35v9GG+DUEcFUVHM2pZSQ9qJdeYIGletU4t7
KuW1LxoMKSRN85T23j3VjPI7xAMblb0Gygkmh/VhSiMbgbZnWLnh8I2rVGZo6yHCxErLCsSD1nsT
J4+B2kOHQIVUBv1mPBKyCUiBmOEiGwo3BTqOdQ7pAbBlooFrPbErM9I5U56kOisLV8BTCsqXf22a
Maq1sgwarJ2osV7Uodf1PiBZT4cDNwM59TBh3GrlocEym5p1kSJrqWgmhaPPaxKM7qbWP8lJhT+d
4RhnUIjhp4SkvZYnLq7fDa0F4hHC5+gqUoWzDBOaEN26BmPPyPw1VtWYSdGdJtNvC+I+ozKCuLDK
uLdWGD8mRDFTqZ0aCavQALi9mX6w9rViO3WRcysZVy51Wdmw0B2fYCGPISMhjf1A5noxODNDGP2i
e/1LP3Rvapzf5/a9axBUj3gCU9QywyNuBsvcRy06JT7pZqKLBM6YgcfyoFgZzPbHj4VEigC/3Xzi
0MYmSoY1Ppdqz+w8jJAbufLhrgXIgtShpODGIb8PdNnxNJBAq4Ty3WtB1Y0XL3IZ6Jg9PAqTUlh0
HyDVnPvc6P4rhgjLPBspKjOMHAW2+eQHDFFv6elimyw2zM1ZNRogLizRNfUbe71h4DuqAtlMDLuK
tTqjqW8oRtYRpWGPWoaCyErUwAeVK2yguSE6gg25zkd452Il7PKNpj6vcIMade1d78ZV4X+rC9PD
95Kqj5N0iF4VGoCRCGEUzZ+ePi7PbURnEXF8cJmmJmGFmPuCA5TsZ5gmDSmNCDBhjrZk31ECZ96t
g/aDYS0NXLHQI4dVtGHUDP8Ji06cINNZvuTKSj7nDFEf7bEsW0Jx+JpqBIQE6FAxjwqap4vjiEWD
rIBGhYnxE6pOspgVqF9AyPhp5GGUGCeov6YOocZuu7eCe+ji1ZT1EeKbiGiMZlnlE0gCjyEgnw08
ruArR6BvTUJFmv8MwV1gE1Ax1V3WdPOcgakSnsEMUrNih2q1TrUXCgFH13C8u09IeeukJMawJhHN
X9jAPxQovfNUn0zt0EMeJUyL05VYlwIiGK2U+q9C50syFdVwlxI2Ii5hjF4BJDXKLPWXYfeqDhS1
9PSWHLhXqgd1bifqTEbt1+vo3/J0JwN4+K6xAzA42LjHuE57hBv7zuE+VuGZD22Zxam1kXrTBo9C
ZvQkuSfTO0bDK36h+lKOxFaFSlS1T1EnqfAVHvFQmu0xuA32+BXakGExj4pZaI09bZk6ppZ+s3TO
SbfaWHCz8UvadhzQGRgFnzGCYJgt6gUJ+OYrZ+7xDwnGn1lpnLs6fdP8/p1OaMzIyiEYj7XMZ/po
Qzs8M0DSwTu7Nd+Cxw1fcYnT4btgaas2QV2ynvRb+CcwBzlye7clgpwerH26uOqHnKglzhWIS54B
Aw2Kd/XKKuA5z8Z/CwBwxIdMwK0FNLf64k2VO9L9+B9H57EcOQ4E0S9iBD3Ia3snqVteujBGjp4E
6Mmv34c9ze7OrKabBihUZb6czOgOo8ulqOURJshGX3/PaLdlDpyeC0knZauvVCirY4xHU5/LWkyS
JZYtb4BHb+DXfsJwuwrrPx8a4KrzioeF4txnYurRwgRBYQGkzxcEwckzLiJ0KcHwScGm/64UUN+6
JszA5S8RgAj0yYBXNuYhVUoc8FEe9AQiZptrcOtGPWpHjJ66BKhBieC6WpusvEQU+hvNjq9CA9dA
dWnK0xDWFyTW91OS/3+eRDSxbXlEG5qdsbigFaC0neiLNeheZ26ffs3086ZHbCn7s56E6gVIwWvu
+5bIeRp/nnL3gY3/tei/czE96Suilyy90pnIayzqZNpkuSX2lPP6fx9ke2qj7kJjSb+Tvsx5od2d
HnZL+caYIhTVSzNAbsqSJ1EtiETIEG+GVv8c/aC06VczGXesmIuceVNuuWjpLtORLbai5rox6eXO
xvQJJP2KmAeU3zXs7IEZdeiXyJTAMgtCmmmC8LWX6gdmAvvX68DzG9Es08O53AImQMYx3pZqZ/Kb
uq4ughGuCh21zMF6AOuEcUXIqsOi2UQAgBNs5m0pHmY251SBC6jUqYAI6FsFLS18x1RH+mXgxePY
xKJLGhMVH+2gRLRPKJM1DBw2xLxC/UZn+Wchu9yvT6Al0PfjA2J5qs3oyIuhLzDMIuKJIRpLmR4y
gHclK3XtiMNoeV9VAS5XsTrhtGb5zBq0W4v/oxShAEOyp4m1C3jD57oG5tc8Zba/hfOOsCdU3paM
cMb3zqdKPLIojIMMmk/Db56sEVQXGic5e6+GvfxpDE9iDa9iTLYWa1cm7Zsi+B0CBckayZwD0XX6
oxeRJ602up1a+f1uLkykuxLnWoHLxqp3Zm7eLHfhoOFdGLSQgi6PBQu0TanVOuk7xyURmVvDtA6Z
6sCc6YVmjvd6z8Urs1dg8FjQD2JwvxOTkwZPYc3qwHju/+1NC7Sm1nB3Add4K5PwGPAmh1k6oXMD
7sUenOq8y8Dfja46GT50ZH2M0QulnkrrrVm/Coqyqq1Hglicg5rR6o/84Mr/FBr9NYXZj35y6gGa
zFgrQYTluApG7wmZQWpkzq2NP+nYblsYKLQVDg7Av0sajR99UF2iGGW5glrTNv1d2QZrfZPaKjuw
oOhqRDdlCHfb8dwQdKkXBQ6FMSYrv3DP5GTs9f5aE1aKeN34Z8mKnmwlaQ+HKN4sOnoGneA2zF/8
Cm8wm44+sfIcoakBEI7OyAk2ZoxylH9uXLVrecXoamKUS9d6z4Sn9qFn6rrE1AML/e4OtCMgT+wq
/lmG35lrA0QiZ3G46TYeN90TEfF8TFB5WFPPedBfosvuBIRTqZx7Q967OT8epQG9hSyxu83ke7fU
qMCH1jeLqYVvDdNm1I1ytIe0DCPkYPqbWvZwLme8b7ZzNAWVogsKMwsYyDtsiCNWQ64EEmLeRzf+
TAeSImfH2bHwp3OFrOJdf6w5x8XCASHvTKQvUkuaKs5pHQwxIMWrhr62Xj1oJ+oaWi9nEXci8hU5
HayL3nJh7DLTfNa1itczFaYho8MlgvTfMEBYrKIc8ooZPvs2SoO4Cnay7/8IXgWs25Dka/nojYkn
KLHrwnSSdGIZ5m8HU2wlz2JepxynMQd+TnXmPvaoWzp6Sth9kVIvxD1BDeTmFRnTexIlk3g+uRmf
F/yKa/Z3s80GJMlD2VdavVr3lnYcxyTPRe17LgmA9oS1T/L2XiDkmVBsiHa+FKQ6LlTk7OCn0Suw
0PhMP/3UxaKGlpHVkAyBHVudf3LS4qcKwn4LQb8DHYHbskUIEvbu3u/T8ikxBeRbtOAF8+CzPRsW
ChD0h0b/BNpobQ5YT7oewHmTdj+KbYf94dF0i1+VT+iCSUJoHSy1jnxqHPfNKIv7yPS4UEjNyXy2
+h3+05zbU6U3t20PfUs0Uti8OSnhIE3jEOC2mBsf/iOoYYJwIjdGgWGFDw5YdL2lNhw49qrqu6vL
ejdHXr5ewEOv1EQ0I26+Oh7ILw0fLM4uJpu4q7UZdh3e2TzXPuu45w6nNMQwFNjPXiUvdK3YQSJa
lWY2WizLi78qZDhsagfZsLG0x8pq3wGfH/VO7pjDA0XKOfanPT2kdeuWt//FveBtl9g/M/IGMrZQ
Yvf9hnWP/K0ejfZMyofr7AenZIWFvcLD2A+PhtV/VDgbvZFuc5nuAupmAqbOPK07SzC7BO4UhdXB
6/sP9IS4TZbzEKR/bkK7EE8Tbw89Zz5F7eqsiDmjDOvsTyTOyBFQ8nsjsgP9vNRmQC9EfZDCgMGw
Qr2X/db1+ORQ1uBj2eg7kEB7dqb4nyoR4HrqliUuCqvxbZhDgRoOl6nNRwo8HoLEwjDIPG2Q8YKN
h8BYnMOY0y9LK/7Nwj73eXHNba4evY4VdcRPH2LAKuQTWOIPfQRoMosT1AJJkXc/1fkzQpz0yxmS
j+lG1SsVE7Anzv0ZoQsDMQIyn/5/9K3CfeKx29ZG9BQ7ydUhn0g1UM/1ZKsjq5scmmPJ3x1TMcSD
851PSJTLhiUSqDGzu2bTeySuKV0wF/YhdGugMM2yNtW4W6h2o2LcTqbco/wHN8YgY0Gbgm/7TR9Z
koyjqJceYoxWPg9SwGvVGBz1quUlUGIDTzNapUHxnaGniWT0U4EJq0HZWlS009A8KxVfDZDdNNOp
d1h7uv+LmYWSwktevRTpjzldhUyp8ndtO9I67rb40G8lLX+bsPuGhPao3dDkw0dOh6XZ2j7O6eIX
NjnhP+YmD4HI5BVdg3ZYRUgaoZBxRwHhGOittQACfw2wvWxtW+/VoC4uoxzRmeiRw/lunCrsVNax
SwVQiKQG8lg797Yaf3n4uPNA08SMuY++RrxN8uQqGFL2SjFlQVzAaQb+e7TyjYFhD2cfOOdbk1vs
Ds4fEmzeYBfHy8z4r/adfe2TeZlyZ+JRG64CUC4hAI05jT6s3MAaYX8INR7ALa+hLFwVPg5/gIgR
RlSWPeLVlrK2CXr6ronHAWB+XwhzGkQf7pWeetEkgNf/yxE3BUys3mgWbyKChrjs0TBv2ol2EuW/
z5ZpI9vwxUETrxmJwVjzEZm05whgReMHK8VpK/L2I7OUEh2x/nv5viRHbyzTX039p04wW7tm8xb7
RCOGqI/0nxXRfcpr5JjdAzUApuHzxH9VbGNwUjd9k0CmUbCagxIXPxLhIjhMbrSNxYs1TTQH+5+S
I3qkzMci8x+HmHYlqaOJcraqsaHVxf9CaDBENkQr2dM2oY1OyzcbQNTA2V/PRBcKAQsmdlcu5o6U
zSzFZZk7HsklHI9rH47wTLBKnm+TGdZ5TWedZ5LDWUMXIBpzwoppTXMKajjBNs0l77t9b3jvxFAi
1DhxJY3J/cPHjOZ4uGRxv2+N5jQK+v96BsSmg4iCX/RhhF8G2vXUQIETQIQI1rBXQAbGcKOW7aJF
wl62AQUH2ijfhMDjdJ3C+qhoFIAbpapiJ+NCstWAwSEiiqIqkVVPVw6kAocTmzmQfk0Hwux1cVC3
KRyyohd3uRxolAewkLzqgtGCC2k9yw7KIkcJ16bOjX4swMFG5r1LCnATUVLljh2L+byz5+lMe3vn
+xmpnC0sB2rvabyGsr0GDYPrJgo2FvtvBzgf9In1YGkMST+1dKKLrcPETtIKKcru0oH97AyOtM2s
jipsD2MAi260aP0hSmUyz2cOflLkXZaZ3rhUeqJQyvljGYxDC0eUbXdeh6TCZllzDbCtr7hwRB58
LEwW1AdXJ85gVTt4vxB9UuExqd257HVcOorY55qD7jRBqqhMVayVIOhAlS/2nF70EoVP9zFljYsy
f5Uv8UVvBsHkXtwiOWWuc0I/ti8aJ98PRCz0RoBbkRetm8LDTPsMZOfB6Qs0WGypmdbJmcHEHsmB
pBG3DlEAOK+rhYrMM6bHjMl63lvfXrtsw3a8F2zOXUBpmKpjRFchbjLm6hykgv4yc2H8uIF6gdk4
S7tL5KOLQD9rAaXJqH6mvt4a01jywqMRVUc4+xhYAMT0RzGNAMuoXKv+7HnRZigIxetjImWsk3Lt
V3bT95AdNwj8S9uLoxJPiQ1mqKBNgVLpFGTsojKh3IzMd8fGlRUWF27y3rdJDsAbtlFzc2dyru0s
j7nZSFYWsn+aTFxO1s4MbQgvdVqFnxNNHR7T0bIuJhe9KwGFURFAvFvTFvhXSrXS5bYuIszeOjqY
tsBQscMYX1OPTAXzDtEeqM6SaYX24ETOwn7WyNz4tZ3m/bBgrpC8qOZQvrUwd/FPbAqeqwHFWGfh
CWCq2XftriT6TKj2Q9YwlmzEOQjJuWultYXTrxtz3yWw2HYY/i3Fp4NfVq8CXjR85ItziwPnPe6y
Z14ciyND5RH4OsviBe9otvHlm+tz0rNd+xnP3dq10t1IxcF9oBUAkIXWJp03EefnYQYrBaUMC4OI
pjduGo877I2tybfQ54KQ4wPe3DN/gMadx9Ic0RGtIn9rNg58AveuiuebRd/kWvPF5jlAhyXe83o+
173svxOF5IDUtb1Lt1K3WAzHSymLgcSzFW4WP6kvIUf7dTni/PBf4bdQVqHKNa13aRoNHhawM0wJ
9IHH8Oong+qa2X0sv4Zurna+44E6ERVxmMb8hIOHnW36snqrJmcx/1RIQBPEAT2Hw2b40a8VyP5d
znqHtH92Q18Tsz5Urg6K9aN3dX/BLqdHQvWIepadZt7yhLlL/2uM1iZwxN5V4tywhJS84KsSiQOh
Hqx5dld3/xe2JOPh9p/8h1wZv8TkfDmi+peNxffEsc9u3HWOfmZx6JCEBQRFbqHo4T7EBggRmn4c
pqZI0LMrXGq0ZD6WVHKP0mnnx2awt2K03N0cZw8GJCrIyxOOY3sbDs5FB6Tn4ovsw382IMxNwel7
Qyy4eSBlrzsMASYRG7X/55Ba6aft9tlxWTIDRqTPqEEQ+c3zNhrLQ+6y43b/i3WRMAS4pIIRLWG8
EJQYQyJDSjZCrOhHzfrKSF72WLv1s2/m8RFkJX1hQlptcRf7uO+ia2SAtwSjUofNh5wgqyu/GrZT
dIPYh1SbYQeMzDeg2N9mq86VkGelxtsUUNBYnNK3WLW/XYjfzcRszHJGvgo4AMNAdBq43rgjn+kr
RU4NmfiSDGHyQNW1x1f17TVetu/7CswAnetI9NUahvUZY9ER0Bw9Bh6FFpHqLjaqLcvORI+sOZJB
Q5JUF/DMgk9YdYgdbTRN8VSwx1mXcS6OBJLd7JHtyRsbQf3iamgqr7CueIQbQJEzqvts6EmlKIpP
JYB6m8tj30FSqAQdhr7KJGF40/0kg5Nc7IFBlemsC696zkN4iD520kdVsiObrf88YUQp7O6p8ryv
dJDDLooiZgkp3OruUV9znB8687LpiYEy3knbo/iJgMGTIEP8jFkhCLepm7Gvx3FjbYy2FRu/qNir
oeZC+kB3zQLWON3n5EskCay5/ojsOGDKUGD67Sq1K/GiIREBemHKr8ZX4K15UydVoO+XsM9pln1W
7nTNwdMmI+O/duBFjzq9caTGfqFdde/BwEcFjtWX98+eJkTy80hXLXyJgnBaR0kA4qYxwmMMOn2r
hjEFkkP7aA77q+0Fp6XI7yy3pwEJVzNlVIypKtyOAUBpYBZyvsie5RMM+ouR8LKa5O1OHSaJziMv
IwjeZbHc0iLdTH3+Iers0R5REVfqNw66jSzrS+XCvJsn/8A9yGjpgz+FDH+GnbnJJ11/2TA28Xgx
5UtWlhiS13DO+Igxsw7uXq04JdY7H3o8iiMUKxEQK07h8asp+j37ANLv7OIpf5dhxPNopPfTfAry
kO7GcvKbcm86+Wcxgt03veKAuXULI2JXZ94btHYm6kvxnFcVyWrVDbb+fkmDf5HZHZZ6/o4N61R6
+VZOFh4oxHpu8JLO2Hcol5Q06/UYxO0umqunRdBK81T8W6QCdqNhIZyo29fIxqBY+2dmPfbB9XrM
/LXPht9RWy+pTSU8ts0dg7mnwpuwX3n9dSaTAGEwD6dFtJ8KRhZ5me/qZvkJJ60hYxQDN9PNNpx9
z5nRMheGmWm3DqvXDDGwpV2ce9NDb/dvSSRxLBXPhaqrEw1LDrC0bEYTKx+a62HjRBPWHbWLPOLa
aDhiLaRjvI4799jrP8SweSNdjgeTpIOVWzmcq7r+6KesAstrHnRc1slEkfspuCShaHG9kf9Bahgv
H8Betx2eDEIRBHytlYBb65vzC976B9vyrmRzc3zjguxip2egHI+/Yga/6DRcHEyEeyfiANQ6/mex
uHdLxjPa5IxIQT2dYxLz7gdUSKidWaHFtFzSmVUttYxzMzpPs8i/RWUh+o4Rl00NMNoB0xpIZuyQ
Qz4cssi3diFGje+47dDfu1ZLvPpC/zWYxB8TtmebpNsjx2vJwZOFeYhCMD41zSyCaDbkHpqrrhLj
JhnAW3vT+9xV1r6pXYbUvLF48BFxB47seDSDYwtZLU3lFbljtvOqWcepuwQsYx+1lhk7FoltRKnV
AqulwbQQptpdNxCz2RCjk3fit8iiP9Hbx8Btf8yCESa7nohS+hd5PNwGoI4GmTIrE6dnGg/JlgzI
x64y9x7a+01XorbM0XzimWdXxNnT0yYc6zA7kbuRXqRJsRwTTrhJRPiXA/DyFBXojJcetgpeUgJx
r5ZU977pPbltyoWrMTEWvk9zvHaTQzvzwkiHBGAOhaygUWgeuqRmZBGRg91NcN8k7zLZrCj54yg6
i6B8FTGYs8YDoDsGj1LZP3bgh9clTJ37tuj1zKO7V9K5etNS7+hdXWsYzKs4pPvO6hM5tCV7EfvE
fgUou+GS4fSXZAiJnykZn7UAAatKtR5il2p9hty9TOJ/p6QvLSjii/kaVQteEopzzt5Mcqh141ZW
Gvq7brs5XC0GpOTCtK+y1tVKWo4rV7jXyUk+sqnfR2E7r9uqe5SEypy9YmDjDuS46sIZImQb4OlQ
j0bo/hqiuTm+81B7HLtqwD4rp5vaFXXCxRn9w5IhxJtkvJ9kjVjcmeH1ByGcFeHtOzYLCWTyf1UU
EFKjM/aqmy8Q5i5+Byip6nAVu+OaiJPjghDSDaC1NSzNWE7XbZsCrKkhCxGmx4C+Gb/mYNglUcz4
Mz1VGLJdD2ablbkbog4fwsTcDUPxoaeMBjVv4bkt7a9pE9T+VZgcnSzRet8iMZ7z0mR7AMBlMmhx
w5DnB/JvFZEl7v2a2fSbG3TeUsKiEvEEx+WRlorcGiLL7hGDwUVVnDZdbIVtTmRIuUdvc3Q8Fqeo
I2S7Xs9hWpym2uNNwRh/DAaKfadmSePRSN6JIak5ITHbDp3BOlA4Rpzt84/UpeUnRHZkNL4SzvAU
lvIcLTjac4dkz7J7HyOfxqVNyHzRxf8Kskn70iGRrX5ki+BjDeV5ZIqwqtr8AT4ip73COocGWblh
+F2l4K9TOkCGLm1a0HRladBwD5cP0wEdiRdCayWZqTYaR4EoxbffyqAmNXnYIAhj55Nnq6zOXV1d
G9vD8BgYHVDs0DoVsrqzGF27ZOBuA8JuKEPbS+Mw8PGZIztNdl1sorJ5RLEQq79ynO5IVny2QFQW
mcEUN6b4Cwoje7ZSmwZFyVtan2mcBB1NBocwihaFB/omytLuHOXaFFrfmEQCUps4E4+XRnp/Ih4E
O4t6Sp1qIemHRbeHtz433pnChe0NmW9NxOdKBBgjc2KupMi3hcUZwTLJVVBNDszK5WwBNMREqQlP
uusA45lF/Env4cxG9Vc7HYfk8pQY6qZ/ekGihT/697HbntKE8suhy+ROJsKP8pgDrI6WGT8Io+jK
aG6unJ+U/j76f+2c3Og0PZqQBxtVrMGWoWzveUohejBxubHyvGIqQ9cz4jidDkXtbbw4PNk561OH
8EhmzI7a9k+nQG5t0nWa+Fsi8snZg1aTUFecemi5xmKfxmSN6VWEhNhVXSYvY1s+VML+V+cNaebN
dsKOT1JPgctr+IZQgK4iXI5DPl+0tUR/+9YPTqI03jzCMP+/rRn7ah2Lfo11lg3Dokz3qo1hz3ST
2rvO8C5OHdwtIwCvyh83jvTkD/NO+8VPO4AbxeTtgafJE60rVIpZhy9AZcMuG5zg0mcDhK65ZIYZ
tZNZ0GYmfm6TRp29z31Q1uASwPFZgiOWBfmtpaNOsGtAFHGW/1X498lpU+6lr8gAt9wGZtJkfJoL
fazcCt1NaDVQJrKBsaC9ILxOXEIDHAC4fdK9xEMYwXikC9mY4285BvlpSl2cE1VnbO0qH9bWYjUb
UEjDV5xXAfykYjROAUKmYFVgrNiXw0hyp+3WtB9QeZmkGt/CTGSPqUihlIACHk5irMSLbGmQjlGD
PTuR0Yx2v5fxAVRlvXN8pgyFm6QnDmUYo8fBuhozQ2nwipy/G39+sUvPPrQp6yhCgO7ZZiRTN1Sq
ZtnRsiPOPZEPXvQLIAkjVXMibqJ3eVeB5jvWygBqObV3o32cpmRrZBnBNFrjh0PDW9WG8Vy7H91U
v1flh/4N6KVH/TtFkgAmMvyXOgRZh6CIKaXGKRRVqV2Q4Kn/SSb8KYDgnH+tx1flvnuS1Lch+gr0
7L9CxOluJnQs1SnMmt+YgHGLu4eVXK8iiXMKm7P20Oh/k6gxHDR3PmqwMEIy6e/K6qWD1tEa4Q45
lIHXrpJ3eGZGKuElOeZQWqrI2uGamseXCYyS3/0RFMvZ5L0HdyPQjY80DFzr0bIREPtPU2/si+TP
t0gidj49VAO21eIwOwZKbf02ohuCtqmx8awoehb0+0fxrD8gX84qmq+kas6ITjoyQDJEvkkBfiyI
VrX7jqbd4sOXNMMCwsVRp6QdtJaWCrgmXYK/hUSzNXmST2NB4m6Lhd0sPky0ddydnL2kTJLnsqcT
HaAXiG4zXxEWGo887zgeQwdMUfkZQo7FPASuLEcHqyVYmMo/HIskwepkcxG5cCJwH/mZdgMwdgYp
G8AYc9SePzCM1j6fQ62B0x+KX3oXOnN/YlHCrXm0c1//AFNqX5nHOKQ5iba+2lSWTY7QENzwtlX8
h+FrIkZHX76KhANV/qIct2f6l4zAyJ1ib4SQIel6azHC+BZopVWie8jcUG4R/44BjdKQwnn5whN5
4HCx1n4Y7bWiLr9PqsfMrx45rR1hhLLTyNOguuPcDQcMB19Tmhymyt1xV1vjYofP9QRMoDrVbYUv
iLGr/9wloLzulxFjutjxCfmyesch1GtnOUx7gFjZ9CvA6SC97sQalu9acpExwM1OudYvimf/BKP7
xBWp2HRpFK0Ts38YnZ+gMtDJqO1oQlquTuZ4LRl88OfYrYlTkJwQe0yINNzd3EYdGtb7QYQm0/Gj
Qwut5q+p044T+y00gENRvZPolj25Bnz3OmXg8tCyU9m0JXmMeOnSBhl+BECK86/5UWF2MqzfMrh6
ebmO6NwMlgVcpVKHoetK3EZ4XytfjesgpvEZyhSv3qfNd9Qvt9m7G4voY9JVV0CY1k35q7+dRZSc
QkhegPQ8dW2568LPvpQbG0e+SyhDXeZ7SeZWTz4ADwv3J2iM+9h80T9T/wIxwW39PRnLYIdR3zIm
SHpuoqXfrraCp2D9Kkoq/Tn04gLS74P1odOfWEn7ZUngnSpxMycm7ssTRlbLpe+LQiCQ87Hl/8yb
eq//Gu6zXlz4Q3S107nZ0zgl07XRjzV3gzBI2GPmIXNgyHTsgfobtzUAXPk2yGgvnOTCj1iqCM8g
USrNay8jmj47/cAG1oIw8ITNiN77r34fUiuZAF9Fjzoe77DA7G9zjABwM2tjm+YuZzQZv2vhWZKb
exOmnjnVOHV4tpxB7qdF/lrZ8pqm/decIAV2yJeBoux9GqR0gjM9tP2yNariIZ1FuMc57JJTaYf4
SfDSJD44b9IjTRWeK6n8E0OxrUbQeMRnmPXySunBW93zY9GkENaLPj+iudmrl7Q00QGRnhE4zBAq
+72N8HTlNP0iEzWpM6IR784pOz3aCvgDzs88oTOUwTHJeO1n+ytz+msO9LrMMxwQTB+t/oHAjJVj
97S54XzNFlxM+Td46F2MsQGuhrF4Ej4nzDI6N1a3Ieh9N6Ih8UX/D5lLcu79jI0n97EqcPkJPuUI
sZ+cjFmZV79QITNtVwt9D/K8OlVy4O0vXst5JF2yrZUIiGiq8/bLEDBgLjYO5tZSmdbJqKFUGNOX
Cyaerek1Ibox6ipkTbCVQjKeiDNI1taEpRlq5YlE75NJ6ORCr9R0oCTN0MoM4MiSl0kul74zntmP
Yb1QZo7DUc7xYWzibS/xRKrpYhkM6o32IAfylUMx7d1FivNIHdOmrnmrGJ3MmcH+hBIvUrfWSH76
jtJHb6Q1DWdEaKciYTnKe2YkjC4yfzkvdbpfpuIkuuXJWYBKedFVh65X4H2VkUISoZEXoDE3FvC7
rO4uF2akt3SwWguaFoA/PKvVh8eHXuCahF64Tuf+vCz5djbhIAZd8+S4Hu2Tfv6Hp+TbTgLGP90a
IvBx8pqHxsvvRWy9yKHZmkyKGSXYWJjYKYLqOQiHZ7cczhkSdtNgVIGpadVG5i22xuPArQRJuK5S
wn9NME9mm/06VnUWsSLAEtVjHVXjThkfHURRdE7em1KsAmZh9vh7ev5xkdRkNLVdsncBkdMXBk+b
70aOvz4B0uFMGmXPnGGI2AJB9z1nwH+n0LtxwPobRaZdemHD8Ss7q+TNjyJkrU3xGPXNscv7+9ZK
D01jb8zeOXLbsePgVpqiszE0l04grMP6eYhyOgYjxgju2i6WWk6evQorOS9GHGAbTqtL2MsCRBwJ
WY1+lo2yVIfQ9r46N7iLY2I00haZZMaE0JmpDLsOm4/hcXYpuY22N97qDkWeVx+4XS9w60HeTs2m
FXKPZWA1ULWqGOWVGptzlbOGxxXdYZzkJuoVa0vhsXWdjONG54EW6Z6tcSLWZ/yTjvlsQMlyF2uP
jqVbJ6TuNJBR14U1Y4eey/MyjQ94oaHTGUXyHs41EIduH81avKGg3GEAGZG3OUT0eq/CaW8OsbAn
CWNWDL465MQVYf+HiGLDomesF8DWc8p3Gta7LpXf7hiBNeWljxgMgKxsyB0pPQQ/JSpfsoO91EaI
m9wFDL3yzJbYj3HYKSR7hP3QFcC6kUVklDhz8OilbbNHasaz65M+jzwsx1u5JA9WQOU4e9Cbhq0K
p0dfymvBk2L1b31bv+fTfIg9YJHUabBpgmM2js8CqSyeiYch8zii0Nla/E0vJ7jlgI9hC038987x
TqE9npo8vQy9lusHZNsjTfXH4OB5w6a3aM06qXGKLJd0TqM+laG9n33ne/Z6EJVZ9sXZGDVnPzzM
sfcT+kQwDSOAu8B2eEzs6OqX7lvfMbgHLrhlhHFoa+8xt6d9mgRPbjKep4jxmGk+J020I1n7Duwg
nQN6iRLV32Az1NfPUFyq39EiMloVG7ODdWxHqFBh0TWoU+MZh0t97Bp1cfz5FvribnH7W5eEryEt
4qIOTwOr9phmLwbiEpNqh7Bf6iYLVWyC/W4BbOir/hXl2UnR3fb7eE0gB7M357ywRK7d3Al23B9j
ZZHRgW+FACmvR+M+5X9lKelYGMkXY4ZPIe3+IDmmDg5QCX5UQEAmCyfyaWOTxdaFiF8GJTm9n15+
47bp7kXCXIdgrpdQq/7BL9bPKQD7lWmCrHFyF4CQ5IAYyfHYGO25blAczqliUuGJFve5ToDqom9v
jigDma3j0MGDrHRyySKK4W6eMrmJmvLPUuPPlMoL1lESVqYBtq4fzBRh/2cobF3bGX9cz/U23OwY
U+riPVXCQOXqNsyfna4lbbOhzafmZUez0wfsOKjtoNAeq1EwxMnIaDUN0W17Ata3cAmWh7gwmCj2
MqHC74e3opDGOZbsIW0bHjsZndtW7QPZknjm7aqIxRUp5HvVgZnp6JI5vOhkSxwIhjnhBTvLwkdw
MGb7zGVNsF2l9iHMPtA4BuEdpYeeM/WfCyYMnag+4gY7ZeVat0XmuBVtiMWuC5eGBq3lgJuzK1jD
c8AxP8nDxyavURXVNdzRtn5I7cpFfLfgrCo+l7nnzQoie2+1tdrGuf9IUBrgDrNZGXX2z4aGAMKp
h3I0Ny2tkYZZNkB0x+4gC+v2+9Sdy9J9sFvzp4QZEAflXZxBO2ZIMK5lR0ZQw7jCbCg+yvmsouaM
4RH5G7q1Zj+S475tuh7za+RfeLPR0hF6VHfvoQgfayQVXV4+oB+4W6qc6XirEoRVgfGztNO74CXE
rrv1i5oY0h6TiyLyVJSaR96+uzLwGI63V87hmv9wR6fgZjQEerMk4vG4dgbG+GX5oPl935oQi2rS
jNbLaGOFTNqdzSfuZhCvJDScjB5zqQNJTMSCzF68D2hAvkvBXhEgp+Jh/ycT918yMNEtZH9ryMBL
h/G3tYz7ulM9j68b04gHrRgwrGREUBW4IIlG8gH85V1zHyo6PA6ElN7c4P/ealy7v5TrGN9p1IlP
ksJPymbglUQBjyIkdtCse6LjzzOUN338cQP5mhUtfBIChYaB3nKR72gUtftplAbKByiNvuEcjVYR
CkHxQTFB8YFbTbrBtmQAlOYlYy+amVb+4lBmkj52T8G7vJH8/DG20Yfwy/LQLzXD1YmJdkE7zBcB
G0v4Gk3Vd4awMqwGOhzZ82S0nKHFoeighdcGcUN0N6TjkThMRg0TH/HYaHpVX7iXaOyLvcNaDZ/D
+AQp3e+clL7DbNPiBWj8rHJnJ3zawl6ZE87b7PuRyNX/ODqv5laRNYr+IqoamviqnCVbltML5XBM
Dk2GXz+LebpTd8KxJbr5wt5rS2+fiHHlju1L5QysD/LnUCfGIavJbp+q+JFqXJc9VA2w/xxqh4zQ
ukAWbwNMMREtdi5pl9KwzS2ro2dNNBsr7oKtT82HbmtcNZp4rlU1zwO6XSCncxQWN5IMXsiXuEVp
fXX85NkgyLYtMJpMDEG1seXPF5CFXL47ciThCvYHaeFWnCMHALevAXZTB2cTLssWrS4aQSZlXTyc
wHd+enwGtZl+FFN9NUT6I6BAgzSGr6eHvJmhkWqsy3oWjGw5NPxellPtBXHD3w6WXg5ij2Jery4G
P6QIyZWdNSRO+Bxw3GuOiuTGKa16l1Cj+kLHuhHhATSTYjdHkEae/uyYwyEKvI3GhnUv6NPxjz4a
LiebcJ0uIedssAhR1D2kz+autaY/E/Exjy5zadNG9jcjJmR6zKPw17LwMxRWMiIPkwz08F01Brdm
1zHNtlw8NMRZIAhFPMTPI8bgnNnJXoSM/EEl6Tzm+o7JNPP6ge0QeR6LuvaxCPX4UhwffGhKBCfm
h9dBw/RT9Nux4EhwwMaowoJm3FONEmhqAT7pk7PMspghn+zIhyp69p8IAJSx5N2wynTgu27Q7Byt
NdemjZQbTRiBO7U9myOdN5oFljq9fehxM+Z9ysonxU9JybvTuuHDFQ2rV0cgMO/PTdisWf9vdJME
8a5mDYvYKRGvbYbMJprz5ybro0maHK0ckimNfOAxvgWwv4O5jvRibViZbvQSZu4Ve8ZTZhb8Rq4J
5XOgMx5zJutgC5ulR+VlTipajoHg3agpsXIUAPgC3PYuzGaQr0Q2wtvQtoiN1ZTt74Q+pN+0S/jH
SOHk1jU1wB0Bjkmh7+tabjLOK0hDYqdBsrVYtcNoPGmyuma5uKuRQcnk74fQ2YVOukMpcEfjScch
SQYmmXVT01Uhoa/XFqBjt3A3jUKVWfck8obdOQmml5BfVLbhsaxmHQpmtNBkxDGiLZ30B0/jMqqy
VStrMhKH/i2bOCSkQMS13HmyXetUFO0UXAGHq3uHmgGrEAzkmcsVBLhRamAEsSqO5ezOkn66His2
ZFYib6mm7yPLR2bk7IfYX0hv3JRCaGwKTcygeFQo+1llxVG0HUfM/XEhBxw98WV+OIvEJvWHUdSI
YjNOESnOfzEiFhd8iYjDjrJn9ZIF7kZWtbuqu2mn2vGCCrch9cvskI1UR3YSv64TfaQZ0pt80HYx
VRwOW8kknpFeECU1Ibcu5I9Ki9ZBgJ40iGsW9tBN13qfxjT55V1wI5qkJcSJGpjvz/jlspHm2gsc
9hU5kxORTSOf53CPo/HuRQEr6P5R5e6LnLrjAHeSl5Q8GtTBSjP/2aTRA2ei1ot1tagb+rE65F7y
rK9UR7jSGuKSmvraYYwPeX3hod2qM/yvDa+zsntmYw771Tu5nosOSN9Enb4dfHLR7ELB4LS1Hsl5
kB6dXmOJVbE5ySabpjGrX+tcAJB1kYQPfvEZE4fXD/FTR0MzZ/NcpUluMPkhwP5V6PxjkPcXzoMe
lz81yYNfrcW0WMurx1mM3ekh3MK45DETfhYb+Sy9INE5RQGYsGosQ+cvGpmpFrN11SpeWToAf3Qa
JkAA2OBVbyaRbZy0uhW2xQYKkgTtEbobu3uGj/0G2Z/oGvFq1pxfBeI4G6j0puBZlsPBLGJjlfiJ
9VHa1GVBNZ0NEx1jYYTHoUlfGxLblkHHFaBcXPG6yr2975TlcUo8xmtsQRa1Q9yYPsxhFtqCsQKg
csPBtlpkf5TCz5LqDq8Av5yXs6jFmzankeHJzwMrO5ZE83A8B0AVOrYqYlk78sTj2gLvJrgYJtZi
bcumoTWIQQ0hj2tULCCQuRloDq6p1tkHWrBPW/Y64AudKfOguDSbEpUtTCR7kg9Fn2IHw9ZuzG2A
Yhi3FPfm5BV0+3Ifl0wmGis5JnyPqQreWUsyPSwnJrd9DTuIt4HkylzXcfVuDkTrcg+l0EizaGtX
Y0UWboPFWneA3E6YaVJv19vxroyd1wZOuJ8ynTfA8q+6GTVtBMPDMCYyWPSg6p9Tbks6/W7tIxG2
uo5wRh26dxH946t4xgYkj8IUe4Q1SB4ARD+XRUplUgX7QPd9sG8krpYqEbs+cf+1nu6wOpuYhRMZ
jNrW3ge5fq3c+tCUKEz9kpBVr6uOXoeCN07SifwZhKpGv9cZgPkqYrrr93+Z23vbhHM+eQmUP/vZ
N1iVIE9gu1Kjn3G02e5LgwzQ/0hG0d4SDqEi6HFQIEGdItTSb5u7S1NJImmL0lUceL1v2gC1mxaO
yySEEd2Z0Y+DIm9R4yweZmJFlXjMPDVQPGByUjKqFqld3+xUbJm44MyzxF9FPqcRWzj+7Acarz07
cpeniwY/iSQLoCk9aB7JQP4UXXVQG/yzaNGIibW4WhlR5Pu2w7FlZJycxn3zw+w2+ukG/c/RCMJN
lBSnyUGjmU0mnOEKCWYruxcrRMbuV7q9YnOdArHiunD4TP4ybSx5TdExR7NdusqafWsR0N5J8p8L
/RKkEVH0grcP8tmUKmJrsxPdV6LEQF0NZ2EGMLDmtjEOrRdCdbeF4V1VkF5a8gBgjjAA6GzQYjmL
sa3GQVmprHPJpKrJDLTJhq4ja59G6ja05l+G+DxUF0kkI7IYhhomvT+vQw85c9f6K4I8lnNSV1SW
97LweGvOzk03IrVY9z6s9r3J2MtaPXtQrOHBQ6MmqSrgAoOzJSzoGE1ymcUDI+XggWpy1bvV2xBn
x2xw421fEd7Y/ss6XhzzNW78G6nk7IDFRmlwXPLi1DIvdVhYTFm8iCI4FMqrvixf7CqRrD0v25HP
DgxEb8lxyiTUAiLCc4cJr4Y0S0P2BrqKGpkQH7Aj+hlzkFqkBf93kc+JC/b4pwrU9nUWXyamVF6i
fboWhNMZ983TsTayedHmX4MguFGp33ONeQNjY/y4evrQWWiSuvRUzc+RxAxNJmGSFEsSTb8VVvNX
RqUPPeTAOzZMFkP/wWp1bLGDTdY8uqdgCVxAIkj8tAbxMeoWG0kCkSQ2rK5qZPwvUWPD0gcc2IIZ
Nlk1uFO9AqHypMx6WzrZyQ6mvxRrGVtNjUWESz1NzJmbWK/c4I5K1j0bYW8ML/NnGZbeaQiD9dg8
VEDmFtpKIGNP6UROSxve8mkEt6JD35vrkzTTgQT0bA3QkmKe7G7eWA6bOiz+Ej/jFBK727IVJRiq
jX/MWaDJLelXQGDiD6SpxyIw1w6F/tzU66G2kjprKiJXSBbfiln7j0MzSBloo9lTzbEdtTdUImun
wnSskBVJEi61ialNVx+ION1gNHyFK7LThY8yAW8jLs2iAfSJ5hWaunmZH8gxxyhOTZZpYtv33r+k
rNkDM1EI5XPmoXqIQPHz0YSht60bAz0xjqIEu2A/OschHjacsN+8C3j909lkhAfbjiA8D8HdAtQD
uiUelC7TsYTNDm2mlbVWs0cYzXuohc+aq8DzKK+jY9dZshYO0CNfMDLx2DaEo0KjCjwKldmqxYLG
4d6OMv/MBXeXXWpX1C2vLdyFVTZW0Qlid4RBX20nx0Oh407TKsj057HMLz14155sEwv4pYHncMlg
FFqBAc8HAZaeRgB1HY0LEQXe0iQ3fUVkq7XrTNLeKx0FIcrJT330z40IGX0XuXgKAasgrSIzJAf+
T+V+BV1LloTI/ZXpVI8cLJaAKdw8OobQDj8tlizcS/25TrylX/TRBxIGJKsoFULUEQvLsOn9ubCt
+WpoQNWV5n3IkT0PDlTg/M0mrIG4Zfob4BrIgViar5jAsw6TLFOK4JqIl8Enl2Lo12S+3WLmThwT
7BrJNQyQchUMD430u6zJe0/x1os03sVx8ZWO+nOAAgLJPHvweQheOfPYor8HGYs7LseHWbXQPZ1T
aY/M2hAycBfFo7fhA9smxr+KUr6R+TvuBObMJA3zn98pzzhNww9kwEUuXjytAYz0N0X1ajT9hyLI
hUb7okc+xUnFgDJ45RLZ4mXAvm+dpQtBlikU649wUYwVKfTOOmMlm/BEVpJW3j9JjPxz6+WWQAbR
i5huP5sZXvvBOhY51Mag6zd+fYcWBaU3CC95qG4oItn7F6iSMYIMnXzxKo/tvbmbPxGUc4eUU2ZB
/bSmaVPz6mP9QFPJ19lH6G4GsDohMq6lgR57GZf2TAlnasA0Y5M62isuzWuLDor+HF+zdfJjbWYn
cDNpDj8qIwUGUg4ft6xRSOSfdVT/6i4Wz1IDiQjm+eBB+Ti6bsH+MrC3yiev3SARFzF65mobZuNn
FYqDXxOX0BGqXFQPLLUMENwdYCSoxNaTM9gnKwftmE1RtpVT9ZkIWz0mRdq3LfCcUUGnwFmYNRsR
OBdVGysuvV1usL+vKqdb8jb/AWL8WbGxxhErr4llEJtCgl4dB0dE6FczT19VY9cLIx6ZtjetWpeW
do6xLSrgUExzGV4Pjr/UGsn8z+eaDOp4y/t0VaTlprFtsTV8LllccrKtyo3llxStfGF2IUuw5dWH
G+hfYFLXQ+ARdOQ9xX7vYkkfF3Xaba2836IQX8K5YWGHo87oHhJPSwREr47Lm2wRhmi0yf7JJZvW
CfVDng/7Gt4hjwKbqp5mNpnObNWXipTbmv9GitK0Nrp3psTbsiQZx3CClzAdzhZdgFuTizO73f1T
7vu7dn5RaSj/lHYMnX6vMDDySMZw30wv+TKmN6GQuHUGnVWxQUm0CAi3CBXDxuAzMJPffIj/MDws
CHsmYLZI5ouwfHPT+fSR0YkzKr5WiGHtqIYlIw5JxoKhM7/saIZFhgpPWorNEDJqti5KHxN2jUmB
V+56StNrLUbW9YSQ10zz2wQKBXQcfU9w40DWT+cgsANiI+Kv2gAlqVHzj3l4xHtwrK3gJ7C0TatQ
kScYsJqeSOq8oaweT005XEtf7C18sAoCwTJlD8/le6LHImugsdYJ9e+QpTedCyhsk9ee07FwnfgS
dMYX4Vj+ouE6zCp4ZfGIhp50oYSPpvpuAW3N/goaHZre1BTZHI3ywn3Pl+ypEFYIuMKW1zbStl0H
iMbij6s66zY/+oxknzDVkAOOJoNAs2Ve6g9JuM40BsxpwQ+wC9cj0a+lExFbUtXrVhoPPZO7aWq5
s4gQETnpG7kav0pjIs2ve7LQ6s1zYEZ/47LjQVjY87KSYehz3MR/JV/aCvuwvnDd9CWo8eMB9mAG
wM/iWDWxaex/Fi2bZVXJvz7jASpyxKIMdV9iC0l7N9P7OkXrilLRJhIkdI7oy/G1Mwin3nFViyoB
bwcLm3SpsQ0dO/0rwQQ780mDVP01LiGtLLCsRgKwJjjFaXHwupth8g4RW+eBzbJvR2xTvPKh44+E
Amk64r3R7HUbGH/SDP8s4g33UClPzoBzvVBMZOcLHsA89vJ+pdz2HBODolXDDjMvyT99vc3T6kCI
vbEGUdeKOc/L+s4cXBo5umcnNJnJc570lhK5V6BeEC7PX8aoP7HvY+8B+j4G9+RNFC6sfmMSAtzJ
+o1SSIVzO0GntgVwtSfvjtNq/Dha/+GV7raaY++zCigdhZ2KP7q4WSesZ5rAXxu+eRnS8VW3vBXS
7cM8NfVwFYm2oaXw+YAbQc4UvX9uerwvEyqAmiOibb3Yg/WScwkHJjp2ZXlnlQVPk2E/QLVtw4bJ
3mDmb9hS+NKsKaULzd9G/H+Mf09sxY8+paML7xgPMwgVUsJFhhy1bylsoubd6c10Y7Q5yjXeUn2f
orKJhbYyQutrVCMwKL+HyZxc3TG/+ux7+4aUT8FZcTNRvxRuSuFi2Lu47bfsLS2Woui0JPk3ahQv
itjdlC9045jY79C2rkkQ9IDw8c+18E1gxjJL86tHxB/eQFzOnKbfhnUxbU1GGjhEar7MvqcUguE3
qlNsGohLrOlnLhsZd11cXlzeUAJ2rp+QctyISfyxNG/pRtmPoakrzaKs0x+COt5My10XYfZQqvU3
aujrvRa2t1iFt3Fkw6J68hdzCOiad3BrUpLrAag4Xfp7Z+FqikFG9dWs5hyuOCp2Dja3hdVq34QD
0WxZzEQmhRqwY9MPmaPJzZXR1HdIP6StGMNOpcFHb4PLjEpiWrR/hqd2si33epVZ4B8nHw5htPFn
+kRddnP8OZmusK9g5hDU2eTlV6SSdNGMI2/N9lv33aeafcjCz8mhTeCXongiPUohfnbS4IWMgGY5
YJnUGgbQetcgRvW1Z5ulzVw+Mkw1P7AWr31dcZm5sIlzFOp5H3xYMwEqcQfc6CH4T+2oi/oSyOE+
H/vQjD+Ub91811z3dsRbBDed5QFKSZTHWOlbS4AeRjh6Kz//EPb41Uf0CDJ60vFWoVBimawTL71z
dACLI/MKw5OfsNl/5jTY+XhVIblhPc2DnmznRmpuYApa4k3tWx8aGTOFxJkZuhxR+qlt73EsK58M
DQQDF793QOjx7oCMPT6CmmuHMFkXyQy02Ko8SoTZOLqiGyabo8d7V2YN40IeMARsLqh6ojh15P7o
6hZmhwiT/00EAzerS2hKyr3buH/+yDSn5eGwSKlrLf3sR/nLIKoPLbO3ZpvxWFu8Md1hK/yB6Ljm
NZXpnmV1tbRlLk8D8j8owvjIRwgHtPbM96sMtGDZoo50E22V2PWznrcP+qPnChKfyACZRLMAn2Ni
s8lI/h8aR+suz0DemNoA948FW8UjTPy0i1BKEcteaQfNco9E1rU7oapbagfp1WbwH0qkkoRULo0A
4wQkQAyxRrVIYGvNccNhB86jDuUJ/7EDjKjFbExe63K+JjOMaQ7Z1FHSXRhDvxQpwZdezlnQXW+L
9HULxPVY6vqXGJyLEAXTuoY5SiXxAA/qbvOpBritZ+GOSeBV80bTzyXd6vDXYjSlzPduBqE9qFhA
1IbFl+/kR7sJ6d+L4rlhROhOAQz6hlcn2qnQ+Nc6xr+59KxM/2JoqAH9CrKbHhxE0f3qNSj/gmF9
bwYEmamdkRXOXksqnp7012mIpw5TLJeZwZGpVjChfqSSH14kHBgd/Q20zK9hZl+6D66f04jAhum8
JlkI0lX2vY0Ew1s0Di+a+VJHY/UHmRBHMMRRaBnGYy6thsw+W7OECLQXThlrXSh75fi08gUOi1bG
58zzNsFY7hnm9wvCcEhqTED2xqPOVt0wDswJgSPP8WIEeSPPW9gS6eWgqOSbhg2hkTQvnYV40ewe
wq+v5PLu5ge49QxGo5SSVs8lRQipNCy1ij2OSd2N4COEu3Lr+r1vq59Apr99ixFB2FCqRHvyZh2Q
NkTRKZXNCQAjzjJyYxiQIoCj7w076vXCsH51QX0cq+gbEBU/WuW+ZTZLbTEq1CouOHA+uI45Cgv+
AKAhk5GCq3QpyZhdmOPEVsW763Z2d1oXWXNgP7UCOW5XD7CTEHl6SOCXJhdx3pOGXIw3B/hhaKWI
+cKDHNMj9zHsb+k/m/DvlpbZFNxg3r1lIpYRQLLytXhr1xOKk/jiFf1tCmmlfSN4a82eSBV2SiBM
qlcUtS9YmK5ZORzjDi2NbY6MrtEiVyYXnD/utUoFaHCRiKUh9YoZaq811KBFZDef6PLB4PcmAtJ+
a8wJK417KqkyfKgIc92osdwtYnywafPBs4IKh4BAdgFTAg8mFy2WNHljfv6WeNgAR6siLtpPrkPn
EO+O3DDV7glCWDMXACF0wkzb5ZjJpw4JVBDqwzqvHagegn+t6HA3kYrOiq9EndezIZjtkXKd0NGv
Isd4IAPxoa9R0fqd1x4Jnmx3rjEedc/6HuFl9jYj3hbTVcXhHFqUi3HzsBIWmn2TAEINhieG429F
R5SGnqISG9KaBb9hbnO/eFeAnUKb0YYL5x+azxKc+XLsQ9YU7OmYaJxl73x5U3FF0gW4yJEv829V
ozBdJJZC/+yTZiFZqsXnxvWYHqazruPg8DkseuSfC7Mfd2Oo75G4lItIgdOYyiuyd5cENW8VTcmt
1sPLLI0znPBS10yiKRSw2RwDoRNcZY3prgIygYKAqj2fdcH8SEdVVS8CwBBXJ/EJxDnkfH+6MH44
V/t00G7ziqKGk6EQEngjq0sNYmgVUxg3sXsz5vdA9+nlw7Nop6s9jh4kPygIcf4qMBlDs7jqpXce
xpAICi6H3EhmaizubeoH1lDenXf8Dms4Ce3pp4P0S0T9hsHrDQsq4p/oJAYXHgwBXSxOBnIN5rHc
3NgyDDm2dXbLGTbm3NHzXe1XmPeM/rvvgoOJ5gx71XqclY1j+iPdeN150ypM8pvm4N/LoPAzSvz0
whTBQeA8kpgRuJq/Ehx8dzVh+XESBhQ+BBpPabtgKvfSqjcOJUXmiH3fZEDzMsyTXJUGb67SsLj9
ylteWi9W4763pfqb78iWkeA8ZWXFe2oQMcmqIZmClZsjQbSEdMReYFxcL3walLXrS0T5wYA2ynCe
heV/+31xr+rgWxiS7TvPkyy8XWb25tLxsgR4BGiHrurIx+pc1gfwg2KVgU0yLjy+DJxwx8uOjK0G
owVujJvNmJ+dLFjFuUroS1WzmW7aTZFl+1JQPMUtMABV++e57TQjv1gHSpxEywp8zqAydBeVEn5Z
fM28ZRJCnCI4AxAEnoSjntKURjHQj5w1LpQoWEUSRmctjQ02RmwszAnC3P5nDlBC57/jxsnG19x/
U0QbbQX93lPuNeQbLgbeFchl7nbjHjI/fC0x1+etRPUFLWQQZ0Yah9FM9kbKVg4HgWDDxSxjN/89
k41VNyIbsYOt12M9rqd9jn7Yke3DNb3XgQuDGvulKyiEU0pCX9GvetprN88kuuI7mL60HMuPE7CE
Udeyja8x240psX/IxebfOxuF55N6gy08EM+jPW4iRmTAOvhtEN97YiDsDL8lShBM0yGvdqB2OXu3
oO9OE4VSErJyQAxT83hMjCP1HMcbIyzh2VTV1bGOiidVORfLngD3yv2cDzsfRwYh26SVl7QVwDLn
l6LFr5Vc0AaBMc30E9TcU0KMF1jyeF1yoNCOY7xrY3np+vRe4DxcAB4l7rNR99zwz3Mn5A7dRtkE
FAhrxUrnMwcXNnAz8Ip6zX1nIUo2mn2ibi5Ju2Hkv8EOIc3Df26c7snlPwCS/D5Us9MNludCzQ9S
GAY4SUkJ8L3oEoJkmbuRvBp+pnz4bqh7nfkxr9oHA2lSFADElE1BYR2fSionhhA/ZqzjuHKyrW2n
71HJXiaUx7rvyQazbl2DVE61twpKDMrdtUZ4Qoe3sUjbtRuro+bwO4ZesVEE1aC1stdsgzBECvfg
j5WHELd6TiTvQkHbYOuQAizip2HLd4jop4pQcAZTX3UjXxmiMWbnsh/75q5jWwXFET0XjKq4U3ko
coAXZfmMbg9UrAY6m3GNcI5zAZ1X4jA2w6mqSUkwFLAS7LGLEbp+Wg8vUdp/1TGycdvS84MVuf+X
Ff9GnIqOJFsk4bRYRn9qcUBSJ/BZFPpZlHTifavGQ5nqdLb8XB6v3sAEGqcbp1Hrj6JpXz3Vb90I
milvALJS+K6txNrn/NDzgyyb4DmdYt6V028n041nBMh5VPs2/7ARx89qRcYUl1UBDl1cA3Lnlv6X
UlirfOSFbp7Ra0BLXOD72vzvuwyaFDu0GbzLKLgMgfppdblOzfrN0Mmx1qq6OEdBEtKc5P0+8+zv
sVaMBXoCi6322CNRU1p3pt481BUFjDUVrwgqtvWMU8ubK3ccrogetzozXijLXXn2rOhiaQrJTQ18
VsO0tAZNMVCoNT31TvSD7IvXV3PxLOd9ijQwOVWxnJzgX5s4bNcaIE/OuGsM2qm5+41ybZlL92CY
xs4I2YqqYmOo4V5HHpf0QE85zqoJXfNOtXLXssV/NpUGDS/R2+zdqlueYRrM0dtYQXGfhvBQt8V7
odr3vKq1xRC2QP50abCMbvJLM4UJiG2T9WIbPEV6cWcBxwyhf7ctcUtcVICQ6c/hkF2jxnlpAbDQ
pBsoLzhLnaXudR7MSWf1X+qZ29jFH+ej3vRMx9nmgHFjcjNXAm/sxm/EkyCQ1phQHCO4YYyvFbfa
or4BOIecvMig2zc7knWi1WSadMSZ5a4Mm6FomcYD7lEQcrof4UMeyDSA3dZPctvW+Y7alMBBipmq
vHZopYhwqc9jQpbeIFYYmQD5yU9jTE+hBNFilugMhobJkcN0Y3L7F7SO1pMspcHqp6T+baZDhCIZ
61twNGwWpEozrj6q0BT+ZuuxLg5QxE96lC7BAn87SDfb1n/HHopuhI1MYebnTlgni1fPwKLW9RK+
y+lq1awNy4LgyY5aDM0cvP3wueJCqCfnhTDTvVMh3h+5adkfEsJoHjphbNk+f/roxojP2Iqe12jS
U6YSrIf8SjYrciZPbdKsuwk1s8cd0gLNgkYATgjIWo5eRYBcF+ADTBMrbS+abCNL7qV8qq7NRCfj
DtGfUtpL6SYnJUXOdAshALsHXwwkSqYABw2YUzjD+tyEaUSJPnBmkN1V+iJ2QvgtmrEVzCz6jB1E
QGgCeYchKsWkIUk6xCLApcldnE2498av3EQ7p8WzmIMfaaHrEJngfGm1ces5zcQsPFw9DM6RVjkL
x2gvAXwnLExWu3GgBVmxAfWYHHAWAalpPlu8lQLLx+eQvjq285t7tMeUtF0Sl7A9+HbKwQFs39+K
uL1aVo5IoBqP0lCbth0JV0brZ4XruAnIaitgdsiuxrUp2XdqUxiecHhf0nEGY7WsLiOF5s37vwrp
JRdWaRr3okruTt8z67eYsJkKR0ibTaRWQkf9/wKVmTj1UrypHoWeOXBvdbWVH5nVnbUk+DEamuIo
YHhnCIDtETO21NM3tUFUT9VjJ00Abi3tEKNWMKph1giENy6DfmXLmhYrfBNRfrXN8FBl8hstA0KK
FoOwKYLg0Kuq2WIlXQnPYWYOPfUSE1BOfnQDVAlSIu7jrLG3QU5sJhP3Yp2DCrsNQroXE/MAAzBU
WNsirWcgRphtupz2AhPOXXLt1ZbxMBvxxeIEI0mil2spuTTYo96j1HBxceos6Qd4qQiZdk0Bb34C
w+AxeytwuFfeOjSIroX2v1Zh+Ygq+5oW1Q0vpMX5Qyc6xs3BzOznmt+gEyV36LizOSoJ4RCtg/aI
JCJ3hLERGGs5GKveSxkaiv28OWxMY4vi4OzhvA764Qq97gmY8KxoLbAnYBPJCC0PsB7HOhBSQogK
lLloKmSACQk5If4IeEgI44g8z19bXrmrgsGCrTkb4VkrLVJ3qpUfhoLfDBY5+flsk0sZeI+D9yYw
0S5tANJA+8FBVq27ybToOxD5HBxRsJwOvhD9H0NALJgt7XMfm+sST27WMNsIG3mUyNkzPz6ZSYrJ
b3h1VbG36IixsBIPItglVKTrSA5EJ5yfSS8z1hbet6eKN18aZ7uf3jP+gMzUkzU5q0TPueB8qdbC
wTubzA0H1k51Yt6giG1L3wRzraFOGk8o1djNI/4sGhjbjqEq7OfUo9BGCo5embqU/aZhsfEZjizJ
llHavvD7HLMpfe7S+pUc14NTjQTfcBd7evYDxZs3sX2QVXAsu+oGTQSQrZvtYzYuT46JWqYaPYsS
He6dwe8t6tJj8s+6EGNWxjlItkjMd5WdH8d2ooWtS4bUjDwZEJob3tnvEmFlkmmv0wR8dBjmxKg8
Go7elLwbjd+sZRfeQzfa1/bw5NvmUyvHo9/iwNI8JqGFIgJx0Ii68ASCE7e/5FayL9uOMNGe2Ouh
wOsmDCOAr+2hFppVgiOYJYzWGgGOqJHmLz1fpaYK93Fsn6TZbsoof6pd/OhGJ379adh5pfUpPbbR
ZUMfj+DhHg3xm0FkbmWwQCv75sXqPcagmfnVC7HXiEaXg/NPL9qL1jg/vci2iVWdxqIh+oVtPguC
mwIXtTTBvJ3d0hWUY9XVYt3Pg0siUJaEWIgDsR9qZ2PklbEpupEteTakpx49dKfsexC3p0nRhY5F
dp75mYFV7qci29lJBGVWxqsZXarFxt3WCLPQO5twce7vwLcY/iKSRv33YmTND36ichnq9k/hIWQo
gIoA7tnYvnUtSdbyHKZPobRh9/g/Ztr/Kwy6jtrrHxkll5cJZwtjJl6nHn1wFEe/pdNzxXfPdkks
S4KCsYVEhOLa3TWdecpDquXcnDGEwVdfhDiPWS4V3ROjvd9S+toyUeVXPiC31MkRCuwgeVR9SYfG
hpBYTD4pK2CmVhrrPnMS2CkM1a1unnu6xVtk2nvLYvnkmsEOSbk/byifez5EZXQ7U7aHyvO1FVFL
SEckoMmyescb9uhwpYD6KyHaiWlnQFqYXZMrJfAULj0AF3nDa9Nr4rc8Nc9pHUkQCSVUIS0/Wnzc
GCGPdmXjSRvdb29qtrKE6BSMNKohoM1Kr54silU0OQlS8prLLPDeisgN7pFR/ra+dXb65rMpzauR
MXHKADRtinb8/4OxApQlzRi9T436afA1aU63773uk7DDvV6PF14EK66TbcIn2GQpgAZ07pcCapIJ
8Pld5s4t61P8iFkLGMz48SOy5tz+WESsmDJ1NTMoqaV1mSzzV9dg7PpRc7TnmNis+EX+j8upLHZt
RglNotdR1x22Z/+RdB7LketYEP0iRtCD3Kp8lUre9oYhqfVoQRIE/dfPQc/qTUy0UxUJXJN5sune
Uo9MbIKe9i7GkbkWP6G7AlBSwZ/YZmgNE2k/NQR3ACN98MwviVFaLuWvxryDHxZ4oZqyaVd109sa
G+V/N5/Rk26ceXwtRH9aEaVnskFPMm+6gogTJB1UQJKjdBTrtHOX4hmkoXfTMWllZsqoNENdLmJh
QsCjzdKBYLJ5uUfG5W3zOE/Dk/kFwLZe0HIRQ4DiknXktuZwTSK1G4rwmI3D8xqnZxFnO3YyyTbr
IZcWmUMNlZPhh+yKpY2y3r1yAfUKYRrJgJ+ZhSe+CnRzhxTlll9raEwBAnAMlszMxvSFuwJMop8K
9Fo5SmtkhZ6z98O68XcqsuySQLylTXZWsMDoLxxi04LKyQ8pTijrncSEIvhEgiQlQt1SluBo4GZb
/o7DM29enF70yT1WQfrWMclETXhcVaQtoyA7Lu4HYZu5ATr0PLuAdDRtLxG26d8S6YzH55kUgQVD
bgrbZ93kvrwVSFhQSab5qmxeMPLecOZ3LdljrNQFdm6/1HHGxeYLNhxj2c9bvDuMsTj4VYmGZnXL
rU1qXIU3PG3aazK5cbPtNI3s1rIk+hMl8Oluk3EuhrPKQzv/Um5bCYPlCFgclOnSx09JxYf4d0hD
KMq4O4xtOUlqi8j4sk2NeCiuGdpsq2oq+rt0idCv+jn9Gqt3vxC3STSrV1i7vv/jZ04ZfAV21i4X
NwkSvPvtWAtSgFIYf8SseUbKqHQ5bxykmsh5p9ktQZuUEy6aif3lC9FeAXeHMyJgSqdYiDMAfGER
jBfa0bFw09Fhgt/JdFmA0w78dEVuz4gH4IfPx9ppeKJpxyP9mCTKSz6juoP2xTRoQFDbsqTuyNJF
+oaeh00kTwhRMRXjh67lZKrLGm9qbY2K+xT0TnkDo4JU9rK24FLtRMhg8LfJ6njehqHnO/sxbamw
YyyP/nOPYblmuK1jzH5dBeb0sDh5RJ5xk9YMKZE4lD9jakk0DbE7IEAEKiFUfFeWFh9RWGW2xRQZ
thgMMh1EjD6rvn8Vtg6mu6615viWDWnOoz2q0lk3QcRPadC4vZV86lTzZHwtEctTtVGK5PqfnALk
ZuJNzLpUqGLX572GTRPxXYwtLgttcYSUVWWydmVp4X1eAhALD22Fi+ynhULPOjldHKOFigN7dTDP
hWnNjTCjh+lLAxOU9q+bJMg4NmlpHraDiACVwUViTYkbYdZzCrrCCvgrc/DrHZkCm8VixMjaTU6h
9eN6oxPcdohA2ukZ3qVYWrNZ9jDJ+i7B7q/rUAcupohF2OPHOHC+v/faDzFG6dIiZFWnfEBY3WZ7
stxt5fjE8GyUprbDwOI2q82PWuCLt3hqmtZ9CRen109rNMbdjKQwnPUdXlgrfbUbIDdH3uEZGHIK
kSZBMcnGcQ620uOjBsclHQp4SqhMrOLGm7oVlSYerZoDOmqAokxkwag2/pNjRF4xWWdTco9DvO7e
etk4aA56p1vUk0hjN/ry+6HrqSQJg0Pms9pOYehumd3oP0XH2OF7XgdN1ILLzTntA7ce3IXVMvKz
nxRLW/TmZK0sPijonekB6bpKkjOFOp7SNBOa5djUu5XFb5kRsOqbIUjSGFpc77PfnPOyq+O9yGN7
fF4Cz6V15rRa/G6XRImc0WkwL8+IfECdUTL4zUkaPw0T5NKBlkVhnWeCzG8fgCfauoSr1qVJw55/
ruPxdUhmv38sa2ZnHtUWOYgk+fWz68c4axqfpMXcGvGu3RTZKpm39yNjsZLUR7t0yVzzXKAiW5Qb
mXFictakEIYD9H/jtkKwDOZMlZnEDqjZ8L4hdfSmx8ldAsNVRkwXMTF3LI/ZMHSt2vqIZmdIDgkp
9uYbn2pvLs+Fxc9C+knbjJCqOEIMkwbElraCh17EaYseDnUtpDpXa/2e2eDccO6CxRQ/Mg3tCaNC
GnjkZ6V2ofM9PR0nP+m49QTUxVZLwvgiluA8EIWMTjcRQ1N4uWOddOVgE9lFg4JRDkmPqdGReUWm
tdlm94phYxEJ5NbBgiG2z3xf//TllNQPvT0KFGWu7c9IaGWAazrecOj09UtbBEv9RNxVuahTo1vF
8HkxlKnFtzVjmDSu6/uaCQ5gwVkNIrz0mGgx+UaRE2F6SmKf5eqNo8M17AhbiPwermdjQ41Ev1cw
CLH8Af7pvvPLzPSlTm5yqekRW3wOXueGicRKDdKSMBkW8Yuz8x2G7YLzoAAVD+Rw7A+s8Ni9h96Y
JOyDLSbFZhJdzOIRv5UNVWWuspQ0QdWXy3jQtKdcj6vd+H1wAy/co8ZVXCtm81gI3OQ3TudaAcjL
NtOR3PapY9sovdQC3+XYEo0bLPtySUTQ3k0irWiuRxkEabuZB3tp1VahbJiWg5VP8fA7Y2kQzOux
lxXLsz3PKHEu3hgCo36wsqar1CXxRNp0e10xALqWnY0956BJpgr+gy1mB84FDdmUA5qOrMCXV+UE
UUAwzAywaN+7Mo+c3eqEdc14PoM4Y5Jx3bRK1YNSyQIHfB9jL6tHdGshPH8UktPATI7iYO35N1MC
tvRSQ+TBFIJwWtjfFkBjcYcxfY6eZqtF6Qo+hxKCzYk1DYl3cAI/o6N2kdeO+eNIWg7v3Grso6OD
fVSOaeKhriuEtsrh4HK2pwwB4yKieIdwhbT2hpV3VmAgQLi8NNvR1V32X+ZPacYAROct4yyZYrpi
jFYr6YoNBtbUGpjAjLlmA9c1HkuhTs+A+XZsP8v0QQ9VjdKzce12qrahspo6QO9Y8YiXFukrkO3H
ifRVVBQStm1MQeAfZEOoT06EqLLbO6BTeb6DW65pEsiaBRpexI43f8191g3fJRxRk5YSUn/BA8jX
HkS+WLJCf0jRpOsvbqjE5C7pbLaiA8IA1upAozBJtqyi8Uf+Z7uRrk9iWrAqb70Q6kfDCVa31vvc
1CTIMC2pGhj0cYvtKrbAVjv7SuPDPo/pGnSYLyy4zqtK0+DHiQnJ2YFxiAB2+eSFzGGUQnHg+W7r
/CG3A2m/41ZYMEGysV/dp8ytvUWcdFJAzMCo5gwd0cIzxuv5YOFXbA/d0DfEy1Pw9RzFwdiI5h5Z
ZZb84SAB4UOQYqXjb4/9IKYhseS/XW+NPQZPXvFgvYRsP7roLzaEhJUYRFayZlAaVwmMq0rEbfaW
t8MATKkOw2giSzFM7Qk9huUXOsOuu2iMa2qouvxRJVm+fveh8qP1gOnI8QUmLwc3+RbGcsaawk1a
z79Hp55X444KrkGSCtLcJXY2y6aBCYEG1Eg8eJtgZRgCjTC6Y8jVH+2U7Zd1SmbZIOfIRtUn/+UI
BoR7M3IYAn9jQuZlzMSjZNq3aui9/JR2bSDGI/WAZ9kbH3J5f61ztijbXsFAqk6YY7V4cKHxjp/K
VoI82zJPpzfLhklHkrA7jZnceVoIFPOxGqPXpAZi+qfI/ZQbCfdcSvxvKwVoIcbiTcPFDbZniH7i
yUlLhIYxI1VqL2io7IxxB3GSkY6qfMbLMvlnBQqbQsj7AJtl8150Tu/4zC/M3HeTL44gdE1QXmTg
sdZysCg9cIWk8Yb/sHxGUrhEHBAoxixiwuKJNSG9zWDb8/MML5TTv03qpHgm6GkWLUvrZdCIcJ1A
iWbXiECOfym30vxDOkW9fg9YhRD0NSLmOWPSlnr6FoR3lnjEdhaWsGG3ReiiTkuVENBZRGRqsjhm
0EXysEs42PJp4St0Q2CSLMsZ/69FkEpwpXB/kCMHtRweHLo5gYDOznz3i5LVlf8lHZArmOS86DOS
6tROsK8NGBlZTLKY7RFsTXwnpXeg4PTH32JEEzQy1OaT+lw9pfceolHQ58Q8Op8BO4uOnkzFMVuU
Gce6/2Y5go5v4yRBiYA6A5kC82fAYhhxesVli1W1gssACXZoWpnc8V2rqtqQ8J2wrArnRda/BdNG
4BOUEsyIRtf2kP6u+ey2DFWW2KG3nJFl8lYsfJZoJnEERzk5v527yvMi16g/Rx5Qrgcfzgk+pFQi
ArrLrAWszOStNpb0gi596enumjZQJwdlPfxH36U4w/dquaN7HkLVGo/67DMYBwcja0g7WV9L4yUK
F2wSbtXz2Gz5JKbwi/slJVTYXqQ/XKs19LEbJXVpvuXCT5Z8BOBUQEdDtUA3osHLVWDw8iRtf0Nt
JdhrB8ek7vmyblI2ZHjk8CPl0WIsiHkeN+qmzXVdORRklDHhZQato4qLW/JEIl732ITiv65RT32n
EewfspD8LFTffLzTiJeBGWp5ztJ0BWnj46uEi8DmvE8GnlKXzmDPT8NrwCtPCG64459ml3eVKlsv
OjYjDtPXCNs5Bk7VR473ZylDm5pMi8KB4DkXbsbcpZ443J0W2+ym0Mlyn8LUyTTotA5BN+GMKJVI
vs+IhIuimMHHUXagz9VNhBLC5Jm7IJNfJxrNlb4dkl3cwJxaUisg1YFQM8YvGsHwcls3ZHPBiNAJ
okjU33XdPwIKiciJcJjz84QzJ03jix8WRXZYtB8tv20kDO2BN62Ij2XeFhHq43QuyuYcJnZoX0Pd
AXnaMFucCiBjbHZlciO1HK2/WK5tDsAmK3zCc+hWGtArCREROLaLAo3yzdhkk4fM2uOvx+QAffEO
9DklYJjRoz4U6ZjUjxmDqvkLZ7xpbZIptIlKFHmzLpT2JI5G3wRKjP0j+49WEbcqF1lt0y5Hm3jD
F1EWM7uqqo7/jq4csEqxVHEl3OKRMc9Dy1XiCTNdGdLfdlK5/zGPoCcWrOnjtHyiO02i1zJYe4Ei
obVDGfKxpyq8J/F3Fp9LnesFiAtVfud/cmImcAboybxwYPgkUx0DcIxZigTeCJr2RhDYOP+UYUl7
eiWQZ22R8y4inn45ewhJgyJYpD/VlOQUVFGQlKJ9Juwh8/+Oia8qEjSskYY8SiPbvo+1iEYLMmSU
ktde237b2Uz1keDDPyqD0WhSQL8Y+zbYf8Y8K6ogQRE1gCjobW/VFBuW5vJEKUYS9o0IKrtgoBeE
s8w2vbNI7uxM2AqhWmWnk3ou6FlLPs49+zFyQKKYKPQEcXHqMfB+7dwhn4CnB0DyPyyfBf+EGbzq
VXpoLKdq7v2kKNrHrqsWdcjsTENjaUZ4VFRofgMKe2H3f5Vtp7GSzMifcfOVeBPVj+KyLe6wY7c2
VWCjnOXBd8OC5QFTPd2RtknaBgqZCtUKYa9u66ePbE7C4D8r7YdckOMU0Veh76qnSe0axw/ndpv2
OEAYbGlLkhXOupp199ZuuSlwQE4VYm45VHZ26dPMzTDwZrg1yfybXsKSjnaDhrKsD5AVyV9ZVzHE
mzlvqDOZOLX5rRcLzzsFdYY/lUAha9gUpGNQHDBGgfA/M6rBB1Dlf6sOKmVLOINHnHJdXR1XeueF
tfAVIzw87LCkHvfKsLqlGgwfVI5330m6zHytQcO0s+/Cq/B7sNSrIF72xpu7+mGQMFjblBYBrwyu
PBVVOEhwuQG86P1q3ufOTJagCpZ73689MxBkOKh9qC12mOiTNvf6NmPQca/ajIQK4c58Df25T/AR
0DGt27JpiMBt/d4jRZlD5ZRWbvVfFuTZ3othxXZJ39+FU8LbRhugfjQz+8NIY/9VaZbasGQFKyIX
C3q1s1UU31X/LFy1DB/H0JnPUsnwW0/0vU3KVoH2JNsCtUFfPuT2bQcw9Bo5TfflYixg8lONY8LL
4OLmYxfMzHhiahFnDSDULtefE9Otl5Vp3g5sUHWiKVUQ3Yei3yItrB59xGswNfHvHGRRvTbdkuyD
YO5PHphrWEsSFSuL9vtM03gSCZQdkQOx9bWxt5GTbd/6HC4MtCpvT2E97/Ji7a9toTHcLhF7rUzp
N6BW3oOvUO8ko1NsEFDhTBqtlgRav4NZBevFzIR/rVXKw7KOMyJRSUyCmFPrid/mMy8wIQjlNSsR
Hdj+Ry5RrYgJXhAqu5OOwWDiDo8Ik3DH4lb1Db7umEUTBweRrqtJ5EyROoHYZ3WM/dP757gcqEKb
wN2CUN35jaC3bLCdfaImvmRrhp1KzH+yIHoaO1qNzKePBRUs8kvuyWMCDpHFKk675qUBfGDk1qPd
XTENfzYVQV5VVJ/MPnRQFUHCATxCSG8zJXhCfGeelMeEseFQgB7BgwG0gq+XNUlZt/eCCOjBCekl
o56GfrnNUxaU1ghPvCMJEUhAsjzmAY4wUKxRxs/Q6oM/rqbkY3SUrED/nPCvo1b8fCyHAQ0OfogF
ztrKYbn6WFTWnJxi7mAkvQdalCd7gfXQxdYhWHzAPtO2SNR/XY05MCF1g8gP3HXl+uLn8cEkt7sF
QWE+iXgBE5s+mxAJ04lk5W2fubu+bI+c6s8O+xV4IMQo9Wy3p52w3B15bCbqero6dvNQdvO25CVZ
7N98/cokAjOwH+RLbzOn3rmqfK3Zf6FiXsg6duFaescgrg8J3ywDun3j/k0T9JiOvXUbtu4V6MgW
LeP6yXm8lXl3JwaUEQqod0NiijF42U50pCml7RXDgoMdH137PpkSmCB2TC8IAObuwbfxLSHF24q+
Oi4g6YE/GUic6z1DkSL+cC3eLcKDacA2XL4Hkg0OncPKXhlxUPvduH+mLNgVXXQqyWiyXWKg5tXm
pYznv6MQctPr4MrDeM3DiUBU99axiR5a1wPn4K03xxfXcu6MRjOtuEmgw1xEj3/GJfm8j/BJ1Wv4
TubtZ6dJVgYrkSw49733ZsmP/twferjRcigOqF2pNIIXDwx/M7lvTlq/cv6CElYErywfGL1PSWzv
Rk+gfORRZiSGygx5swUDCtbABPfKSafNyuxr8N2PZihfZBy9mF9o5LmRFNB8PIzw5Tab/SMTZSY/
X8RvbFv5RTbn0QJ+LKGMpOwW0fGDPs53oWfftDGCBTE8reVXYblnuJSHVs5/GSgeIfg9Ds3rGtm7
Xk6XrM5PCStnwrWTKNiGyXKZ2UbNofcRG7WmU4ubMSXQKg6p8EeL0X33aS/xFWvrJXfan66dEPkF
JtziNmz5YUJ+8Zy5JNtlbKbWY72S0knOdGVLcn5g3E18Z870N0T53xI7VEmKR1SrXomVuiffIiDx
E4M0zvb8KAOJ6HH+apaKA2/cdGo+oPh6yPGcekAZeBpbsnic7mM0nzoHEIg40PkN8wKHlXCZnPuc
KMSyeKuRHQR6vmfI92TbwV0so51W1i5YiORGwMjMZdMX7cEs/T1AHXY43CMj+yIchuQ+cWh512bk
fRlTtarmRJPiNuelMggGWOXoWeNrxJTY974NGMj34i3a523cFWwvu7sU823uNZD5kTjWf+1p3cdl
8OhAgw/zCNlrvx351Irmm1j3Szrgr2DTwGTvNuyqTQdLSInlnBb5ISPRwkg1oTJemUPeDKF18AKQ
dw0cc7RrbR4dzIExc3yr8j9PaxzFPocK2nSeFQYTbCRU+dK56hqQoWPZwZFB1tYczYpEbeabSz/c
L3BTvTzc26MDMLre8qaeG9X8e75yGCFssz7Mzz4ghzNAEwCUZEtzNnI6uEm46Zr8xQFVbs+ck5gL
HeN85S01n3kxq1tqcXiu8UnkwRN998njWKBfQCK5XGsnNETGLTp7eiVnh6xli9/nxJz32KXWnymN
t0WLWYmzD7z5SxIUWE/szUAer+O2Z4duKWbhBNJq+EY1eIly533FLso/0pCa+LIX+vLmxHm5q8gP
wpp35vPeC6skkBeUehQc2OMhrxfg3Gb2DqxYJb0RXxW44Kdw9tAZOMdUpKBt8TTw5/UccmT2XQLb
BXRI2Ci7Q/OdLCAjzNerWMC6BmFcsJvwf9jqnsLoe8XCorC6tIz8+RNewnx89IfsWdnRbZ3CuGcl
T/lwM0YTq+XksFqcNjNbVyAsOI9O9hRvzf+OxuJsc5DosN3jPtdMLebM25Q+7T9qimiGQ4R3DeEI
2oR641lv8AnuhIoO5kwzZ1bZRpCuULJyhVMM8LfH70JMu45uo4xWQ4D5lEm/rZALVryf7gB2kuPD
3FZW823qh7KHvjXV3Tl1vKPCa2k+a88D5VhALpzc5skRHQaUwj44zDZvBh8ntOJSSxViGTdvUWtO
wYusWNQM4XXUy16sEKNVMeCpdfztmCfcfkubHVU/vBb8MFG17ALJt2VZTxEZ6qsnD37sXiV47AC4
vSvuGBJta2qLHBp2EKFzRbs7gNewCnlwCAU2dYeU+YbxJSBP9zAt9aXWwca8cIu1YG/MmNEVWUpD
soSCCXt857fewSgI6lJfoynBXYXvm1t5HpfTNDZndJhvlvudUDfrzuFCxZrUMMjBLhiOy9nACJoJ
v6+qWHRyWns8NN0syWRHSsXfTYXMIYwwdKrir4AAhJuRL5Z8mCsrH1Yz15CCNc7GfRv6F3O79Plg
1vv4nRjz9+jS0QPWVvi4LD56pPzkL/5H06WPFX7SlW4iH+V5FdQoGAUuNlL3okNsbv7qNEk/WHYe
HZSZjKOKz8qOD+ZWmTELuIW+7RtzkqtdkP2xquLq8pIbGjdT063xG5mfzTz3ZOUdouKZDc8+5OGs
g+HFfMLsWq6ev95T7x90bf0pejJsJYx8HTVPWRo/GdOweXRZId1ochCcmFw+0e7NadpwwsOmvhNA
M8xPlq1RvlEVCyjlnCoCN/xy/oM8iNel51JjFjMBzJKgTR2OpNp+w0R2T+rvvtQYG9Gw21AerRri
s7c89/2CY6i+qhZCYlI6+xK7ij1gMcBix5pj2FXAfTxNjjgRacZ3NwcIRakiA/A5kxh3GgmWqOJT
E42PQH32U0oURwSvsw22ChWiqWgTPzzaGT055iVnVVvjHwoyHIx2e7sWhCQ31Xnh47dCJsKUCxOT
OAQRpBFjdCKTIMqzGN5bfxtNDIrN95L1I90hn7r54xyUNcuIuTfI4rNsx2cdEc1BGWUFgCqT5rul
0O20eMzz/NmcDubSDLz4oeNTaxF9MIV50KO37afxHFNxjKw9mAEi4IjORC9TQJWvwLVPRCZDU1+3
weDtZzcB6QcDihCDeXYv0nBNkNCz/t8v+OIDGjokqhx93S7n+26T6sy38FAYqL7711zBoCCOxoFI
HOa/WntR9a0a4Shw4rLJuqlmmIum3Mb0lnCtr7L/9LmeuiG/DhJ5Eo8UlEHYkoYUUR6EHEDdF6dC
lhcL+b2iYgu8b/LYIXqGdx0ipqJqrm39OfQJpgpB30vCDrHoe5mtnypK9gvnZiz1zmaUY8odc262
hcFuAyPgWidvDkIGOvcxuhtLyuTY26h1OcSZ9dyVxTVccwKJSNLqRAEkj4BvLFAV51Iye5eFK2zG
F2iMFCItziQ6nb1oOueTGeSk7C8Z/6I6uKtMfUc0oSl//Li/mC/ZGBbzcj5ASNukzHLNQVlJ9djl
00eyxjuU+meuHLIn3a8RgsEQjXdN4p3MvdxX1TviAEN9YEvybOoSqB//dcxQh4lCc9HQHetXm7rf
t96qiM8kg7ge+LCAxzdzkLUgXMae3QN/Ipgq8wWHfXxrThZWpWdGM782Wja0B3tzl2IXIu6EJGs6
HCSatzIbv8bQnQ4CDMpQVZ+WIcbwlLJbPZkWI5LNfi57ZMYCsSCwY6+e2d4ii6HhJO5+35UYVQA6
Ee1IIApMtiYFe9eyDAEHRJ8eJfW5bfC/2t61pyRgnQibO//rjw4VlGYSuR44C1KKSLhNezF4524w
6nik3uDzHs3hPzSkq/Jf01oO6Xpp0FJCAP73uuSEPYNMvZjXmu3wiZ0mmiEXY2LnPydc712/EKYT
70zFvgBHcjhlzPvOVOrBwQV8o2NuNU9i/kn0PlX9fsQByexyO+jodoyuHd2U8UmmHSNt8tVChaS+
LL8jKJu+aA4OtE9HkCAx31Vh8Dyv4Unx/kqb8JBV7qPR22VhsDcNn7/MG5cuTfblpWOLFNHbsTI8
zSNGJEx7fo3ouaqZP6f7OFf3FnACc6P1wIsHfmAh70wZWPCcFij2QirGaqBrJax1y7W8aTnynTL/
j2Xm3ly85mkRBSRDvtUeXaN5RnP9Fsh+JwNazEzAKfe25s9z6SNCuiSlcGfyjqJEvy3n5IpYm/e7
PsZiZEjmH0PsgyzgbgWZSHH1oqA+mUeBRce7OS5K3n5hPzZm2Jb0e8jrpvoZu3FvOQ4uZ6JXEHsR
MtNH15ZklkbpH6JJKWqCQw7EJhvWC2/MQTMPVQi7RcLohOODmmBfZ/OdgR/UlFyVVR3tIEBT7u3M
ryN8d5ui57dD1IPy3rwS/CV2755dqSjFgSPwcuGdvi8zCzp5sQlZOtdYY01QLIgVEsMaiwcn5C5b
X6m/nWp6gIRMi1dvvbZgj5htQ4LfmJ0RK2xAMoZHlRkhhz+LV3OuyTw+8izzIESJ80fX04Psg2tQ
oHhprqbMNdcoi1HsuOArzSdNdbjChMP0xADm0pQLP4XweCaT5Rs7yznK8DBJPkseDvPjco+fgim6
Y1QHMNMl4NB809XvxOClcjixu6emnnbW6tza8aNT5wcqQh4/QofAOP4rUvQcklP741HyW92dOTuH
PnxanWJnqn6LI7HlCWy76a2jiyAo7Ejq5iFz4xfCXvhXu7ybXIV8yOZcdmk8CLAwTU2ol0/TZFpy
eTZ/lHnpTGWUULLUzNZMOUUFWOZAzpRwWUjoO5qUfVdMLFcTFhtVepaMfLpI3rMuxTQltnb5hfD9
zMWU0/Rawr8g8Lia9ih2idkN5dYzsFeExOvq/Pp08SiMf3xLb/hU4qo+muPVWbsreTscjXF34oI+
59y1UO9ZwnaHiGwgqe0PH0t0zCkYg2vJ2DHfBIzTAoBTbR2zP1rdnzBenwp0OKJj8dFcM9d6yOAj
5oF6kly2LIdO5ntgHfqnTAKSdbLz7BafAoZGhUSQBfIhoUo0znCeuvDKKbRbUvlhZg40z5kTX+wi
uTUHgjmCbREwe2wfgqQgE4UjT5mqI1n3TBIq+IJmwMAy4oDT5Qja6VSky4dHSBsro3vWoU+mAWsr
ela+F4qEvesqBlPlvR/XyJsieoX5ZpLLe++iB2ekMcv1PpPjN0m9h35CpJcJefHjhjosONeedVHc
t7FS22zN3001hWAF9E4v/3XH6GJN5x5iV7hp8vEwNPKROOAn/v+Qz4tpdDyOtxP/poG/D+3Okxer
fcREhGcCtOCxrKAaYg8AlAdMYU1+CmMF5wXVHUUpBXcny5L9cSAfBfsRFTj2bRbER6Q2LLqyq52n
16Gvv5lHHUP1/zFFwiFpzFtmJqjX6Deko2jtniq6uqdQ/3Xn5OxELMRzSvxY64e2VQ5cc3Euu/VB
uqOzNedtEw0/TppfUaacPTgFSSyew2Y46wS9EvjUQ8EMgtni1pPWvRktmgKwGuWRrQ0ojZmxWpLA
f3ZVekcI90+UsLpHgsuhqt9Uxi6n16wl7dm7N5MaRwdbU05hgiURxeMqlMfVadDdYQT2Yg8zgQJH
XlwSZpk3jNB3C4fH0rjEi5V/WACdo2h4YrV0E9neo4otbnX9r2AboAt3In0zZ6Frd+9xgy+bydNE
E5jBnzEFSOYF90PS/jVt+MR9yarmwe2HOyh3JK3xnsuq2RHUskUfetYlS//Iqj1WSf27KY+9yr1H
sHjL4XGdp+JvbWX3EDFu+esOTIo+WV5uQ0YIQIX+Crov353+1EFG6K3t/7cU+jHiPa49tz9i/iSr
kMhY/C23vS3f6wmfZiCOqlzuA7Vwm5C6HQc8h0n170NDnHdx2uAUk1Nq55dAiEddhBerHF8RY17Z
yH5NoHL/9dwThjFCyLguTDHw76KG40mc/IPdtxcASsuehKdXSIJvIXrBzeCuT0wZt6XlYX0rL05H
JCaTeZceukdaaMYfnpeRwFkdRxpag24tKbmHHqi7ZYZQ3FRZMf04PXlxZp7H+Q/moIyZ5bUByvHF
vsQpzhqBHObGCwKct8lT3uJn7al/CoXI1QJeK4O946Q73SJZifg9SHAftF5eCDDjqaFQFXNTPFox
/huIF9duMLiSwP/JLf+ohwTfZGzdYBm8ber6NpmLj2mEWNSzU/Aj/tgmI9vJu1Din7D4/DtMQmzy
5iUMVf5qOqpqcp9SnhapyKNgT/3QD9MLMN8Qcb++MzMl7FPMCGhNTW+ElJW9iv0EDo63Ra7M17kC
ghBCX8S93A71Lw3Et9URkdTUf8alOELGg5qrWF7GAPWwol+m0LvtOMwGV4ubFtsnEM32kPbjrxXq
1zzub5PQuwsYBU1RvF/o6UTlPeKkO6D/3JknpxFAmn0trp69iN3UOH+bsHws8m7bx9Il6XS99xgj
TlnKZk7tTW8Dif0zD0biv2lcfb/8qudhKxh1TmNMT+ifM69F/CiBmDhwralGfNSGjgkdd1wcj1BB
YFQRT77k73PoOuRo1++qQCqEAOEb7dZFa77eqCzIBxrlR1RZFzw1b1NK0ldoQWYK9HQwQQoQiLyn
BI2Q0+WvM1q+m3RiSkKKCC6coS82KsMLKRud0CvGRAM7xe8aV+9VPX3KIDQzDaCymu0y8OOc7sj/
jXxC+6yZ4Jy8+VsH6NpRNLyGZKKggMGThL7jJkcygMMNW0Stb/XCsg19G+hF1XwuoUYqLd+asENI
NLHErG0Xqagih23NKmIxI7bz5owXYfwaBl1xVPmKWRp1ECuP0DadcxD/ihZnSBZhrNHLl0dPhTg5
YLth78S47t3FfxKO/jDzMFMU+4hoqejHWx/Eq1WPW+Ru54WEMhGXh5nLjJUzwyLaYTNinlXN0cZj
IYiUdvwTRGs4zz1/qkBsU7kA0er0/X+cnVlz3EiaZf9KWT4PurHDMdZVZhP7wuAaXF9gFEVh33f8
+jlQZndRSDJiRtZW1lWZUiCAcHe4f9+958LqXbuG3C98I34q6ujBbEjHJZ0AGzzCFbOAjML6STjF
mv88BZ69LgrAlSGvRImeggvsS2BpwQJDLz1Ee0gzWJRAvSkQcQ7ju5PAGR9TRVv3ljjaDZVnG4+r
EsNVsdQbDS45mswNGTlULmMee8m5JfGwtUWQAC1C5qKhwhNV79CIOAs1yRG8hRVHBm9NlDk5QSTc
0OGPj4hn1gqvCooJXNdbCJpvdcI2Kg0ueiu7VsnbqQgQCBsDGhLu5oECO2eYVKO15/AuVqOL8XXv
t+0VUSTWDAX6tuEv2JqWLKUUPTnl4hjr2Gp8r7oODKOgstvVuM0aK2J4KbboFy5cSVp3KRXFzo5B
u3rbVjTMinAjR91GY2s9XpHRR7SVEV6XbKdTqcfKZ+9qahyOm7xFmnlw9W6jG82DXmuvXQxJ344R
CLMFqW334OJkHv2s3swd8GrHMmds02KFH5tOYLxIAt/EJJc5LVK3kcPUYG+Zlwbd1tGozuh5JDnm
ug8ab5Ga2Xr8i0qsPgfgsraJLHY25Akq8cGVy47bEWxbhQmFgOJUYHK0oZRNFmI+b7LRZshqBN0m
n4tSKS4gGT/UhV2vE0BluL29PXEU0YxMoydfcWJegHRmSzx81BIAhueroKwTxGBBdqH0hbtBRJnf
cjAI1rHvsUurvUOtZbtS9n+wLpljBbm8Fb65LBul2XhRbO0UvXyogD1DD5F2VkQQm2r5l4nrvyuN
eTfIEtgHvN0jSZG4m+fEySKIhflFI6ng30uLtEVm8oHq48qz8kup9G5GREghomc4/xs/b28jkBmE
Al7luvOaqpyICaVC8ezID6HQjn1E8F/dWRzDFFJAxnkYqCmwmGFDPCaiHAtqEOb9eSdDOGU/cyRO
nRAEjrdyNdy0hn3NRoKKsK5/H/LR6V8nt4Vfv5deu64HYMS+IbRFZA/t9dhLLlzq2QZVhJqfBNN+
0Ziv/J7PUQ1sNgTsxYGXjHbplYPxSpglqYhs/Vd671zng3cR+PkNi9JWycrrmk7XWL+16Ad5cpSs
iQy4lNSBlqAaESweXPFOBSTbQZmtqCAq6k1fVW84FQCVaO9y7l2UARhFzdfo8mrRApUeihvBUuMN
6obIc14ftG5I1rij7AZMkRykEKtxJ8BYUqDYSMRP92W/w74xH49k40hpmn7luAXbFxJrlQjHes9B
offku0wCM2Bw2hvbIuh7khmBRTcxrXHcFfe9i0Gbl33Q0kuMwyjflCO4vk7Q56mtu4ob7xCq4TIu
6uckid74ZneFyTaEDJJL1ZBB/VaLssp/BAFJSFQOlC7cwru+ChuNxKmMfUaoINXrE0tb5xKaZCnd
yn13i48fvT63apDb6+Q7g//fjWlFhbrGJsNRtNl0A2U2JrHegmvzegm8aHhhJR7bk+ota2nnlr6n
jNoZRAQQ3mjmJZW4dhL5UGjVfVzTlkCu/yQZ7IU72uQK72zcFOsmwcmoV5vERlbV1/gZEIZpV4qp
eIDk3a1g09KqINNKYROJWm+DcY8xfjWvdKmfjfkIMNo2DolH89wNxwKffUuw48pLgXJYnC7igPCu
MAbs0gasezgwlomn37C20oq0xjguDALwjEqflINS5hCbWK/IIvHV2N9CSkG9ZzqzLhlHQwuo1Ww6
4jT0KNua3LM6l0Wcbx1EWw/IIwiab72dqof4teUnvw++S6FOUSNU3psgQnomGeSa5L068zMqzFLM
22yc4aHqXWuqtlEzyhSK6KjEySHhFWBfPQrlinabBeZr1eXfaMA++Q1VcHSXV75rmTPsu8ZFoyRU
GMfKEgGDZN7kD2mBc0QRNYuBjp6gAi5m5tXLoGreDGnQTiLSMFG9G5J4bylSOBhbfAMIi5RzCA/e
xxcoYXMx7ZCIKlqWxeuqj1ZGaTT0VNt7E8rJPDSCfO6Y8IAVC+s2aqDviS6eSnbSTh0faHA+I5vD
am/ml2yBbwoYh1QTpGpkEiEOG/ewQ9G/uIo5jHXqm4aTptew2TTMtl00dX1ZqfWVmjYQ4XCd4ko7
8pS3qp/fd5FFRachpMyWqRZTYIxk5VEvERFXtDNsCwYoGkOL7VDyGFjFHSf1tYkDtqHW7fgOfQEp
eihU/9aTgm3t27c9Xa3ek5alxPmvkHTWdhimdPWgxGS4wALd2OpkKLusEEku30UVWjOnsW6i2jiA
uL1O7GInSd6WZuphIGZplH5cQmp+wLkE8MdJDw5YTbLDzLn6MyXNX6o1lSjEd09BaWzQXV8miQUr
LH0dWP9rU35uDUHlT77gRfpumPXRp6sw8zEYNKrZ068wL53IX3cBbWYrh8BBuyyIAIal5X1R6D9+
jjUR5ctKTS2w4PJ1p2k7u6G1gAq2mZtNSahh4GD8S16COtjFkXSRWgoyhAFfRx3FVCC8dAlnPZlx
tL2KiQlB+dwdFVLTZ3Lrfs87ol21KppjOeOWZenBDJNgEfXaq0+U80FQKIT9sHGx7ndJil4EQ/q6
sOpm1WDvTl0Us6aqEq+YJPsyFT+ShMJdHDYyVV8ZxxZ8zBQFix20xzbTunWtaA9xFH3PVJDOlWEl
DGxB96vwlvjATJ66hda4EyD9m/qJVsBFaKnbvg+u2fR418h6a9zB9bPidN+rLlsppUz2c7JlWd1J
Ldgl5CoA1bKOF1RSktfUWig2CSTtHmoIGTMvVvRvmdVFV4nnYp5uB2a2kCAfClQA18QEiJ1ngDkc
RtC7GUaUIEUbEl8UFYR0DbmxIp2heG2zXvsRwI7ZF34eHSPIEhc5fq5woYOoQ5nssEyXSs1PaoR0
PYijCYZjQtbcsqpdwkggDb0V/pgmmflG/yzCNEMKg/7GIIAD0r1L/o0wkIFZjnPHut+OSRDSFQti
+0y0Dg1sZvOTrunprs8H9yhZ4APUXAKx78HFhIIT0ArNwVOj1LXThyotqplSN9JTX5rGmgRBd23w
TWaebW75MS5LO4ZZaqI1QaePzxDmA71sdnj60L95dks/X4HB+kgldW3Y/oucO++d6EA2cSTDSL30
8FwqSr13WaWxNz6kNBeCtryCOJqzmgc9b88CDoZP+7HdVHhxoR2szDy8SnRZ3rhm+YqV/S2gRI4h
9Zok4Adqfy9C6m7YJmwaRXqVbPVYx9jpslIYe3Wo4tsYQ94l386/a8rmlhAv8IwR0QURwDDbxLee
Kc09EyTeFOwYsA+wNaVgRDSeo5JjYfsgLqnE2uzPZ7IO6xXK5I2t4SVPM01b819o5IX2a0VM8SJq
60eUZwiizOFS6MVzwEipmvCxp1qG/+1BbfD6qvE6F8k6MswXIVgTzRFNRTkekBEaz4hGAx3rZkDF
zQuBjF5TJSqAbrMw+gsr4KSpmfKyy4LLToWXlbX4h4JGXFUG0cikBoUex9nciM1dosqcsM0EooyZ
XLh+kZOmao31Oy2H2Upp1gVF7ZOgjLznu1LbvNGt6zbKCS7QD7LjYrNDlwIRRZmZpXzLOMFUHxpL
a+DQB0mKCmjAucvSrLVPR8IJhl1Rmnd+llw0cr4QoLw8wXIkF80dqMU1q9I2MrJjbCYvfVfd2p76
XOGDglui7ERZHqhV3hDvvXV4Vq0AaNLEUXdtkP3ELjrRZx01841olYVBx4uaibEGPEKvssBXIsfS
obLTpwTVRoWBwCEdeMiRT2UGXwevfCUJotT44/D05xYgTy3SLqzUeQBzu8l8nzUl6q+i0Ly3XO+q
5iHNAHIM0GgIIMPQjTxZOsq1cTQ9wKccc+6NRhYrU8oJtOYvZPYxzWugMVlOl7xfiUqjMUSJI4wO
XSlfYeReK6m4oKFJ9V/IPwJT2nQowxBJMoRR3lH8ZU9MGTKrjb0dOTZmCW+JVfBKSOl7IunDRWAk
9SKsKIeIagtoYG1YDTA3XNn0QnI8eE7xZEn6k963b3ZFs11JAGcXI/e9okQv5EUAdRRj9Zi4lh7l
xNuo/bCBBHSjIASfE4d0PVRQTWg5JTMU0OwORZ7BezSwGcb+Ta+jXPTcktprf5ByA66nVHyPTOSM
bbyJTEyEVN5QOMnOs160a2q2TyylV57UIFxzeHCSeicByu5Jt0tJSQQov+91WvBjl1lXApnDYLBl
3NAdqRzaQigPkxYeh0YpFTxjRL8DKZlJFSpR6TASkB24935Hp9eviwtQ4IdaDJitK+ywZUobxi9e
oDgN86QTz6pq3mVEW84wD1yPeJ+sl/HixstW4CKwMoq8vUn8h72mUnDvx3DAEHQTHSDRzxI8WD+E
dJqKF5zQZGJk5TPAkH0YNsfE91GWenuRq99EVz4lsnVkCD82MW0s3bFQzkqsDL119ecDVfkJkiEZ
2SXHom+tDWY9a2EpcF87vXhxygQpQNDKCPYyGipYJVkYpce+0CQyA8DtCAcY5x//+M9//ddb97/d
9/Q6jXpQyP9I6vg69ZOq/Ocfxh//II5t/Kfb7//8Q1Kx3+mWLAuZf/72eouHkz+k/K/KbeUhJtF+
ZxQHz8wONs3XvFJeT3+6/vmnW+avn05F2uSQnau7Eus10XBstzDuzX7vw8db+vDVB5saYdtnKi2k
4Dkzq9s6Nfe/99Hj/Xz4aL/UQa1ExFDa2Gw2XqolGw2L+vL0p1tfPBXt10+XlBgidljAuo4AjjSc
0+WwXHamiSLXoZ+Iwen0hb56/OqvF3IlR3aCIlR3bllfxa1+CIr0N5+Q8utHg1Ws1S7z1J0esXUs
HWkrRcQqnf7e4/D4ZFBak0Fpgm0KVFUouzR2vmVqvfSoG1B12Vg4Qc5c44tnY9q/3kAoMdVszap3
UGsjEL1EmbKcn/7+X0wqU/z62ZoGTEXFNjNC3t+JGNEWQx/BMWdlW5++wvgtP3lC5ji0PgzQRqZr
kdSpsos8cdCUYZvp7YVmORTTU2pT3mZc9bAjbk9f7osRa07mMd0Fzsa+MZa9wMH3EFo5xhdSjk49
JrbIuzt9ma9+k8mMLhRsoHJgZTtNTg15ARs2QcwYDdbi9z5/vO6Hp6ZbBt2XtMh2phL+iBLQdsQO
nvnuyjipPvtJJrO6C2tBHYN4ZyPo9iKuUHWVoPDbiySP5rkaoO5q1rw7dpGEgtehHxGHvEh+787G
L/Xhztxco2Jthf0OJcwVuG1Y0Vl55s6++vEnU90Oq9TUNb9HRwtio0gWRYXrKQqXOfl0xvXv3cBk
yssNZ3RNc/udxXwnuKLwV5Ug8vn0p38xIY3JZLdgguVqKXU7y+39dWVo/rzRBm3b21V9Zmx9dYnp
nK9yi3pc3e5qFkVMyiA1evUeK2545if+6gKTKc8vPOSFbDds7ivKj6SKljCnrery9CP6Yu4Zkyku
NCcsK6VsCEdDw9rZHZl1AyEqpz/9qy8//vMP49NvFLgies6XryT3YFVGuvJ7L18XJRvU37vEZHKH
IqhyQyvrXZBB9KwaZWPSwoizcHf68796QJP5HdhdXLSFUu9Mo8fa10QSRDTYlac/XflilhmTGVwA
5iJsZah2Xkxj01mNwp4gRvnbLtJkWOI4RPuFZClcZVYwl6phznjAnQaD1kfqqi5kVIqnv8tXdzqZ
8AI3IfktZgxlTb7VZKDZevp7G0JjMs0ltxRh4xb5jk5Pt+Q4RWCX1p+b5l+8FfXJNAd1bDiNiVm6
chwUyj7tO9cFLYapDloQmry0fZE0MtXVUNhnfrgvHpY+mfdkYw2qEdbZjmhTa5YaEFxFC4n2t34K
fTLphWKhdbV4p7vJIGZ6hawuTmJ7fvrTvxp0+mTSJ6XeBArkjJ1CXG3avwp2/zX7LY5SW+HdqGV1
5XiHtB8WuQ+4wtpChljEKKNLN9uUmr7V6fud/i5frBD6ZIWoQTvGdcO7ORjyQyiibeMot9lIiD39
+T8HwSfvZ338AT8sQUKVZa0PjHQ3GjhlIJ5J3Vdz8HyFuLJ7IyMERDdBDFBidkMSijHLQ68cIgzx
Wyg18KeTJqQyQI7ZuwroBctJ/sNExkRRz3YjI3FWoXA0ul1+bQfHauCts+3boSvvQe3L1O6ASsVg
zm3ahrQd1czmKn3S2DC9jSHo1tiZ9XyNAN1Ai9lp30As+eZ1mmU0hbsszdbw/HxaIi2I3Qafhqxa
RL/BEyMls/K6sS4ZuVjFQvIhUBI/onzzfWS/LRGGLkkIOMbc+SDXSfXSJWqAwHUYWt3B4+qB2CJS
uM+b1zgHMEGEWYIO6cyT/3xjpE8WzgopUGroob6rUh3JQaDmRr6kPKtly9+7wGTpBKddlXbYazvN
5mgOQ7DnBCX1pA783udP1kOeb0aZydN2pPbV8arGwL7iWNVVZ3YnXy0hk0XRZFbHYECVXampQ38d
J3IgUxDs4Vae2b9/Mbm0ycIYpSEMF0RWu8SH9oQxRutoPhYNtKMscNWH33pO2mQppFLWaxrYuB0p
Ym2+qKS0RVZY6K135lz1xYPSJqshLlhdg1Ix7FwIWNW2TEy8sGqmAi45fQfjuvfJGqFN1sM8qusU
FBi6d4WcZpngChi6JCmUGCEWjiaKq9PXGZ/IZ9eZLHYWhLKqNGWazI0SH4siJqalUTOLwmTq4RzK
BXlgCamgrq92Zxb7rx7e+M8/rH9Z4GngktJ+1zpatNEDhE7ATu5P39BXA2wyxx0Z+kJjFuou6JMA
vKwhaBMQjYWZolE6eCSnL/PFJkmbzHTQna3LcFJ3ikGIQ1eXBCqPh1NcmLZL+8fWr+1Yz59PX+2r
0TCZ915YEAqXiG6HIkjaBplPQnrro6JLU2spfvOWJpNfitEYliVJf7UsAdOgH+YdsmLo8FsaCuGh
trE3IOWsTt/SF7+TOlkIkNs5mZ4X3Q7ZjNj4Cd0DC5rxXiFk6+X0Jb4YZ+pkFXBpBA+9QooKUoKw
RUlj+T+8IC4vfu/jJ2uArpUwvXLWAK92/N0Qhj46ldALH09//FcPaLIClEmny0qctjt8s0M9c9MW
VSB+leG6xMxjndmMfHWV8Z9/mItW1BRerSK5pYnSrVK3sp6TSkNFHxry7ekb+epnmEx3XHA4wNHr
7EbE7WOoGkxIQVliOLOcjCPmkyVMncx4VdUKO4aIThd31ekdAKugkXd5LFlPxG3Ltz6JfbumLsag
zXRx+p6+qrGok/kf5Zpe9KLvdpkdH0K/IBISoteakBukeLRBAeyb224o93mDJFdqRb9IITKuQsd8
P/0VvnqskzWhMUxY4aXW7qBkdG88YqdFX4xa489b/M9fCvLlzwL9W5r1he961eR//mv9nl6+xu/l
f41/63/+1K9/51/HFLliPP0jv/wNPvev6y5eq9df/geKHb/qb+r3or99h7BY/XfLYPyT/6//8h/v
Pz/l2Gfv//zjLWX/OH6a66fJH3/9q7HHoMg8w/9pSYyf/9e/HO/xn39s0sT9B/JD9x93/4ch/udH
/s/fe38tKz5C0f9D103DElDhMU0pDMb2/c9/o/2HYGaqeNcsw7bGCmVC49r75x+q+h+GAXfLNmUT
tY2qM2jKtP7rXymGYlq2baumxccqf/z3/V//Ocb//Ek+b6Eov85mS+iqriiGJmsa/022rMnobKwK
ElNYynv3tTZnzXegdPVLfV98M3BE0Kua8YKPwMA+ntsPfXphS1YVDS8lGTuT5SRpKcGKIZD34XBv
JvcUBQr/4cOP8dfNft0f+vPeLF02hA7TWbHkyapeNjVhgkoj7zW3nJOoSvrk3DU3py8yLq7/Xkv+
+yK6rMpjnoBsTu5DC/Q8y6RWBpAPycYasDmRm4NRkwb2mWXr1/n716VMhUOfZWuE501eu13cEmTr
1PJeMh7q+qijrz19L79uUf5+gclCERnCVDDjy3vRYXqrcUVIxx4nDdpRr9LPXEwZV9u/PbkPtzMZ
ekPQO5VFFvu+vYkfpCf9Hv98NSyQpJtX5bXWzZt6kZ95RZ57hJM3gBI1SuWkXNPzXvThUU62p5/g
55+vm3BUTQa3Nfl86Ogw60uGnIPZymt+dOWZMf35T/TvC4xf4MNbGN9EB5KMG6jxagdyOteqx3Qk
ndpYcIIzjbJf35N/jQdLMdDP0GtliP96saR08zoruFjT4OhsdjHWKmC9s4S6VFo8DZR3Qv3sIPx0
Rlm6zaopBHb1yYxyqxRcVzTgydXehTYcEOKiGuznXXgQ3miGhKQfwsa36hairobdPNqlsrFylfo+
DpNlj+gPAf2ypVeOV2AeDuW2TpC0WNjKc8LvyPqp62Ydu9LS15ND4LS0uVBFOW2x6WRA1Gq0tDGc
aGKO5nCGeAXpIkKWJlp4xUPXPwrJX1YR24jwvixfsipYkCly2cvJVU1ZI+jaReVYGA66y7YLAVWp
c41IyY5eiuJWBH4W67TCnuzsW01a056ak351iJS9bl0NBIlI+TNE4VlX+OvAf4sR81eCXrvF9FC/
DfZjgDen0oqb00P305H14bGPP8uHkQWvUzRWKsv7zgieeizUFS8ECTMpIbfr3hW/s25aQhOyaaq8
/yZjK8UQpfqsqPuqLhctgEDbuHEQh0jxuQbgpHr21zAe6d8kGWCT+bkQfbgzpmQ3KFLFe0A4j32g
rDynREf2glZ2NtgSLNh3JbD2pHBf9UV72VCP6ciPd01rr/kVbgLMSFjWycJ8BPD8ktskTNwHFGnJ
Vl0PTgNjqH/GEzNvaGCmqpgHARAKZGL6sw59z6xqrFyAKWPSSkgvLIgjA4w6S/yjGxIsS2iJ2lEa
N4kjlu9a5cERQAmwF6fEp8aIpk7/zuqn80sYqsFbV5Z1NhC//NBB0BQjtFDeo1abxQPU3cb7oZQg
x6x3g1TBvE5nXU4EGkc7H4pvjS8nSwwiHqutHxprNX41tB5IJKwdLMyGoW+SUN3XVkALEZtRpyKj
LRZ93SzPfPNxTEzfGLZAq6opirBYBH/95pQWnV7OMujkdYxq21w3vr1rrXRjhM1VHQLfQOFJmWjD
2Hp2S27ByC7AnNwmEFXo5SDaju8CEoqySiaXN//WtdmZYf1zO//xO9qyZuhCZ4/G3sYw7ckCHVmm
RoOIzCwV1pMExmRovGU6RkFAmkUctSxdvLnCwi79qPY1vBZY1K67zODTE6eOQN6aGSrMNsW/TBNp
EQWsWJK51T1tcfpx/twvnPqqk4XWsn0/710SAF09hr1753oQDIngi+o3ghFgZ2BRbF4A7p95809X
mp+PiO2LSjoamyZtMgBNPUtMlXLBXhmjylG09oU8b4tjpPwwUJGdvsvpO2x6sekuA4W2gTmv2zch
ESHkLJkZkqjskLYOmT8e2VDxrhX+mWc7Prq/PdoPtzgZqQ7pMH3r9N0+SZ7j4GDQBbPa59N3No6k
6TXYCGpCmJDLhTz5+TQ8NFCFau6sig/EHC+FNZx5eD9PxNNrCHKrSLBH+axa40/5Yen0ZRfWui+1
e8u56oBxI99YS31AJDsALdVeaw0tCGANapcCKCX0sPK2MqVy/AnkmQPiNm5tenya6l/prnSXOwDk
6HRqSXahx/f/v89DH3cqJoJ62yCZbvJdWdfqvMSduVcwwHbVq9SeKeEq48D89WlwBZsXiCYYuOZU
wSKx0wDno/d7mpgL6bG8YdouhyW8h3v7zAA6e63J4cUGGlmaxE9wLbzS9+o9i/BSXpR3ytlr/X2w
/npb4xT68CO3suRnBd7TfeJdd4b6kpuvTlM+nf51oFT/7elpxoif5v80Jv14EP54GY/UUKXwFECF
GP0V6W0Y3pzsffS0eJ60buGc2LSVEtwoGbgDC8qYPuBNt6sVRnm6AHAQ5V3lOXCDQF4AhU4cBeso
bGa1I670RkL4qbBZSocXRbsu8EznKh2vuJk3JgTG8rIqdpiaIDlFmJc0IiNu9UAlEdJCR5rtc32P
uHdedmsQS5tKM3cSYS0e/BJ6GrMQGidOyHlP9V4vkWn+dEp3M4iEUQ+zKm5WQOAcW114Hh26+tlK
9Y0uO8usvzd6HCQxnrdvDuYfupBBc1DDW6W7g7MAyv26bdVZiBA7lNB0NxI7WngvZXI1ZAZC6BzT
wqhiB0MM7bgZKY4Z4dCk4hUIFM0WzTddXBv6cdI/paXYE4y3jYREXiBWpsxYea0JmUHfkOUyb0Pt
rg9uWvGkKD1+u2hGMsrK9Jp3mQTEyH9Ih26ZFnsLTEz+0njZpuZdLuh5W/YLpnAC6cxFi53WNotN
1BYXaZgpM7XVDgJUfY2fSO+vmvgbSZGzstvE+VuXXvTFgyeTrqpqsBAu63rvt7D2TNB1rfIokxAw
qtDLXrpNUvNB9aVFCjHPxa0oVc06zfwj6+c69srbABebLN3ja77tG7C8SFB1sttaka87/zqQL9sS
9og0bBqcQK0P1ELqlmVMdnJYzWR7G6fXdpEvGwFaAwCtfgl6Zd62YNMVif4lbt1eIorl6McQuIpk
TY123gPMxyeL6CaV450C5AcpfIaLjkCj2rsCGZYj+I/g2XhWtalNwOEmPD8LKXZarnPzR9U4q7gM
Nx0e345h2+n5LZkgLbaxAA6daqLVB5PUGP4iDl4MJVyYxQ8g6Sv8speR+j3PyDXL9i1G59LDaobz
OYhAK1n1dshLZHruXMlvGhgATflcRfFlIb9b/W3I7CCDhPi0gx0AGlYwNnfLWH8i8mdB07QUV0m9
kTPzMibGhU7OMpW7uQlqG1hnBNKyu2lK8nFA/lk5P0NosLq/yW1L7N6Ppsj3lBGXSfjNJAoZO583
kJ0ZXlfpG5LENjuUPkJ55KdGkICpiY4yb4TQe+wHrEaIq0m22cTe0XZf5XJnulvUNnzYUYFq5DXp
pmhLSB74vMMf6MOhPikzkT40JURGLP/CfB54m8tsHSwH7Fq5FMUqISkZFZvPJqYMdlFOJcHZhc1t
ml5hOjWbe6+VV6rxOJDsJUkbA4ujOzibukDgD7wmsJaRgD0Satta3TUCSxfxtWlDmADum6q8rUW1
bHEoVNnKkG84T7oG5Hr3vdEEGxigmUzGlqNeXtlzGdWwatbbmmdoHsNoLZJ3K9kUIzqbg8EQfVOl
YOUi99YqnDK4gBM/WPCrgv3Yq+WFBWNlYHwFJi53pz5WQXvVRlsvzZD1W7uoFTeuYd811r5UDmCD
+Ml2rb/Rsm5lgvquwcNZ5ZOEMF7DfGYnG8UGE9x2NfUv/4JkkPdAD1Zm/RB02bwPHxWsIsgJ8Dtz
O+89SfZxUl1n8BKF+j3ubggCAB/NeE1g4sa4V+46dx+6VLFtQj37OeHEm8pU5lanbLP+rtFf5fyp
B2g6eN9sU99kmUkAg7khFnqeAiYFVrUcScm1de3YG4x1ZnxTcDTS4G4KMAEy2EZ/TOJR2bg31T0Q
PM5NY+JH6L1HirYtyjssrrohrSunWI7rI/yQHl8MGWTrKB3eDJ1Tm2q9C1LOJKMifBx+YMmpVk2l
BbJ6hBMvgczpK9JJrvRguBVvEENWfRxv5C4RsFC9b25bA99HgQGJ1L+KOiQQoDxSg2da6RBJi+ga
2/DWsG8CnUgl5S0w9IVfhmTSrDR/XzXfCvlSzR9l5dmqvVs6SleRnFykhKcKCAI2WjL3OecbaPmD
HerL3kkONifNMQy4JXssOxoZ4coJvInBXLphgR8423cK6ib10BTf1AbCU4y7C3g3qGo5IAR5gA43
+n7u/fSbaYaLpIoui+FYSM9JOgDXqiBsg41svlfJwcLe1rEl1qmuRDa9VfvIK3cj9+WMbDlWJnPX
E7s7q8yG16OyIsd+7qs+AWTvutevMa7OWpVsoJ5dnWkf87D45unZCufa0mQ9AcbJMxo4KmZiFw8/
7B4PH0U+QhZmZkVsEpdV9J1eQjsbSafJU2q8qF138PGkaK53JI19npTk34jmG1FbF25Gqi/uHgOf
dKVty3SPk5FT2MHyiUBSx09LYBZUTwXnrBHwm4fPg2D6Oso3C7ZZC68+CfKd0+Vzo+m2ThhuO/Ox
T6WV0gKBN4jYhMjroBsSYDokW9q7Br577+30XuiTDZduCbaqaKEU9tWTnbusuG5Lr6Dfyzk2Nov8
4z7f+2J1+io/u5aT7SonUQvHq6Wa8DjGA8THfV0VKyAF7G7/sAd4t2znDw/sjmYv8RJc4MpbAaZY
+vNqFs3qxfM9pf55dNPP+jNniJ/7ur99DdS248aPVsfPesSHr9GQEJrVcdTvDUDOO8l/0cBLDuK1
WjBrZwzftRk/R9RLexu8vrLT1mKGLfnchnrcMP/ta1iKqpEUBkPOnBwE7SCsmjB3OC5x3RI3+VIC
+dDGEmBUaL6gehfgVRdoZfYj2zJRCRurro0zX+OT+oCuCzoSFt8CtNZUDuBHGfkeQTzu6+ulvsu2
xdZZi112HW78pVgAU34ST2AstsPSmb36i+BM+efTx8AXoC+lqBjIJucKJYw0RKwMCtnPLjFRbSpf
mxsl8UxhuSFrE8Z8dGYE/P28zy3bHIwszk2WOnXUJFlWKEnh9lAsajbq8Cty9m5yjMXpNujBPpwe
958dnWi0cVils6WohpgcBPMoFoqep/2+XjprjB5za2msndlltj4ngJiW0mjR/XKlycMsCEy0S3xw
e16enDuOSfw9VjBiKtq5e/rsGX68p8nhKTIM8unkhHuaU29cdRckZiy9Bemz83ZRLB8vQEit6zP1
/8/WKQoMtJvk8WebLiAAjmopCbhonKytGmQhNIe4d84UnpVxHZrOTPKz7bFkxgP9m4wSlYrhtR1P
cd2tQIAtnIXDYbdZ7l7DRT2rzz3Lvx9E+dU+XG9S6e6cyuUoP15vniw4Xa2teTEr5snZ4fGzsnzq
ziYjsekzq+Lg9uevdkW03yJkueO4weVI7zp3Y5/N7Y83NhmOONDjgoiq8XL9ulhVC0Svs3iZrp0F
K8si3IoZc31ezKMzi8qn84B2zVjRoz47LYwIxc+GhgjyvcMm0U3lhUiPPf1PEwTkmcn96UT4cKnJ
PfKmTBPdK/s9+8Y17+t5tGo2xmWyyTbuhbYGu790LsNH7Xj6utqng/TDdScTkBMYzb2KW7SC18hP
L8B3aXFJoMRRmPckwa5gCy1UQk0DIrz7yjygh0NTZm59z6MMFm61uOYMG+5zdlYEyK0qwnVMO74h
om8RF29eRLUsee86EkEuLXWp0AcdSEtpKhko0LDQAVycvqVPZ/e/72jqWJPiQOmjcbQkkAb+L2nn
tRvJdmzbL0ogvXlNV5be8yXRZHen9z6//o6i7pGqqwuso30kYQuCAEblMrHCzJhTn1EiOOQjDJt+
b+bM2YAmH04xJK0O/ZeTYKeKggwFY33Z5Twy45j6wzBAs/cBE/d//0GaqOoqDSXRUhAPPYl3pkgy
jEBGErKtfOgrXDk1drL69P33aGdOAgq9GOJJs0TptD/JqKtgVtI07UaGjJFPIliWkh+m1DvQ4MA1
Rep7FwBeNsvRKasA5obZQVUWJNNtBRzEbsFhU4KJYMcx6WDmV1b0Ps0/kEnJ63mn0yrQppy6kbWA
Xkf3SdK3ijpstbxEnmXp0LaNIzS2Rka8ywdL19cUZdd6otlzuvjK2N0MGePKxjps5kNsjuI9mSgV
rk2Yc/KK3p4XZRWlMqIC2iMPtwa/Q6GvS+WSV5DO+CNW6hDmEOWamnZyV6MiUuBxUqddKtR2gziL
OkKIYUAsFk6o3Zi/kAmG8bmjENXAFXGoyaUQliXAThqhvO2QhUCk7r0/UL3Alel+v5GHG3vinDUZ
MiH6YJZkyeLJM3CIwBExTYjCHajS7V9v108XV+DMU/OHjZMHIO61RoTXdN49vwv2zWTvKzuxf3//
Hefezz+MnCyz1LdTnowYeX3/eAy9Xy/7bWQ/hDydFwwpF1bsxAeWIs2WyIr5mtf32L5frVb7p98/
vzfyBef8Zlu+ulZH6UIe1C0EGHxN5Q4+9Eob/ulEPGSqIzujJ9h04XlGVbfbNl66oe/uK05i/2DI
aCW4wQWfci6YPF7cr///6OfAeje3isHPIYWyH0Nb8Aoe7ycIsf6Pq/sFIDyyFBMnqBMQ592Olqzd
2gsrTDnE3hbOhTU+dy+PTv5X2HJkSW0rq+6HiLdssdzZujGyV9j8vCj7UIufiCt9v6NnXmxWEGdJ
n4rbdjptpCEHV481+V8Bw1i1FH4p0BFKyDj0+2x+/d7Y11jkX8dHAzcn6hKYttNko2mSNssUk6QX
sQfHsFP7ObVfNbv3Opfo0s823Z68021Z4db5uBE5UR+G/RP6dx+CY/vjcbJhcnIggLPhN3IGByCS
VzwjPe7CsVvaym9tK6waW7R/C+7Tw4XLfHZr9AMkTtNpdH+51KOtMWS0PGUqNDvUDHSDapsSDTjB
9E3u5Y+40g5E5NOFk6eciQRwgjzOwG2IjM0TB9JAKZoj+cGVK4KVhm55Ij1HSnKtFK+i9WsqZyel
KKcyq1OomleBC4Bb1oZ2SKAEaqrbJRpdq6N+ZRJgSs+qiTyRtBHGzyK5T6fhzYoQWLf0XSANH+Pw
I20fyDXFZVPGo8cgiZ305oUhhXOR9x+fdOKqFL0cxzbGVXXu68fN4/3tm2k/PVy4R8pZh2iAzwRG
AZria2GPdkuKZcFAypIHDpJu5jxWMQckoAjVTMuB16qH7LDcaKmwr6Gl7UPzU6N9ohrpzgwQ1vYX
gRbDB2gnJ8yLjUy03Er6Pptha4e0C26g69AKHEmE9RvCNIvqL6TwYSN7dR27PURwWS7df3+BpLPX
9eibTp7FMK8VhFgF6OQFfV3AATgIgwcPnoNepN2F/VrqAzvMUAWzfkHq8VDPOvTUyKHyq1OORioi
KlxdQgv+hVoh1dbA0/17qU9eUoP2hypY+rTbQV5qV5t32bmpfMZI/V+D/fmi2roNjaa7vY5s8cNy
f16avz93RxSQl7LJr1DE0+5yKotzZErFtAuSB73+BRkQ9dELp1Y9876SbdM6lYlgzdPjhEi6NKHx
PQI7uj/0CWZkCL7f3a9poFP3eGziZHcjcu0gqKxxlyjPigBKhzQjgLg5N9HbE3x1XDcg4SSYnAqq
/xbUwXDDejJdCgaTq1SHQPpHIqvIbiUtNJPjVqpQhQySdVKiPB1cayoDgsXizFTyu2pa6eADK4WD
GzxY82BTsM9GgTK65KBuc+HjzvlO+srkGZIFrEk/wZXUaTIkihTwbTSJYgLlkkemKm4Fc7EPPGSp
sVyYq/5CQP61nEcm5T9TjiihS5mW4CPmbbyGsnI93Cov6q1yvdxZd9l9fQsN9lrYlLvlRr7/73hM
QDlwJY6/9+CdjrwPr3ghW3ThdmrznEWR29Jq+/64nD30FAENhkNNXVMP4e2RhWKRRGM29HGH7IrN
iJfd00mH6f3Cxp293MqRnZOdS4IORn9NwU4a+pBdeYz4biExdTIlfJBiyx8Wyc9zddXrI/LrDbq2
2aofD20zBYxnA89977L5mxzyLyibfiHvAkNR7EDc6ptZ5s7aD0MW18V8iTrhcF/+PgD/WaGTA4C4
RDkWhxWCoNPO6XmWkEa1MM9HxX83T/0/2/0fUyfbDeFRrB7og3ZTe5UPj3nbXNiGs7Hu8TYc/NPR
dotqY1itqI07kVYXvWlHP2i+NVs1oQXbhg74O1tvaFc3gAvEC5H2pZU8nMUj46B2o5C3ZNwhA+3H
dMCGGsUp+TaLfn1/qM81JDQgPJqsWCSlFML/tAQPYyvQ2uaF8+gcryJnItIjyrNpcLokgi8Qgjqp
/79IJg6n4a/TcmT55BvlMlQjqFYnWiGG3bgCFmFcc98O0eSF2OTsW3Jk6sTRD3rRT1pMIDkjsUPb
D7Xupbo4hH/WQRxZOXmV9bEtg7FnKZ+fNVpLN6S4958vACxtwCCXjuel1TsJU0V6kznQ92nX+aOj
OtCTU9Qs7B//m2TsXBSk4F4PYCUFsOnph6klI+CwEu+eLRJPw/IV8XOcHPRT7NL51O3GHp4EQ3GK
vrDTi1mneS6wPDZ/8qlqN8JMaY10adrGmaUZkTIUcML9gcNWjn9lBuV/EYFPwjNEwFx4AbwkvNUV
X646Wwsflqy8ntJ3awCajhyIlliexlh908MY175NaNZEo7Bd5MaRaDmnv1sNPUdp8tI5s9Uk8NCp
98wWkkwdDIR60Do/tMkKR0Jtt+sd9DD9GkXhPJUd6mE7sLdONligOEZUviCwjvaRgkyiPtmQKyMG
8GPpESIRbwXIGmbEiyK4gcMW5n7Ysmf43wcUXLriuoOSfxLafRbOG/rBm95s7EVwze7J0hY7t34e
ZMFEcV9U4GeTlyB4nAcGApbWy6CfhdxSlz7+ibM4OggniQQPiJ7PM9U+xX7/UNbKOvNL5x4ZUQfo
DXWHxgG3uwvuL7WWpLP+8D+GT1nukkwd9SkFuIq/dbLsyVTuFPEakWAc1QtEz+hgFfkLDfJL1YGz
nuPI8MljrGhzzcAUX5xAhEo+B91JPdxeWNazd5lGKHNM4mGy5GRZ1UQozTFTph0lq8QtnduKxnPh
zPbFEtxZFwVXuIibomZ7Wn6o4M8owlmado27+KhE+cUjSlCeumk80dcc4H7ePyoaIbHyb5snX4dG
G7NnLTafwcY4MaWcwVmcHw/jJZd4+EN/PSjU1A3NFGXy95O9GqVBH1W5hryr7570EMh4jjKWiLrm
gguWglUBObZJjzszf9WoH0MHhHjMmz5CmTzWxi3hy32ZFE5ihddW8PvCJn9ND/718yym4mj+o9l1
WvtfOhFBNosWQyPJSN2Udtjcp+N7Lt1AgaqkIZli+VE0SByspeA2q97vNPS+EE98mtGHiq+zCinu
dwXcYo/ie4JIN/9lLOKK/AmiYyecf8Niyz34kR2CwRZWkvRt6pACbdDeWrX1KgnhBbXgGrFKJzZ7
V9KdvnHC3+Wwi5tHPaQiHgyeAGVoC+/p/CsQYF3dRs2dpNHUdaUK7DZlkStxuULLuZt/dc26Un1J
eNPTh3i5Fdo29pvxtTZjJD7LZ0uqb4UwvRnVCC3b1NHRqZG6fT6sDSO906gpAU6bIUR9bPS3ebxJ
kpe595irspIHzXzvmn2jgwF9ER8z9HqTBjVgU/fNmXYoMmJ9AMWN6lnND6O7j8n/FTKu6WpJdqps
KxPydzc68pL6VQLjaKeYLuUeux2IowOnBT4cfkAvC/MS3ELd49jtoIkday+ublnEudrX4/3SU+gK
b8XiYUG0M9iIwnVarMN8X9U3c/0Q1xukf9B7dkdAvJPpT3Cg00BNEBiCAXW8SeUQIvWnVAWF+rOg
9ZUl+6V4GIfarSsSRUat2p+R6aWLo6imo03GNbpKr7NUvEf6SzQOqELe8f1qfyEeOucGmM9UGGeT
KPqrB693FF7W/dhMYkb/Lg0ezIlqjUYVixme74/8ubCBMVqGGlRwPbp8EjZEg5JIyDnRMeeCZYhB
2zN9PSOEdlk9oMaiC1/1NSZ7esMg9iSMpeFlMG/y52eFfbnAnE6LXla2MoJqGaT6hvAkCIazhGQk
eWOjCLnSqsZN4slj8AWJ6cEpkuc0cL//9nO+SD3ULQwFfwQP5Z8/RZghDBcCOrOBGXAzRTdW7qYp
RLlD9sZm5iqgzkBR4Xurh337awEUsn2D9TaM026cQeIIwUUz79RZdvMMUl9tvrCp8rloTKVHCXgJ
Xyad1pRnRuX1rMbG4Gp+6wxrUFO7xG1X8Z256bbyTXAzu6mbXNWtU+4E39pfSvXPlTYA0cD2KFFp
tE75iBYxtXJBDuadCZFabVBheIFAM+y5d0m1SR++X9NL1k7uymxmldDDAL5TPmftpS8dzRxX4aME
XzxkhBc28OyVgRRbkiSZafDTbIw3FP2LkukDlFMpzCMR6dI5ly5Vvs7WNdUjOye5V4pqNIRO2IGm
E2Hs3NfjzeAituQKnpQgKAaAklM60aqcnICEjFfx0kE6e1gBJJk8hrBXW4eDduSEwlGZgRFHy674
NN91DRgIvQikVJz7F7RQVKprvvCcFGsGEz95txyZHxE4VImRLf1+i7+6SX/dG13TtcNovMrF+fOn
0PuXJ6kXaDhLq9AnzDRgvX6IH+XlWp/937lFM+17k2er5TAh/I/J04hWoLSgq6j37J57j6go29bP
0WN8rd91r4wKLQ/FJ4LL6+fOlQgI49XXoIPT+p/pfpq9JrPHEhl0L7pP7Ifiws6cbVUTHdLBtCxJ
wYn9uRxQdBcqInbLLtpUe+112ktu4SY+/R9P9tsN6R7RInPIbMj3q3L2XToyfLIPsrHMTMYgGpIY
MJwt60STVvPE8Mv3Zr6u0V/7bcqgIv7Vh5P//MAIcvgiHGaOP2uPfiLpc35IZCv7unPWl8aXvh66
v8zBUqDKpnhwzieBaW3mfduK3DYFoPMGnM5W8WcmmcDketEm20/u7NErWB3auO1r97tDm/TOvBFd
eMN93fsnH3/0a04+fiyb0mgWfs0zkm92v1qIyEP7lqFMp/Qr50Lce8598h4Tk+tUl8zTq5X3pmWp
AajAdG6QSmWse3LE+mksnwyx8WsEkC583rkzdGTw9GK1aHC12UQQkNp0R94/JD5uon/5+ZbY8HH5
35s7B4Ui3jAoshPRi/JpRoUEltGODQ99GLyIIVD1ZFMWXE95Aeui+1Y/oRTZ+KrJ/MZMbo8qU19T
E2o3UbqxqrXYrfQs8HS9Zn4C+L1YXwOcf0Fh9x4FHVvP9DuziFxL+GU2jEq3uaMbwqtF+tAHyd5Q
Yi/oLoIQz0UvGiAQWjsWN+Qr0DpyzRAIBmWe030XduJKXzUb64ZUEReQrhTkwXaqLfvjRtuWPsMl
q+9X9BwoWDs2fqgFHBkPoR47UDH/C/NQ7Cu33rXryg1WqteuyieEkDejv2ylOwVEAGHOzaVqA7Oc
mDi9sBqQYPBTKq165aTUb+hF27U9IF29+VT6yc6au0XW/cnI7/t8csKsBqgfuwPTRrVgoDvV0Jeu
kJAL40eqaORPvVNR9jHujOy91WkPqjlTF90OqaWVOcceog83av6ZVgROcINRNPcOGUChrdt2n5rv
dPQBBP/U082QjxvmT8AtwdfSQjC/l4MXA8XT/PegooGgXE86QuMvDV1HeYK0eCEmaoNNr2hOZ3x2
IogsIUXdYWIOoly3VriDcckNw9+SbjFnL9A+MJ2gsezCENFt+SGH7xPSIQq50Ti1Th6nvhWO150+
IQCyb+XbEjoANfLVxVxH9XVUbqDceoNZc02/CXk9hrF6RiavTdIo5h5RQyrbx0IdUP9T/cEY/aB4
MxSP2Q15eAGP5JadhBrDzprRZZ8NPyZh6vdTHW0Eehs9TJ7pvFGKraVmdlMnTsc4ViI8lpZwm/fg
xie085A+HaVkMy8QRcjMmimu6lWgkGHh1SRbQlZmYsiuN98nvXLqJvPMDl3MGgAEBFMFFKizkqwz
pMm6un5IR7SfZm2dV0xWVopTAdTulUPt/8eQMqt4lS+7snwKEt+aP5Rc8qYoulPN31b0qcqRW41Q
BckVvCCIngIizAqFNL52+nqF2pdrasavSiHFNydPTFS7GETkTYD5InucGQUsnxrcx5ZjHNJjPb81
8ZBDCCh3mPyxDO6TRSY0HO0iU2xqU6TQwjM6HI6KiKwl3tThfR0m7kRHdhIeojlDDVvys+4pVO+7
OLabOXzq1d9FNW8W9FQsfXBKAmclKfy8L7zUStaTTJSFVEzS6o+9oVKDZGNEpInibcD4iNiXXqNN
5HK/k/Kqle6C5ucoziuxle8SQ7zQBT6LXYA1wQJNpRgyDulPb6DHOtKNPVWTmjuFFBJjUZR4c9GL
218qxCdztBqjp2LJV1XIXJUwuVZ4iZ7pbPkRxJ4q64cWo/5VoT5ySckQ6mJs8iMqt3de36m+XkFC
sKkpej6ItuEip/UPIqFjiydZhyTkcVBWWBwProTJ2I47KY3r733t2Yz52MzJ6sYtJG81fKsMYNQ/
qo3m16v8imhzjQqpr+6TO8SSL/j3swGBLpmUBJj8oD/954b2IjyWgtTxZbS0UvU11RCmaV0anIw2
gZ6Ygs0/+UidTFyFPUwDv/+nxQ4xqmJJpUNEoNmvNUgnhpM3hvfJrKINO8nmEjzibHypHVk8Cfjy
JuZXlMSXDCi4lg2tr1uuJvtzcmYXRSK/vbSP53KpY4MnMd3Q0uNlnJyY7jDU9BF78V3kfr6FdO6I
TC6EWGcjLMorZP8UWukc/rmeehAGjXSInuN0nc6I7enPUt173+8aR4E/89cjbHFMZKq5snF688su
6pHdHTibpMKRvNAHfWyU4AEZo1Ur1OgyI+zboIpm3NTVsm/rTyP9ETIkKme6a5QD46OPUQxA0ZRc
oxHQUtWcrED1W7mPyrtFIkhbrpmatsPuTehzV9FQwSx2lpCvLLHwev2lovym6LqtWbAOSTWzeoHb
gFg3h96JjQdrgK+n2RgRTQGxcSzrhxjMblsPSFOMO7Pd6NJLk7xNRA7lstHiDSRM1Bpvh4yh5ZqI
IX4OFgB2ZXGrId6b1M9aNSCdsUB2TnWXae0aDUSzN66S1MXz5arqShMK6OV1ELzJEuRKBohoVNcD
k/m8MSBOyVf9fJ0YL4fa0mhVboMKa0lluXlfCKMghirFxbFKKlF68BSEkC3zPAE3cHthH4uzrZv5
pgP4huDQfh6I9UBXG+bvefqJ4haieY4wP6CjqqUwDQjlGi52R59Nd4xQdJygbTL4ddCKlPdJR+0T
RbQx+wjjV3RgbCFASWNgUJkplpC5oBovk70k+rva34/WLwV9SVir3ERrVgkzlRwsoeJ1avjLKSgg
cyWg98ELsY+z66yvoRAC0GKOrsLwezXczwmSUhpMMldd4Ivl1Yg8m2GbIbGOvBIQ/r032qt6Av2C
emjtasaDwrbqqADUSWOriJDO6q04PpXdyhi2LSRTLXX5yXoXUau04g8eZVddDBu0uilD2/CZDQCx
x2dRvIvCD0W9asaXoE79LEMCjvJmz1iyCjVWfl+iDqdNIyiINYUrN5pqO1k6IquOdNAQMjsD4j5Y
KQi2JnQNasdCEpIRULMft5Ao+qaOeL0gezHEAu2VyegrBcfNIIj7jjmKZUB/TND9blh+FKFFVAo/
VvVctu+Wfi9YD1JubRuz8jtFfcmq4l1Vs22sMWT4vOjTnUhsiRKsLRaEnxy7NkRfsnxUO8TWID0M
o3IbdP1aieVdICDcJoQPRVFTsOjvekW/jUVlV1iSG8uDE0j3g1zaDbUKy0ADUn1SBlo+CDnHYroP
lAdmztvsvkMQk+xzRm90CvPdqAquIClXqdWulsrNq2eleqiiHxlgqfpQeV9zUuvkqqDbWDwYvY+K
nyC8yMVeG6/b5aEJdkp20xQP4bSVWrexXnQQhRQi6x9hyxiTabmMBFTxPkFKOZ/u+1Cm+XEXCMC2
hPu+W9ftTQiTeziU94YaPhUUFePMk2O36641zWX2EdFGVA7cpXwOUq+DzCFHKFFz5+ouRpMdLZKa
KCSXPoNu9pBQneGfoPBsXUMVqEarpuBaoaoGgqSp3aRn3iN08pTjqTHM8iKlLY+8jGjyvNGqZDUM
7ZMptDup10kO9bt2/k0QmkWt3YDgimpG6tqmdTqNLpqR2pEZbOVSR/YdPUurd2UyDNWi3dwyt57M
0BSofp133mDMdMiv0xBKBrSDkdbYVE163cXbIemhjnMFdBGnzM0tV2cuoZ1FJ4GES4hnx2q8APqz
GdqIila1qt+m3W0I4iYKrpEkbsbYxwF1E4OstME7/Im5MdPtkC9ApCi7L5GPNwqiH22hOGMdOwnM
AP1Dj7LiMKYEypNriilD+tswu4mHp0wCXxVv5MiTTGEjS6K76PMroKz7CkTTxHlKe3o7tM+JX2en
kdEOLl4WFrgqdRsmdnKx6Kkt2MHc3IhJf5tkn82ygfvdDtqtlDzXhbw3zQF2bmU7obDZ0Vkyaj+Q
XT2X3FBajSLLpDZ3ZRBfKXR9Ou0a/kyPDp43j2Bk9MyLx+h24UtVMURVYW0R9i/tXVIkjlQFq1F7
E3SAd9LgxuNnMnWPMXUehcGnl8F4iIWGTKx46Tp1nZXhJgqQEoTn5cITevYBtcCZW5YhieZJNc1a
Chw+x3GnRSvQgNArmBcsnE+UrX+bOA2tRB3KrABJ1p2G7LdWwIpRP3Zxv5lhBOiX+7F6DadupQTh
m9h16yaMV21Re9lkHWR+4feF/Q1BZBeU+sosEQxkwLzvfi/DpfHvQ1B5GksQr2gyxSamzb8wd0cB
PAPsUb70LEWoiSgr7aIFsEKWunSLLizJ2eIpM1cAY7/4bE+70HW3LDQnUnEnX6mrbmOs83cF/2xr
99kOyd2NbMvrvEBd2Ompa3y/4+em3OGm+o/xkzhQZz4D6dkcIkHXXGW3+b3lLxtkr4FqTDu4zbyQ
GkriR+7gjL7sy/vxJjJgTLGLO2hbVsKF6ti5sPRAaEgJWVLgtjg5gYGAnlKfw5kp9wbvLmW49EI2
cS4W1RWVsj2NNjpCh2zjaGOrMUxia4RjtBNu4vinGtzoFynaLtk4+Qo9g3ZBavmKbnpRhV9Cfw+7
3/cbd67vc/QZ+kmKUvEuJ5WEiVTA76JhO2gZgEM8YEt5drz73trZtO/Y3El+ggjfkLYz5mCK2Qwb
Sjc3dNHuyWc9NOJXsT+/tBe+8OxRUAygNJwGRZJPTKpq2WlxEqAHHn5CXdMs+YWM+atp/dcdV9XD
sAitX/NrGOboKABBaVolxgIilUjfVsy7zMyzGL7upLtgSxfDj38YD1RGuj2Zpxdvc6dZ36p2TiWT
oooXbrJn/dPYFh5IGE/Z1nvrztjWj4RWDAlf6n+dPVX/+bmnWx6m1FjpZC6w46Z2X0MtGgS2Rlvn
+73+gpX8tSxcPVgYRf512nwopWyZckESd+CanRkqHyXpUcf9KSRvJaQ66FIP44Na33fzdZi8Su0W
wXDPouYj97yt8CvF5ueS0iDp8Fj1uEniuyRvnHKhKSRDBPb9zz17ESiwGLThcKBfbbOjTbTiBHV3
1I93qFeZZe8VxlUKlK00t4oeXwCsH4jD/34VDLhQFR4FHWq/P51HbdWmIQ4TF1uGY0MVVkXQUaXP
3IaMFuqVBoAj0rVN+QqcZKCsFmfWVZA+xymhaxw4MUrgkpo5/UB5L4BGo5a9bNB2mh442YHVEg6a
oJDh4bHsMTCcuFS2YXdLO4ji76OYFHab/2gPcsv5Xl+YNxYML2bxRUYPaEbR6Pt+cc+2fWk//fuD
T7xlqY/6UoJGoK4/bhd/cSt/2aUUfGKn8kZ/8shKfFLXC7o7XxWBv84gkfYBPgp2Xj25/ALCRVAl
GOIu2QdXlh9vkwc+PmesrMGj/tZyW7xVH8a9vj7IF6OzLKxratVM6hMT5Hb6cWEdzt492DZli1YG
qrknHr1KmmqUc0hwK7f10utwrTuJKzhI3njWSnIom7iXGkXnDjZEK5IBgFb/m2i2z+MELw/RbAo9
j0IWqL2qlHBlaLaW8hJV5dmGNtVSRaNgSoHm9OGNy6zp554588Ylxt/0V8hSOcM2uzfZ3kuu/Wy5
68iadvJ6RcgfdWaOtQ4IwYHHxrq+P5woWOJYR2F/qYX5hZ45PU/HBk/O02Q14dSg1L7rOcWKW/ik
Tzflc/0srNHh9ZvNod5muqob3qLFx96Oq2nN/durN/zvlbrPfWVTr5tVtq4fC+9SC+vighwcz5EX
qzpIsWtQutwy/S67rbeWP63DVcyDsnjtTfd0qah6dlrBUBiVwsnLwEdOXFmaB1Ymhoz704J2Pj6Y
72FUs6Z+cmh6/qP65rG1Ez8S5osVdhXfJ6+6/fBo+blH0cwR/e462kHw7P+TcvixwZMLm9cj5CGV
CjCArsoSKJ58mKDVLoSr59zCkZWvAaejbWuUPk+o5oFIiXYZM4dC4bX1JezNV6Tz1+H9z1adRkIJ
+hNVYSgwM9zVz6rzgQ7rall3Ly8BwFjLMR9EX3S7Vca/hUf9giv+mhj/zvrJ0TSjojTrEuuL9UMw
IPMuF7+jszxlpGHhqxCvVJGctbu94HLPxX/Ha3tSNJah5BSSg4+Q7/SVeNWutN2wo7m0TR8FIq7i
aXr73uKlzTz8oKPNFOSq0vqDjwhDpLNR0L6q8vv/m4nDTzgy0ahhq1gpa2lOnS0zoTXEd2V6CRRz
9tU+XrqTjkkWRkuQ0ezdQQsWULW+D56tXf1kbor19Lu4JpHOP6Wr5iq56i6s4XlHdnRWT9xKL1RJ
X6t84bid/PkqeWjoRO/SvbRlHPbJvM+c/OX7Nb10Tk5cS1qTzjUtriUP7yblvR5/ff/3z8Yix6t5
4kpAvcaUHTCgr3SnXpWr6CbzgRH7wabZSavkGqEEL7tCssDvVqkfXTGI533/G84OXR39hlN8AcRB
bVPX/IbJN/zxSndmb/CbfbDqV/GqgshBWaW3w/3yFG0v2j5ctG8cwCnheB7FKf9hS+G+BWi2QZrU
szzDa1/11+G+epIveZyzO4ryDNo2MnCKUzQZAOExhFiFHQ2GbaJRqrRoI+TrnvK3lEqepT1ZoUX5
r7NDWC7buNy0cYWMZnghQzzrEY5+yMnOdynjvrpFxjVmW5hybbG6YbbGvrC3Z9f331bAyP7pFMRp
rNWsJA2dV6O37KuH9im8Ut18r/rFXVXbwgUdtcOv/ms/j+ydxEJxH5cAJVje3rrty98BVdEqktcz
gOcRhtJSfOmUS4DJs3W/g5rQv/aUgtOfH6ksUi0oKc619ppNcavsb+qtsYZF9Va7b4mija21Srxm
FT8ksChWT/36+1X+/kzJ4slr0hV6XQSTuewA+EGPs4+j/0r87l/zpccfePJ6hFBrx0nJWdHFm2F6
TqNLefmlbTt5O6J4hMq0w0CJunw0J564UC5vc7vRWmcKWidjaHyCZPv7hTtbDjj+sJPHZFagbiBa
58161ylQ5tea/8FAn0vLGOo3Qg9fBS4HYdKduAlvu+vw1XwZd/mFatD3V1E+zbxTqZGCoTFYXm2X
z5tgupWKj++/9KwJTaQIa6qaBdbzzyPatShk9IdgrlMkJ+hyP88OTbQL63n2IB5ZOTkniqTRd+il
ZUdo7iQmHR350iT/X5Ith9F2NGH+/SUnR6XRlf9vI2AIsTbfhDrdx+GdNLaMDYZ3ZY04XO2EzbWl
UEmyEi8yf41pZifi5AWmSPOy8EKkKIPHJINsuriK5cdqulusJyMbaWw/zoxmNLBVGGK8m5LJE2j0
5WaxwYvdhPFGN9ewQGfRvG5D4UpoAn82aMqakROooEaX7TyojtA+5WJjBwbtKfGuEV+/382zEBxA
4sANKPZK2td01VGslVK5yvUUt6rfgeba424+qpth/Qk2a9Pezg/TVeFcKl+fu6MmknQgANECgrTn
zyME+ZKpjbKAzeA2oQZYvUB5wafPs9/ylCWXYuTD3zt15cf2Th4ow5rSMNCwV3q1B0+aQx5Xrox7
8S3w93sqcva4jq7qf3JR4NdR4eA1YIM9eUCmodGiKuMBifNtQLe+f22En9/v3sGpnH6YoasgqAxQ
lQj1/bmQ6lIGbZ/idMr5Rp8fE1ju9WqtQXv8vZ3z8eqRoZMdiyaxC4qad4mDez885MgW2PJbsDYf
+o25LhCdeVEvxDdnPcCRyZNNW3SJodiRb4tE9H+SzQT1y/dfdRY/frR8p6Vi8AlzoR989kgGEKt3
Wgv7XbNOwEMIJsCKqF1x9T+gJ7UHafFy7XdhPEqjL6ECFNPQ7cYf5qBu0vA6Tq8YHIfCpHNTWtO1
3m1q0biKIOdWLwTy54Pc/yzMKQPJtBh1JjaHTfcqt3PLa9VrHox1e5WuMnsVrcW9RJyQu9VVfCGP
B5N37sAZzLYdxGAOgocnB26QBpPy2IFnUXeXcPQMLXXjSnSH7D0J0A6of/ZyuJLnzDHmzJdhCY8y
cGHWfp4Xe+7LTQmm1FI+UhrR0UG0pWr8skR+RPrRNtdh2jtT58lgaXJD82Ckt0Hh9gI6C0WyiprO
oVvs1MNjLd5aaeZp9YOoDxAF/VQAmzajeD/Nki9B4R3S604zyRdzw45CrgVAjjqQ6TIz2x3Xt0ra
2BnU7G36NsY7Oey92GQS8mc6MWRVlDQMbqrgRcgAFWV2e+ARtxL4xHXbLN4kYXKqbl8U2zaDwBx8
yTDsoUHwwu4+yyqAUEBnjdCxZIjCYyp32dOi3RolFTwzvD50jKscWHB0E8ymk4eql4q0wc3nOLzG
EdvSknpt23lKv1HbgqlsNEnMbm1CkzPpgreAs6j+H2fntSM3tmzbLyJAb15pkumzvHshSmXovefX
35G6uGdLuesogYsGWi21JPpYEbFmjFknKLFAa0tPQ2Te0JB1kAhdySXkH7/APx62/PfDHhW51xSd
lZ6HwiRFuKvv4jVqafvDcOQNMloHnnfgQB51UWK5MGiugqSvvnAX2UYj9IPKN8bmU/cysttd3wQj
LHmwBGqt2Y1kcH+e4v7735HhxytHoK8wRkRT/7LrF89wVI2poY89vIwIWjA0uJLfnCPzf0XuP45w
EVCxTEPcjiXVToNHbqQPk3ijxaOtoDiWxyurxG+Czn8dzGIICz4qM9zaxYOsBrRzS1uxVWV3bm5/
wk/gHxhK9i/JBuljf+GxSDcXkIJT2M9oTfjHdHUKjorZHZDtfuS163b9mTm4PdjXyp6fUkpOixEe
WHqkdhc3A0V52DUdNq0DwVd4HYrOM5tl/e9n+r9kOv85ysWCksajWKgWWQACb0dhxFLZMaCzxfDR
RQbsqLuczuTm9spRz+d+ee//yK8uZ2etrFMwaCO/Omceg6s656IgXbdO6HU283gbPBv9ZFc5/z+t
3T8ObFzUy0ukS3F9Xj/Ndj8Yh7h7adVrt/T84vzj4i5TnBjP50TOOYZim+euj5OdsJFwRTfxsCvy
r9zKK2njZRsZM3Mlx8yaeOR1m9Zh2uOUeum29L9UUCmd394/IiVaM4js/vvIP4WDP/LHy86yEuIs
UIU8Q5GashNVOw6vNBt+/AL+kxH/7gv8kYXXhtgOjcq7KS03BjuWYq04FjrIf1/H7xP9r+f1x2Eu
oimDdEioMy5kdJJNcAgOOmAiyQ7caqcdmzXKt225CWF3n8FEiX/tlfwxjfzzRp5v9B+XqUVoPpfz
O9m4+u2ZG14gjIdW7iTHeoMA170WWX7+6P+44osaT6rFSQsqrrgBzIk1iQsyeZP6paODtZcRIETb
8HStdfTjyvnndV40A1qjT8c5ogmBZs+pt5KrnyHwfuil3ugzZuFiFLWaz6oQG7eSHegKX32+NoTw
Y3r751lcVAdGWZeBfu6YJdon7ms25tG2YN4PpLejobll9pn034X1ITa4JAjvQvycoDO06sLV5maj
dzcl7sw6ii5l8Ee8ZLoG87StFq7U4KZJ7/L8Wg/12nd2sQ6MKo62ZsxtqzDZGm/F8uXf77/yYzD+
4224WAJyvVxi+dzeUqZ7yUJsXj+ly53S3WKCbudouMQTdgt2Zf0arG3ZMnCkrGeBWZ/4mJQlpOza
TiGWDdhJSHhMiaPlyWbqWn3n6tj9zKgLSOemZatrb8lEssS2uzAgS2bnJ+Ntr9GVQ7ZQGqdrHv99
bT+2Dv942pe9byVfQvQfhJDGHT2Fd6w+YBy2UW9yRk8Ej8knP3QUL19lB/Mu+lKhyF1ZDn4OYpht
A6Yw0QJepBmLVKbhXCGSMwbs8IbPqHsK+ulKLP4d5S9imH5ukKI6xO4FEebfMSSulbRv2m7ZYa/F
3Ak2K/avs8kM2couJn1pKOdxJHJG+/Nq/PrhClE7KvARGDEXDfMimiRyBjGzGtkx2rYeWls/32an
6Tl1FB9hk9f56lq7akbwwyL710Evgkk4BinIAQ7asJWhrLpTc4p9fAc3+qo/5Vfmwn74BP862MXd
rZcYUgJWxsjIMfyaEfZelc/+pJL76xgXn3mp5HotlFxQ7XV7Y3UWUQzrlH1u1ZYceY0XIjJO79+f
x0/zbn8d9OLTD005rpSGgxZ7avPtOf+CXEP+RemyEjbRlWTlp+D75/EuFbw1NtBRGHEjoUq6Vrof
48Qu1MWt8ZNTeoZI5oeRQfz6Xlrsg7LsBeNV0D6khcRbxIPtKcSkVhSbY1SgITTeMomxAqF2hMa0
69JXCSH/vkE/JFecr05Nryr46Py+nj+WZiSEJjAgGq5V9VCa+0n0zNiJl9Ukrct0E5Sbfx/up3D1
1/EuXoIhVMa6FDletJ9gr7dQEQMqDsv5anbWHSQ5D3gPY8hAEl3Ti5/RmF85g58/5v9c8cUbEWRN
3IzC+Ypd0cfGhKCZbruddJzuqtxejsOWLoQbnZFhvnoU+G3KqVmZnnXlVvw06v7nrbiM3CFzLP/3
RAzhTYe6xPgoVuWN9ZaVG6O8lc/epNDxjA8zeJplJiWQe5fJsC3w/p7i/FgM7TGSIMQZ0Xm2gPGB
/kUV3oMWA7qs9ZIgcCwzO5X5SgvQ+Bd8aPI2Sp4SDU8E1qt/39crt/VyHxQiZCiO7UyMNCFiYeO7
FM8DTgz/PspPXbC/btrFYmOVZWvIHcIcVlhbcYHm7WoKkJivulq3q4KmxH3sxswLIUy/cok/bfb8
dfCLPBqXQSsvp/PuhB/trVP0idykRmMy3yxH7ZDucVnZhzD7ak8/ZPvefpdQAF5FnfzQjPvrLC6y
6Q7kQzAL4lkexrAVAS3YdFTuvybwga3DMK3frXOH4RKq28SrOJ9jtJa8swkRULaHRbGvGdj8+OwN
EQeu3+1o8WL10IJiFBZlQIysPkkq89nBKdG0a4/+/Lf8Vwbwx1EuQsciNI1Vy/0ZowIpybfA7NH6
3A3YGET2N228Q+CZV8VZ167tIlxIgyotocW1pdN7z/scpz1d4Ws9tx+f6X+u7Xc/7I8wPAdtPosW
y5S0Gn3jOfrobvB8dc8WAeIKIcxBfc5XIC/otY3rq9Lp80fzjzv7Ww33x9GNQAjkaOTorTd7C/uV
DQKGZjesa+dNgZpY03MeEVWoNItie3ClVbXRfXwP1rPfO4EP8sUGZnEQN8Eq3scb6zCuGCR0kH4c
z4Xle3nWgPjRwbiR764EhPNT/9e5XwQE0TRxbz6/e9Lpdwa86jayl3tQC13Jj47R3fR05liim7zS
Ff+pqtZRu/6/t/536vHHXYuFvB0Aqp+r6gnlr7ZWPWNV3ta+4BnnrPu1fVDQ/xtu5Qqb/upT+zFl
Q9Qty5wBFkgXH10RxkKyJGQa6dI6SV06rRFfCXg/Dd9wif85xsUnB2hugSPAJUYb1Q98Zva4rblj
HPtVulFXjTOuw9WtxUp95an+/K0bWDspqHvxVfw7229hSc6aHJ7DPOQOSCnL2jxXNP7H62PkCRuK
95tr4f3HL90UwXgqjLYDyv/7mFbYx1WhnDFN2l2iPCbTo177/76un6sYDBIRJYp06S43cdJALock
sBgs/90V3J5BRbGXrKCJIJNenBvBeQ6dzo+216hJPzVhdDa9/+fQFx9KMWFkWpkQss5NoIUpjnzb
+hEtCTzSdyaN/CvN9J96MH8d8GK1hM+pZcn5gLi5et3q5QR2BzKUhZK5dY+ifXsNx/qTvQ9HZJQe
RygJI/iLWK0Ual9IanxO7SZ6L7hlHeJtTZ0xrVkt3K9hnfsqBnmdoz93KPzmXUb/Ffgn2lDLvSbr
/V8e9v+czqWOm3kIuVj66Lxjl5OtjOfC/BVJz7HbhpvkKLsiSWa/Mzbp8/B6TRLyc+VjSWe/B2ix
xqUZ5wxBCqP58vwJ0QRzF/vr6wOLqMf7a63u83P8rwj8x4Eu7nqSK3OhaA3dFelGk++T+lUOGBxm
xHWck0MTfQnYocNjbga/Vzbx1RXg/Pf/4/iXa2cZLrERjL8v9OyjhKEyexwLCxIflotzh5fZx8aJ
PKYVrywBP39TlmEasCkZerkcrzEX3RriPEc3dRD9Hu1W7aBu4BVvV60r+IOfHa4EENP6cbH+45gX
6Z86qkWelcWys7hO3Alyn/ZTn3rCXiptiEXTK8wajOO1oxo4xWBXZMoYw012O9r64JXtKjRvlMSV
8SiK1kLk0NFSezdT3svaz/bxuhwPdbrVTddgp8Lye3BGYIJCP41XFqu/yi+CT7KB30ofWugE5TpJ
vD5yDN0Ros9G2nXBJ8ZCwi8z2bWJ20O3ekywXpcB/Oxz6wE39Pa7BhxuIDv3KE2ANcC6+WzUR1A4
ozedRumlaj2RbWJoXt91dmQfTmMGSNsoySmJVyotu9y0WyG2Oxjm/XHs9pnpDAJXZ8NEYGSZKfPh
JtF8sAWmJyG9mvqbIrCr/mgsdlNtM93rlcZfyt4XllWdyEwuKI1r3YaKuFYnxjykcj88zd+GMqyM
70Lz5JcOmLjwQRFfzftMv9PDYlPL0EgdbZk3UvNhWFDTyz08Rf5tfA9AYIgsyTa5GfE3yJ3WdJeN
cYfmuK5vNP1D5I/lstd0OD06zUMd2hlDM8KdWSh+ob1XN/Jt7ycw7YAAPCTl+kyZAIZVYMptg2aq
ADK1bwqJF6BJXFBqD65Nrd/37ac5nGBr8OcSIMLY4tpwdvM7Tmw8otCMKK+xQHhgNnJiC77yrHZX
FBsaoYCQciAN+dc4Wq5lvEyjYqfyPoSYuWi+9J1WRK4AmlW90j6lEoG2I/9qV+JeTR0DXJEDkmHP
+CuO8CODsfJhMZxwuB3rt3RE+7+fo9uh9ZtuzcA2UzqZ7NJ1jhevEdYjk/l2fheuhu5lCb0MAgDT
+K8hu+Bw2iNoAe54B07kuTZPieScz6D2i9xTX6a3IXIawRtvtO7IhDvM41iuedfX2egaxUYitKsn
iz+jebXqas9BVDhpfVTJdfOVYdnlrxgdyOIxox+m6/HOimxZQlKPxaE8bMxp1QXM2EMzdoVjxrY3
09bsB5UbfVpP1jpsnwreoHTbctF3WDC1zUeA7TbT9Jlj7bvALsvPtNwCK+m38Q67zbl4SqGKAdMX
noLgME1uWRxM9VTVmyUI4WfctvgmmrANHDm3k9Qvyn3EcLVkD+YT5o/aM6KE6EVnGqj259xNPlpe
/tARRLddPDlyRsAeAFjw/w5O4W3TO1HrYns+10CC3Yk3R7uzgEp0PuRkfiqEd9oK5DJ271Li4wof
hqt+8PT37CVldNbYjNBJgrX8feYi3ORDhIM5d8MOn61ftArpjBuag7dnYN3rizcNfE48hL3WPrSg
wQpHZrf5sxw3Ac8aFOPLwrBQDfjq0JxP2OEA0csgfVbtepn84KmJV8LM7W+lbf6VbYzYFw2H5l36
eVbozTABMJX84mvROr9jn0XZleE97DbiRWB9j/wFYI/WZvSFmMUpo8+JkbeW6UHNhkMxxCu57CFQ
OIATgAvK0UoQj2r7VrAYE8G1A3gThD+McpitX+dOjSjEAlJ7rAcHKRIv0NifqtYRkKHweyQ2BZ1g
BVXK8kCB9wKoBRSf6WZZNu1gG4MLfs9pk/0k37LRr+HXk98qJprpUzvuygQ3mk16G34kJpy3Q8vG
kUII8LW9Maw4jarfJqGrNBuNSJ9tBvrcO1NxzAp2G/AWuyiQs9javJ6To5r6if4ZVDNU5N1AIwjV
CvVw/dwwwUsUaF8yxe0fp5zw4+DS0M+IHNaK4ZTySkRdbNr6u6nZRBnxS8fvfgfH5fznnofP/ilH
ALLAZ/E4L+skHqzsUEse2JVifjLYLWG9/WXsQh+86bDqFJDrNhFPKB5FxoW/VcNtTn3hqPg1rFXB
Hj5Gw4uAFeBBXm7T9+hU8lqnayt0oskZO69It6rh54kvGfe6YnflurNWqDLBqCyyu6wD2Zkfa3Cb
473R3OXTNhbsVP3SU2ygwH2a801tPQ4IR5Rdeifsu+fyAWG3w29MOR9pRetsIlmYXwLlplXdKnL0
ZCdG21adIIt42p15OzxHn7O8q6d187n0Dh878mJ3THVXCEFizJpTdNipVrzogPXUKEWAxFxa07tU
VM6olfZCAOgsWvbgUEpR8+Lz+gDnQ1KYgw0L4C08VM426wmFOtNzgMv7mKAhT7Ys75omtYf0y6jj
o8rEa2wxz6zfLngBqUPgQLJkIX7PJl/tIHP02ENN0imf3RbOKdmul6j3tQ6Q5CNOn4Zkj3FHEN6H
3T4ObgOwRsiLjMCb+yPsvSo9yqafA1RgI5j5M1KZpV4NIvQXz+m14yAc8rl3Qki6GXGitfbq0rmL
dawzJIAsjDyZiebpVHyb8usi/ZKDV9P0h+B1Dl6l/jvj/xmSf0bdxeWwnbObNPByA6Djh4q5crUt
ZZqf4SeJSST2bsC5ySYD55aXh6cSAMEUo1vh88KkIsBCLCtzVzIfwequQqFep6zCRvDVVrE9MQrf
g6Q3H5bgkMrVIZpRt6S0mtNis/Q4n6mc6egvU+lbTNaRoWF3XvhdlTmlOm5UlcXk11wCMgNFs/TV
fcMHUhSkldOvUWg3sI29jvvMqi/APqnFtQiRgx2wDYAUEFG5M5qaP8GvmjN90/RfAdfO/pxtxKdM
sXbSMHY2HUxIRbje0aQUVM1REJg14oMSpDbsQjsQ9L0V32jqyRBvckbMjbpzDMFEiZg7UaweKONO
USuszc6wk/khgDqfJSxE3V7jPRgzyRWmTSNggZJwIczD59VnM6XkApkPh9gxF9PVwEfMGAlmLLth
wGgnas4CmocujLYEW7/JipXUn4aR/SC81hB/r6v0I5NUR030bd3gmlqb9ogPlhzkTqm8xQybKFlp
Gz3eLXIPKoq1VqsdpdmnXLOVv6vFd1GO7tDLvmHyxiywjuLfZHkjk70WPxmZ7ETvH5Q2Xlv9W9Sd
rGKXQFRSc8lJpvswMd/rvEL4d0ZcJm5mJp7cmKsqfUrl0o37W1Gtn2NjeJ8tWjCWcJiqUMY6wETK
RZxjIQgaOjFi5sSh9CoX6AKE8ClUDJhRXH5/UFDaRSFM7DxYgaFcltQOw3SVYixaUsEsDPVx5RBn
nXqKtiV/UAZ2o9aRrzeBJ4TPZV7vh8RL0+NC+0d4K6LbEeZmjB6xyXO4VSye0rYWm1NrbSbZPOGP
7KEd5Tk+VbzAWfMoR88R1zyMj3pr+HNAbztsXU1/ifhI5ajwLFQi+iDYgVK5SyHhP5H6EX95oLKq
ir4IyLU9ysLszOdfkB6N36WYtE5N06nQHoYW1phh+Rgrb0UDFiC2WxFBqfCNjtUu61tJOBnTW199
dto26tZ93tBgvq3Cj0qnW5Dcl0a40qUNEDRB+poMYxedA+BwqDBwa4cCg+gnI9pJxqHBOFpTngSZ
5qEy2mrzaQVbc7lDIJlgW6AK+8rYZsOtwKZGlTplq9piAmhuHj8WFX3KyPgShDFBl9yRIfd0q1Sv
c3KjylQTEuL4/FffEyNq1Ram72k5ysnTIN0MOBuOwujGjO5m4bSpFNLDiNBlHQwtcfOEKd65fRyG
zFaIecHwmYXHBh2nNuMfjkGheWhT+k4l2jgJW226XOWZoJ3gUdSm912perVGyn3OA3kC8xTvu/5p
Su5y/MezvQTmatpFU8wnf34WPfErwIBEeKogE0jvS0umvS8WcGE36vSYCq8lDu3CrzL2pXCXNc+6
9FrrEonAoZGkVVO/jszOnq275xrzJBg08pfYsMHRq19tGK3zKNzU3DW5o8WgkayTMuuJsGu693AA
tNWodpshRRettcld0SJ6EbqxwYptn+Nut4APq5f6ZJnIRICFb+Ys2nQKWhltY+UnS+ltkVcwjCe+
GZZnsGLCqDky5NmYMJkSOkYS5cW4q2c20MC8NW9ltLGS2eulYXWO7HPGFzw2xxIqRy9H69KgjR59
p8Eu6rGsf5vFlyTeafNTBhZWILdtw8QPq688uR2nw0ShkgDomhRHYVAhIZ6P3A+0Ff28HcmB5C6F
9Vy5BpFrDj4TldIRTG2l/qrSQx+irCzLbQdyw1IREo8HgL+TeooZwSg3ychuZ35Se8meJZn5uVPG
3o4+byWogLPSHzArXZdYWspj5M7ogY0kcqVyQWcw05zvauxIMTsv27uKpKpvO3wraVYu6a9uqtdT
7xlST14M3yOo9/k42rL6YZXkLxJNMKivjfEaYX8YxzFGVOBDFMGTg/d5+hYLzMrlD1naWBJppnpg
QuyoULioSCvwiN92LWqHimylKh1T9UcrWY1dh4nW5CTZDqk6auGZpYTtS/25VqLVUAP+Cj51OgEZ
6Wqp8kVVT3q9Lcqn3ojWCwWJWKtO05an8SyZ7sBrBscqiPyBOmLosIuXLSeuaK/r3b1pRLZFMyCS
ZKempF26cS1n9UrPOk8kezy0MIEbRfJMmg5Jh+U0ucIS+XSIrIi1fY4fo2FxBWub9gdt5qOBEzyl
h256tMajla+7lqFmjMcyzAEl6YlJcsAgFPuJsqLeS5VhHy+BqyaoN1thTy0d2ih6N8JEs782vQn/
Fb0wqTqVVSrMbq2qLz0VVU6vQ1Dhx8Uz7mrJWbINL8u4EWZoZckqaG/UOt3oRveijqVbJsouJIEP
xtax+r0yox7LP+bKJzmq5o5RAMOJxtM0MMXCcthTKBtFTbE13LRlvjPOXGRL8YQElyEdUjvC+GW6
m/LIh03I4aXtoBprtV62y9ycSu0maqQbVSt8oVZsseu3aaFS81Dssh1DFsLeH9IMukzR5NbQ2Cad
Ucic5GhBGQ14upQTVx22AtE2Oe/DKiKdBNFVgnUWS04ntDe9SeZT64cYA+jcjNbWwn3qJcccTKft
J9o6JiUnQ/QkI4lUuGmdMbxfbFWp8KZO2I5x8DSN0Ysxjm47ZI6agkzk+Wus6FJpADuUN+EAsWwm
GilYpOpuBse9ZagirYZTqWCsS/qTkN8tPfEDzKaiTIyxiE+WUL+MJAeDUdKUWewuJxi9tAppapzb
kjR6+tyujbM4vn+KygZj2V2VCkD8GGESnjN+RRk6XtxXmQhVZ37QPXVlvM2y4VWxttO8yaRnQVA8
Tdha0EBlvDt1hcjy2Abp1uoNZ4w+EnoacO48VhYsX6x1Oa8642QolIcLA5mq6cmpQg1aOFZa2Uso
rgeK6jxknMgCaR4zjz/Wx5lQo4ztutcGN5JVm82M9aLgSwf/s57h+/VOzbui5V9mSFK8GP45DGgi
rbAyTahf0+m5B5katgzbM1ob3Gu15BhZd8jV6GaMGtfUX4raN6tzKAS9MRd+3yp+WTbkNtotBnwB
6POsJYvLZXlVLcNBCU88PDtciCfcHKiH9qCEq4CaSqqOTTu5ovhWIhATkqmkVj47cX8aMQzLickS
nKJKOV4NxUCfIduO5sjVYxwoDuO+kUnzZHM9BISQOfUKHmK1PBYlqVq7rLTxPjNlLyw/umK5JzW7
F5lTbqHWTSnTFQJ3dZWcRzVTQ7TFQVoV0yaAvThkk6ONm9xobcnYD8FARLQcWX6trdTrLegOxugU
UvTbttycvo0ITREdLWEIP1pZ2Q/016JwQb04bDtZ2NZgRJdmOXRdvGqFyNML/SEhWYhF6xSMiyNZ
hyTfS4G2E4Guat1XTTEWCADD9cxZOuqbSSUDiF3JUHaG8KqiXC9Ep0uHfXWeM6H5aAW3DX3WlII1
UzI3SBUM7kZnnOZ13Ml2r2knI3qKrNnWJOHQLqpTVce6vOkUrGmPIRwAmrkWqWn8pKm3S/Yas18z
35WVbrObIu+TCisgSduOo3o/DwrgWjxeyuyGqVfcsDo7PSf7i/TWBOnvWqBLw4OSyhtdH140LMDl
nrlEYcTCgRdUqkjbqps6wZM+h7rJsqw2fMF9tUpUYaVpw+2AXQ9HpoWqAswl3TWCQxlR0CUezOm9
PDaOKGWOVotbVaYFVA76mygUqwk/MnU/6KanYwwaT7PdLIYrjdT/aeDMk85SMJ60poSAz6I6b9vl
JCYzEFbUCZaARU/tiJ12m9FhsDKSyaKt7Kkq9yI09bqUtqZSH0VVB7ixCCRNxrHhFo3hl0UVJqWp
07PGVNFtaDLBvWwmGicKiVxUZIc2oM9Ie0JIt4YKKanomc+hhghqWynexuqxYGGYZ8oGWfPS8ldS
RPZY7URpnxEelwyQ60C9zmiv4GlK6qpG5OXRXRU9gxp2ks50RHheuCqdrSmV8tgNdGv191ZqgJnG
tgAZN9XA5lofUSbs22lTtoLbm8pGx+4T6DaT+98ThRh5Koq4xtbPAPyl9PtqnyFArYRXWU6dSiyd
Ph0crTr2JHwSTVJIVD7h0FFy3NKEeLWoXziJO6awzzKkAxpbATIDrRXAYpWhrLx1e630xZK+9a0a
xIRkCtjhI2XavceYbuoPUVD5oU45TX7fS+mqaRJHjrNvoMe2Oj1UyTbOWcrbO6nqHGS897TRs+ZU
6zT0wy/ToCmNrBZkF4DcYh0NX7JEYybKPSP7FhY/sdByVvlGKettJBpr5sROurHvR7KczGAU7Lfn
nsniVgBRRuwpYMdH97FEe1vU/SmlH1dIdDBEenSsNf2Q8jEqDwr5sqW+jyZyzRwwmCW4Yr0PgvC2
kiNaKq9JjsWp9JTJxlpJiQkKi/vIxgfveEO5xICz2QS2Uad2PVLMRiQK9AM7ptQKPtRa/I6KI/PQ
Z//vfPFFuqFKgj9o0a6yeDgJwvwr0WP33MLQ24IMnEBrZac+kbyBzi7Ph/lhgzYfPZCTwqAbOXYh
CU7LBFi5lKtSofIw7+u484OQT08KVw2EZ1lFbIqdBevgQCsRS+O9OLLcFyNrhICrnbiL1GpbQOI2
h9GriZ5xnm0i0sDMQhYEvbc7+2AMk5tLCkmSxo8MLNfiPseasIQSmrXP/ZJ51vSWd/1ODE4VHgdl
cSoLXB/je8vUaV5Ftkgvte6SvTlA66cmDEUYNOKw6dT0JFDyTzQNrC51BolXMUgaD/O8TZoW9KQ+
gyVYW6ZvdkjNJ87QyHZp1fjKHJM+xttSpP1Au8NctF2rB9s6mrcdzdHYRLWvZrukZqMJr8U81VbV
1NOM5wuJWq8sJ+wMpLUGAlWhvpyQzqk4vI4JYRt6Ki/3esrVda8/am3uNkvodgLxperwslCPYs02
jfouLMQyoXcBfvkk3KtWPO9bjfsR17CC7l6r1HakyI9ym93r4YdJq3ew4lWZtmuB9bvB58sM0dEX
pJXmd2O8de1LEp2rpOy1wFumKJU9ttF2xHG61kBLn7hii/VLN27T1jzkFBRiI/I2mruagfK0GCnU
kkMlRsc5mPzOMg5ZjD6SNrKq7BSBPeRRObvxucbEtCpVMshoti/ouufhcFgKlClh5Hdd94rhsGzr
6WMkWp5iUcqoOKxoXfPWGZjQCH3lSvRF8mR64hujlDxXnMYQr3N1oYBlmjOXkbGKzG3LoO2Sh2EJ
9201hP6Yv41y4Y9yu5q1LylJvVDgq5KECPNKHDnUW0WIeZt7mjAI1KevXnjXh4OWrbOMr0oCzLmR
eav6LjiV5mMZ3qj6SBKzDkFHS8GediA+Gzh1YlhCX6kZDO6Pshdm0Q2Jb6lKGs7EvSmtdGUrGQ9n
kLkC4lnzi+aGpT0WHodGdg3zPo+eoR138q8mWnXJYywmlE8nc9lC1F0Z+qeASghfYum2gICtZCQS
uNKLr5X4GseV06iZm3YZItyaNvCHMG9iNk8YBHBMTHqnrYWuV123MmxmAVvnofrqs9ErIdJl/Uev
3lnpbqBhueBS+ZCqTwPtfcl6UQcMDQZUnFHxXoYTrvISbdVoPWfsvYmT9Cz3kTfUzX0sig8TI6Zy
LNxo7Y1EdCl0MBNd7YbTUZDGvQZrvdBvg2Uv5eYqSOXPaNxnwwEn5X1d9wdLNFtnhG7tqlpzE5rK
ws7uowHHf4yW7zwHOt9KT9UUfKZFz1c9yM7QzG7AUmbRQ8EJdMrLY0VX3krlbdHO3IZ6hbUPk4zQ
4LL7HOx/QuNbE2nONM+h3h3LaAJFrYiuReBOWL/G4CESsl0+3eisFpHSekI3Uj407KY0bPK1GR8u
+zJaQytfHVdhU65l+XZhN9SqViZVx2CJta0WFu5Tw50WpvtkKN5N/FCntF9FlryZ+fH882YYV0qw
bGp+7KL4989FQXXVKjpfwY0i5IdJ17eLiKmNKJDP6ovPtLAjGb/yfABNzlAwWxZpReddiN+nynB1
kVZcwQyJ1dVMgO/NdGcUqF01fVjJun7PiO+6V1g02AWl1MIze76bIHFLwwZb2PNGqmXO7CVN+yDq
8a9sCqfP33DN1Kfv2HwJ518Fu7htK606rfLzBRdBakY1fC+l25rxbmvwZu5ZMx5QHqyYnHEV2N2m
sDL47dXypbA/aC0zw+zGSiP+CU1pQ7OzC/57bno6VetJPOSa4SjS4hYkyBBD2GXMi33efQ7Ze9zX
awUAZ4f1IxvWJp3BgRI/Nm6V7FhE7yFLD7wjG2J/o83UCj2bZfm9FAauMJJMT0H8MBhsJVaFsIZV
foyMTV9t6LmX7DmNTPDlX0k4nhqB3Fo0n4UY4ky4+T+kfVlzpLya5l85ce45jUACNNF9LnLfV6ft
qhvCS5lFLEIgtl8/D+mvu1z5eeyJmYvKALLSJAmS3uVZermILXeuscT7QYXl3Z06aJ2S+KVJ0ZZv
zy2ezhYGsII+dPRIE733rHpBOJskKWwggPj1YdGURfG9hZVxNATHbqynRMTWyJB01KMbTQJ7pvul
iWjFSFZ1s64hoW+2agW54DmmWkPDo1HUbw7m0ryUi57cBUi1sBzGDFNVF+k7pDoUtYToxRMQ64vp
i10PWS6F7UNq8nUPff2s9jAdg2Te9kdohhAIvsfTFuqjWAE2eSWO0AveNKXYeE6/CCM8r3W9qJq1
oZBRs2ibOvaSaMiRYc6NW9Qe+mKuKZv3EF8wqyW1Xw003+yL6BBxPpfkOW6eArRNiL0RYlMBx9Fo
ZMj7gu0c58j0rkBMbAXt3kBfyUDfUvQvcfnAu4fE/4UIYZR1O1ovdDgzgz3INzCiXzpik0GbBO6q
iiDHIwfgHQjE6lVx8AyYKEHy1lwa1aptjkJtA7mjyZaE24hsze4Ft2liqnOpo0nOA4jVx3AI+Qmj
7E2PGTfxO+RJXfyjkSbUSF+gRV/YyUi09SFnqO8U6TRBrxW1StQtnVOhMN0758hbynBlFmhYIz+f
NR40tsKzo+CEjB5rIU6yNUZDb6Nv6ShJPcT2dw0KUNpe4bn1OVScghONTxKldl5cpOsctbZOAUn3
AV2YzULiv1S1jV/RmfjpW04i5Lkbbb4UBn1yiofQ3cKsHcVhPBpQfYDCfwt5mDSi8zBjiKjLpSG3
iTfc3LV27Z0Bv2wAP/RFiFcJHdw+QDl23QhkoUotiWtgIAPkUKT1KiSA4vTuqg+Ow6ILzfzBRwRO
IzF/0rnet1Qhqi9/tuqFF4/SZTPi9LOAo+1X3DveOeMZAtPnMkyPgCovfN2sQ2j92g3ZpayaIOdb
hPRC4CMxWHgUQYtSwVJ5Sww4RDg7j+/quJsLF3ZjdTA1UxDXWn0HJ4uxm7FZ4xeLIH7gEHEM4gWV
T24JBCazVwJWvEaePiOsILBW9sY0WkZibM7hxwcQAtIs239GP9UP0UOZaThz/0AKOuE+xuBbJGEJ
AWuRfWp2k9CedA1aAgvHQPNXTGBl0ZA5RuDB5kuNJSaHHxZZaHedbFzxkrOtCRaWf9c5b37x4D8I
G/V6P9kwMx1be1MugnuAkWprRs1nGwgOE2UJO1g7Vr+xpI/GEBbzB6zT8aXngDRh5QniE2tGqnwp
XPhDJQuLL5LuibgT4y2ks9TYV2JRHWP03L1RHY/7NwIsD/R2y7Gzx4pioDaaAIoxjuUMXGH8J2vv
LUpzhJy/BVljDDOWYT27dHMPj3k5zvpx4G5hyYFZMIGBS7Ns40mMls5b76NWPDWahWD2nGYxJnYY
Po80nTrPhW3BXWfsn2uUkSS/T0EdkgkUSRHN9XJT5tjE0ouy4sYATTFfo9GL+BmxroAKLywnigdD
zPpkQBagTFv+LJ98sbaSFfyamdigdqjRwLT8dXcvLuXOs48wRUTEsMrhyRWtdXNJ+ApQswTo+3gs
yckwD22JIBIySscgX2nc1BLV4DERMB2X0J57qI2lK56xoOPUxaSE3OGqla/B3kF3KesB4cLjAZHm
iwd+vPmIdETAsrU5MpQQ6inRC53jeq1LizwEWYGJ+IDPMBULAALkBpGHDzCIGIf+KNq3P/N63l88
OaXuXcLGEdL4txKqGcHiaxDep8hWYkJ8x4HhN7HMGwie52QZdeWg+QdhBf5IYFyzAj4CEFM9Kzbu
ypuV+2wVTb457WdAy4+nHQDMHwDnPfWDvGBQ48mn1ur9jGodbfQEFMSxHH+rxPMZtP7j+W4YiCJB
/fyqbRqgGAtW2zRvfio2jzi4aCm8ErNnSQ/RkPeIPfiZkDcpJrl/yKEL46CVmYZvvrntEP+Z6IFX
PZpH3Yvsdm08S8MGiWMI286zlFuj3HFMGB1S38gCRAdGEl3Sb3qVLk04ALreTrTGmJrWvKHP2nwO
SziFzKAz7mK9sndhtE3Qj/v6x6afocFh8kE8C8RWiGjcQN8LqqjpDJqS1MXgamHa7O4sdheihGPT
E+r7eQrCqQf/lmabp9WYsWiSAgEDpz8PUSTydPOxDBRsEbNJJcOJbKqdm/wMmvtc7Gp3EXG6Iayc
SmXMQz0zw00Wo5avjrKHawy6vIw9u0BX9e2utu8qsi7RAOHxTtUXZ2irouH19RV/Cvb/eMU3ON62
bvI0CHHFcBQBw6Y+F0fpocYxCmcDn8FYVaf0BRX3i7tkd9+c+zMM74dzOzfY+7SUjhMMKqKQ6Jjo
ebZH0S3/2T5zqGWIZbEEGuViPTcPxUO8/Y7IMYzWW/zwx3Pfcg3gXFOxxgWg1lkoDVtszDXfXN4w
Ur46xQ323kARVEIVBpStGXqWUzJBbQ1qa4NEYALLaZx33C3I8uuzfvMEOzf4+xCGmzwYVDoajvBs
XfEztOq+PsWVh/HVhQ2/7YcpiUOivwe9dODAsFk4ZgtogJ4z6C3A7/NYbF2YQNQrOnHu6L6dIsXH
yleMkBCM1STaZ9twhU7C+jv2yHc39GaeZIHdwhIJFx5lqw45SgiP2a+v+7uf9mZmDKXTBDayRchZ
rqroh/C3TfwNI/tT9sDHx/KG30NqqLyaCPTW3QrpEwTP2ck+5QDoPtYrLHcT/Hpb5wRU8Azs1N13
D8+V+PvVnb2Z/yK3C0Qw6D0DFzNB9DLpQPgC6mGGiGQnUR34VT/kc3/yEozlNj4m22iv5mpuHPTi
/0GHxfn4S9xMTFXYKgPagRC0QJ8xZd24QB376xv6KVviwzncmwkoLJlBWIfLVZNBoASZ1wSWpBP4
543MUTBjh6/P9xm/idigbtkwEvEIvbm5ccigzDSQt9IQEAWEoNVKyXPC14Pgxten+pR3//FcN3dS
RYmqmKihnBAZ0K5A6o4xaJv3CvjwHu08hbaGjfqWG9GZR145MABplq+sWm9z0n8zcj4dmx8u/OZe
xl5AqtgBidP0Ho38Pi3PX1/tpyMT+hAQHiYMNi03k15h2i5sHEFDjlBUMrOntr3k32lef3eOm0lP
pZ2SNcE5KthLxndVAhrA5f/vMoav8GFeLaUwYzgzQ22d7K1eTzz3pFCD//ok/4cnA9QdBlU/6jk3
T4YZRWbOOjwZzSraeav6AIR4/SwfugNSjKf6iEpyYY7I6zen/fwZ+H3am2eAhkGpdIPTdqv6TqyR
u6G7kqydc3jy1uYzmnrOjn+jtPTNOW/Hdy0axxM5zmmmu5DOS/c7XYHPwyf7f67qb6JYZkQ4ynyD
SIh9Bgb6UU/L+0Fzon9Ggmku5ZtCY+YRIIQV//HNL/r5dPL73DfxRYy6LAqdw9Ud5SZYI7o8yuf4
2T6h0LpE43sWH+NLgOb6N2Kdn8Y1H675ZrRFtvJAaYQoS10D+ALZRtvbRX48KuR3a/rny+GHUw03
+MOISGpQUcMAE0cMUD6pOJxaoUXqu2t4OwOsWyGH3Xb+MdSHmp0b4KUh6Yi6OQCNXTTyJMgXMYBu
9ET41CTV5OsbYH36eDEOzycXhlnQqPnz2wHLkBsN5h0wD6GtdeD7asJGyRLYiVE+Vms4C6xK+Kdk
CzpqYFmczroFcpdvvsWn89KHL3ETlSjoJos0xZcAgsHtX33PXziq/WYguZ+eBcbdA6cQpmdXkYQP
N4KJqiQ2C/s1gwVma51ATjHpnQYOq4hRBKVoicWHPv4BzEoGb5bsOQyfgezAPUDxf0AQajSi2wcf
iFhaPnvOzotXScGRRwF+4KB5ZjhQfY7QKj0Lgl6AczDcFxtyNE49yYeOb35hPgJIDRxB9UyBLQzR
xk/yxyoC1HPDzecoPkYeJueD0R9hUgiGyM7pV5wsCvRzzPAQKbXy4yebbY1454Sn0qNjBmNOx//p
kWJtlAzCUMVKut5IRGhYJwvSha9J/uAlGtj6RWoDSdAtv36EPv9ZHcZtOGfBCPomC7Ec4QWoJ3dr
03nsUQW3uwHUfvr6JJ+OV+f3SW7mCcNrCouI4STWD8dDnS879ChUG5R/E3R8Oh64CblaygeK/M0U
XwQqa0wbJ4oBEEjBQkzlN7/Xp5fy+wy3Qjt1DoSQB6TmuuDltCenwj9JFCZI+m1e/Onk+uFMN3eG
pU6WNsCzrbkn5nWFTDjiwAqjshc4qwxFbpfCx97haChr8NYGXAYoNj78ffeQY88HwEhRfTPxsiEe
/Vt4ziHGjtgRlGf7JoAsQk8STeHACbm5hW7tTanyKa+aJXB5Sw8+cg2DCww9R130wkIPEJsz0/Se
Z+7c48ka6O/UAbfHhim9BlR9JsAsLKw32D+imnMOQ7BtegfQg2zkNTBojdBJV0AiAoVjVsBG+eZM
2WrmJKhR/BRMojQEfkAn7qkFOQjejQOwO4kZAPl85zTJNEYPV/btM+zMHgS7fKuI/ZlDF4w6Tc5s
xNOMejcrEWGw/cPMMTwOQHzXfEcaIDCBOqViogET851tm1trLAibyK0AC7j7emR9Kkzz8QsMI+LD
tIgKEQ18D18AzZYYnL8dH6H7vIVuwaTC3F9aI8Br2NhfQ/tv8r0axGfDgUKa2WWWZXr27XCwWKCM
xrLQ0rL1gkd4Jop9O7DeAA66Xul/vLT/K/iVH94fsvLf/4n9l1x2KgrC6mb339voReVl/lb95/Cx
//lvf37o37unOsre8tv/88dH8Jf/OvPkqXr6Y2eaVVHVHTXk9k+/Sp1U1z+P7zj8z//bN//x6/pX
7jr567/++ZLrrBr+WhDl2T//emv5+l//JASD+j8+/v2/3tw9pfjcMnvNs19l9PS3z/x6Kit8nJJ/
mVj68fsP8nBkWBObX8M7nP0L5eHhjsAkwrKhsfXPf2S5qsL/+if7FyZ6m3NE3i5EcRjDh8pcD2/B
PvJf3GR08Hm1uOVa1Pnnf3+5P27Q7xv2j0ynhzzKqhJf57omf5wtPIgAuFCbYKCqExgW3kzHWV0R
qauqneVB4c/NDigG04u9bd4a4q8t0AhAJ4aOYAyq1IHaLep9TX+67qWqh1u46jOsFD54qQVHY4SK
7hAyvBi8ddaw4dpxZoBi3ZMn0KkZbOK77iR0WI+pT9QjOrXPMf7qqymsMS89FPgMuKu3waAdzvWb
TSr2QHzxXGbmUWRdfbRFYMwMrdp1bULTwXdrAHBSuz1aMPscm7F0HlkQ3iduJaYdBC8VoPNmu04c
AnyPXZI15JzJGejMk+gbzFK0gXe9Qci6bxzzbIbViQ0EKL/yan8mZfKQ2UB8R8CSzJhZq6MXuep4
PSZz6w0ICHPNO/SzqRmeOzsPzwGB2720gzScZHBEBsrbBnEbZB7EFdgyqIret34fe98K0DIuJPD1
LdPdTNS8+5nFLzH8FR9By0JJZzhcWsGmz2LuwGsLGFWBDquRG+Y8GLY6A8ju69b1WJcIiAFEmm8S
duBxLc4lzNfulI/WRFAXwfq6W8JRYhZVNJ8SdAy7Kqjvs6gDlZfkwc/rltE4xo8PW6K9d6sfkdWU
+2B4sYED2leF0YxNN0NxbziWePk3ISYd8s7fjyvyUKhVI5mhqLBDcRHy1X/OpbowwjRyunrJauqA
1ZNiCVLe3E7t8EC1VVp7SjoxB+cyAv8WtYup0caPLLRKwM80kPkGGPxJAzZpcb07hYw9kGTzkEDt
s43Xmmjcs/cbz9q2BLixeCEshoeCBYRLYBlyEzNzLPqgBFChDVZdx+9YzfmkoS7QFEwTKCLJu1LE
/SmpEnZu3RQ/ioapB/J2ds7AbBWNm87aBGgNAQXSB4lwASCyKAdoErukSU5u2XgHpwVn/8Ps9NcE
8MeA9/78BV3PG4SJIPxBXT4I89/mIyak5SrXCxooNlBAuIiatQ5cw3vh2VNlA36rZQBmQyUvwiw7
oHHSErqrKoFhe5tDu8Mo1wgVy3U1bMneAqA1A73/+oaX0Q6M6LibmNpDM7Qu0+dUROpR3iH672BR
Lou5Waf+PGLC2GagEE3wiJEfjXIWRaIaBEeBf4y6BnU2XkYnX1sIICg/BaK2QIFHzz5k6V9b12Pt
cCwejgUtgZDigPlyChBjYb7HJqoQ6qFLq4eGCf+n4RabpW598SIzuBRoFTTbVqfd1k+GBmcPyMHp
5m2zrtKpzlOAy6Rki8z3QPTk0OXHow6xStk3dyA+QqI/K9QzOmLzsIoOBk26H9oF2bMH2NSJqT+C
sjw/paaoQe1tGXqXwJ/YRnkyRKQnWRqWs+vu9UUSPi/jbkWTGthd4RBvw/rKukSwzm17MLaD2l8C
awW6bBhxoIyfK7ehAva9ooPMBZV3fvzT5jJEWS8Elil+seKo+RVR8ktnIn1oQXufKC9MD1JAByNQ
KEIAomcuSgPQ4XiYEXuCOBEKJvKYVei7sdJ+TTR19x713uqk6R5VmQQzPF6A1zTesslr8Dos4q+y
Bl11g5bYsiIQsFjljTwYUp8dbjyagYiezTSpgXKM+AEMlXrheMlAfOHbgPflHlK/mEoSWe49LzdW
w/Hr3vV4LpdZ74L8VEssJoHA5EXK9i4YVpq8SCvAawH1SeJ44cJ2Ds1CfE8zhBII6H4ucAkJyFVJ
caz8wn6w6IAu9jL4Pw67XgApk7rI5qAIg1oNRVe0y3UE6AtcfkbXrxbzEtxIQ8N8qHLTXcfCFvWa
nBEAnzuVvmQyAO9HmHeKA98QIQOZNg2I9gHt1eb6kkiuNqxtnPew64+o6+OYvpaEf0+KGNJDpxm+
S3zQcKLkVtyo6r2ckNpoZ01KgKzyPbFKU37OOugI0NB584xy3vgpFACy6Jn0mXlpAiOdyaYBuh7C
bsOKRQhftLUV7q+LWFIWb33fYD4TTnZU1AnP0MxOjx5vRw5A1Gcb0AZLx87Ojsxk4sXguGesVEcs
CNYhp117sCJlHVzOywPcf30vJRsu03yaw2BlwLL3GnQobgI5r4GQZFiiK21hgjXD7OC+SuoY+/ft
hNuzr+fAv4lBYRmB4TVSaWRJDF/hpqLv6pIXgVTW3HSAe6KWfACOr3wWWr9vDEfMRgNqUhTt7n/e
V1H50CqnHcVuEMSjCiB7ILvTdts3uehG0m9d0PRKPqqS5lfVFOlLTZKLFZvlpQvbe9UQpz6Rrr1T
SY2gwwFFhrKSzr++OmLeBPzcsvH7ocaNWottuq53k8o36FWgYRGRVd6G4V5IR88SLoGKUrCMgu29
Lba5bVwqbiS7xEjCcV5Y3c9QQrYnVto8dKKZY9jkeEBSfdB2rsapUYUvvnpJoUo/NiviLboU9Y+6
5/kqgy4pUVV3sIeXsqJk4bZFFk4QII59MM/jPM0egrrqZ+h1kiVL9Vbomq5QHky6kfLIRDnqFXLa
E07A+I/aKj+WHsrLGOHGIlSkgdQNgdVJzne+7HrUeuwzZak6tbnh7twWIPkg5fKH6MDAkVnQLGtO
Y1DtCg2+fReOkzR5oJWEtnzvv2VEsTXHujEFvo8viFeU46EFO0o7eCWWGVXHruvktgdQLgzLpewd
8+J1LFuZIoimTZDjx8JxeFMxZdAXFcpdo+sK0Fhg/200Uz0XPyXY4AjlhG3N416jXtRI0MZsAtBx
5DQTUaro2VPImUPT+AEvp3QmbBP5uVFDiDhBUFsNZSzNPW8bSSiGvAeTLBRyySuNeqpnKuDNQtit
meZLZUUp6GNW/QqN8u8EtjGZ3ERdnDLkjRCc4hZKMya7SaGbiiQNKOKQer8uSa0uoo1Rua8ubKgA
7gM91RCEzsKuAz+HK7gRDpFwSMhGsbIQUwc4o5pLMVedL6csM+1LwaO/di2V2ZfOzvRIZAmCBjPw
IDRJUUK0eGBfEtMhEAbxIQbTRscC7dtRGPcABwKArtHnNGX+lCXASyW+Y+1Lw/Ags4QYKwLpBfIf
oFnmSSCWSjTmXRkGd2Zkhs+948MbXOftvgdWzIBYQAUu3CV3GzXPeLT1nbT4YdiRWOuKmhuVOi5M
jfxo3IJLsYEYL3xTrmuuxZJZHXvpQUdtegBJugbHHVzSvgGIncdQMrpOi6moi1UqqrcgsIq9D6i8
Zq4+K08OmiM50K3Dbt1F3aZOnZ/ve35Wn+2wu9e9CfZ/E0LkuU/rO5pKUMthuDd3ht04JvlCsdQf
X9+1TOWPrSwBBaUBz5/AoWhfQcZgWcgWOpsq8AE+AwZf2069ydwQmiPDr6xRINrkHZhO110JnZYa
3axV6tJgK5uohDJQmwOdU1grJwUDbFgEvELTLdgAwyPdz0nvIXQmJD81JGgvCD+X14kuaATko2wP
RnKG9U2p7waL4w1azdCghBi/OyQFNrspdtlOakaxawPWWI/aPPPXiLO9B0/NmJRY/d26XAiYr9ou
7v/IrcJwm9MV0qRyA0kuDlEniG2DLwGXr8IT597sQOwt8+QcYBJ638oH7pqXZVvFQDFoes1nxFX5
LgN+eNSUMQpIQzZYFVa4wsqCSs6QIarGS0HejI0JuH8ldoFz6iARAIywsTA5CEc1MWBlPEREbez+
KNyOnFN4Ky2Dsgxm8vL1ovD3EMHhsJ3zoJGP0c0YuVnyKleWggIGPc8rF6jnUuttUHbJxG776CWY
2kMEI7MMnKFW9NuypHrrm2Uxhuh7G4McCPGR7TUIDav8lXZIZhzpJP7oPenJPDxLBVgXRmDL03Ur
63RxMhoEWNetzKye3jNxV2nILVlAxgLCjpnQjn+FVgqGKcIQAMnB6SGSThLWpEuVifgxdeTazmr/
hDFuHHLLvvShjB7LLuDzCMv8VJtW9Bg1QOAmAgP56x/u6sbzR2zlosiC+JAyVEgov02X4pSjXkkU
FBgsbcyvcxWrQYSmZoOUkaCqR6/hag7BBDOO3cl114B2wsRAiDjNK1seZHnHh4ekSDVKkFbfxGPa
MnemNMLduu3nKTRDzr7hrrVXwPQxMM0LJDOAdUMIC97aW6wMB6wcv9nz3Aa+OOrK+ySCfl8TtN2r
aQXjDjRqdEeDYAVK5xCUqMxr3l/iBoTgnupZGmt0KbQLkgrKkTuum27n1r60oEFkbg1QClfQt4FY
rwMtrrZlzYRbVTPL+g56YaYLxRhtg9+QZKpep/1LlDX8jYjm0Fl2+pRbAeD/CYvuc6iVoOwhmyN6
AOnMjkswjBXgx66oosXX9+davf3z/piEu4BeWyBRO5Z7MwFUBjDkhIho/r40ZaGNhAPP94XA3QpK
Pd1BMqYvPJfnolXpXumID6UbBP8QroJ9A6yDWAMBTke02+uW4tCkUWYbr1r92JlU3dWgDF88WLZD
UgjKUwaD4BUEz9xA9DOzSh5hKJsv057lO6NMk41tNdva98FXuYZ5nT1dhm5rzW1W2Rd4qDnIYMpz
6xfyhxmHa03LcG/ArnkZ1xqaTWVenALDAOOmoP1LCVR6FifJ2JEZFMNkXr3/3bp39pJycdfQqgdY
w7fABmb8mAMuWbEyunMEi+4Kt3jRoQJvpepZOWOdb8+Qk0HZUAbG9Jr6SCocaKs01qbOQbjohSiW
Li+zWWxFQLoogqA+IdbUd1QOSrVbrSA7ZY+uZSOj9dQprpHPCTe9CwNSfhOqX+s5f95eizkemkVw
y4Se8RWc86F2TmoCImMbiHlESshkZF27cR23fd/K0hhPLKOT34ekBV6sioN0LIJAgZAMPbbrfehp
8JZAUnjvQIJySDKYtoNFY0UAgQ27PNb1UtH6yaG5u/WzwNnWI8U7d1sNL9ejvZepuRWAU9pUbrlH
PsUdsadD5Su2mnIPDS646rBlGchq1TncBl5o2ExlDuYlap0T27Q2Sd+CiOFDUiDp+asvkKB2SdLd
hW5kzzxMdauCZ8aOJ4Yx1obh/IygyF9ZMX/tw+7VtQoXckRxD4kj4qxhSdfOyywBX9Bw1mJ4UVQo
MB8lbUBzzsupK5JuAbM1MsqbTh1raI4cPcXb92NmdQilWT5l0oP/S+OFj5EvoKkSyfwc9oWckowH
+yiv4GBcRGodwmNg1Xc5/yZt+VvzeOhUwbCUQ5zX4S69HcioYhqWL2qoy0gC8cdClfscoc0y1u5T
PFTbri/X4zGYYe094tGTUVH7QbdBsGzhCTjRQy6f4zGCsJoCRwTjL6oh1OfYxgMPUL8JzBZibG7w
fryXwCRwAbY3koxd0Qdk5wrL3KVFDqsN+PrMrm9cj13fZVlrbZPupOreXLomqnxB4E0oha4H4j25
cy2IgHQqX8HM1j8hrXrNiBc+o68LMb62IUcQfe8asMinqQ9Cf9KhyYqs4f2lAUHIl651J7qaIwrt
vdk1fmJk3VAtJo1qvbk5FI2oy4yxlxn+7LobU9YtzQ7dpTDTS82i6FnqGjISRpztitKCgoMoYRas
wQL/evYlV/Tt7/GJ+Aty2EgNLPQaKcW/mw6o3YS0bFOfrgyvAyG1jeg6weBrs7DdRl4LXT3EiLPa
TKpTbzgw7rCDv3YBMTJWcAfKQDAFQKQqL9fFFTupCspLem+VRrmN2w6pNchXrI4fXaoLSIRiIM28
0JtBqKA42SI/eG5qHi1bpWcNfSFDtOKOFPnKsDhd2LxmOxMFgYlfh80FMQ3mh8xvXvigY4pF9pxD
xWoMAa1+0Sexv85BeJ/1Urd7xkKQL7OSnAFqiCatkYEc4kAMpWice5nbzmtlwjcmkdmPMksZ5mtw
xIb8YGgHLXkGR8EhebhmEL7pP3QQjBiheVYeRdcHSJ5fE8YcKG/kIOMR8IeV5SCxwwALtlxDSZ8V
8eY6sRi+t0p6kISuc8118rluoVi5suw6naRw9ip/WE61tTBdTrLAtyGJU2DFboY70Q0vCVa9rfCR
c7IGJodOmkzpUBe/lrKvL0E0XHDoHkkGu+rrJ68fev944+PPWX5PRlkShrPGCFdI6dS2pUZ8El4I
vRCi+4mwfC3GWGPAwE4gsFAbyby1A6gxwp913CLo3DDiJY8QzrCCOF33LQiGiHj8UZ1WbJtmlXlS
NL9zuKQ/ghZsFRk19hIyTubcjcALhyOqv76+9KafzzSDLsnvY1pAkdHMLMuZK9EZ8+uc13GYwNJB
U4Nqh82UBV1EdEfouW3YtmmJtUNswM6lU7OxUSNXJ43YRikhELRyxBa1rrxMklnRSnEhXfUrH25+
ptxp5MjvQJnX/vzNkOJIjlzTdNHpc/lNRNNFCs06btJVUUNypHasC7MbY4YSgYakHXJl7Uh0vwaH
2utuIMQkhNJGY1fuOufeoiFGjeLjf+8Whb0I0CEfZamlJrFbudtweLludVbsbksIzmxrcM+Hwz2r
37QH6obTJ+IUImnY2DQ+Ss5AkRteaGvZM2iFgbgw7BoyNr7BjvNbjAjWAs+GDD5ao7Y7LP5/dnkU
ClfKyqE4m2Za7DQ0qs5cgaGZmJDIeI+fYzP6GWTQxLh28BSXL7q+k8MC1wwLHLQA7UEJyp7ZlUCb
itItwqxm5VMItxgQj5qUvgUsFMmtUYxazNErSbX0wbFrTKQfbdPnD4Ln5cTMOrnEvCof0JX72Shp
7lkD3eBWYl4DSjI+8SKEbkcWVMvr7vWlA1u/ztP64KZJNc4ZJ1NYDiKTHl461LW28xzUcK8S0e7a
JOpJgUUv9NkMbarkBD3JdO66hTUPWje5qKq899sWU6Xlpvsi6uXM6TViXqyaD1YC9qWmeblzhhZV
HbT5rrDNg8pysrzuXY/Hto/4rUpAoSi5c3C8YHp96K/joMmzn1GWp4sm7ziBmAEkqZEan0ThPCES
znbvVQHbfuI96rVhwB7NZ0wL9ImrBs9hb7SrsHDbE5fGN3ghpPN/Pg6o1kI+HegnVGOB8vP+1vQr
q7bDdGJASNMx2BQCMPwu87k302jvTE1oZ95FLjQTMW6S8fVdkhbdNkj9p+ubiCydYwFy2vt7w8dL
GwDnLkxnjEAN+3q8R4bQIVLYvX8G0/fIoSVfXd+EbR9qdsxDyXg43e+zX9+t0LFZUhR7x9pD2adv
NNwMpGhOCZRLWpKdry/KERAuMlJ3dt2NW8y9cSAXiRnm7//D0lAMkMhx3j8lra7fCOU//v4bzWA+
HVkqXaN4mp/doIlXSkBs7/pfWg1RfZ1nO1eDFmsVmMOGOhw1INNYmKhjZH2YAYQk6RnsAWfiNRGd
1qkBbYyYu2voDFgLe9hqh2NYF4G5VTaqb1AidiriOyti8+SAgjaQjJpBpXQYmaG2INvr/2+y3mu5
bWXton2irkIOt8ykKIlUlm5QsmwjNEIjN/D0Z4Be599V51TtrVLwsiUKQH9hzjEDdTAbA6JpbVhH
FRmQ2OoKorAvGut42yLWZngdhowSxev1PetHkKJpBpxu+TAyetaFlYCt9u0C7f8OshYGJ4fhmlH9
dKpq/43lYAttJ2OeskxpW6s9FQYmXXv6snSND6sN3LsEdEvtleamYAz+3orxdTKr6I8B174fqulX
il1tnTOkXFVRYvMssB2GEHnbrJtygDIvOCADFVb7211TdIBR4wjWxBRCtyOb+++8OB2F4X4ZA9xi
P4/kU2wgQGgmX+zyohTbITgFfpoF+yZasKBRAlbBhwWONWRVYscWcQnM+3/viWH8/33uf18tW27v
tupepq4sX9OCPzpiwC2GTEc7z4Mb7gH8q5b9as4ujAFszCivdsOH9jaipF9xt43Wh39LcTMDlCCr
Mj9oWaE+1ll/ncdkuM/nsf7XK1kKH2XueR+Vj1/9Nknr8uAojJFfajnVx38Lm6rHomkDnlWmW58r
u67fbTjCuWTwJuLvLKleGhWkuz6zzE0qje5J1VX3VAXRB69vdHf7FHTuSSTmsQ3Yt9SjokOOJ3Gc
kWNxPdB3l1qJY6mgPWVT87uSZmc9VmPkArQroi1IS/fxf+/FKvWxPhvDybgdnL3AiM1k6VTDtIuW
fZOYZuNctTVj29wGk/9/n/PZwSKD+G6HFkoqZ/NnPW8HAu/BLYXhsVseq7enaRazRqn6eBMHFTmt
6UR6xPLe/94Yja+PIuj+/Yn/fR60oFGIs9UsmP3Wbde3geTtTdj5xmaYOZcCd/IfulBt3Fa119uJ
lgwJQJPZYz2pS/W+ikdRvs9poh67qvq5SQhCVLbHJDVg/0052EeC5LmoDbV366Bd6WyqP9lK5Fwm
lIxzG3TvEvzm7fOqimAiunCTl5eMOpV5S/ty+yDX77Eb53Ck1EVkQ3vNhCayJS0KjP//721oD/H8
73Oy84cDVpKaQ4xpCutDwItjzfJxucN13XwOYcHqNjMhplUKgVGbevmbH6bX2VT5pwpR27qhy16F
23FuGN70UDYvfdIFDw1U4n8fLZ9SU0WpFsY/Qz+g3RARyx36G4Cm/1bhrjPsafPMJ1F6f2cQQr/k
BE+b2by45k4a467J8y0zpfW/azkT86IBBjrqD/a7M3jsK+rphf4AnkoUvY920j8g86hJ1Sj2Mpf1
p8o64ERMg1gA8PIqyziNZVa+6NZQ91I8j0Wm4Et4dBeieUmqcH4SmYECXYKz7B22xaZrHNvlkq+S
9L/b4HYH5Np7l1B3KhetwOomXpFhxKiu9k70LwwaYLB1lfLvS+yRO6avCTSS9L8fZSqdteiaU5gU
85foh2gzu2xoXJQ9AKA9oj6kcndF7bNtdRQGEln7R+wye1nUw9/lnST1/r0jkv/euX0pGcXGAl7S
jD/OwCqbtBF9f5s1yl76x3xgkBg1BUynwWMpfhsYtj04BNsaEE6VfrdJiEE+urmw37MieeybJLiy
tYmeuoY0nkxvu9oLHm6j0kkW6jRppGfO4BsXBhDISqGMz8vsPZ0SVJTgT07/LignrS4x0p6Fd+Aj
R6t5mC8FvUdQ1HMhDk2Ncry09XjsrYydYxV7ADJJ9B3BAtSNezH9Qv73fBxMtKEQnqpjx10N1IrH
T9Zk6TOHZXuO5u4zNC1usdtXXcMSW9JLnfqXcEwkYstTzmtygId0y6vb8+72JurrmFABoHDa19/K
tsJHy23CR2VJ645l0/nfR//3+XB0w00uogZItrW7vWIGPdaOmqVh1MkLGFoOBK0oJzMoLr1tCMBu
38/btless2PtPFQ5jRHEPj6EUH2oSvj0t69i/MzWk0lMW+USDLD8bJqN0UXPyTbS8bwL5845Dlbf
EioSV3/8lkpxjP6MM5uA2vTa17K0P/KsIbKnTde3K9JzZjIIOqR7t6YAXUBvRf+ahhIs8kmHGHkM
NxkleJyx2VYNDPJCzSej7387NJSg3lxGaiFnil7acKIcKtSIQLaX/zX+Li1g5lIEM5VmxGtriI1t
TXRNE3V7HNYp6RaG9dovH4ItTLbJkIvHbAgeb3/i9qlbEevnRMfc/gMv7edze9vK31QuWKsE+uW6
eWDfOR+mcmZ+Tp3RTZrR0uh1yPh4BtYFaQBNxZApFtb8UlQGRZdU901YoRa0bMs43EqHmonEfRxd
BrrcTTc4zPkkm6yjCuETRJMDnqaa6u+cAa9DagNcG4APuq14DteDR2XqvnZZ7jzMCZQtlcPoLIgR
eJZsgFnDwa0PGvcsENC3phJfroTUUOupP9WqFgBQXRgimzJy3tuqOTrmWF9v69TlI1vnwSq3a/fY
uFV27wU+tMCOHAll5zCCZM4TdQhRhqEywOWdeURR5OYxSLT37LTORzvq9Nfggq3QnvAvsQkgx6RR
l12db5lIksSS6sfKz9kQV8XFNMLwwY+av03r1TtzBnKCokq96CB+627TqgkFVa+a/qLZ5W/mJFH7
Dq47L0TyUJhtCfufEW1XNmzG5gXg7LbH218/OmSN+JmB9Ao1qaLkvQx++J5MBRPjxDKYsbJBkRmb
0LJ1YHGFMH3HlqSjNnXkyquM4bexMGj9mO1JgSihCmbQF/0EEWWurWc15s5WCuhFrpoFbCkeeeZN
7oHKlJmcBskUCMta4Pvet9+PMA8t7/ft87qqklOZpISYpF63c4AmHcOw8K7GjJWTgQ1lnX65/Wi3
N4Lq/JIm4f0gahNgH+KhRs7inOYWcSFGZl8ntkNUz5HkVZ4ukGYwksmgilZdl7Cc1/Vr6eV86BTt
fJICDEElE/k0tBrbdWdmT0FLrsRN4ujM21tRnsisejTQ5NyObOTKRFYnHYKwW1HupObRtltX3k8J
l97oZNG6SDuQxjdxUJCG9zdx0E0TNHUKT9PEhkBok4eI6I+uQPolmg4Ojy2zPaeo+5xMStwlyjpE
Tfd4G6Mxp9x6jLu/WnNhHbpVxFGbXua6n7aa8fMdN1t3ZAD033uzO0HZb7xqP4fq1+2yLsM8f6gj
sNlCNIjSQvnY+GJ+1Gyg0HAuok5FV3GfxV383PCRmyoBHpJfXyxZdlSBVo//n/diONGFZ0Z7Nib2
nReVEHjLlhO5iMOeXCXL3N+WfQg14PA52WMY2W+3Cw42BVHcI3tyaQ0h3LpoU1mociFk/V3eqZxE
/43lxGcYXY990MCNn8yDabf55vbzsJx4CKzcWZtJ3x+dvu2eOrcG9B6Cof63eoVMvIj/oBsOuaF/
oOUpZWa/0wlQS4T04GI1bs7TIJh2NZ73V8bib21DZc/QPBie/ExOm4G85atX9i91Yk8fHK3JPjZH
KC2xkxzKpiiDo4UZyK6Ll9lMp4c06/57M4/29JDhXpllBtBk+Xz8f1+cUBNCm/xmVru/VbCOsruz
0w6oDeL64bZttjtQwrNlj0+9XEBfyKFOchGb9u0i4K2g7dwKAdRt93HG90QqMkXkMsm8vTH8GZYr
jLGNku33TVNiIDh+mKz+myZJirFibz91p3pRr5X9HNwlYNOHkGAcp66C+7nx56MF0nNzUwq6tbZX
ZuPXKz3DWMNv5rzSTazTPkXuKBoDBYX9ZNn9z02XdnuTNEYNukOsCOMuLyPLsf+0YWCZ0Aj7NNtR
Xo2PVu5ZdwJJ/FaLqF33cZSv1YxmzncC0lkiOzk3eTHAlSVHxEjzB0bC//2YhUJ6wspg2nmGwN5I
yu1jBgjyToqh2FrF9JYYFTPKmEef2Tx3i+zM7S1zLXN/AJYOpNpQ0M5667kLy/ZhLJR56WezvE5h
fH+7Wou6DhCctmILTirGn5NmSEHs36w3g/tmYtiV1iuVeOWHNkdib1w5kikVGdcs966D8OJtM6jh
33qTObdgxrjo46J4OPXUaJvbw+H2RpUmRXsb7Ssv0MfbcCLI5VsRhe7ZYNe3CxP4iPYylR40oTbK
iKxdj3XPKhz2ZbDH0xn+cl0KxIplz6lFQbsqR+/Rkb/CvptgbLrWNg2fiOWtnoIxO3iUAl1ZPWPB
PXfVdNW+staNRRK2bucn7Tdrb6jCTVPUd21lcGnE/RFJMoivwZsAZXEm9QRNwFB0BLRYlbKIH5V5
0sR15F2ELpid+C4C0ALxF9tcaHkrD2SRGfEdS4MrwOq4vZ2of+4aEgq0DfZ/6h5nC6eEnzUSvgt9
lbQOKPbcnQV9cN31k3NKB4l7K0AYwb9y1pJ/F3LhLgzmZ2MyN2ZSA8lGVzVHhkOcWU/OVifezSq8
yrwkEkxLOHmjYrcb42FxDXfXT2z/k/BA44XTiCXpKk6Bl3sTZK6yo3VKcIKFXbAPC6xQ3mjtaDFO
I4YPMqaAWKty2jN/ztdGaF8TOULuqRgUQpGN1zqk0+ZmfinmdORWbX9VPfx2+dVbX+gHS5XJnVWS
POD457kHallHNsLaADq+6TCW9qJKAM/+QhN8YJvzvrxeLKWhEyZguBJIYH3BtMWlMKO0oUhqmWMc
/Yj/1JH+1W3ye8foh13uTi+TbxBcVzXLwfNTm8Q72P1ZeeWPV3KCz0FO2axXg/bLQxU0p8RKv4LG
e0D0ssq4AsyxILdJFKSKiHkt5vGbsdlKZRMbnsJvIJmCaM0nVn0tqJ1TOvkXpgE/Y1e+V6l/qVsQ
zgFHlW0SXSOtZgRXPADldY1L2IhT3hI+o4bpGDMkoXg2jfU8De8DjfK6BvVmqOKPq7jVRxvknAfW
qFTPKSS5jclOqECvJmacjE6wfFO2t2NmDPpLl2wI8vS5VOYaIfYb+yQA2FVa80LXGxbQJB6SGFEz
6+csy5ZIBJ2RXkChWeowxE+KxoOdkkmghAm8LWiec6nTh55HWpvSN3VNshkCUJG9iOBEIJFrJ7oh
GwmQ6byWQ0P0WEMgkg5ggqYVpjaf7mLlVMmnKxznTDSZtWBE2VMW/FIj7l0z/VEVgHpZ6LtIpcD9
zORkJe1zYCGj4sx2tjyO35tx/iwKmA12w3wgIgfDSSVWo6ptVgF/5yY1+i87R8yVMCIYUjc+2M3w
aLoUAvDcn0pCSO+DNvuIoI8bU4CbN2VTR5oN1f1PNJBPOacTPwcin2w2P9hhnvu5+UMlM+wbP746
3sAP4jP7gkX70ypos0C5IbJVBalfqu1PXQkYPpgUEtvu1E8MH61FFDHnZFv7AjC9d+5Giio9iT9m
Pas1NdDF7YboIfV6KHtM+BKXfGjDtzdMSGGpjPPvrjN+d+wxeNkLGLbtfIxrCw6x2sR67C6TJ8BK
RYmxq3pCTAz5xoP50ZzYlfopow6CCoKeuL+iir7CosW2gDZnlcfNzLWcx5tOlt12NFJaEW9ej5Ra
Rpe9Z0wvNnFnU9C6+0w1j76fX4VpfQpvjmgH07deUkJXSR+u3LzzdxnIi9Uw2a9+lWd3Ms32Xh9Q
crWi2STCYwpbvsbpLA/a21SVFa4C7F77uVFvpaI3ETExmSL+DfYro5Hd3dwEBapC/t83rrGLrPID
4Rg5LCJDA1P8Geym3SZwXHMLMwmLv70i8ORsxx9d5G9nEQwg9QjgqVhoFSGDJr+nu5q9/K7CnbIz
NHRul+iCwNfN1ijTxxASc27W5NIK+VAHXP2LqMYEFwfQMan/2P087M1UgPhN2nGNaPRPENvpZm4v
SeJ+88o2UlVv8xydQbCtfcxkW0NIDpbuOerkM7/L/uQlpOE08aw5borvzrR4nYZ93TFbz8mB4h/o
tXmt4tC8Rml+NOyI/Ocu+SwV1Gtt2J/s+APwm9FHF/vgXJOGR5PNuK+ViPjcwbivm3DjOeDXAzkv
BuTeg07rxRuEKTjjA6YIAtvPRqQ2kUsGuTApHOWFuimrYDeZswEavObU9ogFxgWB+2N8ls59M2bE
+kXmm62QPxa0U0SGmOhXJ7EzvFTu6sW1X8Z9+ijhQOaBQcKSm28ca2YTUl+UswTGxC04K9H6BAWw
wMuav3MmyTBgkA/gVHqQvOAWbmC33Httf62ke8jMiflo5X1Ero9HPPs2RVlu1dgTGN+lbGocuttR
vFiZ9WEoMpzamXQgEytL2IRA0iP/xZwJfB2DOKMgGE/9QDU+0YQP9TScfV63ld2Pn4Dst5NrgCpC
v7VmtQJoPFLPUbSKgsnapcwOycmVpyh0wjN+5T8gTJ9KwwHfXPvwRAmlWI2tDf8akfPasesnOQ7b
XnoXyBIwrFFe7mV7FZ1pkONTETJQsB5xW4x3rbI2w5RYqy4TP547PxWzdRkN4q7Ykb31oixOD4xU
f6rSvkQ+Gy0kOpsiRKtjm1w7DjlBmLxNYspSIlXxVCZML/jGvDkQBKFp7z5zP2PLuGvqPofyT69M
rBjHQn0Okg3bEZ/sUnq50TU4BLVCy1Y+GGa9SzJrOvBa8nzlJgqJqAwq7neFMGjl1jHcPTf4LBex
YyHb5akYoDaLrr7B5NqsWAbZNILojFgixhfZsweDO7mTDQOyKMijLch75FCUmpwnIJFD/xCnzZV7
ECcAkgYEhvKv36bPfbrkai0Re+MsiI5NSTBKKn2J68+6HKudSCUqGm1AjUDS7+fJvHZi09w2seI+
Rd24jbN8k6cFJ2seCsj/xDNk1nxfqOKz6IkScJkyFW1wdbtzY37GEUDh0aJIrKtinXbjVg73o0Wk
qxHQyWeALGzRDIcMjx9ke0n9MX7YYyZXrkz9e6nbS637ANVk/8bwatjMOmOwUcbYJVpUYyEJCQ8x
9K7V1AT2hpn7SfrDxFoOzpPtjZBLLAIqOpHmEKMZN43kFgfIwNeGD9IE/wyh5DMLy7qsgK8SLmOp
Aow6CQXw+vNfHSM5thxabjxRfcW8wKZQL04qFM92t195S4kTQf40HJdW0k7srYT0FM0hYUiD/ZG2
pC4WXPr2XBsvpG22k7f1BQGzTRyfpQXbq1X237SAptA2LiccE0nNRmEzOvOJKAgIeSNzebfjN1/x
EtY28ojRjq5G1t9VnMFcPjDtMVdJP7s4Zdoeh1HtVJNVFM1tB88Wn+HygivH/UgcePs+tpqVVaas
pqZpPUbzm4agGJN3s0XvyMVseV9DEJ8EU/czzrw/tDXxOZmJQHZCXrmwd56r3H0JE9KfnF+6kvW6
9ARC5zC8BEUXrhi5ZSv2efddhcAn6XLi4aDMt7O9ZNaRQdLEIuQe798HqvHcMvKdifuNrIE/Jedh
Dlga5Y5LsICDZ6XuCsqjBKULCo3VKHXFgvJI0tO947FvkrReZFkFGcP6mmxODlpTEXoUeSWxJmQi
xLn/0jgQjgPk0atmf7sx2wy6e6YcEMc1kJK8Lt6Rz2C7fO17PFo4Y9xDNaBaXLfwucuOTBOjNdZK
xK9xUX1kk9xV/Fozq+Pvi8y9j3qqZtVAboaWe7x+F/QY745rUS7MS17u4GLhjOoH2ofate/EQEKq
bifkoYFDKEPxO8jYUFl5+5sBRnDX279dUZHWEifmhsnaHQXVSOwHuTXZplnFNuBgKg9yGRz5MJbm
A00xqclGa+5HVl6jTTxggHIHHjYDqgakLMXSNPp3reMRwNGE4iHWyW8vLO6F7bOVS42r6LtV1wiF
brnfIdwfV3guyg0b+F+9b5ANPXGVRtNvpy6PLbdCHuL1cuFWISVG7GI8I5rkKGAZQFkY2phvB5bp
Rlq266rIn1Gn3MUDid6NT0rLFI5vObOLCr2Rd+iV+SuKPVRbDNV3QeqgmglfrJb8WSw4a4O9G/MM
49KTTqhbCodu66b+q7ck1PRkM7f+HO6hrZAA5rrELBNviR2RhMNg/D2NxUGZdGljN+wKL7XOPooy
5LosiArC5fLr5O59LfOv1sZwkM3+SlLzbJ0QougYkxhUG5ehYU/ulkeLXey28UI6varzjpI51pNH
nu40YLaZaazmJVyxHUiBtyZowrSBP11kb1QbZXd4cndTQ/BC3PFvz6wzZF2+Y8l6DuvQW2PJCbbT
2BRrr5m4y8HI0ZR0GDDE+8R2cyVtxn62gamXHByYr4ColmGSf7LJP9t5afLpjYygvNC6hDHZOBG1
7rYj2dl3KqAwJZzoOHoFToa6rvtA0r22lKr2hZu+YuMU68Hm5yrd+MtTwRNCgnqNEJ+4L1Wo3VA5
Z8R5TNXFfK88AgZGQeGLeDXbhSWbzy7i+T9GwU50DCNl+1ComGvUwC2SRdvOHhucWUSlqcAmZojp
6rYp22QnCWAFiN8fjDwiDM0gdjGk5MLjz2LHsMv1IF1Cg6IQAKy2aUt5eIUu0vu8qz/aha6X+iN7
YdZZh6HUYBvwiqL31B9+/ZsHKYdswQOrpTPzA7Dl2gvG8+jBxMWrz9gqYZc7yPw4EibME3N86fru
4rqWc+BC+DRZdudDsO1y4yIT4Fet+buZB/bqYTfAVADobhTcFFmhn7Ouf5pK9NPC4/hceOymX69T
M9X3RvKGchO+rA2rS5Oo4hTEzblpRI73IDvmY7jTJA6EDkcX4dhtKkngSWpj6zjWtg9oazmp6C19
uKJmpY9x4GZEDQQ/Wo7gi3TSXQONBSISnzpGyuA4wCt1Fx8LZWzNe8hKw5q5OZFKGK/Y8pTvOb3G
SpK20y/neEF2sJ8uF61Bgp2R9ndFWTLY9qJVyPNi5hjcKAtwf+7y3fVdsRkqz6EAldeQSFPblTu3
wFEIEJBsNiIjQk8s+cukd4Q5EeBD3AMXJ6jt5DrmX7NwT6rvv3Ufszal7V2XOXGVYjZ3RlN66wxK
CiV6mRwdpt2rIMnAH3CgN2Hzt5yiHzPyKVVN54JhLz+xNjiPtcfCdiDIIAx9PJKZQFwtxZZENIie
sc8qO2z/mhCCijk4JlH3nubZUyMIs8lI5Yr5Pr1EW5e0rgGsV25Jmk/zI3O6D20a0DPQONqk8Ow4
bH+1LNOGRbpPPuUWyIDNuPhv2Y7+hjI+Xntz/RNapLgl3jXuOYmWNthtnHhL9N97kTKPc+MoJGLc
PZPE9zqPBAvbwdWLfbI/2mhB6gscraSHp5W/Nqzpw6rbm+3twRdVfhcWtcecdr6WU3o34Ex4Vq78
qxiy3nk+xvjQJbW6MdpTH6VofZJYb8MJ9bbNJgMJg3iwTER/+FW+Jmss0HPi4yLBrUTes9MKQq7l
GVtRo22OwJNrra65SOARYfcbdM85ypW+coVGIMn4rY2lwrDl/sGadCIrMA2zcBNokse6lN+dsMkQ
i0GNZTYtNLoVXo/ReB5aoiJ9RfYDnIDOGE/L3+5qlxxo98TjnqgvCSJADhqYXMgJLFjbtxy2breL
9WBv67r7Coy/OqMwLcahW/UT0VAN4SprmTThLqOyrnv9pxqIMBRVXJ5aMkCYhPpkIc2Y9JZp96a1
KSLRGzmbqc2pUCpNqEEMqARMyBNWfrVrZ3I35wzGhdHrV2FJIr4lVWxGpFun7AOnBaqSc1Qwgcz6
+EQb5G+LhqjTUMffWC2ttdU3XM4DoOrFTR+Oj9wpDacnQeipa750cDXGUuw9E8F2jJRKmNxEjnBe
k4nsjyIznsps/kWAJwD8It2XWcej2tIxzmPmMRURR8Yg+P2LfCV8N1lNCXl7E9wbSrWYNZf37eC4
YFuDX5DoUmAkGSdP6I0rYjJfRsa4tCE/oAnIow/bYeM2gbVqGaWH4Y+C/kADfmW+wxY7Nvdm4RHS
7hFYGNkm37hX+6wXuSD5E0yvLOLROPLIyMpWbCdQdXIyY3k/077H65AclJNhVnessklFW26MiHQh
Y8j1HSEu29yN67NjxLiPI0jgE+N37EIblWUPTC3mTTYDR3cm74iu+SMs5ksmY2OrQpv8DUZjusk2
M75+Zm8hpASdPKEBuKvs4NEuRo/JYfjtYQpt/fqSh0SoRCzp7Kwy1s5oMEemhEjwOG2HyvjpAYEi
qPEVoW+8yqJMvrTwt0wCmArPFcq3UTL7ocWuRX+YKwSjuZ+IrTkMzz47PZK+enuTU0ujfCIIzG4z
YriyD7ydBe0IoGTs0t9Z2zdXp987DR7lqYrXJYM6pibWsPUCdgJegT4hH49o/9r1GnqEJLJXbcZa
PdpoS8miXQbZviLjskG/1nhqLWR4ne2ZCO+RmLlQ0sfL8Df+3o3WHK0YcFfMVX6GQA0rI33N0nkr
ykWThpMXcWD6WkyKoNIIQllD0eWWRBZHoZ43/po0eDKcPH47aZi+mGZ/ZCnNKMPQV/boVBgBVT3C
3tdB2Swq4nhEY+j6qGOksdX+esiIJwSSHW8WedLM2RkSc7WnDx5hLb3Ovr03VV2fyULCG2zgVtHN
L7KACCOsPULOdAQ3lyPc9BNnW2X519AKtLThK4YBQldGIuRw8EVIoBpiz6Ls9yTc9C4o7EO9EGsw
7ewqkX8G0t27s5eQAElfZ6qH1EKgjrGfnJWhYcw1noaqz3dVlpVrG7se6sNEk7fKtjLAz2nVXYm9
M6S2Np1rR5z6ynRlsyvG9CtvIoynhFfA/GnTytr62dtEiBxIIYqlaU52Kujjx6Gsz5pXRHDjbpmp
LPmmG21V7GANU0I/QHDfpq9hw0UduPSSRRuNa8Yp2MAd8un6emMG4k8xF1iNRuuY2jz7LFceg2hm
nhzGCbd96+xUoRNsoAkFV+X9ASikDk06Au9Bx2LHxqKpJSoQKBm73/ZvEfjE3zJXDw0YMsTPZtG0
Yxj5xwXpsm6j5jHSU03ccSbXowgkg7C9yPJuh+KvX+kAGCYnWOuG+XaULZaVRO6RzVFLWO+yIWpK
pRlOvVys86RUB7tG89pgZJ48qoeeH7Uz+MEcUpFz+60Ny6Mrg7fUXYLOTTKO/JIdv3SREoUR7kv7
s+bFWg0o6znjXmUeuGsjcYjKiEz30HTmZQTnX2qPA21wzX1e/8EgcyzH+uD2nXiKtKn3JfnVs4wY
t2ETSeNia+edPlEFfMaTxk8bI78IOoVkiN9hOTPrUmJD7AAftOi4+/rOq/QB0wCGgVDccUygeZjC
jh/12FnxVzf3dF9h8NdQ3qFB00la6+9OBwdLxqccsSxcj/EEiubRaywF9cPJdpZ5TiZq06C0W14k
NBVj/tNY5KggQgZ0V/CcB4ez8SX7KpkqUgXJ4Gu6/k+/UXg2ifR1oz0Ak6Vg8s4VzNA+GL8NJF2b
cMrv+jL6BD0S46iPJZn2zsUxkYYmDtb6yNdb1bKQYrDxK/EscoPbgE5POTsZ6Oh+lgNPRKdDk0zo
peNdos5G26niaDsT1h1L1hlDgqwDI8m9G8TvHMeJrv8OZe5vypQRgiKNJa8ck5KnYsoRzU+1ZIrR
tz2Bvh5VuuWimfIICKpjzrKmGZxL40U/AWtQJCED4xM6WSg1JJ54SX1UbOVQD7IdGW2jXjvUTRSa
yU8wFsMmzmKCitIWmZYzfctEdfuOH2tUq9pGwOFL9cpE3mKGtk/Bk+wRerooPREca7bYoCRFRS1+
TrPw1R8KC+0LW7NGuAdkR2xiSQMcxqjcqbsyZ6LdI0rM2NG9FCyjVlXPNUvvSyiMd+xbruK+xy/Q
GN0vI4jpBcLgE2wKPuAqPqTDEK+rloflHMmLj14Lm1JHdzRQfQMW9FTDLefb26g273mq4SXNenrJ
WbEiTF47jyIlJk2di3a5J8Nwm6bDFR3qsB6nwt54U/ahqCxT9BCnARfOXFXd0SoBQmf6bkIQY+yb
irbc7kErGZV8Jp670PK5ARtG1iPhmjOpgSruzl6tneM8jofSRY/NuJ/hKpa7VT3WO5i9b66KXzNj
nUE92juZ/ccpOPHURHKzdnbemLABiCx0UVgSHSRpjmXVW0T3T6VCeFCjyZp8FkpQnA6K6fka+160
if1g7eLJ5OKYok3kkqyUzyZjBbu+swsrI+C2XHsmvx27o+8YmMPqlkToKCDwz9WIHK0RXISN7Cud
eKpbVXBwgvptMqc/6r1Ohugw2BlNlrT8lYVZFKl6Wd7HfnOaG0hH3VISGuXZbJngzjGU0cxCNDW7
jMtUjQqVtldN0bYPXVQJue53nX8ylf6AUkFAJBpowwl+fHLXG+BUWVB/Y/n5QRayq3AkrLRS+0AX
3iG3oDAF2t16flFs0FTuLS96MdvpEHUGcYY1mz5Z3/czPgusxs7KhFvVGNaXCGn9g+CMF3tmUDWa
a6N2XyUswTv6vB+NQlOlORDgaSQUziE5UPKt0zfyyuTOtAVpZKXhT9bzhHMsynt8rw92zUi1dMuv
uiNxO0B7vEtVf5wJga2eIok02Ih3jMBpeh51b1iQiHRAFqn7Lv4fws6ruW2k26K/CFUAGo3wykyR
onJ8QckJOWf8+rsanBrP+FZ988IiKMu2KKK7zzl7rx1Mv7qKoRWsaJ3c7/6Mr5rUihKHfxUjwczK
F6BO4YbWymdVMChFD02TVCYENg5fmjSf7AksTawrbl+DrMVrnmpuJE4OhB5NIs02Y/dTEqI6u+EL
3pR1WyTBwXOmN6tCZdn2fCLFSLvCoP/Zh8DkAg11WR9bLwmCFMxQ78wYvoq6AqwKqh+hg+Xk+5mw
tK5UBcttneYvNpG25F9aWzTUyFOjzyKPvidVvedIQ2xqMc2IWej/j2MxbUz7Prel2JAMNuTULoMm
wp0xZSdRkF7VlejDotk+kcNHxRIzpKndPZL2bJ/Z+r63gXb5NUNzWlXM7lmGLAZ2rbDWVU7z0fNS
oqBoLUchN4VVcNfFNj+elyFIF7BWW5rHZspi3DK3jmjh09isS6Xw32laNN95YoYV3Yaw+onCHcx5
FxXhj4Yp8cqL1RIfqWB7WqnwHsVWR5wjIiM8jQw7ApPJTmyYt0ZadusMSGJbkHmbM6rTEvsrG0pq
itl612o+TsQ7EypT1uBcVIp7ksOmNL9rvUGWV+e+QBLm/NvyByuzig+Uu8exEQEkR5PBXUkLf/A+
jIkGIkGJ1b27QEPUnhOV7c4R2pfpFF/wmn7l1hdBZPPaHHRk60n9ZCOT0XCVsf93DMX1+lQzyFm1
jH/2nV0/+Z5OtI2mb4Wf9Yc6OHVlmhzRCNHm1Eha4g4t+Db/R5SMzAma4LbWL6M2dnsf/iLSWYKn
at4IaXdkr2btc6tr+NWIMWSMs00z+8vnjtxOifU4xyWBlOo4ZhLoFzbuszN/Kyr3G9Nq+xaAnd9a
4BKH7tGOBdQwVPkG/DZ4yqtKt1eF6O9Sf+PZDvsf5to4c03KRQFJjtuEnqY57a3I3jum7l/cspFr
i8NgMrfkhcjihsbzQ9U6hP9N+qveaT9LNSmtkkGyK9Pk9jOmNygJwIpq2rlG6V5PwGli2tRHc6w/
TSH6c+FY1VN1CTGDnGrHzlbSaOyt3dJXkW0g7yHwibU+hvmH60cPOaLDX0VMnHZoy8uVStKwIBFy
2CEgyoZvToWrO8Q+F47imNBavSXO9C/3Hqjndi2qmKGIYwfEg6Io5IBRJJtkct8JU6zQWlKpSQYb
gOXtLewXFP51Mu7yqrW3iJ3TR6NpN8iFChKqqFiTSVTbzNHyS1ybp65Ju4Njy+axC9DjeRpHxuul
clGXGZroIU86VgBNPxSlr+2bEqzA72cukcK2Dhm0V/asnDTeC72ji05HWUlPUUwEXl7DzjOn2xQe
kBf6aCAcZ9qNuYvnpVW3izmKt2nMY8QEVXBO1aULz8uWboT8WFlRSqa0FY4VTkOmeatpKBmjoUQl
gT/0YE0xWaKoDjteuc3dKLphYAYAXilA88KWT4l9R1NMoC9yFGaubfN9VRL+WXojdSfaSLAs+a4X
Vn1MWeU2jgl7Ttej4Y66vbibLIRgC4tr+YJp4/1L8Azcj9mEDt6vnx2y1C+JRJ6ALFnfXv8dEIH2
LYwtbTsYtbibZuS9V7QWkzfzFHK4q/jI4hmLFD2DaDl1RZuLH1B9Z8zARotJjO58f9j6rpbuHCXo
WBCBafPy1/sbaf0xbw1unyL6qeSjL5jYrleLCH3RpPt9+hpVM+ZzJoHf81isqEPkZxlqr9e/ZgBK
9ZWJeWsaxvytjGHDCrYoXO5pjNvFbc5j1+QnhIQERpKASNXE6BEQmFly1LJx2O1F19ymli7fBbqR
BTqWOAaetHBwzrWZiTtU0dS8mutvqzhAmG0EP2qvdB7y0YpZ0MG9FV05farXu0TcN5P+hlHT2zZ+
L15kP7Q7uDH+lqm2+SJqzsCDSD7yzjAIPwQRGZWBCZeR/opOc/MgATwo7Xtynst+ZJqsrjO/pNJc
cKy97M8tbbtL30z1veO31PRedOP39C4j4CdXxzMS+GwfaQM0sO4cjOanrogOs0Wgqh8Oct1VMTC0
EQNI4GXZtuzrfLfYXGdLz6hXzbfSHj6aRZKvjxkzao/QgqDSlJQWvbgw+ZucxrrJdSM+az1y8TyR
2vaq8K89byZljlb+HDOvEUz1TLGYdGWFHDvSb0WcJTdsgYBeMe5PyrGSUcIA4HBc3vpq17rj9D47
xJ4zRrUPzBXB/MTxPgSQ2EC4pStaw1oNGH1vYltpRWaOFloh/R0gJnFD81S/RawbbueplK+AUz61
bJrOIgLXvyhT3W3c+/F9PEG2Q3OlqV4/W6Evg+kYB/jZlVOaZs1J1732ZCaDt0/yQt3BI5AlyZ2u
Nag/GcoR2MqgiiZ0zqhb1w8g3NZwb9VJJwC+21dosTgEl9vYgRQqeiffDN7ogvZ3g4sMy/AWxUuz
kdXsrpi8+JuyLImwLMIvFosCZIatQkdttAmplt1LrVwPZARfZnW1vJRN4mfeC/hZ9Js2bgRHqWuj
V80UOK/wMt2UdWrvDG/unwsd3an07e7ZuyIlh7DeV2gKmXaZ4g3PF+neoQ+fTl2ipidne3SSfTLM
qlCHgxaI+M7E1X0PU7NZGxVyutAOmgdjSvtd2aAruq5x4u9rVDP8xLreYU1ItsvyZdhmcbQdTFdl
U1fn61s/gFw5mQXjNiXRjbWSKoUR/m2XpOzkwAzdxXeRtG5+CIbm17KiOAkiZwcg0Q4PtL5Kc73Y
WWEEy8xF2HLbDn13MzT9LkwmTiNGZx3gkfKOz1377PevPc6Mu+tbMUX8lX3HvCdgLcYmwLPY8dY1
2RKHlnXkrlYPIIXmtRjQ7Fxfw+gGDTn09sXIzCNrvBrEXiC2TlHRRx85wLQKm4v+Yc0aTxS7/u5Q
8bfxoK8K2cY/POvHYh6yw/k77KPqNfHAnwyKaBShblwvwm0xyg94of3lyjcI3Q9pZkBoPJtKaoEz
234UHzXJOrLcoZqbP4xNCfaGQ/S9UxVfrffaBMK4p2sjXlBjb5Amasfroj8M0fRAX33IyOWFcFGY
Nv7FFpVBbUByDUN7Tcsx+z6lN1OkKxFJOx0XW1Obu/ZNac/3rOXsbKHmasfWpirEaTMfvQCWWltG
/ROfu8PyEXOVDbAoCMpaLlMdLdbkU3fvNDf45qXG/CWI8zL9vnlG3yCxiUq5XV6PLnFZtl8xxoSt
lprTkXgaQXepr49SlfaeFYgbd5gaZoCGntInGs5/IGSQxMFvFsNAj8HYs2uhtTFiYk7UWkh11z3q
7gfUUPmUQl4BDgABbhye8x4ikUtHYpO3/ngeApeOMAehw296QI1oF/0b7NPQCHcxccqfGiIJBYra
Xu0VbmsI5O1xfdHoLIeWYdGA6L+bweQdqwl4B4Iu+yGvyWS1Jpl+K0KPQXjfPQxRJ1axRRpByS5y
bn3ffsX4t1I0rLfrtiAjtjFF9qXXUjb7OsNsMYbyLlJAetq3+X3T999B3eJIW16aqDhQVHXmnYfU
ZdtYrvHQY1M3iC1+mtWDD6mTg0Hu3DQ9s+eRfn851u3jQtQB+ntuY7bv5WqkBjzH9Iry6nm24Ngm
VfRtCtHwd4i8LyLtjdvO72nkqy8kc7wvRSTedOZ0e5gj2SHStORVfefyB5bvzD2kYGELZWUco8fe
0W4X46nWWPoxBsS20SpPvNVodDY9vgsN192mpaYVK0RP1sXskF5GUanm9p11MUzY0A5ntsMcmred
8lSJhDrHiZS+car7W/zucl1Pnv0KY/NQG+m5YO14xHNZP5Ykqi4LolOnznGotWzj0g7YVh3/97BG
PsgMzb+wvmtPEBoOsiwn6tF6ONh61W8LZR2BJVusZF0HtyCiV0MV5s9Vy3w+7bL6XIs2f06nptvm
fHB38ISy55x34BQxAogt95MBI5x0Y5RP5cRpf05G8IhchTqnOtUTtWavQWndFe9TcAtlqPrIkybh
/zpU23AYqg9D1z/yKk03A82ei5Z7N4uzqLL8F7Ov9dexk2I7s0j70v8KK6KRhfIbNmrNK0AP1BqZ
JSiLyjtZEOVj5kX55lnOV0b371f1mltQUaTIn01m3W8Zdf1GFx7xrtTeJ6lnYmsgJN5eXX7Xw9sU
2veBpkeXml6pkqPPYLldWEaO33/LZL2fG0Xsm9JyG5lh/R2O7073JXN2mB5Y3azdDF58tywj/Wh3
q9DWdILGw4L5PuQDYYYEeSMS2C2eYakuYZJr9LfpfaF0CG48Ohj4RACBeVYyv2epNNeJJRmge7Fj
QXA0zss2YtH0bpL6erG8kic0FK8/h+lQHCR23NxZQR9vg8KPN8vl8qATjniDV3A4xEUwnvDKpnjv
zgXQz/PsxuS5950HT2k5fQh94EQas28x63w3J6BMsBzT25qIhTONvw8/tj/Hv23fzpQkB5GHOjoA
is7fX8CVmDTMuYE0fa8wEqMaUavzMFoJ1QtpxGPj3l1XXaEC42Uxx5egsUkbpax6q9rwLYEi9RPO
zFqOaO6hIUh6y4p25hfe0aqz9LXzjP3C31peVzTTdMZHw5RHPtV9zFQvoP32G6FiW/tqZqY7R8XX
xGq5Ju8mugdpaxwNyTGk8FN3PXVKgTfLLtiLcjrZ8GCePYdJ9qAX+tFLrf7Ba+1fnbA5xdvYClAw
5cMpVXjIutfkjTsTa71cuqWFV2HqBky59LToHPY6gCahHIpeZuWb/4368lSywj+xRC5UMWHrjq0L
rOL/Lz6xNspC68oqO9L1pIQcpAUTlkDcuwC3/i7/+5lL6/X6GqyZjWfN9UvIicALYv9FD8P8jgEO
WsZQZg9TkNnNrsjQZQ2uf5qppLbWPNYr006c+voiaknjONFziXR3vNf66l5nKnm6+hw7xLhb3aqs
Df2nbqWDsJ5fjeF+LEbvrl8e0mTmwIteq8q8u+X1ZJrErR16ny7/8pNTGMnO6nUc2IVfnGpbuLvY
yLNHTN6PRRK9WtLzX9zJyYB184wpRL4eMkgrLZLLTdIegkpkz8tD1KDSDGqnPi+XZI7YG2ll28Jn
YqHNIrgNdR6WZ2ZovFbYPm97Heq4PshLb/XmC0OltwFFNrplwBoZdXJpzE6zdnUslJZsIcl62XM7
MASzm7cCU8nOMBpMwurBTyPrYrs6P7GTPHed+Z4XTZlsHTzJaFVwYEd6wuionlP/PzictoKK/+vj
QZmNWs1wiLkh/Nz4g1pl9I1ToqnIb2x/KM5lBXxytFD1iba5N7uUEv9q1S9Gwzn9hbyAxpvKLjv6
DnqONKi2V1dpl3aSkhSc7LSUGFlYTtt0pjfbQDIxOPKdFzfZmHBimUIyFcYM27DZVuOeSRrQo3qc
1qY6zi+XrboMrbBe65pE868axWE9RY/Ls8DIosdGyf4MI7wvyyDd+2UN3Jh5672uLPFuig11OcPV
XW+tuwgFBadvHPZ2wb+TSO9cjlO5TufmB/YU7yl1yu6QVRlCy4EBYQDiatNaJgExBYGqS/Fn56CB
p2Ya/oNXKxVw79+/B0HLzIDVbZrSRFfK1/8BzCTgLTMFE0vcS0246q3sdTDZwizzBmMwnwDbLW7p
fidfJf0brvzq2XWcDP0vqHtf5oAC/BjnZQUauHSRU1KaZtxWfGhK93aKvQyCZrFZsA/oZj7zNAsP
C2vWMrT0eLWmmrXUjlNkrVqDLXvIAv0QAN/ZOaYcP9XrPoejVepN4tDW/s+ll+A7uaAYCn8trYS/
rzQ/cdZ2PjQ3+IDc09wjZFgW3eUBSswO2FN/+t+LnfXnp9nTQZB5OgWILl3SFRRi/x/vYlciKhK2
X92M+fg2TQGc4kFYpDSm2S5NgezQcbWZOpnQRJQ0QZ0or3CPSv+KnAczHp2dnow68hjfulxZPQQs
xaeF7pcYEU0xxfmjBJXbmTggGClAy2kf5B+VHl/MIfR/2jI+NB0r1aAP+G+DmGEatagXut5N4o2f
y1XYfV4rPBnmB8erw+uuZfBuD/Sz//cbI/7IFnBdx5IOtn+d4HvD/H84ZDMwNEIuQU2I+YKTrfmc
ey+kJ18Pl9g3kvkVKzLX3lzcawUVozVa5a1FyMCpagexyygjnxoPmdRsN2IrAM/91UbN9Pxe12iB
qW6rWXjRwCzTJEY676xmR8OhQfnAaT/X8mpX6iXuO8OOzq3LegZ7otosB6XWgexXQ6y+QWpFhd/G
p+i/IlX/3y0GWcMTwgFFxsdEp9n17w+Ho7K5Cr1WRzBxSkL605SE5svyzNWs5jJ3TkyjwpDPbSUZ
HKYaoBgjtJ/TNpwYZkbThrXGfq7iNj9NA7u2XnT281yE5l3aZrfLtzrxCGZowR1dW9TFGMR7HSXm
QDfkveomBjglWEf1wKFuuKX7nu4HD6VNScMAIah4KVGNnDhu+OshcPSPTCYFYXsgk+KhNu7JhVM7
cWl8pFFA7Loemn/14Xy36t8G9KQL6ZCJaoMHPGqeRJFP//WRUjvDP1cstg1LR1uu0zdEILqkdfzj
XhtCTkes8MVNGYr7OCQ90eWj9xbUHb7Gin5MMTvR2snilLh22RyWM/vysBzhh5SBqVBH09rpLgvF
4EofsmEO2WXX0gOt7WM9WEg6DFvbxV0/wbC3HgttnC91E22dyuKMGzpg0jAbS+tQufN8n2MP2qMO
0Da16in8vlwWqGZuiv/IcTF0tTj/fisIcnHg8LJ/0iCCecf47Y9PFn34aejCah9amFeWEmgUuX22
yARYyqO49lUXCCnbFeZVtbq+8rGssN1wROzUGLJ252FnqpGNm2YoB11rOEh7Hm+l+pA0CAKweHOE
Ht1w3kCRah+LArXaqJ4xn5yxFzLayVtmgU5YO5chIr9V1djCLeo7jDTTdum7i+o7Mqz3hWNN+Nst
KcP08SPmrobqeFr4FTZxk2JD+Jt86HnFgPajGtc6qntU9WP5IYQsmWB0E9RS2vz1LMUFUwP7Q6lZ
WCI9Fa4BkESOtQH6DA/O7Hm3rs0wYW4Z3M1kSu5KJjaXXD3g9WQ69xVXFY35pjyncaWfrkfWMepg
Myt+Esc3ZbKyg53O+rrFVWzgaFfcRHPaIErhbRNa0a2l768bEUO1KQBfxHVg4v8YLcDE/np2QQIz
0UScuEw9wsEyLh7NUCN0n2LMKs8Bt9umgvF+8ePauZkzeNqxBXDaZAnYLBzmpQ0rxyb7j2OAIf69
gy0fJYuVCNy/6dqOs2RS/+Ouik0gLYOfFHszDal6KzPY1aPDO9hP5ePyULfzL62bUavSEVy1mv6D
KQBg5CDv1ojBMtxjjniYM4asQXgTnJxIJpey08GgsaBv8Z3Lk9n0LZTb9muuwvKSoGahBkIUqZDY
7Ikp5oq2OrQlvJlrJkzRThzXhkI7WA6w/uV40SVxtrpSPWsk9Ozn+b2fG/n98swslHEHkwUalQiu
XZ+h7Q3Ex/IsnjrxEVbzzhrr/kzTsLiMzGMPYx29L+Tc0Gut2wrwipkP9e0yzMno2K00l3iZJW5k
HkMf/37yvnwxqVgP7KG3UWUn78agi10+2elu4eAuRNzAwNrnpNE6N4P8YvVRtPEJQdouvWqR59mZ
vE9E9oCO16PT9M+q+3HBv/e8XC0P+ng2tGqElWc3YFlBjGgDeRO5Sp7Ihw41VVILey/IO2zgsd74
NkFYUeY7G0O6yRtcxfeAhLWbWWhImWDteCTMvDPZQ4Yx4TiissZZZQbVhiP5t8its1sC3XTyEniW
M4TeD8UhEn16uKZfhfqzPgv33pl97WminCtQl63ArhcXMQ9IikSC3sGKyjefkciOAUK3Wy5jvTk4
uXfrVZPzrdF8AiCL5D8y/8ip+Ney6OIAQcQNatrjTGaBvv1jw0X715v8pM2NMUnjmPRiepwUzlPx
6ijFWd5kroCY6EbQn7/GLbtElWQbX6W4gAT8CJLmY0Sx+k09CUoi3eoUcsDyS83bjKiGrAg3GWwG
CHtdyLQgoC00WONZ8yr0MllzGtvEvTMNbAsle8K2x6vN7wfNuI6A8VH6ojxUhj4f2m4kkjG3kA0a
+TZQbMrIZGSbjwjXC/4t2FPES5UdDfLecW0WKLd4C6XB8kcdCYlxN+mUD7MnvddC+xkr/Mjsyvsi
4czDzD54isMGy4ZCEDfyDSfawDAOQnINWnlnDLaAcl5F7wkf0ZIpw1nagDXwmXaXbow/zSwZjwKx
DCV7ho0XF+u+UlhGY3CbR2/8koYljwU9iudRO+FjwFZLOm6hC7pKnfaYYAwJI0N/x8rTHvTeX3vT
S2xgNOKPsXfHEsUG7hRYd4HxCDxt3HQ64+muAUR3TbSbXcavJPDMHPiCr0DXpvdwpHyn+HgszCp4
dUr3YZmS0JvW4/Rn7M8Q4KSdXiTSZtUSxwxAabOCEbz2MK/crZe7b3locryGsd381dpahiW1Hs5b
Wdi4NoSM77VJfiz91d5zi4MftvgjxznfK7fN2q5aulYTMvtzVtbJWa++ofuQx2WzgtS5zX24PgE5
GRdQov98Nsx9up6cyqAeYANc5n6ODuX0f5/BDfePGo+Tp0GWuyN0D4gcfcE/7ocGGkRUdZqJWkpt
VQzWkUB2DBcpqcL2YgUwURhSF9us5WNtDchI2oh4IpE3Ypdk/Kr6IOez0rHuR5WXnO22Ss4OFgMU
n38ti93YTRfmGMPRdsFom05TPLTYdNcObmm8tmN3zcBs1X7aMotEY15m2xyg9G3JrGChMIPD8p2a
tz51gtu86O6vsGYf1JibDc1JotreTp1JMkVPKuAMbPLoqMQJN6q7QyCzeRWExUOQAO4pguT3k6IB
xNEUlP5h7MU30DPpvveGfI1Lomwd3EDgSgr5amdUj0EAxmgyI/u1ghy00ibkdzi3OJO3hrxhRNuC
szayl8l3fwAMIjCqqbDwYzHdB4HT0+TFRm9pxRn8QbR1FT9OV82FVmHmqF/b/dJrqKAj105RHNqs
+slCAec+4zC+CR0NJ/6QnOCccJT7+wE+X8TcqdXwyv/rC60x3ZHWg6/fdAzIVIyal/O9qXn+fpgY
V+QuPgN71tu3SrivSy/TD6e1iJg7B4MDz9caVsLMnB8xbgclPdWf0qz5KDVnBMgrzXfOtptaYdy6
HAXX0GBuL+iHHVHt26dgyDgohmBh6hggNtNm3OAIDmf1U+MhhkKpLq8D08YyN1lOGknjdz+p7/yf
afJiSPLQupAFuWrbD84h1nVguTSXfTW6zC0MBM5kECUFBnNVT2NyNHQ3fizqInmkNIZmVcf3y0ud
9Jjnywbas18aXymiw9fe7n7ZqZH+Su11Bpjs19BFnzO96kMd9mK1IKIiRVFKIF5RNkxHxlKHPO9p
FKMnGRDAuWgAw/JISR2yH8Sc3NTPB+jB2JuioDetLvFQVP91OPtzQ+MGJuuC3Hj6ZVTTUvxxzq9G
2bYaHI0T4aP2vph1hvQTJtsN6bc4HKb4kNtdFMpVDHrkPpQOYkFlfM05vcKmwNv/4InxZ4xK+kBJ
HhxsG8N2VIlnmlErH1nk1IzNuneacfebnxdVRrzxkuizTrXxmnqyfNEBIXNR3xQq/XdThdhAcFyU
xyRxsueqwFhhgxI5tSo4mMIx2E1hM2/rTP9e9IFzDAJ4Dwnb4NbNHfBo5EKVWzF6yLzLwlF6aOce
+16JqOd+ecWm535vTNWb6TOo+f1SHOmEtdrjOsjh8GTxZJekL6p7ozbPoiRrYciPuZcUm98lxfIM
9/bO0pwi2cYTkFGQF3fBmBZ39SnAb8ke7ZjfrnltlQw/shJ4aUhj+vqAu6fYzaOdYDCiB5mpD/5y
gGWSxE/D0OIJDUZw5HZjY29KbFk1859WhkRs1PaDGXXJe5j6P6e61r6mMVoNFgqDfOR4HbCEqCcT
rwAkay/Z5EyoNk2UDgw8swZDR6rYYUlBC8NsZ0J6dLu7+z1ESSH5oEMZVr9fknP+EAlbPPQFbFlO
hd2lNo3wkuOcXy/DP/9izdVjbnhwjxSjv7IiBiLAS64EToTO/sF1qmplGl+BjLkluhkJs53pnuI2
1A+OV9VnTN8EVQWGCT46PlkTy+s49wNtzxRhr1JQ2C1zjv/Y3Zw/djc6lELSejMN9kaPeljR4P9R
uZQ5ehEvS0JCCyr6Eb4Z3I2197Kc9v6+uvLeaEDdmNGItisGB+Ck1rHyLABQxX0fZcgRU7u/Xf5k
lVE3to0OuMxTBGKtN0FTTvZtLgsSTzMwXSDc3WSiMmgc6xKh0XhOx+wggnp6j9E6ra5TbpE7Cl0R
AbcJbO1xeZYEnIuWZ6ScPgQlLmLQBHvHGB/sJPoeKf1IoB70vNzkJDsxSi3Lg+fJaeuU+acXTO3l
uoXY5WeDI+1Corj5UnElGxqJOUm0G82ZuOf0wHsdR0IA1eKO+vSUWpISIE9JBFhCVbmj9HOopw9d
2JeHYSAcBBMcDjDkEOYKEa51aWk5IdU0wkPq+OKSz6w+Ih6UmBoz03b5//YuOqoofgEYWZz8JBfr
dnLGd8kBaD3IyDyZFV4P2YDP3wED0lbLQzPO5qvuNLusa0+1ToC4lWYWhXgW3i5L//IAVgtohdtY
22sDa6SduSgjVX8iLgNksEmCcDnN9sjNEFt2TXsUnBKY5uuiXo1R+pZMVfiSAtndY9GoDoNThtvr
mCEX+EmWDr5lBfENuzhbIQT7Qx9ZKuYvwnLUW/oFDnD9TGdqnwA4eWqoaSMkB9plGWsu4pdu9E9W
CVUl71C5EaF8w93vHa/PfIKEEJCfAqeZd4LGy36ZQ5t4S/w4n1+E0PNzqcsekBzz6Rp7r4yUED7F
/PRbVyEKDzn5wqe8Do8bNx+ewlQ/0k7pPt08QYBURP191mnM24vCP5Aue48YsThCx/WpTtPsog2e
twucYX/Vu/zvO9Jkk/mjALMZn+vCwiVgEtCkW3+0w+fG0SwRJpAwOTIeSS+JVzEJrzuvD7zT8uCO
Ll6u39cWUP3Iab8AFXyrVPtMS9z0knHgiELbuTNci7hW10oOMrC/5eYEU0cDdSqhQq6txqITszSv
3Mo4zUWfQMro5MkK3f6p06un5RjJ0YeFgd9aoUX+GcqKcSdV3LShMhVF5N8zqnMecDBfOZIURf62
QDc4ZRxLHGnZO+KmkNUE+guQ8FdLlMVhYQiTcs80SV1eTzggiTZu498poOpRMOHYWo0XvhT6rOCh
koX/G9qaZKOjqH2oDWdHt6b+QnjcrK3YSx+kzalEYmm28wl0llLeLYusZVouN5Pod8trFZwobDOW
dagp9Evioh6XE8jfV8v/Rl3ZemI8LqrSv7/2139cgCJgIL4aJb1TRg93aIiAYqmuHviV9nEc4HKE
GDEvYY9mfDbx3pnMDOjbLFPdtvO09jirvpxVmva7Obc3vUqOJm701VbZZJ3pSOQR5IsureGqy8hq
rPsvvvN9wCW6muKUWAKc8E8cttJzoI2/0C1iGJ+C84hHeL3sSMtDphfmejZ6nAxN1XPczKyzHYTE
nBuhQ7syphC18WGDym0enAqr/LWANL2O42/KTGii0FtJQRZphrQO+JvasTrf2AaK7LJowRzOR6SD
dtvIkcPtopVwRHxx6WauArpkR1pd1XOndVQpYLXl1BSnULSUN1X9bg0u81Mte6AiGM6aa13iq8TZ
tj6IfTHuJ2y5206M2jHMsugVBtGh67BuXr8xiCZ97y6rH33kI9Pqg6cOv0H57XrPswW1mGTbfj/2
zvSCPOm5bDVtN7Inb8h1IYaHgJz+VJv0w3ZBGUzcCepX5O4RDTYIHlbFCgURdkQF+cp/NXbqbbIJ
CNN1doqV3t+jtNVWS11l2m/Xf1gOOd5mZqdYXEv2q2WcBaXxJh0Jda+LbtNgIiSC3hkIQct/Ad/C
kDJlLqEfy2plqlHmNKXjfVJqr0vwWuj6uAujPoL3xcQjJDJpS7wklFtl3VtQwJPfxQ9aXEHv4/ej
p8S9IUihuws/CBl4cIndhNjktvJfsfRXR4J9k/MYBfvlP+g6Rr+urXE+LAO3WVj+EQdCaOr0a1XX
cGkYLg9sb895QK/CDAFe964+nfQZ2+vshdFz7rHoapPRPVybkkP/QdWRPZDbVd1ISPo7qH5oa/0C
vGIJ8SOQY/ZWdA5uB1t6J78xPxbyrxaCrJNiMPFZBBzdjFhDETvRMkUCa11oGVgX2eZ/PZQmqZNw
Hbu4OVHNtlf10TLJcGV/ItWeSWJfVycShZjXt65xybMck2oLW28VesHPRR6ZQuoAlZmZe68iBwJk
gb2VPhF0S8ra8qCn84+pq7CbdQQpjH7U7m1rwBTGiPrcZX3/XAXAxzJfz/bLpVNK55AXDs4kWTrr
urPy/XJkqT6vbxG8jhe30rNzktIPhDekbRNZCCTyOdifGYdaqXV+e0SyUr/Ub0JJ3rPZefK6IdiW
wVC+0bgiRWd6NyY9XC/rf81xbLkdMKoxX45GKPbq7ihHPdxf+8Gp4YgGzEMdb8E4QGdyO7wUJsP2
gKAhPxnC57omDtC27HC/7DPjbAjVf+lA0RXuuqWpR1lSh7el44qzze9SSTC6tjxdfzDEIHeNoryn
FUJ8aeTXqzBpN8zb5teiAzIYlNbNtS4iCoucBXXGWh5c9QwhiI5NUTGmBZOq5WgWP/npCHxIIMi2
RettQ3jlzQdi+3RTp2F9LmKArJHuq5QnFD2LPDxJbOTBmqmaq8Z2OQMuwaGIzCiq+dhLPpJHhDDG
pfBCi/u8G1771v9VkeRze1XT9GqSpd7nIop20pyd52AKklNJe2BscGGqMFckK7n+nnqElKtWml23
P+3l85sUfMTrgMU9BSnxyU76VEtmkkFo3dmx15/+j7DzWnIc2ZLtF8EMWrxSM0kmU6sXWEkgAAS0
/vq7EKzpOqevjc0LDSDZXUwSCLG3+3IP0P2WLCRnYU7XJ7o0Nw67VurvelHVb459jb22ASBKKwHg
5ptRV682fLp1vgTUpHnzTohG+sjAPW4EEybgGM63fScFrk3dPehuUWEKNrxXgTwbwbj+kjS1c0/y
3rteNZ+DlTu0Aeh2wYn5gamqOMamvVf53V7pQVPVxvE48BGbjqZVq8fuCRfCV9+K9kk9VMZMOl4B
iuyTAXqVSaNYKzK5WYnyeXJuQ5Ve1/66LLoOCy9ClVuCdJ06lwZx6lFdqNpytZJLhQ9DPrZmIy9x
wdKoWdY7lSsounObw3qr0UFmFm038Oa33lmQktGRuQZaH64Dy3QxZ/yjCVDCgKBNv9td3tyR/Bkz
Z7YjdHCyH9UDQMtyTON9BmWK6Y4NG+ka5TXJclq/LC9UdIwp/Hlzu+z6JR2586tboLANseFY0OKn
HrusdIRWHmYtbfaBxUonQMTzgvpA3IP6IG2AEkDRc5NL357uAqYDFYYGfL08S09g0vSi8l0PfRe6
IgSSxPLOLMCCB9VjLKLMJkKGbmM0DJK8RQbYsIGPmpXsaxDcOs96TGXN0vpfeVpvU7z7b4bdDJtM
guEAqjJQ7q2Cnfq+3QSjuReb9U7NqWWJk8noEIzSIHzU66rY/j3Sa4KrblPVTN1i5aXuS7J8xSrR
XD1EQf1BeblGDzMRJR/nP/wFg9m53bcyS6h543bfi0SKO49b+D6REK5CgUymySsqd8zQRhwOD0Jl
bHVTsEOwxwZPZWxFSwJ9MA0PBsLm53GC8eJN3FGDYTzE7Rgc9UVtqG6/UFp70P8wKzSrX5BFyHtZ
++AZZoc94ozYs8kibzE2e5yitnYXw3S7o9PLWqvprMco/hlEdfXidp9qE6lORP3lzPrPghYJ3mx0
E0PQuWfX8PduVpmX22pvNn5z/5erJK1YoMZQt+Gh/Rl5sWuAgQd+vlXLq6DVqktsGT8qzOw/qvk6
TK33E0E/haRxIoxJCc2QopWnYIBUTcXhUbWkJYDDnWdY4+bWoQa7fLiNVIMNAMbAxCW9FP10RTlh
AEMg/TerKrr7xkGoDzXYHrPqrLm1++TYFe2OpfbfARquY78844P2nqhy354Pct/jMyMtNboJsy3f
X6VV68F081eyGJxrVeffJwcKNLyW5qGL+i+9Sdw3XzeibdjoBibKLr0DdwzuQtt5oec91QU9HshZ
44+JopnGgPDiChyGk4MTDW9bsXbk5H8BK1rhIdgS+1686GmnP1hF+lZ7vfVOWh4LLNd+DVnF7WqX
1Y+yBIpAdod2OaVY3/O5NXEgAx2hJ9sTrTWfysncOOaYXVQ7ikTiZUVL6qA6BVzUrcN2qlmjaYdB
RMl7rAsSCQLL249ZZL1ha70bewhJ+shuPHea+pF9k78tkLBix1kkD7UXrrFTkikxpv0J6zKVkSpq
gNZ53YniFeNMa7bLK5zbk0amXveOuWc4McLANViubXX5RyaG3KkcnLtx+QtQoI0na3mLehVNXffA
KMpCun6lq988tMBVXsvxvVnyrIiWy+6nIpUQamJ5FY7zq5NetncXxNMtmMCPPsM4Dx7iKHAfU5k/
Kw06c9C/32VPoBySWdTn0Xb9Ldsz7zr/c1QM+p/n/h5FMXA3xrQ/7ytColysmB/FsvI9zCcIBCjp
EFiy7ylB5b87Rv/eUWlf6UwaCLhQ5GguuQ1R2+QfWo/KZZ9r5SNVPeBAsnjXfS7GsWfvOE4/eLa7
VHh87mtneqdW7x5sZXDJ+GOWrkQE2JPxXGSscZrcbfbqVI3qfVTTWgICUQX+yU/LmnFFvqg7ogrR
PWGcwHpdljYiM8KA5TxMX5EDNT0ty+WWr6LtCMKGpRMN0ESX2ePY53+O1HPx8ty8PKeOMFrvojgk
XWtJWXZGrGDR6Ms7ddqa1V2fpMAaRqRDSUCQfbw8uGyDdmEWN+sIHurJsOO7W2gP5LmNP/WQIZA/
7JwqQK5CLML5NkZPIGjgpPXPUrr9s1WNX7XuTmcwN5hrCG1dXFwU+pcXJ/BIm0mbLDzJi90tlslP
d/6gRd1/L+3JW88kQN+3Td+dCAeDBluADc9Kw9h39txsrFpvHmRWIfPMJ5sLGdZ+mqfa3g7H7Np7
abR14Bq96ATgMG0DitZN8Wh5JB+UBDhtgE+K71r2YWeB+HTz67AYFdounXbRbPInpo79DEMhOLkZ
hma73w5aPN39LVibcQ8VsjPqw+zUUMiRmLJdr9eJSK1HWjO/lZgSzwZJ7QFMQtOurPPcR3RdSZih
9Q+2kA05EdRgyCvd3utNyDYlaZJthsZuo0Z79dA55XXIQkpJU7u77Vux3vl/NnBYxEny9cSXz2R3
ly1zxG2iIBZmM9uCMG2uw7hvGTG8eYmNWTT2yXKexOAYigXqp6MZ+26KiX/f8andD9wyaV6BqxDV
XUSCKNqRCI5fUtQf8eCDMXR87xXgIRp2EvQsY5SnwZ/i9wEkiC2c6tNhY3SYE+FvNdx865tGw6KH
fay1hjZC5oAu5KGewyddo0NfG9+U0oNSBpZM4K8HVf9Xz2Uo+UlcMPOrhR4Q7wOIWYYXmPdquprz
AlxIAb4NO5pzQrjTP0ONfB5Kr3/LovHKXfWk8j8coyj3RtIMOyg/yZbkxOyOluXGAbP1EZD0vhty
2ztAl49fc2k/hi2/zqxSiIEi3BeJxiJqWdowaoM0L5q7EEjzlZU505PGBVxdWJSVTJnIQAhk26Le
Ed9nG3Z8C7ToglcCb55fa0DwgTakkcNaDBDAStdleuXOFE9MXa/eUFafVD2MbdMLrEIltjwV8YGu
bA9UtH4pXfqNQE6xeg3yRa0XhtkrrstZ65jRXdME+taZEDHMdRt9C0XzmPiD+buDcst96KIFgz+n
mVP4MzDKT6wo3SdfYbgSg1tAr+YCXIaBLMa61wdWjXLapIti2P33PketTruYPZgMyk9NsN2kXR5D
FoZkq0H/pEYkjh29gZ3Rs9uTWB4e8UBF+zmzkpNGE4r8RjycmYULxu9bb8/G59yXGA8RpdubLG3M
O2GNxh3X2UKBYMoGHZN/gPphoWL13Xvff198ccd08PQzPsnsbIJhWKlImsp2LkbBAqS2Jhu6NAFG
DVgh9BGUychvt86NHGlLN8BOgmPktOav/z6IY+8cglrbaNqymzRkewlyai/EoYg78PtfLv8EsMqu
fQrbsL0v8/xoIbWk38hqMBRuc1ei19ohm2g+QNYfWFpkP2TA+jnWGNSILt2SudPtx7jrLkAIu/28
HMXLc+pIPRdFyAB1reSmxZqzCetlpJq8OxVN5TiXSgv5E8v2AdRA/YT/9CFujP6SFEgq1HRjWPq9
HiTDebL8+UE6725S9NvIjJxnvyKUw5mL4au33Ksf0Nlf0UjKfPCYKzaez1bXhBsfTCd2llqSjRii
tlkW+out4Z7KKSUEZzd2DOxTZ2Snurb69bSodU1aFAwJ9BeT3noKLCnOquTALx5su9jxXwZIM6vQ
FOURBLq7zvxmppA5/MfOqCm0YufaZU+TjsDusmt+2ESbqAhYp7M/W6BUb3Hp/eocY1r7+QiAdikf
4vhIrgh49j5ocvVu0effsV2Nb8Hcplvum+5io5C5tRknEC2pJD9ILAxGdRu1Po7Q2jWwz5b9i4OP
HPc54hnNaeQTm1/3TvoT9m5kY1+m824tQadm+omXJz14E8pbtWXm6TJIsk/o7umhYAeyFmEoji6x
TkQeZpmZnS1vvoNFkCNpLXpYgYGgUggpLtDK+6FMu0tDWOriSP7dC2N4xJBuoqygPs1g0xHDkFKU
XY5mdYSkY3+rXSyNk1XctTqQ8cb+nY+tOBXk/z15vasdVeE0nJtyzVSX33nAWA8O2vf9GBXBDtT2
fNt6+q1ZAjPtxE0eQpfXByqw1EZiw7cObBaQn1BdM5n6OtYbq8bEVeUxrD0vmm/1VRZBw42Ylr8c
WGOvDRILBH0A/8xF8BUmX41fG2gMa6DXlY+zPR4vMSxK8suzcl2IIT5G6IlO6givL/5mZ962C7BA
jw+ApcIXM638aU1yDNXTvE5jol1U29vKkvYuanC3V+ZEBqLeRLsGNOFO6kNANx5WwNDG/kkKcmbT
sMy+A8YO6dF+t+u8Z8q0hnMAAegaDMiwby/oHhekXcGW6IxNamFgTPW6JNW+DVdqW5vk9PSA19+Z
dKcurNg+orHBA54Wvwu3/NfBmNWHJNDCs93JYNUuWah2XRFN7LvpJtB1mpuSaeXS1+7ezRFpQKLE
b4dIB3l4czUQqp3qxDlFtp8Dkye6Ve05Zi9GNNw780adZpZPki9uxcbJ6pOS+OYIrurV5KIgiczc
vv1SVmI3EHc4Za9s3KGXFGv1XNLV9kpVsMw8bk+kNUCGyFkSPuqTjiQn+VK7GAhwTA5+b+ekGDPl
W+CwEl8+lEoS4SGw2kinf8IjSl1qRhmsHsLFAtuUnX9i07+L9GTcWBhtkZO0f5YpPRfN3e1WtdLW
WgGzBICL3+JvlcUJMZqFNlxIL6Gz6g62RvmR2kctCAoULuiJW/GD5d5Y4jlC1qaFwbOeG9ELTuhp
RT+fuh/28ReBE2g/L9UT9SoNbHHNUu3sWX5/jeLmsQ2xJYHFJXHIncXDmJZioxcFdtY8eYujQrsX
VTrBTMg+iE4LnucqmY+QUdOdZB/55aDEp2RZ7gvH9vcRu/q7ijrs6m9FqKLfvVk4Tys/JM0xh8f5
bnnlCUh48WZ0fp+sKwM7iCiLkxre/Hy6Aw+efVETsZmq4unItuCqrpQS5PHWMrPpdg/bS2XAi5Jz
1TsmNGp/2LNUnhHOpcahVn26UrPuTY1/JFzwDMIcd6IHy67uX/AZ+kIg89Y++KHN2LbUUggy3jD0
lF+tGe6kGcHbUfoND+0t9qOeWkdgUm5uSP55n4eLQKd4f1tQlbEBrmkx7uIbTbZ6EOAErTs8bzFY
IPY8PpiJ7dhh/2eZEr8tzy80WrPQvPdS+PkWcRIDmqndXutoCa9ZFII9ZrDgi5WYhNPxkrsEpspm
YCso7AfXQmMUEqoSxiaszqzFEcFHfqkb+HC3T2141nqm3XRlWek8G5NJJTFDwRWU6GiTTHsRPsuK
wqQar8HT/bRHdycGUb6SNotQg57DOizAkSVR8KRF4HsTx/6O8+nfB1WBHHMCP+J6v3LHAQue0KSu
WZbh+TJ/amP+vRgK68N0wKDMxtQ+E8ZSbdHWdqc8RAQlpdyjhHUvItOyfc5fDdjG/nMULc+J5dV/
v08OwYHJ8jVh5bULYWcDWwibTVYN8SvRWjCP4kb/RC70GeuV9VN6BjGvIxrDEKUf7lfiEOzonEit
3zkuC6kxMNn0Vew5PVG3CJkc5xDTl3qAs9iticOwv+XkqkVj0v1iFf5V1RNhQWUy7lkrh9ehhkii
io/mMB7nqcspv1OLTKoeAXtZ4X73xids/oixQar+EHjJ26YMf2la+bGcWH5WgtAI0DiFtEUbB+ol
xi221EUnD27KVimOF6GHYX4zNYogi1+7jNNHkeTOZwXlgbSroH5qU7fcZexqyuilMrrXzm/nb7Nr
aeRg5fF1YkK/94KOTOLen7814XTtOwLmPClp5LHvv4I6ba65lk2ojeIfWugSkiDz800OVBUZRQC9
i0+OBTG4nzyWziNQy97Pw/uw8avHP+ycSD7rS4mYrkBwKYVxUmeKasAy8AIz/9QVOQm8FFhf+95P
zzfBXcfWD6/CSkdrhXM7/h3SHL9aKQwFc6ohEzlgZP1G+8SqUW3p37QnKyxeVIw2xXt95UGB+44p
5VXvMrhLXVIde8jnG0o699XQl2zemd5rkZsnf2nTqlMLSLDXOMT9ge2/9nrYXNVR0phsa/IiAE5W
7fK2Wb6V5S3qhZS6JL3S7EMpkbRmcA+Ni1ZP2b30FqMn1IXoZPTHMhyCF2dgG0AAlHZWzXNrORXz
E5WK8pQspe2+s5BP25YAwc1p5nfNCSo13EQ3v9SsDxZ22HxyJxSIUUcZxBrmYuvm7Kec7CQmCzIE
0i0I83Dfj87UgeYX7slowdLlckHhcYee1EPm1e7tiJ+/ANIs4ZaHoVWt5t4yTlXf/M+hzm2zcpFz
jH2Y30lp9hePGW0bi1B7QXvHp8vC4qcBAtXs+p+D59lvXhc9TV5MVJqbNmucZTiYK33EBgbCaPZl
j1wEWINyEUlLGiePrJmVshh1tg+kpOp6Yqe4fKhkr9uU8GR15cQ56t8ypP+muSbdVHRJQjJBmoXF
6dLmEx4YoTHHtRBRUmQd0z6TxhCSbN7521R01pdVPA2C7661tM80kEdVUVYPEODndW/mwf5WZXZk
dK377FhnzdaI8uKpjGL9qUFaqP7lejkriWFUv6amh3KHCpFcLK1/VPt0GJEAf4aBPpfLiiNv4CTl
xAah5zYxoo5sa3M3KT+0iO61NgjrYGQB/BUqwZYW97+Tad+qKODOkE8CusqnOdLNcqD0Hs0e3b9f
HJX73l7qV1DJr200HpV8Qz3oWgEusYzEvq2tw58e5ozMpadYiEI/WkZQvBxpD4Bykmn45Ljw4p2u
Je5GVAviPvrVGsipOqBbIzWCrVF3VwYy61Y0dizyQ0qTUAqSW6Zdb0BzULNsONHpjcviMedHOU8J
VQFlnv7nlA1UeMg6c1rXIAbOcZ8Pm8ocNSCHw8Uf0UWPcfKirLjL2RC0yYuf5cfb3AYR97OnUnks
BDljysJcz6yB/MoljplaGGYKdrVYpeWJbLJfEJraJydN3Esvab0PSAEKZoCtUPIJrwh3WcFGI7Mm
sVPvVQ/8GDA9khLyKEXFHKkDlUhs/w22D5tiI8I2zlInnx6axq03MnYrqG/VvXLF69Kd7uNqeLhZ
5oc82RU+dgjmU9gw/0CTiJgijzvqvA1AbfWp1b89eXO7bMTQj6T1cLmNqVEGUgg5PuZ/UDfsuJgs
IhPRGKpK/Dp5KZ4jwzMk81vw1dsxphHab0rdE7RVd67Gc+YhGloGeLHIUgWWEhNzCcZt7z5FqdMt
y92+1eWp94B8pDUrQzOy8k8afBQxma4QSRxQ8lYXiBHthp8NCIdXD9CRUZEq8aiI4T2bQ7qId2mo
qJuD0gIFSxOnrTqlG0ns2FCsjJSdfMKajMp1sNTo+GMy5mS8PySPdg1auMBv9l7gJVvT18obOE0A
3rsUrvFBOZgE8xsBYgaoo9ZhtPCIx0Kvu8oLu3/QkmHc/j2ammR4iPDNbSfCZoKwJPVwqTYSmnKP
Okk/JeSgUy1dMjWoIqLaXHrSoq5Wrt0VD+zM+3tKcrDCqip2V56AgVUN7bzPPYKwU9kam0rv5FfU
9tzI1NI0m8otmTje0yxD8iV9XR6waz73QgtPPqvOtd1PLaXx6pzJiFVd5FG897WPbLB+EAIXG458
+IsWyoYAdySRqbkYwsOw5FHnJnnU03Kk2cwoICHKjTpVL6i3TH3bHllBxSfiHv68Wb26lDVv/4Pb
+zqIFZAqqBNEzWOI6Z5gzjg+FhT14IjyUyRDz6aO/Wp3cMKCHiA1hwP1yGCljKgEDOx0MUdPkV4M
oBUX4AMMDayJ3gNwk+7+P6ZQntLKJ7NO218iqljHNMOH3bvESjUBkjAJz03DYrSDevOsBmR4kM6j
bs3rf6h1YoASZwRZsu37YjhYZEvcmGxZrz8HlKvqlWypfQxR83s0ivCX3T04WT//NAI8Caz9/9Re
26l4T4FZES9EPa2nefIOLuwbjGL7NzxSe4q8S2igRUnhVW0H6Xd75TjDZQn7nHrtxVn8aFQC2FbI
edsk3rx3O/xo9VKy6zG3vZp+96bwZPHs/xgGd7r0VnNWvyzN3HpH4hTtZZNY05V6Uidh0GiM4ZIu
12dAPZrbXopLMvWnIBTyV0RSKXe4hFjQnlJ+tJseDY3rpvZi+8gYU75XdfXWa13+AEoteavko/rc
Yzm+eX0tEYpET+qH88EiXIc5fKSLawLRrc27pCTBCs5lcGknKpOxcOTWCVLvw2gRMS114oxbjYWa
PGlJXD5rOPXJXqTHnqeA/TXs0u85+TlRvqC1+qP6l/WEErVPH0wLxPhmTaye0+SJKusvfdChzCw1
4zBjg8zaLLlEfk4a+AC0Zi6NR273l7Ec4rt5weGpObisYnHnDywy1MAiyIAeetC1t5HdMPFn1hmU
f3fx8Qy2V+2Tnr/qOewC852sXffiI/4igInPKjvUjHUstvCJQESgZngunPG3WnUuS0zZeuMrGpp+
P9GhgexHXLuaeWOtS04zQeEr2i3GxhFjvp98nX6FnR3VHKbOXOYvsjHMC8wlKO/eFG0ch0pj6qff
dbILfvsZnWe0ZSvsFQ91ElKgrGSDIi+AWBiwbPRbCE7WQL85HoF0upCza7P5Th5Pe3vDKCvB5p3G
8///htpauPoAyP/1Jo0wxCxr//f/y/+8QX2OxpIQk/yYmCqWcgOVYqCkNdFJNnL/yIgXubc+P9sd
as/l+QS0+FZauXVMyEN571Io1svzXkJ3pqmyYk9TuF2PBak/k2cEj+Oc7dUVKcTc/Jn4ChouA7I3
to7LPnEsCIJL6+pzxq239hFLnCH0xMxBrnGyAf+tIzApZwqz6mfXHOJvFRFWnc46HTOHIClo7PKa
ZgjA6qW/MZr1PaAq67UvbIregHwnIwpvizvPN6Z9Xso/pxLbOXCX9tu0xFC5kS7QqACChh7Zf+p+
8C66ePxlQx2uQkqlK0lTJ61YTIlp/LI6zTo1HvkAk8MkSSYVJBNfhOyG0YXmjgzee925AK2pfxqd
965nIPSD1mhwktFoMbkZr6mgc5o66G3GDIBiNcJtrTo/f3ICZyBD2UvPMULFUxw2zZ4vw3no0vRc
52QLqssZDHdTefOXEfeHMGjP/7Hn81zuZy9vzjokYae02zerG8s7IKZwVoaguW9nNlmqpWRVhCmy
e4lO6LXSrTJ7LDkYFdACAHPltseBc+ks/kdp0LHdF3jOkdrD9k+y+E0dsdWP/hyx437ubGJPa3bv
2oyMN0biewOTzcQDtqbd/DR7JLhBVeRv8yDXAEe/9KGgiIviur/opzHRCug81F0Iv9lXjXbOgKk/
qIcm8DcKvOpbQ3GVxOkQVE2I5Eh1Ts0vnjZo7In870SaQ7xSr7psFjQHHX47XzAngkBUvTDKqBpA
53cxh8QFcZmwQYIJ58vsao944tKkK7/Jdty4jen+DFnwrTw70V8iK4Xkj45I+lGxvbld7JG/JAPs
SijKpO9kBZpbiYVbN9CP6tShG7jWOmvey7F8bsG+/cBtH610FhybCWjmqgchBFCVBPnbCsstxd3c
WX9OHY9wEGXPFLr2TUvS9FF3+MDaVNO/Klg6d+TcYyGIXQSxxUVNHXOhhXcEuXRrNXIXDT3S1CGk
aHGixYH5w6d9d1G7rrCaP4t5A48Zq4cMjYs9TTlaKdZOpQ4jBxUr2fT57BxLNllHMev1Th+p1t4+
FHavQzpSGVX/a13G/Un89ykRjZhhimYblbH4yiMEDxpuwj9HRXBhFuofTZPVg4zC/uoEiXEYnDI/
trlJoXapi9koCBJypB5SsyRmL5g/gtlkh7lsDgongcLJOmKK8ArAjf2/XHam+W8nETwN0/Pgq0Mu
xxhvO//tJEqhgrPbMvRjMvbijhDq5mmck60L5BZOWl3uCquJSVziAZkNpl+3CGvacAglho766GxJ
iA0dBmz+IopHdWLu7YZ4LN+hE5y5sv4sRuJW0Lt9d6WAUR14/TnszPQhqFoAvVnkfvjGldzz8TTM
K2CwOfaVED3qyiT47KQe+OBQGiz6qUvtVKf0VXa2vAJzbx7nUaYHo/JB944sRULgLa1rH2K6edTF
gnOyYOzIBD3ijpq/rLBhN13700Nh2N4OG95DO6fJejC0Pt525Gvs1HkQw4JnnCKLb8hx7oqKrLkO
TU5M71lbylbTTsm1m2SMVs3SY1WnpLXTitUIWSzLwN2UtV3d1WlJqkk4krYcYyiodRSsMyVAV5Jk
Nrehc87DOTmGrd+HOz9EyKzjO/5G7DILWW6qPJo6wgGSO/D3DGL96Mx7pYCQ3ljsEFKNK3tB2qnn
SMuDxBSyFJhdY3pQXYoYA9TK7uvkeBNPxXp7gYz+CPqYEaVyjP96FaMyjjD2rKlW+w/Uaac7S6Pz
0CRGefIF4OOLyX5vK+04P86oeTAJN8FTlRFjWVat+Xb7Q5J5/IrHVh7AY4CgTg15KFLb3s51wwoh
HSCnzPVpaD2oicveTz2o56nmnf4+FTLqV2Wl1dvMJ+WOqHrut0VEHBDSNK3aHBa+Z09i78/e77rM
whdhTNPOaNHLE6Eb3PcWw71qr9ktK60gACTtJd5OcgjphkvX1KZnpLf+UajWm2IeAPT6c7GjfFvr
OKWffBSm8Kkz7ycSXjwc448uK4iRnVBB068jYT5LI3ZViOZttISXgoUI2l05f6kXWEzFd1Zljw9Q
Qr1zUA0TpMcl1lG1/5UmoPcnuZKNDoiEcmDSsZiyNaljdeF0TOmtCdvZ1wlJ8beLQToW6dQuaWDg
5agdjCEWd9sZnKvmAQeOXvRYpztEoWeuwNaQMIkspZmw2LBSDqLuUJeHsTTEs1L3tr5DiHAZ+wd1
MUvkmZtYlKc+HZo9cXvWAeBl99x7FrNwiC838inuENcVgpme8h0VgPDdgsvbzRCPYya7qK8vZTZq
PwOKDMud2NdDDDmmnV/1tJi2ejlFu0LaH0q+VXdSuwvN8kudMUabh6RKkU5atUZSepvt6UMmb5NW
4SHUuHQrOZ/QIwY0grCjOEBkHyfh7BRdR7WDSYaOLnrwqzSQdKsPa9WDfwx7/u1xdNvPLq+Q1Grw
CBtskq+mTtCGkvWojyB0t8R7prdHM621NfmQ+PCJB3xUL1iL606pAbKGeYJ412zvlNOEMyuf7pHw
tBspUBIGXTCyQumlu9G99gLXqgb1HxE46M3ZxSYQdRWK3r5FCLT1W8Wd9+YOrnvfOb/KYrhMZMaf
1YP+z5E1TPqZXB7qLfU93Y12kwwRabIedLINObHgPgD2LfE6le6bryZTy9NypoSV6gzm+UYRFY2g
0NVrA2PBWogYP4zW1Wf1gLiRMMY0aP0Tsa/ChYzgokg0ROYcsI+kcF/2NKid0xTYX/Q+EGfiNHg2
5qqgRLcpZNK+zNgZ16OFZKwwof3Ny9G4PKdejcryN92+4dpPZvVcA7y9dbFxZzybwG6daFhrWu8/
qNGr08mlApdR7N0Sz2mlRvtoorHU+xmfFG9wvTdy8UGpi/zjQc+6FdrNah8uxaDSbJwTazMwkzH1
FaNBsgCySA2d6kEbCE3CXKNtkX+KI57tp79jkT5l1amZvP8Ynp5sN8/vu4WMlAVRs3c8gwjWoP5m
whe6fY23b1B9mRO+57PHbzVrAQi25dKqjurOb6C0nG6zaxsAq1C6WFQpz4MIk8fW0a1n3Un36mmP
Xf8qTULWkVaknalnAPyZ9fGK14iicJ1br16m/zIB4V+Ccr4kWZJdjDLu0UwVhLkomRp7y8wOzSW2
sDoPaBXfPY+YO0ZHa25I8AvJ+WwEKawg8KcPtyXmRfZ2dQ7gEjLDAYyXgOa36Bizo4lT/9Kw6aPb
uphP3eKlHrJ8N8AMJjSgHs/U3c2tTxzQY+Ih9WHnEz40gdDuB8qMu6XbeE9LCG9erl9R13GD+U50
imLyHEbDGUgBJsRlXo5gEQ23I/VcNHZ/Xh07L0LNqlubv29WR6OQPsFdPXhQi+gNX48/2jGzD4K2
xE5xukhZWiOH8HY3BzyJOBqd060aAtRgYMmRkD+jXofdQTcr/aJGmNmDYRJLj7IfK1bWzZAhuyUU
+58jtkAG2N+eqI5qbLdk7/jVNNz+a8NstN1trsxiWR1U872JGa/MmmS30CEqCOiPOFRS/FJtbGrc
0WOh/czBOdGbwwaO+5ecsbmGcDLgp6OdpO1bLdqose/vZ4yYQ4fKqDad22sHknfcK7C7JTMlmD/r
cbwtkipazIF7UR6hrsy1K766axiE7t5xNbwLC/GnLPpinyRQtdWpeqD5SKSiNzUXKBXDbGUfiQ/2
j75bT8ggAqx0ngFy/KMtaPHoHV3GQPUUOGGansvCrZiJSoxq2O46O9FrqmEFaXA64iciAwFulRIF
K+yJbAhZSsV9N0zlMxMOmGCA2yzDtJ29zLB6aj23tBeLLY39N1yn3R0beuKo1cUnHfRSREcNhOQt
w4B6kAGDsjmWlAqWkSF0Tr7rDI9ZNuwBtMsffNMWBApsAHmpfVNfsKDGs/O0xl854Nrvne+mDQeo
HC10JSW/0FhK/aT30zf169HSa59qYkU2E3cs83rXXvSEUOLl7xzMzLzas0BLk1fG/vYJNUtkF/Uv
+bJGweYnd/FA3mcp9PFgJ553lvadppZBfhPvXSsuN2IW/QeT9EpZKBgKrJvoKA8zZii3/uxrY1vl
YX7UyeDc2RQi0XEi7CL74pANkXErVYYLEqJqvHXRDvjfdecjiRL5QxbNN2Jp2dyblrHDUETdhMmF
apXxXHPWLGcijo3nAu5/jO3jSDfLYL3r2c9T0jyFcUPo4MICjfDZMx6BBaNb8GQp7zrNO2dXjcIZ
NuzinrnzQQkl0QuicmI8CeDjetKa4+1KrNxLogdYcibxJYNpXTAnfLE+lXj9jfmkkaFOJgkx4+Xy
gMJcpwS4nEaZ/g7YjqQYCGSMf0v0QDSm7LBKORFPXpufuSGvMret301Gp3AarR9xmSC8mafi0dCT
CvbfvB78Vvj7ufXopedy2qY9oWJ1TkBXq83ZOTTq+YABx9u0gOtJcWCJXuX+cGFD5/q+fZGVV9y7
RbaOTK89/zW8s6QCKhay5Qv/RHTIaOuTrQubOIZ2o0VBgZ7Crrf9DcWold9Z5DnnwGYwUE2+ovYI
n9QSQpIJa5jRg5xGsURisuGLLv+PsDPZkduItu2/vDkBdkEGB2+SfVuV1UqqCSHZEvu+59ffxUj5
ytYFbMBIZLIapbPI4Ilz9l7btvxrkvkJg2DknH2u3xS+0TX74JTZwa7qqMwjy0XIutzKVRuCyvHh
zguP2bQt8lQsqZYPibRVXACwY1QJZCb8DD0BN6ztat1Fi23onzINXj/iEgKalzNENJZ5KKL5o0OM
t/bN2jsodoIGfKmLvPnV4mxcB21EIu6YpXtpCfdqDzbxo8uzIeoICVYTljEAr2UvVuqGLcK1tpp3
azDSmmTi6VqFK4O5LjZhsJq3jvnWthsK+2zXdKs8rX66f5XonO4kEWZ0oMRn/eItjsWYBh6NVNK8
6BJMZ6QAE57nvt/zRm/q1a/jv17CRgI+OevBtjVmp17V6jHxZ/8cSEs/1zmQCJFtUPii3fUDvkV9
UZQewdxT5Z/VS9JCM+RBLOvNZE0PknBpFsgH9dA4iLxWYLVaxLtmu7+/RvB99FPIjm1RvVStJs5q
wtYuAnUYdS9OMDlnDXIMGJWDnpX2cSqchlMWDyMz811Z+s27Om6HLha5SnxUUminKdWmV4y02H7E
MzjE5vjrPFYc9TYZqeLojeWlTB6niJb6BIHtUMg5e5I1LUDDHdqv9QAOUhHu5zy4hdMUNVvoHEla
3Xwb6I03i/EGZ1pf4RN3un7ehYuas2Qm/aCeKV6YE9vzSn21q0KMzYgknc+FgXfEJLtptqoB5XAh
XyaKVAUxaeCV69YEXDD3L6hP2O5qBqdemDjVt4Ks1ls96Ad1VU6qY5cFGWU+QXukK/MnX/3+pawf
yo06qNczt8vS62AIucVVa7CEKgFlOUGjogjzT8rZkybiaHPnom2es9Y1hrdW1rpeXY9zZVtEWI7z
NgTeSvZ5T2CJa7d70QGa8jLae5N7zTTxpNVx+RSxqR3rvHqLBvFyd6jFo0VM3FgPQCYl0sL/naOq
Z7++oGar6hhN1ueuAF4URp57hYBzmh2JXjXtOxowy78n7MK9mtIdsK9Xz0Hctpu//ZVkoENvJ75p
+Zulfj/dIjajFytuH5G/7B1nqB7VmuEHdINcu6PiH720WE+hu8fcVj1yA4zWOpS/Qz1NBjJbbBNY
ZvTnokqM52kAho/511hsNPqzaVcksxE3or4oosw7Y6P8w7RpK4IpaI7TVBivQ46SOjJMYGnLS+nW
8anVUXeql6buxo/SMB8ZEBjUpnT/soG95ijEjx5G8SkGcfSkHoBtW4L/sXA5IgcRXKNoZL4hnXht
aLijYSHou809SuC+npf+W21qIt2plcN3dAZFRL5je2c3lHZAXkmtqO4vk1L2T8VIBtPyRT+Ym9v9
usgyAgPtOSCmR68eVM8RK/RH2TivKAHDeVj5jGrfG+TdUWfqnxsUCPef7EPM06rjKeEoYM2Zu736
efWSIr3bExDdnclmCA6B3Z9D4AN0U/X22cJvd3HG6b1c+IaO9IYdOnOyn3+d/Eb4Xk+YW0Iyijbq
flAJU1yjvH7UHN+6ZFH9eD+Xf9lGkY9tcWJ8NgyrP6ifMcxqPiNA+6Frctqb6K/Y/eQV3lootTFK
JBHiI/Wq94oVodCltfp570td5xyycDwGJMgfR137gu8NdaM6VtMIWnfDbG7Z35ODFtbhMb2QSNY8
1YthHf1f/pQyYuC5OlqiN3qaTtPyHbnVbn0rjS5+Jt/U5+UYrTwVzUCOd2Bq79GYvtKJc/70SFyO
a31+I8l+M5cUab3u+gdrjhDsVBYybXP6SPQi2M1VHkBMW1aXHJMn0eNoHeylYaCeVSHZXXhG9tgI
mwe7yH7KxyIE6tLu6lPf1/wBl0qBCHdJvOhk35eg0HNrRGSLUMRtur3ntvVO3ekrbv4l/spN10Dv
p7HJbbk3o/jkBNmnumcvoQ2fyjnILkGIQEv9jF/328jPy1M/x5vflli12KLDji45hj0DNuEWx1gB
u5VdIMov1Ioz4d8jRES8Cr7TPt3nBX26JMcPHoV+bxFwzxZlFQJMYu/PXXhpzoNAS0gREvSP86bX
TlKOT8BZwsv9F9Bio6YNvFd6xva1bAkathP/EPAh7dWMfcSqupQjI/3XA3NcLDYINZnFL7vJA5ZJ
zFb5cNCK2vkeBohelkAW9dCJmRuyKlO0XLQHdaKqSiixfYJnExJHzURo+3sDmQ13fgLIF/8HlRIL
8m+QILrttF9Mg20bYHjL/K3bHniilNFgW8eZ8dm35LnXio9m6tqHMeI67GFh7CzMYSsHJkpGIijh
wX2xBajg4mTZOMseiFisdWm2MQ0psjGjumYhzZ3pUHictombZkc9KK9mX/Q3dYheYLkzcI01kzed
tCGVt74nZt2JJ++bBSFL/VbkFQHRS8VOE0V3ckMKL9rl5pvjAEbNdXs7mjr2Vr8FIj9U9crgmtnm
bitxyYZIABIX5gGMQWb8B0XgwK8Ku7DU9TUsgvmGD+BrX0njyYiseC2GFJCyEx5jPXCXojq7Fbl9
0Lsu/sFNhSfOeKArLbf8cHuCB4aeNWe3ptpLYWF/gUZUHdX+1irANUomE7BfkxfAaSzQVkgGsG4G
qzzMple/bl/lIr/U/ILWjp07XGaY/c0MvJyy5icllMy0nA2wy3PxqYgLTL54eIrAbe7GGTvvy9vU
ZmutnrRLjhNMCfftLnnuNG969JaFF9eXi7k/6VeoBa0THUr7pW2R3BTT9F1OyYd6w4NWMqarqgFy
gvsx+ZE4tx3DKETmV5D60R6qMmJr0kuivJg+UM9EaDv0bU3Y51YoT7JbplRVye4+HUj1r1o04vNC
crmPCrvbzhlMTWUSyBg0gJVYziQAcc6zDEm6LoziWmr1Z0U6q6bGY8ME71Mu4DMXjDkhPag71VcV
/cyG35OYGjawGO9trxlEAi1L2lzQnvZD3D0kZH5xOu4S7DADSKqD526LXrfhsFt0O/ZhbH5X3vaC
UpkhX7QvnPBLL2qbrjINj5rcWUit/h9IZy4WOoYHoJD8tlTkS54bCIkCzs/yNvGD6PWxMtLhE8N6
bTXiEHhu2wGHDn6IdSH5w2oMwZ9lIuE2LWOnFJQ5/n3dPZFfSmJ6bKWbkhzbjzSedhk9YTS+CGhL
DHDFRtO1tU+j+PEuDB6kTi91jHdDH5g7DzzeGksdy4rhGBeURmQPL6OLApvESI1G7Nl8chJMnEq/
SzjTHn1PdXAa8o81R89xRaCKp5Fu3uTMMLLBtEpoaf4RyIS80pgkJPoF8y0wvXXMWIJWvjW/qngs
w0JFMU9zdbSdgqusmvwdxcx3MQpu4YR9r42cuLBYR2/nIYDQCpsIMOmtikHryeoMmuThPg0qa4kF
YsJoarpvXj49AwGzH5JkSA5d7R5dbXIfsF03u8TNCcZbtqz3MphOUFP/R46I9Ts4TTKnYYhngPo0
ddu1lwnl31iGDEY7B56hOOau+AL9AookwPAXItFRrszzSjj0bVSDsaAztSHb2jiwzzwZeuA8kOfq
b0vfiuc9AAJzx//+TB6z+8OMix+aOX5TVVY/JfK0vAK1DIsBkYomx2+aGdoH2+WmBOZeXkr0+Vhu
8+jl39lwhvdPzjw/6xmeYLG3bBOZxX0G+7f/Q2nOcTIZpne8L+lAw15kEBcr6M/DF69ZskzTyX9w
YuPn34p+AwM7Q0uivWtdRt0on1Aiz1cw7xd0idG+aQMTgN9gsj22SIKtK2c1NOn8pFXGSxS10Sc9
X/qlWCBKjJJ7ZmYkyM9TGp0HJNQ7QcrjY0A81qpYvgwbCycsMLSTYjmyMe5GFnkYqPHTHE4MMNKG
9hagjd3s918i/MEbhe1uhUVfIYneOqT7E6oVahRK1Us9nWvhDK96+gkSpvEo2Y3RHEgq8BtVt3Fp
mZxEZWrbLrHKreJEYdp6DsQQUTK58hKPsMPVs/B/n2EmSNakrj2rBp3q5jdxwA2pjKt1ZZh3PuTg
1s0B8sQeMc2ftenQ8yBvBd+SPWN+0GjYJH1tbxPvB2hCNnheXZO3ik1yrdYqUFgjTg//goPe3RPr
SnLtciOkIJ4vuvfVo6+uLweAXFo7XZsfCeR2tkFY+/dnmg9SbsyFs7UWhjkenxOmXmcbLqg5u1us
BZHcKUOe+gdpvAcbOp+gy4YRbDxNNjMrWUCiLeY/UnH/yry+r4giK9MTCrf85OuUc9ivNhbpaxcl
/pQJ+Zm8uRsqkHRTIe26+pyRBoxyHOZh53lvMfP1dVjniFJMV34zOu4FbDOCY+SZgJsVQVfdLmI7
s64Ivus1p2/0xxT/Qda0vRqq+QejVXEc285Flu6BkSUqD5LylD7d32IiwHvfu01VUvU7VWloA0OA
HGTZEGekXpmE3uXgGyba9we0HdMj7aPtrxaYAI4wsISf4ZGpo3FufgU0kZwVPAOp/CG1UojJ80z6
N96hdBbFA5su+JwdZF6aNb8eVKOmMBEYQIU3TtisuLWMfbE0RNDW/PvlLuwFLV6kU1Dkxz////9b
LncTt7HDWmbYlmv9HvPV9X4AFyQNT2Jye28toObe+0w6SuqtxI64Daa8vzVydtZx16xVye1ZJMGj
MSn3DLTL3ay7M/0daoL7J4liM1mTqkQmekYI26L7zc/qdc/FvJ6THINKEBk718LWQ8+B1q6YR3ws
8EcqyM3rOXNJHO5KdFxp+6wehPOtxCP3JJoOq1ZMEiJWmZEqK0GPZ17aiU4c3Sqkf0WgfRfVVWtz
62L0qU2DCIljncJvVLW95bYFEylPviW9SwsnTELC9rZKZ+SG1h9upjdvzmR+5PC2TvZEIKcK6Swj
uz4Iwrc831tPXOBX6TrsxlFhIc+BWxQU7fg1zvudwmZ7aX/LHS13D8hpGNkumZi2iKoV6u70DM1j
sSuW4bkNE4tcUXQb6ltmQ3NXZll0q2oorbd4yg4+W72108dg/xsTDlueHkAUHKXu95/wLH4vOHM/
+8u1VC4J58uPTS2IZScB9+12o703EjfaKjqrvUBZy+x9YhN7Y7sNm1132t0sQKL3TrpWpFVZJw0m
0/4aK5hfftLphAKvi/JVsLDIBsP+oq4UbpNi7UzOkRWjYSnqm6eqbt9Kuxvx2Pw8bMaLEDnRCbaH
/RgY9nu4MBt0bxq3cAvxXLOMBctDXollArCUALYo/L+1oS3R7DVbw7uX2CH/kGXth28/bz3M/6Zy
elGlfILgvMmJMg2CwrnFRb4e62R6iO0k2bCE9isJjfvBrxruWWM/h+uqN5fLngw4ppJkCS8pQypv
qBi+Fb4Df0jE8iTbFDxTP0ljc78iSYvlfrRspWNvWmUpKXFQy+wriRIIPiJ9Y1eiZ7yDq2Ru0ID4
xVvWpq9qnyIrs3xM8/iV2g9I/rK76hcykhgWJn3hDmsjjo1+g7yr73ZxOucAdN1vVp2Pb/kkix2k
iOiUxUZ3R+RVXRMT/FOJAyEDq1yK9Zh0xTOmbY19g259I5Jp7ZmTfoq1nixigCvrqdPKY8zIdHtX
4wi9ujLe9b4Z3m6G3nlS3cHl99lG0Hwrgv6IbMje3m/OsLzQ4DkzUiGG1mAc91louxuPqDnS4IX3
TXpZceyYYL6QWPDYhUayJgLlqCp0VasHtKVkw6pG/6g+alH/qgba6s3kBJGhy5urXZUnD90svJNS
3sR5rp0xN76ASaPBlhJ8ay/4ZlfrQNe2Xnew59I4FpoE8carX9+mUYithFn0J82JrVvvBRdBnjFK
/PB70eQrtPmI45CBrMamS9bqbuMVubxWS0vXcesbRvz2khM4YdJauKkRWTJrEELYQyCcGtNvU3uy
68zZcr7ERy/oJHnNBUWD3WRHdCQgHvP4j5Ixx2tNDxZFzLRVI0I1je8CdmvoSgHyzbjmA0J1MmzE
6zv0M45rNCEsv8h/Aq5fOGHg3MhQeUMjMx1iw6l2BVLc4xD7wGbNMlOorX05Cah5MQkujca7do12
uhNeSJRFW79sgfoyLQ7qfaTMZBmajxlWK796WHZaSi3iZMDWSPkx1rqVkUnepO77/Wfj2McWOQx7
xVuUZCWcqq76kgC3uzbpOjFEsA9NNi/HfHlzZJ1HaxwhLem7zTfimI5BnnXvk0l79X5YfcNg0RVx
4+f7tw9j9VLCmHDi7EGVx+oBO2G2rv0KsIFV7GXdigPnAJlETbB3O1plhGz/2cWts027YmVyLj/r
wRe1zVHyVdYnkJ7M6zd9y3ZItSNRfMAwcIt8/5M6u0xgBuCcp7hGOgAJu3wmcnEHfqhHLxcYO2Uc
C2iw7rEa3j1BRdg4CIrdbttYj7OxzBJi8YFlt381NfCHtgOpVApyNHuE6CvbDldNDzFwSIZ6e28R
4CNca00ELzKZD3en95ROF2XfNsJZbNVAMXwfEWK+xREA5DTOzpHUQ/5ehKzTAK9vVT5hoB7HYZ+H
NeRLvyq/wJW7x1ywn1+1Uz5dgN2e76BIBOXj3jbykbAakwoxt0aobkyrRNkBARV2uFYiKyW8SncN
5GbeJNhL0drFOQ2Ll8AfdxW2DzyUC9jCgYCox7393cNYeDUWRXX/6KIRO/pLBRS6zXgmHva9w2B/
h1O68NKoFIIJosMMNHR5cAiZudw/g7vM1UEvs/KEhoHGh4sV2IRTJQlJryu3IDWBlkxnmMlJUScE
aQ0sTgSmoIrfK3mEegAMvUSWc0ypJdwuekjLOjurz9XFh3/PMasDfzoObobccuwqWPJwoJxJq481
Wzv2wuKQsJH9Ysfhwajr+sfyxDKoXcCpWXigUn1vFSQi9y0SVX0u3U3XY+zm2qbzUcRvRLtoNJW5
gxhZWRDyMB8yL9HfPd/ayyhw/izd8utEd+c8hvR0HzWCEle57mQbZRVRz/Iq+Fxk+jPr+ny2bYO8
FjDIH1o4rIX5Ws7VFKxqmMPp6OwRCvQHWTjtyegZfNxtgEx/LthjPZScIbW/BZXIWfBaTu8bZ80w
QKQxky9aV7wx7uyugB1s8LDoz++AwB7qxLmpeeP/ERtgGr9vtdl7OuYSDkXAOAmNSgz8t40o1xvJ
FDSHT5jMyceIir5k4qmTdtqaa6TWzaOn0ilc+dhlY79ibxj9WYpt0HXun30oKesrdpqZqMejahsK
bPkHMcaHora2qlT52Wq3aDc7+q1KG0BxwWtQ+u6DmcYFHuPaoTXFuX63bgskfIyhZ//GrnUdLJzI
UlLBCqUL1xzcR79yhmpLXywEFZYR3z/YSQiKwB5LmLHquycrYkRfeeVGVT4q38SUpH3IMANd3Yi8
2bDwSv16/6Tb6li3oO13jo8BuS1iB/M3FATF9ha+25JxgBTV6I33e4vammmAtz63Ls4w4qsaSC5v
LvYVRvnLDhomzJkCA5j+8lkGtQAsPDvRjkiS5lE9yI/7R8/vnNmexzsxRdHnsWDGnbRac4BG5bzN
Q/ww9xCMvXTctaHoV3cpG342xGO26606Bbgm7ws0HLPutHOCn0XH0qy5S4C7lpPb1e1DEiALUShe
9SCX6bYxWnTy7qLYvqCnW3ODUwq1TtJoo+V1sjr50sqB/fOQVMG18iu5uRNgUuTZm1mNS20zBQK5
/CNOcla/2R0MtwCYuq84fDO1+nttCOMcT4CtdItSkg5tflTNwHTUr3ekhe5ZH2WS0egk9+jh7gm2
EwdGrkWCyNxRTmZTiQcNnxVDPwXAiCpGJekyWVcPDCpZeZcxunqJ3alaZXXq7xOLyVAzGt1RrU3q
BqyOgYLrjm3rfrSgXI/GaNiPvmvgupjQHyyv8JoIqGg8m03BrFyAM1UvfZ8U1rtEx0SQs/6lvp6r
vt0DVtjfmR9ccLcuFs6eHIJFMI5yCEk3rfx7Eh7Nia1TZulmTrXsBkinX9VuC0Vtae3HhBOxRBav
MczWxMovSvCpRKBgrwyo8QMKADo/LGYm+1mi6G4aqpyHrGcaj6QzBXvZw6NpWq4pu0ObQ3Jjqc3H
f9/w0qj7x4aXHEVJOCkdbctzdOHq3m9pJHbExqCd6/jgYlbbtDRgLkR0rsg2cOkgWO7VWB7UM3Vs
tL0QTP2qWXZVmi++9JnVQ0HgVdNbX7gZxOfUiw+YzpyXOebzkXU/7hXQvEKyefZIIkMzVqGLVurP
UNK5naHuQVEvUPQs/L0OlM4K/f+2aIK/ntEcxnndR/sckBoim+5LT/23dQmkP08JDW18BvCcxHwd
cqr0hagwLNAF9YwUuXmVyOwp1/1uCwhG7GFaFp+QOlPudP5EFxtdbJXqK6cNMwxbriAErN7PHVtN
grOCh5y96dV0s4Y/eEulbbEIBDJ70/tefFueDIn0DjO34X1VDo/N3PXPjO7KW1zOf7DX0S7MbGOK
Rp/dKhTcnWK5ePrnYhqiLzEdEUKoul2TZsOWdd1+IUG1oDWz5KAAQaEqkvReFqmdR33TaG6+H2q4
085YWmfq6bd+2V6IyRIrYTjtUW1cMfavpiIyP/kz7s0ZtyF0l+oURuTKp9Yo/2NIJn47m7hHIRKg
GUyYBkpl3fstJT2oK3YgmdmdrF3pti+xZoC3bKQ4M/kvCOHp2X7XYht7bYfiGbzsWr1m8SIO2XKQ
+zt8H971rRkP8jFpkl1tNPKMqHYZjYJu9f38W1iExWs+jh+K9LNwa8dSH/9wTXStyh7STsmWPwDp
23rZvwwZsfVRPCMDxLU3hdkHIrAca9HSSNMt82W0kmfG4dqb0zcbbYaf7nPJN5tBFsSb6KA0lXkK
kuyiMNOMo+CTG2rLO6gSGiwXSv+UsHb1Mi1hS1Sf/v1CVZ/cr8YUJh/TkYZtGIbnmnzA1m+RWmK2
StLyevMk1QKawC1fVy5JMTRTPqsWT+PF6z42CVVR4ZpJuZBQ2VlJcqZQ3P/1zC4FttfoU+nrfPxV
aiUbqfcpw8Mfsq/Tk1huf53NiUPigwaOz1hjlmxDRKr6z2chxyBVJJtQLxzYxiPy4lAUtCDnQv8Q
UHZb8oX+oAymB1TJ6rHtU/ds2DXcDWYammPoeGeKeY++lLussA5OaAOvXx7IsbcvZCIBQLa8YMOY
RydfYUk0ddLXzMnHi0pztMZJv9IgppQGWlfrqGezKL1VGpm1Bvub88iN84JTpFzNbNTX9eQmTyV4
4IMJsOvAuLk9FJnh3BdztaKXffpD2BJfqNYAO2aZ4cbIFHpsoQjzP/9ea0VwCVODDW7Zdjs96Ek2
aRP6VKLVzm5SvutjMWwzr7HeswRoscir50HzBlgnibei8GLTbZT6o2Ya3Pxr/KV0Gr2v/36mWM7v
gdMCT5hkfm0btnQR0/82lKkrHeEifvG9F7rBw6h7zA2jQL6roXOflmJDGIkkBIEOdWTtCx1nTIfV
JF2bJvtAXY7lUe3o2xRoYKCsFcmga4fG1SQp3tpWTRpqhpvHnDzP0MNKqe4Hduib+2lISYGRnZhW
C3aO6smMdHEwbQh2UOSSnUX6Geduh9UhKKuDqZfAmBfkWdDUFoQtJJYsxqwg3rLrWxAsNCDMnRmU
xhaUebHtyYDdqEqB5MyfNcOvYqKRTrXq7VLfDs7gb7yAVcHkIiCJFubc5W9Ps45VqJPIymvYpNwI
E/yT+vYu63YngGuL1ZIOyAO38uLzWKJRd2HyXsh5TlayYKKlMngA8Wf3WB47B78UGuI5JpPkhK0Y
YWmBwP9+q4MUUeAA89HHJZm9VVpt9VKLeRkbDVNrGVQHxrj5jZQVZ51QLG4VttYXZYLIYAn3IlAX
uG+azo++kz6rW2/aONNj6eXP5DlOa8Ir3dWEJvpcOybQ+SL1vvjY95LapLwe7e5qVKhXXHyV14jh
4y3KcZorPiO4Ou68cUvb4B9fVLDlXz81BMHRQaDzlI71e5kLAtmKMCZYUa/xKcWI9Ggln//+DIv8
jL/W/6ntS+lMbdooMuBYd/pFRj39xJq98fZujTK6lO+Ne0dcNLB6e7MqwqPdNsELtcq7d5fWgrJV
N1G4xV/FxCw56j37MiN3QMnrVeBtF1Ne0ZGQOIbTeJ0NUFNFJEc0/4uLOSx+PgPVcgxFfuxHCxNI
EI/XwfSbvbU8G5djDdzDCfXGTp2OucRmMo/VeG7GiVPGqB6CxNM3QWiVz0U18QwSyT1/oyHRDIqG
O2FkQRB3iaUYDhFifDsQrxNz72dSSuKdNQ75OUB/8EAZUW/8rHT3WTl7+0uYeANyThCIxPIxov9L
FxO7zgfNiHbleBEBubn30BTzuxkCMKL6nHcgER6z0uzAW4iDEnoX/3gVO1X3BAHqIOJxlVF8vZFY
3ZwjX+r3LLQGps9a+5Calx8ylStJ+CDo++X1VJlftSHLuHX6O61jBqD72i4cGPum4A/OqvjQc6Ju
cmKfjgkd++39j1bbAZEOyx++WR5QJAHBquk5qmMFK86e8baxyjCZ9cKOX8IijuFk/+hM8IhqOalF
Ne3uWiQ97DdejW8mpj/64ceEpBgVKuLEt4/qeGvKnkVDG3ZKw4XFeZMRc/6gXtGUxPPg5S2Tydrc
R5qMr8hD1q6YO/NRFL24EuAUeDNwrskn/yAbu2UUIel1FfaI7nBcd1S9a0SZyYs5sysM5LzCZods
mTNoPE1t1MHyZuKttFsZrP0ImehhUIUcs0Lk3Vrwoo+Jv5kzGe/UBzd67utd2Y6Fe0bPRjMq1xtG
OIhT/anIHxms0Oyr8BoqsId6GJk50/bNdo3jTJemT2BrL2eDmvG0djQ/JLJ7/KUArvRAbvvaZC7o
d+XeDYaGETaSNyU+7rTukTjZ5tIPXrC3l/QYb/FgxTqKUCYKwU6heYLFb8GndYkclIcD6yW1s/hQ
ZSs1LzeDwf/S+cAclso15AM/qu4icjJ4ekZBKKFkxdERrAN073G/gk9/C6pRWxHiOF0y+fKrH7Ag
LTaR3YtNE5cGI9udekvqPaiHxEj/o6I1lKzrV+ElMZjbNv8hbrB13XXkb9lwfmDXdgtAYJ9mkb+e
jPJrB/mLaHPfO7Z0a7YDUUMf8/gyB4W9M9o4pWyAWWMiudyXfWB8GUN97SaZ946YyT7NuOTBHnTG
l3iyf7hTlPL5+2TNTKJjgFYtXEj/YUzG0duYPm34JJuLwzT6DxpkuoPmWP7ZzELtPAh645tp4Rpa
XbKqF3ld4VbpbZLaHfrrLCrVqCfYagQCvh+0+hYNuvuQTtJBnghGGvBntL9v4y3aY1snCeatWY72
AeUZrevgey5T45MsG3EiqgmIQtrc10BDFPoeYKaE54I+EOUQWsKRdmuEZKaqKuN2R/XQq9+gEqqt
TUnMzClptKua+UIHYFSSAELQpYxXvY52A2vtUjVF6b4eRfJu+PmT6jtRR2bbTqCLaoiQfxRMaI+N
6OhcjTJ6mrLs496iNtM6Z1zbfVbhnYVBrq/E3EGH2ITv7+gVEISOP2Eafuq4/WBRbd/S1LGv9XWk
2RMPV7/Lt228EKuWh4GcDtj5KcTOn9whEiDID8rpRXVssbI8+cj6ONurkpQtevc0ov5VFWmsNYAm
aFnTNl8h2XVvSpSEhdDBvMO10oew/f699GO39Y/dPEnyHo1DohfxYXi6+X9KP66KvGhr9NyTnUGA
iIdu0yOwQz2vY75LUsbSTU1GIQwOjQTcJZQn2CpfvhLrVbb+Xb1KFhdfQBuYhrd+VpNEW3eOskjy
p5pr5BSDbV4NRJ6DUoKl7CWX0qyghNnF11K7EpYJNrubrAuKivLr4DsWFna3e+0Bty4llHahQb9G
G2Nty4quceulO2sxas0e016wXCMRkJ17CiwjXUOs0TaTQe9WFIJe3IJGtZZnSyDmFsXMicYp9rAW
ZRka1Uhb1e1gHEKryh9kqR9V4Kc2BHLXxiWXYg24ZyZtKrOq8CnHRg2kkChTgV1NVyTZe/8yREaZ
YzIsrc5+I0/lKwGRDoHT5n7Aj0VJaWq7SsSVvS0dMz37JJGmkfCeofP1zC6idB12Q7ok/Gkbtfpr
gkLbTewnsy/vk2vLMvdQKuwnVcQxM2SRKaGVcJcZKCVcnewGLy6qrZJAUpRH5EMpyvAUu/KgiMd3
xLBGzyZxw3ghDRE+kIwPfQONI22adnW33+WTtQ8qh41UXoHWWqDTymxay+44Qi+Fczom+LEMkHhT
Z+5jNinPTu0C5BL8wB19pZl5vAfwJ/cyR+xVATu7Ta5NtOFS2s2zhzQOFASIT8Jbw3mlviGRz7HB
mHzVJ/64Bgtsb/AJPaf8pe5DBgXgZZeSrDCvtocSddhmdoVx9bN+59qcYMKxjnZeJF+9pknWISq+
59rJD9E4l1vAKAhKQtG+lJDFVp298NCXhMclSLQWCFUQnqOKykOPfbycj0Ywaw/wMXBU9tEN/VqC
zQn8gRdND0qZpDRK+QTqvEFsc9VZXncQeTp0hX89k7J+9sD7NDlAs97Vm+eEu+ix72p7B1cLV3+9
7aZc7s0ssT4FVkCERzIR0GP0bxIfgrDSVxSUJ3VzXiZHe2PIE+CjJF9lOapdP8X9hdvK7EVJcGTO
NILd/1suPEToTgx4MxQwLtLiqh56TXe2tVObwGj/Oqae2XVXne0+PhqaVlxjSQBSm6cOaYFLkfLv
648l/+/yI3XyU6ktBbc+77cmRSmdZgZr49FWaZCdLjkWMGWsk5XpPVbgUbyoY25rQG87NmmX3K9m
dUm3sLQOiU5vUV3cpRCvdzIIZSljtCA0LilDhMso3mQpzfuRsnU/dz4OUXWvq5iMBnObP7RDqm2J
XK92kviHI57LdqXWZbVSTyVR0TM2gX2f2RSzLoMd5z8KB+93uThLsScMDwCj49AJk7/twnG5iK60
XP8M/O4JyRD4AFkyO4RV8Rl0wAIlad/8TLNZLXV9pY6PZgl2hDL7mBW5u8a2z/5FQJjXUzEfGtwd
O4WkGEGV1ppdfnZr1jGXyRzOeaKqMFCOlKputDPKbiSxPox36liQGdGO/ufacd3mLWfZmZo8e5F+
5j0vec5NV0IFkJwXs26SgpInxDOp9mySFe1ZCUBCnBqx3monzDr51cTxFI7yR2gO7GUWIW0dkwkC
sz/e57kISKh24gcmJGuihMKbOqQe7LYot64YFrwk36Ye1LekkXGM47m4qEN6qUNvAcQB2miA6uiO
H0nCEKuN2+SxK1L9kTggCseBQwtnBR/iJSmy/JPeiGnXBsFFR8X4Nx+BvdwxYjODFTdShP4PYWe2
3DayZdEvQgTGBPDKeRZF0ZLlF4TssjHPM76+F5LqUnX1je6HQiBBlkxRJDLznL3Xjtpkz+hHbJi2
ugrt311NOqvHHQzkf6zO3QrDQ7JdKWeFrJf/+4uC2+p/fVMsTdUsQ5vzhjXNmXVo/+jmdeGAVXWM
S2RQmbmUIVBR6v2xrNwh8gBwZwaGfZ251ZtdWu0pIgZhAYrIfEOUBHeJIq8f5vWLo6sEM81nfRJF
y9xUV7HoKnRV3uf1r2d8nQHeLwTiZfm1y8liPOUxMY9kNK7RbfXP1d9n5mR+XvOt4qNAqsuSEVLl
hLH48Jgm1SZ/nxCabBPaXrMCrNhG85lV3mUvTiTPxMl573rSHJuZ9xkl9YGdbfoDf8yIck1d6B7Q
ftAAkLJscPmPTZ6RhxAW5mAFQq4QMc3kp87zVlbfxm9pMxZ7T3TcZOTyLCfNiDJcnW+JuTPwKE/5
Nvccnf1bDP9KVTC0ezfqbmq7aOZtONLV8lhRiemLbMDJHA3vLUXj3srzy6iOwXIslHprtuyt5dw8
ka2zTeipLptHhLA1Buuqil9afa5sj6m9qOPxTemL4anExPWsh+V3GQMD6LJd+12vEHeRa6uHmtCf
UnOXpuwjWffepIot8dUNdmkqO6qiINyuDxq+oZs+md5zPnYIZMEgCmdi/TSQTb1yUp2l0dx3sfSg
XRMEp2zyMDduua6ivvXElTegWkvdlzzLa40/GbAwuVMQERpAn40xnRz9RB+2X+pMTivpJZOHcLA+
8ApNx0Q07dolzHjLK2YDasB+ZB03XqS6u2r5lescW7Es5zRBRgvR05eRkmqnUfokNZoGO7dWop1J
4Yw7b1KuJYJ+4rdfOcNgbZg3skMwtMpSTpgzmpn8CbXfu0ViL2JALPtggKJEXjjiRFJkn3W+IbC7
CmcpO261VfOnakKYKqn2TiqwurH1iI4d4Yj3qeumZ7YfK4iZNqrHiMxYFCCsqoqzqiT83Us/oppt
fSS19k3umgUgt6XRtIAebaV4D1Wz20janNLF48u/zjJyPsh6Uk+8/1fZh2n5AxxqPfuQ7YTIFMrC
0cJs7fAqzrGDLHtybHPpaTMGSamrcTfZ+qtheLe4ya1vmEQqGl1QWsqANxNyhJZN71kAJV02QjPQ
w/AMlHw3gcU7oIrYd2Nfn8POYmZtfslbYqHbr0DIulsrY6OzHnyEwLIzm8HcIUPhUZREI2A88MPs
rHl+/a210m8SmOBWuFSI+5IvnyWsf5avvGSvt9FHNMNE9WgneYj+PhNUWWKhYJ6ff6vJEv1ZHogE
mLaGXfwW1CRXFTuJ5Tjp/rBQlSY/P05RGRwywRQQwMBaBVImlUB4dakodnED9hTvxzcj1896HOyl
H9afpx4RoZuH5C47NAEFFkxnvLwiNa9RWji3/+/G/a+GqUNp3TW5c9uOq/Kf8e953ejLwO95W8/k
Km3MIoqY18Pi0NCFP3TzQQ6/DvKaA1WFm0RfLf2R7e8iIqfioGWzgao1MMt/XTRbPz9MHCGBzqf/
fkheLHPrqbX6cSN/jrwkD5NtZIcpGigafT0yVfV//4uPH5a1IuIdJDtaL0okaiYsxvnQhAHA5MbI
UKXO424ey4tySCaSsbMBUmcJhuNwnLJD8vcZNY5yqZdNsfy6Jp/SmxH/+tez//U//2sonyevff0Y
X7QY5bnf94ooD0o5fh4Gq4aArpt87eswm93A6WHqKvKk5WlaCsTbiVJCmJen/3gCmWPkynnRtnWQ
kHGr4kmWGqvTOp5/rUl7I9Nin5Le59oj3JjA+c3HIUEVbVoruA9Y7/ZmlTxZM8UZ6cxTMue0N0Hx
e3TMYVlYI8Vbe2WFd8spVnkWPqU6eJU6QnZv+OFJjbvfKqrlMHNNouWcU1q2a1N4R1zg6WbMlQJR
V1kvqplyotS0jWOscNSQlqpNwh/OjfVgZ6eqN9ddmZDKwnRXZvSjbb1cxGNO5MwUvsOEX8W5tako
ImGQe6WvY4BAa4jbTWF8JM0bkisMyQEKN73UV4YfnAalpGOYd8Emr6JTrY3HxP4Z+GQte3q6Tkg5
y5rsBxMfqaoJcIKu3PWTe9Aj57l2u2fWXcShDwtdJaOiHPwf8O3DNU01nF9dvPC6Tluwtbmnmfbs
iaNJUWc1Vh52lb37Jiy2ZIFXnuu823uusYX8U4XWK3fE3zRID6F9sm2+F2Gj3/s6WnhtcK8cvVmM
QZatuj66arl2Iu2PfrChHyNtScTZbxMpqcFmadWlwbcsedbp+QQkK1k9SeEvMfavQ9yYL3UwUtDw
1Z771m9Rjjdw7get9a9mHK1tFWy6zR4RlPa2BLC/NM183aj6wvXYA/K2KsjbSM1YRoG4OHbd73sc
JhkulJbA0UVtdjczmEooOdOPcEkT8L0Ny1NGKdytolvOBmYX2cMm9aofDa2zlZpOQATyU19p5bKZ
PArueYA0AUaYqXEvLGHQdS4Q0cq98r1U+WTaUH2yfqNS4ljVfcfNtdG2rh5d9A8702GL59cWWnrs
D1CZkuSn6UViZc0oPbQIubCJ72pPog2aZdwgTlH78hdWRJRv8c2LwhcnQKVkuM8wO4bVUN49N//L
pAhrAsuK3V0ck1VUkB7TEDdrGx9ZVu5bvCnLxDWzxaRrr3auwrPv6k1qFK9mn//sJgxipjFg2bNe
UnEP+w7bVNkuqy7fEGUXLvleg4OqjWVgtGwt6nRYRnG4D7v2Tuv7d9rfLT7Wtje841XQ16j7Xipr
uEWZ9uGXcGAi5aog38h69d30yPcz6AYg74rHFdyDV5Jsy4VaT/S/Cbkit2yJ6kNbESPznmdGtkTY
shrdAN+dOICoyVZlEV6CwmNL37znIRmPrdqfIl5iNYYLKIq/M6X6yxxcxK7pCKlydIt+lxHxZBc+
PksiTwr0SV5+cPxppwzKuO3rBMKk6RSHsRhYQX2N3Y7CJpGKG3lvkgd5b5T3J3n29YC8X8ohAksi
uAizW8BoyA7yvuhrDrdEeR+UF+VB3gtRiTjx45n/OI1sjN6o5HehcEcc7LyK7CAP9HkFH+UEqzLG
GowxWpodtHnKkWfyOf8e/v2Ux6PzUJ6lj5/QjGxaG2zc8uV//SIZWTzMkvN9WR4e88LXxbQOvM/H
S1/ht5Dvy9dT5bAxO0gRg4+pP1R5D4z5XweLnD7mCnn2dU0ObV4Cnd2/nyMffvzfX09vM+unqSXo
iOpWr49inqZ7ysufp3IS9nQaI7swzIiDNfWdVTX5Y7YMQDx5BY5ORJBhBpISjDQ76Xk9EHRj2nBP
5MfJsd/EbzjxkYe5VrUwa0pgAAJNGEZFt1DThuWsZ44rqVanP80yWe6FKqFAkdT25KFP52Ju8re+
3SxcWA+HePS5/VVNsUM2FW5YCQybqagnyBJjh1wE07NX9trNHW+mZcB5mq9gxDa4myTxQV4T5Q/V
yauLFboLusfTWe7+ZR0gJLdoEXh5u04J/4Abl6yJmLP3qmy/O5YjtkoQeYsYuyNMfH9CvJgkB8PE
niV3JWFT2gsc1+Ve1nPSzoohLmovcExtGO1QiWW3gXJQ2AzfEqvJvpFlF7xEKOr5KH/Lfc26eJqO
jMtJvCOqJ+9Y5d3nQV5zscuvwvntKo2aG87ka48KqTU79H1Rmye/f4NSYUCLzHZl4ad7mcuLZss7
uK2BO7cIqcI5JBCVwWRfBkzJ4ImjP6aCNS4Cvf/M9OAecPPWa96l+IPZ0Ua8+1Oxo3rlkCtyUkO3
fSqmcSGqMgTWG7v3tK3VS2G6L3KkKin4QFxPcvQ4eGLFGt59Vu3eveM5/siBl58ixI4gzO6J64CI
qOmwNbVi3Ruf1IDJI+Gim4catfYdERrWUg4VJ2P53hKjbJr6hjITGP/JaJ5pfm/Mrkm7ZUiNwTUj
8yZ/mnCqd80DHSL/qSkgoDcIVPjowbNi6mgrillbIQUWuRKy4bUS0KBh98MfautjPpkS2/oYhvoH
mX/iY+JkoM33no34u+FNLZIoFDPIjPQMG6xOMsONTBNVgHygnh8wZ0VXrhwaYbcL0qHEWm45ZV9d
ygiCvDuOhtpc8+jaY4x9DYsgveqT9irZAN0INH5UlWhlZuminZDgD7ZhXG0HhE8bY0eFvWFe5bVO
L+wD1vtXOWrTbKVofn7Py+6iEWX+zHLDvhlDc1AATtzCEtaAmMxL2wX6oRtI3rA94yIv2Zkz7vqA
FcRAyBdOr+EtZFpnVzP1T3h7CAawg3xvM8PjnSNTJYmjbd+SouHp5nQiA9RbJyJzX9L5o2qWJB3w
u91dcjuRUASaAPzPXw1De3ARVgmFKQiTgFeCeNl3TPEYup0VXPqWqo3ddefAa2FkauQ6PAIxaYe9
mTVGwtpzlW3fAJrIs5SYCvy2H5MRsh7NTf+5tS31VE4a1K75gUILj5gS3W+2mWW7CrkiAgFtRVay
hb2j9Y9jZKgLBcfxHW04n/e0p/FeW/essbX7uJGP1KmL8GLMIcA6w5PGkvTSxKK9F67ekB1sx3sx
pd3djVpvM1BxXI3woHepnpGXibzxiA7m8+C5brh3DCbo+Tp2kWCZZ+IZ5a8401IHyznXkLD0g+4c
1OBZTJU4CwPy9WDz1XsIbgenvjx28JMbw4f1EGyLYdi4ZGiT6urnZ3mgs/Ne2aW7hXn9eUler3E/
zmmkZMLSWGkWeKTtNes9kiVnemgnuh/qBM5WZKoC105ptHPYv/kR6icTSXtdz4ReNwggwwr13GHJ
u9WWe8dsIN4TUrpWNDT8gxoE41sbmgtun/Z7o9bNls9jxOKuueVkOyysoSledEcBB5Fn3R4vknl4
OFv8Okx2ucQloEDpVr0dLUgQHra1lpXnrzNDbf95jbxX+qhNrcGTRKYKbS/zj2nTASNuSXIClHBu
RIyhOiQ6T4onY4+6bQ4UeDHrzFf/6p98dVJy00rwxRYRzgzc1G2gDtDeOIxW0ZwdY9o0cwho58di
14fCYEWZ8s7pbXYPvbhbV41nnmM7GSGP+epucgzlQlPSWmHRQs9gTnudr8bdqQIk8HGsbOQQV2aM
QNtB+tFqfLpiSvCPHq/rASCT7ytGx/eWmvgzGKfyUnbO5/sdpCJYpiqi4dQI9ZmKyNqVvwOKmtmn
qSzFFFiYiQCa5SH98qAevRdTQcVtoes5Gm5WrafBOY6N6rzkbTic41Z3ERSF5bvwdYCEbdjRJE4A
6IbpBlFN+B0LZ7mguFheRDf6rw17HCSv4Xc6guURCXy/VNuivCnK9EHcxU2T5CNPRws9ld+nTkcR
0LC1icFMm1GNgKVzs1+mqPsHjJz74XCWw9DKHwnt0n84ec6wgxKuim1Uk33KCyWfQRwU3IYkkjEw
xqY/WaF4lg+5IbfGwHXGLVybmuq7jsWPTKg8JzGyj0F3pOWLNE31vyMT1IbtJVDe51gZzCUrvffL
uxk36FXj/OwIJF1GKszyp+O0xd4f24sQcB3dQYcy7Ay/FHZas9CtZh+Y/2zwpyMkWLDD7n+Tx4Sz
mAY+JughZiY37eM48cHFr7JMeqrqB4to8V6Jin2Zvn4qWfsAR63A1rZIKBUvYa+j057juEJy/Z60
HJt71d37kYxCJ1SMtaol486WUgkXI1ZUlG/D0M/yUva4AVmVVhxfnbwsrpVzlSyUR1AX0VKCQq+l
tr9jL/buWG3RVqQtjWmuHv3W+NnWpBzLoq9ahgpqWDM/tHOoTDUFB7ubtnExBof+b4n7ANHqCQqF
lQ4J/RXSMwLd7u6jM+mE5ZCIGeCwuUPidXbOhJBZPtpXtbnWQ5+1E5qCJWSN/KOpppU5y86FD/0p
8wf1DqaOsh9rowNMHuATJJfhMnU2Yo4o6pK2WfF5y/bmPESd/uG16vAUx616CYT7HunBwTSC6uwL
v2YhRPt9voRdAy5qa/m7h2DZUOCAAmnUTpPkZM8+iaCmvEMX8CMtuPv3VxFQ15uEMK7mfKb32TuK
G7Atf18vDbdd4Wl2l6US9sqLlyF3nhv3CtHrPkGh73YJTJgWL5EjPiKOqPPAXySq93PM/zSTZX9n
Wb6WHS9j4HuF0N1aySF65r0ON/8gR/KQtpNLntU4rse+Wj0k1dQz9C3sfIfNKp/rsafykwqEjMzX
+VvKnDuqVXLX/QyUfoliBcbNuGZfYBAPg8mBpUK18W2KG5FNxoWOqMbSC+0ERCe7F0nXLdscyHs9
Z7VVGunaigFwRgwNUnkFbJgRonbPhXpTu7A/5LlKbNiQJa9KpewRSgPwnCZ/NhHBqZjbB6lunOiX
ECciTVawBd2lH5N4N2iIqelKjSzi4DEF89k0X/s68/t6+vH1PEoclB+j3b+ekIseBeaQHdzeBFNg
l0TAqWm1imxMJsF8kGejHkFjVn6QN6keQyTny1I1XHbnszaUvzJvY5F3NP3HD4ISw7OML4Y16q/L
blA3cghPMV0Iwln2VtSbT/LA/eZDNQ31H5c0CndPTrmCm2A+2QPzre8VzpZ2aLrstDp9gKOQ8ze3
SBxEpPj7wFXcZe0b1cGusnKH81G/CPJv1sIr7JeS/jRR5r14L7XhTplc/ePq31qXNmUh4ucucqtr
rmiELyCW+nsk1aRYP+2NDyd5petweyVs0bPtAe07cEz+nHMQoxYSRWIt5K5I7pSKQf98hrwmn5HV
7M8VPGW2yOK93DPASjrp7IGvcs+gG4L4tQJqknyQ6HTQEoo97eSjSQUrqfQx97Ilrbck86ouxc+J
KDkx9ie/gjw2NpryWheEbxemWazlME3gw4qiTmB6Ns7ZKhB+tGGwazM3ey+7IljzZ2hPOXzWs+qi
fos71/1hVhCfROiwFWKyVuM5HqJv8pubppSZFfIJWOBoL21PjKeDv/svtw53REXkG8tjKZCH6CJ4
XcaNb5qyjgl5Pes9WYRj5xE8QMXowrV83RYmvw90QohnmXK24/Kp8lvCpzUymLcuVoFVGDgKhGse
bZI/JS51foXxMwfA8rAgJlmeb6YkLKn3zWkA2eRWG76bbEIa/Izc/jdTV4zHGjb242AABMGdGhnD
sSmtpxABx9F3A+c09f3JLk1gyHKY4aKfjHHVgYFY1qyel7UbAPI0G90+P06V5KIuqkVbhc2pasqA
aJeQyVEeWOzk53pK+hVqenUZQhAeAxP3yQyEpLSlra0pDtZS+WA0tF1ExSKmmirzucu0rQzW9FPD
fB7npr/2YWISafLY/jQtd5rYNLXdbjo9uCmz4FxqUFQzuqWz4HyibHiB8/faq8qzfFzqjAee7c7P
jgIamX1r3YVyrk1FfTWVabqwMYUQCvfx2ULKuWaT84aAON9JIi3MAatfaTqoFyKoWW3qTfaUkJb6
QHrNX8h8ENYG2xCNF0MBSo2k11WgorSJ91dqtva5EklBXNsQrga2YxScS+P10asOFX+Dv+Qse0kj
qks2itE6sZVd6bnqs6YpyUsbxXsLN8JbmE3NYRDKuz/p3xSNegVENwLp+AASkrSR6bHyFdDjh3hR
NEiJNONo581v3SWCAF1ItZH6nrQYP4dB9SNWi+xZzczx2a/B2/IbyANMuXJZWXUZQ5lB+SlVxn4+
GNvGSUromLhyZGMcKLi6D+r8e275Dfl6Z5VJasLQtMiTQbs7hd0/K+QYTxaLQGwWFeIxLhF/qd1r
Jc0IYYFko5cJqeI5DJKqrykPxsXsxkDHQlBLfTMLVJNjVaYnyxqdM3G++ZxmXn6UWYYcmfQRx8/U
RVtb+c5PQ53MQ3bk1qhS8pqjBYvZwCCq8eq0/fmLLCrPVMJo15lTUpctmyfuNPFf/+OEgkDyuNKn
EOpw2ezwbNEXLg1lJ99OdlfKEvOysouSLjzlWflHzF9YeWhVV8fE32xU+X2V1xrDGS9FVUP2zZUn
zTajNVklw1X0hOz4lD2OnlU/Py51cbbXWAbUm4fHOcke+9tu6SW6eQxowH/H/S8VG02AE48NP01U
1p+bLkjK7RAGHRuAMCM4rCABkJ5Si6rgDvZ/pDSmWARvk+WQD6FYPiKx4XmEG93F5QyexThZdYJn
0jbDn2YKN93p/Xf4TP768QmGVbgrLK+lWU9QhBpXzl4OyzHLL7XOzmCGRiMlr9ZQRgVRMWP1/HXN
0QzS0+Jn08mPEjukaaXrcHNB4WdHxHXlmDgsKnQSa/QAkkp4sxoNMEU0/VcoO7NxO4z7gpDYmytc
cbGVYSOmJCa7mEtTpjKBBkO0JOA9QJYoVNKXiMQaivGno1j9YxTnTb5JWeWtpOjdzBz1oBdTsUCQ
B3AsrrqDVOF6bKyPwVDcxpmT9FnkxHzBXzMSyrF00AlOMH/lQZl51NQGrqAGpmMddruH1ReHMEHy
Gez1slbaR5Bl7PvvCbHYT1nqDq8d4kdazLtRU8C3zd/LoC1/w+LJjnLUzWYoRQk3yq1zCECv9EZf
JWPQHc0qim4d7uaFfCCv4wb3fUcD2oQfacKfWEtamOSG9VkwnOXQnQw2qOzKwYYiRmmtatcLtXjP
5qDj1g5+joqKGZvs5xM08eRS45HkTaGRIOiWmJ35efZ1rS8Q1jWjWFWJHdxsQ0ybair8k6c28RFF
ab6FPadc01oDvGul06FQK2Vl2soynzfxOpH3eG9pr2tklzwHpGwQS4GyHLHpVeQTyWz5LIWeGQ1p
rr/k6pgtkM4nK1mBE3KdpqYujRQrI/IHloKpetp3GHM2a+M0P7O1QH9aKBDdUjPepG4I3bND855Z
Yfcb5S8zMYI3y8BkOxHiEJYEd8nD1xDjWHdg5gD/tSAOaIOervzQ4uiXPHE6/x8npZvcY6pFGpDO
J+JSZJov6m1ERjg17o+Kj9G6AY4udEJ9F6uwEax0/8k3CDP/QoGuXw8Vxj4SNYpLY/tnyUyhjXQw
y7TCJVGxt2WPtrKc/jXRxfAZJNr77rpS9PYxCWTzMPAJghTJGf1b8q4Z1UVGyI6NvxvTyfvhCGWC
C02Kp6naV19B4hrr+JJ0P++eWsUJV2GdhGzI42ztKwYhV3MJVZ4pvjm8syXNYAFylsGrXMw1pGUc
auGudfG6juiPl5JXJdoCtsvUl0eZdB0944npb243CvjFqkEIREFGTadrJ8VU43PlsX1U3fTWasRr
LsEFYVQziuQRFR7UiC6sanpp1Qrbs4ePULN6+tmokdbEPyvPvr6UbJi4nT+QuvZElpyxf2QAPL6e
KarjAHD8g9dnKBoshgSn8xQ5KFVZM6mN253SKPFb7DWM00aBaqOwtRr87PPhwrfvcByJhZ3N39K2
k2+ooBVPSlKMa9KR7X2sEKw4u/r8EttJME1UKtuA2thsQPY649tU9u4m6dk0fYbYGu5GKrors1um
IbORrk/ET9gzcDXxdL6hJhtml9Uvmc1/5dDFnlqipvZKr7U7ImTGa1PzVZ1gwa8tpR3WchaUdLgK
Y8RZsyzKI3OqcWuZi4l1zYcBhpCsyMZ/UhOzP5Dd+oNVlL6s1SC59KPjbf7TWZ7o/3w0/whMgFee
3iQj6I8+PAT0ZKWMNkfAm6+GqTnraWJf5KaQHuY3lciSpySs+LbCcl2HGr3LqSXbhKiMcE8hvAbd
nGjX3G9/OpWO2TCM0eJmxLTOZ5lVzVzcaTpPXXOWqvveDnn70nF6qO5lAUBe0xVaUOGvB5IcW94x
dBF2GWnHzSeqiQNwRb2FZDvtTd1PrtQBWlxWrEqaSYnXpe1RRlKWnRHAkJsDJIZkcD8LeDs53UkT
U8VGcOc0hcV6k3mwMEG4PdRzia57OI/DP/yLw1ZSzhxdK3ZqYWj7HsnukxkKUtErLFZOyA1zIS+q
6B5Grz+k0OkJW+Zfr4Dgr2KSnFgDUeMCGI8VohH0gnhV8hAkzZa7X7svITuemtIRc9x5tubTXH4X
58QkhgOfW+OHMT6NLDhT66h3lp/Xi6QPaJ71RbpVwkq8lGqXLzrisnfOmFa7tlO9hZXAu2TV2712
Vr9QW0pnXvrNzSdBBg//t2ODRBoCU7zQhliROXKXMJ0JwwQbweynpZnjMiUHagmnm4jlnHkyy43y
TZ6FrDDeekILUbkY+pKpBrvIPNm6/L+XLvZXjoQPaXVNFomUmfFpcnZTQopoMltNTD7Ukedq770Y
qo1X5t1GG/W1SVGT3N4mEGuM9Dcjo9MxlHWwVojX+z7OX0mlIK0W/KBDXuU3bQLP7JCttm9FiDl2
DrttkcL9sqGDEdqwMWYeA/2iHpxg0nyXZ71ebWLIThe51LFi2J0NlSLEZ3F6agD2LWx+JPqtBL2t
KDCDmn1wxEl4U1tb2YRm0r6WqngqDFfZW1NARp6lDUTrBnRr5j2cmIdBGe0TGBcYaNVmSfWtem/b
q+w1VENqbRSU5jt5WbP+4+W+vSII9GBT5PcuqcJbrC4a6cfGvoeCQODTF4iTB2jsz24XRZTOgJ6j
C1ZeK1A2a9KUMD7OQ8SsQADasjtafrbrYHVciaBmYeKl4q8EBUaMOOzDTCxnSS06fuqcEkR33Rub
CLTO/eu5eqqtmKxzmKk6zWZqtQ94J1bfekNdSV9lvB/0G2n6uGlQbqekAA8TMsehS+uWXWNj0pll
4cEYDRc42dPc/xBBSCDkozMyjeG+yrqLXDgGJtDtTJujDmvc6dz9ymo9pCZ9FMN0j0Qyjuwae9st
MNPO2MM2xZDYO93RH5kzS3Q4ZBYzEVdGVfPxQ28xBzuqtiJ+wDS9AcFzvxGai0y56u1dgpmcfhrt
zwFcwSrFM7ztR629UtrACMIi9rGSxfq5b6OSYvt8zbIsmxo6Qt1gGFE4IuNK18TZ5sjGDP89gDhA
QWJ4KXpUQZhCcPtg8H9PMmzXLRu8gxvk4rt9dSMrOWQtWyA11fub5bKpAozZLUH1rjW8WsBMaOia
OjHH7jTZp3ru4HZRrKOVaY2lnUd/5HsrD/KttlyeOqrB5bGnMBz3R2noCssH/TDGhGX8Y9aKo3oT
CSjhFoDxHb2v7k5xucFimiLtmYfh3B0OdeePHOEYX1aDOVzq1PBXlSZswuBm5FhplOVBT+sf0ZBO
qzFFE1XCRb+WwrOv3hItt3m1hgkV53xohPWtsEV4/LqEyfcYWymYHzX+q+K+nhvir2zCiFUnols3
g892iUSqlZtaxabR5m8CuF+6RMbc1563OopI9WNbt+8AySgyEtRMKAo1ttrxoHOTgfyIE2a59/no
1/PkU+qk6B9PkQ/4woWFapT2xTGoyzhdOzy4dijE4+cMIYRcyeTFlG0CzdbSIw20YRtZb0PeNHTT
QV5MY1T9Cav0Oha0vKOCmNHcrtS3JkHMNWmDeBmHxFoFWVFfnSyaUJFm+ZnUbXMH7Cr9nMaGRo3X
+VxiWRX2eK4t0R0GID0LA+P2iTaghkJHT1ZSrZwqY7GhLM59w0pfKm9cytVLYg3Zix6PS6W2WFz2
rN6bDBB+FdikbrDb+Uad2QDnM6OG+sl7NsvYf0hpddsSB1Kx/cdPspX+c+hpSvPSVvHS/fuS/Eny
GV//vx9k3F5dW9u4GYAuOvzYJI2StLEUwqC8pou23dZWnC8g0wU31tzfypgM9pIW/roH2LpTErdg
i4Zyi/gSy2raD2B52cIDkgVgD3tnY/akFVW28ZIUOmIfEYtfRVcda9MPvg8jrOjBiJIj5r9tJ5x+
K/RCvU4jRlZ9rNJfDhbiOnGV74FPHySEm7AB76g0e6YneLONk11sqQrxWmfRgDfK+6F+rkV/kK+s
rCNcFnXsHXJda95ChcX3/IpdNCB0KKNulygzMCgBSTJXFKIDAq3uxTdUTNaN+ew1pvGGYC/eaz3C
7IAPw8IUqAUeZQ5i/Ai/wkIq/8T+PCRodAvjiJXkbO1tctrWceAe5EgeDJ+FEjaF/LN8YQgDxmui
FW+2Na5MGjmrRJ+YoEsqAZlh/ZYeQCMODPrQzm+1D8ajZYw/ZSnzPxY15SNWYF+0yibMIpybzXy7
jfmADZ6FX2Nu5aWvewGbm5VoteIiL6kN6WXlRPaU10fONvQ1de8SPnsp+WivfKPuv4cRmLHhj2n0
yqtRDt3BzIkwl8NSSYtNC9JqI4cs2Iol0g0AI45aI6Un/4X4j5NU8wSCzAFLi/RVmrVUDuPi3vnR
gM1Hr28afoezXW3zxkUBBKzgIHN7MSfou7h3m6U3Bt7Jt/tXKbmPzXDE4+GLHSm23IfCeSzZiarj
j4tsHPGYJNXD0SjZidLWmHr9P66bunI2rDBA4IVEI+9qXCCO+SpHUqFBVwEG1UPA0WypInRnKeyQ
V8LSwTpp0zkp3W7OYQ5r3FUGTlwXNuFJ1OoBAoZxVfB6XpvWzja4m/4k9tAuc63NvyExbZcuk9Dj
TF5ryGBCH1ogjiypCw0oASZ+v4MwKaj7dTKu8Xhrd8DZJMQphfNLh10rPZmtbTzZQPnfUQkCKYjt
fu3ombGMTGW4oPJC2ZfqBGUXcLTD3qqOmtpbrySZLMyNq7doS80YPJhdCGIziip4MRwVDrZurVxA
xNhRWSZyrxgvbagWJEmO5KuF+XSQ1+Sh9kjP9UKMEGYFVYYKeKIJ5qWYRd7Fa6LVGBhkQfkEITh+
MByM0fw1wvR7abAhHuh6GmtfY7/V1xjPumARKgG4/Tm4vDYN7ojpRC9WjtumTze+Uhrbgo3DJY1r
jzvDzIvN/Wkrh18PhBZFZ/4Qv4J6GpeCYLerXIDKQ9GiRNZZkSWFjxyP5X4+kz2roS2OhWYs/4uw
82qW0+i68C+iCmhS306OJyfphlIyOWd+/ffQ49eW5a+smymYcyzJM9Ds3nutZwULUGEQQXcZGuOo
zmTLYzCNO6g2KhGu8o9WJBmnqutQszXawVO7ge8NyUYZbv7eYqojr8vpe5mltVanIULzVsv8U424
wp+N5qIay7fu8tBhTdR6wNYo0NYyqcjgIEEpJ07ijZYecIN4gJECDW99oyG2YX+oESLy7DHo9gnZ
VoesBVegAu/US5Ml6S4M9AU9u6yDIDN2TRj1TwODls3/d1RUOKwJRjH+xPfKSOr7tspfaVQsfe4o
RDvzEEgPLQ8HsWjreGXoD80YMPgNHPc4WVqMxXh4D80OqcVy5uaoSiLoc+psdM0fsuunXRRV1sVL
XH3tQx75PLnu58atyydRB9alZmyBnp9+y22PXmWuvzNUqrIsNfdUG5Bglso2tcOjbNPxOUErvhNF
4x5cI/HeG9ncIqay5X1jeX8ggTa1rRvMBOJZsym7yd6ofn7okGby5+SjIiZHfX6V5X+tR83583NW
n27b+2Kb63ULZX38I/BM836I7fgIGMq7PcEFX9fttIoJ2sC4Yu6J/gFIOPnpLWNMnaYjgWq2nCCN
x7DErKGnkVVTuOSI1FI0s9BAwRc0PXKmitnLl74T320eXU92I8RJy/lw1H9gG8suPnrNmhynbk08
r6yqY0LP8LUMx/u69+YvrlzCJkoZ35WMXe89Z9Z4+jPijtw+u8uH5Dpkjvi+HAA7uR1MyzuDFV1z
vbS+TxxogY2VWCafws4giDuIg7OttAckGaMUdR9np4O9OJHWuszcK993L7mN01Asv2VmGZ3QklmH
+o+icGypb0E49bzuO77Wo5Na4bH1rPKKS7eiMQgfygHitxno7732OVtHJDD+56Iw4U+M+h8tuxOi
1zeo/jTMIy5CLUvO5zgYp4dOh2eTZ33/Nanrexmb3isxrP7eqip7n6J6t/W5ebVt/R7gQ/Fo9nr2
CqqFJcIE71ZHwZ3jkSulTvv47r8dTc4CePyZb2JJVxC3h0+Zwp2wFJOf/+REBZ/alVS9465prWmr
GGGlRPpnJF2+79ra3gUY6ddJGj1Ps6wezKKy3xy2pWiJ3qjJzMexdM7khtlvxZCZl67x2C4tp6YJ
jBsVqrHRKHGKRnbvw6CzaQ4gRgTGnYB1+cmd4LvHqaqIonZP6glmEN/3j39XX9UctGvr61TZzj3V
/i3v9K8zVej+dUYP4RPC4vYhixvj4Ew1DsiF0C9Mls/EyP4IRDacxwyyc9EK52LCBTyGKJyPDil3
10ASROhXrni0R2bjpRs7DC0JQzcThzyarD8ZiD0u//0V2L9SO/gKLM82LXLFmB+6v4ZO+ENOLGY2
T1CF5A/8OeFVvXh5/efRZAqGLx6Ccce1DnQpA9+YkM3o/VMP9n01aIzkMmR5dMgMVjAPgUvrtNe8
j/RLStrmJjB8G+QersEev1LLtneqL+PoBOcBWwriyOaS5DQzHeUlXVQiy1x3Er17pzAEru2+qXFv
Usj04iF3X82oJqxwcliKq4ChRLPCeLBROY/VkgRpmj35LrGl74KUPFEeTW+tbXePGv7bp7auYjQU
mKuaJRvsvz9QU/8XiEC4ZPIscnjTNbiofzHf1ww7Ohfq1Kksy3jTiOmssgmMCH99X5b6STgd5Wqe
vgSjv8s05i+KiVwLI9/cVnqRpu61L6FATi0ITgc8Obb49AVvnb4ohIoYpIo6wpJKf9dPjVtgR02W
0casU4SQ4exhlIzk1UfOs0r0vHl20YHuER6Szx7a7I66EERwIWeJJXna6ZApD4UVl1u9J6FUzIVg
DZvn91sbtyRugIG5G61BSHhR0t2hgLfuoF1YtyNPS59yox72lt8/tNIHD8SHreLOlrPWa/Snm4Ke
M8uy915s7xWgWwXl6C2qqLSn0Qe3wCssNhwLvVxR/5MwoSBC7p5oYrFedOaF6RBta0/Twr0aEk72
8IFK2jqM0Z3B4vkJ+/CaOTmhYpkJiCqcSUlAsGRmBDvUVvld/cN6mjvX5cw0Qm/VK8u3ExGJrSXs
DqTM0W05oXxw+x6lbuj57JGWHbCBAMbT7fig/hR1moTTTkx1NL8VFYywwcg2Oo2o84DHuFzptQle
I0yS5TUqskOjG3dqxFhXU7sj1pE42IX7MwvT290gwHY7YxwxyUhvEnNiT2KhJWd0Bat2+mwvotWZ
3e0NyT7GM4GP0xi+p0F+1Ml7/hrFVc9WZ0jv4qhCfx8b7m4mjvRhzEikVlO+ePA/mmaywfxmIB/i
oNeeZykxhrbGTmth36kFrGqNZ0Fw3w6WDrp7wvmI3hmdg1YXIYWQhrbDF96nsljro4sD4GejPRNU
PFTWUD5w2QOf8LKTPwRn1ckQUm/uNGd4yzPrI/WG5FzUxJElfu4d7AwUI7bh4Kg8wwU9D4deWJi1
4kFtUduMYA8Xj4BiejEa2AhTRGT5lt0BeyyaIQACN9l1WciPiSrjadaT4SI6y8LLGEyfdVP7yNFw
PHTGlynp5H3UZKirHIE3azlF2UvzHWVkAKnZ6LYTUQ2qtwr+6HvphPFvGCber4uxFK4NxMS0KOxZ
QoxfGCa6Rkqb0Hr3ZAw+d2/SZpsWneBGBX7HeUBADaw9UU/BpWXGwYLHODQJg9cI19Czvbxf//U+
oRVMVeLoWBI8cgtSl1VuUiUTLaWS1MnGJQ4+M4Y1u8dnq0y+NBys+1l6u2Kml86y4ZkXbuqlnQul
Jp2zpx6gFnKLKf6EvbZeBcKvoF63R3XWmMmf76duyYPM8ges+flbPxoeMyp7CLFN5G+51LI9jLq7
v7eMVcGsVBK/s+xexAMyLfFQMTu7M7oS6W7LYLynJ4zyuI9IJSimzZQQ3azU63SzmIpxN4i7ul5p
stqzGXa/DrmBrjifv3t0yv95MHdYh5YfGRwwWwJZiaZ2AxmtPuRBWzB7bGsGTvrvojypa36peWxd
F67uujwkkC4b3i81T1eS3pTRMyC84j4n4g0jLO3KySbYJzdNiN9Noe3J2EQgqAXNUdFRhPQ/hd4o
7guGEm8ZPgQPxJZCIFjcQ0DGBsbierD327RhGONYx7/fD1ttN3UwDGpHf+69lMAwUyTs1vMFeDem
4Myep84pnzvKxBcB7XgV5ThUlUg3GaZ5U2VZtXf4SFdOUOXXiMDOhYriPxSQfAicNemZ94N/kMLC
gWHFMNRsq+VZxlCKHOkWUUS9ozogQ7uty6MSA/fwx0FnmwQG8LciUE/WcWGZx9upw9THoME54gR4
ckF80MVM3e+1dQwruzgPEuq8vxQO6HPr24u3nGa0+YBxtfIhNHs0fqasUX6MFzYDp8ZbIm5byyUy
eihmvMNYEELfTg/q+SM85HhVuViCUvyVbpvYmzylW+SIxQk0mkl0EfY5t5v6cciCcKWNQNln9Z0l
RKtGpk8f1f/WL6ikPpUPfjc2x6xxv1VLSaN+/tdZnFre1mHV3Deo7u8nJxhWXRlNn/16MFdIg6J7
0BhwIGtJKKh0udA9HK5Dk4PSmwBua2EEjqc0Pjl24u+sWm/2AxIqeH/Rpu+CD62fSgRaw3R2ApR9
t9agX9HeaUwCZVjjDhBtMBbTBxaRXX2y+zSBCAKMXf1uRCRPhN3jqY6dI6SE6eRns7tRyNMxS89j
VWavnp09oQDkKSOy5FMzvKnFsZAkXvojoZAa6+3yNqCj6Ch1AbTewwlWWYS+KiqZ0dOP1aFXA60X
+Ho9wovMsv8Nv9r9dZth66bJYmoaJgQF8Am/LKtd2WrMyMjVznLH29S1sVZI2caakOQNgX9wDPgm
1YhgYbmR8tj+8/08CeJtWdj93nFMg7ZqIG4JBBl7AcA44TuA4sWovPy0s6IaWGVDR9SZPyhsSE+k
z8sthvM9tXmpG5IGOraCtZiib81iSs7Yj4y+fimsrvpcdUGzHiuuihTV9CayQUwvebzqAkK1cRX/
OBv9APSAz523y6flaennbHe0vHhSRzz/oNKOkbHJB614CpajqO2gJEgEvkpHMs9UPbE52Uc1v4pQ
zZKOQdT02IhDOJOoTc9EkkoIrXGZzaiXrB43ZAjqj0yS+xdrrvtVg+P3nJvkRvx3Mc0X9OtqafDd
LeZM3dE9C2zRP3eIvcYUBGlqvId1SLUMWq2nJYCUHwfC3g/T4SO3zGjN/My/L9K6OvNo2VVlpdXb
UM6rhX3/DPW1WxV9Ir/b5albqhNua0guhKDfx5b9bYQmu55sX34p0UwprvsQjU+k6BYfXSNbIKpk
f0fYCoJ4+qq+VLDD72Ft+S+d3eNK8tAi0hbOXkI22iSVzWvblmTFVZm8hxBT72VAa6VfRvuaGuhn
AwNz4rO8PTv4EG96mV/Z00NJ5TZwYAWjkBP9xliqlDgM7lEcb6fGy6/T8plndmKuGGcyXltOw2a0
tilREFt1ir2sPc00olZBDgnhBlvTQtJuhqHiwRb9UGoBpSCowHum4eCxAjH3qCR2VYJDDDokmdfs
TZhLq1bLtZ1j+slBZbnWXQqGUrbuVp2yBBxJJ6iftVh+yfV0/PLXAeSlrxoI9Z1OCgSd2aUzWTPn
2IKHfU5MgF3uEq48Z8MD63H1aoDKPKQOZeYYtfNHxfprZEGyYYpOZjguoe0Mp/dkRb58Nf32oNai
wQQ+KG35xI5GXnw7cM5lGGgo34rmtR+gLwtTb39EXAtBL4JvfVuCqrLr8bF0gGB0dREdG/rk2/++
cN1fN4E2OQRoC3UbyZZtemK5rn/qbLR13QhNB1s0kkh6UEyjKXXJtNNDd6dOm9RkwLjwfWRldjzn
4eG0FK73NTyjU4cra0ew7ndRV+GNkolN23yIDJKJ9IK5ecJMUVsmQlNWgcdl4IwIMr8iXcBCsUj4
ZtlDJ0Hn4c5OsO+c8Bp6wr7OhM7y2GvMx2CkVRQvR4AOHp2a6Zau682XePzRDZPz+bazMOfceXGn
bFWXcvzorLo4tV17CciKeDFGq9lg5iDVZ1Eth+l4pwN3umqFyFZi8r+YQT19DPQoGfq67T4somCN
tCc/KDWc1QNaw424L3V8JpBSbronTdPHnTolP686Y5yl9+WaKNklpI82e4wmUV/UiwcqeFeUGEjU
Kd167Tff5L9qcr5J04Txbrg6Hw8Nq39+k3U4Ct13fJheSigFJH2+xfSAbNFOxaIFKLhZrkFJAy9I
hvZa4Br586gYmPG8/v3zv4/Ubwaj/SS81KQ+hoeqhd4nRiX1ukRODg527C8A4kmNW6yjKWJGQ2u6
jY0c59IE0dlYMqpLi9Va8/vxzoh74KeFuygAo5Xe2/pTr1sIPE3QKkZJhNIIb55LSRsOSSayjZKE
KjWoEXje/jZ8tAXagnZyxw/2X2vNSJO3tu+IvW2NL2Nuptu8ouRLof8fdcZWB5zQ9QMIVh92lj8g
T6k+Ivy2z0kS4xWaq/RgVTkriwiAqYUzjQz14yLLjsiggnuNXSlVaMFmsgyL1WyXxmMKl+48kAO4
bewIFQ/lfI1dT7Py6ZXl65jjFP347/vV/tdzxqUDpnpgECQNoSIwfrpfsyz1HU3q877w2AwkdRat
wiW1I4i6p8Zy61PeW0xl5tG9tnrr7ao2Jkd+NOcnR6J2dCgFJcyPIymlbEWcRaDnDgHbN4AxGytw
V4HpBU/ohZGuwhlelm21WNdj+uqWRXx3W9iDU9z3A7mdunsfCtKow9p9yifnBUejfcqDPjwgpVqm
jJx57ozS7x9HWt/oRyTFS5J8Ha7V1ripDH3FbAqmTZLdqQc9KuuI2yavtsKGtOAQ9XnQTd9ZFecK
/869b/fNb7CDxr/jbV0X5ajOxM6jDmN3+8uNFBsoflNoC2NDDFu8ypAVfIOaM15V4FZJKxdKa8KD
e45T70gU7Ms0L2jXArLgQKbzsx3N2hp8HXDcltzjvO6Ne8FzbFWEgmVGVN52TFqMB3Pwlg1Gdeg6
+2sRGQCglaZcvScj7yujwz9uMLxbqZBPROH6cYG2M9srUZx6USMycP+rpjDcJwyQH9boLr3jHjZV
2LL5VaHPof0iNG06qP+NtNXwHLHSbrscsaQRAtNvzQwYq993GP31R7WTwXh0x4M1+wiNLERPm8iN
1kBNV5arLLHmrWGn7ZaytnyS7i6HikiF2dzLnik3dMg3qZXpYc4a62R2YpMsQj4V0zeVXX645Rh0
zoHnNB8lsVNfHReTYALVHHXuEhKdM1z1UrqxIRUcySe8CDfGyt8u3E9CWtiJds6IDrCsgSv89RIO
1ZaPNiJ/ykElO1faF6KtHCydANEYfmmXdCQ6JRfDFbMci4npE8XW2GAxkJXZ/VMFL/Eh778GrgeH
aZm91j67/rb1Tn2hZXdJ1chdWDrTKgLAds7ZAwMCFu/Qv5sTQI+lM85pzaK3kS0q0cWP99h4SDLD
Bddvz/HrDXF/W3QaI3ijbK73pkFDQw011YtCyDMhOwdN82w6NnnQk5k9qJ+Ny+/PUyBXBh2oK920
n34IKfDMxDa+qF+1O+mt/3sx+hfK1nNBveng3UyLpjw023/eKQBQE0eMenuUGsJfxyVNZygmiXGa
2NVTY+TtHX2avWqmjrRvH8s02VuhM7/OB9HO4R7BUfwS4BDBZoOqyZ8IxV5S3jumMzuGR9axg6F6
wMGRPlCEBRs/qJoPq6rJM8bjrMevnT/fR5D91H2jGqzqyBnm7SRNGgeJSbvGwIvsJ49VXv3mI3CX
LsjPkyHPM8hu45krWUjo1y6E25/W40DE+J+Z4x9Lg1y63mDA4xrjqSaeZI2QgykQ3rpdUNfhzl1+
mkJ73WBp7o/qp/roQUyrYSxEZohcyLbSo02KtLvIrx0RHuiRy09oSwH8dd2wGmdDrjOjyR8w5+YP
XpU763TUEM0vp2nl/HlfBJFWbrFlvCezgSIHOcJy0vQ9sbwciNLmM4aMn7WyOgnhZfcLpWXtc/F+
se1mExrITIEthzvfA1EpSDEuNrVJR72LcUIOR2EY4aNVFDEYvCl7JyGdoUsyTeEeswgwSaaE5JpX
6TZcThMZOReoG98aJE4vDDon7DS2tuxC2+Nc+a80acSdetEXQog6stHI/uaC/XWDTU6C7RJeLhwA
8AL++z+/LZfdMIP6JDihmVlsI+G18zXrs55F4boTWfash2WwozqTF8EnCEPC9vd6vqeY8B9Zreed
ZhnFRtXF6iXtmh+Zr+1LrfPbo9EBMxt0cRpl1X6+Kca0WDsDqfS+R7OBBBYEgYeQtu3jTaVjil7V
bfqeQ1Y4IFIZNgQqid80a4X16zWK5UhCWvZ04Ti6LVVN8dM12lU1/2tjxhi6MKztMACCs6ZXtynj
Xa/Mf4bzR2rH00ZlW1ppemcKmZ7DSeSkh6H7iBgZKOVUOTfxYxHiEpqebPfJNUK2i22Hj6WZjG2f
y/nFSIwr0No/3KYa4jWTXmMVwO9BMCWbbW02/oe0tg5zxzQPCwLIu3g34E47JXXyljce6sgBv7Un
sDch/py3ckK1EITmeO4Z0KsgWDJqq3UYM7ubKxbCpPO/jRxAv5HqgHFAV4b+J4NikOaQieC+iwPw
gOXSKR5cNKRJh9KMSIs12RvNOY4tpkCxM+7psvFcNw2DdIWmWJNtagATBSigSfZEDX4YPkyS23VG
L1UkIQwbXf/Sh9UdztFmNTmedt94KRa3oL93Fv1ZAjqIUY5+3wZxtyvLwVub8ZzfNwY5EEuDYBRj
fmFKZ6+V1dRE+LEa+rk7K9XZ5OeA80TXstOSiO4KM0RO62HuC7G/PhdWTaWBwsKq96MBdRU9UTFv
1GBp9l2wOYlsdzzJ/CV9p90pz3rhmqQ7CjxIgRzao6Ml3gOSe8A4Wfwe2+4Fqm32rSIyrpiM1yIp
EjBEAgRKU8qjBXFkL9A5LR0o4QYXyykY6kUALKhM9VMSdDTHkrl+8CN0443WNO+maL63s8VmA23H
AZ1h7TrkWXAga618Hni8rDnxysp9p4NARspPv5LSusCGyWzwlpCpoal+GOYF09jw1d68MZTdKk6t
GklPbmT94ob2ezmm8XPUDu7KiCb9bvD75IFeET7hyYIyW0ixs6lgDyMcC/JFEMpmURce3DlO1pMo
1AMf8HIwOEc7R0aGcdbZxUv9YDYAbIoh3ty2nnZQ9XhCEectakiMYfbFAwJsuDXhYctwMAuiNQN6
/DJ+8GOK6gdVKQACI0SMfs3GqSNskJrucrk2u6oi7Ej1b9VLH2mgo7Q5PVa5VbMHJlE8Yr5CmjFF
Se9jehn00brpw7LCyu7BExwUn0ePmMnFGhq3Jd1jTqeTNDT7ydbT4EnT67vOAOxTM4A50nho7l2j
HNckz75UoavROi0IZdA99/OYzyvZH5F0dE9qHch7zKakSsLot7LvRsyWc2NUbrq5lTI8KcPVQBNu
Z0syTItFc+6bQ3YfpxTueWLtJlzUa6XMlpDQDrGgXLKLsLoM/lQd+OyrS2hgincje6ceBoGD4dKt
cAu3wocKBMFCHgZym9cTUJoGre0KTHOeaRla2nnaKttQRfgdlqWCvvrkpXRwA61/YsJqHIAoTyvu
+O/KxYw9dRk09tNVfU7hD184xgE3p82nwWUxtESrVZiK1wi3AEAO4+fUruZTWHnTzil8+SJC548I
OTBwIjYr8TgFG9ym8pDpXnuGmxKuw0Ai+5sck4fJyNdmzBQIsiGwNC9+KH2G5kTOdTkrzYCt19SL
fYTdhbR693vYJS9W02tvNAHgsbBhw7Rt3r5Wg5j5VTwZzlUvyuCFEnbNrJu+v5GZO3cJw5V/vaTj
+N5UwgIDD9OoteL8quPK3JiBheZq5gqde5wY6mPop+Zr1ZjWfdmI79notUdVX5F0zOyq5jMObe+b
Jwv/QAcg+c1Ty1YJfD9XVhRUuuBxreuubYp/VVatqGDu1eV8CqL4O2YXQEH6PK/VFkrUxAWlifig
E+9vjd4xXwuRuKvOq5nF8Mi9AHNhtTQjFKtlahZ34H7Lc58aVyAQyZc6IzU0IErFEMgBE+v+9hxk
Zo4Gt4khF7lW8JMpu+3yN2Foh5uaXUpii1VGlLLjUx8CuBBTtjVwZkIZjbtrEUXhyxS2536i9Jzq
jm/CYK6Q9yNo6FkSwRI2Zy/u7bd5yhlHgzXya6M4xHSedizLYD5RGe6dJqInTDuRGoxsDkif5sq0
zWqddWNL3wRLf5/1tEyzejjKBn4Y06FTYWjgUYvefPr7KEglofdudbKXCOFkyQTMYLswIl3Oc4f7
bVHqz8gHFgux0mFWRNnTXgfKpE6VShOzIqJ9kE6lXWmATEy51cFh7BuqxZU3mNHnYEk4a8q7eObq
GpdAi8CL2u2ohcGuqdLsmaAi9eclnvUFQ7M8qr/RR9Jxgh/1pkQmZK2d+kAaJ0em0cbxljmYP8ld
n/rFsZW6fVHPuMmZ5/0c5OE272rv7LN2/6mqMFKk4Kp4LUhsXKnfLhDwHVSiYJRo9T7QGmObBwTz
zQ0XRIE59mOZiYDUTw8MgnXiV2Ntr5TlOl/BJlxOw8ZB7BELGIGmeK0TptKWnjOZmKvyEV/zg6LJ
B2Oub4R7VUkAqmrpl0yAsTJjjPCatc1mu7hTPxhDzF8wZlX7DAb61BKZ1FghmZ74R/cK8sfb8+SJ
VdOXLVEqsD2scsgf0wwKf1Zr/TeZrvrMWTla199XKrU08ijW3fhJxFZ5VJF4WaDVa+T82tacOuvO
t6d3Z9Dzo8qVVC+NPQYrlUgQRH1xi8et3MnctSbCKT1+0nOc1i4xQE8om5pz4TrfqrBrnkSd4Fcj
nos8pRE+Ql8h3VM91QRnNt3VFcN5++xbEoT2ghVws0liZdSG/Y1jhrrkgcZxs6/arTJaN9M0nnRp
j5s6cVbx2DvfPW0qmOM71jMWvoBulZa/Mzit8UcU2lpv53bPVCm50zaqvYTvodhrXRWuIe/DDChN
643xABPa4WuZ+wmGwm4AX+zh+EDzOG/paLERnULzqJ67mm53x1t5EQ4/VE0UWRiL0in9bMvwMWx5
pMQjWynY7ZhdNfHmguY8eYljvdiZdlFfaMXIB7FHuL/9STc5UMnSfLPxqiJPFX61qRNERfLqYcGZ
RjCFMB4v6eR+3jdsLZZ/pmEWRBCox23T6nRhhqxGJczWf+xJfBMW1NR8WbqC3uXZi9+pXqrpqtTs
HXzUaasmdHOcOTt3OWUBPsxBI69TEYZnHxHgRol2cjO80xo6KIWJBoUKu6TY8spPxaSXqyDxf2Dh
hQqh3ofKsEaXCtSos5yt5k9iJceUxnldrMuqxVO8VEBTU9Mlaj3/GCExZ9zo11204dEF5IVaaZMG
mv59bhPiZpS4Ca46zziCFdSHyETpNVr02w3xbmu7KZvHcjGrmnm7GC7beUUi3ue/dVjEde8cLSof
ia1/IdymuFc9iDyJXrRq/oQYtdmp31YlWl4i0tPcJdmULafCvCmwmxHe+40gts8ymYGTnLGjbM2f
8F2aaMQwU9UePOtS7uhdGVv2s2wiqmIifVB096rQjONoEQfwpR/VsjNVcbuj5Cjh3AJJxgJeM5M1
WHQjCeUXLQ92CfUvcSwSTcqRgE2crdnJA/5419mAIx2aiVcD0eW6cbtHP6wiVLuM+hHxyisNr92g
xy9Y2aOrKg9NrOr7TI/XasVT/wg3F/HWojip0NU8oogcwK3i10umtIdknneQdTp919dldojQHWxE
2g9bk9SaLQDn4dKYnXXJecpuy5GWTJDoghfzpWg6+bWgB1wkDDOREgenOQj8YwGzInCS8WqKDqdU
CTIyNfrwksZztAZBJ96NcR6348Ca0RjjlxtisE65cP43PrkNTfy4O2RVdZfNXnkEgfJqUuV9HTGW
CBMUmwoybiCtbqRRB3sVnemp52fPJm97s3YFkqBqobubmzuxdOgQomKtiEbW9XNlJ3+ovr8T1ezm
Sm96SIYf0iq1r2bosXjWtbhv202/ODfjGsvBHDC6o+t4vqn2czZpKw/NrHrA3bRJfN8sOmooQxQx
k6yaSXdM3rKPlfyKtEsVKBIaEpP31j4zHt6iW6xfKq+wD9BEq1Xni7fG8v6wwjG7B292SAzXPKki
xb0M+Fwu1BQj6DD9NJEqvZJeumOUb1ynKHGQgmnFOuwZjOmvRJ/NH0KfYDoaw7vGdnLvOSMjzmGs
txP/QzClLXTZrbupBtyFy97XCYuCfDtYf3A8iQuyC5N0UsSCk1/xr+CuwjAjaUT2iCGt5ebUZ1yZ
c9jkp9aCa8+SGv9m3GXYv04uJXlTlk1ulGXYxjIR+WcvJ0yNgieuRTeW/vzKm1jsoiDOvmVO/8xT
uTl1ucDFV4pmr1mSuYFV9M9VXS4mi+PBmTuwGkQVnmX0xuXXEgQVP1u0NuxMf/JLw3xJ/dHc6drY
nQDaxfel7219rxi+oDvKq2T4HndkEY8I4WjfC23NZvMl7e3oqi6gxsegnETd14IMuIsOJmnXWzHZ
uIvdtyBZZesCATw7Ho0MxjdVMvprR0JqJDlRbLRYx6VbLELW3Ax26tSujHxdz/JFXVq3Ig0ySYE6
7FopERxSWQygeTitVZHmdna6xrFtrm8yzTFNDKINU/kSlOa0ptzxbkfh8t4sxmkdcC/1Y+CjQHWD
nRqvNXL6I0odh17dYoCkKm3XqCjgVmJuvpJwTl+gk84usFXCb412EzXg7W8E0PQnTgS79YYYCW/T
48myQvxElk44a9zM4Wo5GqLK+dQlpost2dMv08I1VC9C68KFGZgfPTAP+3ay3dveXCTPN+Ympuhz
nmQEq3d5+2iBCNimPol+mnD7zTh69ERCCGZ7HnN4JFnjdmVTyLWND4/FiHJKqaq8YIs7JXkVWpu9
Ihzxwk3neBwuz89QrjUg933Rxu+j37L1TXWW3aW9MIfTqxiree2nTH7LoLwzW9/7RP97WOe22zxq
xlyzNUdmXc3xdeYuM5QzRhli1EvhEd/uFeZndW3AmOiuU88HWi8BpJ3r3+cTuDkMBvVvVCv2vxuD
rivoKUuPzQcyyV9iWzMfwnoxYnyWXoibNBmxbeb6t+VAAGdXB3ZcZ+9WV37xrG6bh0Z/xzx0PnYB
TinLCNOLnTNTTSoU0CyDxziEnyIgIHsWuy7VAZtKlK6dI3/cKiDW7K0KJ6pJ/LtOkpl4EpVrVO/1
s/oqNPS5MNPr59qlqlgEEqu2nN4GMx6/1v87SLT+Lax0Yx3HLYaq5a4Kls4MaaK71B2ai3pLvajF
uuJ9LMTNxUM9/Ju1COnrL1MAOv8O/gQayy77VY7/uRblc+AvkKT0HNcjbe+xuIuDhuBmJFRKEmtT
X9EHTZelubPLghJ9jnajqI2LVcHiasNXtcebQvyIxHk4KFdyILFu48Fh04BteFBk5wH+wdwZkC3I
mFbvqZfAIvR6LIpTjS6XAG9HnBnx2dsqK0bWNogC8chV15b3qrfqTvHLvJyVmluxDLhMjxR73iah
5ESEyZJ0nVy8VkSXmNDKgjtIbXQB83667RIhoemP2aQjtMxd+7GXRneIyrLag+peJ8UUn7Mgq+7m
kfjUOpAJQDes89x6XDvTT2hQJ5wgX8ATX6t9YkJ0B9SG8LFfdo10TOINQafktR4VSmwJskQxkrzO
njxVbQJbZ670m3PM08svjW3kT22LmbjQWmKQ7OY+b5PkDsHlunW0dRKiBFiB/l+3IuYoMRnKqaPl
pyJzv3pFWH8sb99+YflVy2qsTRyL6h5Zyw6tZ/eldqFP5QwSHpn8aHu3HY6M/LuHqq/X6hOGJIGd
nT32Q1hld3Gfdd+XgzlEcarpTs6TsuB7JnBrb5fl9EE4OC6vcu37kYfKt3BJRJm6rZP/YZ60mk8n
nmxg81b/f4SdWXfbRhdlfxHWwjy8ch4larBk+QXLsWPMYwEoAL++N4ruOHG6870wICk7FgkUbt17
zj7XNAHQ1tdDd2hrhMoORuaQGd1mzKyzM28qYwBdGJOx4kQwPMJ+Y6TW2dbnPyFFiU1RZT/GETCH
1L6VJjqePIoAvHhf5r4ptyDv/JVrBFsi1rd5XXydE2JdHH2jmTUFTGu+QdI/ppiiicM5kEt4aQvt
W2QYYldK1LoQn7/3abeqmww42DAB968EObME44Bj3KHt39ti5G+sA6oUM9m36Gghqtnt1iYrZw3G
bjuE/d6zC3dbdW6/1gb9JBG8cU8qso0X4S/fkSOLMKrJP8kueEkYHByy6JIlw1pzRHomMGhYGv20
d716ZyPuMZp95w0PdRTtpiKB0TLz/8vkp5Qoo03Wt+WlFy3nAZV36pvsPxkW26xAWFWmSx5ENPuF
iJ7ZW4feumA3M0+nqaifw7KIdnJefKF1AWCpMo+OczT8Nrh4rRWs/Cq1ud0Ep9gfxhPkzfEEWPDV
XRSY2F3IqJHI7xL4yxFRuISVjhu8fyuj4Cbdy+pYC/G5ofZjbZ0vdZOs64yWZGN/n22aurP+xTZu
MQjTFZZ+NojlpfDIVYgmuV+sOAgkOdPTvjv4YbBOW3OmazC/5NCXubVph3Iw7GMVTeYK/R1K+irp
X+fKOU1lQ2Ximlej1L63hnFz+Xumofcf9bC/5oV79tIOc0/GOG/geu4o83FWlXx+0bTorc6Blphr
o03ZMVn9vmXXvwpa/8B9FxLoGGRrHzw9ETb62m/ElYHJiyPN7RwUT6L8oaNRDaGlJIP5MU+ZC1Ns
NTRx+RrYJEASFSpIx9OLV6tb+kF9fPF10Dt/0eKUUqgDZGS1YBDr3tsp0ZIgho/+2LeknYJb5uvE
FfszwdyzPrykpTzJhL6I1WcdXBHuY3TlUvyflIze0H2ajKB7Iq6jfiLx5y0o5UNujNFJaRjUw4w2
8SxmIoF0XADxssZL3wUqj8S1wq45EIvQzaClIVRyx0WG9qUgNsIkZ7pkR+vV7xSrmzDnOuvsNcS6
FTz99cjHVUwNV35Pb7fnO3hhC7uKJSXn1D9XXvAQ2vgh3DdCOhFCISGNcrYVNg2eW5J8qa3gYFj9
Me0uwqv3pG7Z1kW6pAuWj7p7EP4hwhO32FULfTeOx6Em/yr6PPcuIfdXLXixwXsnn2XvYxVmRwin
xQyuQb71MwHdiDGwx5l3QjVZtCcoBytk6WtD11bu/OYi7MGj/d608R8lC8+jnz2Tij2d+7401hh1
JWW59hz44PHDnk5eqN9S34nWWurmZwPks9dbFys/MR0nA7Aa0eyO1FPSLv6MeifYBEBqHskwZw/z
xZJdc6vFSqb5MSQLfoVXDOFRXCI7JIDhvcUXOXtm+Ewu5jr2C2cfmcFwyoYP3/HGbe+Hr8idiy3d
nvfJ0NeRqJodHElEmVlzzYmmWjW+d+bqIyQ71pt9uww3prniJqFbBGq2zoHMj/TcGwYaVpYRknPz
4wh1sSubfuPNI2c6KvgobqurO9mPJgompAg5uQffKvQaWrMNUK159gQ5HfrEKmcis+vzGx2OY5TN
9jG3iq9Z8N6FlQ5LsPuGYrgiewntvurnNPGw73zuw8j7ZZ9AAjJFfSDVm+TUZjwQ8RZf9ND7rNpM
9FNhiUAdWFuMUE+uAylrzgLKNzKkt6k0y+eiqh12GkKnpYjcgMiAYOdbBFiTB2Y9CBpHO6fyrAeo
IdNO2Dku7eU19W7UL4N1C2IJ6p/0FcnyRcM5eQ7csnnwFF0FYTPFtkjsFXJO+S70cCHFGXsVN3n/
o9Dq+8MduxmBMObqKx6mFqwWuN+D31TFel74NXaNEZZpZnjAuwtducbB3KfT2tT1eEsVpV8hxPbE
xzBd64Q27QJAErsE5BZ5kY7F+CQSj1NvRGv2W2D3mlY8ajM3tzBMM0jLIfN5d4xeYqKFwXUkWG6S
7qo+c4aHC/edp1UGTsMaCcJVOY62JFejraDzmKW7vfcy/lvFYCiv6z9HIwFaZN11Atd3ICr+Jjox
qYKBYIr83Dls2JScy/c7F2b0INcVSSnn+xxO1e7t1B8Ey/1b2+kf9ZTHfHYTma6TNl5lIDe5zTI4
6N1LOcP4dRzCC5WerFfNRxmnH45wNn06lG9jbVzv21WrAjv2rIqXWErmYqKtzsGoB+fGwAyYFBIC
jUakQ2Gm2b6uTZr8IqCbkfUnpmNUlJAOMD7b2ms3chEh7/saOzVNA1i6r+TdzjtPSwt8Bz3s98iP
17WgY6X2E5zKExje4JsEU7E0p+aXUTeIGBPc4WSxsZwGMpu3zHQLL4OeD0BmrjDkACzKk0HcJjy8
WJqLb3lDHnA2+Hw+Q/mUjZ7OQLgnQGgpPyVWwQdrvopm3P+kUacxJsyZ8L6y3JtR0FxVW73Nm69E
yyPNX2bGNXeVXeCFMwOYuFkDdOuufdQ1q3HwxVPYJP15StgIl4Yf/9G319orD0GuU0illLJR8IWp
eXxRFku/j7JHr//kjRZ5K6otauVRd81IXH8cp+ScL+HhJECEz4UzHDv8Wt+mRhSrGQvmc55X2zs+
8r9PP7Ur/MfZZ9toZ2wHp4ptmP/a7ORF2wkAH8EJIJ6/rWEcQ3eq/myJRSLLXnivBmCDXWlr2dmG
InStyHYG3OCPnzkVH4LlZ91OXGnCOp/jmnQUEsDiB88rBpT/1SJHImu+seIXyzLHWwqvWzm93cEa
YXm24TbS2ThGCxOrVx9KzaxiZUdyMI/QHfCEZDlvQ9es/Ma4YV5eD3URrfy2OZq9lx8HrW8vvx4M
o7U3g+6Pa9tr8seqLcw9vCEBRdDIHyN2FfYqQrx3tgV/bHltKv2CEJ1hQsgwtY+TZvypGmWTAdZn
NnpzayxBxJChtFWVtsFmqnPG9R0noh/2K+h/DI7+8SfLpmCA7+hUQl5S7otmyjaBa+XWKrM2VQDC
pY5B1HmD8RO9ZjaI2QsjG7jh/l+mcAxEclM6VrxzXGn/D+2U4S3dgL9/72APDNYbw+Y/DtPZ33Wx
AeJ6RHDYrCyoj3paNYtzuMa01SBc0EtUEygf4ouyWyey1XYaqLGVMl7nkn2Yyeph1fIW5fm7k2vW
u2Xg6xRulW6TKBcPnoVF0FuinMBQBKxHSEnzSYR/4P6BbIUDqdKfg6Vnt0gNfDzCV9ULUw+6Ltud
3XRvEab0lTcG8ltR31SqheQ8okGIgmMkteRoOm3wyA7Kb1P2wJYZPKpXooAFvljSxIbauzXR/CCX
EOAI+fgqIcnn0Vs8YSjeFoY8JBdqjXSv1KRKEqLhCrwsvSgskfnnCh3kwkr9eVT7DlvHbr4ZNMt3
KEHEycoWjqiDKz4MHgmPjB6tDCyqbZbHDk9i2s+fiqDrnrqgaJ78qHqb3JFpaNUYbMUiKLDCC4oV
UVL5vm9Re7t67l9xbk1bLP3Z/CaKtn4cyiK8lEl6HxFkPmWiRQDJZYrcy4JMemEwbT96BVQ4LTzr
7ni/uQVdFjzMwwTYEUdgEVNZ0VLZZOgsAByIc7zYNmCtVOu0DmbMsX22s2fn4mQDDhgzzy5abExA
r5bnTte83uUXaOeaB62ail1p+s3jFLxOTWMfdJrUWwU1iwPxR09T6cnVteQWdVqyMuE5glVPqBgG
gxO76YZLbbK0CPZf+yG3o+fKIWu0i71oKbHbQxL222wZF0rN+KGNqFk8Xb6GPW2qsK/Kgxvr4j3M
yt0sO/HVFprcBIEzn5Ft1s+OPf5pa2H71Ub0ihY+R7g9R9+SubjqC11XgXRzoxmpNaPDnbKrgLt5
bS/Y3eVnerH3HEt8EOh+onVXffJaALVJxkkc2oO/ujdS/3tRxqrz29UZAFa0MH4AJDAddunL+38T
+TUtQm/GjM25iI1xM5uyOxMubhZnXXrlymMj9hSESbTSqxbtAow7wmhoSRrGJ5cPTLbfcHR1PxaV
QGAam/vCaocgsiLhPksDmaoSWOGqXvV2tBkviojbV8P0yT+prkcUwzqxGWDETCdoIJjVpccccWFn
GCPUDsSD3lfBKtgKs62eEp2YjZ8dXOmDSKi0MTuqcbk9l80FksA2qrBBIhACdIr6+B0Z4soiVfrD
FBU34S59s6J2XAm4RI+d6J/casmxj6X9LEQGRi01DpOvNxtVNTRgjuOhf85tIZjVms0hz7twy710
OGPj8q+QwuRmEHazqslwPZjuHJ3NcYS9tNhaAJ5fU7cqjvfOdlLKn/CVRrakacs/FEtNgfCUCAw0
44/7zJberRrJZkYSX9VRGJbZ4Z5DaUnIfpbfQWtEpPMlqZYFEOkvIukf8a4kb+WsBp1KnYZl/knY
KHsq+n+XiCC/bdzA6lNH6XJUhfVnsj7jY6qLo5IEK61w4DloOkWxTAOMdS0TYzty/4u3tun8sFvs
kPj8PNisSH3hM80EF+lGuu08aWfXuTaA97qpeGT2JuC/Z846iWwgn7HOG9g6V1AhbZhOUtuNU0ji
ylKWAIVytr2VIFeoiAJLl9EMYnl+T6SNd7nsHMLGtRcOtTRIRdBICVzdmbf2aJAdKcPq2Yv4QrQ0
Hi+Nxb9z0l2aYGZI0BLqnSLNAEHl8Rc/TMbdvUhLix8emtH9ffTaklUKrIOMDjkySveKmgxiv39N
rMVhoAr8sHaj1X28S63mEmTCfaVJHGdbBbELDz/vTp45HH59wUnktFsCjIa1CjBUJppR0xu+XYrV
e6Yh3fFgKcnV37Z4ZdZNE2AUbJtkb9Qmi+kU2sdBTjpxUebPI5FrGhsqC4H40D7VDGyOY6p3UEw8
RGh1/KiBhD+qbcbg9uMV1OdHOJGAHHv9rZVon/w5/Xz/HNTTMZaLPeCohvqJQxqqY0mSAGlgvTSD
fPWG9iVigHqItUmw7Jb6B4Rk1tBM3+aWH72gOqifWxTKof+iSmaSaqKV2aTVixBkDxshWudQ3AZd
Es6WoA9l68yYiNr/+y/LDDtNjcyGYV1+z8ZCPNkDGpHOJ+JIdccbI+GfGGdv/mi+0W3bZZrXfepf
ck7X6xi5ZC9YEqXO8tQphs9+LkcCpBHkME7Vj3WUVhjTWKBGjCft8qBO17SKzX3QLH0npVMOHJeN
mjTEVmHPMzaZuyQVZ68EwroiN/ROvZaukVyC5RNXD7iNjkVPVQDbxcBhHOM+b9Nw48yFdekJ/9y4
1A1qAayrpj/dBR6hweircFzGUMsoD+Wwi8xVW9FfItIFXxg5aG1z8Djdd+k0+Gix6o6UH8+mZne0
Z+kRJAeDv33V0sTBRyXkzjcJ4eqYXW1i15r36t48LE+7xjGYXvVEvGRoigoCZUFBn4PJQb7fSmOf
KO7EVCfo+tvpoqQ+Tu08xBoU8RYAAWrWKdPXhSWKXd6TrVOxQF6zOCEFtonjC5td80aaL7DexQo7
hMNFo+bWtJEU68L5og60KvxS6oP1ZBSUTEpz6Br0b5p0PEmUE3yEOWJ45HyI2wbX/IS3J7+Q8Uh7
aYDQkaMi/DRXYG1hGqyMipRYmvyU7aSbLgd/vSWxTOTilVZ8/9qQlrWNBXTCCMLZe2WgvuRXQQKQ
5ifG09reLy1/q1SD5UBnpw6YDKD7UVPaYuygO7S71r51mo9pGcGu8o9wX6w30h7TjTpX2N0W24YM
+lBDasncif2nmC4W4i82ZjFTqK55hJoZ76US1EvjoQYY3fyR+qX/oDSkdSqdW17tNFnaKx1f/l7p
WtEmxpiKBtY25lvjnk/z+b557yfwBMr21ud+AO8L1KEyxY0FWfUuGUxkEwV0+g2HffJfekUFgl7u
p05uEmw5hOt0kfaqZZa+kXgkbbPe+u34qTVpPpdp8KgeGI75DJbM9G+vpZ7Ir3faB7TDNy7Fma6T
k2z15YNSnxYcdqr0X+8oLQO7MvMcVcVV07R0X9KM/nmUAJZNI/dkOxoeTLeKADvSbGM2JhjHvkRM
htc2Y5/TnZyDOeX+lKYfmFfSenbGWPSPzfCmAOvhEmSijizUGStXNgsFQXyKh8F+noHSPrOzy4wq
LtezQwxGN46QNGRE4vQMCzvUhuFB/WyW53LXuiY7FgJuFR3C9eOnmv3Qi3Dn4fzr9RjNzK/Xmw7k
BVfn2mLy9+KmjEFCrcl26t8PYKTcBVOW7ZS/MdSNcdvJJ+Ii+Z5h7n1J/1T/K7Owyr2ROeO+Ksrl
1bw2mFENmnXJYTpSzbbMQdGt/3fNeN+x/X1Ht+TO6C6ekMUT4zj+b2PLtLTsya6cHGtZ33zSHWCW
upFFb+qoshvt/po6igJ9PfvxV3XlIqpj3WzJyVJP5fK0mG2bSBz/clfCQENKUYbieud6MfdqEpss
E1qEq9mJUNAXJUJUa5G9yBGDSob7vCBLxRpmZI8+1ztpaDqLLLmjzInH7S8xM5wEw+/Rr/f+KeZE
3M1e3H5qJ/9b5IEVrtDkxInxMSYTFGPHi/GhxdOzUQsyhngdIXi5TYekRxgZ+J9sRg5ZEoC0GceX
AbzykxTxc+Nh35tQlB77xHii4wGEcJnWJXZrrSxBJKlaWqQd5ePTvWC2EjgT9SGapXZWu8JRSu4t
ZK5jpS0fWs+A2CO1/q1sX5QTvdVN95JUTO24L+7u3t37mFz6Trt3M4NJZ5M+KEzuvV2ZI5I0GpFt
CtNYI4Sml6YX4bgzsvCiSk9VhA7lgIKHBtkqEHWzCpvAeq904P5T2Q+7dvnV7Ih0w9zUN2UTt0AT
8BaI5WHwp3dntsv1vf7Lde+L5/UVaUEj064FeCnIDQPblTAPK5MXLelulgawk4EKiSmWiP/Q22Rf
WXRda6dq9kPrfpGkgT+0qBoYChAfpvfXPsFAAfCOFpw+DaBOrKGDKkbD2gw96u+y9h9t1zbW95bw
f5/71tKs+O3U9zDV6AbTet2mpfHP7ZLPyFzTcfucScYbv831sBahixLX4MiOJd+3K0tI8tYbNmFi
O+Lc2ruzFIe2TQgGUn0nSQ7Epcb0i/iIGrLkqBbdz6P7a8u7pXrtnz8XJQwzBw0qaFEKuCQF6Le0
JhYjE8Pjf/+q9r/ECR5bQtPQA64T7Iq/W8ZjfcCiY5ECgJXDOxbeRCXRM2grhB7QuIaYmxQZQD17
+lwsFiXYHq80YAiMqUYN0SEWZzNIUbRBGoOcC26s8eZTL3sCHYGuqJeSqLpx3XMx0ie+Tui28M2A
VDAGttdaJZhRatYNLHqyFdguLkiY5aWRGemIbau/D6GHl9F/kEiIP7OcYh7Pyh+T3xHsUCav//2B
OIsy7B/fPYYC+peOiWfVdL3flz10ZUXIwjeea8YJjLVatpXLdiL0xiNsZ+29DfwvYpRfVFXX+ekB
FPLzRObKU+q0xsmrgx9qQ20RyXQcBwI0/rI1/5oLFmWKsN/oku3kem6zdQYrOliTh+VPEp75K4nL
Nwe4vXPgrdRrU9/M57bUnSPsIvMT5yUsS3V4iMqWqiio6A8vAkS1pkb9dExEYp3V4hrWIKHsKJlP
bOiAXbOVhJv6AlgtfS+8UdJoEz/+++P0/x8fJzZ50zWYRACUU+TOv3UeSAjUrBh3xOmebWJ3erix
SGndlhluL21ZeVAhfE5QId5mpsYbhLOWu0fcl0O3lCROo+fEZ5rXL7FhaI9xVqHRm+oXptn1C0xy
FnT3XXOD+lLDA6va1vaBbqUa6QB9sFE7irCcT7i4oHFrfX8SntkxxGet5ufDedTfsxJbRW+OJ7WV
agfiapOPWtOyvaKFJLF4hgodPqEh+D40VbbjduDsZTmGl65HQqmO2uVIzdacrI9WYNsooBZwKtJf
vl/bMw5lyPw2nwmvDo3gLUAIfekXkwZ6yujBG5NzM4TRVY7koniWgVQh9at3r+zcrdHo7b5YnjKI
Y+xkiOga5mwUvNAHOcvISm9Js4vQm74sz1S2HV9J9CCigEGThZxawQrL3vDP98X1v79o6BL/unBc
w9QN36DzjtLp97nTOAGL0sw+PvND1ZGFcH4mgZZqMCPAyMJS6UNfWbolbSA/6bgc34HgbKH7TO9C
dt/qarqwxQgJ9GK+IqKs2AY5fATN534/SWNeKwlXY+qQhpZK9C6atY3gqM3QBRVF0HWMR9bn4pWt
c3X2hvS51sOX31gIYZv7PxGlXWcyZGXEvzMJB1n/Ek8yQCAyZamU2bBiMaXTvL4zkxhvY/dsLy2B
K/fOWQ9Ra9XNgvvonO38uP4aTXN+aimvz+Fsh2c7IlQ1h1TfAL/82SPSS5k8qZkQpP6bRdT7vhyd
PzpU+tvE70IUK0tASGLRdjXKHMq4M94YVt161x4vYxJ+z/U6Rj0Olrvup+mpI13eDAHQVYZ7ut+C
TH8WJ9VjIJxYO88Wgc2OZcuNPuC2yTRD25b5iUQw7Tmu4O+AxXsgUnDAHxnEZ2AHbPBqK3yHsXEn
e7fQguh7zu0amxIaRw8jfxhU9eruNVrO5bBMGPg58IybktrBqvdgdPZGBwYF+PRTlkwPKvJ2LgKo
bjGpqbGZRO+Gpqf7CArBNuz6+DkN6q/VPO5i25q+dJpoCVWFUl+E+ltHiFAicV3ez2ItCDmJltKx
bH0HqchYf0RlTSpAaL+rOfCcAu7975P936bpQIfXD2AFw7SBqu+3AsEsEh9SFp6VlrDh1wSuUNLX
gqxnA1VAYZtfxo7fzOib7KWCsrBr0FFdkJvHdJp8b5spjFQ3iGFH7suHasO52tGq/eExXPgNqjsn
MmyIpp7H7DWrU1UH7aWLF+ItsJbzT2KaxNKRRa8aFJ1v6qDqXgd8VM8RZnfA5kZ6s8zYOdgZYSCK
aboATIc0BvK2aLGR2Fn/Y+fwLx52EIB8sBhAeR7/dX9f8qkJPEwqeEQrIziUdfcZPrHM1uOsxzsU
wkyh1PNSMNPTen0kUs2XF7fv3roi7okoYPivFrAosTvSf1EAqKcIH/r7U8PfG7qLvCPR6Sa5QXDT
LTokY7/cP+xU/wrPYgc4uX2HDK3ttTRs9pGUyU+kiOaX7mpEQL80AkL29278gsJkuNm3YSutdgtg
O/wzKXXyLoryc1Hl/SaN0TTko+Uc0xYPZW8Z3wbT1p+0AZBLjfXra242eB5k+GfGH4zrMKDHYmS7
UntRNga/rZFF+Z1NuPYy3eo4Lea4aPcBEtb/Pj35BX9fi03PcqjpAlzqgQ9+458FLD7QETVDTiPD
s5ITIJBd3EwPUSKfoilNvhFMgwKQm5lFI8ntyvnmMqs5FrXu7MygB4mZaftoZLpOo3T+UEdVok/3
o/iv19S7IwPnv/1clJXfZgdnvBewoo+mQyjvkknTSxmvW6esrlLTfb7lUKwoNLdFFGoL+GK8Whro
GPV0AOcMzjAkdWR5t7dksMFj952MgmCtSMicUHAoUpOtSZJaixyHp4PX7I35e+4yyMMT3bF3aNJy
j0uZ1ILlATFGtqZ1Ga6khbZ8XFB24YK3U1C7RnjoU7Ok3ak3As7iVcm8A8YTregUTePBIqfp1bdl
xFlQdezreVra9ofRJtX4VDbiWaE8f0E9Fc+zZY+9bbREai9xNZ5MUfZXEj6UFFh2YboNyPFZKxUt
cCxzPdekvaTFkB3v7RUzMuhTL9aFJqYGN9uJpGEcyS9DJLondsarVKcAQhwnX1wcrOtZRLjWyoKJ
XenLa4GcYn3feBs+DaaysXNM1m52jmeLnqCkTeEFeb8fytjcikKE277Jcb0sLqr7MhHkP18jnwDM
rBVhd8KyeIXg8veHLiZtOeyqk3o9bVlcytHXj/EskK1GRcf9vq/f2Vc6OEmj+iTlTE3TJc96QZJR
kq+10URUFIftWSNc5y3ApRAVS4ZR4lbU+wSf9mSoIJyW+pY8RetWYMk9p9J/JVnW7rbpcg51Mn/U
/cSnDmrERnOt8NwPfXhWR2YRa2dzJjgL7E7kVDbz4KaMoV5QNRtVDipMdygMud+qLFyjDMhlcWn5
VTOTZdOsjK16d+6RFDE5Pt5v1YSumRdOYUKR1+k8j19jr0ZClvndKR+F9eyF7Y8MXt4Fe76+GQUy
L1eKzxUjjg0sC++h0DXzaGoSxsQkPotc5DuxnNzksRWk8+X5zhPZuA9iTCui8hFqdUH5AO8reyfl
TTUkMDUy8oJLvJ6qxLrmVjZvbCttPlDwnZDP6ruyKOyNchaoJDl1pB7oPyGKc9NVmAjzXHWyBTiU
0hCTzcfoiogMaa/YxUIYJ12r9U0OAtCDMvze4k7ZNxIjA6JY+dkWyX0N7nt93pDqSmxqhzd1tDJU
rXFo7HKJR7w2Zzb4kyyKixmj3cAkOPNZGOFmbIi7sfLyLYPRzdT0L7dHFeLZFZrxkkjhbgCxBgdF
3zCr+WXKfWxOESfD7j5Ym1LSYbCQlMcEVRHJDLSKloeiLAQmSQoN1c4Ix8zYiFaMW+Lc4mMOIHv1
6w3AIeMWnZD9iOFyRSMre/R1XNGkvtUfyYQEyetr/9TXrXw3QJln8A7JwCDGI8RJ8GRnqBSXXvbk
0NyADN6vOh0wG7Hi7vdt7QzO94E5NMsgGTfcE/wW50wc6uJsFhntkQne/BA2l1bG1bocJWwgP7e+
QHLZYrN0vyM+uSxRdIzpDyaG2rOKVL0jEPKBlqYeNof7QFkY7nz2LaD0975Npc0FPfUeya5lmoeI
qOOzbMbiEGjIDAfzE3qOPbRg50l5XMJpXNA9yAKc+QQlhx2KPr/Q0qk3VsNEGWQHjV46+7e8Z0rB
FmfYmkaufwiWKouIo43TCBiHUcZNt+wCb9tPJoal5c7bxUX9GDecYDXLVB7J7hV1lkI+dW1mr6iO
9Gsg3J9VUyxx6kQxEwA7Ls4ENUwrtRPHl+6fLYfdUcEsBGVO668aq7reKwnIFudQN98EYDUzLbgV
oTcoHknrXhXoQ+28ql/UzNpqh7WV+NUL9iTEOE6fru/+jFjgL2Z782UQJtek3X2WLpdYpb1oraW9
NUO9003JxAz58IvEU9HrWfQeWOVwbfoAN67eBy+uxHS1aDHCuhrPkWdyfXkeyoxFs1GVIj4DygSf
jSD2HSGBQQqMpYNjiLgQJs1fo3e0NkyebGZjcCK8cKDqmcYLloyHyjX67ylOAnVQudVuCSzIMzO/
Kb5/gjVdT9v8Vi6evE4BY/qQqAJcE/EflpvtIe+a70NGsSRmuzhoZZTuvcAe1/nshpusCeLrFDFR
zEEJbBHDZDvk3ET0umRLLYU6zRs+hNyZ6RfyY6yb3SoPTAo8M7/KZSYJjK07u5oNI28hBagH8vm8
s+HP7IUxaoPnIPqpFs0dGBmTojngNvqzap/y2uMa87RbHuF4dwAUvMwFOHxOtg+2L926KcPkWWu6
GRMXvrpAx2oip3fTTAIy27CSNngSyAay64t6ulzsGAPI2hys9tE2tApATtd+qCMj934eqdekif4w
1b9wTxuehtnorjSPAA0tv7fuQTSKxmLV5FF7dNPGf0wck+FUYdYfQ8fZX1gAR00ZjURxLY3NsvAA
/OWUnYZJHnTke4+9LG91Yf301cMFK64Ws6x7f9NOKhfTcNlvu0EaNwkfcEvvuFyV2N7vA+HBDM2b
g0O6nUJGKNF3rLfAFXRDbtNK87Zi9uwXGwDx/i47bVINq0aPButOBGA3kuw9wwc8UgnxRErLN+io
Cz0GtaIGx2sjFgWsE5visSkGPFyuZxyJt2VyHpmdfq5bbAR6SOdpGdpHeJVM3zwpQElTHehpBt/8
mpoMaVa/IT9V30yx79yIGPxgHDB9nucURSTRWNNsdYc6cohgXP7NWV51zyLiDKVBmYb1vPFD7kQk
szaPo0P81V3HOM7Flzj03syiKW9jrhX3B4FrgIUp4NZG1khqXcaK+Jk89MqtBuvkXSvFrekL7jpW
QUslsR/63LIfjIhywYaBVbVucAmk3A7JZHPJRxdlJ5Y4cJ1maA53AGO7ZFiU3vxHONmImpSy6S+5
k3rNt8b9GAdl9Rg087cwxEuu1lk3sAUgSCrmXdVbN1kE2//v39Emxpqcq+mhSUV7z1+MBhK2vOpZ
YUVLkZIAUZhfl4NIZwIwcmYfVeaZqDYeqtRbA55hq0X1eGQKQe7InLKwnLH6iqe7ADsj1hZ7Bkvx
1MrwA1fcbRQxe9sO27pdxj+6yf/D1MhiNdu2XgVL+axHsbbzJxGt1VPmNAG/Jm9IG4FGthTcVtHW
D15INl5eBFdVWepjq61YfHDH29ZXVRhiLy2OkQ8glt5V/Q5AELURNJqDnTrgYJ3QeUCR8lmEsrkZ
iO1eexIzxrS23gmj1mcfPGuQWc0ZD2t0dON5N+DwPNtJP53V0a8H2hPmJuzj/9HvROL6r63XorOy
9EUEay2bsH9uvTrwIHROMBHczXC4Koa1XqXGLh4TGru4zdf3VmglE2awS31e2/mJOiA6od9pN9ZE
lJnddm/0VLtzKa3z3ZxO4XbRyqDEOeDREw+APS31eVzxUjgH72CjpyPGswJithYe+yH41i8wDeaD
021eHpZIcmHmiG5tYphkkjxWQhu32tAml6Y1MSCkrruJ9QdTzvlaCRwJ7EH5itXqPAjfZRdMFE2F
Z2CNtzd/+3n05132tOzfXrKw/uLEYnxldKZvwhYmdNo4b0me3buhKXy/Y1/tytnQr3MCpnHR6tfL
s5FnisSQ5RCx9DhyzmZsnBXQAXWRs0l1SF5seINd2zXVMfcCA+OG9pwKL1ozWqGGX/Y8oqxHkNVh
hd88MjfORLGqEfagDEDKD2Q3YXJqB/c5zbLs6OBnRhdgOTs/aputn+v62pFs0Czj/xB2XruRI9u2
/SICNEH3mt6nXEmqeiHK0vug/fo7GNl710Hj4NyHTpBMtUpSkmHWmnPMYbxQnnuOJVndeBTm4xy5
OFsjFOsYlDCKhNVAQKoFjKGQ59Qbv7PorTck+JAwic0Cl2JzUmoc35mMvb2AsjvPRuO4yFU8dB1s
ILCm18nEMzfUdzeFxVHP83124HaE3fjNzCZz7eb6AihilHS/1nlb7//vggFNzX+7fT3fsyB26pjl
bd1x/40BbPuy68ciBsigWAQpOGp2AnPyLPtcnhZi0U60UKHGgl5XmOcpSTjur3zpC+ns23b6HJp7
dZpn0NSETJeerQ6hj3KWYowS84tDc+4aglDGHzmImpO6gSvDHfZ5SxseXSxbNtYkRJjI6OLMxcah
T4+IIn4enT6/pp5TPM+LnX6pEYvOJ6m33bZhNK+cvO6PqgxJYaV5dtoXdWJQq16hpjVPrQUfv7Wg
ykMdsPESluYmpUh2KEYRb+LQ7C66zJONrzesTqKRKUulQ5Z970DdqWDjt1260QIszIVbRkeo0uV6
WBLsKz2vX4d0k/VZs3mUXpPSiB/lgdQynS30QbFtBz9/M1vfOUdZmK9cLzJ3pZGL9aMcGLfiu6eL
TxNs0oG8JfpjeD1JiZ9eenIXDGuej6YxVIemK8IFwZRsdOTMn9EwvyMKcV4CLfr8myTytwahmUG7
fRSzWXuIrUTstvY00kYRgznuhtGCVbCcjkq4MRNYufLDGCtUg1OyEsEf1oXFU4EQC3MpyOtpmVyd
uKJOZjAjoVcvr7071EfGlutMzMYVgVeDu7TWwq1ZY98u5t4ZNk1c9xfT/FyorXBxJfL3utOJ/evx
T21VHUZEXcB2KsUKwezx94UM3mYNrLTGCouhLukMf5VZRtFupACno83zLRu8q+GwAJzt2Xox6Tgp
FXlrEk9ry/sgJWb+oiM7a1F4K2V3USf53bNOkyMgOKgNKfkM9TqbrBdg4Nmzlc3Gq0jk3lSKfZTQ
u2o23Y3p9fCxlXY9dQUt74o9kEbHA8dzIXeaYS8eFkO0W4CekHmK0tDvGncHNGC3f5UZQSft0MxH
Q67IRBW7xoqj1wJf2lOB1KwoxAUzZ/GUV+BR7fFnBz0G7lTH9OYxaOz1tpI3s6i/qVpYIebHmSqF
qfcy8cWwLoXmv/UaG0UnMUGQFN4nmDm2Dq4eIRDPjVtsILBZOmHF4sJ0AwjfWtPd1JZpomG8g6xk
0V6itRSw+HicMkwvrWD7RfO0q+mW7hc+lvaQ1TqZmAAmWCShAcXsuGxRA7v77WZItxK0TztgyRq+
RoCOfo9ZrOi0eCOWLS1rSZ4RqW+rrA33qpnqiB1oafSv0zQc1ESmXqTVNPt0Sc5TU1o3EhTwWIMl
kZk9hGVKXabkILmXt4wj+CwWm0jwEVqGdY5cIJ/CnogZkFr2gCnXJUWasb8rnnLWe8FGtw18n2lW
b/MKW06OUPXuwm6fuuQpLKbmh0HzugDW8bst2rfayLyPIOufphLxUuU2+Un2TgljKzI2cEJJu1sm
a92Z2qfHjrzBqhnyVBi2/FoqOVhLPykLx302j/UVFSBb7uXIX65h8XfXIpirjY6zk9qsW1//frFG
82rvG//j6/9+ge2UPxzFuxu7jZa76Korv77LPHWfW997L5fibCPTkV175B76DvSgxEF6gg2xVxnf
IgGp6HtLXKxl9yeZkEwho1q7mFREVuMwVWtEFBN1RID/WJAgjCzE+ywuDubMZjat8uZQyvaTplrw
eyJ7r2tk9pOvoY4XAA6nKNDv1eADN+bXVNIAZ1LEJSV/m/oPIM7pryDCSZRZUftK3FK0rsfgWdRt
8jVvPwisn75ZDVlvTVgShjFFJ7uvut0j7B6z3z7Xa6Kil7+/TJDo9UE2Hiph/nQbVsd/J6g6MYiE
ybF6o9e9m2mZHCkftodExyjkx/xekP6YmywRbazFC8xm+tnxrenYljnlj9rupothaasgr+0r89FK
yU3hf1CucciKbKzbjMqRx0jYpE6V4ECcZKeazkrTa7u1dk0ltZp946/dSnyob4BAZbBpfrXmMTcd
iqfp9vGBehO82CQgGjXT+rMvO7ZiJhbFVRH39KJjpzpFyF83KqUoyPDJodk2L6lhgJqOklXWWclr
IfyXULeCTWwU+rM6Kohtfp6qlMClzjw1JJRRvqjC6az31XR+nOcoGLauXTWP7/5nxOD5GUClWT80
vtESUxtQM3/0fPvev6RSGFdFEdZbWhMEUP4KM3Q0jl9Pr9w7zW8fGQSG5qy5PaarIXSw8w9xecwX
joFqp6dDvUwe4vlR7Ztz7dAU87hiWaC/ygqt0wh2kq3NFF1JfsCPbJbfvDqLn0M7uvaOKF9sqKov
2YwqInKGL1rRiXY3xH3PGElm8iJJcPksSUbK/ZXp1OJDTtamcdzmjAyAv3GBduRYDc2PRhfRRYT4
60lv9qD2CfA5+HGhsmXVwezjdjtnerNxrSw9jcvyrUboOlPnIgcir96GLP+gNiJ/aEP5gRYYx4l1
QCzxJ+VufZ3qhgDWSHZ76rxf5iaNb3U9Ef5dpflRC6n9GjqoAEOK+BOnFUqSYngLZ226+3H0R12e
CkPbEfcw7qzlq4zZPZI1wqZ+JuVHzOYqGoH59p23r+y4/4x8QfxOaXanqK1g2M3JHztHIe2mDFRo
QO+kezV3a8zRtJpe9+TFzXioqzQ4eFiqz49PJLPcTd56YuuTXLqy3CZl0W4U1i6jnLvOdSfajHpC
IdKRqDjm/k1U3fjh6MFJkhWmNgBNnbPC8UhyUVu6B/TMp0K7JrNs406O8SXvXBrjWW6tqsiiyO2g
klCgGTEV5oraar8LkYXPof8nZ4UJqiAuDxpMhGMs/O7uZXGyoY/lbnyXpMLQImcU/1pybfB/vo/8
lcdFWU2DzNlbY4PVrJX9E9qH4UABJzggJHHvzjj6a0GA0jouzZw1EFsvs9Q/a6ORB0evO/Yp5GSE
BvB2S++mPU7lALA4Gx51mvgN88xy6mGpjudq1xqRs8tm0/poBCGAYS60ayfYDtCeOw2l9VOfJu+5
SkyinElbeyR9EbTwBJuUCoyVNnDx+g5BqNIu6AHjAMmp45c4xmO+9FFkFk17rQlmYFN4QtwkzNm8
NPJl0hNtNXpE8+iW1r6oa+1hIWq+qAuQnp2DG48ekAwHyS7Fyk1iplR8lxcPBc62kIS0xUVnr2o6
9RdYwc0pkYAppQXYvUnr6iXu9ceZ1nekli0CCyKGd2o9TxBRv8vtWiMsafGIxENyktO4m5oSFLdB
/UGHc3RyS8ff2Z5Jvb/k1/MyaGRj7GTfGYVhQ4wkycajdq8auvJ+HfhvJoVdFDRDcSmg051mQBok
t+T7MASpq46itP3nKDFA8zcFAriqjL5mlTbdVFlYZvnXsLcQqI/WgX4owmlak68jfsR16c0+Rgmu
haNdbx/eHaTubPTxQlLd68pwjXm1eealX41VMn0mMYCFsSUwh3JhfFvE3JbmfNMaRMGzqMpj4ur5
FxRo93YJ/XaWgG8S9MZt1I81U/2ywIzzRt+0XWxuy6VLSpLFehzE/NYwa710hX5UzVMH/eSFdpy5
6mXc7szWYHZNQbsw+mdPE17SMz3BgfWJN3zFi7FVMpd/fYXANr0tCPPU+/xbnLmreoqNH9Qi7TWK
WfeqXmSA5EC94dj2anD8HMp9pm8bpzROXVcNz1bpUREuu0uv1rKi9JptHMzwQsn/u8bOeGb6bF/g
eIVXST+GJi6PXmxHzl7dZep+49cotyEywCGBWIEhuj0O+ljdp3jKNoE9BZ9Z29y7Ovk+jmJ8RVXY
8X0q463qumlrzHNxbRkET13WjPsheM+028MtIXGE1oZ3J7vuWufRNZu09M1YlYyaJE/EQFSX0t85
8oean5N6VO1n2lUU7rpWLgnTJ1nosRa1NMQruj1GW58W3IOYnGnDe+6601PPRw2P2jEBeC0d0ca2
noq2ldt4OQqXa+pIXQubebiHY7qZcnAcyiygaj/+THtYXVMLmwie/tYyg+JALi8Tdz31T35fk8Sj
tYDMNanDkIJeZMjkV1dBj8AquAptaUK4w8wiNXqWKbuhuDGyTYuP7jQK74UK1/zOurrYycnVTxZ2
kbs90kJhdHJ/Fm8Uu8DeeMF8VPRfmQNZDXQX99dCCQ4TsrT84IsL+yLR0xnOU4nsyJgDEAoxJsNI
d3cOBiuyz2CwXYy7HEVzwc46XILlxSUsFoW4JMUxSgLAH2l8AqkZvLDv9Z6b3L+ppqeWzIw4upGt
3Xpst87QGV/9VH9JTd95CYfcuYqBAb3qQ+OrVrAd692uuZo+sTBBavQb1b+5qtfGMMonKzPehqV5
0w6dOE3Z1K2rzEXm59MU8bJon7Dp/GMEuLGa0v4zc0BPQfxZ3kq90FlLfx4uScycGTksEOqAkn2t
YTNGlh79IDn9OddercHFUxV03gtcz3NKF/uzbLLs2Ogzla5Ci8GtkPkdu0snQwxk9egm6tAItcjc
FeWbbyCOi/LSOmsBbhMTgf9W157w8cQXTzOs5yYcvszwKdh0GTvSwssrWY3lVR39fWk6rzhmvbiK
OP/HnhV7ev5um+7d1ULtdysA/s1R8x17SYul9+66Qbo1yzy+sHgvr1EauxtdGMZTVVYnQ7CHAIs4
ruKh6gEzBNGhGqkouEDhvyWJuy4rA+GJL0dikobiJRGROBAy5ezn3O1vWsWmCT/ZJ3ScjDYS1VEo
jw6FwBmfsJut/qZrWFJzkUo09K24A28a6qJ/4QG9MWHUDGoCwNvuJZ9pC+aGszRnR4ouWVp/hVFg
cLOiexsGVmysbLSthjICY7X3LpZE0XbZGUEGcw8Ul+3XOO8PGGn3cZq27yTCCxg6HSWoRddYD+H/
uI7F6PeQOW+6k9sDHfcFlGYSoZ0lFeCR+jdqv2qfo1Lbd6b7+VcZ7MX6yi79+oPy1sbMjPSDlj1J
AKw9tlARhrVLGQVV5H/dmNLqf+MDJ+PANc6hJt7jJXVYK6Z/XsaKOjDsbwq84nE5HOx6Rd9XQm+R
3VFB+0FSEr+YB+V2RtJWrmWyacpxeqFCFL0mdgD0a3lTk0W3CUGQr8WDWod+fF+PHR/wUqmDPGtc
A+cgl+4eU1B6xY9E4A9nbkZRuormd1WjdZZCLcF/0TV1wc1y0iyftbrs6KDX6XnuobXiE8+nPL0U
+KH20EOexshKdyQs5RjoXbGSdlJvVWPfiYnFWAFDYr9owlhBfFktL+pIvVhYYc8GwMfgVbXPp6LC
9CkyH7lhY+3TOsr/sV+zYjK3NoXItaa3wTdIb3sT6cLv2K9vaen1+yBjnaaUeqFLbAu7t3n3UPFF
8u5knnYYNaM82KORHwG8DfcBzMymLqfgOdJ9LHcI5dULZtRyJ1yrQ3v6HwV941Ty/FjzzpP2K4rq
dxqrFoOpNx8MNHJbdSoJ9F2bhK8UY6RdxgUgnrXdfHjYZ9ml8q+GBuk6uf9jLKzHQf+fg+WtyGYf
ktn4L/7Xr4viipgU2Wx0Pbkpxvbc2M9jW3Ufou4wuRZpe9Ey4nDaDmhP6aCVM7rsNkQ8VGKM07vq
fdpJUp5yXfSfWYatmqfO8FPvkOeoujXaDaIrPxA7VRvZOvIou6r6GNIc/bVvUzPTm61sYFQNgs4e
ooh4iO2L6LH2qtOEZR09JJ2lNfLIHkbg2TFe8+VEpYFFAqTvUIRAK0Nuzpey22B7xenumeaqWNDI
6qWju3sKJIYY5XSZ5s47g7MkRDBGU+aH4/TaoxJ6qBIQl/ZomT3Rek+qDV/0PSxYM3xi4TVtenZ8
50Brw5uc444FGpZzLV7Cd9FxrN0ieK/DsTkrZfpYDWyEl7aGm/bWV783F6Ih+IQeygPI0uLid3Q6
ZOpRsYOrRjUMOra06CbF/XABKK1tRBS+Kf5443p/rJRYP5QmBajEgPzVqe03su8IP7BLHeBARIsO
p9Bx1P38BW1RycruTnXC3/7rKJJh8LiWqCNKnpvKmNsDD9tZ3X+ibzU6+zNLk+XuNMLkIKfim1Oj
3eWf2EdLtad1xD12Upe5zTkUtFbXsCfDQ5IOfMpNB1d/8PzrjN/tw8Jg01HIfiu611K5eRcf4Dxm
iLF0CRfDe6FJFmxouVzp1qAhyjNyCuzBC84EeEDUisQJm452Uk7GVIR7XUbVRTkcrVJOm7zwE8IF
mvJY+jgC6Vfygfw9T2xCfQQh3ogIX2Uf10/qM4oMvdo/trYtuNwlQiF07OH3ctDG9qgOiK3GYAV8
fWV6PrLgvGDOWo7Uyzz7lAOqECYi11M6FfQS2quay9LAdvDnWt4GX7V8yac42wZoRDa9Rs6klbTd
76BNV4xILZb2JXlUr9znfgoJyLKZGKyqCe5D0VprnK3hfugNfUcH+8+s69a3dnT/DKgKHgdxYXEn
Nk/hXOYbFN+SuAeKv07xe7Bl8N6jWrvIEPyDuuy3CG+bwv01ehlO/MWFJ9FcWMQ7ceiRI+zruyqo
WYaSRHxBqJJeQKwwYkcEvm0SrQpBwrZs64Me5OOyzc3+expMWf88dcHDLArWaT4XM61FFXOYd1ZB
u3lujppfrJU9kizA9lWdRbr5JS18eXxY6+D6FK9BhfpxLozxSa+s+lhR3d9iLlhwjsHZX17UkRQ9
d02CSu2YqSqb5/d/pNs9z54XXx6yIHOfWiHKUgBQMfjvtUjj8MktxvOjnRsnKGaHHkqEdK1i16t6
kIYoEqlQYByrSZvWk+l7V6S58w1nNLXRJeHUzEn7yCuwxWF5Woy3Zy2Lik1JRXdtaggS1Q+o3vAh
h9YBC7WFFPvQiFa1sXYwEG8jAG36PkGs1TbR1P2GIVtuQq2/ubrp7kUqjPPfl9mW5MjXFSRAv5+9
tYr1YLv1T8CHOjVMkRwCP7s1xpgiJS/6rbIKPdxDi6zelN2XomLn+fiTwZPqV3EBvoEaPBBrmqpX
5a/wrb6CzKuH3RHR0isiI3ubNy06/RatBA4UcAFy/s6mK6HBYli3wAT6oTnIwOJeAu/s6wUVl/5w
tC55mQlWvJSzM617j1YUvTtcC8sMiSbj7AnIF9NypszJ0grdUx45z5ACakQli8iiNsOZMnbinG1X
2FsjwSdEkRtTf/X5uHGMTBPs9LE0JsRRbpsaKhxci/ZZXWsNA+iIDgVDNSMaagxSa8RRjml/7kzZ
n9vlRR2payMUiHMbe9Sew/xQu/LeNYE4/Y8OvB+R/qqZ7UE1LvgLsloUhLV0M39MVjXdRv3LBiKZ
KxPOXq3R9bSvVmIOpscK/u+6Xa3lfddPz/mIXhAOgUUZ8/qYZCAO7nVS9KKo+KlXwa858VxGNOPj
MYzJWTo/LHTC4WwhEhgAEWAQst6oPkxbmc7ZAcrF0Z8DdjCdU26xTm2nSDRvgeNkB4OsRjCJjv1m
N9anelJo+X4X7UQGE6TKS1cvqylNt9bxVFH/aPTk0FAYu0fxIPaJQbwWpo1Xn37Pl6Cruj2QCOMQ
Z1SBDfjLq8Ds0m9sHnYTHB71/WWOIbK16/Gp0qnW+QEMWq2y4q/LV+jT/Ktw0+yFPxMZOMbUncgO
br9YRIRYUWqR8dmSXqukp4XRRoDgh9eqDMmgJprl02FW9aN8/lbqHlFYVnjs9MHYTeyyXyw3hhaV
2MP9n6I2bepVXcqD+qmiNIfWOsrp0pg1jKulOD5AZddKvzrGdgYYuDnIJgL2E6JBqOlOnJyaMnlC
LxnrfTrW2o+5Hn73bRa9T7HfbNtGkDo4exZVdBkf1d48GSGayEmf1lk2edsHukSkwBOgANb7ug5w
7ixZcSas2nOd19XOIjTvEZ6ApBjmQWezcU2nnvjRzUi5TfmOoiXhGG66v/ZC+x2+yrgdWdy9MbV+
bzVfPmed/qm4Jq2d/dCivj0Yluev04r6R5X738lNcX4lsdwDIxg/Bg8m2gJmw4g1HufKtVaznzkH
iyXuY4WuRLjwN3e2GQTHbAijvUiaYd9PQbZSMtO6BnJq2MOz+meVXxllIw+Goaf7WgzNW9w5t16Y
9871w3WkZRZrDmKeq9LYs1vNbllGbERlA4RoFzoVtq30qk6nOo/PXR2TS23V4dYOdDJJRhPb+uIY
iswy2cvQMjdDngQEPGnoPbLLP4vwKG2utlH69xqzxb2IcS1bRUDOoRgQw0Pd4x8LAu4i9ESQXCwg
uS1Fg2K2iNRDhMdU2z5bDYVJt7Bf/YTsi8d3HqErbhasXxJ75vfloO3k40Af7OQTI8PJwfBoLiLi
ucvzl+VMkToTMs1gCEZPAVM3gAQE2kq3rJaz6lrTIUkFL71VH/Qgy+CJGNG1N2nB/rFHoCTu3rB7
OfPk3oxlPFWbkMBom0M6Ap2AW2ncs0HO3W/h13xc/ZL0WSIY2uYETeNDLJ7DOSyPcewDGRMludLs
0h9HRilSwgg9Yy0X4WATGtbh4V63ux24GwZ5g2zSxmpBtSyYOnUNFJxcOWlnHkMxxU/UXV7wfjvr
h0iRENlplwMbRWU6btNUdPfBh5IiCSt/HDXLURrgDHdkL97HZrzldKy/MLR1h6maEkJZAKA9/v40
8b67ECmxilYfjl255JUXFS1NTAn5OGl7Ki311hQmRtFJC9e6DbCD/sZKOQ9M0ORP6iiZcdAVM/2h
xZFgzaI8uGNu1j/0qaZ6Qo+CPemLavKTt3Ru677Y6hr6S+XzUpmFYF+0a2OgeFGJL6w5/XXGAmTv
Ith7kRks51LYOJKw1fHf8POBA2gMe9ew0kNM2o0YqxYoacbkwf/fncMkJciJXtLOl+SfRQr08vH4
DCyIdPu/VQdGanczTbJc+/pbAi8BMENBycvQelYdJHsiDKBbtBQjk7Q0t1GGa1EdlUA4n8h/OxCH
Na+UIIG2xrS3KpGtH2ZeCHCEjSz8S9TdVMfIK9MnSHZLWUDVBqQbo1GwjWPa+/O+RdS3apZ7RsAz
O+Hl/ekuXmVPW7WN3fxiea+tKhCDJNLCIA8rTbxaBs0hwMooBW2ywCfbCiDswDOFj1jTXCnmvann
3kXrZ9dblZ2mQZX1J/ZeGOasSe7VMELK0uZxZzw0sugSm5VFs+Sx2Qxyq8LfOcdUo1ETF1GNABcN
8UOAOmh0cQI7Ha8qz8YS3nD45zE3+DZkZddXz29cuMRUAVPH2fpejHzHKSAF4k1r2nheW6xW3E1b
aMXRjusPPx30tRNE41Z1glvyDkgIglz+t2TSukZ4wb9EnZRVc5O1Huy6pdjkRx5Y3Mg+qiyjTsbN
cdTKrZ+bnzXFvqcKe+FLiOG21Fs06lKAblK6Fh6tVcHukfiFUdwc/AQwyphow6SY9lUGX1cBx0yb
XhFqJvwTCDy3ZTJad3U0aNl0NHUgYIVf/1EqV31KzSu7oz80S2OM2iFKlrZ+o+jUHxJ6Ls9ToLlL
187+tfVa+efxd9PLr/AynV+oltkO6ANlDEoyPjrVrSN88oeWzhO7kfwwuj2r0uVUS+Pdo4Wudwxg
FRBY9dHaLHIxZJotAmC5HC26nIHYtLVvLrwDTDNrvZ3/pLVeXYVTNJeBvf+67KrpG6POhz+67iYF
mr4hTSSGHq27J/6mEotgPd7LjCzjWpq3R8fQKcQWG7t+iTAq0G9HyF/22nhOqh+YUV+KwOqJ9WX3
q4Vl95Uix1LzpHr1EIdLu/ZPIorpmwaQMk9oRvbIcEGF5DyXj/bSGJjrpEVXPVple1FHYTW1l2i5
hqmrvZDW8p93Ux/Iqeq4GDO0NfU7+amxK/uEVilm/BV05+rQ4QS5DbQst1lVu8xTIlwHreZ8zazx
TRSjjjrzTVbEN2UM9Wup0TztzOzDykPGH/WZRuF4QULOJrEjUGfdpg77hsCzbp4+BfsItfhKyELc
7BIxKzXLdec7iEvqrGVIUXuHU5FE7UVFOlX/PSKsUD92ARbp6qVaLFFz5IxvofGi0BjtKNWJesfr
BxPqaVljXyjyvbA4VYJ0lWEalSGuGNVUtsWQPmO7KfbRVI9bUesdJg4NNJKBiS3pov491ut+HbmE
YKt3pT8Wqyqc2+tcFN17IuRtzCLvKZCNjZSQxFybjv860VguaJk3Pssg/UP8of3+UFaDvdwZ0mSv
R7bDVkfq/V7V3VuRTc5FZy7f4crzCIiBc5cR1NVrGIrsLQ4qnyahhNjOEutlMCnTurK+q7N20IdD
GXp7c8x//BWSaAGNixjAerYA1SCHoEDRTTAKU/wBkrv9IO5XbBzDjm9NUKFQzVAlz03w3Uz69oXI
ZNR1CJx/VDEw9sXSGqU+biCkC4v0D7DswgTL64tl9dnOCsWvMrDLLbzFHgz/EmSYsvvSrNraVgnB
1qLKf6n/U8nyJ7P9/tCvxFOJJg8Kt7HTsj7ehA7LP22G36tePBlhOKmTDMx2QPpjE5tPJpQnylA0
5Lx8vjtDJG5a7XxhvUDAwAjcjVxHLDzBTY2XcV47Gxvb29rKA/Pc5fxtFY5QQQizlqL2TEWsS5dY
3HHUNv6APy3ECgASNJ1OLm3DFZwpMsrbDUjs9MkJ+nntmY7cpU2KP782kP+I3IV76TBcmAF6YHXD
P25sY5vqs3GbGOTh/OhWevXSvFrJQo5X6aJdjc0k/iK6mTxgxE2/UEisvCIML4NWuxu3InG0x4KM
A5X5pk21pzqW/bMvB/LWJaYwpovqDARZbhTEr57ce5436Zu6ni3Xc23qj0W4MDf9eGbl30dH25Di
zarKV4XqwXwk8O+4ZwmVQ3VC46Ckh1oaj75ojoP54Vx4bIJKHpyLQXwAlNXiXaH7/75kvZzOf0/V
0UT6KnYddJJFgOVSxmn+E6xNuVBzpmpGFflQxDkD1s+eyJ4dsQAs1go/XseoI5kZSwqhJrf0MsI/
hvnRXvcDYlE1uKphdnh17blnKoxwG4g22v01oyzSyQMCs2IFcMA7ZEnQ0j6AnGIUMYwXx+yvavD4
e6reRaf6z7vmBJHf7CP6u4akygGxoAvAzjeVSFZG0IcfMVB4chKIl1Hv9llRbTVSaZWaWivJ5ZF1
p8S2odi71sSP4oc8utK+2KXd3kEC/pktBDNdookdBWzMy8uK/G+Zw2ayWFmtORw8TBw7ikD+GtmJ
Dl1q2ZRTXlNnIKgP5lIkU2eU8w4+jQsj6S4KAMjPEx3xQYGKSSfrbPpY5tWEIGzqq6E2vqrrtNqy
TVXq7tm00Z/rYVE/s/u/E4VZfcTtOJ2GaEImv5ySGqZvE7fdCOmgdSpMkn/wofKz8wPPViBvPEH0
O8KOCEsjCPeZ7z9QgSh9iYaWjCR1XTZPnsD4N2aCkLxGaxy5HaZsYFRgSZVaqbar6w6PFcKcYWN3
TCBV8UrOaH8kjoys9YUdlU9dcSwppvKYB28xDsoL41v0aiS2vhZW8SKwDZGXGDUndRQGK5T40x0h
Co3mRUioZRiCA0bAm0Fk4F1Wsltl/GJvxP+ei+UxHKX3tS2z5Kkycw8VFSZi7s9zFeWSaDW3uVhG
7qwUuyWuR28XlyzaVJdDK/scN3NPF9MswMGQ17P3IovfDrnByqA1vVJ7NaTHPV20mha3YGZRpcqO
lNwju9uAD4QMAWepeqtT9RL4zsp9T6mN2/Y1/e9TYg94iOGqk5nSOd/LStNZs1fi5JdMLJociVZQ
oQtB6mW3wrPrc1rUJKSQDjPmLI5tP77qsSQHQvzMl6nEavt41cSAIYmi+GxJE/zJRv+7rVGje9zq
/yxhGgqGwZLFrqT/oNMhuKakDKad/fP/9i78L84FX9gkQZumj/HG/jeLA4WVRt2O2kpbvMZaXO7/
tojjdpmG3ORJldaFhjOQhMOIMKGGIgwbWtU3UB2Ef/USLHLCd4kLNpKWOyGFsQhorwF+O2RN+afC
qnhTajN1/aE7G5NLQ/PmVM0lz/kMILgdWcj1i51sSFeZnadvZcPdlbvZeIqsGOXbVMLIdxmcu7zv
36qYmBw78dkXLu9Ksku00T4ppGttzuOJbRYceB4HD2wlbdcimlEjxgT9jagO12oOaAVtg6rv1nQY
yATyGdwbM2aFa5XjFzJlMJF7gHrHkacIse/tARIhcgwdPrjYQ22XDq5I6knOgoV2w374/7hNhP5v
s8kSUGEKA4gRXAJbmP/ySOlNibPLsZqTRo1kj94Qc0SQiDMsmfkaD7VBKXSeCSzqY0JKFvPe7P/D
t/RyKnTNVEAoc04gZp/rJYNP9HF2S6vuhzrrC5HeNG/4USTBGwrH8murH+c+ZqzmIK2b6WfZuR9t
MlRPIaqNc8yqjia/IG7WMuKdA280ykzCh5D6nOZ6/A6BBo+IDPVTHVkgnUbq2xrBx/3g7QCTLggT
AnMX3tAUAAXQrWGvRuTWcNmqtq190D2juk/5jPAcfUzrmfZRid6kbICk+FW9DirLPY22TYFjDhbB
QIkJcyjekl6L16ZDLqUwk+INFGS67k1LPveaE26bvupZraJaTrFDXG3flSsEV+0tl57+Rgrmxhbf
A8vRX2jDWHCXcNgQOvyyqI5onKL7Yaxrnpnbfloe4F/00sTSkXz7infM3DUE8Z4rzOxkYgrj0tuB
c8Il/GosLst2sqzrTAawt8ilAPegjRVFqcHnoRGmprXGTUiciaBlJjPtoAFkVmI6DZlc4VIobTXi
My1zHRt2/qTUXfmIJTsV0L6xHMVrhCLLhiUqr6wfGMZ8f/rM7RScMM6b/8femTUnrmT7/quc2O/a
R/Nw43Q/AEJgDHgou4YXhWvYmudZn/7+hHd3udQFnOvnG+EgDAKlUtJKZa71H/ax5pVUQiN53Qij
cA+xfI1NQL+VARPbQWtA1T+pPTT/Fn/odDye0+kswH1M9qncic7rf+IEHExl8OpWmEUbq7BKJ1Gt
dNHV0bAvE/OLlVblXhzjql/o4GD3r++tOt0lcozBDB+dXuTXr4BvyEv1VpuqmGUA+7PA6itMhr+m
gtbOGDPxXu+jzemypFmjrTMdZVxkapC09xX5MRNZJPem9vU105MEFkvoqoFS0reofOPtEjeq8MPN
w2ffLNTPYxQhIRx5/laneIHTX/1sAPH9jlzGGsBTFCzkbJE3CBIvqs63Y1lvf7gyD31zKAD3VBAD
rLD9WApCsUxRXdhEhflliMJgp4VVQL2F/+QgpcjhYsQ5qTIoqGzdorwAFzgzPMgQFXDOIrdaB5Lh
Zy3Qx42P3Zqy8htNdZiDYnecaoBgWrXAWi7rE5v6VgB/WNJ6FuM1mv0Mjhv4ZN3qNBM9vVVbvV21
GD4cAk39rEJDf8wac0DDZbC2oph0tgqI1u4zVCaDJtyfMmanFzl1JTsXA4vyd/J0Uhkf6pu87OOv
xsi8SAl3rLX9x3yoAbxZTbeoTkOlXIlfjFhXVqMrajtxUhzO0+Szpog11Q1y3ENZqyupxblSU0qw
XUjqTJXUyiDlqmN6IApFdoeG2XLoBYsxRktua9xJgG6DfWqN4snVXZT2QzQRcWEvUDTsJAKVigyF
rn0vJrnTY1oN3ArBG6H0qpsTAympmm3meuFjVzLlkq3Sb7amnG2BxYYgbcsPJyFfST+2PmDdkzb8
6SUR/M9lgE5wF7V3TEBAHdc1YP/pP6/x0kUj1MbB1+sHVVe648l23DXbhy4T8ee1gNMnsOmQUIpw
rEME6ZYUrGnTsv8hNyb3OBVw22u6TUCP9rYiG57iJvQ1KBnxSC9rKOyAmsD950HSyRa4g1tvT1Pu
uiP8T2+7LpRXr2tz9NPyxWn598ovj0eqCWTa8N+CydSRctyofR7fmk23TfHdBKTHTZinwnh7QF1B
vMW/xFu+ripkLx5Xp+qCnjF5keqhePWxwGQeQpsaA/FLUtiXOc8f3/txkskTqwpt6NPcCO3z6VTG
EElDC90kbtomzqwDMglUI4LhU46Yl9NDCUYWBBa4WXVfVHNZlWn2PUcJcJn0DchfVME2IWPP6/xI
QaHmM5MSfzlMCA0uC9SxCUB1egE1SF4GOwrwWV23aLJYPNZhHR0p8UH2OFWtBsCxSpve+dPImVOX
u/G84jM6EfXWF8yvgO+wBJ9eTrP+xsKXkap4tYZA7600L7WcMKH0KqgBfDWEmLGrAgl8mpr997f+
/3g/kHSNmcCn1T//h/ffsnwoA8+vZ2//+SFL+Puf6Tf//s6vv/jnPvhWZlX2V33xW86P7PCS/Kjm
X/plz7T+99GtXuqXX96APoeic09NfHj4QQq5Ph0F/Zi++b/d+F8/Tnv5MOQ//vEHk4S0nvbmBVn6
x9+btt//8Yck447z32/3//fGqQP/+AMRyu8v//mDHy9V/Y8/FOtPVWQOYE1EXFKZGrvqfpy2qH+S
TDVEFGZMU33dkuL57fMj5U/MGETFgHQuIr8oKn/8V5XBkf3HH7L1p2SiuIbDm6Lj0QMf/V8H9ssF
/HlB/yttkrssSOtq6snM6MeQDeZukmQCMWfC/Z8GT8gZ+ami4POMK6e+wg+p37FIslaVFRVfq3jB
stB9ASSQ2IQpLlQa5bwM3ZHF6QuqX36qBzxmsyxOodBC14l9S2dGpa3qSM6/qkqtLVXTHPeWYA1o
mWgluVl2rcEKE6Vm+IjfPHk9wmZjjWn+lEUSPDa+oGqdtJAEzA7UEPE1UmNYHkbpQutJ1I1yUB0H
v1AXcRckL5Vuwbo2AdKUsEhvBwWl/krokpdBbHcAJaUnIFqgdCyXvMn0g15/MHmAfdb0JnRMsP+b
SE2jTwVZq9PvLFMLbVXLe8TJ9eBDZrkPzK2SF73RQFZ3Y7MXsT5YDq5cLqCW68MijWR5z5LPclQp
+OaSQ92TYWLD679+Je9rYZSXA4pHiBokSMO+/uT0u+lFNNwDs/VmO0xf/rnxtIOq9rpdGFecAr76
+vuf3+tAk6yb1gQD9+/dnf47/fb0X21q40ITfQoOWR45itGJG1Z+D2ZTGE8sRPxjGnfPeaXwLolq
LBeil9M2CWHd/Uiu/7TNo1KxNynULE4bRVAnt/jylK9vK631b7ugw4Fp2q02au0uk3uuEjLfyxCj
KabfkukgF+6uIBFlz9huUPLv43qdUrt5bvVeXeVeHG1OW32yEkvAlXjCTF/2SQsiQCamt6etbuK+
uGovHk4/NaVh56lYd562Cb7K4jSECN31+hIIbHfoM1NeJ67WH3p1JEVpBeLBr0tx7Uu+fEA/b1y7
nqwc+hB+FQRAjXTw2LHVNQ6u0KPtqPOcQLmgWaMoLBz6xKzWmHf5R8zoSqTg+xBvJ7FY93EaHxOv
ztc91uDHvqtwAiCBdMwSAZRkOJRHtyUn3KtpfexLNVonHRym3upDtrrd0a/UYA0Ofzj6bYytgwp/
safGRZXWU46ZKbg25HCN1gD69bWqH5MOTgwK+dbRQzaPXABO4pkMiczFGOPOBV9p9x42S/0Yq0j0
ydFdL3kKW1XEKTEMtxGygC7BiWQvZnHXIwhqJ4WAWAhSMVNr7R1LKCAFlPPvEq/q+B46gz24RTsx
C+kuS6KG/TUIP5OnZPaWaHeJCyGkV3Pjrq8RzRWq2rrLOCxag33qhmNm9yEOUL0roY2t1+F9H4wJ
rfXxvV92AOfCOrv3NX9YDbKmHNBSq4+G5Lfbyoy/nN7JmVwfT/8xDfO3XTB+n30+EnYb4BUBHA1+
/vMHHRa9GwU3XSbS/9rJ6SvArHRHB4Y/3+C3fuO4igbye/qF+u+fgTXxnZas1PwXGmiPdV5Dk6Zj
EobE0yEMGGCgIi0ny9Pbny8uEk1rtRXq+QbFY+JrCI30ZsPpELJkLG0lb5hVTns+vZw2gCvz7TRE
0my2QRQ8BONGDERmG6QoaleoVSmvG36eEyrOyUrTMt/+ufvTfwWaqkuJ5Nt8QzKhBPwhluYbUrVq
lqrcCBAOfjmBiovLXFbLxfpnu6c2DAp5EBYpKcw2tGlJklBpfGe2IfIz/NKAxq7KpsrwWA5uFEky
nhhUVppgDB+TibHSCD7irWklAXDNgIVT4qrGQDjkCU/BQDX9fVd24i0p6HzVkl1FbKz6XFoCi3lD
/6ZTzWZVjTNWmKoIIWTaKgF4tBGxKnZwC+k+sNT8phuu+g0hxKOlomosKZXKNNKIHbBp7QbN1uKJ
bMy9givD1xI3HLrpl3ewoLKV6ysfEy+VbzPNuk0EL4VhwktpNswCM4B40ztdCYgpTYhW8mRlGIWw
ddoi7hbQbOIjeG2sDKUxm5Ykyf702enl9OW6ok4CKVZn5T4W91V8R0msvCszryRpAp468tD8OW07
vRhZsRCTMgCKUUSvLwOsmENcbqADFfZYYO9RjzmEaSHYC0Uf3cuyGd1DDA2OBbyXnx81Qhzds6oV
/KC5O33sl3wdxr0DTVB7/fHpSyCIn0pE9nenb50+giaaL3JydtvT7k+fdWGbLoEnlM7PzwrNJRPd
+ODKpmM5tVDLnW4XrY9X8/TZ6bfy6MG+h9vxeoCv+yuSegsymXFh6sLpM93Phh2P0McI3ShvCYxC
2OsW3gqp+5HFuLJSTCzMyDsNT1Wj6etiWAeFG9vQgscno9MotKN2v4JaNIAOeyYbIaG/gmqh32nx
swYW0a7DKndiKpbPLE7SVYVJ7QqRAlTYPLQTjSFZFtKg3ADOSp95fuKFyxIQFvqYPFdm+bHkKcxo
ysTHmh6VqHyBVSu9h9O7pH8UUep5Yk3+BasUFz8x8udpJ69CYN+bLmvGY9CIz7HuD8+qWqk7Pe/I
+rvN8OyjhriJfWFcxd74EbOH7ohxiWorQhI6fSWPz1KiDkvL9bObBgerZ3gl5Caoc976hrgsElV6
hg9NWsZSoGo3yVPcvmhlLD8Xkob2Qq8/4s+SAHRFVBi9EHmXN4O1ANupPLesAZ2gLgO7lIQnt9PE
IwZQqIK2Ffd62GNO4+sweutiXAK0jG68xOue9VFIFxKg3v3prSwk+0IWo/sq71865raHLrwFqzI+
tbqkPpBiX5/6HSfjcBjr7PuQFOUH9JYWUTKY+FJDnzn1s5NyyUHoKIPhko/PLklE2xBLC3m/MtsN
qhssTy9y3+ZkGSzxWYqST5QfGQG8UnpW6mAZS3KJC66GKkjZYkPTmOidCfIzqJT+EDT9j1O/zb4t
bsjeDKDb2Fik1VGvfeamMWVlqRXV5yLOwxVVsWZ7emu6WrIQI0XeG3h23YNWOhaAjcQIdl2nC+0H
jbYtJTSey1FlOjNI39xO1p+7LjEdKyfLEZXyUq1L85krh6Gr0ANRxcH82a+JobbA9d5vhNtALfTH
thz3YaLdq4UmPHhIWhgiKph5nPt7VNDFXTMZXQ2uvrMQD9+KyRFF4vJQW14CPqd7xHsTm5ZQ3XuG
nhy1e/Bz9Z7F+Vav4A8Cmn0EQ7CV20i5yXnyBGpTOnibbKiXrRqYwVvGb20Xp72+O/13esnUXtui
D0phXNCcoCm1Jen+tUjhvI/C3il98ZsrdMOqTzL48uC4dkPneTsT4oCWlD7NPLZpp926bi3eGGnk
6OaI5V7omXdo+mpLMUQwAsml5lDjgStD7rUqYy+qqGKVgZatpThtH9DtPUa59akpMLJI+wz6nx89
5lYULnHWyhex4N+p+Qi5yIN1aeHqW47jB1UOBkBq6brU03RLxVRalrJfkbWz4pVSlwqCgsM9Og0R
iEwLuYLRdHxB/gL9mEHcEAd8ReTPnZeTex+gUBtjfYDVuhYynSSXW20nora4HFDJNpva2iGCjAK+
SW0eh9El2t5gMYqVaHqHQcgok1TmXzncMFIUvVOUgCN9ISf7AsHVdbP18BT5qopDtt4u8qT4Olb6
Oo3qvWWkj4BSXyiGg2Fzzb86BQdV3UBrRLaZv8S2p1pfKMh/1waK5eq9qakFMkHGSyej1xf1CPGn
uroqNPOlLKIbebASavdopSiFuHNLSLqViu7jJF6voHqcYXOxqGVKLd5SKx/8oqQOh44e8JpnJZlU
u5jqSp6PHaoGf6nDoAPxNm6AwjrGYdUh7IqJtgfMNS7zBhzlDnheuy4ayG8ULQMAZlg6kxHiGctt
mImRtbVkZYtcs7Akd5Qvb0Ho2IJoFDuNK5P0nZNZerUKLTncY1T9PdQXYZE+5gUCr5nBU9IHHxG1
8lRpPAYAvRayVVOZ6JUdYos3edSh1sviOSmtcqUVsDzD4LsWCukSkYynYkS+HwbCQjRkTlDoctxF
tOpw8l6qRe4oAmLfH6Bkm4tgwKTKLMoDuJl+IdiFoK+jKtx0HbDbLNpakghOqpEfGGk38dAWVA70
Hv5waVMpiBZdM75Ybbm1GmYYqEeSb1WDwwH9ps9ajP1cyn2+BOfpxAEgG0n8aDbhuJRV46Gz6kdN
CJdk9+9aK/rYo+ltW2p2UBv0odwQmrqWyzsxo5JcazdR7OI7L8P/NtKMWPRwhdZQCICYtA7p3krm
BtWBkgPHiAMnP2Rlai0yke+NDLXcxelIztnX7T7e5CKQN9WKxO2jZ3rNfviAHhZ+BYmMNC6Gr4uk
VEnIpyhFKvVH2Qu/SBYwzAZrXrUF6atxjMjyxrrj5Z6w7KKhWrmpItiM5KAtWeIlibik4I1GKQ5l
g2mKk6+JjlHUD78Vq2WDOCVRo8a7zMcYqOpTAOty4MBAvcfOz4ksoaBuNULtGUfpueiQ0Q1K71af
fH3RbortvpC+FDIKrTWFXGDfOfwGSNYUmcAr+BksC01gqA1HqloVTL+NKCIWa/YK3DTwzkN3GAfc
z4uoffJSoYGpWVKal0O8pdzoiyYJwCvpA1gRzTaGIo2XcsribMiYEejWEysbbkVG1vvUWqLzHd5r
rAIrSbmJxDTYJdVnisyoXIEn28KVpiRUlTfUG0gTaS3DkYLQtAEcrsjBGuqPYDOU214v/gKIFh9U
L4MVIqbFFs3LDwjEU5ev4f2NgvUtdi3ZMXy46lEFXUHBJn2qXsNjrm7haBaRCVFLQMrBqFppsak1
dCtDmMi553GeMdgmP1gtujhOb0Q8hlVT2fsg/iRBtcss4MqbabsbUwXxjWHYyIVyXxjaZ0w9fPEo
gvp+STqg1KPgMicW1T37onoY3foYNktFTYJC5lQJiJ6tVZcbEKpOzNO0QuPeG45DvBaSTHh2R1Pb
VIawl5CHW4McREtnHOtntywzFC3KfgXK8WClsr61WiDAY3abKbCxOiq6RQT4ruNu1LzCvGm7+rbG
pX4vJOMuis30BlJ2aCOS8dTG1p1GeeRDNaXCJN/YtQi/LnMx1fdargaUt3pxQz5lo3d4E6AtA09O
cqm7an+RoO4+NVFdOopVSssW0EyefBMSTdwEVVOSWChbDckzEWn3nsBQA+y8kvZlRNX9IZSdw5DX
+lqDjbDMzWydIdtpa8qgbMDKhJvexfzWirwvhWDkW+St19DftWUUmD5XHApPH+eOlkcRsvTFhzSN
yy0uh6sSgeAt6nq4kxl5s4eQ9sVXSvFoFqN1Y1X9UTc98WiQ/tIXbi8AuAz9BwMS0QqqRrW3Ss3c
9Yg/Tz6f8jN+5k8d4Na9PjTIn8iy5hCvP4qGUB5hABYkyQCFT/otSMZiiOYJNx4Pu6Wfq4kj+Qjr
MrYNDgKB6d2o+ndG24PWrMgFYJ0qEtOyv0Y171uI9o2ee63TlapwNJuAF9FaNdO8mys7rpSmFBcZ
VDsbbsVIctJlDoAmGS6k3QOCY4faq/07K/2RR6Vp96BQ7TgHfleLTPmlnhpvrt9mE0W+UV19kVjS
Jxdl/KpKsXore30l6AzLgeguJSTKVpoU34kmukkk+1itmjjraYX40llbOQcKWxnBwp3SdOR+Xkg8
4B0sLCU9p3IUNBvI6HTPf7JKEcxJpj2ZrfShuYvRRVzgqY3UpjpBuDW9W5QL64TOoQBAHpd9Kcb3
EGOJnJOyGN3xRU2sdVvpTwr1ynbQ3a0m+BN1YtgNfp3vBVdmcJj+Ywbz93/AZwHrplUM2WvaQGKm
X5z+Pb1EWpztwKAv32x48688qCUBJDfr15+YXvHawOntqb1e7mFXtvqnn23+7jjCzLotq7EiAfvL
8f38rpZGpe0Vo7ccpmZyXYn/daT/bhYOSojfyO3saFit6fb/r8f8r+oxEvWQ8/WYbfo9ePmlfjN9
/7UcYxmUYyRJ0kCrMDVXdaAqr+UY3fyTOguEn3+VXPAA+lc5RvsTGBLumQZVP8BJk7/g3+UY/U9s
0PjQpJCiShi3yP8v5RjtF61hAU2PiQ5AU79qDLd5IEllJnWbyhdTR2alsBPjysB3KVKvgXXONDFz
jPegSsEQMfBbbFDK8gfWEqrrJas3J/rv+tLbetK5Dhi/doDqPckcKeo2tZzW90qTaJ+ZBgk7s3H7
zfuaoI721vIe6bcAM9mw2xSqNByikWm4M0Q6ExQV0bFPlxv51eXu54WY+vfG3W6oqmoc6phGmKrH
azXAi3zpqWJ+rRfnGpg+f9NAXqamIerKsOnqFAGirGWdGPh65F2xDDq3f278t/u35KDVqxj941rz
AbuO4zB89GW9P1w+P9P1/Gmq+PP8TECwN4cfGkI0dH1q2GWVxuhbx5B8FqRAqi/kBHqWplI32VZL
teEvL7d47s6aOXNZyRiZDcqjdlKSXz/KsVgMS1+Z2lVizSi3l5s5d94mW803Hat0kVvLS3XbH3L8
WfNgRNjPH5EavLz/MyduriIO50AE+jHodiPlKplDwTAfaiGVhlt8L1EGFYwRcFMysFK/3OCZDomz
eM9NMW+NqUEmjEZ/k5FYI/NeNX5gX25girvf3AriLOTNYOzEulE09LVx3XhyA1+p24WIzq62KpXC
xItXhWjaP15uTvrV4PTft544i//cSKpIqwbNbjyvLcDsm46S9OWyHVDt+tywfg1Xg9qRRm8GAy3T
SDQV5uyeKSe3lw/ht7ciQ/1scIDMj3UZRT8nl6PxQ1RS+CvyuryrKLFdsXE918RseOii3pQ6UbMc
WSC3qUo41OysjvLHQ6SZKLdf7si5SzfrSOwNYJa1Di4KsEVchbO//HbYUpSIV13v7S83cu4GnHUl
Y9RhZVhrNogY45NXloY9KGJ85WlwrguzcS42keOqlFKzIyUIfojMRm+rCoaaqKCPO3GShvXlbpy9
72ZDHnNrLS98DXy15/qsQPRn8H4GDG0rgWsM+K0BcbWK9aYFm9g9RXW7utzyuRM4G/lKcvx5Lhea
DSJ6HEmAl6G3yjULOYv3NTAb8+Tek8whDnVbFzG1BmoYkUnrtSRw39MAATOb1sjhIEwYQgGHksHQ
72qEFYVHQ1BF78qN/NtRlQZmg1xlirAIe42RgEqb0wX+pPfaglFcJGFRUhLt/Ynar1xp7rdXhOZm
Qx4oexUBXYhvGSamyborpby1cYFA7fjyFTkX/rMxTlEz1+xywXDqupEnO+QsFZFxluLezoO6e9ck
hH7Mgsc3PWyfjdx0qBkNW3IMIvUJifTp5V6cO03ziHGDQWSE1J3GKMARimGvfobBl9uXd3/uJM3i
ommNDN8Dqj5tzDDcR11l82QlPxZITf7OKz0LDcQzUnQCQxNTzTZiYT6YPWRlcQjGK+foTCfmrtRk
AgGq9tMlQFzDWhd+E4r4xOZNfRMBFSned67MWYAY8kCWFhSS4wJVRyJxLA7VYIFMarX4PVNCTEBm
QZGg/K6Fjcc9iwFXAxRR7/L7siqFaKeQwhFvasG3DNSdUZd4z2SNJmdhYgycMhEPRryRuEyOryEm
uyJxKyhXni5nxhVzumpvZoODF3rAkLn8GjpmBkWkRuiwmJLbSd3BCKRDpLUGKGmplvrPl+/qaUz8
j+kUfZqC6U2Tce+5RjZ2rsMS05cOmaeO1TeKqz60s7HM9PsolGOPqUfs17diKOfyJ3T3Fe3+cvNn
YtacDQkU65iRRihJIJXRrHw1pkamYyN5ee+/f4jSu9mQoLV1HxRyYTmKSGfsEYpdbZsevhGOh7SG
9xHOf5dsVDSiQV2BiExxIjDN8JMZyWjPXj6K384ZOIjZwIGKkS4NgLsgEQcU/QcUVjG6SfE9ALTR
J25zZa5/7lzOBg+Y02koCIblaHEnhkscupORTF05VO+7PY3Zc7UKikGT+9JE5KBz5a1qILT9XOSK
OmxSfIuThTySmvyG62glXxkQz4xXxmwgUbo05lKUwKJMFwXxEbxrjtCmV/wgx9flV67QuVZmY8mo
It3Z6MwUfcA6to404gqNC0z1pPydz/ATHPZNnOmuJaZh0U+qFB4+IAFUhDjXjCuzxTOX3pgNHLok
+kLPsOeg6J0s5VoKV3CwZPvyDXxu79Pnb46dKTXU6oCbVa5QqhB96WOKMdGVK3xu57MRgFxwqvYg
PJzAEMb7rk0BgrWegGbA+w5+NgRgdFvnSjmMjuAm1hbudLFmcqi+89TMYlvJWy2H10MRzJUxdEpa
czGATb1yX54bv4xZSJtTyR184ehIEFyVrtkoQr9PEu8T5cbH3sSSOtLX2MMu5cS48pA78wyaEpVv
L3YoCqXYuRUXOw8/i0IwWav1cIRUzBvc0SuWVh1faepM2Omz4Eb6yKceKXROJ2g/WOtE7Rq/pzx1
6g5/+Hddfn0W2kprtGkYuZ2jEOAPFlJutqRm0ZV183Skv3l66rMZQZ0y+HWjDktPLQqbAPwiRNFt
N7G5FdX9BL0XTWqMmS/35dylmc7jmziE4IwkwBhicAwZDBiWoq28Ud7AV0xWboauTt7HVzp2JipP
3uxvmuKh6UYRvnGU7TEGWWJVXi0Nv4/81eWunLv0s6jXXA8VAvg8NnIX+U2t6ypAhiwGuROlV55W
57owC3zSkQJiJagAlI3XVY+u5EXebd6k8Y/LXZgC4nfXfhb6kRSgi94CTfb0dGWg/7MsjXI1WMUy
67NVK6IfM1C5wyLyXUlWnbrAr9cfREYEo8FtbRw/SUNWDYonltVciZQz0xRtFvhKHqqyG5qtDfbt
swcneNFW1jGvME/ItfB9o7E2C/koH+EFVvrfXVDlQqaCr1/rwplLPjefUzQTHXRfam2rs0RQlOy9
ev8JmgV7hDCfG1fsvcAXHfDFcOfl+qExsWOGMRNeuQzn+jALch/9hEyURRb4qvwjU9IJXi+M7zz9
U6Nvwhod2tgMPHZuVmZiU2cecEDQ/ZvLEXFmfNJmQd3XpEPiIeLQ5XKjWuUjFAH0tVXsM/EgqgxU
e97X0Cy0Ex/dgwzrE5t8vNNV4iGMijutD7/6QL/0ILmSSjz3+NVmIV6NZY19R9fYHqZlitvfmpG1
EWKgQRF2LFhY+q16nwAJKFz1nV2bxbjoaqUy+AJEhmZgPjGRhMAbVX3wglTjo2H175sxqrNoLypI
H0zaGxsqh7/Q8RFZNKVsXOnFmeFdnYW5oYSCF6D9iPIzEDBPQBk0HSvjyFgYX7nZzsSJOnuw940q
p6phNc5ICRNZuTGJ4uXYY8q2etdNps7CXS56K2kmpAUeKfkDeA99ncONme5naQH6VtuD0k2cy42d
680s6qUAQhc85sbxsFgBgQtApYow87y893OXYxb2KMgilTZokwGU8gWr1l1fJcECz+crp+rc/ueB
j2F3MgxC7QS+cGDU/ay43j12bfeXD//Mk0mdhbsVBIkhpQbiekyBFn7HUxV1nofW9G5AuCrvvGdn
wY4IvVBaZtM4wGr3RYmWWiK3x1rvP17uxbmTNItsQADA6piz44MY2GnlPgaD9FHWkley7C9c2bel
8HODlTKLaDNAdYcpwuBg7ydiNkVBFPBdvQA3DgQ2C5GAdIH0qgizYZE7IsXdlMmVc3fmCimzeG89
rfEj9uzETBcPwxCnK6hl8kYYTGOdm3GzvXwOz7UzC/qmiGURJ6kGU7rwGCVRu1Bl+prL+kIvrL/e
18jU+JuHpGsG2MEEZYMGep4vpHJECyufjCnyuxgpicuNnAl4ZbpL3jRigTgOciGpHVMKf8DuDG4Y
cIy7yzs/c6sps3iXa7kuIS8wmrTdQaq8ozK2sBv6h/ftfhbuyJJaoetHjSOWuPvKWWa7XfYlLsx3
Hv4s3tVO7bsAIWvHFLo71NHWyIDcoDB+5clx7iaaBTq2a66H1jdsDl24b0WQyo3Zs/KEPVKJaF9e
PknTLfmb5YEyC3dJynNjFGRA0Jz7OsElqc2eXENaeUVxaOTiyhzlzKWeS+AIPksQZHAaJ2qY0Lmj
LSvV2sXb43IvztymJ5fyN7cp5sqD0pPKt7Ox3ZSdvFO1K1fh3IHPQjkftFrPchazAPa2eZVtEqYL
o9pcGQ7PHfgsiIO4hjfScOBy9ijm1BetH+87I1N/3pyR2ArLfIy4rlJmvsguRi6W8b4VqzwL26ZA
AWhARd0ZqlD6ACBIRpFHqVaXD/zMDSnPotYEmBaKsVU7knuESeEANNqZcu4Yongv4xn7vlZmsevJ
tSfkqijYjMf3I45dgqi/FNUIAF7E90SI33ljzoKYu74oYpE5gTZ2+ZKaVrHElaG7MjpL507WLHrN
qjVqVWsFu1+bTr/1P6nqghWx96WsF8OxtVMbx5T4vnxys9W1zNuZiJij8RAfLNTCR0PYL+A0isEX
xLOAagnu18uX5tz+Zw/pjmrZMKR4eEt+vgmoSkALDB8CHwmc9zUwC+myaUSKiDRgxtqdmadfqelD
sLLe91iQZiENQHIQC9Oq7DJRIIpHX2N8witDu7L7MyOGNAtsqQsQ3e6l2rHwPDroiCkC+QPvfPnc
nHnoSLPYhlnfxszABVsZm3qRNA3KQYhkp8KTFCjVOy/ALMRRHkJT02IAMWSxCxB+BAiz0sxyRIMR
b+1rs71zN9IsxvMuUV3qWbXjqfmL0LUfOy37hNDzlen+ud3PQhtbQ7HUFU5VqmJLi4BsirsU03Gl
GesrV+NcE7PwLtEqoBrQs6KQ/dtyNBDO7/Zuaj5dvthnbqU56i5MED8xfKVyhkLZl6EQ2DC7A+fy
zs8c+xxh18Do1K2mZbGlDStVLLembiIuMl5Bm5079nkQazi+eUpSOXAY5KVcKl+sXired4POwXSD
jzGKmdSVow7tDt3Wm6yDoNEmV0L4TJCJ0yl782xGhC1E1EaA8dS5D76p38Sh+CHj8JH9xz378vk/
18gskvGnTq1WpZHCClCgwpEJ/thnPUu+C2m0vtzGBBj/3exxEuJ525Mml6vIl7rS0aXMSSogrpqE
BomaaN+VTrotcBVZpROZHebEsgO4vQrE/BFlysLBMvfaIuXcrTYL9E5QGHHVhsvly8eq1h4E1fhQ
Wcrz5V6e2/0s0JHsqnx8GivHFRScYLR9n+fQdq+l7848w8VZkLeuGelhDD0fBXbbQHJ12brVvaeU
zUI2g32llVdGk9+HjDnHmwUYQ1VICaCGiU1ThIN9Yr5vlmzOkWYdbgkxUJDS8ZNWaxaloYf7AlOz
BSJnJAjfcx3MOb5Mi9I+jTKNEzXUdwKDbOyrH4U8+nB59+dOzxRIb6KyByUZI0kxySTA+U8GEb9I
K1GunPzf30RYof26d0/24TIqcunEqvSxC8MH2A62KuRX7tFzBz99/ubg/b6AJyX6laPJAe7GcpRZ
9RKJHSW6cvzTWfjPdaI5B8XhuueZjRlDNe+F+yCRP8RFftenmdOnjX35Apw7RbMwjvEfJSNAE6hR
7wvT22dNv6mDa4W2c7ufhXFsDm5StEPplIrxTWyRYBFMub6XvC648kw618IskmWjFZHE5wZt8EVC
5R9/0iKHdR1aV1ZeZxqYw+KS3oVgWvl0YeKqKbp8dGFo+qX1/V1XYI6Hq0u1aXCQhAA5iLt2kHeR
nzqmK7/vHppj4azOi5uw8EonjYJnoMgPRZk/6q13zBEqu9yDM7fp/+XszJrj5Lkt/IuokhAIdAv0
5CmO7cRObqg4cRAgCTEPv/6s/q78coK7yncpVwo1QtraktZez1r7hkv/hiDnbg4Ed4F+qbBtr2+m
UN+MqCL8uImtj3D++7uphmPXLuUwrD+0PHzmGb+ZIQUA5/Plc49fzeR08nSZ2QJLKvoKRPcMfqF+
CNd+r/1cHF2L2TpW1A5q+WoUXE/fYJDytXHPNi7i28cvcP6h/4gUazEbIF1yNj5QXWGoQBiVBWh+
DvyuHj9+PD2Hg389fzWPi0KgoKmY8fNr+20J9H0T1re5076y2hl3pOLf8sAFjqpmPkzfgx61oR2N
VF188v1Ws3wofJ7qkNWHRcAThLbe3TBml4SvG5231q71jgkrf6rqQ+YvspPAFteVfQO4sbxwnrXV
wGp3DQtuVEcDdgUUQdvZA8yJanDBU6++dImz1cAqMYeBfx82OkUts5+RLCknlC1HvQjG5nNTfC1R
oxqsnVE49gAruD84uUQJfdfC/Ke4Iw2x+49H2cYkXyvVgmBCff8AEiorm29+PvsR4W0DgxPxuU1w
GJz7710Y6RTUli0zONhaFvM2LGAM0MUtf5XzZC4pMbbeYpWeo6ieN+OErqokHKrPuAJbug+Top+S
36DI87/voNxq1HCgtAfU7dnj3JJ2P8KC58JqtzWSVhN9YAObrRrPH9qHsxKcgI9eABejC+No6/Gr
ecwQZX13xicWcGRo4RkdMi/y04pf2kVurEVriRpuR8vK2MEewgDMqxZHmk0TfquM+eVn3ifzyrU4
LSjBXeNdg2HkdY9wGf8qO9CbYHn/8TzY6KS1Li1L55EpldWHwIifpoLlKMxtLl1lbj383HHvpkCt
5yB0epg/d9in/nQ4dU99CeL85376eVK8e7rtOlkEzK8OMLWOcaILIyIFCtnnHn5+pXcPh8cNNBcK
Dw+rroNpin8CqOrSrDpfhf5jheOraVvnE+SasJs+FMWcO9+yYKEwmCqqJmUPnPSsuXZkygms7INw
vm+DFIYStXC5janX++Gpr90SuFNPpON8QDULG5NxnIvm1xRyXSSw6KJYKMvOFCc9plkDl2dUTx2c
pZD+PWtL3LwKBr/0n6Qry/xRpJUPvwy/DQBtrjmZ9+MkaL7jPmvNjynwvPQeJptO8UoAL+n/wBdB
4iSv7Gp9x3FEAGuEvAjgD8c6M+5G+JHPiW2o8B8EqIFwfZtTWGpRw+b+iGPYJTuOYtAGWnvLyWk0
aSFOVcDOHrPTJOk1ARwxxSFDz0Lzyc+5CmR68nr8cgYXNtx9R9VocBw5V5/Lt/gqjkFhOSM9hLuH
4sXPYTJfBAV9Pcg/lzCu5XYDrpAm5eK3+32KKKOugkocllAkH4/0jTVkrbfzBwh9qC7swRUwJksd
UUbTVPzBYnBhuG81sMpIGnhL8hL3kDhagR9thRDGRucnoBRPn3uBVUJSoM53MBA+HgpCBJTIDkxE
xik/VqzTnws1ZxPr99FA8pz08K1pD/DDHE9ALlLs/hrv4eMX+PcBUeifO+59rNHZMAB7gVgzNUUM
IW9xjZR32dVT455muFze9JR86p4WFmP/bQu+bB3qbAQ6C7XJkV/W3xtT02hO+wsvs/W1V7GN5EB4
eqGtDk1X+1kiZh9elRAL/8D5yMUy/61GVtMZXCu6OAxjlmca4FTp5PbN9nL6Ezh4pQsT49wl/4jS
a9UdME4jfH87fBZP/YWW+greU/WFkLGROvir3MT2YzOAblZhp1zxJ2N1/1IuTvUHTpLjDwDGqr+f
Glpred3g1wsbetyuqlosYcSyHMhF6ODcm7pcQFMfcgduvhPmy6+PG9zotLXibrRGUTJlSFfC6mdf
9eMhz/NPrvhrrZ0NwINdMizKIJw2MHCjHOs+iCef++mrST4SVGr7OU68DPCXVzI05XVXtuT7556+
muQtvGfLtKoQxU0fXJ2dpn9ikztfmNZb3X7++7sQAr9LmMy2SEXB2lKn3oQF7tMBef/4t2+MVm81
p12mepGfF7hQh1dgctwhifvJ8vl73+lLl3lbb7Ce0g2d+gmbY7jFGfYmUWDwtugeDLKPX2Hr8as1
2ncZQJyAhR18HgzOqRSGxiQdR/+CzmND9gYTnf9+AZT8pimHVdkBiq2uvM/NDBYrPLZcm8D/3HnK
Wg2GUzC4eziZ8vwq5HMzX0kHxtIXxsBGUDy79LwfA2MArIPRDX7BXC03GaFTsnSieIKZs7v/uBe3
mli9ZFsAh+QZqg+Nzu6CYblOuXuQ/aXz1Y2PtBYRZRNueXhTGSCLHO/IUpkflQVv51M/fq0hGkue
hzBVBWyhavPD7C3NUwX736MMenPJrmXjDdbixyZgyN8LZPZwWJVhDItgnONqkKrVhS+w1cAqmeKE
LdgQYuFIWVPom3JqQxxUTXV36Up6q4FVNrWQvkHRt2sODOgwpIJjAX8+gLdhB/ypz8DOQeZdqOLt
gjHqooE2y1/arjzKpX9Gkczvjx+/9ftXcVZ1eu5Ev5gDvIbaeMrYXxhtXvrtWw8///3db4fzGW3b
MtCHgXh7BYy667YXsuSNGMtWMVaD+peN8MI5LCPExXA7OBjpfuUyu3Uy99vn+mYVYzupQK1HaeNB
+CGDvcoAGE/WmAshdiM4uKuR44kJJe6GaCTJBl5/IjymIKvV8/K5X3+G0rzv/MYCJJuKHL/ek+NN
2AkCdjXcZD/um61ff/77u08rYHc6jHAOPxRMoqgYmD9/OUm4mc7JqJwq+PtxMxsjaK2tgy1QGnKW
IUBwx7HRZEQ4xqVDRJV83MDWe/y/cZS39SByDWZZ/6AqmvQdechouvv48fS8mvwjK3ZXYwgmQADx
NXgBHzCW0BFHcD7va0/DibyK62raV753O7P0L4FlPuqLL7S79Vqrxc0UYeiU0FLu2oXRIyu7bD/M
jn000jf7j19tq4nV4qZyELlAOYAVLVi4ewpq28Fq5h+63A8/93HW0jq7OJqk2qjDsKjfVa2uXQdq
3zldLhz+b7wCXa0O/Qzjn37GD0fSH8oYlen2Zx74zZdFiWr4XAD/n1bx3UyBb06awvdJHZYmePVV
eaokkHPFfCGT2pgha3mdNxBcpaPEFIXSFfjWDfh0T0EPs+SPv/LGZnstr8tdUJ5lev4EDAwer7f1
1Sy7l2Jk4MSXDkxWjfYujKhzZPrHXFmL7Sq36KelwavQht4WOUCmvW5QskdhmwQ7q0ubya0eW015
wZdg9luk/HTs6JzkPbSvUcjdur1Q7rA1rFZzHgz61CJ9xntIPie0ZN6X1rpNvMCY4JNffTW/Z57j
pmGsnSSj2VRdFYSSO9e1/qWKjf9lwf/6FqvZzYHlnDjvMaxQ5aBRT1oTWOh68MpEoQr1h72cbNUm
uH8n5aGAfzvqqopQVs8A0hUHqzIb68BzHoIMjsVNNEMZ2O0CKRz1YiuXjvvRjme/dBBvfjPtedeD
LbqrOZcDKvZAYhSLkIBzE517y5OkKFX62qRyAeKIQBB7BzoFCBMMZMP2llWsETFz02r4/fGg3/iA
ayGgv/Aa7Ehfnn3oizsYk4sbeMHr4+iR4vlzTaxCj3QKIK6GoTx0hf+9TUmC8fe1dObPDcG13R42
s7N2OPzb2QKyp3K9U710L6K+tHnaCAtrRSAcbnS2tFOJ4wqjXNQPAYm5EzO0GMkCDtRyFaCGOzyB
xgOq48c9thEd1ipBWgufe4Nf4kza4TvgPxTs/vWec1yqdyiRuhDwtpo5R4134VriaI+yhsH53mY5
HDEdBCB3vrLG7PkIXsDHL7M1wlYxiJIs78umBzZC9fkjNOvel1Bm0y/wrZwLh7BbTayiEEnhvOza
uty1Eyt5MiuQy/+2wEl0x3xE4eKFSLTVX6tIBK1E1g8cvtVZjtuRfe9PFCo3FAzkejnbsMMR/MIL
bZ0ZrJWBmcS5Tdqo8kD03zR8gUx61y3sry1YMjX2VNJwBw3QXddcavHfF0/BWiHoTBYwNwO4x2Kc
I7BvCbx5ItKReKm7aKJ65yrg24AE+cygCNaqwYABxL6oQAAzUQfdSagWVOBQQIrAs0GRCwP83+Mi
+H+yQTyb53BtSaaqtzdTlXtxDdjovUKGfWGq/nuFDcR5rLybQ/AMq/N8xhVaEPjdnuc0i3MHtNOP
u2nr6ecXe/f0IceBKeupPPCZhfsmn/O4UNnfzz18Nf0Jt1SpQKXA++ZXJGWRV/ELHb/1u1dz/mxn
2aJ6B3DvxUPJFDJyWh8+/tVb33Q112f45eWgYKZJmbvXjezAr75vik+thrBq+m9/Q0dJAgyZNLEF
eOioTyz2Uw6Sjyr2n/v1q1wj9QMYijJHJFMPS93Q2DZiDvF3wN+8fdzCRugI1kpB+Mw2qQ9bnIMx
zZub1y+oT7yDpcLXZmJAMfIvgGoPADV0b9peGqf/jozwH/tvv2U8yJwB/tkHNbtqP1Qp6KA1omPL
MhrjIia8EBc3otRaRujMgCx6gK3BBpJdN8y7TYf0ZmRn2AKwyaG9wbhbItNf8oPdGMdrTeEEZmXf
skokOAtxxr05V67AUTFcko8/1tbzV/NbQqpbK88IXITzm2zw97Nf//jco89Nvgsds5wmML6Q2KkO
2B7TG4Ry5T98/PCt77Ca3wMqJJYqq9JE2+B7OgYggLyE7U+Nswpm3Idh7uNcXxLTbHXSasYvcK9q
h87mODnNSNIBMfI3Bezmku5uI6Csze8E5N5eUPoiCb1qcaOOyhp8KPq3H9LFubDcbb3Catr33KQm
qJlAzfkSTeVXWl3SeW1oIoO1bNDjC4VxWyYPdAYG5lqXhWa/Aj5BJAL9RHMlZx+qXvB1K/jALhMR
X8euqepdgMLc7pdcQOk4dEjQmwt3DRuvuvbDm5yawh2mO2/Xmi47lYPR+b4IFKgaH4+9rQbOefq7
gW3yvOMh8C5JLxbHvwpLM4OLFMJR7kIE/XfCj3j/3waaruyXIbX9rq/gMVmmw32ealDQmzefjPu+
vlTCuRE010JDpIw+s0yjHVtI5FjktixAqG9756i94IIwfauRcy++6y0bABSUdmhk6McycjS9c5f8
NC/0WdD2wqq51cYqGniyhztLj2KAwl32BuzbNhtegPV+w2HK6+c++ioGVCWQUoSl3W5wpY5Cx4Gj
zeSR/eeevlr2s3AuiQf01a5CgW5UlU12pwLWff/46RsBZm2R5+GojVFed7uOgKibcyDzgFoEBjb0
LpVBbcyJtd4wb0Za4W66A4ZOlt9s3sDRi5MluJBznZfx/39CEqyVhosvx7rrB9gJNxigfQvrcuLf
unl4NNY7mix8lsGl4sGtV1lNb5R/s4WFfrvLBdV7nxgDvtVFv8KNub22w2OjyxZVdu0OVNadD5A1
KOwyEm39t6eoVyvmPx9/8612Vgt7PwKzmgWA4IHu95Dz7F4H8hpwsC9eO4P+5ecXFpatdlbT2y97
7rAaX2ak9EuDK2RcwT6oERDywKTJnF8SB219ldUUdxbwDFPF4DOFWibwuKSMEeQvea5tzBC+mt0L
Sk/SfGjaXWDd11x5X2F18bey2YWscevHr6a31FJXlfX6nS9kEDmuB+3+Aozjx596I/qtRXiKltBc
VtieVWnfy93c9DN8WXud6/3MXdXsvca6l3zQNxKvtSQvHVjq0QKvosZmB7jyNezdb3Fm+IJVfx9W
6d9wCE92ulTwsNXcKq+3Mg26jqO5Lm+u5rq7EYxcm/nN93+GkOnFpQyPgHsdPtWTa3M8YJp9GQJf
swvt1ERdMWDBauohCjv3vtXphevUjcG2VuwJeD902gfQcSj7Ya9l6Ea5E6ibbKbj52blWrY3a8b5
0uALUZwNRChY+L14xY3O5JeRD6+0ri655W1M/7Vmb5HaW0CNr3dCgARZOvZKl2B/Zn4GLpz6a+rh
woZ+Y5CvjfNMMAddEKZ2l5eDjKznZ0AtWhM1fABibCIX5tLGTPVXgSD1PNXQgqOZrpaxykqKe5Gi
v5A5/u925R/r2Fq319N5Sfsmw0kKNMZBidvPme3LrBpjGAjfjCOqyEtneva96YTy5jsBpu8eBqlN
RGt/3/kT+eT4WG0HUoameqjId7Lu/nIW5rC3s49ZTW8tLAN5/bkq/2Ct8cMVBi4KZiH2nuNHYnB+
V8o8fTxXN1KCtZqvpC5NS1YH+5r3GpTV0URi9NNj2ur+eliy/jsU5O6h1Kn8XJK2lvhRBe3jAle7
/ZJOoCe2lHbVNfigJrwQGDYG39pOz7Zhj72LFftQhmC71pEin0wwvXMsepeFw9qu7mbgBveD6x6W
vEtE0CYff4itX33++7tHgySSpzKo0S1nC7AwQ6mSrvvP2SQGa30f7HhQVDJXHuDQRQLG341p7D3h
wYUZufXjV/Od+BAtMa29BH4d+8l3v3gm//pxv/zvZvsfk91brfo+XLRkAxwyjNLDN1eN/p+Gh/1V
n6bioWqHFzYWP3rb3HFwNg+THPpjbbryoYR5EsjJkkSAv1YRVf0QK+Z9ZYK7USHKS36KGxF1rQo0
ltaF6itwvUdTvKha4Z5woQsUy7S+8mAw8vhxP2y0s9ad5U5pvXBM+V5bpz2izHc2b26PSp5jppdR
3nbIhC4dRvxPMPePPl+77PHZM7oCrnLX7bMjQutR7N3vZOfy2Nu5BxrlEYiuO3ookyFOr93r8IjY
uvN+25hEGmrIC8NqY4ln5+Xy3ZzwFQObtMXPSLMXEjZRJa8H3HB93KGUk/MQ+tdrnvv63fNRbSrn
EZ9sB9qoFXPMpYO8C4Te3udzNHaeh6koa9QrxrJxReBFdQ9ECt7ViEmSuFlqjK9KWS713tKsKGFC
W4P5emxVzuufjI3Qo+Jko+hAGG2ysQFeNM8ZvQZQrE9vdVg0TnAC3DWoIcTzR6u+eaioqp4qapoJ
3GjwhGDSRGDGygpNahsPtKsnu58XS4MsmethBI3OExV2V2leAQgbhMUVKxk4z0bab34AZJRSS/Oj
qRbvL5gNKGsPFgBsr2FTrtOowP5+iYSZaHUFDzZ5ZUdObmcjQG83cz5hp6uFdtqD8VMv/zmG1DpX
xhRe1kcBiJ9X0Fzyw2g8deiJbL647Ywr1DJHwcESyhLwC81g01sFs97jSLvP4mIas73vLF6Ue/lJ
SbG8mMFkKd7fFSxW+ThNSZoyHfOChOC5k1hxb8dckZ/g7jUcQtO6e2hvk9L6f2wz30iUQcU0AKt4
rPd+hbqKdBgPGsflpe32QyMkaNOnKhMIq7cQUn5pvOWV939aWvwBVOKVOa8oNbt1p0nv+tZ7YgV8
T1wUbec89ru+vD5r6uMOao4i7AgQcLCn01HKq+MkUKY8OUN7R7vOi0OWVnfSzdID5NlM4bRWwLYQ
Rx0LwTAiKHHOCiSpOKNsulngJ7c2mZda3HWzItGIRTDqK9zeVpX3m83uqTXTY1H0PGpG/0o36iad
vTgo2N0g1Z7M4a2bDj+aIftWyOGNcV/BUdsmKCgE2liMqNl15LM7Z0991977Cz5OXbMoxB3azij5
Wi3+L2qcZ094r+0iblWQx9U8XvdkSoCR/TYC6o5S9jkmRJJdUMuXEH46qJhOSre7U3kZxK0efjtj
0Uagdu0AU07S/lGHGdLJfWZhCzX46EXgk0nefi8FfWQ5SzzbBNFc2Qe2wOdWTLe++0x5sAf6YTcV
/o1xA9wzeeLbMKpbQdRDthQ/52K6UUG48y246Kj/cHSJ+4gT42LvUHqnpLYw4G7vWrgTybZJMklO
FSmO8LvY5X14HOl0gJnJdSZNVBf0us66L6gjypIqr3a9zE6gCcZ5mf/AwIwWlX7Jsvk5JW0CBlu8
0B9iFvflMO0dHkSQ28Uzln8zxRKKOIN/F0LcWTzajiNiwxevqo7dgoFS2h0kzvd96+x7bu+yOY9y
a3bA7OxGcC1oK4qk6dWXLG+OvXoL+G+Xld9RRXUweYjaHSSRpX/lpm3MG+/ZzSU2vDJi+mRF/uiG
7olY8GUy7LLAUDi4XlMkKGS8cRnZlyD4RHWObxo2o7ppR19GvRu+zrTYh0N1z3oUJNqBvcJJG2dw
4atr7R2wzgd3Gq4yam5mke8b8AwiTcx4nmtPoFHdm3E5Zqn7qBH/cPmEGkWUriK7d0W280hwj8UJ
ljGjz6KK+XbPgYs+BhI4TcFRymFbDXaBWjAo+mTA1jqZ+JBHWQf7ud7xvB9LmZpH4MaEjQxA7Omu
713z1Be4joqgtAnuOzf0HotpEmEUjKZ/NDSfE7BM8fnLRsVdjhryOf3jz00TG7iR8Bj/t68eBz07
9x7tYauc1xUkpoVDUR2jSYvieRmWwSH3mHz2NOgjseuLCowDqYI64j4657sYAfyMULMAm/G88AJM
/9SmXRSyrn/yADL/rkUGC1zqIRglC9zWMO+l1bsWhsgJWGTLjjWqDh4b3FPcp3DPZbs5heToyq+4
+hXi3vwlDHAQVzUNu/O8zkE4qrw4HRWyqqGeMrNvp75xdpoKZDj+QsuDdvzuF3MgVg5mL/8Bp183
wxqWVS+Vkf3ZGMCL5bCYm3TMw3jW2pykiycm7qSIOTFV936iU5ignngxD+LG6pSWb9zx2/6BFtp7
nDIBqYqrHMWizjr2VztJgLtT13y3CA0nLA/Oc1poUOlGdAIk2Vgk32ZgvmlSt1bcou7tpdTCue4C
UOR2XVv7mGeDI/pEtSFqTKHXYlcerfx92vWm2ReqE/sOELrvuRsWP5ZUVs6eo7I0/To1UiYIQ/gp
bVuduoDmj83ik99ZBrsKIJfkxG4GLeq/mW4Z2YHJ1P9A3dj0luuiSdIxK5NFGXZqHO7dlfnk/mHu
4Fl8VlYdM0rmuxwf9WcJkRNM5rrmbgBb83dKkAjcL0aJQ1u65F57vH6Aw4d5nHVdH71eNJiSHg9N
3FUcJ4Lp1JBjWk3haZEZjQZPh885HoVJGzRYcL12+dZCpVFchS4PTnVR5wmoOj8b6rVmV04s5w+V
aPIfZ+yYGxGcov7uHNC/21607qlrQYP4AnR9MSVqKPKonr0K080Tpsa88tQXPlXtzqFO9lWO/vii
Qzp981oSPFUd1Ve4L/D3uTHjwXYy38Ov2z0KP5jvED+HX3xwmhYgi7FIyq4Lj16G3zTPULudcdMx
CIXOV39G+cPMC8h/A/QiwonjzDGWveFbM1FTJFUx+wMujgLBbhY5aD8OFq/8OxKq7/2ineGkPshr
M47BS8AyHTtS0hiiTBaPPjVopcaChv2hDAGebIJcqjcucZMjY5iXB/Dt8OvRJ15MsxYnpP00hIRF
SK/Cl0YI71nlKZG3NVC9GcqOe+6/GvhV5wkQgDSIQ5LR4VROuevvJtOSApnHAgDJcULF9rxbUL3l
RMsw2XsfuuA28hbg/uaY6YJ7e9in4xZWliTLosDKMf2remVGJyJqUXUGP8qgH/rdrC2OKk94Ik5b
d8Kp+G+tRqSu6DniPXSaQzBQ8lLsOfx54qZKhxq5W9mNhMUortY29jzfdZETGfaQF4X7U7Hs0Yd7
UNxltZNi41mnj+BfDUPks5TfoTq+Fz9bH8qpKYJNXFafshTK3YVLH90GtpWBCjLLaEKQhaprZlhj
kx7h78E0WZrfjEXpx2Japmav58nOMQC7xPnF8ULzLdGZcA8i9AO3iCvupG0YdSWZht9j6aAeCX6Z
cHOxU7gMJ0WgQIOH4hjqiseDq0V+nau+DL5WHpi1VWSrrm9vxsGdbxFZwnnv5gVVuzHXjriq+9F3
EsAVGXlQACkNCZm6XlzDSlmFu7GbyQtgAsUQZyUbceKvdPErm87buTFwQ3HwdG2qKIeP1hIR45pn
UiKfSCaZgqqs1bT4Sev59qcmyHMh2TS5uBPwsZsTk1p/uS0aMLnusxam0ztfj47chxhyE/p7yqZd
qcM5SOTImvJoUvj+JnNl8jeUZfXF0Wpa1M/4LjP8ZLBN6GOWS9LHKab1EJN6hLlaRlpkVRSqSWhr
gVwsce858HSPEuCgjVHOXLFrz+1CdTQoxOqTApQ87w5Uw+BVtQYhxs6FrHbGckdHg0Vh/X5E5PWh
cSnL7lfttsSSKBsZFQDq+Fz9zpsabkcgrOjZPKJKu5pvUUfWhnHtVo4HAJ+k4pSjert5KheA5eOz
H6l57ampmxMRi0T3VPpQZl5aPpEwt/JBWBSy3JPRLIC/pf3kd17SOu1Ar7K6KdifEoIkeV3wms0H
y/XgHAmbxvlb4THP/QHZsif+0LFM72g1OFfQRS2/haKwRxhRTpwRL4XQC3jq8Qq0vGE5wmeUvSgc
4uHaHTgw/tUEk1rustzW/TFPoXa6dwlZxPcim1vqnymZgRtXAS0nHhVEtGUkNG+HKwqyYYVYbTn2
WbgB88SdqfJirmPHziRMZI0hhZwWnPr9EsD34Kao5sV9lBNpWqDqQ2/ZGayWoRMTtDpc52Ur0gRr
YipjVMTA5LtwtKVX5OwVcLRFYefvUorCxpmBJ0MRlXNjg4MqrGdPrdJtlww9D5EVqpAFcgFIBnTk
3+mg+6cASnUey7QD4SkL4BsRu6zm0zVUuAH8Czu1OLs5195TBjN+hrHmieWgTMkC7AczAqg7urn/
Dl9QH2sSDmdUDo1SueDWeISNzPg0g5XdpNiXdMFkIrrYEcckI0/zpYyKVJ2n0dgPzMdKPwGGfqYA
l+VDQfqWAglru77Z9U7dkX7vCzftfhGnc4sp6kavLq/Hqc2kiiYQZcURVg84gZtgoZDd+Yia6kFk
/chvR49N7ddWYXSfhm4ZxaHXMCFO6tFN5xsGtOY9/Eez9qmyNsVx+IzrVgYvECy2v2XuaX69DFVI
7rBvbtK98Ry3vqqz3lMhdlCqG4tonFiIMZ5nufpCGaq7TxOkhM1tNfIuR200AJNIYsUc1WMj6Iky
0XZf/LZ2zC83n0J1wxVrsTU3Uiv5x45NU930uOtX0HTP2fI9dWjRfVWl9uUdit0KdoJlDFe3feMC
nbsre6I4KhAclr4toLtM2Go0Q/86gOmLU4QipF5xJYtuPg8Wzdwsgsx8ILvWwt4jGrrZuI/GEeEV
czWrT7jaHNxbYnMQeeOGOiVWWojcx6TWAeyrwMUY37Bb1IiLAD52NtKobmYIrLmrfpeursavng2B
wMzCXNFHH4fo5C8mjnRPvuNha9Y1iA+vWQgdbhEFZVXmrwPExQ6WN1aX0xi3deA1J+oMZHmFY7Hs
TqmVnfvFLGNLD2C8TvdB1ZlTi7Pw4QaHAlz+ZEPF02fS+Kx7JtMM3S3Q0k6PTh9ZtuBAwC4WJqOR
5HRpSFQb4+gvYdAt0x8HHEMGJQU1KHNNUmFyX8XBmPX8Ok+NO7+WTWCzq46FKCvAMRz8UmHkInW5
NyrPwjds3lP6hI1NOu0HpDzDPaFO6DyR1g3Tq1qrorkVuV8uSTBIYr4qVNAjtYcQDcSPqOUoFAhv
i6UPyBjBzFMtSTWSZfLjsBWoJJho6pBTl7ZEK1yhkRBg7tCfuwGbXKDgkPsxnOt4x8wfuTlOkMV6
CZfSKRNDQpu+Km5HbD/ZRHSN7WMtXREBADFZSPx4x0tomApLr32ae8MXaggcwRcrQ/E0WRc2WSEt
ZffksCrEsAuIAxVdzmUBS1qfLTj1KYN2ubaqqpwp0qPfKFz4ZGWB/+B7bXOLq0D8lrNsscxua9Bm
7RPSBjezkVcErbiCQ1rR4V7dnCNB1uAwh8dAJnK2a0jq2hiUir58Lkrc6usb06fNLCISYuB9t5ho
7HtTNDOziSRYGVgcKFaRZ3g/zYolWRf4LpJHPijUTRBiBXb0Q6OHQzlhNvzwccIy7N2gVDTGWttO
V06VdcXOx33EjehSZ+z+j7Qza24bSdP1X+mo64OexJLIRMR0XwAkRe2ULMnLDcIuu7DvO379PHT1
nLFol3h6TnRXV3sRQSATmV++2+fbZlmMVzqfdFIFhVvA/E3op/qNrU1z2BvdssprSEIln4Xt1YPw
hzw0x0cCbdO+CKaOTJEbx2iOHfSKrnaX99lEHTQFRZincIn2Qi/sC/Zvtp2yh6q4byw3tG9jO/Km
g0nr7xSJieziHImGzYLa+WNZZ9HOS2PWeJxBUf8pLPKuT3eyKJO09EMidzh/6qooZeXncbqUtPDu
3Ez7bu9MjQiczjU60y9WgF2O69lgqvfhWtj6ij2+EHd01On6XVHJIWNMLNRh75QtlPVlMIZ5Knxn
aUX51RtjnZZBmnKMDX1ZzMfKuSQEV35ukZQ4kx/ahn3Ep2TlZLGP1W7IL9Uq4uQrXVePloG4J8Sk
9POOaqD2Gzst111srtLc0VA2SR8mQ3u55+du64nA7salf+Hkuw53eG9sc2N6s/QuTYzF8x8JJq/i
3kq9yiVTJeuc+UNZG2Hd7nh38/WajavqKQq1bP9wQ9yShNn1vKf7uFSTeVulhhYvc2V46iWTmXfp
VENJS7piUh9jDuHj56wtE7VJ50piu5nb9VihqhB8MRzGjL5s7TCDNTCD37sTucUveuJV/aBrxK75
xgAm7enL4eXj9IAKNate1pEQWb/HoFEEXmjn1t0CBCoqaj2CsHc6nZPoMSpAIa/7WbmcggsRN4Cc
bsGpxbEK3LzuFC2143vZEjrSn7s8nzwKkzoLL1rLrjVuoLQbzGAda4Zgg/dxNq7rUqZNsIz1cXMo
3FZmV13eJux5+bKE0de8M6pxN6dF5l7StC/Rm1p7BSetBlC4iPyE4qh6BxTmNU/dnBrNvbtaa71L
mih0A1aDNPy9LLI43q7NEs7aL1Vb5i/Sw74EX2FxpsFBFKqgtRaIVM40QLEPK7aqMNpMdj/GG8Ml
IPWqqWd6KINcWFDH/dBP3YNl8wHx9VJ7dkJLSoYrvOq016YqoB2R6nb04JjjLwlXFFWwlCRO3TuS
DhdBn0aGses7vD97J8dbtLMdfFMsSVp0L2pNLF7KkITq8nKcMSXuhAWCSoPe2Ezukq5tCN4WaRXf
tsoMrXtsZSbeWFGxvNG9aU3xePjZEDuRvWWiSutyDi3hfpAipZlqRBbWcCcyZzY+VGY/NkkwKxDM
Pyazzhd68oy5E1+oaZTxh3kam/Umi6us35hzjVqEQUqGpAuiJJucq7Y4Om4AcWqPrlFqZgutQjPZ
NPQacT7NVlUMwVS1dKxg+cXg78cs1/HTuDZ6eAlJudHfqj6eMj6WukB8Mey6rJbAq9TEZtlOtK++
m+ujytxL59a4xUDUgfTWbVUXH/Ra2fF9iGrAe1ZlNYcJ/RwkaPxmnnpWyj2RRkNxUeUxraaWOlqn
h9QWlveArWat9pBHSn3UsRcVydZwmyy8nlbDreItrSWnYtwaZOK7N/2E30PvWFaWtQ2EzIv2Mk3x
1fkLLRHfLVrSlMEvJ3dQz0Y6dtMuCplcD5MeyuyjRUSXF4Qc57P7hi62+hlQMmIKyWnVVJ0hZ6n5
wU17o31Xd7Zd/iHLjp4nsxnlIsCGUHSpT4EUll9XhHLuTbmq1PqjzdcBo7Kg/c2Lk81DdbNYU2E+
j6Obiau17ud+X1foPZnRtdPU1xwuSRm3czFEL9Yalt22DAXdQAeADOvgjKlTKR/UxFbXWHmXejfZ
ZF/u4orWVo1vjLosLyE7XKoCOcLQKN/Jwyy5TLveXX4fRy9xO79S3Ww+GV1UDfvYmRQSCM7x7rqj
32UU7mHYVMouZpAM90y0i1cCZEsnu6piex5BlXirnj0tcqAAgwadUXlZdFMRAlIvXn8VJrayfXuV
WBTjEGz5QYqqpo5vdBHagw94oBL6DztZWlrbDi1qJ+/yQUzedLt4UdzNuy4m3dDZSZXk83ujWDA6
+rHZ29Wwo44a2Xqr1TWzT3Hc5Sk8/RjZ2W3KOhTdL4XZTQvINVkYo2/HkVuA33SZqNOd165RntC0
csiw8YHOVjUoelyneOGpmgZ9n3teOqlLGKwagGC1U9V2m2j0oNZ84Do9pNtJOYN+YhUoCjbU1hmy
l9qAGjlQBrTNQ9qmof5m9q43vpNZYsvn2JSleKqXITMftegtYyYwkwCQLyRChvMMB1ywldHElLfM
3gjp9vp6qsc54n3OtHtjOmvSPIh6IK8nZ6Gatnne5Q2HRSFCEWRlPXTXS6KX9FZZ4NkPoayn+f0y
1HEKrtQ5gGRDoVsWpB43VCGFGp/WHDFqcBSIyJs4dlbxVZtHfdw+RpusgAjDpQUlzg2YI20N9b6x
E+nsLBqBTV+8bnLSXV96oXPdhNmY5EFtd3IaL8G+Iy/Zk+41rBDbRpksddDWXTQHbb7g1GBeQE5d
AeA6w+1Cvn8Z3Zeo2rIbkugH/dK0Jslgzlws1bYZ+n7aEodUltsyW8QNYKp4TFkmct9rIZE2iWnM
nwqj55Q6T5wZOQK71rfQWKN3NnAdvQiWAszdSx6NyClGzg2WNQVzXpq2b8HgldBncrx02JUW4qkG
J7uYmOINPApa6SvqNzu/XiyddVesvzbLohta/cZdJii+2aoNjnF5JCW0LCXdobVYbu48DqveASQo
H2EgaPGUe/er5Jxc3BCg4i50KajFsoqAXgau8WxN0fylzpliHKl7SLs7Z1mmJliXzEo2cC1T6Bsq
qWlDcZyieTCS6H8jPdEYR+bFYH2uVZe4wCh2/2FGy3RYRndw/FX04QMWT+8G1negZWOX1fdAN+5X
QD/ZPRgIIfRFTR5XFMiZ7eAhAuuqdhKGY9qACpdNMLdshz6J9ZZFDmVoAS37FZ6FGrxAJiZVez5P
6pMn42x9BhbhMNMtSFFlIlzjmnZ4oxco2uxd55kd6psa8QtNMOsyiTPfArNLH/ocjCAgQ23qA7zO
oG9xaRqL36uxNYpglkRs+V5KSk7OJZX94joafjLi9H+Tllle3kiZMkHGnisG1AvNdNMVclX7ivPK
cZcdeA3aLqnqrxnpx5x/ZkIE9lWTZDg9msZYbsGw6vxC9ZF0D8ZMYRHIRk1HoJCDZr2pJKnQAYK+
AhtraJsswJl03zm1Eh9BDYuUOq52Qz+fKIo3g4HE0B+zTLC9jquXBljkl3eOrpoqWJW9ZkHYWZHr
QxeYxqVtOuVngHfCJWLHoFKnyDaNncxcSjBqp/Jz2RUzRWgkOH4j7dZlWvhFG3v5dSprJB5Ed05e
cVcng0P/Vynd7LIFIO0uUmU0kDJls65ozoyj2i2Px2YjsW+J/VIk9NJIHCAv36gTJjcqtSbZdSGn
DAr0RawfnHCQnBEzWgDehlVX1VtjaYqP7tJ32TaUvDq5KErnBr5fwKwqw4D6jLthDQR1ordl05jV
hvjegfK56Z3biHU9Dgr25a9ObpIYDBUZwV27MrMCUumWku/YhQi9Cur3wLJUm14tnhzUH9Nid4ea
rFDnGZh8iB7o27r2wbJI9TJ6kSh9osHLmXwlN3V9OSv1Pm+o3OGNE+faIXMenCyr1uGWTGr6hQy2
cCsQdytrdJCXazHxpTl+Xiozd2dfUYp3T2w9VrqJWzd37usWLiPIPbS4KEn4AQEU39lPk405PBBR
NhsXsjLEF51X3Ud2A9vcOTzxIiCWcMi2dh/V18M8dMOm6o05D8AdvHs4ucLwJ3NNvw21qgo/i2sI
3RV29CsNR6Zio9yOwLCglxVEvCgoJi5iT5FvWo2dgJUzVCMe7QJTFEIO2UDjm62gHVg+kTFxM1ju
ItA+sQpuoQvGfGP3vels2qbtP/VxmKU722ZxvFCuYX2NZ1rEwDJPnZteDD3nyIBIAaZaS550hjFd
VDQjKsep2haaDZG83qW9xs87VpdmZCxf2j6UbmBIM12CGNuZsU8Wu0KRY7lmfFWZMVvcZFqF2hg2
FJLv6jnvmTmqnO+NKSG1rDAyuDf6mo23XsviVGzaOG3XT7HKUEiRVPDNjWYIPn+Vq7OfyqYJY781
x55VG9BPH1NtaBJitLJuN92UMjEJII/apzHzhHsVZmsF7rMyZA604WICmUfDh6UiAO7CI4XPSgAc
VTyZ93Ku87qHFc8YFpVpXhEabTkazFa3obie666pX+YGqbqmmZV2euDfSfSfW+2uicEczF3aTSWo
filFgI67ovTH1hxQiE9iqBpvW86OG3/s5LCgAK3MykwaqBDW6HXTRpBpIU1n1GiY1DNVCcZzRl70
F5q4076bFYmuXpgotTOZmlsX2pC2MFUCU0dDKz823O49jKV5qc0GGXjMxKpL9OUTMSWVr+CY932G
opVEs/OSp6Mw9VeCpxORIdmgdM1bUHt6U2t1u7zXTnyoWFmbi8mi7vUnr1nlnjhA8tPGPlJDACIa
ewEYUnWud/pfKdns16qraF57zLit2lUsYvkmid35VoUw+LZZOXv4QVdfvj0Gf6UfO5Eltk23dI5t
u7s1iuHeiU5Ji41ZgHLus6RqpzPerL8a6ROFIhhd4xWTJXeujqxNT8bUtknq5H95Eyci47qVY0cK
idyNqgDwNF90E/Gq1MsZo99fPKTTSL6+IZKijkI8qzQV8uN2uQy99I6QoXMZAX/xeE5T+XoEvlBZ
rtxpp9mi84UhRzp/RsX3Vx9+IhEM5zEh/C1BbwTO6Ot2DH3Wv/GMAPGvPv1EIGhltS0Xg2djrQXF
RO/RuHWtzig6/0L0b52Iid3WLCYsHkybWHnW165MjtujuxC7Y2oLQVM9YAzYY/uT9d3bL8Rf3c/x
938QPGo5w6+qAhG8OSNBGhbnelCD/fj2p/9FLzF12vhTpYvtjkvk7IY0bNS2E41XBWSfy+yrW5Ts
SmGjo97PvLqz7o04WdOPZreKcONaqR1dx05aR0+O07TJxomryYj+HMb/eNWyuvvnf/Lr36t6aZMo
7k9++c+nquC//3n8mf/7d17/xD8vvlV3n4tv3elfevUzfO6/rrv53H9+9Ytt2Sf98jB8a5fHb92Q
998/P/pWHf/m/+sf/u3b9095Wupv//jtdzDN/vhpEVTyb//6o8uv//jNPKaz/cePn/+vPzzewD9+
u/pcf/7573/73PX8qLT/7mkHtvC3v03fvv+OZf3dYznEKksDSps//O1vZdX28T9+c+TfCVCVlicA
Duw/f6irhuMfWc7fhSM1Wg7XESY/bf3239/n8Oee8+cQcP//+vWPTcWt11pcRXymYyplAplLB/nL
d63uD1M05/ygOeE5T2unNgRl7G3z96gYNrZM9m6ifClvZHNdOx/53yR96vtn/s/Yf6qK61qP/hy/
WDDpupx9ol1+eHa/+G6vX9TvXw1BoST7W3umpdTJWhNRzuVxJOynti72etbX5Zg/1qW5d0vfRUf0
9tVsRvKHTfq/L+dZptKuNM1T10djiwJBbms/eU47b+tVJtdlFSXbLB+9K9k36S2gRHoJnYB3B/JQ
BSsuntusz9baH03LvVmmUlxVzWi816My7iNS775wW0lQewOyizUeLnWn+0vcGP01rLdzYTUlJWxF
aQQjjx3bmAz6v8zxUbcop8cGFdRTNocu7HWF8NsczmUYfc+Q/J/S5PtdO0TegBxpU7qmOqkOYJEi
o6sX+2ntLeq1FiBlY5jaAO+okjXoLXON/NqbyhsrjqHvMsc+RJVWJEZP1lbMsbUFeuqv7T6lNXy0
ovFzDPFHyWGeTWJy1qDBKHQxe2u2nbIYYBVW0SfGmpoMhmeDfA4QLsp7+Mk6nKwz3sXXRc/325Po
FaTFmc+WrjyZQxnxg2Myevpp6T+lxRIGTblz1n3Ri2Lz9vz5xWyV0H74GaQyLds72V50WRC0FnGl
Zv7oOWsdQBTtUfVtC/s+cXDevH251wai441JGjuzqCDk5IKnLRIYq0bOo2U8zfAbPu/kEqe8GLdd
dyPn276zzzzIk+tp1if0pLRAVK5redZPD1KHGt3uVB1QkhKMh5gpVcdXHi1KFJ4Jinq9XarjtbQ6
LnGOsLTrnM7JQXrwllNXHiqnu+KwcInD7FwPm9fl15/X0BqphBQu/zmNe5G5M4LIDcVhacNtZIkt
vU/u9VCfqfJOZsX3W/GEbQrHw7DAP68rgKLIEgRDWXmYo89zTn4NVFMsPof2uo3q7dtT4lePzTNd
7YBeStM5zapcENfhk+CxzWOPD3TNHhB8XLx9jV/ezw/XOLkf3QOEu2gUD+gYQeeI3KvubfdWTWCH
0Tmr6cnL++fD+5+Lfd+7ftibqC5z+qu05YHC4wrG/ZDmC8pi0/KNUJ1xaP7y4dmCCUELZUefzrm8
U5VTeV5xKL3qQ2I2d5bsz1ziJOH1zznn2d8ntUc64qm1aghXz2x7ozhAWl2iwwrmLNoQ1nylC3Wx
dPVVjEBh4xUqmNd0Z+n2fzNBHOEJwabPm3wc3B+e57xYVsEbVxxa+gbBlT6s7dKf2UZ/9V552KCw
6ppkHp+uSzSE78ORveCQUHPqBs+ALS6jynt5ex6eu8xxM//hVjg8F6makvLQLUUwLvdzip/i3ztB
/Wu8friX45f44SKNmKd8CbkXO6w3a7Nb1L8XbPOvK0jTElqySQl9svs6k5TxaEREq3VL0KI5H84F
rIGt8i1/2OGPb9FxlTNtbTGtoWNf30XU0O7Ky2NWU1P0t24f2S9pCfRO2/V0A5FGR/qg1Tc0H7qT
SQqQ55jNNtfrB3bvb9a62geVKrkrZaQxH4yDPy5S+zDdN2X1R7HsHe8jiqIJs899Nb3QkC3z3bK8
LjkfdlEOmuXuwZCv51h3weLUR0zZBACbmjzQSbepk6j1HRJdcPThrshkw+s9Lgn4nicZWgOtH5IA
cyierQEF4hxniMUmzB2ud011Wo8Y6l0rczZ0xBGXZIlHF3HZd7fDaCXbsSSaiGCdJxhtcdMXIr/w
9hITGRM/d8QFyc5frfti2UDqPlqrWC9G+aEMsSrQSzDfCHvpAhStw44oU8tvmk12sWCFWB9UEK1G
kEtflpuxG45bIQqPdqeXMfXhhRvc+IO7TT13CnQB7+REOCquUemGrJQm6pXlNh4iKihU8t1nx7hN
7aAePTPfDOg1kHoM7ntjNmy/cY8bPMqXq8TDqlUXSgbL2nkXFjd4YcWVwoZkITlt7ep9Yk3eViRN
FoCH5/hmoLKhKougYknZVMRv4qnRzXXUe5BYqQh9+n8uiIvkp6UrqR0yg+DpVTSbtQ6tYFhF8uS1
rXll2M54cZQxYJP1zLtGLNMlYsBxY5GQvKW8W4KkTd0td1A8gej2m0aU7q3I0/wR8sDeigUTlW6I
CJZqWnckQ0+beSYEv4nnZWskFQ+azmD35hDluylC8UzednezWpPYdXg9scQU5GAeA/2UA+mm+9zw
a5saFUPOciQqZGCvcXI1Falz0N3xoM+xApAorKDIdXWXuxFpk0DLmwgXSh9UnZNv5rUIPx9rqM2c
0qmw1wvZT5ldb61ljgK6iPWBE3fRtikRRBSGLjYoTAm6AzUO+lqlO9Oz48sIMjIYgXl9YVUthg/R
7FihGs5PWbO+b3ro29kxwu20uMtHz9ZHqQvSS6vUtF0hMG8Ds4wIBjo9SDlbbKMZgrxqNAo2G8+B
ZfR2APNU+QW+RriFPNm4fag2olKYCmfRbwZZxLvlKERHQqVQI9g3ujb6rWir+N2AqwZ/neUESW5E
F1Moh6suMb+EXuE8w+W6N2qpGz9Zmy5AucfraR65TvIm/QRRKoJdSReMXHPVTHSPpIM2m8oqJzw/
Sl5C0wLN293i15BAG5ouJcEwzktQ5ca8tWan/DqYAsS+jNOtaSQJSo0+RxZZ5oFt6nFbIz7dtLqq
n0WVmQF5SMXWhK+EVxfOxYpPYJMNXXY7YA7ZIwyP71LPNP0VaHy7JkyGMXISv+Ywtanw521jbQpM
VuPKtHB7f1rwE5ZEcux7JQpMpUD9HGbmiyKJoYJMGD7d6OxCV632wynsNjgAnEtYzujRXZ1uXyI6
jztOae7i2T4aoXyPeKXyq7a5QySKDXfFv+nilNuuYlFbp7edDf3lONspt982DZEcAmXT1taV2FaV
WDZp5uVHFknt4S7qrdBtFVhFagUS/hjHQ2zf/x8KhjGcMpvNVCFZ+wPK/e1dlJP+6ebgCEpTWsG5
6lgWnKa4Zc1oIvSP80PtGGlQjGhpoFt0gMRZXBiz8wl1DkPD8G8LIgRJrwE+KtblS4UaLgiZyNfW
aB7QA5E3IkV0rXtA9LqCXGyQQiC4GHpUaNXHfNXDRgy2hX7b6vxFWU0wOlUW5IvxrKzs92i2kgA6
N9uZuaphGNbcd4i/34rReobSLnffdXVQ4usmQQ131S1t4S8xQHbWF8+pAZurUl1vsSREN0ijte/F
JXonF1lBVrvuJuJGA8SSeDqncAlka7dbyvPSL4vYRfQNWL16RukvBsu6gFHHyWs3AXLmDxNu88CL
x6+9MVwbBDb4MW3vNquotZ9z5WB0C1xl0LrGyidMI/8vdvVVmif1hrRjQUWXGTBs3mPqTodkLj9M
TfpYk8kWjDJRgTOuV9Ibvy1hhjSwptAw7OWrO1af8qWAY516mgSaH+PK3EcliAILpxckTvuBU1kC
m9syZL1E05OL90scdYHS8tY13WvthjAd3VT7mPqsABPRvUaUjAcHtb5xDN5u3LZh1xPvao7h2IhJ
nmjp2OCvc7VcGJ41b7KQ+HOUjk9Ft7p+MqkqSE1n3HqIgq/mnKcVId7xa5chYF7cta36nE7xwxCm
z0XuyVtKn8VfaAMcUE492faxpydCxnxS5mVStrdWkaS7bE2bS7udS4ihcN1qvOiXzVx+ShLxjAR5
fWJX8oJpSd45crkxuv4undfkEQEwBeYM410bT4ZlXU9VAScbU30QQYlYcnGf2Tk+mkXRPYSEO16Y
IuNU3kb5oxl72b6Y9GFM03Q7awzBiUyu4Dd/nzt1FU40bm+bdJtMS8x9cxMqrcRlGNvlxvN6ddSX
mWdOWN/DWl7Va9IBG9FAfw7oIPFsJ/VaGrswimN5oEOh35ML2nUxXg3vCehi7OObLkNJb172Rn9r
qxeJLbmg8s2RmNhuv7Oil8HEUVa8N6MK8gUesdyJuN5QKrk6PVjsRsOe38utPSWtTrutloY/YjOT
N4Z9n3ejn+E60rjeh7D47KgX+kOLqEIFx6rOrpfAPpZxueeTMmvvZvZVm1M6vacUVPnvby9QJ4kI
FMiSkyz4lGc6rosG9uRhuNoucGaMxcFk24vTfMvXjsCKylFcRM1duybBsXNZO+xHsePG+L1u2KdE
w3z/F8nc+rPVv1DEb5hUFwpFmzCt7ajRvdSYILsxsBtvY03nep1/7zvyehj55o4rPXZzzkHuyeHB
bIi8bqa5OCSUzJpiVziDfxyIHkFFPM5XkR0GGbtDHlm+HD4Ys3XfV53vRlR7/NWpZvgMREA1yawG
xtgV6+GwL7v5EsWr73bnvvF3hvStb3w8jv9w3JnhdDEtieIQq0eO9oHbKVQq5YZ5R5UKE3MfLg8F
XyXu39vyIY8/rAOsCZUFgjF/ZRgU370Xdyh+2NqOMyxmqLLhgdD3YCgoQpmoiowLOQX8q8i+yPUZ
a/42jd819M95e+6c0CLf544FMIaHx3Ncxzo9+EyI4dZVL8WhQxsAtRMgwNjY47JPqw8F5y3d4wN7
IHA3qOBNFpr0WvLh7e/w0zFVAuPzEmvhcvxyTxPpkyRcW6JGqwPdZ68zUnh3njlVVFdZEbx9pZ9O
eVyJHVyA5FumzT+vB29Ewz2i+W4P6M+iSzE08Z52SucCZ35xP8QTsHdAO3BPpxg5cuXIrLy0PUg9
ytxvIhMddMbx8EKmKjvDmv3iYuj2TFYAEHk4gBO4osNW26o+rA8tQBC11tJshYE7sqVP8Zm58oun
JynFPMBUT9Op9wTWyujR2unM7A/GILv9QPMgWNkuP4Nr/nwUp9qSgmO+pVzbo/B6PUimW2ndkDpy
WFS5d8CGJ5pgKP1UxB+Ot5jzbhUjutHPrMyx5ETFUgsm9G/fLIQSueoCagVY/LTmK2yD1qh23Byr
NvTvQJR+ibrv352PDjNeusIDiITBOlm4m0HIslR5cwBp/0Yi0ONSZ+/evsTxab1er7gEmD59047Q
xmk6VOokKzIcrz70JFsfN8nIbAKWSJdFnpBNJNxfJCfpty96kg9+XFUcx3RAjoXHP+KURo4QVUdt
YtUH9rtxigL+xaajkwObb+Y9riQl9DrdvH3V7/dycq/MFy4L4ec6zulVj95qZ6IKP9iqpyJ9P8YD
MQoYbUEQW9DepdYkFU0HtuKaqA/10lnmYzdo6oHjgWd/3CjbzgocebOylh/dst/3HXkDeMZsY61m
5pndt1DcLCAwIvmYJ1emfLDweHWqDnCH+BGd5I36ziX/Arjj+KT1U54+t6a9xWZ9pg76GS091kEO
IwujIiz4ztcvi2WPKvVSATaG524Lf0Sv+aUj0ee4VaAwJNVCZIiym1oFbthFt2afl8GCvuLMkP9q
HfphcbBPFCGR4KRehlMPSJfyHNiHCzkcDFvl50b5pwmNlFFaUmsIJLy5J2t4ocJi6tXaHuIEQ4Ab
uxkrQC/fvz2XfkLVjxdxXfYIYWpXnzIfTqaiNkrL9mDX0buuTmHt5vuwn7E2jWcWgV+8LJLma1RB
1D/AdaedrfAmSXLIjykOeUpJr5OIs1s9g1oRKkP1NBKJYiLQdprlucaJHCAbi84sd78YPvBP28SD
7UjgiJNtxMg4uIetXg8EuEjWiqa/Xud+pAaGj3n70ZpH2Pn1a4oaVysTE5UlLfN0v8fC5NCOoxKH
dQRjW2w6aP+uiPCew/6+6d6hX/fz+bEvDfosY/wzznUQ+3mHkRLWTGgFByQkFOHrl6bsyimKayEO
qZXdiPobMB+WEsJPuogYoT3O+wDDHoTX+Bib1UVvLc/6eLYxz5Idx9fz9FEwhSkXmGvsNMdh+aGa
VKhq8Qp14pCxqxlVtQuH5xh3RTm6QS7wKrvLlWlbmHl+d73LvAFJzLLgzHgcb/fnL3Esv13TPI7I
6y+R4oCYR5fx6OYI2+5Vwy6x9iAyeXfT9TRr1MCAwxQ03ifXO5ds+6uJ50Aowf8x63CUv754HOZu
syaMRVsRUJd5CR6IIs3unLQ9F/z5i4l33Glxg5pC2WzpJ4vllGtyO5qG+b2Wl0RWfMRF+hk2/oEc
+ZuoaQJY+T3q+4uxMV+ocS4l792ZdfIXk881j4WuJ0zeM46wr2/YRGk5poOB4BxHQj7vlGaYQZxp
NOTn5Pkkc0t05xoYR/g2FUQ5YYTy/L4413fiF6U/4w1jjaaB6l+dNryQgF15PLjuoU7yzVqNNwma
dVvAtGWf+h5ZQ3VlyKcZgbWRJbeD9/msvO84uK9nnsvxT1rUetJ25Ong4+5sVG1O1oHUt01O6MmY
3ho0X3CGD1MynFFC/uJirG/MMevotmUJev3gK6uN1qpoJ9zgorlJiEG5LlRn3Xmt7i+mQqwPrZVU
l2+/XD/vI+whNvS5Zol3vdM79IpuqMSUz4f+6JeruvRGCGggSM5na5zOyA9+dTGXc422lONgIj65
Q1UZObobczwQmQXH01+UR733TEaQqP4/L3U8K/ywcM1NhxOxEeMBtuij0MvFOIYPJu0eUGjnZ16Z
n5cIzgGucDimChjZ09cWq1STe6JeDzgOvqSYEgOVeYe09r6+PVbH73wyG23EKcqCfGbITvfhxGqt
NE3S9YDkj7SC1b0WcEdvX+MX90IyLrNPezCZP+19tUK9iSl1PUA8vXNc49K02k8qrs4con6u+lGE
UAJDa9L/Csvk6+FJGqNL+mQZDq0DyIpr1L3OywZxfIa/keyHnTtaD80iIkzITXZug//Fm4a8wmG6
c/qFST+5epE5A0kbyXCQ43JH5OHOyxHdm4TaRRHF8TFhyyD82HFIFkxuVJTeED5CwkZ7IcfxLltI
G0wI40rDc10Cf9LnSExCR30hijk2glNun8ZLSnHUGg5xT1dMLUzCWq1A2WrTOM69amDhwvRc1+Zf
jYVHnxSWOWEhSjx5GmoMk//i7Mx240aWdf1EBDgPtzWXRpZkSbZvCFm2Oc8zn/581N4HW8UiinAD
Dfda3Q1kJTMzMjLiH3JkA/gafvloGCiA5MgGyNzqUtYfrcx6N9vkQHVv4V6fiQYqqK4RqQGsiymf
74GAJoucJBF7QA9+6rlFvaP4DR94Z1nl0/VdPbPgpMvADyWLdQfDcz7U2FgPsR6vbcvvqzUrX1Mj
tpoPKVKHnRJXryLqn0tp82Xaoo+ZqkI4H7+tMYl2OXoX6IcJlY2UKSqs5VHQXwqxuw/q90rcASG5
yURjzR6FOLckrj2zpibxiPc0f4y1pPMJS0oWambb9WTKpYz2nBDeq0Ob3ru+79llKukbMVOrm9YR
0Ljz+iU7oZnvTZlXHdN1kJgUwM+HJ/yHdZxrg21FZmWua+hAyO013l1SptqDAkhxE0FhXdhQM7HL
pDpngrZF9FSdFmbCXg1lDXqbLXfZny4Lfvlisy2Sfil8zCwslyVvO5aVyv7ULlDFAD4Ouoo4jD4W
+na19x1OunlP1whoYk7fpo/U6psluv1GNRv6gkWpPfs6LaB/3tagXMdfQbomy9PL21CyUSbVHewe
xYVVp+bdNojFalULzSkw0/s6b4qFyc9EKFOnSmPI8P2piE4ObR35MtKi0mAPKi2rwKsOg0SQMPU/
yOzclMUobbpEJPj0Np5cfDzHLPCYTJfIONlOtA2dmvM12DWSDekaSnaM5B85A6lL8aEDmsQV3rGO
0NEor1Mc3oaplR8i2tUrp0GfLmj0bmvFSXEskMTa6IhjLyRvM3czP0xTPx+ol5WyQauEsIVdZudK
1h9qH+WLTFPKhUxj5lxxX3Jx0enlcE/vB8hfQ2UO/WDrvnxTRep9Vnhvbiq9oTn6hNlV8B/GI3iJ
okFCQAdkPHFfsijHRdClkwbOsWfGCGIhr/lLFRGjqUUDE0KzxEhC64IFDfpPs+nJenMJch1RFATM
Nw0fbUp+IOemaNdt+xAr5ZNWtn9SRO+CElmuUpd/tS0tlzKyLVH40aLsWBrSwcr6R1m0frUpjfrr
B23mqoLzS/WDy2p8mk82YAyZGLhPTWQJ4HsOZXeXB4OJQKOEajVq5gsfYCaQsdMV4H1Ag3mBTB68
eRUnErIQog3ZxNsoNaZsOkDhjau0S8bxczvK4nISZco73JCT86xJINQFtZRs3oQ3SQzyPQheUI7Y
6mW2zXX39fqHnF1aLn2RG5+H3cUTtxnMXBKQHbCrwClvc3bUrnRV68OR3PyNojpogErxtE1bIeJt
IIKyaf3AfRBAnW87edCxwDaCOygQ4rfardRv13/e3DpbnC4OMNVZbVqMlsQ8jfIhYp2j+hdmP0+Z
Gfxy9G7f1NWf60PNfnhrjGgk2yqlwvOjBa1SaNDMEe2u6HZO3p3g90CNjz0XM2LrqQlR3rg+4uXk
+CqA6GnE4DMM5vx8xDyEAzoieOzcwEo1p0XiJu46dPpjoSEsdX2wyy2MsqlFPmmaRKrLlzMecoI0
FMVJ14K1AOTIF/8iXLhwAV6mOeejjLfVl/hkAbfCSrQsTn3krX2E0WkZR0oPqsrunOcgeW2khYfL
5f13PuLkIyIs3nqxzIhZ0qziYgDt1a6ASq1anN+UaO3lT9c/pHJ5sxikrpSfwJfyNpi2oDXkBnQH
RbETDQV5JI27OiLoAKJgwocILJYAS4rG3KHCG29giSV7zwGWoydRt+cZ3953vLQfIIYkL0pnlf5K
QK3qJQ0Tn3ZcWft3VFQFO0/DNxjCwdaJweIEgaN9w7gx/IWGKdI5KNwd2txHG7tM+z89sM+15FfD
LzcVrRVP1uygmEL6JkRtu+Q0MLNrNdpbXD/A4XkyTmLhEKfoVaCKcvIbz90WNUQWlLXsqM3eeeEv
7Ke5b23AGqLaSdauTu/XvNchwEthdlILTd0WEJy3qO2Im+tL+vlQP7/fIEbQ9YIzRnVXnOYzoYEL
G8jn5OSbFXjHUtd3qVjlB9j8Ds3DtjMeUOaXbtIhi3Zq20pHOUDUF58FcKBBCnRwKHtE+4Vio+KC
DTpK/QU0VV04w1MyFV0y7n3yjbGboUjStA6NT0LWJihNnLw+rba6XObrqnfQ/kAm0IpqfW80sb4J
4644BJQT94gjio9ylVd709PVW73UMnwkXes41Hlo672LbYNRye+5A0QOTqu8LjPfeESJzDxGo1xy
Z5begybpKHMqHlXmGi+Xwq3qXV8I4TdPNYd1W8r6ngepvNfa2FhoVl9sNp4PlD4Nao0q6fS0QFXn
clJRotVsdvO9l6ivnioecyPZSo30srAJxobT2SZgLENi8bnm5bHIeR67MrlHHWbIQLlGOSKWtALg
euaBkm6RuFNea78RbQGRkPfUCrtfRe+hdk8x/m3hZ1w8ZiDO8MY06GOT6FFeP/8ZoYXebWKmhm1K
wrekRIQmdNaD5wCxafPvedkgd+MHhw62sJpX32XFWSDXXLaXPn8BxXXuCVnnPjz/BQGysEgxBIaN
Eg3pDgIUHpJGpXwqqbGvgBy6PzuAz6sC0ZOXjH97qJB5OVz/DvrlfWzoMsPDn+T+h855/iuSDE2k
1nTzE1o74W1X6j88UMUbDHcrnLZ1/yBlMOf6RIg2AXqcSBFabn+IWnovre8FT4hAGjuhbMNbaMLF
EdwQJfKkQxo3AmMRZHX61JIPvetpW3/PJTG4h4bTPMVSCxwOWdbVqICIvHFVrZHcFtdOgNZMWKEN
0riRsmMN+EPI3PHceIe2TxtOFTBqna4/cnKA06s2/62UWY16ZBW+WpGf/PE8uIZNLjqPYtP4+1AX
jRdMcTrcKWJsnmLNQIXFMO/NvktRlEZLvJClbCUnufrgaoV2TD1J/m62oX+I0Lyk6BhV2SkXkDdR
UVm+8QqXIjX4+ucEhVc6QiBMZSrjG+Q/6931FbpYIH4cmA4opGSrlCYnCRN4TcDnqaHYpZZ8qIn6
u+z97JauIPTDNpe2EnJTC0NephcMY/LKpfavgpaZ7AlUpOIQwnZ0SjWUBITmjRj1O9XFe0donrKh
2lFNuQ1z68f1mV7mGLT9oPHSbkUAjmvifCvmheWEbV3FJ7GP1kUX7PIy3snddzTr3tKh23WWvpSu
zTyxGVNnkjIpGyXRyZhoZIodyuHxSci/iT09XEdFb6SJiw+51j1ERN80oLarRjwNFKs0TVyX6b2v
HyolfG/q/GeMQc32+me4CMZ03SiFymMJiXf1tO0X124eWsiEcfOr5SpQnkCjCXWw16z+4/pIF1tr
fLmLY2mQl4ksS5OkzqPy7MV13ZyQzttkovXSRgJyj5wIE9CfvLCrLpOMMZkZX1yQtvUL+FVmOTrg
jMG0CyjdqF22f3tC7vUZzY6hfBZWeUNetAqksJRjs5f+dwxBCXeu0f+8PsZlu5IbDPSMbmgSMr3/
4xD1JfuuNDEXkWTS7I5CR+2i0OS7OFfm6JI61KBAPAa3ufeWInrTqG+DnCzkJxcbZLytobMCSiAo
0Kc7PyeDiShi7wAHCJ0q3YTo7B4Upa3Ah1Z+u8rCtnq+PuOLrzoOKI/NkZGDZU0bMIhr4sGnhrqd
Zxj6WNlgbCSjEBb2x/izLxIDci4eh2MBdXofjmTtuues2nqWvnIpHP1U/CYMzgKR8WLTMxkwXZ88
4LHfPImn8HOjJEY+ipd/E3BJcD9IAh6ug1O5G7MdIA+J8ECuf8G5uQFX4QPSYFI5c+dLhoR1F7gx
QTyteTMNlfpK1QwhzCbbXx9odnbkEvQ1Aa/QvT0fKFeRghLiQLO9DLk0w8dmJjTSD3RDkSVDBHpD
IF04D7NzA+cE3AlaKCz88yEz/Ftx80s0W86Uh157ANd2q0gL2dLcIHy6MUjT9uFddD4IEtxDbVnN
CBGI/3hC8igI6YMWmd+uf76Zo6WPBFMQW7RLLspCLr4STR91Kh0ySz16vVgddNdvfmSlVdzoua/8
a/l0pG8DZTKAGY4Q20kOiDIqgmSpotpjA/ygyhC76lTVFx7vMx9PB8ah8JAUxw70ZJQ09yzE/5mV
UdJ1LERM2of4gH7q8frX+/QvnBxhtgGhiZx2hC5Pdp/WYG8GYli1fa3WH3wB8ldUSvit5L3UQ6Dx
JfRqg6LGUCmj656LA7BmiJnKaFED66mzmhoJsjBW1jhBgx+PfBRsaW4kD0rSdoh5iJAVzbLfIsnd
bkPeXWiqkLOWiOH9hGcj3gn8sI7s2WqfTVHw95mMvh2C5ohjuZX82rSQJgIlzPBJ65+Rn/H/ioHf
nADFxT9zoRAhAjau7aAu9X7948ycTHDH9JjHujJ17MkxaaKkRj420G2zae/CpFRWiOnfF7wxhKK5
VZv4dH288URM14JoDYCV+ghP+sl4GBKERujEup0m2m3pYAXGODDg8M1JuptOsh5TM6fQZy2E8ZnL
QgfLgcOFCP/joufodD60D94s9iB0MfZfWXmrV2G58G6ZfT2BSqJIDliGSY57/ssl3PHQ9nUxNW25
R/tSS8u/gdTfAdp6kzr5Kbayj8Lp946bo9cLRvj6t73IVDm29BnHdjVvtwtih1YG8eBnAg5jaXSk
0bISnbte/APlZGOZ7UoIwu31AT+TvulqmjSfmC+3vjltGntoJmaqrxk2hmSqvlJFqFByA70Z25PO
Q7pTxeGjEkGrpTjw3RqdAa8kqaONq8XD0RWLeqdHHdKXZS7Cjk2jZz/tDBpYg7CSejTuDb0bcPkS
egSwUaNf2Iwzm8Lk7qMNAU6EW3ASgXwdB0u84sjL0LRcWUp630hL2IqZ2D0OQTIP5tbEsOR8RwiK
EDvqOEbCKwM4j5WBsVFC6MajomjV/aPCD7i8sTDJH5Bkgd5P8/SSHkIJgMAEt6T9xeRkT0EpXuM8
9Zdv/FEBm1vY83MTpLRsaXSkyFumd7vcIvKDPI1px8rwIHTSeySjjDueaL2MXq5vuLkFAxVFIkYS
QZFksmBDL+NlbrmWXWTlm9XFT43Ou+j6GDMRCrrC/40hny9Y7/QdEjOBZcelt9dR2FMS4zZnYrAK
s1evw/RQqJwHizN8feCZDzkS1Eb9KaIHafT5wA2eCmKGYaDt4ERxAPfTrT4ra07R4ZVC8rgQEmfC
BS9LlKBGDhi1psnHbPMMm3vLd2z0rF7LOnmWBxKxtn/LZa1ZJ8LI4TH+PWEC4MPWlAHes1Un8bEF
a1ApRebYg67uNUG/TSLnVCJdurCIc4H4bKDxY38JxFFitZKqMVAdUIxIk/sgjT4Sva9XY/CNhkTc
xpWxx2toX+PNdX0l574sFyo1A1pXhjhtEkiJ7qoV+jhsU0P5piDS+wOMRLHTqii8VcWmO1glRoCe
3hdLMJdxd04iMrw+5bM1qkHYnuQ69AecSkpUx+7SyH+JGjG/1SP9twTpeU0CE4GnCqK7tOqEBCWC
srKVwY1xTovam6KH33v9Q4zLefFrqNyT5lFXhVVyvgp1lQ34WBSmrWp+Sqsjf/Uk6bFOzd/Xx5ld
bprBPAOxsMKgcbKvUpV42KuwTgP9MPaB+Btg2bR48hDvjUP8xJAcRvl2oUI9Eyu4Pf5v2Mkui422
TU2vNm1FjH6DVH/S3eEmQAEp7sUcumR1P9ZZuRf9hXM0FytkEii8AIkYtC7OP6xVulZShIFps7X3
vpXvUZ21SUvLNQIJC3Hps+s8XUXUzGTwgRAOLilWZsWZGRJmmYfFgxfkmT14MEDDtPQ++kqVHvS0
7o4IKmvbEoZ/sSrzQrlDtLa9r42u2og4j97kTtxvC6QccBsm0GSVKdy0epYdIvQF8HkqvE3TasG9
Dz4KTxM53g+Fg5EwmgxruULgPsv6ZlPGfr+KElxcru+gy50KzBK0HW9UAN/mNBgqcRky/8qyRUwi
9mbuSCtBTKLbUY77eH2ouehA5jOyN0SEuKav7gC5mKhCgMxOdQrSkeN+pGr3QE/7R6a5O0cbnXeS
f38N09YYS4nQGAhMk4MIijgMFZHUsPEhYWNb+71xrQEn1ihb+JBzOxNyJq10zBXHctD5zuQwgBAA
oGI7ag+kTnorkRxZWbhMRVG9sDNnx+JtzyFARRKqyflYQYJfm+Kbhu010OSrRHxyBv3g5RlS5Ui5
/4dgpnxyj3lLUqiZnDmM2oJUSDkGBiY+axWvqy2i5LjSSEO3cIHM5DlwXqjngXvg+phukUjOrcGg
EWRLuXAsqNo1hfJxfRfOfjuWidRtvIunESSll1Qng8WOKJMn7BVeQ9mDVOL2EeXBYknC6rLJSqMO
dDHCmxKZNhX886VqY01OrSgiQGPLEO2lPs9PFt4AByq60q+IzuWvTLDaP5kilrde3JS3vicb9x2y
Pys3yKM9/njDg69V3aZrFGGlxpF60+G0tRDRPxXdpsFOpVRLBYRSKtfG+Q816Zn7VlZYdtUpOtyp
qn9M1Vhct33Wf2gNJquNoPVYpCf6aghi66/caviKFugfFCKkkBAnhJMvCP4rb3xhL5difBRdQXLX
uRJV/+EaYIuMRXLyjYv6U9vqhcWSYSPRD9ZtRDf1Tmp1609mat7Pui+thcLQJQN/pMSoMiqphmGh
yTjJUSPXlPBLJjk2a7rEjo/HAH6M9EUyTX1wlLLEayNsN6Iaxy+i2IvHBgTPhsIMMhVe5N2FWYEK
Wxk2KHik3kGrUx3fxLDcpqrhbmW50zdCHyi42sKHVKRo3bZ9vIoac0kS4pIK+TkTGljU7QyazBcR
0VeDRmmZSdPc1n6ON+OQ3fRK81DihJhbIS5UUrYm7Gw90XrPUWm4fgDHHX+x0eC0/f8fMMaALxkq
HSX6m41o2Q1q5lu/g61lUhrZeznm9teHmjvrYzOFBgdWCBeHr9dkVJYcy7ItxOnWiej7G9bBeEuE
ods2ubZEVL4cj+cLHXKSX5QT6UacT63FV0o0ESE9eZJ5FynDK+iXVYtOQy0Kv65P7bJVNq7jl7lN
xhrr5j1wGceOEhX3r1SqhYOAfvZT03p/1QoPOmxWuvtCLyKMyqX2UfGi9jnSAJ46YotCKpCdGx3b
WlziPd+5Tcsw/n79N44Xw8VKQw8gL+Xp8z+CQV9W2grcUkNFyrELHypRA/z7IBnY2yAuUkCcDPJS
WuE2qi58mtlhRxjB+KYEvzkJuanaSiFlV8uWG9fZ1Wkc4FbrRBuzLqK7UCnenRadietTnbu40OgA
aS/Tu7tAD2hxWvtKaVHtyFGAGnDNWFOjLnbXR5mbGci5sRZOGKJUfb6/BkN2CMwyo3T5uq4+dAmd
rW6HtEyEm9j1sWafFl8Hm5xTAQySJfiqadep7bjxbcNNZRibqL6Jpde4/YafM5ow/b+CTtnWVMep
HNG9FYnx51P0dAx5zFIw7bAffmWB+9h24mso4Zl4fXpzn/KzlU/FkALO9EHOnZKVxRjQazW782vn
oTZh1Fm1mqxVr45XpVEt3CGzkffrkJMT2yoCalSCZ9mR6yngJOJbE3MuAZEyLaiOg2CdJCt7t9Lk
W9NbJyXOlxK5uQScWhydLxp60CLGb/LlPMZGoCVF6wkA9bO3IXWOlVY9pNlOtHC6aTzrHR7Ff4jA
UJjHiEgH4kI3JQJymlXBINjWsMulcotI+tpIguPQmvvrCzp+vWmw4UZD6nesAV5k+l7Puax7AWFX
4AB9s9WE+9J6FKsl4dNxA16MAyAc7hvzuSjFtbw15NZw3RN6W8YaTmi7xQwVCSB8jRaO+/xQCCWP
eixU8Scpme5TY2mLULD1IPFPNHjMG6OIo2ObqOJ/GYpwCYkecC6B7HxrDEEFyi63HFs3PO+phhaz
V5TQP0l+Ky8s1FztACwpYP7xrXRRqC08ZKFMIRbsEEJ1t8JlWthWUYAEYhqnR5xbGxSnIu0NkNiA
ElM4LIw/91U5ArScwbWMWgznU0VXu8eNzHJP1KP6XZH5/fgw1w66Iy6xmOf25JehjBF89+XANWpv
4PTmuKcuaE4iKZYSa78FqVmV9Jn+ffuzUShTKDJN34t45lalnhWSe4rEZJuVxr3UCnsx1G8ET18Y
au6uA28BGpNG1hhLzmdV43MmFJngnvAzazCidX9m+hI4de7L0TwAADmigC6QI6YhNN6gaO5Jxv/s
2A1lsQs1uXiKzPKjxIZ0YU/MxmaK3xRAKAiPWJ/zOXVdi09SarApVE/ap3n1uzQp28TeaFVXJsVO
VDC3wuz6I6zF+jD4YYP8p4aIyfVlnAvRrCG3H9MG1mKc/46wjmq51ALv1Ej1XW+mb2i+/sqz6mdW
DNui0F8RaPkPJRJLB2v8yYAFhnk+ZNfCRYpVzz3FSgAhD6jzk6zrDfZU2tImvTz6Y36s084nTsO7
nQwFsFJui1oITlWr3wypuE6T5Ec49De54W18Vfzh11K7SpQlDNf41SYxG9UGON9jHgq1fTJuWxVq
GfSiZrfh8OGmzW2FhSdqSJKy7rvyT9EWC+/Tuf2kGyRqwKuhXrKzJh9VDEC+O6lOIUORf4Z+rt6Q
FNZrXjrlrq49emGYy0lNdgtBxbX10DP2lgNJ4fp2upRRGFuj0BF57FEroggx+R2S2pdNI+l221VC
tGrj6ldkmahzIh61DcTSa7GKpCRvpql0DPO6uZPyIjjJRlkeC8NKDonnC2slDLTNwi+bAR6DwKFR
AJAa+NnFjSOEDebiim5bafpoCMNjMQBn1ZvgKCbJgafnPhKVuzhz6nWdqy/XR58JLwxO55ZmNUCZ
aZ0pFoZCK2JHRx0nzZ+6OHVPKXL6p64EcK/F3T8TYVmGUQ2eQUGwAzI+XwaBeqNodTLL4NDRRVrt
t1iId7Ff4TOdJ1gFmofO0L21KvyzcMg4MiprI42AVsS0JRMgdW+EuWhgvllGp1bK1Iei9d1j1Rr1
Uk4981WhLZCHSBoAGi6I81nmuI20daDLdlznDr4cdbsvM2s0uhOqVRdB3Li+inOnDEKmBpEXkg90
icnuNhzHDAknim2G8U/dAcghDKfQCf46hvtHyeRNmNPjqU00L40Qk15jd/0HzNyEUPF4kMFuZtbT
aB04vmSKoavYihwptx7S1PdSYcoLwWQmYeFVSTWU2jjE/GnFJo78UitdQbEl03jXQuk9Df13JfP/
XJ/MHJCSceisjE8vGpWTr0lFrfSSRFHsTlLLtayV+yaqjpaf3gyD9g1+44c4lL+KvLPBkt+acvtc
BomysKazk4VuOF4P1OunyYXakhQGEpOtiu6PW6QdhCpxZ8rZ7+uzvbyKULCgIEuNgHIz2NTzvVoZ
eiaG2BPbddbuM8fFXXX0kYnjatfDTFp7WYRnkXBEsP14feS5GWIOAcqfBtolXbosY5RUR5CZTC/r
pNQKPnqgW76rrrj0+podigcRIEeS3Yt+bB8poeS5TDIMgxtnSHeZ4x1gAywkhHPDUBmlTQY7bFQb
OP+WQIy7rEksxR4wJqTNfVP21rchkb9d/3Bzp+3rMGPu9CWb7vQ0NtVCV+wav7VNEpTOXhereuG0
zeQKJJ3/N5lJruDFvuPCEVJttyNNXBm4Wx6dLMOrO8Dy2igwvG40Kf4P2x5gGD1GRDdHZvv53DIk
I9O4Z9ubjpL9lKoueMu8DiaGYOYLOcEnMGWSDTEA1GZiCc/lKe+rqwMEfSJRshVoVCdXTcq/voTc
vpqXNeDpcqA0ygM68YrwW428wtqisb7L3d58aPHr22A+1a1d3J2/G+i8vkDUb298I6zWsdfpGB9H
lXzbJ5bwNhhds5NbTIuKVEtu+lTu1hXJSLeq+r57E/0E1VzuEzw9UFYN+qzaNL6Tfw/VqnsMWpcn
YSflpwzLop3RR/0+68pw40Wptcvo4berJhVqXiESjbYGP/ldOUj+vmj7cI9tdfJIlbk/tlRcbjNQ
sC9dpPgbQQ5e+yG07noPZIAUCNLC8Z7bP1h+UfIA6DFqT5yvpB7FXpMFmWzj03nI9egowg9JWtwk
Yvce4Nj++qGYu3OR4COejFtWnF5BvMAGJfcGye7Be5ip+xLELirmakZHppL8hb0zV3UeU3fyd94n
I+ZuMju/qTJZhqjdq6JwUvEI2vmUSh4QV493WiBHT2ZgUheM9OSbCGUvhotzW0j+L1fV20OJhu/W
Rz73NR5S+c7S5SUi2VyMQH7eGHEgfJDpC4PbQ6Vn3sq2kzbiWhsG8djG7pKC1NzlYcBipvxOIfki
4MFko9IfdgqaMYj2U1NfeRGKKimEVJ+8H0Vp4UeOTe/KNJY8aediLekOz7WxIHTxzkdCk6Ks2yi2
JbTvQ9D8rmtnP7pDX99Wc7sYQgVNUn1UF5l2SZNeMBy1bAE0Wu5aLJRu1es6lCzVePcxAF/JeJZf
H3FuI0NE5SFKUYZreRJ3Q6zba8hMsg2C/R2PCQC5XvlWquh1olj/bwa2COhRiAW3KY8CADyOpuC9
FlIMdOVUtv0WCHPsHrMh/CWC/8fh+eX6xOZg2ECwR/lo8G0U8saZf7m3JF3m0pA8jS6UZnzXYrE7
GHnX32l6qm47KbPWplJqaxNxJSze29zCaaKLtk6HVNDKtVJvL/QAJws4cceURuyeTJpsFrrYGhvo
6IjXiLXFXts/CpRtdilkqG1YN+EaN/fhw1L99lbO83KvSYX6WLievAlwu9bX3C8IciuVs1Eq0bgL
aWJnKx0661aNDGnbSr28CrHfeUnYIusID/O1mwbNf1h3WqtUo0cFUcpJ51+H3m5Udq2p2aJUumBR
vR96aR2ETPweAUJfuGZnNhnoDB5iI7N2lBM+HywOqlLiWU7WFzWauy4i3Wc/58mxc8Y7zdeWnl9z
D/CzxZ8kLXKLaJuRuSx+mT7iynyjdMZTiUiAnvpv0P3cVZyZm9YQt7APgk0SotyOs4PUe1sB1Z6F
+c91+ZHXAs+EwtZoTDnJMyIDSw3HbGFUiLp/nxuudrKCKt5lclmuW9Fw71Rsem5qLXPvsgG7eQBz
2qpsi/S2C7NdESbrQSWyxnhL7Acy+J94kbibOGxpXF8/NzOlMFMc0eQjap3EcrJWSS1iKEp1xNZF
KPfYuGhrebCG4+BL1kaXCh2MgWLRS3T/WcGbDsLXkcdL5suBDVsU0OtSUBHbbNZZ8RRrr9enNhPE
Ic5A8AdvBaN6emmXWhNRcog129crrEtCtDQtLULNIIyWKHhzOx7JUra6RTUVwND5XAwrS5PWq1U7
HrRHJSgPnIF0k6vpIQjSpdb+3G5nSYCV0wBHyGUqJyKgGFSPpBOcEPPmIa97/5ec9sLKpD+6D9JC
hUac+PdDLWl2KUs8s/p82FexH+HaBNWx63UyP8dZ0ouapAVAwKiMU5QANDgqZk0vl0KGx+ySt754
oVvdWUZibPpI1hY6fHOj4CzBXwxDf3ayY/3Up2eBYPdL1gTJvdML/b4Nk7/X987kZmYq+rhxkLEG
u08Nfvz3XzbngG4++jBV/uIbyluh9mulsFa44NSxeqMV6Y/ro01NM8bhwNmAqB9l+cBRTK7llnLg
KCqZvrg4iCTUqYJuh6ZZ1qG4gccrmeImC59KcnUN95s+31metIrFx0a8cbVuxd9G3wbLMR5ckAZd
SegQX03+m9L5VvkPXb7T2uew213/2ZMD9j+/ekTjqUAP+FaTX50jMQI3skxfeiNUj0WvJccsCcJ9
1FtLBJvJAWMooIx0XtBLpWpCC+F8PRICUzsUuvUsZi7+5dVPsTVu9J6cMCqThYf23FhUEOHEAb9B
OH4ylm8WQuJbvfVcO9oqi73HMhjulBFZquXP17/gJPqO00KcBxUCYPmjdt5kKKpDRVnUqvXchget
c1amc4T4TPawEUMN5fbw36eG+gTv37H0w8tismIh/nW6EFfOMx5hD5WHDVCSbget3uhq+Ov61GSZ
JfnyAGZuDAQmjCYu+SbzO1+yNBw8uuSq9pzmL7GlIjTprFmxNXOsskf0YdcNfB3+HxGpkU5l8KOt
Xsb/LR+bFlAuujZ9OmD31uz4pz1gmus/cFqJ+/yBXA/oC4CXJXBPXllWWCsG5GzlObSau1gx12J4
HOKjq7rrstS2mSGv6vZWd98AaT/HqbKUHU8Lq//7A0ZyIiVrdvXkC0lyiNJJpinP7I8bjA5H45+s
EDZDHt66IbwloVwPUvV7aAd8tpaytMvTa4JbR1+OBJ3a/MWR4nmTUIg0n3UKjhsA38laKDRvLSfK
Pz6nkBwhTQZDSIF8pCFPgfpYZVKMkR39eRjCD9Y3Ess7nBgWHunTCY2jIBkI1ZMK7ihhf77hSij2
cZZ4xjPq/w9NJTw6qbnG6mAJ4DE7Dt8MQw4qmhQ3z8fpVD2U4yE0nmEgBdu8ICqDGBJWrlY12+t7
dHoNfU6J6I4mO20UJGTOh6pCQYmxwjOe8z6+S5P0xmycb2UZ/I11g9pKv5S5TkPf53jk7trYxRiZ
QufjCUVU51I/Tq3aVXH2EbWvSofkfxd/XJ/YFPc0bonxVcicPlU+pltCc4UmLJpKf4Zxteqdg5Hc
K3WySzEVdeQVB75o1EfJP10f9vJ7SlT+2IAkDwDyp0U5RwtduDEIdOZGuRktyHDXsNwQX7SjAJnw
+mAXAQZIJCgPHr5kaTD0pu3uts7i1Mlj+dkPw41fZcdOPo6WYN5oDKY0J05CKPzSmnerX5jnNEf6
n5HplpCKAZSbtmITh7qGkXbyc1L1OqhFtEpFX1yo4U7zUK4rRHZB4UEJRTLq4liHJZp2qdIWT7la
PjSYvqWdcjAdd8PZ/FMr8nslBT8tinQoXSHqYSoPw1Dga+rs+9RZuEnlSadz/DEk+SQhtHDoBU9T
KLUrh9oHcvXk4dua1sdazjYjTUbB4tMvRdwYd7n6gYlVUh97XV4leQGDVtmJSbuid7FzHVTlgKTx
31nqEuJ+vFe/3oX8OLY5cMLxNgQ4NTnHhpumFa+U9ClJqu8e4uuJL720+tuQO9S5/YPSOvRHl0SX
LwLVCMyEHjUaTCE/Nj3NYNoLJ1Ck+KlO5GDV6OZGqaOTFLULu22qHca350xZAFVogwJ9m357LdM9
NUeS7kkWrOZNdpVinwW98kGDxtv3A8qs5iDra6cpeni4fvHcdfgzoyrk3Qx1Y94GQzAcaW2Iu5ZE
+IVI7mxxpO62rmUVT01EBaXrg27v61lw31lJeNSEzLtNHXwyKphFT5ii6rtCMPWj2WnKusYa6hbn
jG7lC0kcr9rUXUJQXkQSejCcLzyu6Ptq6qfE1JcHQlfURRdJrngSWmfrC3/aTFQ3LsYUUoDlb2ct
dfIv1nIcDzoF9bQRdjdFHoltlXS90YonHiGBscKO2PXW1+PVzJTwgACsTjpEc2baYOqAaqaS0sun
MPe+A/7/k8vynWmFRzQ6H2V/6QqYGQ5EKC0zkDhQzaYz6rWsILkupBOcCGmVmNlNFRzawr9R6nds
iq7P7eJioxEI34LHA0hUYsQk8ZWUlAaBLpcnSW+LDXZMpFoYTljkWrvrI10edV6+n7c1OQ0NinEh
v2yM1o0CKTT05EksV6aySnHxFVYlRV1jpVbLizYzHG2J0VaLCjlSIZMb2ygo/ZeJili82m2qIkZB
7rEWd1XrPFRBsQri8ca5PsOLrTg+VsgayZg1gsu0rgL7Q/b+H2fntRs3tm3RLyLAHF5ZSVmmbMvh
hXBkzplff8fWucBRsYgifDrY7ZatXTuuNNecClopLwg4ml2Xu6WD+nU2bJ3HtzLH+aspCPLltwQ5
OY3lgeycgP1E2gu2YxKzsuLq+acm/JKrf/So3lGU2QPLtvscCQaYLpN4b9bF/vpclwEaSE26IE2S
LeSQACEszk0hsQga7JkfNXrc4AAd+seM8ty9U6K82luScmpnWdoPRbjlZV56DzgowJqo0vPGXJJh
OnQTI7Br5x818xYXHQWw2740D7n8WsHiihuR/bFhW1Sqk6EFG9O+8B9EGh3YLXERDSQkms4PcV86
jV9bUvBx7KQPqE/Bempv9BJfniIxBLl69B4VCknLlSXlWcyGH3yMnZM+N69JdRtZ1gbq7tLNFBMB
FMSRpVOB83o+kTkHW1/osf+STkVq7hwr1B9zPafhSh+MDsI1DLBN1OU4D7PZforl4uVfDxDYW8Jc
njgM4wVBQ+0oQ0sQHH6csj9J/speGn2zr6fbKHmeTHsjN+Ysg24opMgKCkEPmA3p/1zMty3IyAyl
Pr8kZaQ88J7rB8tCHTqMJ/S2EYV9BuQinyrEEP4GYS1Ft4jk5hkkkGbxTSJaPKLVqj9B6Rf9Gmar
RP5mlGfnmKTWcJTyZj7VJmWNkzOaEdkDS6+Ps2+BquuU/hSFc7oHkKftDEQ8aYPv5p1C76s76DGA
/y4annhSJgQMq+KLZkpNck+KLbEObQtu0B01ss1lWffHEfzDs4GU84niEfK/ZlzsmwC4kVujNvCj
qCT9d+XUdPxAyv+VeRCxBtSrU/WzNRWHmrxCm87zbo7TXsgxaMmTmQfZLkIS/GPl193rEDa4f2HY
flSVKtob2aTcDnLXHCYVAzjWVvPbSuLwTlKi8kuadMMRYzHukLGvP7KfkOMpUE1JAWWtIM8KF1bT
6GA2dnyTVar5IOWDFbum2qn7vtHCz+XUFh8zRwaWFmiSdJwsp72lhqnsyiFsI5wGzflEP7LhzXoc
0qUQQoFpxP0RByRDFTtLNi7Ghdl4s4dEJiY+s6DAPr8XwdA0UJIajVew8DJi5cRfyANCt7fL/VGI
BaKSeP0mXIYLYkw8RLKpXPuL3se6shwpi+zGE4W410rNpntpTu290fjkdxK13vPnZvAEmkG5O5AP
GmqsO0ev6p3cmeqzMcv+ISvLYSuOWXUO3n0w8Rq+M9m2jXz5POAcUAGUXqSmvusG83XUhoMsZYep
lA9NEbLvNOkRtT5U86y5Bp/PNtOD5VvxTq37h86JNy7z5eP1tmCUTQFREd0skX6FNAeGVZetN0S9
QvSCooE8Y9Pl7kEoTffamD/ZZtC4afdZGr9e365L90zs1n8HF4v2blGcdOjUMUxbz5Qx8aF/r0vV
HtFJ3ypRfvc3GpIuDM5iqot3a07kNi36rPU0BylQFDDt6nR9PpeWHEgFrXwgcuiyxrSdz0dPITZr
irp54d3ZGYVn9V/9+ic9bChx1p+l/Mv14S6WD7NDnpq0FiEyELuFG5gpddQVdTi81JH1U9F6lzzH
sy9pX4O0QlpN2wjBLtcPT1okGii7orm1TKdERhNGGWxGXqvI3wL0SQK73V+f0eUtAcMLVh7yGAa6
gBIjHSQYq4lASHQ80Dv2pTQgVtHgwdsF9FdfH+zyfaKzEMJkStZUeljJ892KnGKyiqQmvKorJMGl
9lCo7Q8Yal8LpzvpQf0wxfYtFHz/CBGDOoZgX6RkaYmAsOHCfQdmpcySOXl2Yg5uWxgPnarbrlYa
v6/P8ML/ESceUihyIWTHL3ov5kAOTQ1pCxHQKYZHQJfVG77HUh+cyYjEsigwkJwRm3e+inqZyM6k
562nt8mXwH+SneQp72eaV6vfDjKDhAa2mR3bsdzVxRSLH267RnumSdXZNxMVj/qnL6U3c5kbroYN
pw/9R5oEz+1YfIx7dAvDH23kP2hGfxf5vA30NhtZsMthmpQb+2kKtOdctY5RDU+KBZ3wxpFUL8+k
gHs7uOZQjl9q9plJZeeGOTaefBf32asfKuRTop5sTzh+K6voG1Wj3u3qsEU73DjOofUzm51s1/v+
B8sBFhCH1ncqFX/1WSr2A6p8e0zXAV2hk5ZFsdvFxbFI+5eqMp7CaHyypjZ0r5+Dy8QVTdPAY4m3
6WmmhXrxUvi21lZNZbde0ARfrbb6Y+Q3ffjX+GxE+UGqQWtMSnwYEWsXismizgcP6m2ETGJqo01G
+U+0+wKsHdGj9tPwt9JAz3z9Q14+L3B6UePDgcW5JIt1fpCGyJqaZNIab6oDee9HNpRRkL7/6yD/
kYUGhMBKXHBGpKUJFUM4l15adQYCWnP+Uhs05Fwf5eJhVhnFoeojcsCARhYvS66lmlKRifJAR1b7
gQ0eCv/eQe9xHrOHTbNzec3Ph1uYUfCT1mx2M9oYrfm9rey7ZrT2m6Nc7g/cRBSyRP6GyscbIOWd
sQbNVAxcg9qb8f13VSoVO2Shry/c2kzejfFW73s3Rg1RZyxaxLxZoafIbGbja1tP8rcxK7fCz8vX
/2w6S4ADpLhZXmp17aVJ/mNosz+I1TQfdHmE4SfrdoUSDDtdC0+9tGFG1+cITEoBuUYBc3HO5XFi
gdFZ9ToZ2ZTGBC0SKBURSxRaG/d+fY7/HUo9v1JWl0mN2cvM0Wmk+3hob6NJP/kxYtXmOP0IbetB
KYpv5jTZd9c3cu0GiEQieUsy0RfozSAS9DqdVXv0bth7KUDcxHQm/37M0/5B7czMxTJtNYdduF9c
u3eDGosmzUJVesMv7dozxEiRfiz6zt+VcqPu1WYw9+isTXT+OT+uz3V1lUkxQFYGjpRU4/kqV7EK
PUGRNF4/BTeTbIogJxHCMepNqEg4ZT9DxzhdH3NlfaE8JfjmjSHnuEQ9VrNDaqMoSw+yJxKNiW38
CnyC4LzZQXqaGvoWtd/KJKFoAdEOq4/I+Iuvv7uZkiBIVGu59DrzizHHugjf1OYP1h3/6JZfROkW
B93KRcFsMSgYLnCeS8BTVWpog8Rq4Tl+1LpW6xRuPEU3gVlttTutraZAXAugEwu6TEW1HYXK0cZh
z+fqG0nC1J3t+MkujRycrPRrNseNOPXSp4BmEseJdnC83AvYWGIMQ6I0Dajqtt0nVnWSMm3fE6G7
loKG0vWzsrJ1Gv4m8suATUjzidm/2zoHOCgOWlR4kh7DUYpipBJXfxo1PRUDZwfRcztuDr0VbsS8
K5PE/MEARShEAm6ZFxsFkRr954MnAJOhg6eXFDdybx7N0dlw0laHwnEgDUbgcJFLdPqM50YZBo/2
B9s18/5pHofboG+/T1azEbSuLKdo/uM8YgMB6i+Ws2qjroL0YvCSEZ3y2YuGj7inZmu7QSOUlG57
qJb/eQdJDwvUFkVevLiFP1FkOh0rBkOSks2c3+TEs7w7UGecU8nt8q/04W+MuHIjzkYUzsC7MxNq
oZ+ECSPqSvvixH3rpqZ2N0w98vHB42yk6v8yoAI6jWBFVLQXj6iUFU2eDhaHpZDv1amrEMIi3y1Z
0snQW0SM5mgjObxiLSgNUVPkkJK5XUZhuJs8O/LUIZSW33Zp9Vdx4HKX0K5xyyZ6aOzuFBjTy/Wd
XHGiCJaIyOALZ0eXdyKLiQjDTu29trdRXx9/BlG9JbK48m6KB1O8ZqCGeGTO904fU5g6A6X3CiA/
UNnd1mHxO6mzv9ensnJE4EOj6PwWsJOPPB+GifRdiEaCVyTTfZ9U7SHRQt1FpFZ3yxAq8T4vNqjN
VmZG/5v4C/g9ugmLmVWDGceV7muebfcfx6LKkI8i6pOVeGObVs4GGDZhWNFHuwRXJ3WTGUB9yNLa
qJpF/o3ePGbBj3n0H7Dq0abi99p4oPRUbA9QCv7rfC0HS/MHtNV0z8/43lWBPuavMbO7O0eqqg8d
aHPIxfGIr+/g5UumMyB+KNgKsDjL8kiDYdJN0vfeYEjDyVHT1yJLikMap3ikzVMsSTdjHiZuPhob
I1++15QtKbqRoiXau+CqHCw4vlV5ULx+1B9rta5cCGc/iDdULvJ/9rcp34kqosbfgjz9fG07ShM0
wMyaN+Zegl/E03Ygpth4v9ZmJPA34KiEBsbSPwqkUG2crjS8vOju2jZ7sjv7IVHSY2Hr/2zsqJgh
eY+zSXH7os5sm1FjK/Woe0qlH+cu+1Rq9t6u7b2cdhtv5OWFE+eCxJEB4YCB2TtfO2No4tAeYsr1
uqnvpAyd0sqWdt201cR7eQEYCBwTSGh8BXyw84EacNya5meqN7XKTVppdEV3r5kZ7Foruyvn8FEN
thQ9LqCRojEaDglQiVhUQpVFIBb2RT45Uap6ZdYpN6OqZJ9itQ4Pqd1bt34PbtPNbMnZT3Y/Q2Gg
xw9ykFKMiSJ1Y0cNMdRZFRpYCzUSG+QOB4iuqfPpF1mrKTBaTNBpOPtYeRVHNQ9cqYHNyfJPKgnr
OoWaF0ZeJ98p5K55hipUIHT7h2G+VpG8UxPUGWLZbU1lH0NXD+pstiQXBz2kqZInBdARf0gqn4Yh
3ZXkIvr40U+e+H/i24fzT35rot7w52ril+RYOc+5Vbs98kzRpOzSoadzLDgo7av4w2Z5p0tbXsdK
NYJ2ODA+1NxBKlMWPl8Ha5jtcI4DFYGsbGfiZAzJb40KltzCNv9bTMukJ5IPfv0hXDl91CEEEAAO
C/y6xTEvRyMawmqSPW2s0dFIdzb8q0Y8uAKwVVrJjqW5PuLKxQIdx4Mv9OphhFpsOL07cg1GS/ZG
SHHElklR8sp7vLs+zGJiojkOYQABQqQ8QCfDYj2p3oyqb0OlpYScKAv/ZhrGzw4UoEWd/VG14bVp
nC3K7MtBucD0womuLNDZS+xG0puD1aZT4EHD9NUO7dmlHH2XWPOngVa2OZ9AdFg31ye6WE8mej6m
+Ezv/NWipEks11rIP9Ixp/0pUm/abA53PtCqw/WhFi7cf4bCqwK1QLqBxPD5UEmeIHpfwDrVjRVK
J1GdP8et0208Cauj6LAm0E4nAqjFKMNQTWal1IGnzH12VFqJUmWsDxtzWXgA/5kLqW3SeuTucYTP
5yLkI8xSyiHQb03DHe3pto2CozoPh0wNfgWp9LcK/BOScd71NVzbLuCCZC8YWyC2z8eV2sJGKSD0
P4QNuJ62q7UbEjfIFcu5/W837W2KUFaKYgtlpQtxhyC32jytCv/DRBniYPfVVzKk9j3kr/Xtv08K
uDFNrxbab/iO55PKFKeGsKj3P9C8SYKt5Cmvm+TLUIVbXMRrh4MWi7cyNyo0Sw+/DSXU9IpS+kDX
o320JFW6mfPNlVs4+G8rB+zQERyoGMjlfJQ5TXogG9BG2gbNQOqpTMtbC2oYNxy1kxrXW/qwa6eC
PbLB1hNXX8gpWVZojIUBxXenEEKLERU/9F2oTH5f36mFsyZmRpQJ5gmhG6F0s3jvQdMYOQ5+5IWI
EO6tMnvKJ96L2jo2yufrQ63MCZOm0AwtMNoXdGTRqNmFGVWRp5F36ZX2Dgadl0Zv/v3sMQzIQ5w1
Bls6aiQNiM2DLvKKcE7cZtQdt5zCF9PKNgooK487WAGhFUabr85GnR/yCGLrFkqC3JPs7kMVzd9y
KdtHqQ/oJDJkiKimT3PXWBuv4co7xagCKMaYlyRcdiSHIR2WucdvwBiHt6oN65ZSZsNOtaPEhRho
55hkXzeFMFYugcBGYEdhBSJmWRyVDlPVN22We77UGnsAC/Wut63u5Geptq+NQt7rfbSV71ni8sQB
RZJBWE9AgbgHC7udVnUaG3rNKqfaLgmAkQdt84HW3ENEvKv63Q09p08Kjb+OGZ/SoviRpv7Gmi/9
4///EHQo4pJT4l0G+JlkIV07WpmXJ531oEF+7+p6nt4WZSqf4rIoHxo9nW7xaOXD6MuWO0KWsaNV
ZYtCcHX3aXwVHQ6IAi3j1N7Xkh6cZuJF4a7v8Wxd0IIAlGMAyqpLa/31K7vEhL5NHOyBoBOj8ktr
2fkZt6vR0qK0hWSrhUGwie+7rkYJXf44qQwJ2P+YSOqhposarpInkuYHM/HvwFxtODVrZ4+4QCRt
RcS3vGtUPyl8U2D3lGL6amt9RmLKAZ9mp89VEqDclp6uz3zlXQRm/t8Bhd1550XJch1kMJ4kXloE
oZs16mMjo0RctMcm0zYqRGsPyXuG7cUiC33fhAx44k1OfTvMw3dVbvZxWz3ro/ZRzWovaeotgc+1
g/SOtXBZIPLLIDHs3I+9psies0TC4aj1X2Uv/U6q/qHp5Ed4Rp6tTQ6O1XUFxi8MG0iO5SNiVPoA
KW8Mm/gwPspB8Grk/f1UKvchKLyN07s6Ft0SQpOQxsjl01EFcdybHesqWXXo1l343Ep0fY5WcwI1
eXv9wIgD8S5u/c9NoSAimKmoLyyzHiM67qAOu8TL9UT71CdD/ZDatfx6fZS1bYNCWibrB9MsjJrn
x9JUh0EeC6ZUNWUIQHv6WtbFgz9ru7wuISJO7jNlPuk1KNDrAy/j0bf5vR9ZLPa7C5GqVGatPGd+
xaQD/Vbv+4ZeH3M2IFZAW4H+QuScfylzQbyoFMfrw6/OW5RPHDqShZjG+eho8/iy3KqJVwyBEdJB
pLZ7bVbbXTSZ060DurHdKd30hUfC+GrHZbORbl3bXRRliMaJ5WA9EZ/v3eypy+lZZ0u8u/BJ3vY9
rCWTozcbdmbtwEK2TmuysHfQtZyPUjWaNkV2kHlhk99npQbFQHWyeuO+3SbM4lstjysJHxKPrBVQ
toVZjVCVCtOozrwoldF0SHU6f0OhgF5ueEmrcyKPgbI4BoQA7nxO6ZR1UWTEmTc0Rfdiq0V0xIAN
X8j/SPuQpOrGQV2xFFxBoekCgvMyX+0EVt4ak115nW/VdxIdiCdOrr6DINR3tTZxbizF9zfM06qd
pG7iqBAYkLh7+/q78xHQbZskUZ55eowIg5E/jV21oxvwYKfRntwnF2aiZouG0pvNnNO72WofIy0+
XL8na+cU9CMUCiIgvyCeKU2EZrJyTj25mV5bJXzM5mBjrmsbSmIKBxBEHfXvxVWcmq6rNGVMvVIl
62bJUP1IyDjFcf25UM0NoOrWYOLr79a1d+a6jnza6OIy+pwX1R7ZntQ1Wuckh1vVzDUzTLhK1PWW
G1+GkhbtH3JUJ6mXqJV9OzT2fFCROKVVXCp+WnpU7mIa037GpCdvr++aWLLFZSTYw3bwtlmER4t7
nw+Zb4d0Tnjm0D4UA6oOkfGQx+Pr9WFWiHKAyeJHo/wOGAW2hfPVJFZ1ApUGBG9IyeqpQwVT62jn
jwb4iZ3UaMHTGEX1TWzCMJo0snqcm0g5dlIbuRUq9PsomOJ9n8rqTgpwN00/ojVQDye3Tup5wyla
OckIyVArFxSkYGwXx6yOJaPthjkH/zokrp2Uz5EdbcDyV94KMo80i4iGOOCbi/WQrUFLnTAsvM6q
Dqo2vfia8tKZBjo4cvwBkffjxgasD0hRC2i0YGlfhIxl1tcGZPCFB/ZCvtfiWN7pvtnunSSeTqGJ
lqBfD18gKlMOjWTMu6QYi0OXUqLpmmZ2sXDWLiknJLj0aXI1B1LC1ArjDTO09inRFsP+aGSJLtqZ
W21UE2fsCi9O23wHUV++66sWnKmV0+SrVPnLiAu0YSfW7sC7QZ0FYmmqiy6N4oq9yGmDkbQZnIua
3AT1eLi+Cauzo2CqgNNV4EpbbHqhxZI/+VrhzWnNOz0j6ZRAN+IGaa8f4cRsvst6lG0VxVanx83G
4wWtRLvn+dVr62qKK8QBPHUK5c9JbHUv9ESV95IdZhsp/LWbI+BJiqBIBUC+sLhg9hrZKhnKGYY/
ejgcmnrrqVxZQ0Jh+i6BjsLasqzd13kqJUNlZ56vNgfy5rex/jeK7T80kqJycn2/1jxPcjkWdAzk
jRBRER/mnQ3Qw0JpYGvJPcTZX5KkO9E3/j13lJPmfJs67Z58xR7B4rtYyzbuq7Aui3cZXCxEGvgt
qO8uwSZpKFt5X0uVl+ZhfmicNvxalUW1q7pGO9am1WxYu7VlpfoGTRklX9Jyi5na4RhAchnXnt1/
Nuv60Q//GNO8g0/Inqo/15d15UDaNp377CDwiIuIWrIaTQosgsvBoh2YVfWbcCclW3IfK0YVHCLf
nwojR2ZZzVRJticFIn6erX9Nkfc1pHkXVE9qEN0V5o0ubZz9lR3DB2PpSI3AYLR0TmKjiuXa70ov
oLLnWFCmRiSF/R18mafr67c2MQoFgogBvULwneenUppaGPDiMeRs1J/VGd2goM+/UMt68YFW0kl6
F2ZdueHcrg5KOCs4F0jKLMEROoLrfZWqoQfZsvE8O7nrzMUTSat+rwZp+SQ3enKc+yrfWNaVwyL6
HGH+hwadO7h4vSpa1OnpHiNP1upSNHNG6ApK40kNjS1faOX1AtjC6acVmUzP8qGcRgtGYSEW4ceF
TCtDFX+AS87ZeFTWzgltINRdYAenm2ExIRs56Cl18tCLW0RKDclltWm7BfybWemX6ydldUYGCR7q
IbRNLL0usM/VjNJG6NVhHx3hK9C9Xg/GT9dHWXsmhQ6pIjxI4Usunn1nVvwoHDkbsTEGo1v6klO6
BUkV2FUPGbrsdD+XezQZyicnh1beiepuA7O+tqoGDSL0LnDpCRHO70Tdj2HeKpPI8EcvqBx8i8P5
KTDNBzNWb65Pd21RWU5IL4USxEWgMyp5ifKUQ5a/Q23ejwYYnctNKN7qhHDURFGQdV0+yKh221Xn
95FXdra8m3xjJwdhQdo1/loq0caUVgcTkRVsMfy9rPiXbdfJPivn9WiGu77m5Pdj4biZ2ja3SYz4
2vUV3BpOvDXvzOqYDkNdFlrkVV3wuTbbu9DObsPU+RLY5tfrQ61uFoTWnA1qgVThz4eqjNovYlWP
SMSZzzImuwLDuPE0rj1RfGtcK6pll3WRADHXQSn6GHEd9ZkU/H0L16WsbBMFCEd04RTgXVFx5JUi
iFo6BdSn67Lq0K4q7eTBH8NTrI9Hre4+RBJYGTt4qmrp2U4gUAsn4+/1hVwrRLzBqrjmIM8v4NmK
rvQ9xNmBZyRDcO+XkPxKqHedqrLyH0O17A74JrY78VXXacf8pEp9e5/a8rix3OI1Wa6CcMkQqiB5
dMlBI0dG5rRRCGqjuSna4tDO6Svs9ZlraWPkRmXwPKfDp1LS/zlmo64nQBzA9XCUlm9Mr7e91JUk
kDU0HHyzVFxT8T+q3XAYpeBTLTlbmU9xD85nej6gONzv7kk6pvMAvDPxunnwP/Xp7NDt3tOErqmV
tC/lUHXrqlZf6s6ZN6zU5b0RQ0MtgKYYYdjSk7cl0/eRaE28MR1vgnI4BHKwsY+X1wZcLFAfuFoA
4RNun88uVFXSODl1DgpW1aHxI2M3qRKMN7oy7K8f3ssHR0Bw2TWk46G8WWY5qqoepKGk5KAPEs25
JMx2WQ5VbDmp/iE1fN+7Pt5K6ZABKRhByETR8sKVSK0kaHqFlHxDPtAlKvsrQwmwq6TgDiz8SSrL
W0WvALVW6lEdy5tgjD7H7RbAc22FdfAJeDU4pRc2xKyQ3pFSUtezk9zZRvoEjd0n2e6O12e7Oozo
ogXIKoqzC3+0nRtqoaOVeKqUBq7diEJV+Z3EwuvGOOrKfcDPALGNHCzkSIuBsg7Qtl3UqWfVvv2M
unVOQ37CZo48fr/Y/XiXJJAbD5oR3Q7UhV+tmtoESX3TtTvc/55W3K9mU2gHP+jt1M2Gxj/WqhVV
bpwm8q2sVe2+6Od2nxZWF7iVHFUH3apSuiWs9k/YD9r9WNbZbiTMvbcGnb5omA6LX00z0B1TpE52
6gOZSnFXZYROgxHtJGy3C/ly99GEHG2np0AE+2HUUneCTBiizKq6S3KT5tVJhlmjTkZSHla0C1C0
dBVUD06VEUAm0koQi2eNdaJC0961kbml+LiyjUDUwC2QlCL3tUxCVlCexy3gMA/Gm/aUQ8jvwh9v
Hwclq/79PnIoqaboqDfZF03fdklXj66YlMci80tKP7FZOaxWfyKg/mcXmIIVGF1sl5AoX/qmRpZl
s5pRBEDM73dFITVFQ3jjXF4ey/dDLPNHPa5FPytJ5mkobilKlbgzsluhVn/8X8YhIwm2mWu9rGdE
6TSkypRlnhnJT51s7cbpmVO6sWArbyWODPgObhl04cs6f5DqdHrUUUmkUD4axoMc/kwptKeQhVyf
zqUdJzBnDBEI0dy9LKz7qkKPtQHSfEoaV/YfMnCusF/uhiBBJgZCmVGCBKTaGHXFppIOoJ2NcMii
WLGwOkpoSnlgxbmnqt/UrnxGj6jK2+eRNJzZdK1bJsbh+jzNlWdLwMNEYkDA/JdHcJL8oVDpvvQg
1lNk15ERme6V4gmtcuhuxrStjEc1SqTfdWS0X51Cqr7PYd9+gp0gbt0omooT8G+Ur1PcG8vm6XPG
edineZsfdChdoS62e9rIgMrmcTc/pw1KXgihhYEMvyZVfFc1qxtJ8k+jYieIMlVtfpymCC4tuVDg
FW8gGzmGUS/50Ej7+r7swcPGWfkVBoBiOiShnu3ntFJupKoAED3GYPn2g0G1x0W8Ioh3lpyF+zDU
IyRj6E7sw1jz/HK0bADD4bDPlM64qTpYqvM8kO5Nso8vGn1wHyLKzc9RFlrIL5gEqFMx7DV/ckD3
TKaH2H3/N+h4fYYpkDZikJXTxxMEkaTMmyIaOM+9j8KqwM8jz+7pUTO4jc57bAXTvtbs41xM3ybL
uPV1+2Gsso1M28ozS1BHSgMwMMZy6YuoUuE7tY0Ri2R/okDn+/tOY2+IIZqNk7cSmON+vBtLnMx3
DqRWWnagNlXKjoh8s3NfGMVdZcu528jKT0nxXxUnvc2c6CGei42s+krAIKAC1F5pPhT/Lqy1arZx
3OXUeetQmY/UlTrHnQkbAqoHQ+XWcl/sOivz3W7ox8PYyMWjNg7tMax90HPX7+Bb59p7V5qEMTAM
MmbYAiLqJUe1YWaVQiud/pQH+WMrgGp6gwHGHUs+GkHv8rEOtJ7v0za4awCbud3IqTCVcK8r6Y3c
JhsWUF862II5ECZowMXUwMFTLFZnMKNcYgXqxywbHvKkvCvm/m9jNIe8iG9ofjjouf5JH9pylwZ9
4AalquyiJEMaSAbBktQQ1ft+sZ/04GTF/ledZsEfcWm/dlLykSrObyS3HhXHP2WVTC9RpoHWIlHR
qqWytyRelNHWqr3fV55Ty9GxNJIfiWHtx8j4HkXjDtc8cBtpPBSlv6ujBuS/r80upBOf49jqd02p
/IhTa4uTZX1R6HkkuiM7ttylFtTaaGbt+Kh3PyEZnaOtEv3KADb9TlgAwmekaRcVmF4NtSKLsv5x
jvr6EFSadah6/d9x8ATIqiWLhAAgzSXSqI7kdA4o8Xiof6n30hTRDN453WOOVurWObr0PWhdxqhA
cqFwihbHqBnIpzWjX3i61JYnwdh4EzTVtOV5X45iMBUh+4ArRaX4/B2R/MgBQDvEIBtoXJDrZ1tS
P8jZFvf/cneExiWYS6Ce6Prw4yKPCMJw6KuY5ypucdKaRNNcNd9KPq0NAn0mhQHYWMBtL+YyTxQ2
R4mgqNfCv0GDJgyNNRsR0apxAQUCVRNItwtJuGpuGjuUuKhZWfym9PgVP+hAV82p0MZ9Udtftb78
ZgQUUjeeueXkBMAZXlfBDQhFwAVjZz4XTh/Yof+s9tqtnqGYRYJ56qJdC1K3mJMTLUXU2Pem/SNn
iZXsJm6fBU3C9c+xlLmgxgwPPGBVHdFp+v2WB6ZvfaXAwjvPqWa69DclnWc5M+6JLsasy/wA65ya
2AdrHB66JrypzVJwgUto22Vf+N18zs7/Rac1mPAoOTpv/3/u8898oSy6m0h52fjIy+Ta20fG34WA
jbLbhTsaRcEcdJLsPE+Ec+MtH3Pq551eADpNjk08PNmZtUtpg+JjdnV15KchtU/ip+7VSn/11c0w
oe2rb+C/3ih3zkyXWEs2FV8Bp5XPd375eireEwxjPuoUPuUyCIviYI9jzoAxOzfaDoukIKEg7/pW
xsVyvrcCcBS8ziRzGzzqtKb9OD/Gg3+Mqk/wxeROswt71LDgA+SXCWcgOQYgPQvzdylJh77YInoR
t+piEjADCLMHRmgJP9DLsW3bXPGfFTO4j2ZH2dWIad5yGYM9XIGaq/gbFYHlHXzbz3cjiqvyzveh
21yrKnPwn02I7NwpmI9qWAOSl1w/b57T1Dol8/gDUsfb6wdpdVw0uQXvIU/M0rCjrz7QeN37z2Mb
3pvS/JBUxuB2bbjv8+qT0U83NBQ+52acbly6ZeAmJixQUSSeyNHy7JxPWOnTMCjKnAywAQLMjgDJ
m4FZ7uvSTk8Qk04b3uWSz+rtkgsQCzTIVCguMD3pZFsEJ4P0nCl+crK1fNoz8z++Ub6WugMdcjq3
v6hx+3etn3c3yG+R7iBeLdvcBL0ZaMdGL8yPepsOPxur6w910PXHKFTMpzRDytnI7frmnzcHi0xt
TxD2A6gXzvm7QzFqhRIWcic94354uS89VortRuhSQSRffFc68zNhzT42t1RQVw4FbXjwjFDJRLNi
adlKUjhlhv7tc1RbzgfdzoyD4evxSaUW/lASo+yras5Rdo6GFC+rDvfX572k5BR7hf1GoI8PwfFY
lm/hjVZgSwulZ92vvqvd/LMfq4dx8m/FZeh5x6go/04LWEx52sLZOnRtfMiafh+H4caDtmKjhCsB
qzQeGBXsxTkdTbtp5EH2n/Uh/kZv74MUahv2d+1okowkG4mhR6dqGeXHwzgNNJL4z0loDociUpV9
O9mDIB+qTnDGl3s6z9DvpW6zM6VEOfp5TKouV5xfdhYGNzBSowgE+S58rxB91Gqf7qDJjG/U0e/c
AvqigxrMW02NKzf4zWgKQgBBB7A4nU0LWcOs2T43WHKHGhpsUFoYw1BPNyBuK88xQCDSterb5V3y
bnURPPlOM7MHhnaCjvYoTclfyGhuHFs6Sl238VRcxIJvx08gDEEt4BYtUyBjWvvZOLEfclnvx8za
m4H/g4zdl7wt4BWmkc2JD3PefzQK+66ib/T68RcLt7A+uPy8VaSzBKPlwoTKSQ15oO3gFtE6kujD
91EilUI2fOPcrS0rExT/wDp3AVCNs05VgqQLPvRGe6u29he0TB9rqf0kdeafdpA3lnV1OFKb0AIA
ErpIo2p2W8sx0eGHInc+lnlPoGd+sDP7tpecP5pabmQu3oKJ5TJiYOhCBHZCGl68cu9ez66a1f+j
7Mp2I9Wh7RdZYjLDK1BFjanM0wtKegAzGtsYw9ffRd+He7q61dGVjpTTSSpmtLfXXoMtnLm4zX30
OPuebvtOFS2cpWE0EkzCgtWWPcdB3lRpY0yzk4hXX7GV4ljqzj8AzR6x3wXZDey45qMY4O5WQUZ5
GTze7Xjnd8+1gsWMnBZn3yIwGeSjyYNJ2dRs1MymNA8XoEuE2RurCWlCC+ODN27CtHE7DutyVxxn
6ZMMlWUFv/bBOcASzMnmtm6P/Rg0STkVqEkrpDNH3jJ+AwQEMqnxvHxjtWA5WnYTXhbW9vsOk/V7
AcjgxOkYJBasMg7YgzfbpsIkSdbg5DGUUVx4as6E9KHFR1WzQZ/OTXJ3RASlWpxs4t7wCO3r/NIH
1XwcCaKdWxtoqivtOXW7gcReTZH1FtV83xovhw8pJh5mOIG9tjNuuKfB6GnabotLV22jxpXf//1q
/OpaXt1U2MBh14AdK2KiriedwG1GO4T33GXUZIUGs3KIVKxHeCEDJiGk37B2eZgU3XvWdEEcHwqK
7sFw9uPfB3INzGKK+O041snxPw/XUA45JwoPM6C//KREwxKYhLgZs5BaVjRhnwC7tc9tEJBv/x75
L9MuRl73z6vpJVqSv488NnYtonIKL5zmQ9bryNpMmqlkKAnuPIEU9t/j/eW1hS4fU+/Kk4eo4wp6
rJ1w8RvuyFuQcuOV/6ng2945u84bU4266d+j/WW5xX1doW7YlWA7djX3DaT0pjpwyUX2gX1mQ1jv
GziIflH1/mWGxZyHpjjyIn6lCfx+DQEDtgHncIvW8PKBKg+e9C5o5WnpW19xhP86FPKyVzkOJCvX
AKpAz7jsClneSr84CAGb1Kr0s1F/FSnwl5oNrPj/G8f5/ZSisSjx6GG+6DFHYPsEvgr2VM7yMitr
3Ue7QNf+fav++gpAPvJr74wc5asHA6rhMURSXHQpveF2GbsWDBy5CwR5bYV3H9XDCRaHX4z516uJ
cE1MARA3/sEOtprWn5xA6NuGDsNGYe9yqOx2OlhVI79YhQGr45L9d65ZQ5vQDl9FpPAp/qPFaIBf
9WKQ9IyIZWTvGTvjCLdolZ0UkX3viOjOHmH2b3onc5l8qnX/3UcSR0xzsdNMbixZpQELCSp0P0p8
rV8rij80EDGmbaAPVjCLow/QJRaaIAipyo++KfyY1cu54dal98y9NbdqUxjM3Y0n31sHwANKvDB1
uj7T5cLS0SogToA1LUBhRpKS8iM3KBeaooYMHp0PqDB+gobMYmeY3yO0/pDj6yLuOK8RwDr5bea5
ZLWKh98zV0GxGYwFQ3WfbyxoqXK/xfHqO2ThwO+ldPOYDtLEYaGC1K3sm8kZzytSCzLDoQnop5s3
9t6bnSKVkVdug9BwiF+Lx0DX30ljfUbau3fD5TDnBlw0bCsC8VREutwrqYHTznWbBNPIUhzidlr6
i6jle8cER/VTP0oLZnmFVS3x2KgqASMxSIslyiTrEfDpw3zR2efOmIR0huwVRy2cicSsWjK0nZAQ
QaK98Zqj5ZOPKoSDleq+BUO+YwOyN4j+QBQHOkRueLbCJU9U1ydlhL59w2/DIbjRZHnFloXFU1s/
BLm5HVSQIfpoFzL32Jce/J0BVsBFkIbNfQ9JQtR1J4s22Yghi7AYErARs9CqNtgobv0wfNSuu3cn
BkB//hblFNHG4R4AfOLW0VNFFr0BeZdlYVEvsXadbd3zHcJx4axvMrB0N632H3njq7iDLUxqVdU+
zPlJkfptCiSP8YCNaV7BkW5AnF3CR7XEPZtNRieCPk5lIx4nqtPW689jB3ie5eKLd/WX2Pvq/YF9
AVC1VeyJveTVBNEor4v8Ekiyl5s9t38UVR1HE0mE/+H27yA7xH0RJajts7VnT71iOxrEcqN6CKsV
ARojcTfDWq8LyFboMvGQXmWaMulZVsNiesi7W/CKkw68BLcmCagcyTRl/mivX6xO7BhhW9p132B0
tdGFG0/0w0L8RgfPJMjfXQAdHQSh/54Vr+dhTBqrRQRorNgcwW/rqurEC26xIoim80S34QiGibJO
Qe8nMxAUTWTmL9Eb1DRfjPpH7+zXsNitOzCtXNUaV+uml0dFN5h6Ojejw7d2Qdv9PBZd0g55Dqlr
UGV21+Wbzm7M0cCx6jUc5Ffa0+sFAccQYhbF2cMbH/6dV5VJWdXdjE2cfRZNBL30LMpzSV323Cvk
UOhF0BMJp/4wFkv3/O+Lfl0TrSODBIDHDGRa+oeTmvBF0zO2dmKaDA8OcmrLNi2/yiS/roSuRrmW
ggfNUJipkdN5DHoow+RdN8oHLx9PjRtmfjS9/vukrte69ZaiPoFhhgPY6Q8JMxcRZqWGzGcyxlrH
9RR/eUbX1dY6BNpLq6sJlro/WJJW03kABkr2sLYwMleo8aJh9fzFROD/ZSEN0cLAqg0SzeoF/Htt
ki/2OAUg7Jydto7u0ZsjR7ApoG+VDUFYuHATewJpCPQ2+BVEjhmzvhmLmwm6jIMNQWM6Muxb8oh4
I0zMaL6feKFgMyYcsZM+pMBJq7l7P0/jpwhD9RB0hFeJCe36CPtF8kg6blJXaQO4ZM5fXVARPptq
apO8w0Aw5Q/I49JVkPHnzXiD1mu0qamI0pJ7ZMsUFlhblOHBD7SX5EgG/CQe6JSFNzWHmY5zGhgs
V0VLQjDjO3uBYFCiPtCRvhi3HJ4oOGcHHKd3cUmgUzgUtzBY69Q2VwoBlVGod3B58ZBmsro1LQ0s
7LxpGB7//Tj97e387024ejuZ7BYY1+XT2Zbze6uqk8cUSdBTbBLfiB+yrBFI2YRfsFD/8oT9duvX
d+o/+yTsbOHP44f6zKfp+zg7j3S2zBeT31/fSxSgeLBAPkdmxe9j9H4XBCok05lY3qYZy6MXNPdk
OUPWcNNa3ce/r+NfJngw6QFhgE6/aruurmNANKzyx1KfQxOjZsp5TFWMbjNeTnuK9VcMoL/MAijq
1yDTVYaHWLvfT45zSzDbHZZba9CIgpiNveW5pbaTqJf9v8/sL/dqzeaCG9DKVobQ8/ehBgo9tEe4
Pgtphw8VYcNOgk//xd36y1wNshZ6zWvfD0mtV08EuEV2XyhbwyfE1RdRwpJ4QAjW98bunEPEo+rH
v8/qD8gAk9za14PFFlgdEChcnVaolIugj1KdTQhyUbi4ce7Bi5xOtyGx0nkMwAXKhxgZPB+LQ45h
AfO5yDoS8v/MykS0Lzj90OpgskXv+4/10cnFKlga6W0bltax9Yrw0WF2sK0Gf/kCtf6zHljHQkAf
ojF8OMJd09U6W8B9sm79s+blRRfgcLGlSSoEpiROH0RpZAD1zLmONWyRYuYOX0XL/vEw4VlF9QNu
BABMaJOvbvNoqorRsHfORkTz7QIa25Y3pPr2xc1dt7W/1ZjrMKtCG1xpeNFd40FrIE/VK0bPmpTT
yov5OS0q0wh+cXp7Ozl+H/u20WnRTvs6akkKV7wh5pP5irPzx/mikwW+wWrlZoO9c9337CN4mpgm
Ly/RzJ6Bx9yJ0Pnipv4RK4PTxKyzpgbgxYEw9+qaBgS6EWTeuA+z4tZOq559RrYc6zh3yGDFrg2n
OmNJd18Ms7Odh+m2XmiL+BvPXAh3fZZEjjRHd6zlSdCpztolBxWunQu1F4PLTg0n9Vn7TFyqYsAu
halyt6Ia32gwMjcRXm/f1a0k2b/vIoiF17cRlSu4+yvbHamhYGf/PvUAFsG+DnZZN3ZuPzSS7FkV
IW4b0XxgJE9wh7Csm8jhyBjzY0Jh/Uu8Ph7AJGKjPCJk6iJWW3OnG7ezb1/sUd8VhX1Lw59uJXfc
dj7gzlzFgLGQVi5htOeUqIfdpFQvZVmnEOdlwJveFizbphJnD5HHoa9v2JLfz/OzLEFr6ueLM41P
ZSm+ecG88TWethAhLbWzJSCAjS6/n2n7ACvwk0QenMvpDixR6U+31ci6dO6WNfqEQkHUw5F0sO/o
XG2ror6DYeNR558qrzY6V7vVy5/h3GtfJl0xnPya3lUOTVuD47HBtibfI8Myuy/nJHSx668RZczy
b6PlpB4vNlS5uyBEV7BUZQKPSewVwavEdi/s2Pphf4FsqkgCVe4FyJOtNe1CJF5U8tmZ2J629gnU
/JfJ8V6tiq0Fe8xCGwE+FL7L4zFnZNd2z7lNdkSIIyV0s8Dfms54QmCVSJmIc/RofH8NrX4LBETP
pUym+dmevLQjVRkPut3AD+GlC4vMZ/MWFzU2yA8dcJFrbWLwUH5YiMuOFnUYW3ure7apPBAyCU+r
GTkSwzOA7V3eO0mJwkzhklkaptM4Q9vjG7FED509pLO4TK67U7bJ5mB59zyQ5FRlvyj1A+aVe2xU
MtV0W+p+59qdYpwEMUOixfzS5e/TIOt4bknclfJRBMNx8RGOU03JelMYHkMLd5PY9aaQCsiESKOo
qOIIfQaGYIsCDUmkFb6PJZKtqxoWuEuPN1Rsc7fcWQKU1MGx76F/v4Pu9VC0+blYeRrUbLr2gguf
jLlMnf49GoLtoqwnp29gWtYHP+t5CeOmexu4BJ+Dxh7vUXlQ58bI9tZGVnVc+N730vgID68eQmym
4ShJ47m3D2iJg0MLK4tQJ74UGYE+hkoDgFw/IrdiDyrjfgLzXzf0qWx8JHLZt1G43BPlJlzrTRiA
/FmPT1R4l2nIX+tAvMLYLYXXUFyiaK/9IJ4NKlgFqAYswFW9bEfqELLhwc7B/XbKDW5JuQ6LoGNN
IcFFFVwpmGP0HN2OOSUwGegr+dPjvz5RhXJbQA1ZDP2WNmQf1Q56GLgSFow4Yqgg3kdRsDjqIkyE
QDoCLOGEuLHlljfIOb6Ba0+XBkv9huk0scpqV0+nZQozwOc7bzY0DoZ5C3rCdw80D+F4l2DG0kit
k2+UnTa5RzZwPNiGnCFHYMHG+WLCYqfd4bKE3WNuB6eKlDfcnnfoxcLdBeYeDiTopABXRIaJjelo
bvA3JDJdpX9XT+3G9eQjh7XtgoshWXXp8cHQduIcM/YowHoaIKsA6OYHRZIrO16vFi5qWvBPH5K5
kAensS7SCKFnJR4r+I/hJSwPLJCbofEByDfPrLTuGmFunLGkaEg4r+tbb7kEXj5YA0cb7Kp36swJ
9c9TxTIEzfuZBzwxUdI8IJV91xF/24b+s9L6BoyUpxG77tjBhfB0uICaw63UEs6b37ooJuZNXyIs
B1KoMlrnNhKm4wjXKQPx/z7iso8LWo3I8BhVCnVrVpfIaEAYzmff2VtDxp2NgIix0slqAtQ6dQp9
QLL4UQxh1QmUxCD2GzdPjalufGSBrNOfjyiNtG6sEEHs3Ip1bt/makkoUlhi6dCPBdlL6LYB/1JA
8zyJCseL+Hc/kkNa0J4frHl4LQML7FDMU62sdrSvNk0xHFFoxKQRWzhT7FGpdAlr+V5xsZdKQpWD
5KcYHPJTK/R+wQoKpJAtmGCHD3ge4P2uyY+ijj6gw36Vpv9kS38rRutp4P5FOfMuj3oed5QA/ide
NhUTQrfhWz0/Fm2J7T2d9XrLUY5OtD5G1kKSiCjnYIJpWmKJKNejhr9I5vASbxxYpxI8wNyPlY+X
V4H08mhVLk3hhF9htsSjj0lH8e0QlGNKgMBJL3wogNinJQmX18oWXpnM4OTBMAYceCBTKmx/9v3Q
HJmj2KPHbLkdYTcZW5IXybQGkWLtpQotPw0q6hLp6gnr2ggInvKs6vPwWAOdPWEIKOxdKk5UwOMi
6Kwc+XDGMkVmK2t49pqhOgeELOnS1+VhApD75Ndy+t4P3LORGlfXB+w58jh0WoO9dre6BaBJC9M4
JM41dBk/QFA0O+K50JLqcT6WuRozm07RfjCGxL4q68dFO2qHZCUDTffcP03Iu0xq6QFWZuSnBeE8
ECqb2MjJtfwCSLE/35vSCo8zc0HmhynIrtLFvFk09ZYY0S38WCLEDP3RfnipKoff95tqyGFoqRHy
HYql/Qb8hm1MYGcRHsaJUajX62NlezcIHBbQzc0PKF/Bq+oZbNijaTtLfmOc6HbqqgSv2IEPsImz
EQoMx4t0drxMUXlTR/IHerBdDEpdBamO85OH47OM+iDuHCfcQLR7gOHj58LgASPt/kWY8GdXTem6
5tZdlaErsvfX1DADQLgBeQQUswTgXZp33geAxIxF0QMcirYmr0RMHMfgodduPIDxGNnR3hFqU6rm
vuF9uCEB+1SuaIBSjG+eYQF+1zcwB18u46hDeGpG94yVXbzU4t120fS2+guaeGHcuxPyC0G9j8do
BmtvDC+qZNmyLCS2xuq5jvxDg7Vy1hOSHRFmUVr2vi3NcXJwyxwrCcqyuO00v8XZ7iarxKHK22LJ
n2yE2B0liVx43LGdXfQEJMH8UYzhuGeqaTY2PKlSm0MWVq8AfLeZOw7GCNChSVrkFBEOrql9Aofj
rpyRL4zJBWvCxhReUnIUoOs6b1ov6Raxgc4I9gD2tuVmhDl+ANTayypl7yo+bJqZZHICO8Sdm5QD
ay7nKa0anEvd3Xa5i1b5kFVj/+QuLUAjsykKvK7zmIH58xIVF1EEZcwAzdsy2DQex/3CX1xa8Sos
/1TrPAN7d9PPLSodmgURhID4PuCCtXRpZ73XhYLrK8IlkR5eexs7jz68oQR9BFTe/LSwPm5HmbKg
RwBArt+ZD4Yhbm8f5nExyJ0O+6zQPwrHOs6QI3L2uBZjEqsRGbtMKpPp1c1KFWct6nhdufqF4U9N
3S3Cfze8chNDwszqUetMoXhZAhrXzo+WlzvZjgdsU2F+BYi0GcXPfIoyu6l+BJ391Lr6Fse31vUT
fO4oD2Bb+0LwG9B5JE7R/VrmEDgSt3xKI/dOo2OzViPd+MNCM61GtkHn2/A0wJpaQtNsA4exrAEQ
XX/gQXSndb51yTNKgrQb+o1DvWdnxnpn9z+93tyis3e7FkWMLMd8uoCksnem99EjkGlaPUCBCo4X
DQQoMgP2tHXxUXBFYu7KxG1tlQY225ZFPcCBMD8O3pC4hf+z6+gmWCRys5ALFExx1Q4sLuVzZcAl
0Whz+OwQ9dF5vQm1VI+imY5hKD+HWbzJotvJzjlP/WOj4NzaySgTas1nC4+RcLETOq1lPifVZw0V
UuwGcxAPBa9jgW0CVmgvG7Aoy8iNFzluZOBuoonuDB8fqKYprnUetXtqT5mhy4NDxYVE3cF1e+jj
o8ygxYJtJEIMYOMj70CQ3CBBJ15LR2r1qUCt284IVdNL+GCIPC4zVrCx+GF6OSfV4riAbwNQjOuL
P/DMwfTNAi8xU4lioownpdDNZ1FMOaQFNXc2U9hmSHBIGaFIi/JvikXBIdNOaI7EEJREgFGyuf6w
cz8LCB7N6hzyPC1Dd0vy4N4Sq1Cs2JQtJhlf//T0su1JviHuCMacQd0H++emeAv7KiN4ZoC3Hy3b
3KxbvwJVFEPl6qJWiSs8Rb4LTkP+rpcJUjesDdhlqkJdrFkcOmveNnUZN4M6rLtQRnRmhiFPC3OJ
+nqzTq0cr4SHebjH5qNzwE/O2Q1c5HeNdh5729yVI0fW3mIus0++f7F9/n3zHMFXakXrUImBlbJ6
4/2+eZb1RAuqIeCch63dLakXiltYIcGnKA4WjidwdVj8KgbgCk5eB10N10EJgSge8MvVoHkJezbo
b8VDRxhJ3Z6IuDbbYmpBVCb3ftRSTNvuF+yQayxvHZViZwQxJJpMf1LjFClHUGryX6dK/TEu6fg0
I2oJrQV/j3NWBBs1y0tsf8+1Fws+p/++1ldw7B8HsKKb/8Gzq36xNDKt5YMYKPzmG/5Q+/XKN/rK
UXpFPP4DbP0x0BXW44KgYuDQJB7a6tDXVbZU2Hba0Jg2U8zHs1V5m763v7q+V52a/x0VCLrlgrn/
p9S5FU4HGjQRD3WNjcpIaWz32JOXLSYS6zQPh27UscK3a6Bt/76yfz1h9EyBPv+C8a9OOLBQR9EQ
J1xGMCwbk3mabhWvT21/6n11Y/BPapovbudfB0VwDDJA4RP+RyBZNLKiavr/HbQCDQEOmu+dJomj
77rS3Xg5e7c7+QWd9QoBx0WGmR6c2kGBRM4Klo3fn6FOsC7gzbA8Qthefs6u3e2pNU17hAv5MFga
gq+yKq/OEtMDdR0Xw0G+B9D9Gl2b2OS4snNLlGMdCtpQfUJtUN0rs2CLVfYCQgOrabbegAphBIfp
i4u8ns9/HuV1ooCHNTRfCOUEC+qaz+oMzNh+Q/Q5mMuPYK4eC0v9UL3QYAM0N4h9kV+0GK7OF0sM
aKarg+dqEYc7e3WBQaR3o36Y6sdVjFxjwdVqvtXWYZTjnWeZrHV+6vCLbu2fY0K9gbJ2/Q9c7Wv8
F4JpeyaNCh+sIE8s8S3s4fncA4GhFiqGLR8AEkJ88O935looijP9fdQVHv/PdFRzv7MUNm8PA9g+
CvMBNOJtD3Lqs4uApiC/GYDdlD818ug9TrdU3tvMeRwm88Utvu43/HEg7u8HAjX8VNa5CB/g53Nx
ClTpB1fA8MK7X4N8VHcgUZWW49u/z//P2RhseXAhIV0DOx8yid9HXVgxVDT3Z9QxBjhFa1R+0GFd
/KjhyvL477H+fGvBtwwdUMFQCaCPvT4A/7nUngNsxZKR9eAUrrWDeaUXm6jyt50f1gh/AhXr3+O5
8JDAn/zPi4OJAk8ymgoO7NAgPrhublgUuRkTDH4ehBj2S2DfwKnoWDcT4J06bomo0wH7RCwL/MUf
mxfXqnZ5PRwi6WKLRKttDdHU+g2e4wgLdH7r8TD1cEbt8u+0B2Mmiva1KjKrAPLEl2lPeJAp2z4R
7h+jtj/YhqWkp2DgTIemdBDr56uNMeVb4UaX9Qe28RK8gXE7001emR22/jcRZT+B2f+Cr0q/3HJp
J2VOutc5ZKcpb/cqLzbFgo1wsELeVdKhduzIpz/yR2ZYlcjGbGC+y7a+WM4eD9Ohdx9bMJtiNVd3
LuQQrf1mtd/mGkXjhHjRiiN33rJi+DClZYDMr/InqNennriIGJ5uAkgIKT5dGhEvJrr3Rz+LeI34
ILbNa1zEsN2UnpvKQCSO+y6b5Vy6alMt1qFpP1YroRzKW27ebPR7/Rr7C3jhRFwfWF8mAMv2lv2T
FgoAa7Sz1bLvanaYLO8B9vPwQ7B3biGendbZSP7Rgo0w2t5OgSgNQdKW1/IRbPCjgvV1XLTtpZ9A
a8RxBMtTUZMnJyzONqdAvNqtRDm1yuTAKepAek/q6sAcBGeoUQNet264elhqmaCVkqqCFhnB1g4v
nigF4hL7FL43w8nqcL9w9DYcF6UgsUEdjqOPrKnYRl2YH6k4uAtcdS2/hODS8hM1PhZdGFO7iFtA
8WEEApXbeFGyXmzwSnWELVI0A5NYv9HN3tGUfIOZRwZ86/gdOhER1lNUzDnTl4rpFBFfSQijcSwJ
Cklp0WHS8zEaxHkx6hhh2y9DJ62N/w6N4cG1v40K/I4JdA872JSi3bJ23Fo9tuCyij3Yqk4DueFz
0yeqskASAaWydg6+VE/KiCe2mCZ2WmCXVecP2Jo6AoB1ng14JSZqpfD8S/J+zIDzbhXq9tiGeCaO
pL515vv1KgVtkYxd9GKgTsTBNL3edrz45sHfJK6lflU233Shtx2QRJiE+X4WwDm4xX4S4HDpBPr/
bh54cBuMg7xrCw/105ojdQ5a92Va5LDt10sLtHszwXK9X7oDbJyfQnfybnUjhpOsogh8LvhOT3T4
VLRz9sbq6sM49vmBSqpfSuWZk2BIudEw/3/WRQSXgjqHg9ODC3OfY7+E+T0hHlj+flm8eJqDd1mN
kBzI2d2Mfi7AtKvQRUJXI/aYRV7rhuXbonE0tEiuuyknMd+2YBny2GuIdd+Y0aTwaOgzAsnehN2n
Cs7WjM53BqpHp5MKD0+ZUhPoR1+Cgt9WMAhNPasKXjsdoGciOsOxInXtkz8tQDGZhWvA3SXaW9QM
KfOEewqDHje9b3IL/B8aBA95tITw33PQm2Fc1se5homRz73dAOgp1nP+4BYwOOJ6I9desLCgfG0F
OmQU1BqVe6DIj7Y4iKh6cGClUJRwoBuGZsOD6lvg8B523tZ3UEdfPNJmcPo6OHzZDLWzISPQqsJR
6OBQDwoswPNGBPejXb/1UXSzuNjrMOW8hMbvTnjp8QBaHhCpvk+D3tkteN/QCqyN3vq5taM5XB1c
tDqseIL3qhwf/V6CATxvaYsWBkXAyPqCNqiO7PvK+B+B3ST4fAdWG74gpx3kXrO1FGLb0cDCD5ux
vR20PHniUEz3HYleRqZf+VJBKkfRTfpRj26GH1ped1G1AqSmUjibxB4uOvZMHYDRAawlr3gWmsYk
mtLVKZiycTuYN1ccbBJcSCU2K7OOewfL2Cn+t5yhSOnNDwfWiKmf+zQZfHI7NDqNkI8AS9Zdia06
7M8TbEvLMnwKFZ51813jslFf4el+bJoBL8e2wH517Mw3XSELCJUGWjwQwPHLeoqgGGQ4qRZkDDfg
30AqhC3WoTfqlgzf6iG4xXnhaozWYVItkKAnK7+P2i5bx15skTkFgsPBD4TyGDtisbJvZdJ752Xw
7kXHDnTKUQLTtk68uYQYpkXeISZNHBUqGDbzpyIEpx3dz046FRSgRQia3KHljj7wIsA0f7Dtb7OU
MoVDWxouFuqsIB51k9puuXWbZUfxzOEjoVvpGL9Oa3Qi8XVt7qx/CZWaOCxtV4CU+xa0zR7/LO2O
3eN38sCqk6Kdtz0gNl9HQJkoMPYmwDdHcIgBNwhMn02ww4e6ujl1rg/ir8rwpxxPPADQqskwgiN+
gJ96hi+OmraTPcb2fL/+LuS/67GAg/6MHxYD3+Nfo2zfHRcoh5IxNUdc4LErH6uwTNeR0StPuuq9
H4Y+wS/zxVuPtGTWBV+KqXBSHItlqrdh+qxRfuOLK/MM5r8QRaHkHy2OBKZV4m8/k4puwr7YEIkA
iiJ8DQENCR7F4P1tB5dsAjqsY5SyP+EL0eITRPa9t1TWLRd2Cas6xvNbLZBjmwfYRIU8axU7MrqA
IG+cI8/1c9HaH3T0wtih7Wns+zfJgMrmtX6E4R3WQdnFZnG8uIKH0zgVHw30RCkBLzh1RnC74N8N
cQFlcWVWgvzSI9k0V9+Ad1ZJaUkkOliJXy9vGitxXESYQW0KuDBcHkDiyM8wtZtX+GyRmWmHy8AK
0DS0HJNhZWHBm6hp8TYjUWGzYOMVD1jHk6AoD0jRcoAuzLgOA0XBRpo6047wXXRXa3JEM61Dluqs
4W2vWDckTegZB3dL9elA+5mlYY6GF5s96JpbkSfa5DcVrDDuDSPeo7+ABgSdnhszfC+pRnnHQvgr
VV5z41H52TL20aEvmzhONSRG1R+tM7+BiBbEE58xb7W5FSNy9anprDGdzHQBMad7Z1H9Es5wO1YI
+op7WMKiXpmChNdOn5VdUN/42uLJgmSPZCT+uJ8DZmdd5KJ7oTGrI2Ev39ZsBnW3bfD8NTPNYedk
HuyS0nrbirpKinpaHgdh3kLmPSJNpUJ/xibHCDVT8VAbTPJeObyDY/KdeN3nZLNPlBv5exhxFYKN
6bbzxl7CsEgiQZwuBn+dozFNu9R1mET7m7zUQR2mnb8QuOrBbCZutXjtZfQmZRO+jjmMO33rf0g6
k+VGlSwMPxERzMNWEpotW55dG6JcVYZkTshkevr+uL3oRVf42gJB5sl/TNdQCqjdwzyrh9DPTyZg
+KnxYPq25dI7T8lkq4slzPzsdtk7EhYAR6N9I8wFOx57ynXsCRtezJWsMdHquPkSfHVjGlwGzELG
oS0y5zEP2/HCib7c1JaJ/SI1ndPsGPrdMtsrjM34icci+i09nXPOzD3/FMIvHUvDyWJCzIg5hdog
7ZBlwvH0splQY6ZwjTkH7jxNcRDaZrEa1diXXW1RlpB1im05ACbYuJ7OiEc0OdxMgQe6nFpABJms
8Qwo4pnrocItaWgLabJKBYBNaQfZEytzygJrJ9OvMomm7pSySx9qMzX3bj9ND2la+lg/cGYS4mS8
Bl65wB5TGvke4XOEHBWwgAqBeBp07UcbdsPDIBdv10lT/tNVvkwgYE6ZMGrpumAzRVGLzYWJr6BB
pl6bYvRH0yQ4RWi0F3+yfC6PBjkt9GZlv8cx+7Fk+Lex4bGhr+RHslQhqWU9T4ANKv1XlD0Do+PL
hK3HSx7EbHT7IlvaX+aYTIeSSMNvPk8V14MXbOxiVfvapbmVk8OGWpFosRB6IQ7lEkCXVFnI2UmZ
tND1NQR8rvQm6AkiSrKAfSj3tosl2JsMN/0zkPTeSk6Wrg1z3Cos9ykkmQwU1F00b6KBVSqJFPJF
JZ9p5BCXcKWvrHkfrkJGW7o0P1cpCmrqtMijMbCndPvKRtwDH4ha49AQ2dg15GlJ08DH5G5RMh1G
MmkLj+HIrjazNzMO2LBWdFo7zXBEKLp1nH6fTPo2yebSZvmFGKht1S37rJDM77LYDpW+ZcrJ/kUS
YkIv7ADuAW8Yu75xz7yB6cJXx6n04L1tOqmqWm9aSBPOodVldLp7mVgRP2T98pv8O3FWg48/7tqZ
M2E6ogIabqOMjqopz7nXHIKwfqtbDYoT3GzhItYwzENtNDcia77lBM+gZP4yRTixOhV996a/z+vq
l8amxe8nRc53SUqRQ8tiY7Q2+ZaOe81C65OMHxhrBlcIZrQCce5ZJ2NZXtvG+8ij5JTy/2lqI4e1
3Q7O8l4HZeyggsJ7tCtL4z6OzdEtw1MNNxoO+T6V3luhIcC7pjXJ7wrcXZSwhtbdgEt2hDMI4CuG
/rslx21jqXmn5PyVuxBs63UyzR9EX/wRg77qNj1poMqtM83iEDj9QNYbyCzddONWjdHNx326MSZ1
Wj9clDW/dTYhcpUkYh0D3c6fTTj8+JGEOi/c5nfFnrkJOnO++K2zb0PsZ2jdOyZSHoKZzXLpcBGT
xhEw2KQNdjb8Xz1UVmGWj1VanGff2Rp2NcBrBQ5lK3YGO1uX0dYZPfeFEKkPzx+eFyQhm9RRDV4s
WPhvLnqM6fA5NEv1OljWKSyn6+rOifIKC7U8ZjhrtmZvvKUVp8VBDnW9SQbkUQTULRun8LZD/m9W
0YdhJv2wMVU7eLExVDM2m+WAggIxu2srlBqwQN1wkyOvTy7bfRlO1p98pkUr0sVWFf3flal32P2C
Yj6asth1xnROyvRm6OHg17iNQvvNXMZDgyDJWbo7QR2vIkJtkcnXoe/jjDwz2Qc/yUDwJHoiN5nj
Nmpn+gH/E4c9Ov7y5HqSgS49Fnn6iBjjWmQNg6J+aEtYv7a91Wb1Jpzu7+Ip6KV2QeY3X4tkPGVL
dXKb4NyRbRNlmkO5CRULsRVLFcLuDsd+iB6LoNklWbhPbPELCe+0m3nVtgataVuAYHtvSha3aV6j
tpzfTkqqi4DAeFyWKtmXsqMTNRfIUhZYP5Ks9sWCd9QaQdlTE8lPgnV1u1ASu7WU+NBp9aMVzqpk
wfU227UdWzol7Ei2rEJ1qmInC9cgRqou82KVg41HVBqPbuXOD31CYkKrzb0jvYRKVDGjweTsnnV+
XPGJilWd6QmcbnPh7vtOf8KVvtZVqKGuph4ze9bu2premc7e9eH4nFQhlspRlefR6Hfu1H6I0rWe
RaPtt0xmFH0uiRWPDYyv3UIiq6G7IicFdejq9uibZYtDltUx7DliMuy6ZctaW+wK14uJ2tqDZe6D
MXxVNtvOgvSwyvfw1eVGdwhRtOQQJpVEx1DcxgqJTu4Y0IjtbMVt2nA8tI6Zb98Bfwmmm4prugoj
qFc7mWWwQ0l8yQO4YanzHUzZzcERzO6FVVLOiuCdoNlTqDJvfZMazWlRMu684am3hnNer8dlZCsr
lbhNkEwNs/wjOvMrwpOUqXX3DN2rCKYX3ZQnKsH6TZX116AS7oYFZBvCatR9fSiFf3Zb/yay+a9f
Np+BgazKGS9L0d7aPvtsOg32Y497ub4zY+cgzNIe6TfefurLdyNpLyFxu5tEh39sCA2AA+5eX+e3
aHBiErUem7r6UHn6Nmbtj86r5C2ppbWtRxbAWbNIswpaGymNuOAdaENkycSEbSzfjAM17ceWHclJ
jk5Q/JohqQvLjes8BIpT41kWHcNK7hwiK+PE6IcP5DCf13bZyBdy2xj3asTrNjBXFgXaAn0TXfLd
9dkVY8fn3EHlrj7CIfUOEZ8/CNJLBJikVbppVH9hBHiQdG+yVcO1WQmTjbgbS7MXTvu63vNQTHTJ
+vsE5Z0XALcP3jtGfES0Boq0+uRoEsN4meeMhC0H7ZHIXxYaCtFmfy91hdBDWDuob37JshvNGUOC
92/kr6//QYpZFZnbixTO++InxyUYQCenPWkdWz13O1qfdppPbmNfrGbuPKPchdPylNKHOk6cXtW1
MN8n3z922UfRWmgxsLJyyDedIh4h1VFAo9rLxFU2Dyn2iykFUjTmCMet/WARg59ZLb29GRqw2QnO
OnJftUOX1WycgKlvLZJbEZib0O0uVJO8inK59SnDx/oIynUCYn9FLHybfPdkON6pnBmSEr3FBrVf
v9uqmY8hq1Y4o1rwlhzZaVV/WJ2ObdbQBClpVS4HkTWPaeM8SXM4asPcNmtzZWne1RTEM9nF/z39
67fC5ztGc3jJU/GtxfRS9/3j7AX2YeB5T9rsc3K/e5XxVi55E4+LhThuFEd/RktkG79cbZyXhjQx
YaAGsOV2Tq37Yow4Nqs4J/pTAiwogBEr+wh0cKjC4jdp8IgHOLvUC2P1tJhbmIAgNqhIY20o991U
PAm+M13bL7kt/7iYWzlKdr/NjunSMorYr9ubk7blVk/hE2Iq1IvNA6HW/z1bc1M3KEPH2AgDriCJ
k2A5oVgrdn4/vno1Iqwo7Y7UGz8MLrMe/DDqixItRVg5+c5qOJRacxkvo0bwR/YHGGbDuI82Cj4K
5++sj87Az2j7HAzWgxbmneiMgLNBEqJ1aS9dFfwRqjawNYabMLp3Ew6SaJoPvpdfVTUe7aGIZ0XU
XFHHazsbw/trgy45T5BaFOG3JpGuHSObuh2epblGkYmgKOGEm2wrp95l1rDPea1qIQ+SeMOGZ8KK
AKOnH5Wi3o/kYels4Djrj2MMSIGs2u82KFTvuL3eVZrsk1AeCKZA327sjMC9JtyrICxZU9QU9/wZ
T9pxasxvyvJu3mJ9ddBjvdFc5myIxfpZKJvZdgvBHYCASTh9tcbd4/EUta62oQqyLVzCqMWlrNhB
BxL3DnCllKDhltmBrHpnaUEVB77Rx52NMhyJ8hdP6CeyLhrpzPfOlbuFh0hYxr0V5bZQETBU0nMd
vvkatVzQGLavLg9+Nfu7nu1xBGlZVTNJ7d0StPdyqtcY/pu0g0PbjceO+bmqZ7GZB39H3eDeXZIf
z3C20p8Jcfkl1/k6IZ9j8eO84usQ3Y0T2Wa2q6uVFxcRhucy7W9Wqc7aqB5phrlmw3QAMvsWERFO
NifL0vxdQMRsCBO5LtN07Uts1DLctryBYyvYQ9xDr3mWAgicKfDVNgBn3vvF3yxCR282PrtBcfYw
RCLFKmoeDDp4CbQhS6k+FeixVxjKlsFXla9nCa/8XjJ99L3hmHakyI9GnEzV4wJct5Flw8wCuVT8
M9LhJdHFL6KCWOebUyJYXtLwVJXFGcHAS+SPl8TirfHmqd+xbW6J69snLm/c+olzYqG9PNq5wntq
RHmBl9wbXbCrUKXVjr6FiEkV53QfwWWHkm/0siMA0ravk3SThQASkRjDfeDivQ+I1QccbeutOdQM
mDnTsTWlsbCjdcU9OopBKE0fAfoPY6cJ7WmGaTubHnyR+W6x3zSuC+kFwaGRM/amtwf5eV8fRPzE
rDwJRNn4UCT5qR2TB91VsZWLHwR9r2Uyn/Tk7jTI+sbvml3f+s+EYRwi39o3rTxWZnVtU5LpqCmr
ATfdwjpoezlZ7rKLyoD2N5ZjurkfBM108TKvQuDlpajfG+iYTAFGmkhWTWLxXIYuFFoGuu3q3CAg
H2T1nEbmdsq8rzZBSVjIKh5KwbzhI6mF9e2LBxoPQm628dfx81042MdwdB6c5T736iUv/HOkoj2G
ox9dLJ/enFxYvm3MKea+VsuFIfM6AROsj1ldGL+b0fqzXojwXNxI45+KMWzpuysBXBsz+xDhBKnM
OhBA1eX9iazv42RI2mzdXW61d2YPsI+mjTMJTJBb2R6k9ljRc8ZggMhMoxAbvhavO7BHNpsVsc9Y
zDxpUA6m3jFr4FzA/ZKyfPstkXs991IW+kRE10/bTT+dBBcyvgISylCHObdpaPeZH7HNpk8Y07YI
VPeZw0aTFq+m5sTgtv1j2Bsv01gf2WyO5lwjYwvSTdGZY+z66tfELj0rC4uOyaLJufPfgEw8ED3H
tPVIGyAACvks0+i8WQMwlVxp/0RdFEvVuoYksLq6HUHojDyWeXrAD4PkjlCRKqre+5bGGwPTEDHv
HN60fNEyP1bQWmMvG5DqEaBVPMHJIgyN3PfE6NiS7bMmI6wqvdeRTdUyxZ8utPIN6RsjtzD5WNZc
Bb9NadThfq1yum4Iz8RD7SKVkxTIau9Pxe+0s+htlwsBIoBJyi2OAwDCrsibF5k6glHQ+oh4g9k9
akg0CSIn7a2jyZsuU5wmi/mufHe7BOKeDgVQaVjRXqcpsODaq9m9y2b1BHGyIX7DpQyguPdJEK/r
1LqaBiMdNLII0fawn7sqf2rLrCCJa+q2k5NgVFqyPKY5tziKvkwfkwomze7d0zTUzqbsgKeNAXg3
5xv2SJsn3UVz1lTK2HPjGW6QxMXTMJLlEnHGR7ZES1r7lpmN2M7rRFEwJdmB6e2oVxY7oaTceX3/
ua56aYZ6vR/SeBgYg9vM41TD8zLiYnRx528MMAxGDfw1VYJFANk98LGnmA39cD6kdedtXc11GoFu
mJ3Ka9DRcd4QoxINX3nSp3G3puFr6RxXaUgrgWSNFhcq1YmDqBC7h1ZsdyUTHEZwtqpffV0zzpby
0tus9bMzOadGsN17rXM3gubNVERPyaA7ZXXyaKQTXJYtLoHPImlJAWyT7Jsw5H/Kf7dJPDuTLLqb
RkaccpVFRhzv6Vpr6wttaCGIkkOhAi44TrlGuVNV/TVGaxwomd8VTpJRgzWY4egzIZWxiJZnosig
vaqfqvFeirC7cGyGBiz6P8KGieUIf3Kz4hHDw0PWGiz3xLXNyc1IkxtQ7MUf0TS4S80ey7FywWbj
VM3TuiHUbTXGlLdy0213qTgz0QjwSvaafJWBg3IapfTcnm22nL7yzv4MVUAVcWS4J3uYPiZ8t3vB
xIfSasywXvl98uo29ZfTzs/szeNWWkyZuDkYBihJejBys4ZZHCe+IfEadZOHEUw8JY08kfZP24pG
tDOXh7CAxSMT/JYV5N0QJLB2GeRuSA7n8EyC5dF19QGADr8Q9Gztfql8jFGYHHOO1MruF0bodkK+
n1wwVT0Mtv5TmFmMjebTyqtPvKcPSQs0h/Nz2FnB5MZDJuxNkOavLk74w1SYHidBv8k2DcLHLQB4
KDbgyN+OqbxnPeDicFfLiDmpr9KvsTzQ+wAh8Fv6gudcHyWdcG84WPU5K5ZzXUk4jk43e/T974ad
sFyuIDzs8t30/3taUCKwLHUxtMkNOyJhD3VFtwdOF10iaSqThDfPKvKj4QwBpQ9ZsLbR1KAEiJU1
1FTjN+FHK2jMMZdSPFLli5i7DXMuyUEMBjienNaD6APccnlrB6s+Zy7lwQBgZg6c6kAuXN26ZfNI
JpZVu3+aEkyODm1TmwTlch8PS1+NmwTNX4MCaxGHrlTTboEU+iSWk0ANm64VTlz+Hqege5h0CMPl
T0v4T4llIFo2aPK3WmTMzZbDG7oq6XbC8/O94VrtF3e+uRSWP59BNuHDOjxNOSGAQl5sNEOxExXl
swRBxN6UypclgJXIaB08qrDvvrQp+p2RAOskXZe8+Y7RHfKUoDh4jOk4mVGzb7LRPJRFOd0js3Z+
AeysVQMDbzyRMjuR6X5T6+SboO5g3xnIn/JZnYbJcJlEuwZjagh8Ek2jtVmobXzNeRhqKC2waVaq
gNypxaba3ZcuB0NbLI/MSOOlD0R1CQfnKWwrd2fawfLc2H17ra38r+NxF+pMUJwULeT6uYDoM4Mv
OOfwTjUWAHTp70BgfvLGKFjklxwMZw5Oi490Me3N/DVpU4MXKFqPsZUoWe60o7Z1I8Z9arklngZ7
/tvkyj867drw7bieCGPBO3gnd28+56aTTi/ESSh1A6B1kn2N92g7GhZjdQ4epdlgdz66bvbj5gc+
onpoUmt5CaFusR9OmkPY1D/3Sxb8lGWnsK4G/fe46MzFQ7i0ezdYokdRsSOja+hHjbnMRA1pb/3I
VmWMY6q6zBN6+oHC84tvduOuSabpL1nVprUvl8zIdkWUOifpT9Gwd6P5QztODmcdLuqy2HYFnJNy
iHK6grQRHtKUYYwYsmEIPmeHSOPEsPXD5IygdKuBJkyEhJcI0vptKs3k5LmjbDewLMZdqWXaUPRC
YEmg/OHk0biebXiu59ckQAQGUaHeKpm69Luk5rOXwl3mkZWM27oWfhwW/UvJ4upv826ZzgIV1b0y
Gr31VOuhxfeoj8rl4L3UlbK/l7Ct8e6ketdzZS9OkroZsGCZdOVFjt58GfTw5TVol0LmaL01SFtj
Ip0bWbwIMNyWlxYFT7D6BAEljQ1yK0UrDCH6381i9d9Fjlh2U6QwGzIwiWj3hn9WkLl76CKPeaTw
d1pFmB4yoVDGduTGfC5T92dxWwiTqoUES5SP6w+Y3jRGyNRq2bQ5SVZVw0gykMKJNg8AYxyD6ljY
ZfNouGvsypBOb5YN8bGZsmK6SKwwy6Y0K/+okoRYTW5l8NSYMMCDZhltlRI7wM3sWCow6r2VeMM9
LwrX2IlkcTLgKQoExRMPmnHsZ5dUOrdrn5NscecLRTdLtGurSkDuOEnzY4z18MRZDQCDIcNiHkw1
3rXabbe9GJzPFPFLwajM5yAiCk6khpMmcsxw6Rgq8pMHRBHnVNv+MaUZbXDGv3sDms9YTaLrIY8M
jhdhGiK7mCLC8Dw9yBgx17CvVI81zu6Wk5ZGtW8kHs/MlFi13UjxvSjz5LZF9V1jRfIPtimcOLC6
CfCxL+ImSNoT5DejmUvsdCST4N736EjnfnS+CXuLZgb+PPU3haXgudkgevcw+1WYbGeMx5uxqRNc
SjOdKVND53bfv6eOrT8qahgvPm09d1dygK1cv3o3YH4RJGRJ9mLaSf8qXX+IZwsIcUxsRBg52+Uz
p2m0/m5NKlsaFl+8nRznK0JFIk+uSTocOEYVGRtoxt81/lYWQQtFbOE+92mp4ynssDr3Ubu1Wue7
X1sX+nqSJmCI7hkyDIZZP3SrP1Nit3AnIRv/1ObloQHc3cp8vgofu3vZKh/GCNd5mS8oB5M8BxIY
/yI3+Cqi6IeIDwjQAlefn9bNQ1Es7hWHyB8zVDP2UeqZSje/g/L/q1yRHpZJZ9tu4nhnsBTjk16S
I4t78ojeYZV7CGdntGZxMQ1aeXAkIZnJJhICETbAd4JwBjb+exF21U50GSKspI9+ufCDz5laE+rQ
ttLjgqhszIk9qkOr2wRGbV5g5YHVWahQMjJhN+4yoBai5CJTM5K6EdpzNOArU0G+dz16HloCA/dd
Y9ThKV9PoA5mF0Sdlr+zXUSOboopeVrcfpMrrjRv5Y8uk7eJpyhss72l7JdJIHXzjdiw0Wih9PLy
4sEHgulcC3K0vxDr9O714bxx3eoOodvCVHRHntDgkteYzC0zo3imIN13+gAJ20niC5mFxPek80eq
hXeGN50oY3hBV7XyGeEtMCfJVGPCzPr5tSB/fo1bvBIn8hzgvfKUfof5f81th8bcjAN47V9MlX/6
HKChYMxdWNdPY5vH6z/g3L01pv0nG51rVoexN3hU+yHkq1abHaBeVi4XlZc3p3Pex5BXSKpPraYj
byUcuXsaBihPt24YceVr0PkaJM1WZ6emmitgfkGU3/73EbRGDLCI8ayMdt9BdMuxvKZW+5z3AlHq
7JPdkA2QjqhCrfL/8nPZO49TZVwr/4254ls17MBULPwYumfkFVUeF7zqo4VywvVe0pqgjVnmNpOE
qGPUQ9BzsGWrFidVzbM/e39QfG4oAts4c0Sahjh6DBMVUifQ2iceml95Aghp29QfrRpPA1BOzSR8
me8L8UXKWO4Ypt9KOd6FrCGlrZhk+d/a7f5qYXyk/bQcyqiMw4Umt06eGXDqja3NvywyRzFVz1Vr
HGW+oDEM0O9j6F9V7Rll6RSUxSNUnJgm0qWXu0nAMmkBya6FLZqIUovXD1SQTW/o9JMp59+SNXd2
Vfeop+DX+lPhYu60I8rdYNRIu5zsTiYCtCx4RUE8NoEo26E27sRmxFEP9FpFt8KjGGMBmJLJ3i2H
V8Od0F9b/bZqIUG0PLN9GGxu2ZuS6jpF3c2fG06affJBTdq5xrZIWSrlBqwewPsNUb7gkR/Uiz6Q
n3SoK/bXMPo1aU5+YfDdgztu3I5RJCS3MW2bsx3O57ae3lc0T4wcyVrOV3Lu62PdmXsWhG3fN7HR
cMKDcXApK93wpN7JKLpYnfqgsudBZAyMhYvI2cmCnVUup4VKj66b1YZtzT4E3fS0rNiH7ZiPVq5i
e5JfXVR9ICB0m4yjcNu+597YQjQUn70wj4Xf3Mi+5fW2HlOnPsv1M5H4SSzHRSHylZG/jwpI/lXK
3ZfxfzB94+8HTeBMRUNt0CQfpmm9oAD4jCxtbKfUAWLDXUY9uF/uwQ2iB+Wi1xhK/TwWSRkPdfhB
8+QaEqfeg5l4h4hSo13qGo+E7sjNYizfmSO+A3vqqFrpzkoNp1J0O5oeCPsIH8d+YIku8+GElPdX
pkeyGjL7mtvkSdd+KTaaN93rgp+0ZaBWVfJpO3OKMLshCjTYyaThfGq29oZU1r8lcqijlY1HyN5j
I5L3FF3dZhpm6E0W8gd3yKrD5LblsXBVja3Sf2yUf2u86IrwLxpFt5WdrVdFIlVAl1oKVp72YK5d
oslHWTm7Bcg9ZYGiG2jPT8YeusIIqWhddzttY6R0yShYX46gn3Y2mSsbyqx5qvEfo3F0cbKOLLpp
7nw3et3IbWgAcWI/jxGJH6acyIziBYMlr8uyn01ks5lzXh9vAzJXVN51oo+E0yK+MBXPRb/rO5jr
wItz64tEvV3eWHGI2btwncvC8ozRdU24mME382rE27xwUiTHAXVmiD7Vtwr6e5MX4NiozNiwnhs0
KEjfUSq+gyzOfGMGoe3rnbBl+tD31AGazmsE6YE+tTgpL7tYRnStBwy6yClH73Eq0o8OK68XlTsG
ysMiogOpMs/0eKwhpiUHNoD66cPLE6qDFAbcx8Z2HoPR+9ZcjKsaaBWb0KrkYwwRq5uCwb6zTwrc
PQWkxzuy8eBp1dif6kjRRHBNghIQlrWGS6t6yQ71njJgpGFNIu77KiYmgHBnDu3BU+9T+NkJzP+W
Pqoq3K8+32T2dmXRfCdlMnLIkvsZeMtBh7z+Qq6qQLsf6g6GDoHUnNVPpu2cLUHcbRNm/xWhc1qL
I+K2dGC84L/dgXNdiL3d4B880XL/4tn5tTIf2Uu2KHAFKtLe/eKzqeZh/fDuQIx70cUWmfTrvZvF
chroucSE32TNRQ4W6cnowFdBVmd8GdSIlyLfSzf65fT2m6ra33Pv3VBucrDlm+PB4Lbyl9YnbJVL
s5U4i7QYFFpjHyJMP5aCxwOvBcXUJl3gTva8wHOvrmPgf3pum/HLbJKfwDT3PWxmCXq4XW9JWekS
XrPvdmFl47mfXqSxfOnKuTtzdRg5yqNkAAbu9GOOnKUxfay4BG5t+8F4mEfEBv4bzQq7Jp/Jrw2v
ndHGLoWTx0VTRcAOVdr5IUApQGBCcrIW/9lk30vmYEbRMYIcoyvmNRmN6mhAEYe9F8sIcatDSads
KSbCYRUV/dfM0ykx82hRxGqIHpKeyYM7TiJcEztzvV8xgcGrtvPEbl93zW8zogUW1vtU8fJMU7g3
QZDYku+cdZ+151vQ4gJMrXUu9gpd8UkGMRynIbrnZojDa9mhEccUTuYN/6WXgcdlOwseStbvlDof
LWc5j2N9riFkKGuIDb/YJ7LaW+49iTDPe628llGEIDkArcVRPQ0meVlJKE6hZGte3+IU+8qYZftc
G3sOdwceoFIi4bSn4LL6ofouu7acihkGL5xMbgPTi+5tPADhXjnOsezKh5HfU0jSdfjb6+da/21K
rV8N7n3AbAhmB8WmfnTq/JRwf52s2DbzAhqZ7/hnL4liaHnwZHO33nabmxmJFNoFj//UPqdm8OTX
colN/Bub9Tso3OKxZL1DAPGQ2/lJ80AJLsAwy+c0hJgqWMlzfhO3tULkvbTWXo2kmjjLp29UDwED
3chXtWR/23yJ1/uw3unIKM+W+wwqTUHIMj6iKsMcBYGLupflbgatF8++Iw8GICyVZxvLds+zzmI0
c8QlFf/o9zvUiBCKwnsPuMGc3iCgGeHpXVoicVotCOvktf7t9fcGsFWmJPABhxFEYrd1UVoxrl0r
XAlVhQ7OBgcA8GDcLaq/ztT8LsWEuHs5MsoTzISCi/46pA/rolXW50KNGPzZ48Pmhm/cGLPfxZid
sKkgjPiUQRivP7ya7hU/lYqcYatiAk0fS5Ykv07XGDJBXPnI18uBPk54sywOZSpTsVmIp8gi6DlB
xIexCzMQGgyXtVdsPLTcadmCk4O/3SSlKr3N2l4FVbFpuwrxOV+JO2ak1GQXjornoFAV0WUs2644
GwkTP8Z6wrrb11aQ99A2xqVb7A8SkGKqLfFlUAHnWkCF5rWsxcDtw0nNxfCal1dEGu6G15pwBok0
Z9Ej1g+iXvSSvRVO+TQIdLoGWM3oWU8GlzDSdEPOziHP0zNtnzOnpWI+5YRHNAAXcQ5asp0r59pM
3gtE0DHFh2jPeX3TXvMmSR3adNP4RSp70rIOhneJAK0iAN1vu7scEkSVsIgptzjg6sg1IvJicE+5
NiHtW/fglCLcKJ3enQV3WSdiB29Y3g0HJkYiiCDUhrr6TAJJ74kxPhdDfffG9OZx90HGCgLC6v4j
CvRGt4xdkT3GCbadrekJCDVmuePQ9O9LtHxWWEF0T6Zd5dgPw9h8SXJfWg6Grb18iLQmqTaEvKEN
ff7y8v6lDVAqUmkG6qi6yxC0ZPcaBzXZbxyeY1p5L8wucC3d3yxMyRUR2NkgSh4rb7zYTCmoo/5G
aXH0XfnpCvfGnP/UKQ7VMsPSUaRv6VLscgr+olqd8lwdGDhjl3gwkvCPfl1AME2Yp8NE3tbZJU3R
q3awwCiwOUYFfb8HqeseO/wacO9/h7l8T+ryQdnikaDTveWnr6WhT6NAelMl5LgZhv2wpnut8TZu
yw4xsmqHWu9bbcl9EHXAhS6vADHr1tXkZYLSOa0gosGv+x9n57XcNrJ14SdCFWI3cMtMkaJy8Nyg
bMtGzhlP/3/t+S8sSiXWnKpzxqORpSYaHffe61vZ1N3GUzft23bI0dKl5aoVw1ZB94aE1RrnPY5i
pkNmmzjPItEaZSEfpNR7UoID6OrVybO9ZROGbFE/DpQh9YLK6zx4hLv3YOYDxboJyMPOaPMt96Fq
OWcG1Cs8h6OSyE9e6Q8p2j93gL4uBQ5lWdqpuhJ/WXjJPnTkC+rKQ9Bm8Jemu3Lksumou3VH9p9g
r+FSakOtzdDWN3Iej21ULqXWUuDqUU1gtoJ1zq8rCPbtdQrRelFMprckr7aO6vy61PVd42DLrBnX
3H82qa7hG02fWDbEQTLWxy4zb0utvy0hq+izRzTT2mWxszKlBySjx/DAKDZ2qO+1UXHXCGil7pps
+lYDussxojcl8CEViMabvaWc2hD59STZdjxWTzXUIpnucshGrKYdqCw+dFKuSyP8LWd9UYknryle
ksbg9NVfZW3ybCf1UwEoinTSZkyS6zAaDyXYr0ID1c5ulPPKqYSlnqv0VlxwnkniHqcO/UTNMRDn
xf3AG8o98nEq/im5mhfA/jKv2XbY6DkgIP2GYUCl/UL38ochFm+gpVeaPkRLAvV7HD9Xoky2eezs
PKEVm9AEcWYjVzExOmob8xjFlIV/LWr+oJLnvG8SqbOkTuxLmmcycSMYRNWH3vQQh8gIN231Mwip
UJ3hafBUoU8VYF3+D20KXUJO/Rd+cCbcrsiyhOhchoeRwrUJl1Gq0B+r+FsXiUMWsjYg/pm7C+pt
Qynv32u3MSxzFVUCzvFHd7Rx6FXt9dwpfodn3FfOK89LSJvSLfv3WIcbvjSEXa46n1jy89fd/FGr
rhonK2dDe8B35qybXXBoaZBZ3cPoBA82SpM4uRly57GLL9kq2p88pq1jOGA7jsLVn7WEKYkbOl7b
PXAEaW+5IcyHpm0uYA4+Pg6Se+WJDb/cEPJcBy+8OY1Ds3ceK+KIQTs+A2xCoc9Z27/QcR8f531L
6pP8JfIvBFYr2HA6j2FfVLu4yk5abGQXvD4/eRyYOcJku3CxeLPPqAUhgUUnC0rEBs1Q7SdD++46
0E+F6Igk9paJHPTr4fDJYGS+WbYuCJnY+IycTQHiFRjdy356RCLD7nSv584hw0i7ctyYIgp9GdGZ
ybQsRUN42E9e0ANfmIUfUQ2Yi7qmyTy0yKGdG1QElpsNzhgSmNI30E6KRZLcVPhOX3jUj33reuAO
8Ruhcx26+f0LdEfkVKKqykcsMFCek6pAEOpb07Bs7O7CI31EILk8kq3cDyVklXOsij8ZLCvcnR6R
3rnoav2u2qGa4rbwjxWn3MqS9dfv8ePqqRrEXsSkcNxz5BnXpCLtBw0jrB/JbLtuScnTPxRILgaK
jNzgZCNnLYrd101+nBA06TG/WT1t6Z3T7rGH6XxU6vWjGb4FcfFCEWpw4ZV9bMJjTwArQ+xAwrZW
I+evOVeNmSAxDvyhlOmbr4iM5nT/X58CGyegRpQfuBJk1dm0tq05b2q7rB6NkZpJLljBtqXa7etG
Po7w942o4fLXc7RTb+uVyKrHcsyPs4jtTW+nyFBM+fB1Q591GGleYqU63uNUcLxvCIY8B+KEhoY4
TJHDRSn1BMPb1418GGvKfA1/PQsmN1Xc8mwiia4oqd+I0idneADDxKGUFB0B8RoOVei+EAPizyB5
/LrVD33oIfDBD1jHy0dYH4xfq7ah5srN6yevarbarF/V8fxC3OrrVj4sEh7IJw/gCsuvhUXk2YgT
xpwafTcYVNVpD5p9RYB5UwixmJ0LxPZzI1sPY/h3LZ2NiRK192j2k/FYiZJ0xt4cqWvEiTUeqDHo
dnmrXUVUsxgFhZjVwg/uM/SlQxP9/vqBVTPvDiOew6Pi7q5bBocuqbBffw3N3Ja4PNolKFT3BfuV
h75egn/fmFTuUm1H4PXr5j7p33fNme+biy0RzH0J7LJAyRWirF1jH2atzTklzKy78YUF5ONQ5emo
msMWUS2LfyBJfz2dP4qAoqawfCoxXIum5hRQnt+31hpEQDk/9T6bDYS+r5/x455Kn3LTUKa0QnCZ
O5sgeQNGVLZ1/mQrlIh8ifzfQTXSoekTeImFhseMVo6Qb3738iUgGfJ1+/LjVHFc5qiN5xKPbUvr
fScX4M0no5b5U5U26AmRiiMqJVDXEvq21oaSnRhauPTT6L7Ufe4Yb60WFUtb9nAkbJcgO6XpZVAO
3GXg7UIH3ZgegvewIaUA19YQ45uGFgPaerZoBjHvo2wAT9DayAED4kI59eiiTEnV9fIt0d+04bmm
Cl2pvEZ9Og7msDXBNlByQNwmBC3bi1eDXKCkZGVpBAFx5ALlbX5AHKfuO5zMWzP43ZjTA3PzJ3qI
xBY7pWFQoBZVQqryD3FKNIoAhJY2V75rfet9JHcpUp8Axz2fXBlhatTprW98S6qOivnGSreUiP2D
IoR4VPmzKv27CY1/nvgXZvsZ54wlmR3GRQeISSannPMRAdAsB6rni4fOn7YIVIFkEFJYZAz4xLb/
4/jjfEOWjj3NIXZnsxOc7QKDa6WYPsjwhheSg3Wa3B0kBI8cJ3FXRJnxqYojI6OSO3aPgq8PeZTW
RywivZM1FBcvPPJsGvKBHIB1LDJ8JAOLh7MBKSrE50GWxjdlEORrv3fu68nRn22KpqletfufftLF
u8EOp73d6O3KqP3iu5OiyKKyf6L6yrZ3sx/5p1FP0enpBTX4jeNvBRs6nKYaof5cmahPBR5KEwWn
y2qCLtBHqYUXU2+/+L6OLUHWRZs5m+KnFKHHN6pc0nnVj154k1BYGyJLTEjIBbPWn+KuGh98i0xQ
6eDS2OpDfxuMSXzdJ+QiSYM71znmAAy9ItzoQRIcmtrXN0ZdhHsBbwzUMcnUTThEIiRpPLtrs/BL
ZHNJlJKjmwf0hwPi+wT1HKAG3X6zYupxalsDE9N04d5gtOAcMUOqdYwcTWDV7o0+o+gL4AcFDdG8
7TKKYAdviG/TGsF5klTWtkrHGo88kR+M2C/vEpfoaNw3wzMHG5wcq9l7QCEwX2lzma6YWygUKt3M
t/Cwf1ErQ3EFKk99vDHMetn64IqCyOLSH8+3ROJcAutIxUmu2HsxT3SLRTU3PivBqgq65FDFMrsr
+qF6SDN2k8IV86tVugTC86i4yyKruQ4MXkHKvP/NTRvMYNppa6fNok1QISeuAze+ghEqKaNox/wW
hqizr5vURppU1lsjBfxdxk64mTB5BJSdegAa8NysnAbFexH8oY+Pey77/a7U0wF3zHa8IXifwXWx
5GJO+xTCf2xS0GUhyDYnIgyIH6Y7LUz1+9Awxle3AhMCMioAJytdEmw5FJoQ1EFRO2iBIijVeWCM
V45rhwfKRQesB2SynapEgxtUUEroUOczVxSop12S82MoZau8VyC0HviUXccvgiKvH8K3kpt8yHCm
pw7v4FaWvvZkHW0jbJBWQ9SDuK1FtrIx496U5BS3FSCPVVNo5A4619lTVoBcuchH8lKYkeXUkK5b
FLjL0cvQ7qct2TcNQ0RNzMaiEM7t17vM2U7OnMZdh/OyxemZK/75zTscu2nq3bI69XIL1SyW3ZNy
2gjIL1zYxI2z1fPfpjwVSuDGYcCMfL+fJQbRMXX/Pg0jCGsbAL7xEAbZjrzdSjlooLRflN5JpQRs
w9wIysiK7EaGd7asjj50RdbfC3vs2Rb75yNxg7NZ1YGhws98/5FsU1RzXrvVae5RdI1EZqO+P9oe
FUhfd/Ofm9tfB7R/1058vjB0NiGgnt+O5wZJXjqM0c1gTPNrGtTanRuhUagoI7/2wtRcTyBDKXuH
1ueOqfum23p3GGqjPQjUOlZXrwDNR0fHsEk2EQhPq6WORjkfWopJagTK1CJmlqVRdGmVmwFcxU+h
vC0o+qyWblRaKxm05RE1hgSQQln4lHT1UlTg0XpCnNfeoD1A1bCOZeLCF+JQt+kDsjBVEIxXyegp
0hMVwV1t+5upQpAWl1m3TnzfW02Fj7C/d6anpo7lxpsSbT+Vg9g3daGRxs+uJLWOeLAMKhGNSfoK
MU6+pOCqugs0Ld/FlNZ966GcbVwZ6BQcYYdjaBMOgC1HHLZ6QeQiywIqD8fpdeJkTO1NUT7rEYQE
4ura3iRCvLZB2m9yRA+KQU2qzCrLpwb93IWN+bMp4xm2wUWdzsaG6/2gEVo9Af/nFGoUlbwPsWSB
dldMB6yV4pOe1PX112Pnk0HK4c/wbM4DhBrPuZQAFc08sYfxBIHO3s8pIi6gRVtUusb+65bObzNq
PhCE4yIhMLqS+vl8yJy4RCZs4UwgpxTthcVaHBYW+1PBZgxeHS12XD964WRsicFgHcM9a5XWXrqE
BUMWzIw8RMluvv76g33scse0OA17Lkl5Rbt93+VOoQeTZ4bRTeyL27lslHLJe6xacRCac/d1W4Y6
159PVZsgk3CwcFNxmPeNpZnohn7Swhun8qjFMh4okkIeIPwfLvYgVE4Bmhyo6KdaGJlhj3qJm/LX
n+HjK+cZLS6W0uIGAGr0/UcI8aDQms4Ib6rc2Gkp52VJKXFieBeG8mcnOni93JHVFcc8D+4iidDC
osNArg6y7jhK9MY5B7SVWw3+Dj0EeDZEWslCM+r2sZnC7ML6a3/sairvuUHb3NWJQp0dcVkQJMeQ
sbkD7ARErQqiXZCI9PvXvfmxFZ7NgrNqEsezmLjve1OP/LItydidqB3FTiF06z2H12DzdStnV3A1
dwQldDZeeABdmUfvWwlwjgCHoyGVdwA9RBS9L6IiOgA0uhYZQitEUSiSTc54X7f7ybb6d7vnprW6
HOjBMZtOsx0thf9zSHes1Dg4NKQfLjnkfjI53j3leeIB98Y0mEU+nVIRGVQ7KhJOdC05ZCq8VzEf
Iy8ynhGfOTdO5tVgRKRAVEQB5IXH/qy7iQSYGK+oLMj5wcWHf2WkwKVwKA/SbQn6+1m2Rn6TBymU
bx2yk15poAoJK1y4Bf4Jpr9fILiRACS2hQnAl4n6/k13QhdGhof7iQvjVV0+ztVGNL8RMOwM3COo
qrO1Z/UKnDpZ6hhcUDu84L9y9keDsUzDcRWTFqoH58Js/rhqkIfixEq3EPTiH+8/l0hdq5XzPJ3g
vC7M4Xri+l2hc/h6vH0ym6QK5FLGCCj5QwRPyBpLFDMfT0EcHLtJ/zbjPvV1E588CJbIEntL40/M
+GzCQv4z3Tgzu1Pck731JYJu6o+buwJowdctffYwhPBAibPh2QyZ913GsATN1zXtyaI45gnOlLco
fD//9nUrH7cv1h02VeapAPt3fvjLymLuNHzST/1cUkYqfqYOyshBq27h637d1GcPZPFElpDEKTho
v3+g2pmk2WRze4o0rLgK/HLZLS9ZYX4y9yRoe+wZBHsGdbPvG4mputdAwTenmCp9z8ZkKgvqdtGh
ZUUrFK1bq+42LkHy/+HZSHYStDZttea9b7YtsUFy66qBKN9i/xlX1CJryKa/buWzl2V7PBo7E4G3
85dlhTD6c6MdTpTVBRT1ApOgLjfZ1bX+1nXhpZSP8Vlnqt3elWSvle/F+6ey5l7aiGyrU9SZOCi7
kfWzqaeCMrrEuY5nrvJa49vf8cAElVQ4cbFKdIc6BupzN9qY599a3c9e43nOl40x+xC33IxqE05M
EKBHZdj4df98PDOQkXCJ4OOQTEjWNt9/XhRJhtuQ2DyZEhpkuwkoDU7xNkp7ZSqxIZ6/Jtr+dZuf
9BH+yI4QxJ04mZ3v4LMjBw0kS3VCIZ8uZ7O6L1qMfE1z36UpBEyRb1DSXmj0k6lEjM90bW7GPO+H
5VSAKoTSVJ0m7qvWKCfcvSzzQm9++mSWYLXDGMOT5ydbPddmwnzWcKoxIEqx/gItle/HSHhQoMr7
ZDRjyuTJAX7doZ+ssLw5k3VPZVI/WM+Pbei7sUd1fCon5Bdac3BQ5ULzdP57J0qmLPsSHsUs6Gdz
1vR4P8NYd6fUine6LHCigG6y+s9PA3ucczIj08bl/qyREhC3WQCpPrUBXmh4+jTavZ319/9DKyRY
eFkqSStUn/6VhbAKzDzSNoU5ByaP/ZyijiS4sFN88l6kw0pAIQTnYvv8ScxuCCnGg99iqdXNITiz
tuOBYCvKvgvHmM/WOUH2Gjs46kjY/t4/TsmRuywnVtOmNdBiDs4/KUCTxixcTnTuJVPwTyaTJGLn
sLCSxaFs731rvWnODjCl/uR5EUVureMXv4y+uJS0+eShXIOSC0Y1WT/Smu+bKVK9bVlLh5PGMYXq
kSuFtNbTirjqfx/YtERuBgs2jKHPo/O+CEGlDlZ/okxV8a/+l6HwZ5UlMGUwT8+LSLooaqCGDpA3
rRrmAFVsevlsunL39aj+tMeYPNz8dQpW3LO5wwuroxARziloyBJ1Q4VPZd/8mgsq5ZXH6X9v7e/N
4+z9VMGgO/XoDqfWgW4fUoyreYsuajlHY6R5IbapPvrZOZ2TgosJPc9HTcXZCB8a0UJLqJsT0cX4
CbV8qvLB2cmvBM/WA4iTnZldGBfGZx1KN5K4MSyTDfJsmcDXaszhuDQnN8itky3LZO17XXE3Q2vY
G0jAKZP9VSliC6cZB3WREV0n5Vz/SHsi6Fozop6tdSB+BpfGMOri1//+CqRyVHc84L7wj99PkXEQ
GQwNwld9hfppMOSWCvyVcp6roOB/3dbHNyAp97DYu6lW4y2Y79uKc+m7bcNtUXIF0kcsIgJ7lUh/
y+XqpXf7CwfEj6snzTFpKGswOST+OWr9vUJnJjo7v55PfdA7+0wG5ZXHtrsOzeDSFeXcD4fr/ru2
zgfXCBK+tZGjUx0cPRmkDBaJY92N4XirDABjkIsLvSxREhgHEMMXtqI/g+j90KZQjv1bVVNQMXce
o5qiYIzaKcvuRA/snXLqB0NE5sbqnHrlVwDwiLSjjqhRmc34Fi3n1ljlbnLoOnFEjnWqbWwdajO+
oe5uq/mhA5CmeutbslcafRVEuM5QWw7+CtZe2pYFFnxoXG2ZDAs4cjf2VHzrDIA2WZfd542ztRDZ
A4dUgGL3W+bIg4TiFs0NAQBt2Ur/qEwFkQw9izQjmlU965qK8YfBXdqKFVbpwCQ07bWv7IOZF49y
avE/KSG0YCC7rylMWjmJ9moJ7WCboLlb80nn9ELCEfG8ha+3HLeY/V1rQ3FtasETBO/dlAoCFBUm
8Ei9BYPPRrLVIkp2XcS/jkivuLWli5Rs5hJC+4HIwV1aBfD/oqeQIjZOlL/apKQKWDtgg3P4emp8
cu5nUef+zP84SsvzAeR0cN0RAQDBaPpbeFmwyCZkGTbVqzjdue0a9SV5J/LL9RT8Tspx33TOI4iI
Y1mHd6LO0O52ZbXILWDUIrxwMf54LlWfjgQ065XD9D1bxZIqz3R2vukU8A6C8se/UY2pcLcBEqha
Ty9M3Y+r5vv21Pf/mrq4DIRNY+nTqXNPECVl/w9RFWe4YMz28RTCsc2kVFhw2aJU8mztaywyO8Su
xxM2tTBCsoVjXVj+P1mCpLR0UwUVyBCcR9ApgKzntjP7k03MWO9/qBjMRMXbhcFzZuPH6kNxGHsa
hzfej3G+yWAkV5cW54Zb/O1dBzB5StE+IpNoib8QEekfQ6uBub10bfh493vf7NlbMih28gu7RblS
JIMEgeC1QOhjZ5OjmLye/b47dGVnvbqkcG4tvw8vXT4/di/KVddUZVd4gmEU+X6YJE7qa63pdNfu
CLdrwWp0sYk/tYLv11auKQSl6WRVh3l+ssuc0cqtyu2u8WJi5cJhmr3LVDe0PlgEU3jtTpBxEnBo
us76WOyVV8rQrjCMOnioNm13vIrbeB9xKSZxW8YnGAErwylXJjJWylV2elE9GW54YehxzOXp//7k
XMiJ/hHrVj58xofbwwDjIjJb3b2puWnupQEwIBvtAvJMrh+LzGmfwjiZVm7i9Schqnjl4N68rfpO
rofQx5R1wg45rlsFVjEk3LVAHOZiMq4RhYOA9mJ/rddlu7X8sV+yKPe/w8g3d0aEaH3mgveE9QuT
CqZH/ERUFiMFK+nXQOMh5TtUrsSJt+2BUg8ZWlHbJq0ZR4A/I3tjphPm8CmrdguseUmFcbCsQ0or
EAoPS7t2CsXBwOq9xoh6ahHLA5lzj/5EIsx0hwhLrl5RESNomnY37wtCJkjZHLLGLeEEWu2sq6i1
0zsTct+RozVQoKHj8MmJFLJlNnD8ARS5DvVkXg8c+Z+D1vN3sYTo2KVFf9VPYBC0wc8PkzZ1BxQe
2W0ZivrK7+xsUTdBfCjNILotoyJFTYZPSDFACzbHobm2fbsG/Ycaypujx4obEAwtvMvSTCY7o3E4
oXQzIYwJ0NFsAS60umheFTKojuRs5TKFB41pGupLqo5TOEEz/k/thNh5jHu8o8wc3a0ilOk+JmeJ
110baKJ2HQ41JLWNfjvzKjfwy5stTkqSyKPm4guHfJXkjruKuhb5MlJx5KeldgyYGJspE+DCBxdU
b5FoKIhgFQShKfeWP89YN1PIIKwGVjWedCA9ytRakm/F3yFIxv+4aHMVJkcvuQMxHPHBPduKyLIm
LLhRceOLLHjU/WJ46b0+v3R1/GzyCI7sLjoHD4b8WTMukWgaieUNmAjKS4Zb2WM/h6NxsKyoLan0
+IWd8lskKGP7ejU/X9TUtBWqlF3SOOyXs13JbBqpbs3uzdgATvPDl9EaHoohveSa+Wk7LJuEB4n7
fFBZJCUmFc6UuDfcu1g8YyAvl9bnT5cgAjHkkAn2uB/jz3M7MHuEhP2361pfuxZBXB5gETF2FaiK
3Gq0jDAvX8/Uay85Qjsnql/0u9ROsMbIZPcs/M5j30ymV0TgvVqZZuSFUz2+BJUZsnrJ4mpyC3nK
4dys2zZDxlqJEGlyrslTD/d4D4+23GNrYK/qPgiev35dapM7X2X/fkR1dPrrqCL8IuDTuMNtBbV6
HXAth+dUg0XSQIbFvbhwMvqQclPDg4wLbDPqFyzvPElbO63dBpRy3/gt8ky7fq4TysYaTE+7+iYr
zY0DX8GN2gdY9Pukl/uvH/ezUaPmHTcqm1ybd7blyiEIujb25X8YNefXxD9PyGmM5yTh49lnIfA+
COvRjisBOk6/HYkrL8x+eHTd7EXDaKw39P9hwlFEL4l3cLbl8P3+Ddo5hoejXbW3RR8ayyyBt+Tb
FoQnBdD/uve4e6pPfz5eSMWoAye6FQJu71tLezdIWHvn234Y2j1LHSprGEfGTw2oQb8YpR6duopK
PqmJZlU2ZfvmlX551XS5do0PIoZK1AkcUynwF8uy9jGZhHmoooaavlkzT3YV/YSE/lKgPLz2mOOL
2p68a0vPKfLVPFUpDaLJSMZqC4eVBttsXLWkxBcGNQYgYtt6fPUbbjmdbWACVzgm9hABLEhYq78w
cuRHwNghIYfzVWmF8apDdapWPinIpziMkqMzz9ausKd62wNM26Xo/9bhaGJKxl9cWHISMEBkdZia
mD20cqMN1i/pSVpR+6QnU3qcBhUbMI1oE6dJvu/E2GzjgnID6Bxw/iU2OCV3xU2Y41awqKw04AxC
wSIbkklWP7bux6Z1kewiw0Vw6UZkvZzvFBBVe8l54gjAPNumTh3fBCXq5ALTwdVsxcE60cx4TYmU
Ml8iX8a9F2fMKupgmccwOWJdv5qsdrjBJWbFdXxdc2k6QjayVlZIPX85ZfPe8qJ633rJIR866GKD
H99nk5et2B7rVZbjE2NSF3MXQJy5kk1l3Mza6FyR/u0X1tSV8CX9civKHJulEVaQU7ug6WTsXEf6
kB1jrvMLIknc63Fa2sxBM917No5UJBQmPjCGL01mCqyAAyT1w+StPKvCgqYa5p0Pum7puEWzzEcu
1SLup23n5GAPpiBJV1pmWt5qtv3sexNry4QlNKNaHJihMx3LbqfVSW/sjTK1HxBIo+FPu1fDDM1v
SdGOy7ynmMILuV83cEI3EDEgYHNGC/dZSZ6Do+/0igmYcseJ9GrrEwvCGRQUOLUBU7iqWz9ckn61
OHTM002XlhMuJ/VwO/b2sAmNCVDdbA/eI+Rw9x+90+wnJ7cwbIw4YfQPehMHuw7TCF6kMmaxnFF3
llPnW/dpabEtOAMI2BihK/E1neqkgOr3wMYMMQ7p7RgoX9kzLilLxWKsTxLjBchbCee4MZdBpclm
0eVx/Jp5CTwn0IcUJeaRvo8HAKAj5TlglVDi4g0zASVrpgIvEw/ltVE12SrTPXAVnk9CpTHSq6Jm
5gL9bFZSD9JDHVfbXAAjoBf8ITp2KXriflyU+oiHoWKMFsusdQDmQpAiq0V9JFCDY+5uQ1J6WXuX
TTulLfXSqxzsgoOAX31jNPbsuSKU+96/S5If3F74epze7FEyTiRa7mlDPRGo7GGFK+9am77zm0xn
T34IDPNO8j77KV6leg8dfxOD7bDsHN7qLu9PrfGWha+B9hPEnePnG+LpuVYtZHRbiKcs+QFgdk3A
YKnP9qJHa9wZT9BQnLHcGf038ptLo9TXZZmviSmw4v5o++IqbeJrD/BP7/4c8RQLbHAZLVL3nWfB
06PWLHoy7Tt8BmbLXDkBOKjwh99RC46EOWmfW+/7kGBNy5qdgbuUjbVqLXcpMgRz/PfO+I4RH3CZ
XWt7wEjSZeE0iNw3gX8YKrTtNUiVdGqXPrRwnyhtHmsclPUtFY/LUbsz/KMXyQ2PHxHWMpt0Wzfj
gRPiYnJ5zyMszWJaEQWgLtVYw9Pg/xvkltREmvSvpR3zyD+Y4mqAEGPw4yLQf3UJiXGrx6+mJA4N
DoZBsHOGSmFfkwfDaPXbII6uS5h+1PVP3dpvXdCurJQLDwdi3FgGRl9wk81MR5CMC1mhQ5zy+tjj
61JZxnUj3C3GbG+6rHBTSONVNTbAHzztZBYlfm9puYvggrIr7Qoe2NDqp6HAHnkwXtIR6prZQBMY
vHsENevEzfYlUgguDOmpcp1NbzgP1Dnk+NiEJ623jg5vFsurpW51R1sjMFcmh9ZuDt4kf4LS2BgO
oFRTPxW8edWFlsQSbshWphX8tMBPwODdB2QZuI3iot4GN3UbHN05P6G4p2+j25yPwLz9x0/EQyKM
5eDEEBubTWWblKFuPD6tY/1I8vLg98nTGOA34tbrDvWK9PZVt2NA6WFxbEcifuGw7im7bdU7VTIa
NYBrDNmwb1h04qXxbrLqnh/TywASJuXaA0DBbAefojPQLR4tgCUOWG2AOTjN7rj2jxNGJOOawsyV
rKed5boLlhtgpUwCPd4L97szDtD8oMjOxP0TDFKLCeDyRDgA7x6UBHV9N6TZto16tAYGXuMYUjw3
DC4rhOs+Sd5ltp3jdhWOEzqcJ8O4ZirWynMXwAoJqCuH0DqE4k1GIpxPpQZrPu3UGI2TH7BNFmro
j1h+yd7ddmUD40F3XtXCYw3iht5QxseqbTsunwxtaxNOHbtoKbEl9fT+VmZ4gpYDJhf3nRasJr7l
Ttk/mgMUsqFAMHjOrXHF7yFmyKZwssxvbMMrpjEoyJ2BNa833+nDrwQrrhDUM89n9/Zqiq/d+Y51
jU6iM1q328UziAC7miEfyUWdsFZD0ljiJlYx5TCNHTL1V1ZEj9cpOdGGaJdaM7BWXTTxQecKL8aa
qivuwLX1zan0w1jUC/XXelTP1QxiqEG3hYiKZq32rXT9HUNBd1r8wOKe6lX/mYXVZUFp9VPHxRn0
1p/wTh5732Q5qNHUIGvo82rXpGwtobmpI6DkrCoFYBv4tvuG4wZf4l/whnfilXJHtstfvDM2zY3p
csgggLXCo2GhfsusQDWsy1gJcNN2DX8Bx2Wj1kmdQtwjQ6zk91pTc8e6qzkmThLtna43yEHQzUCG
5Da5mgx8UDxnq4aeGg3a9EM9dMTGNnXO/TzLo/QLxA2bzIWcyyP6o76b22DnwWXn7Wj8wY7Rtc2a
8d7pcpnh2N7g72pKXD6IoNPNRffKvW6ZhwHIueHPjMnNfOX4c6DGHYC6BT+c15js8OWAzwO/0h9c
BqoDi3ifOQF8U2Yk40n9ITB8NoBujZsYF3t6tiVuXxdia/WgZTBpdgCG8RGoXmo13GDKUI2pCIXb
aGRwsDR2p1Opc/AUT437gjSQfC9ut3Cf2/2I9Sm7DPdbxtO25qnBEkEkXc61v+P1DFRzZDFMG//A
V+ppWbyBwfBFDDBFuo81MzKMnTt+RR09e9OdrWP7/E8C/Mw/hll/0GIOPa52NZTxCkbCsvS0rQle
R+09OCiqMcbew18eAy6I7k9GmmfBGjENOkdtRD+K4TFlzqCWu5vS7kbtNjPjXPUKn4M+4jPRpfz7
xBPzA3+6JM9fQyhsrH3AatRuygxEFbBRPkxjvqEjmf6jBHE43czB6xBtBy+47vw7Wb0R7FzY8ws3
/xJzB363lr/2xnc+pGenK8zLV66J6f34Z1+kdawiN6kBLi/a1Vj98Pdmzd9NAE/KGt9A1s8CtYab
/FLnk3Fag5JfotDHMBx04otr3agPRhZqEfOcajxmARFQehYK57o3CEWyImbg7KpTYjyzEKGf1TdC
b4AoDnuE1VseXjKpmQieFm96oukMAlLuaknkP6b4/tb9rzIEpRJqNz3uBT2mYvQd1Rn8U0UaveRX
hHevr2H26GCPyvfVOlHgc5t0d6zrgTMtJ44Y7She5/lAnvzajMUdZ4BQcpTfKUmVTJx7PkuQ6IgW
/RPPm0QzlC+QG7gnTpjXZZhlOtFOOnmCWrteTLjKZLl1XXBG4yeL+K7AZTWwk6ViudH31ARyVLqz
3J2vPxgc+sboUZ3/rLSGfx1eFRMIl01ubTzcnSzO69II1hAC+OvHTK5AP95oA7ZQYqceBbaP6iW1
BjA2fDoLbccRPuu26KzvHQOSeaLmXXJicvEvaoloKhfYJSOBtxo64wI7vwNDQs3jolp5mc5Sl6hh
CA1uobZD5bwAa2KNGvXOS92Vp8xG+f6cJLdsoaHd/rsQCLCZyRuePkJTyzzPz4qKzWcrfij7E0xd
1+1sbtRGxzJDHzOI1VmXXzXqv0ja3bj5Yfadx2IO8E7aqXMCD/rnZOtseE7DuVOfpcuSR8aQwVGC
Y0BvWitA6eoIKYtq2bbdhoK5/Vj/6MZB7YojZZe5vTXmZ9Wnarbyq0ijoOBLTmo6soiFnDDVETAd
17MEbo1dpWf9WRDVyTLXxTFCZRj73MpIQtD48O+ZQk1560dZsdfj9sDyhC0pCPaV5KeIFm1Q8T5p
WBirMxWna0xT+Nmxex7TP27rLNqzwKeiIdStBj0ziTI6ixfCV3rBZZE/hZ+CeoaO9+9XpYXnVLJx
tPm3Ovb9fz/xR8v1ZcJ8QT2hul64bMh0X8DZgO+62p9jbT0iD9Ia50dpF9vY7tYUU2KtIjemJh/U
T/4faefV3DaybeFfhCpkNF4JBpEUTUqWbNkvKMsBoZEz8Ovv1zq36ngolVRz7zyMZyyKCN2949pr
sXCWLdfxnD64HnLkRniGc09ZSgJE/DhFaG6Ug6FWAdzSAKiiu0BJTHluOhpD+9X3HsP4t8FZ5uoq
1qlL/VZb+k/8YOjIPJL2uzsxUNQ1u8mHnbT7xebl32oV61jDBLfl98yrd9mUHpTR9gnWB6JRTPOq
FVCj1VvTa3fKJrP3+ENtYU6nOtOsQwQXYaeX6j9DavUqVF0y+zf3LXxxgAPhi5XcZhFIY1feZyRs
nC2BJ8FY8/bn5pn9y1nh87y3aED8RWNWgWyi2nJ29rqjYryBAJ95w5s2+ap2IAbTyvUVpNrPntOw
j2DXre7HbDnwHaXm/+QPLzGfzSm/jTsUCr1H9KkfsD5f+Umio7gUwSo0s9vFBq00lNFiaNRePAqS
2T+WCbFmnmdGVbGr7+sZ+kTsD3/FnfIGlP/AQnaRsWaj4zbUDkRI6Oi3a3XuywsfopJfN9/5GL7A
pRQk/V9GpcwvkZdzVD7N9r7wcnk8PLSWWxu+P02029S4L0Ljxtd/zhnc4HZLxCN4yK0J2zeUauxo
jjrHMyyfXf0JB4tB4dirnUQIiNIFjoYX0PU75Rhc8WCn04YPpNgffhDqcFtxlGsVX/PXc0x333jk
f7CVKmzi7wasOk8SzvaT0rItY5uYYB/548mF05EyKoqqv/ku2R+Uy4Q3jggTozaj+4JIORHqgNFj
Fn3Ns7K2fCVhw38ya+XKw/mZs8kXqG0FYSImiqg1GfqAP0LMHpqVPF7Z3C+YhhZ62XFUH4dYtFwY
zc9v+A3RfBdLT//lt3J4FPhf8kYupYwMz6Lidc9dVDrKZfhtLolpDXBcrAl4U4b0H/P2swqAeLrO
Xpsi2w0zzS2iL2IcnrFbZJBRSpjDz7Yh1Oqqa6m3RqyHGdA/uYTolL1GRf9FEOdDha+sh9qnrBHF
+h/9hJ6wdU4MRMxqzDSHxTny+8pu9Oo1YUVtNLP421gykddHpFdukBCJd9YUIGi3VdtF+W+ErmPy
Yy9XxobnwDIqeC7vo+7YvmWzIwZhRygDOuPpChLndDQ2SlBJxbxq9/FS1TNw95zi2Xzg9aj8rExd
5rdLZTNV6OdUB+XwahGp9VPbE6tE1Fbwatz0JWFilFzZp456jnJQHJqx1qhA3WJpeZ/INqz68qTH
eWBRZPjPllCLz7iv8jiR36xV5NE5yc6UD133OGKgtKHbcV+86EqxK5GWq42Mg+G+JG/QLWFRMKD6
DG3oPqFckiqCUyvOr3Abeqkf+P2+RdiHfCpJbrs4JXcwUP6k4LtscPf/WbiU8IIvbWV04c2zMqlN
bPXibVQ4y29TW1UMBBacCRyYCUVuGwkVHtfRTnJp1E5nifmESpIzx1rF/vPklEfEhLxh2CeT+VMy
I5+insud9Q7RXG0Yt6xPsXSPbbjc9+m9wE+65BhjTSp3N4cZMbmioc+VPbApPUVO+p3YhgOggp6B
XFa9FZ47nWWgckkHEnfI8SuIg70Tec5WPTU8Op+xo87obNzERXlceVFr+UoOYCKe+JWYjYDdEQ+j
mW15YSpI5IKTQ3Eu/rwMxPpIyL44Xh3zz9vgJZVhHiD7cUpcjVCb3jEGil8ytHzDfo5TU8UPXgWr
NAZMRaS8Cc0liCH94df5Yq0nl0YIkG/mTMJoME3uJ7XfiJqwh6ETHkgfd/i0kTvBtCqDhBSIsn/q
hKvzEoIpUrmuI7+PyKVzA9TlgVI6N6kl/thkU/Azn1TyoYIEXjGIYmXdXT6lvkNxmHMI3Kn4NQwu
NAPWnmGZeyXRwO2z1fhGGZVKjS39ojYshtcc/LWHjzdNRqib6aU6x/FXd8M1chTbu84/N/ZnPXye
UEBTJ3VorG3U1CcIQjaqssEr+t8tRrEw6JjnUoZdlTaE96hy1EYQFXS3GL4BVlreT0U9jQrfvUbx
jBegEiclB2PbOvb2ZeNZZ5t8FGMneMWcAFZyiOVeVSTVL3s9YwOcjZ5QgstPWvisgjTo0STWRS0h
3oQ931C9SbvP6o9RgqtppfsI92ZNVAWnceVGKo4azDuXDuJA2FZAeYrdCxlHw3/NY71z6DXyRWpH
sMzqcScLLQy9oBD0mc3GMkzm9Kg8YTUjiiSjDXeS1ShRUILQC5iZZUhJCck70BIrpuMpzADNV09C
nlU2PxhZCvrBulF1fLW3eowYV8yWBirVL60NG6nHwKiyg14UoNcW2KQ5hke0Rw1yTnJlvV1KVA7c
85kcHpKI0Q1AYs+O5vxk5V2cq8ra2HVe4WCW4RHC7hJ1Q0cFV8uwcgr3JvQhRDZ+wS9wDEP3AR51
FfdroXHLKnjhsoW0cFvAgVlVDZyyZgClyB3zJg+F+2h26MLnEFGyizgBQ3kis9NLpYS+wKyi/Ubm
BmRaQX2nO3hF/ENF5QWCjT4nYOj10yLLtRE/q6UNo+FCmntT+PJufIn0Lh1mC2+o7FVYPFWYkDL6
o16AxolRuSS2mYfDJvnpS9UN8oQ9VkC9yVSLtqOFDUdWSB0/drOywWQk6lwUOk5eF3tX79fq3f8n
pUh8oZKjGaE9EAQwAE8IGzrhhs6Dio8ETMotvs8gKIiXGB3BZ0TQFbpN1evSsUHza4JJb3pZGT8e
b1V8OIOCnKi2kZsgCTxdgJwCoh1kgJgGBoeynIasmh1uovhnlBbUW5O72YDguH6KKnMdymVvdzZc
W8ZqwIRoVAQEX+0zfmsv0YmqlzLmPQGJZ38qmmXDqN0J/NCqm8dth5lYCMyZJF0vjrNRHhwD0C0h
2Bl7HTrmTiV6LOUCYTXTgMjhwurRQXtBggwSGblkynZIlJ+pB0Tk+cW8lxlHXZ21ojN3OTVXuKS/
ec332PB3qFqqoCAGM8I7RVRuX2IQvSkGBoKmhm2RdnewCFCFUMwcansqU4YHK/H7REpBq1h+zW4z
mMPOGMznl/tzlk0/R+vI81SIvRAJeLNEdWJY+VR5EANWASPzZSeVC2ZyXRftJ2Uala1QxhSBNNW6
GBicDlBiJdduf4wQDIyeAc8RtBE8rZ/qJwcheRDm6RZoKazx0aarkGiRvzmXyiDUJSci+am2qzLc
43iZdXxg9IfCKUY5hRsaVddtIqedVhsH9ad6FPaOwUnBAKoTTdXYMeUNHG0QfYIuym8649FGAIPr
pEL/rQwaib7oLqwWAccMxmOxdWWGYlVoeSlT6KLb6wUYn04EdhbDzor4QNuSYgJIgZa9w9F0a7xC
V9T7Km2hDbdQNyXXmLbqW2yCGTp6R7YO7wXVcsjMH8ayvfPYV6xcQR9PmDB/x7gD2RiPbpkdw9pZ
U9Hbxhp0u/PYXwzNVrbQjZwbEs2NIsHnfycIfzhrUZEQQv/kQOWoSy7+BTeUs2O60D57RN2KcdYv
S5oa1VGFsK6qNKROeZCEQ5jnHtIcFFQZvY4R36vgbowhqaE7qM0Gwp1YtCLqVclI76mUsIGsP+pT
mesc4CUZOGGqAm4k4bcQymXEnUBpIU3GDWJMaG1R2+1uwtyHB0v8sXBOFv6FTMiiwz97xaWwTHzo
sh1BashuiKEaQTC7rRXkCkJ8dppyil70AxKNlWcWNznEwMq9K58AO9mTxIuWhnNR7aKMgG0gEHbE
BB1TjMLWFzpV6kDbMlZpGMywQeHhTNIzVAo75U2l18Ab0N2q8KjojZPRIoaNUipPoIyOyO3jRF6j
Vj00XUXrTHxCCSmqD/Hg/eHutqb1jJ5I0ITRBrtYWGIb+fGhy5q1gU0xMywEJwAFslsH+6I8FqJ0
dF6fMKsI5rholtVx9wljeKKPgAgcbSzzbE4Ih7nRwRu/l8mlK/vTDMGIz+21lNvs5FaZVjWAUrfW
Qbl9zgCFDIAV5B1OgKwcHrxTPTmeUKI7zdqHdv65iq37MhZnS8DhD0UVg45BU1WBU2rog0Wr3oaX
N/OR0E0wA5C2F1kAXD7wWUxJn8tKh7PuN5dm6O4gJjqkqOD0ebHuhPgzFN85DRBGrDT2W1ITa+q0
mjx8ZJThuOmNqMiEUVICeCWEQG/fpQ8wsPjyudLnB0h/kDaJkLcZdzi7dG6/l/GTOtEuFgflnp0q
gdld9xCqGZWwRkAKlWZJ4ZJhDgatV1PUoLzYr/URJrayhW7f3RQa5An6/Ggk9aOnjzFMivk+JRos
SvSTrJyOePaNUsBKUGehpXmp4/m5qF1wAl/U76t1sHmxBSVCq8ijlRIESMxop0KuLK0/pZ59Y+r9
zl2IJCSq1q0arZBZ26wyg1YlFWCI8m5GVOJrQVCjPBOU/ZZTbVF1Wpuav47i5A6N42mtoo0wQb/Z
XuiRZo/dbLiQwveXxa2/VjjuuCbYEkb8NfXRrQVs+Nwb3lpGCLqh5D7l1qeRMAtZb0pV0cY2kz+Q
UO8YoA16EtNE/hK13OhVfkxQO69Z+qylHQDPl3JLI5BBaJsBGUp0eMmJ2LoGnY3C6KOVD/d5Zw3r
mpOGGoe+tsh9i8w+LWlBd3pCn6SGjiqonOWQ8Hp9c96HS7ZX141lvIlccIwoq2TIeBud9imeFsi7
HUrHoAlXlv+twD+JGT1Hh07wkkEvPnSPCLb/krNPPF3gCmkKpLC65XG/16DOhahr4yB7UFtIyLYx
FPO0tR+WtgMcIh+9lLbrnB9yVAZYMzQWGi6O/cny5Z4Z6r0KckJE27uqp9mL+iSDBzWMq465ggGQ
kuOI3O/ocvDQWnHlSLW3XgFQXjt4dgvnujCvJFDdlqn9QznBzDFQbFr821TMX82mBwpengw/Cnza
iyrW6RyT1ma2Zj1etq7Qu13r8UujPYLPITrKE/GpMNPHPGwveis2rK4TpK3Pl9O6mwTqSvnUfQfW
FEy592mpkHIeZVasHIMAmlH2lw6qakfXC/TzTnmfIhuc98PZR9Jbej+KMW1WquoYoWqjvMQI1m81
yeXXlLWUQamQYfYMvOXyouzp4LL1rblgxYX/sonU2WC4dFcSClVuPhM6Rr8mq3+w3PAAvnUX1fUq
qcZ6jR3eOUIBhbrnNv8KodPKm5R8Pcqb6FWWlHSFTDEzSOcYDWoBlpE+d/G4U3sa0PRXBxpLm0Sq
zcNdIvRvsZt8jqfkU06LQ8+cb2YsnyrRIXaDCSAmRbMVTIGrP6iNp3X2Vn0Qq5QZMlwXQwIe/lZF
hmnxxdOWQPkJjxJ3blBZx8T1hMPSJhMxqnHbx1/SbKDYT8BSDCVGUr0XEilGCXYu3TpfdEedySb1
3wxP7RZ040CkLHTNOfZ93X9SeafyDP5srYRYaEbPjxj9YhQPytK75Oo87e9UmyCnsNjeQ+CzIiok
0hDdSQ3ictvD0mgoWzYmUPdu3jlzu09M+lLUJdxIGzZIrFLk0WX5PbeH9pBombO2ZWEFixX5F1tr
T6hebae4/KHSOKOq/kSD/yS9Yh1xBFWilwkQCHN0HEE4mYu5tgn9tKjezLq2gyBq7SPPjBAbJUn5
zIQTIjHOoc2Lz40+PaRZc0rjEnWdbl9gy0GugEpCcjhzINeLdpNOd952tqmfirXGTuFu9+pLWQqd
wNlrp28uqitMQr5IrTjduEH3+fOwxAY+zTzPZbHT8AE+SkBmbzFijrKoPd0WtM11sziGnTzYkUcX
W0NeqKbDS6DZ3QMy4/Sm6IX3wIUJGg+c1nvwCmbQMUtA5cn94RfZlyS3b/GbB+KiTUlHt7bsvViq
Xev0B2WqjRINrpQugsvhDyWCRRF6drqqqPcA3xfLH4JWZ6KkmY6TGTYA0rGk0uiLm6HqmQGxOzaW
2RvI+BnFWgMZT8eTuKCfohwZCiSi+6Iv9/MUaoFnT/WJI1IdjEzzfva5Zh0Nj7Rs8SewgW6NVjCC
HVMgHVc+9VXhrlsN2VlaFMbO9AHXevY40Crr3V3vjVMA0aK+lxK6PD0e7BWLTAPaRfOptjqxZrPC
RlhASasNnk9vVYXUSfEMFSBKMa5Vn3JQhYFZ2Y/oEuv06MLfqe7/WMa2/6Y3CPlkzKgfRR6PdyHQ
mBu7yJvDBJDxtjOJGbuOSpTrMkegoWq0Nnqdnm1jFUEkB4TKS/S46s6Ob8fFE8C6k5EfQLuWlra7
QR8d4TUkpmgPkooHALFRrUnaPFsjPFsFfdeMgeUlxPkmpAO10L/CTAgmcJyyamc6iP0F3QD95spo
KB2U1rTcZqh2A6KKEBuKUu9QT2N6iIH57huJwlQxhRlnzhZHuwuJnOc5R6WhG9wfLrtqFbuhRIko
tr82E7ptpG1J+CiKebiH1aa8E24kiaMK7T4pkdhbWgt5TAZXbo1wSmGAKPp1lszxI7sAUs1wTlFy
ybWbmeiMur6rrd0QtcmlIV8ezS68i526vhXTwHxHEaPsFmo6ulCidMJtq4EiAqYkoDfWkT1uCit+
dMC/liRFCRqKepR/ashOy71rL9QlrC69sBbVepAoyLRGaG71Rnj40rk4WLEG0UVGYmwkSNLFApF7
sjt/LQwt2jAB4FATBBcR5p6+Gb2+DzwwCCt9cqxAjqW5t4c0vTfCcGDMsZNPKRsqAAdFQ02r5WUu
DfO2TTx/o8Uwwi9z4qBAMo9fKscbb8DiRQX4MH+iVjJNGbyYrd1wXqTJrL30xwvSURhUM2OOITfT
dQccet338Is2ehzfUU9rL6EHuMdkxmRb1fl0G/VCPM5DzDRJhRbv3ofhpV65Zmj8Hqsku8uKsroY
lMaOWWwXG8QGnpI2q++sKnQ21TJ+kVYHHtGLtY3B/MgGjWkBxoIaVD8AN2y6oWbrVLR3PFluEeXJ
lSyTPX9LjXQgJSUwsBxISRjWpL5Tu8029dAg1KEHXeH4nQdrRlA+K7BpGQfkghanccgdOIigWMk+
G5zeYMwLh1AMTiKkmifAdKF+sHqY+12IFYKkT4DIzmXDLIo+3y5IkW3oZHcn3+3TUwd58RMY5Wkb
lSQZCEkf3YogvuorubZZwWAaJn03CPKCVq+no77gAxa9HHZtDCpT6bwgqDOUY35KZr8LaqHkutGy
PCHUkO0cqFZX2B9gkRq8xssSWYc2pr1WAeIGGiCyJ6HUqdum7bfR4tB3jm0SNE+f12OE3E/jVc6u
YTZ5i2/X7idLQ2cHxpTVYNTIumbS53Ma0sep7QZDPpCB1dmPyrb6feJo3Sb2ED9LZ90jH26H7ZiJ
FALVpd6USq9Y9PPv3tTQ7kZJ6hTaiEei8cN+sUBnIiVn/Axx57/pXkTbym+qA/p1AlEhIdfGkDzq
sf8oa04xDGE3RVq5Gy9GVqeaq2o7uCUNGLvm3NliDoYQIpokWmqyMmondRFJmsUF7RwHyZsYaknk
YBhlkm6PiGXEO1hMIrQOzWhAcwnZR5OLW8Pps029VOKIpHlHh7ezcTqDQqTbKUUWiGjXiwaJX6Rb
3o1rs5eHmZKqA2dsEKYzhWF2OK1cCyGlQmlAZmWHtDhV7ajtOemdS/1h0LQNurJUmjwl87f4CsIU
Fmujrss/rk4xJs/aYlUiGIzByQUI2RisYJ67RDMlxSypaG61XEIt2YojdWHJGLOD3Gi31MfOnGhm
CdDPLunjJq8xBlJMGOPUiNZ9PkX7qNVo/wsfltoMEHw0Ggh3WlV8zyQc9DRWVhwLqnlB5JiQRc4T
+O9clHSZnd5hYqVA93wGDOMXnNZoSlE1Fl/KyO2eYDNLHzFGwMr0GJiOE5vBWHNoypyNqftDe5O1
JonOlBKdoLa6xi3DUSmAt8WU0VZd4qKJDbaM0iBywOceZZkgdEn0B3DyB+a35/VSed1N7HXDjZeJ
9px3BYajWpabyiXdB4/1A37A4Y5zD7Ya8sWHMMtQCMoj/bOVNM0Wvzuhi1nBSQtXLqNhy/w1wdR+
W4jBgIHa0bpSgObRH0C51HFziRJNv4tTm+Y+bqsOpFURYDTl76FuirXIhs/LIiBDNKhXhJ0DbkU2
CG90ZbIxSlBjpUyGTdaLYQO7gxbMWY7qVTpZzdfSS0HI26bcNLTxA821TIIrv98XZYREWCxHADqw
NIBfoSWZJx018RkweujUBjN+Q/uQTtSqZG25d1XeIoLZRFBCV5l/H0GQEACeTFcFceRhiN0MuFB/
sLTsjxbC0uhrZvkJccdqDVGnvS+joV9PIRF3P1rNtjfbfjeCiIJbdgEzMhX9fYd41sbM8ThdZpa3
ejROn2PHpG6Nyi41alNxBxNmRKYfP4q0lodaH8Bej073Le7LdK236P9BIaXTXa/cPVKnWVDkhn3p
XN/adrJvD9ay0FBdYu0miYcZZBHTXgFaukiX+S6F/H4ug9KD4ljvDZp1aPLRI7Wyu8JndiOqHBK8
sUXEpdIXCAZr5+RX2XBylkF+fn905RXFga0Gj/4aXLkadLKiurG8wnfPS+JCsuQ0RxUWV352gmru
oRTeDzvOD5FlYEa7j6h5jTfHZoSixELSwLWdq7EZI0vDXjC7c0aNPCZMQzZLJvQTbV38MhvE7PzR
y7+U+tjso7Ko1mhFstd1pkIq2ZknrXatx/dfyIvuxvUkDwM8BpPVurAY2//nJA+jLyj5QluLeunk
4wrSeMsIRU9G243gyKFu3oehme0WyKKCKEzSe03MGUR5ebyx/LnZthxlCo8UvKvEQkmaGJKS10Rr
uBDubu69FEHHXNuYSUUdp0uqlZX72ZemFf6e0sqPMUHmTVsKdNXef7S3ZtoELNAQ9Hge7GpXT+ZR
ZhHaoMcXDhaIFGibeBwDJHgrIKFOW/3r+9d7a9gSIi8d2k8HluXrOe7SqK1Zznp/kc0svlfo5+41
qMXp39fynE8NTfmeLt40FOO3fCniD0ZK1d55tZD/vfzLzv9rhK8esnkY0t4/M1mHyBR6nIw0ARKi
mWonD5aUH3AtXfMOqJMETp4hJ3J2Bt2u9/IkeDhZxpe+6+XtaMUkLlHzEROooVbp+rGYEIS4l6E2
w7qeFGScDKL3qA/PsQ4qmNpRhpuu5H3hI+UsP41UQcMaA/uCKX1/Qd9+wv9eWv38rzda2K6co8zq
LzlNxlXrie9GbUz/h13qK8IDSIoZRHSvdmnUl+bYInRyIVh/0EomnKW8l5b2k2m1f0m6zIopYnBI
9l2UR6xr3rIFHizfwKOdY2LA2qu+63O/W5Llo+HOayKH/1xHcbEh9gNplZq+/Ou9TaW7IHIRCohY
CHupRiKoTV0N5l0d8VUoKx9w8ykCevWnBqDX+4v2xqmH/8Zn9pi4xTeu36dwwrRhzi+6tMWunIma
5+wuraeHku7Bv7+SYRgOyqc6Juaaw5rxMbJhuUSXbDYCoHfHBkBIkjITQaHx/Uu9ZaVhElYqcvAg
KHa7f77SopunamzN6GK5Vdwh/Y5iqr1QQzcrH+1D+vxBwUzYRssYsGoY8tr4FaGIHnraxiJLC6Rp
tCBbRftU6WOP2sPY07HJrZs+94ojeROUOElab/xyobbY0GsoJk0yoMmcMsyIDliGkbE2HQ6d9x/t
jVHcv5/MV5vpr81CZMuPzVb7F6O4b20Ji42veO7g2r7mL1nkWHi13sUM3tBfyezbRg/PtjacLbP+
YKHeMMIc4/9e6spk5FHo9p3ma2dgJzBITmuIVzeOr+BzQBbef3PGW68OQm0Lcgx4K6Fo+eerK+0k
9tDh5bncX0leb5aUgjUK64hv6MkIrEbhyGjcGaDKkGhiklChfYDExR/xDLwQZF5ZaZ77v7dy9dw2
xatatIs4i9DJ7tw5ydSMphbkQwqyh0ly5msWVAAaaoBoe7RgBwDC+hq9+MbXi1NKqW9l6oa2aQY3
PNnAeUGzRAzk+qXBZK1JcF3YtN1DcwQaTqtkcCI/8Jy0PsgKWQvBOOMxkn104xSxs9Xsxrxr7Ek8
h3XBOAriRluwI/PaT5HmmRJ/Qmu9qddVSl27nktv0yxIt5StPQa1hC7Qzxjme3+93nAnvqWYkXBj
EBlfm8U5T1vu3vLOTYUobAHKx629D0z8GzGID5UMc/W0T5iwvzK9LeKnMxruDiTru7Eiv0cNdkFt
mf2nU9mfh/y4RGL9/oO9FVT/46pXQXXaUlmimOScTYaZ990A7oXBywIYPACiWg+bdeXp6TpmUn5f
hDUJgpHTcHz/Lt46esLVHRtuU6XWemUiq342Q6TU0wtEQsdGGx5pbm+c3HzqhhRliFl/fv96b0Um
vs+gH4xFOO5X2h+51qMtIYz0AqUhqPPcdmKGLyq0aIxmOrWNKelq0x/pJNJGzQhUuEAEyB0gP/ng
Tt5yuL7JYLNBtAvJ71UoFks9r7LWcc4hkHpQxlV1n45UA3pk2mnMI0zkmyg7kui8f+G3DBBj+kpd
wUIE5TqdWfxiMnGB0SUq/IgOZBduIJfpHtPUYFj4/Wu9cJX808TAoyAYN2RxDSRHrtaX1ugoi356
Ge9L8l8JIw3ANTRIZSK92asHhDVjg/2jHn1Q9OS2Bssa7WZGQ/rwJ0Cs3kvWHaSFjH7UCpmsRfOO
xixdGH3z/s2+9jjqXj1FnACXnXlNj2CHaZTr/ZReRDmfx7HYmx6JklsfG9u/f/9Sr62KoROFsAcN
33xNtWwbZeu0kvo081TdyhlFuXKHj1iqndd2xVR0HS4ZvQ9x2vUO0wvfaBok185WKcWmBnMQJHGX
HYTXM4EUhV0wjFhXt4h7OoBiMW/Kmqx1CgHXZrWCQufC/VTko72LxloEZvmtHR9cwFuUv+xjV9nD
1utpuruztWxqKRvKcI1P168sktMgWgggREqXwrQLIA7MuzRzbwdzq1e70UzsG01PwflUxjofkYAR
Y5veekN7ahwR/kS742cZAqlKmIy9JQf3KRfWctvnQwCtvSYixjN7kDi65uAwdVBpiTWkG3yaH1QW
mOPcg4k6021w5J7ffIujuoBBzg5dAJgV5NUVk7f/dlmh4TcchxNNhAzf5z99Ox11CpCxu5xtZ7Jp
01GQKfzp5/sXUXb5H0cKjQr0dZHLhDUZVc4rb5HVuu+2tG7OSWFUh6Qoy6/NDGIDZhZ56vyh2Y1x
467KSvofnObXLkNdGuEX2zM40sb185WhLjthNdU5TzJSnxGKJ7Hugapxpg3nMCIlhlBnMJXlBx7y
1XnxbNshkAZ/gK6Ffc2AXTZ+n5ZtUZ0bq6VHV0XlOtHpb73/Zl87B0XwpHy9ouyEeukqrRuzmN3S
pNnZjKp9PofbRfdWDJ9hJutsa5fa2XWHh2qEfcTpbjyahx/cwCsTBIWeD++y46H0CwfTlU+w4t7s
Oq0uzm2VGvqq9F2G6idsOMBQtDwh94yeaEP5DMMvzsFvpCd2g/QzDq6TA/HUIeyg5QkGvWr2Rj87
+3Ay4g989usQlrwXg24KVKRc/5VR9zwpXc3OkkvEQLcsnOeoB8BXZJshRpIPtCaleaShhsfpZcpX
zVbo3UH24U7z24el+4gB+dWJgAgbFSoiNDh2XwcRUFZaSPOFy9lw2i0MtpTnopscjiJ3aU5Z2p9T
s/n+/kq9WqiXSyJ8DtU3GhTXtIe1XecaBB76eaaPWoTVN9cAZDAn2yFNfv3/LqVu5a9cy/bzEe7g
Qj+Xi2xvkyUC1pgUVLCXlOhsSezL+9d7fdbYg/yjCLkJTK4TrzZykgHcVXK2qYg34Cjj+AMz+SoC
obAHBQeMv9iv12ZE9Loe9kaXnMtQULLOurMLjeXKcGgFvP8sr8JLdSXKJhxm8i3zOtmqZZrGueHJ
swbX86atmG1tgV3cxHYEWt+p6cWMzb/17aps6dk6hsqDK+tayWOUuQAb2WeXaDTnWyey5JZP1h+8
Q8N85Qa4DDVgNNZNHRbKK1MhJgOWuq7NLtJNaeQZsChM461lZV/hxmTqgBaEn9LqcwNDsy5l24Jp
0bbvv963FtIhK1Lk0tSnru/B9qAYKhs7uyTjvFbj2227bfoPsvNXp5v3+fdF1M//2v8lnZixL7kI
TsZmMDRKfhsGvC1TG5jiRtOQN/r/PdWVFx80j2nQwszUHHHbMyDIhOPz+5d4a1/+9UzuVf0kK8TQ
ME2BE3VuExhxRkgyuBQUG2jgfUTH+SoMfHmBlPQIbE1Hv24WJLlXhenChgT8ews9dr+KcoTCNDsh
mGK0PDZPNhquzEx84E/dN0yJ6SBfpgqlNnntVa2jQXXShtIZATcmW9cLkEQaemZ2ttpKB0XtDccW
RVEA40CKfT9zz9UwQOZaOH/QXPFX3sjYS9VYSKdSwt0NmeVsIFgvb/Ou9u+LeAJxpMDQ4MOzr0kS
9rdNmThbA3n041LMJoSUPU1uiBeyL/7Yx3CaN+56nhcXrVLYIcLBqL55cY4Fz+f4PHpTF/gdmgq5
jexhZg+XuPCYTR8mBuD1wd/oST/A1NX56wk1Ooak5urGMqE+jge/OFFCdQE9I8m7QoVYJ6j1mb4A
t7grsYb0dbtqbfnRI2CQfmeGrr2mnFXthFe6ay+1a7ihyuhmrJpovYyWtivps339P+w7aO1QE3Gg
Dr1OcRorH0fp5PLS5SMylkV+zAv7iLff+Xb1gPv8wEq9cpNsPXI/HxJbRM/0l9baX2fX0fM0maCx
vni1XboATTXnU+P2856duuwlkNcPktu3dpyAiph8x7Koll+d3djW+8o2I3I4ACh6Zj4gV/f7/Xf4
VvhDtRBzRwqHmtJ1sXoKZTgOI8kbC/TN62vn0voxU79WVh8n4u/AiVwIftw5vS2FNH4vU5nHAVVd
77Y2YPNJeol6YqiSy7Q3P6jjv2FZlBgWnJcWJw+xuStrqWlt7VtYSyN247sxLeZjNffpNkYZZw3U
qIa7p/0obn3jras2iG3S7HnhhvznRZt2boDpAOrpsgydzaqudlMZlh/0rt7wNrSTLPwaWQ9prfr5
X5spIerx7CiRlzwuqQQsT63bfked+d/vWUojVJzhhrPQurxKAsrc1iZDZPnFQ+KxHat9aAPddMjl
kir+iHH1DdtMddG3lIwZQlLX5UWh9akrlIVkHu+zWLK7RMJBE7ntg0zGLwBB74Rdfday+gPT/EYq
R+2LmqN6nUwLXptmB1Z+kYwhUYotga401RONM0owqT9DEUUneZYTk5SRT9ip72KjER+EmS+txn/m
sdwBh9SFAtZAIenqPad55DGzlucXaxYnv60vTGFtwH/eZI14QCL3u2v1hxl1ROrKW2CBG0CR+4FJ
S7pFJ49mWJ+PayOZ9u8f7zdMFicHSTHD17FaryqSRL5oVuTZJUxboLjxDMF0KKszTIPDJiUV+yib
Us95/R6UiB9E6i7pxHWXCPiYVnmA6i6DmX+BZn3f5sbGz6lkhOk5bOR9aZSMrsBjYdKZ/zCGe+vs
vojCKQEKDtWVwWBypSjBm8rLEmqQAeUMruTmEn9gll6JkdhQEtPGUbKxbHY6b/88vCLNFlnUqbyY
XV0f/4e08+xx22jb9i8iwF6+qkvbtFrba/sLYaew985f/xzjvLizoggRzgsESAIDHs1wylXO4iJb
uzZbF0q1KWVHq1bhcAqkjDL69Q8/ddQjYCGcEMp2OGZJB7FuyOsftlPAGkEQ85siN93ShhRB1/RD
UP0jgxSK9o48+Ymppw664vrxWafDlAzyIUJFJ9FEQQxOiTeCOOoc2GvFf9x1pENcONyiWPlM7rbG
RAFEFochy61xK5uDuzFHFei4gqZD7gHyvL/LZ0oduKGw6fD7wpCU3uv199CTJEeTz03OaqTs+oAa
LCjU2k8P/ajvUb+Eit+O35o+eAU6ka2yfjELnHupHBnKhhD0JRGcTLmqfV2hAp2cvap71OPiIrV6
v4oy7w/Qaz/zOH9ZmLLYyZPvi2ISpSuKWNh0TrOVED5J1wWOfwaIXj6ASrDOmZ2UT8Ooq29ZrhV7
ftKwqXWzeNZGTzo1cmJugUjKPyOdxrSwelk4/DNrAAyD4hZahbZ2k0D1iKq4JnbCZwrbMYxb23g3
kuxNk74YPSzF+wsgFnQ6f7R/uW8JAGR9qisOUaux00Dyz22FFlMaPfWt0AvIPt0fZuZCYTo8KSat
W+Y1+a7Yd49pLcXhWTNAC8quD4oyDrf3B5lbOMLKXyAWEmBT3OIfYoFUybqoxyX6rKrDLheSVEie
pm4D6n85A52d0YfBJhmoHrZh4UNkA3LtoZCqQtRimPsTmnl2dGGXKdOH1kGVTC4fJEDrzNWG4Fwi
adIgcTaG0UtvN8e49BeKqXNnnxQAbzI8QDEGmUbldm27ll8XwdklPlwJx/u0IUnhpot8pE54ctPA
OkB7BuaKh0drLcx1Jui5Gl+s94ePh19OEEl9hWJrPz5Fqb2lrwhlXt/kNedSTo4xDpQrXY4Xernz
49JpIzzG4nJaDRqsCPkrtQnOgx08oOGw5TVYp3F7qoAO9yYcTKcwHsyuXdisMxUMHddG+gI4qNH4
n9y1VQPCII6T4CyauxbGPlVjn6rAFTDMnVlbL+ZoLby3s1P9d0htUmAALl+2TQaLNvXjDZW4eBWY
2T5vrS+ZpZ4S2XygHfMQWNLX+9t4YaraJKhToXNHistUETl5y4LqdQwq6GMI5CAH53jxIbDszf0h
56aKRwpVPhoTRBiTAMbMJWskxPbPvY3+XZMcmyp8FrvISu2dSdwoxH1odv+4P+zcgUXrXlEVTJ8F
xOd6E2vxgHWDnftnJadH7xfEiWFXyPsuNROcUoseb5b7I87d3/BOQNYYONDb0xBKwVYqThru78I0
n8dB/U6L95TwYC6MM5cb6KbhiC1LRf2malo3XcmVyqvU9c0PF+8Pv7fhj5bKm5alJ0qKX7KyeIEm
exaiLP9lkv+OPbkbnLLJTA9E9tltvaOhJX93qfqzIwD7D8PQYlGpbRDkT5O8IgeM1mPlekbt6Ukf
s4scFBSFqoWUde440H6l7gO6FGv7ycmP/RLsoB4EZ2jRp1Ibz4GjQ+HO0/dhQGcAudpsrBbinNmN
CUEJ522Zksv0tumIqj2w9MEZlYtdX6enxlP3kQU1IVvCJs4Vodn8/xtretyrUka/XeNryWVNQ1AB
SWfvwJdu6hL1ASEm1QwXO6p+APE6uaBay7JYuHFmX7OPv0G9Pohd2utBrbHGmHA8qZnygDPBZrQs
MEFokK8cuAAlCpN5NWztSnnPG1D09zfT4jJMNm2v+aNplVFwTkb7l8yW/xX1ixiZchUKlpYJybe4
NB9zN1rnSGQuDD+TuBDQCr8WkVrhznG9AkrbpCarwGYWKQPECVTnLZx5iqQzVlpQ5RsGTTeD3hQo
swOt7AK0VO7/iLnLifyORgAXIr9lcvGnTqK4FZbMZ0GijJ2AlikWu1FHwf7+QHPb28IODm88+gLM
+XqyauLBtFRoPsZSeqpqZY9TANONXvtQWxhqdmt9HEu9HitOo8F3opRApbQ3pWE9pY77IAK0NKue
S6/6u2vandzHhybtH3jhFm6P2YvYBp1OyEKNhpjlenygpUFBiyw6g/GQ4dlbj2FQPxX+KUZ1lTwN
mMGb2mGYUOHNcX+ZxZadJgvC2oxs3RCt6MnQVcHDImswGW2/Pilqg7JxvfQpZ/YMgF867sRiJArT
B80MKNBa3kiwUDfopPkb2NxHLQkXwr6ZqdCdUjD8pQ9BlDA5HqPmwpEG2U+BxSau1nPISpLrLowy
sy9BauPASxZHCD+tCgeNKZmd6ednE8rjesBR8bOtdzK9o06FUdcYn+9/oJnFE4kPKZCw16Nmcb03
aDjkQUkB/dxrMmoUFNn+7PTE/UQrol1wiJyZGk1+dI1Aq9Hmm36nGGWTwYl79yX1zXdoOseaIyAF
yZMjtcXCmZtJ7Hj8qYJRu9fY+pOwCj4N4qqV750jJTwJXYMiVYHpDehVRPkn0vCF1/KW3WNhDEvV
GswH1QhQLdfriHhaY3WVLKFEYvvfIwe/raR3MggKuL28odnUuZu4kUjGdEwhK09zEBd0ivR9bHrj
c4uVGx4KQdMsJGlz6wDw1KA6gwk3re/rn4X8copbaIgMDkIio2ycwcc8p1n7AJd5ZyBZvLDuM3eN
yAbBDuG1Se4+LQiFWexVcsUj4mJ7F9r6PsZFbziltvq9t80DDywUweLBCMqFl2PmeDo8GlwzWFRw
GUy+uJX54HlHdNQGXrafUtCVu9TXjeNvH5erUSbHpY/a1IShL+HdFsl7q1HMZ82t7X0YK97CcRH3
yeTqvBpKHKcP6W1bh6kvAxo660lwsFs0/5rgCzzyFskD+0fgYJYR4ZoRqMnl/hxnviF7+cNSinD0
w8iZggNZYav+uap8cLzhS02fNcFlxZbwV8k+d0n4ShlsV+TJ+/2h5z6iqRLiGkhAYlA3WV5Ahm5r
5xg+6ggrHzI5stCudcKFjzj3IIPkoFugGRAr6HFdTzCo9FT27Nh+saLw3LllCEtbRVQNSx3XfsbH
4JOM52XfG0+IfW36VF+45OdOJTVyoGjEWtzyk/HBvxVN76b9edDMY2PFj/S73izLfPlFey7yJZ7R
3Hgfb4HJeNEYyraLV/pL3ebqFvPGTzo9Iby03F9WNH65ZAZ8O+DVLWBM6gZOAGgUzWjvDNi27fA8
ywMcoU6CGAEC93f3jPnLHNQ0iV4pyUwm5xtaKsGa9c5yrmpo0qJo45oQT39/FFiS0JsITCnuT+53
1+8TPY1s6UUPymrlx1mwkfN+6UPN7ExhXG8Dd4BSQaI3OXpVSqPf1DvoU7K0UUNpF6TBrnObXVQX
nxq3eEiRMWM9LoaKQK0xfro/y9to4OPwnMDrg+HFQVu5QemfAwOmsW4/qk4arM3SWPJVvL3cYBDS
J6KUBR8W8+Lrgbquq+Iep6cXNQnAmFK/YocA02a/ANm2A6FQfn9q4rq8vk6Jq0Cc8igZAKWmgY7b
hO6oZHlPi9Q7ZVr1KBXJi1pmu85U9veHmrlAiRNVU9fYj6S1015c45llrBdqd5ZCF/eEwUEIwY5k
lFy9qP6r73RtHyG1c2hLy36Df1Xil0OosPArZj4mv8IRiB1omjcxUBGbuayEFRIfyRswSxx8duyu
dWd/VZFrzuxzG8kIRQ6Pnv7Sa8NT6bw0MqrkysLRua1eiKiZ8NIG7QAzUOyFD8+JV/vKWAdIjViZ
rT6ria4/h0NuI44fIaSH8+UmHtEQzGO8HRaWYKZfCB2GijgFU/bbDVKliRLwN2NnvDi9kr/SfEM4
CvbNWq8QMdJ1CZE5I/vkN5G1kpIWQSOpHepVVtTqeQiNAZWJ1tPWXRuj7e/JqLK4VY1g3KisZbkh
ZHNlnKlqI17jchhB2cY8zZPb8MEnvXzAgtUHWpRcssZGy7it4mMmPFsQh+CLUwjbcy86OAPxFwU4
GX01B4RuTNcrzwoGRz+aDD6V7fgJSgEIAtaaPRLHIkKDR6GF+miRP1lZGe+yoUR2yi9wgApAUlvc
VahQqsoljxMUPsa8QaDVRIfe9Gsd/VgUJIwqwMnDQaKpk5G9EzimU25W7WMbF+73uvPrjWrGOCMZ
zveqLsZN1UZ/RnEBqt6RJLRVk0DGWMQ2EWaqwrdgtLpXljJ9TEMsKUAE6ZtIRU23ibruyI0a4jpV
fFEaN9gmXh0+skh4FUlRva7gtLz2lpF/JsNyT5mq6Wu5wYvQG9Vu1Uuef3QaPfsphRaqalJVP+dd
g+lKH5d74oVuFVJ+fEXfi6mg+oC4k62hOoPmlifULAfUHB/6VOF7m66PJZkfmLsc12HKrI106JMG
RRgn9dZp3rt722iGNw9cULNCLAVpKP6yz22Nfsz9jTlzNHVhuerQRiQrnh4JTa3jvvVz6aWqLQ8B
ymDAcNHUwYMrzcK9N/MUAwjB9Z6WJZn+LxjSh9OnmB0BqlmGZ9jGa1n5NPTVU5QZNA8OXlAdfn9e
gPRUEleqeTSgro96p/ReXKFqe44NgOSe5vsryfGfUlTH7g80k2+RW4hRwINRn5x2YTvLt7RoKM2X
csDisy5XvfKjpj6W2N0DihSryB3XAQ4MkbS34j8yGPGd627+y4/geuVbgoK7Kf8ia2S5PGC0Dy24
I67EivaHsq82I8bgSvwOyRDXPQ/frvaTE1Ynx3AXbrhfO2XyrOGLDtYfEA5feVqVUGq15BnlJwwV
EiypiraNn0fMn+OH0ZPY5zSGd3avougUFlhWWrBo7KysvnS6KziWFZwbRCixt8eEoEz4ZHbg6U8R
VcatW5B7CNLepk5zpHx9A19CTFf3vap0z2nnZ88UQ4kQahrbUoBDTApGeSG3vo0VYGzAE6ApQ3eb
a/x6U2nlmOS1ToCHBrdEc63P9S3SKYApyFFWtRoGx4oOAnaY6Pe0tKcXDutMXZZHxNTQDlHILYGo
Xf+AIexVS3I1/yyssjNcf/xw3OiVvwXTS8CSNl8N+0eiBJu4RG1rEUo0c4JhkfF2iXNFBDqZf9IY
Yz8Grv2SyygVm16JNbkSx7h6DqBDPa4tdJqWTvLNoy10QUzZEnBb8HjTRW+tvhuQ+ZCBSw9fx6E8
42H3Z6jWh0RW37TOPDmLROKZCA19AhhtVG3grEx71yrmwdjE0wrrZbvYZHqmrW3omxtZEqJbUrkQ
ltzmmtwgNoQgHSKnABxef1XIJW7kyxKl5jBxj3Iep49BiXb6/Tti7qYnBAMHRDkbpP3k47lxVTta
pAZnNRsuozCTjYa3QNGP/3/DqNeTkVCrQCgqD88mrh5IWTV+/uYobXiuoEB/vz/WzMLRHaCUzMYg
pps+XhItKr8wCv88cNhWshM96WDQF+7W20PPA8KCAaHkHaEfcD0hpzRtKPS0hKwENw7IfR5yJnJA
3dXptigg9htLRcrRRYZwW1VevjD8zGdjePoCxGjiap1sjgaeYpGag38OG+QSI3/YB7HxKCfesBCl
zxzujwNZk4xLiv1c8whKzm2oPsdx/OSPKP1icOfb/ohoZVgvDDj39T7MzJpsyKAuFLkV8J2yLh78
rH3lnC22kua+HogkMiAE0eiLTr6eaUSpQ8LjI8TVn6FyVFgwin8BkBh+yDHWo+aTlhysPth2zTYQ
hRfpewxahH8p9Ze8/64bvw1lEHmfDF2CJETh0b7eUDo2yzjl2WiDkN5mGoKEuoPnVj/Ex9hJcGKp
921IfzpP44U3euZeExkn74epiB01GVmNYyRk+sZ6RSk+3sUO15lmSPYfuFQaz5FhLN0FM3yJXynu
/wacXAYkW2an8+yfjcKC5TCEwTrpI3+ddXZ7MDQYgO0Ah7UpVO+JvLE/YiXabtHGs45t1Y47S8LP
yM4Sa1WpNl6rDRnNysC9cKeqZYJPTIyOAgJx5r6wnfQ5MuNmH8dd8CRJdgO+GWLuKkcqd9fmzvBY
KYW8UosEcXQPE2QtkPKt2cj9s9n2JSbCyvCm4kQNgChELLe1Bwj8OdR1XgHM7aqMIgvvhfa1MrLi
D7euOxn1YqRXDbnB8g7vin1ZYhhho8puo5Fs4q77pJIKHFBvqfdSE6lPjdlon0t1wPW5eY2AK+9/
Yfc6I38ckY42yqxDBFivk63VdhW/KbEu9+9M5fZE8ILDKxQUMgKZKUI7x/2dNpgxntE9PEJT3uEW
lIRvbSHcX/5Gxpof/i1CbFspfxoa5jvOJio+WQgURuaBEGsV2DpN34X2wExow88SEkv0BggyppVI
yWiQ9UoL+cwDUl8qN++PcZRI+Ch86tpNkJKt4nDxjBnI3yECrKdoVIsXx0HV4f763NxKhBtAyRTB
KEFMYJqlZAKraw+EG0md/9CtnHRc6d/vjzFXXCM34T7XKMmIPvf1FRBGWeYlTsOtZOkbryu2TeX+
hY35g6pQleEC8Lqgxma1WFu+/GeppwuN2LlHRdxBCJMhnHBT9EraMZOtyjeptqg//L41t7LPHm51
Lf79pM8AJ4YwA5V8UU68nmlmdTCEspY2hV78bVk5t2x/AIAfuDgYLd2sqqiwTnIQatnwuOE7kwlN
ySJ5qhTB2MfGS9K5O8fvH+IuP+jOtwgDJcq9fYkmblMLq4UelRq5bZ8H/4uplCtZrrf4JuNJaAVw
PfBMyNs/yJjUUXkMjC/3P//NFqMSR1sByg11OZTaxCw+JMKeGyo5atDmS2w3JfKoClaWpWwvrPxc
YsowENVE7ALNfTpMSae76J3gjFD02yjna7dFnccvvilIs65aw3r2lfQQFCZEcH1lY5neFvWLPagL
7aP56f77O8Sff5gu+ULKNRpCpjEljLyqFK+cInu7v6azO9oSolR0dJUbFSIAMZGst7w0Ui6f1EZ+
LCJsdGNt4dPdXp6iiIoiAl+PdOSXQsWHuTjGEHcV1jbnonF3ACXOyD4nXXvCj2yjxNbflp7QytGX
ZEdmhiWv1+kQUc+A/Tu5L7rMK+U2KfqzZhbZA9Ts/oQYUfIzjuoAkzXZRlM+Nt0HJDm9bee34e/d
F1yIsEdMkHOA9OhlT++rNLT8UjVU9bW3EQ22OwOWYfpdUVtpISacJHv/DAT48NfzZDnTx0k3pVKP
QlhCsP63uo6EIFyJ79ogRzy1+KOnpfzdaMav9zfPJPT9Z1Qb1rGKWBHknclJaUEDltQ11dfQ9+r3
Ohn6XUkRBY311AuRKNYzLEn0JcGc2VEB7gLh18g2p8gAjaqunTWBipMj0jwFn1RHSa1zaoQF+40c
lgvVi8kREbMkBCb+AwJDMjNd21pC68EME+018Ut0yn1ql3Jil6AE6YvdX9CZoagPAMem0ke1b7qg
KFCW+Vin5qvhlC9e5uKa6HTCxGvhjptcLWJKlHbp29Dht9mZ4tx8OI52UyVlHzJOWNR/K4n7o0gX
RpibCeonoETo5yMiMNka1PNCpHkt4xWvgs9S7h/UXPmjaMzt7y8YQiugXmhDiffyeiI0ucymoAzy
GuEv9ICOcHx07NLcNrJbH397KEED0yAwATC+OWKu7un4qjrW6yCRvyK2pwcm3owNvu73B5rZ31cD
mddzSm2nGWGzW69+Lq90UBCaAzOqdVEBsdaWudhlmtkM8JyoblCDJeGbFmKlqHCQ7PHGVydIKbnj
rqDirfUW4XsZ+V9rqd0HvbJCw3BdAlmM1QObJcgXQjt1gl0UW5JiAYKvEFIIr6aPO1alhkKWPrwy
tIXguijClvElJIcWQ+bVKlcTlDUqGm90fkB46hHZS/n4zw8K1XRjejlkAXvL77//RWZuV5DdVEy4
AQg+1MkXccsOaEo3yK+KNR4M84khtbRbqfYPq4U3US5dAzNf5Go8sUM+HE/QXHC2lVZ+jeLRfapp
Re00TL4WNvTSKJNLQJWMMDUqWX41Y30PQvroSMq3+ws3PwTnkp4hxP9pDairvLjQexbObIDijvq5
K/qFWpZY+w+h6699w1/8vyEm38ZWsQarxCzg5Jwaw8LRIu7IyOSfAVvn/nSm+cc/g9H1EYVArp3p
dWOZdYDZR6G85nV6tiq0C/wEj+jRPMfJsPP09OjFyouTVEeVRoGXZOrCfTf7C4RkHQRBmiaqM/lo
ZqMMEhtOebX4u+MQGE/zY0Toii1J2UWmSWbzi9rhBYjw7z9OFkVDEYHz2t80bOqmcYquruTXHodi
1ZRQ1Um/uP24hKKe2TQiVKNsJxhQN/S0ECeQaKx6+TX202dEYj+RWy9s/dtNwyQcuj4UyElXp0BG
Hsa4M7XAuOhZ8W52aNuP33MfRrEjL9xr0/ycLUMqYak6TGL41Sh1XZ/lnEpEFwd2e/Fb5bGonEe5
whpad/7yfOtYR+NGxTWiK/Ut1jirtu+9VWEv4YdvV/T6N4j77cN9kvYNpuMogl2UoHGQwchNwOhL
ZckpZuL/zZQwn5Yq1JSpQHEbtRHvjNteKiwwWjvdZY72x6g1B61Im5VjYtcRd8ciMD4b2JzdP5kz
H5RVFgKdvGIGbcXrGVZVgM1uq7QXry2/h41bbzGFOCaQLYSq/+/vHpGS04ulhK7fhL2hhJp+qlt8
UiPscAhIzH3foQqCrZG5U+XAXTh44kxfX3EQfUCAsJMIQm+alDTKUDPpku7CApwQCi9XZezthiE4
yRmOIyquFk1xycIlwZ2lccW2+rBtyihT9EJPu0vV2qeodx6RdnmoJPet1nBnT/WjFisPuu/t73/L
ud36i42jEAigCyBCyw/DslPDUcFB4GLS7dwrABN2TdZWu/ujzNykrCqtI+SgUPHgqrkexhxHNB5x
GLpkFZ72klm5j4U6dgAeLA2F/0Lf4rudfGqSltAjRAq0pelOGFR3C/O9DZX5IfzDjQ77Ga2J6x+S
5WM2BLLWXMwWB3ejGJxj0mX+zs1hCd6ftLhsJjsJCgEUYyqYENynVSUVakSelEp5KW3zp5w5mwEL
P6PQv3W93q+h5i+hiWfmRoOfYNnhuEDwniwy2e44WFXZXGI36ldNifFemcGF8UvfWXicl4YSf/5h
27htbMtxmDeXqEcHy9M8hBeTwFy1JYT2+8s4NxQwO24bVf2lwHg91EhfrnCCpLnkrS98yg3M3gzL
hd0Y0of/7RqCBakDFBpsVUs8+teDWd1oVIrfN5fa46ZZGbqZP1aFmf6wIk1b2Iq3gS5jAepDNods
ijv8eqw0ikAaobx6KVN8cLHmBIaUK9nOSJBhxnsKZ2cQ8K9D3hp//4clRZCX/Q/IhaT0emSULyRJ
wxTnElbNs4Jfa246Z/weFnL5mXeCOhCqE9SDhO7J5KyNbH9Xr/v6EmijvBoJA/CkSs4OkKxhzP+4
P6fZwVhFSBkWkgDT6g98v762Q76cHZeUTaHhbUpc1jPorzglSgudgLlNSTecgVA1UG7ofoGrYFFI
QH8xmipbdaYMHaGUv/Di2/9h+/8608I+4lZaiEaDCSJarS6ai39NOQg7NKfqt71u/6YGj4gpRLgp
VH7YkDfqFEaBw1PWuvUl8dv0m5QCiZOs5tlMR3yUMz/87ZcWOUuN4gtaVQBFpmQLz7DSyK17/9KP
Z+SdtkbwDbfswn/HmKPKnrxqSfH79qNdDyi20IdLK8dFyBj9ARuo3tdWQSC8E+UwwTw9WEpeZoaC
BwrFStzEtuWIP/84FC125IUb6dUugJ60AQUFwEbJWi+pLt/f+L/yoOt3BkkR9FOAd/G23ogYNGUQ
YR9ohRdaCaIlZtSKt8KHK5PjJ1T8Y/mLhaVxrOb5qg2RcApOo7v0Hty+dQTcKuVXaoQgfqbPash9
Wiuyl+H47P6AkXhI8/Zn2yNs3jWutfLw6F2YtcoKXs+aV44tK2sMivLF5A4jJibQDrSQOK3MV3Wl
PJnpyXcSXDDxH1udU6vKtmjwkXKEvbHyLAXvonzxIVSmARSHj4sUsjHSX/B+5cmmoqGEYhK0sNd4
kNSV65Q+qvgBCgfoqmykoU6OVTPqqNgEVrayZUk+GAY2hGFjS4Cf8uYQVL225oBbm/srNFPkgYpO
cUsXkpWiMHi9BwuEugw3qgKCVdBf5dgLiLzWYJmdoK6DwYGi7+oy2pu4x/t2DQmw72liepm6TgEF
vARS732teil4lMzcRZ8K9enRQ5t3qBV963pJvb3/i28PjQMbjBNDqk2leYpoarA0dWNqcBcjRx69
Tt1xozTOOXEbZ6Hbo9y+vWBJkQGnrCCS62n6FMpp3/tqnV6g3WOESwt1ozgustYBJgxdj0uypMs4
LvTh2P+dDRLM2ijGy29tVmH0jFVf/wkMdbo3dYkOGeJID6nilK8AecenukiBC/z20sBJEyQjnjeK
YpNvWRl9l+CLFF8kL/DPqutZB0A9/cmLrOx4f6i5pdHoT/IWkEjfJEC11WSDXKbxJe53VXZWpWql
90/czLCX6cYvfPPbi4NmuqhDCuuSW5yJnDdh58lJfLGU4k8RICtJ8cWTPFyOh7/8xl6kjMxsMpCJ
6NJifgAKdVolK6pGqkeHcBKrZqEDah4CLPgq5yU2xm2oHmKc2IdDDcKA/8E3uOqSPXb399f4Ztak
HuQfQhMIAwYe9uuj2SFtBjkX96Kszra9Yb0qLuB+WQt3pbBexk/7fH/A2wSMgUS3mXBPNJ6nHK5M
1SUry5LootlyYWBy4GO20ofOU5Y50mOdWME2qwHlr9p2HD/5UZZs5LSsnnt5XPQnuC1e8L0pOdGo
EP5KNzrOVt/3ui5erAp06mevrTVpVQD4uHhW6Eorjb5MvpKrtNrXpXAqVPvB/JKXpbtwDdxsdfJd
waqhDC+y0+kNObZyqnlSGV6KLK7PTRMiEuNl8leSAHtvmZ31pmHiuI+hnHQLB/q2VEUpQ9iOsBK8
Gjc3UGFao6+FpvIWKcFWDhXQFDHio+MxV8ZVb3VPrqxvPb1+ykLjvanMJwAKC/H5TcmBnwDXHHwH
PHdYoOKofAhSaLFIkUNZ4Q0drA5bRSdxTpWO2TojdqoQdcqVJbuH22hFvEmEmdSthH74tKpru0Hc
ZUbRvQ1doG+ocBbrTIdZY9oJHpIx7tGehm11BsB0n0mDdy7DoHivuZAOjuV2G88aFqO1uY8BIZns
Uthz0COeXK+4Q+m+hRzjWz2Wq6w5cjFI6p8qOWaivEmhh3+yhFsoLohKsQ20JVTjzZ0kSnj/Dj/V
DbLrPm1REM3fbLV9KAxAJxxRPxwWkNlzwyDoRMhNAYYwf/K9I112Byps+RtI1LVs+i+WClx9zBdO
1U0mxmwo2eOdBtKBLs5kGL9FXKGHz/zmWvEDJqyfKlXex3m5i9tyIV2fHYoypEEeRpwzPcC1OmSJ
llb5W+HF75msPoy2srNLTNhbVGjvX6HTQI8CBLE8e0PofyPjNbmz9S6ssciR87fEbOunoYc1YORt
erk/ytz5+JUyYBFFZZcn//pQEpk4YAdMhvGHo1frW9zZj7Hub5F9O6jI1wq/W7GaRSOvDa06dK6+
Lcv05/3fMT9boRD4z89Qr3/G6LuwUzBjfgvlIcEqtnm2i2JhP96+gmJF/x1Dux6jRbzBiHwnf8u9
6uJJ6bZw8Vq3Sph24w9XVbb3pzQ7HJtEQBlod0w3Cw9Al0sRwq4FhlobSRoJfzFPxmWXgkQQDOoq
KWN/f3/Q+e/576hTxHJQmQXewmr+ZkbBQ9imD1Ijv3QmUN40rr0tKeSLHKbvwvM3KW3Iq+4+Ccdu
nRjNl/s/ZXLd4x9CMRIQB4kiqD6e3+vlVgGPINTcdeeqHb6Vgi4GngMPi2GNl/gecpBzGALpcQSR
t5CsTS6eXyNDBiFTA9Chgiq+Hpk3vG2atuzPelStRIqaDweRidyf3+QyEKOQ/yIdbPGf5GKTA4pu
Rxo7bdCdNU/7y1S8Ha2Ret14pYFRrhEtzGl2NJYCsBFKFjfVu4ErIqpKrzuT172SRJyQ2UZHvjRO
fr1EIZhZP5JqutRUCsk1p5XCJLOSbojM9lz5cvegojwEPNzUVmPWZwtZ4+SQiEWEOS+IdkLzDGmB
60+VtygzaB5OjaNvf81RrXPQc3NRH+mzflv77sIFPn15f41HDY3AFHXpW3nMsR4N3R0UVzCbxzej
tDZa+60w9fAly4tuX+LxvaliRcXUyHGeKdfHq1yS4UFW5iI/bW7uoHSYNOqqFG0mc48zPfRjn1RA
q/2tOmbKKjPcE63utTPah1KxnhwAQvC3mnVsrFQF3lzt+C+FY0WrYK2Me4PW22/vaRsfDTB8pH5g
oad7uveRH+gC90UwvdNd2W3ybuMv0csnl734CLw1DABnCvm5KXIPb6k2DQ3VeklG67OC/KUc6gsF
05njguglzxnkYlrq07UNHdxh6hbNBtKsnVJqfyd6vLXxVjeG7HJ/zaa5zj/T+TCWmO6HuDaRsDeX
4qA+F074U5GjY2QFyUrN5UcfZ/MV7NunQrJPXVT+qZQm6tbaEhRydkH5HcAQCexuKHBW2JD2pWp1
BiN16AHlxYsyTjNcbVYRKhb1e3hFUDuvZ+l4oeOZLYocWZ5764SC36gGFykpN1i6H1C3eXJQjRk8
e++15qmAcVi7VrsadOm5VZqLFPbpumqi378/kFNFzAbsFinsNM80JYphduyaL7TZsn2J7uXalQyE
+C2/2AK2ilH4GaOFRGbmi6OOIIAi/ySVU2FBzaPS5eeGIAgDUWycYVw1o9Kuc1vSv8IVlw6Wnba7
OonrR3vUg01e8nPyVv1tmz/sdSie0+gECCtwjNcfRYEUgfUEok1BIz87pXQqvezQa8FC5HT7IDCM
zfoiYC9ehskwllJBwEsYxsVwzQs/k6oNZfG+cI4mKDH27/UokxhQGlyFNorjvvS0iXw1+SYF0jvt
uI06RNux0Y65Lj0Ynf1umt2n+2PfHiCGRpKK6qkteKyTWKUz3cGsqsp9KQyIk4Vhc4a7JRDF7Z0k
BhF22RCAbjE2GpuzsbPMRT0ECxFZwRIm6IG8KfGXtsm13w4YkLcQsCxL9MNuZOX0ggKxpHaMVviP
alE92mZ4LMt8V6pLAtdz2wOXUVFPgwFMheV6F1qNjX6er7ovydDFIFqbbaPKP+XcOt7/SjcLyNsE
dghHcw4e6IzJV2pRkTIjt1XPvhJqe1dqWlhS7aq2CfFw/Hu7PxqUAH73h5r/rw0JFhkFQrodCL5N
XsNBxz4awxmCBSSDUbxsuj1iIQm4UMdfKVkEK6gH5j7ID543/Bn4eXyq5DpcJVL9F5ayP/KwxqSp
Sb+GufvJxIvFqYx233bde+QZT7j7bQIMxhG5EP4w5WvcOLtK1w91b21wrlz7o/WMh9Znhe1PeLAu
K7xMi7E2V/y9D0pEKcOqKGq15kvY+Ic41t78EEADLrvHltpe1fuY6sp/tApeICX/07vdS1sHXzTP
fPdcHP0wbV1bXZOs5MH4yzLbxyQrXlrF+FpK1UPtqO9jmyF7KB1iu7qgU7fv+bZSZ+Wrxs4xka1M
uPT5o5yNwwrTeeqaw7Br1e5oVPFnmplbK3Bgf0eXVhlf+1h6JKo7SIr3HI7tRfgeO17wE5Q5OlZD
gkFx+mVEznRQ6rPWh3D1o1Qn93QQ3QDNoKmfxfD24O1yXXurqNmPhjSsfC9+LKAH0wDBjjKhuWHk
OWIfcbsC5tqtEYF96CxjHxvRNnSs79nQYPmjnrBT3OgFKsJj+T0drSPYiQNU6het9MH9oIzkxSRQ
VbkyQ0GRkfptF5AWj7G5wo3yb9tITnVW/mgkYxuj72ojbZi1xpulYACOx99TbEYnuxZ2mDARihAv
NxdvC1XNj7U6ais1NdZWVFzE3FSvPjohuCYn29UIqMpZvU27/+PsynYrxaHtFyFhzPgKHM6U5Jyk
MlVeUFKpwtgMBmzAfP1dlHR1K4MS9VVL3equTozn7b3XMDLoOVM/7t2gj4HzwsxCeGRTOXxnw9g2
HrXY+1bxoOEoXSv9Apk6EhtnJDFyOwbGnq6xNjAHaNKFqCIdeuwVOnZ8M/VNuJ1D7mZNj/s7r4hJ
te2vllG4OhCpO3E1WI+yrIYNDNSsJARA9Wc9rRw+SOfEXmucs5uP9u/KLFYbBzWlayK9TJFOjSD+
sSxDHFZWuW/MYGKItrjg0YVCz/EylPYFKBUMkgWTjMF5bOIOtn4JC4PlasZULMiPX5UmZ3VMvcLN
hLdKqkDyKQViwbkoyrEwqemq4bJF6HdjD0sNb3Vrjle40S31OM0gWPjYQNjCcZfjwKZ7XwT7yrfT
0djb3AC7yZZ7z5e7vKlOijSXk8Ngts62jrQS05PjXAYZxx1X9tMpB/Wp5fNBChWg3FY8OjMKaQtJ
18XABv/cd85FQIffXTFfMoUyFlV3cx2cSlxkhZkuC2ViYbpDO/Bf69wqTdICYdroDPdNMz6zVsA5
y9l2UdvGQ7C8CtwLJrRZXNdRm/BuPUMKsC26rpTx0Foccc24JaE4ceMfw2kWsXKd6xJmNtpFuTeY
Eeq68OqJfV8ldcSei5lBSCb6DUUOElMbrnjeCDe3VZYjjC4WSQ4h7L05IU+NvdybXGNT+VHmwcGq
LJ0j9CcPvCCp0wDjC8srFdi3jJKtAkXCM/RkXHGnWnIVaYFl7fKNPQQNSqTmJ1gCVdwX8lI7oJRV
4RVqLw2+oAbazLlEmu1PGC0g9wpkmsQYz8o5uAF/zNly4ebql1FGwOSObZBLPueyqLAVUb+AiXBl
qbMzesfcb7YkKFebEXYBt4sqXj+w6AhoseQJdg+7qbJ3UdE/TdzL4CO+obU7Z1bAIdhjbP8WfEPo
LZFs6sYXBg2hbKj9BOnro+78J6/TkOupgUbopjtmeCpMuF8XBAVDFBZevwQWiS6HW0bItS30A2vI
niuoxwofpNHpqsqj+8IprjTGos7ny6Kpb2Q9l4nT5G2i7KmONbDEbhVezpD4yZk/JX6+7IN8PNal
8/dntJz2jPq3tKp2uBlvkBsDYXgITjkN9g5mMelHyAYNxZSMzBKJiwL4BgtvA3+obBmtY+XCqtZi
20JC4KjW1xoZGNvPd81YFTioiocQIdY6bP0UdDiIlz3UwKuYYoMowh5Hq2kw7tjmY6M5rjB2rQe3
i0vl2QmYDGGC1NkUNzA2SWizynlDFvDrm/iT+AJWuzZeHiv8Ba+5t/GFUi3otbwPT1B3PFLRPAWW
3iBx+U0i+dNmUKNDbR31SPd9EEgYshHNEAYnvP47CiWqGLpTX/fkQwSDhy+ggP/bRPQe72Vz8JiR
4jkBYpG0lrxgvr13m3BnA0P0dVN/ZbnfRS9Q+UTEjgwcXtrv81Ot6HM+thoLBUv+tatqyL9Y3Dsu
0vWTcW5A+HeHcjcywBEduxlhyCDmvSc88VO00Lgn4ColRPe4kHtgO2KQYZdXh+btjyofxGuNRNTR
cL/Z2T5yNiCJtZeqrKytNqw9yhIAxLkbyx0xjjgX+eAlPRFQlfKN3spGfpfcfVdbW4n7yKKs0Roy
cmuh/e0aIYsIa5Q8lrPdZRZzoaN8r81B8j5mOLib74RDPoSGa3MACSLYRe4P6fm3zSmAozhXZsFr
uEh79hB85zzwITn0roH1A/5JKniialrSoIFxqppYBs2fohA8DgLswQahUD8Lvv16xXzapwBGt8hl
oFb2fsFo0O7yykKTgHIHaQjVoKP0uv6bXfahY+sWQC16LddANP/9kzUMZwn7s2U5AbwgoC/W5HB5
RpSwRApaIRSJCzdU3X/vGngVq+EtklsoB757WroghnpspXKYQEZJrvsbu2G/vx6+D3s7JHiDr2Uo
xC8eijZvZ0z5wDE0gBGfa9u69axLWQW3yju68pvH+N+PfbOx3zb0t9z9z9IoRi9kQdd458YXsdA0
BnLCEr9rFGncpshyF+gfWKpX8JhrCI87Gd0J7x72NjEgFbN1XaCguLR3g8FN3RWbATVQ6zvjtw9r
CbMMHBCwUsAprTP+djCoNcBgvvSgmdra8Yh7LhLfpHI/W0ceanHwM8Ot8KEWV5TuMisUutfTGuzQ
GrDjGGHHd4S994Cr9RFIV+3ov5iRj0V7Pypnm6q8OAd0Wq7GYPaOrRzqNmkiN5PgV2+aHJAzWbri
Bvoorjf5ey9qo7iWQX6IwJFIkQxq7r5ebB8T2esigCDDmsMGEfl9dUlWooW7JFbbKu1FIReC+kok
LORr2XZYmj2muiH3DesREDhItP73xBt8WFAigDwOcE3QOHs7wTWpSImkUHGWoX8uQ3tL6bCgtF6e
Yda6mUvn/usOf3I5g95H1pwxltQH7ARo+sTJJbVOUKukO7zLiy2TEEwZIXfyTbjxifcn+vZ/bb2v
obVujYvS5sW5hBL/yRSlOnggsWd278onwF16yND4MolYpLdT6w/bwLHaxDHW/BL6MK/zAcXMekGG
Iwts9U3y8ZuBeK8QFJRBJ2ZY7aLsVMcI55zlwal3/4/Bhi4WKlxI9H5wKyTcltDjCaxTEFRQdvKr
p6Gz9pH7nXPsJ7or2L8OEMDQFMGp/P6Y8AJIEjKrhqnFwEwMU5OEBvyh7vPXWSm+BXZCJoBXR7EY
RzcRHDidBo+duAA8OAWK3IsZn7yUDr6K4XvbJOXoBEfAOLus7e1vRv6TEwf4ERRF1iI11uC7A94U
DFgmySC/27FHadtHwtUFl27KoBjrgDP69SR8coT+29x7lWYqo6kXPUSuqtIDgHL0imQp9bdquGvu
9s1tgvIlCm9Q8YKrgYsD8+1G7ucaelYKveIG7vaLg2FGPqosyh1MmKvYxpupJ1rHeWVQxnCgmOFM
z/+9pzBhXUnxyGZ/gDrwOVxo16LqtL4wVxGU7zPYn6XsVwDcGnGA4Y247W03666YBscrgpNtF2Tj
d+GUlkLAukqXOs3bwGw1VdMl1zBCAyzojhofyYYZ+mVf9/WTRQTVPsQhILVDk/J9hQ3207Zact86
oXCRtQ45+COSQQDzp35jXRNTq+9Os0/WEQo3cI9ARRc74r3EQdcjb7L0hpzmGhUKiMC6yEghlSGe
bMoeUFx5LYW3C5Yg87id2FLskS66sHWeru/lr3v/6besYP/IRX0eMOq3s0CEbkbWVOwMG3MNH1B/
inUVbL9u5OMJGa0PAEBK8YoCFvldI+VUVK5cesjrTO4P3hbbkZFrVBe+CUA+aWZVx1jvYIrPfc/W
LeBXhUSYD6M5Qewr8NvnfTFQ95Avfvj76x65a3z6dpMigY8c9N/V6wTvx23SIgdis/NOs6J1WtV0
gDy8ymPX1csltWAxBcYSQyrNUfaVLWT0PNrDfGTAEO8Dv8fbfUB5GQJPArmLiDwh5gnL2LGnfEds
FDoEohxUJNRv7jb8coF+xKaDXmG6dB3kwHKzXA3RAp3HJqy2jmEyDUVZ70oIHScMQNALXdlI9IaK
X5Y9t1AxHpbMLwOzKQp/+SPaigN8XvIr6sjylsiozHrEo/uvR2md1zeDhCcTsH4oUwHTDUW3dycZ
yKuqzwNqzl2vk6XOf7SjTtqyvSbIb6ooPFOP/YBa+zeRyYc1vTZLkBNCHITS0XsugtS9HJycLEgq
F0k1XrXOd1v4s7ftvy2sX/BPwA8kgqX7yVnOuiM6DiyI85EYBpzISzHg5NuXcs6+HsoPa3vt02r0
jXGE9Nj7t8zkdQ5HuWyBpiqLc5iUkpFm+run4CcvJnDdw1WgAhfPBwKQ6u0+9wLQcUyP1J6ot7aC
jyhEccuepF936LNJQriM8tQqZgOFwbdDqF3flVKjqaAOY5XrF2am7yz1PpsmAHsBLFnJkB+CmdF4
I69EPsMpnu6QgM2WQsOTjeFlAq1qs5KMvu7Ux7cJpgl4WtRNcZmssfHbXkHduHZaZc3nkHZ/qkaJ
jRsBSd1XkXPUorKOuHTVCYj3OpkiC/lrAsvhEQqPu3Ys2q2SZXhcmFi+EXP8ZLBBrAC1guKNgtFY
V9c/6zVC9A8l8GlGPlqQyzbX4kxg5/5NfLR27s12X/nZKNWu9VSki9/vu0aj8ciqyYnlXZTpamou
jdGgjIRZEZZb3U3t09fj/bFfwPLhXsHVBYrtB9huDbGgqOsmYPclmO9zk0/ZPLffQOc/nmJoZNW1
ghxNCI7Cu5czD9qST7aED1PBeGwFW2iSRNjrQymfoBEHfZb/Hu5DJhYHPt7pODtXK4C387UEJXFX
zwz4SkRO7JloRvaX7kQ+PX49gB+mDDCNFQKPtYHegfLxtiHV11VT6BG+j1yk0grTVhFouLpbpvjP
aSn8b5bIx7HE/oBD4gqaw2P1PU6DufNIh740Z12TJztCWdGjKXGRkqjZAjxioaqYIDe57W3+8nVX
PzsM0CYoLavSHB7pb7taW+5ksGaxNe1B75QYs97NN7gNz7aNEprN+J1hzTdxwmfHNuB6iHvwF3CC
78bX1W3VNNFkzmScHhjjl3ppeMyl/R1O7D2l4m+69d+W1u7/s8X9Jew5tLTN2QuXII3cKb+eIWC3
U3ixHaMOCOxlzp2UzygVMzdxpP5OW/3TvuLgwwsVHBNcVm+/YBht2K9JY87z0u292r00vmljOnzn
KP7JRK7ckVVVC9Q65FzethMFnRwLNixnHpkmHql3J2WVLnb+0wyhGy9BB5MFGHd8vXw+6R3o0gBT
II2G5M77LGm91GRyLaSzSwijXgBD110XQcQORgXfuQF9skmwS9bDEusV2dH1U/6ZSpQaoa2RS3OO
zOwj+Rqctef+oF75yxU08cL22vL5NRuHzddd/HiakjftrtHBP+32NgOwodfmvDTjaz+QnVoX639u
A6L7oB6gMrCebe8mb2xkD/3GIDjzDklO1IDjSCFz83Ujn6yQN8nld40UE0PAAWHLsxzdOx7ciFWf
l1mnJoQ87Jxx9l097JO4CQBNxLN4R+EWep/740rmrGzgGOng5QGd2hIWnNBkl1xeTb1//XXvPss0
+iuQErbLgHFDGfXtPMnIMoI2XnCCgsCx9m7dqH70B5UFVJ9cF/q/I4A+UwtCbFckvPBui4amX3/D
J7sBJMSVQYcc0UeUsFtMbc9C4FymHkVgtuSP9qQveq3/ezu4JMDmh08lXufvu2orYVAbocEJbHuW
Dtox24GMYYxi4X8UBlkPUCDB4G26emQ4HwhytCupCEPpndxFh6+OJaYb1Zc0DUuM6H8ePcjZwnYe
YO41Unq3PomjoUlQztNZl65JyqHf5oX9FOrpuyD747rERlstOFdiNoKkdw0pFFnqZrLycz91SWgA
GM9R5YQXcvBd8v/j2YGWgGsDEH5lHL8P540E0lPOUXQ2VbQDY2tD2ruvB+3jqYgWYPwNMUBA2yBu
+nbVh2PeGsDrorPE4zr3xnhpuh0tkBzpsoieG5rljfXNQfLp+P2N4zGCiGjf7bS6VKiYgIeM9xBu
muZpJM9WCfwMDI6/7tz6i96EzhDhw4sH5tEABwI0uw7vP0ev1rnsm7oqr4k3BLvOECsWwPTsXFN3
aZHrAsIZzM++bvQ9CRpLHnleqH8Bff/3QHkXM8jJ1U3HxuJaoDIFDmAlXgI8ZP3wWQVDHCGIRwUt
Bh6+9i6ixWSQldmE8DURxb0LZ+uQRyccp19/1N8b4P1QYCU5eIXiEMdiejsUi1cudu/NxTW8nGn0
E7h3kPHgU9npFQAPyxqs3Zx0MeSR8S9qqTZ5+2IPdabt6AITVDf3+O9YFLDVwdfl/ZNuL1voSkiZ
sDJIFkgrNhVE0vE7CruIiW7xDOtinV83bQ5DFNRAZ9TjuuxvHQ56Al93cHXX/DjdsHFDqcZx/p5r
7+8LwAaB0Cz74DSAQZK2eW0nII2b7WKrYiuFm6c9Lzpo+Fn0cqqdIWEul1tpgFBiMLxNBxSY9jXQ
ZLG0R3c76/5eNhMFTM26ggc5xgp+4EXwEPgLcFzuRev3Y9xUAFAEQ/h7CvrUUVKn3FV/etCiDt4y
NJuJCpVRaAXtUEwf9r2RPxpYYmwsBhXMZcLfBiSPgHcsM43nb1KPRMFIfezgq2miGC+/HcfNf2MK
+YzrD5IL8LaKe5RgE7iZVRsll7u5L57Xj9OTd1OQHNrHKrwkQv0A5EhgGoYxYXrZ0bY8uIXzs+X+
pRqN3o+qWQDXA760H9og9hyU8zQrPNRUKx0PXIkL1Hn2raVeqn6AXiTEPCF6BFCoD+1jXFVuHITF
D5W7N12gHFC7Izj7+Ft/1A+zz56HLgDuYsyg13RTaniGwmL6emn0aWoAuVORiTaFEqfS6EOxolxn
h995wn/KUXgYBi/zhjxF6XGPSnoKBHhCxHjl9vIEv7JtZWMPjyS6M5MXJER5QONOE2imtvui6+iE
HHFCofPlLkjr6LK7nUv+qG0kllzVPkigJGO3nUtAQvwjeG08Bmhp47jTklIo3qBizJ9LLoJXRrrE
leoERa+fA6VPzF72dsG2UM3MRBkC1mVmoIKaORlzZAvjRbU2TAsHcQPugN5wQQ6m7/eNTfJESRio
mWq+Q3X9yOCalPgQOoQY0n7W5jEoENjjVye8bO+R6H4Gf+R1giXelNPt0rnHsWc/ZAMN6H7Zi6ja
NkyMUOKZgsTvmBXrGapqYop+qFHsGugb1k6OmgaCNCu4aAmgpaO772RxAZvfhEd9Uk0sa2V96qW4
RfyYLXa7H50HkKth7ko3VtvvIcGQ6qDOiBWktcMeKr5cTYvYREQebVkehV0fC+iKIehOpFXtO4AY
/QLvE2DmePuCEyeFpCPp+WZtDH64ca+axB7pBuKj+44RWM7tWy/Y2FVxZO6a04T2qfb3BQeRfrKu
AiFTU9KN21AEXvIX99qfsC/c9C3bQbjSTboGYL+6D3jaO3+W0ttEM90q4abLTDa9bC/grxNPgX9D
+saFpiZQJovfH0mdb4Laf2pd6w7ebQkNZySK/QZ4Aj7tAD678RzgOFkLR0SQiG+6qXwsi7qOkTYh
SQ6WyCZEah9O2fuILTOyCf0ri0CScPVPY1WPvuhjy83v56r90WPZaKiRBAON4XLIgDvtaJgCQJx0
djHFICfGEefJMgc4B8YknHRWwBVdMbkKN5jXij1OgFQuHbkJB32PCiAa7OeXkvfQfIIYCX5c7X1W
gOTfdb+HKkha39vzYPgxqeWgihDiKXM6U7hvYE1GuQMBRe+6sLprFfopq+yTBnDX4ASzaz/lHc1R
qhkONiJP2O5lgEiNcd6XQBY2iajVzomuUW07tpxfkLxbjfvcBI6d2wgSdwHt9r0tTgbJhgR89QLH
wpJQUZ0on7MQCH1ohDxwrME8cB4MqROs1yp29L0tWA6HDyBiW5lXaQS7Q282iddCNWLkl3P+ayqA
FJ2OE8CL4LFt1BDue1cdRwHTOnQwUq+ynlKImG3LCKgProD4iDDIPdZ5t3Fw/jWF3NAhfPSnGeNN
fsChGeCSnFdxYLwLrsMdDAfjlng3joOF1saGTRdixvkT/uq5PkDUaCMHgNTneUkax48rAwR7QBRQ
4vWFZDlMPfjG04/LMGEjA1Jo3a+/xhuAKYxwAnb+ToRYCxilYCpvK6KSGYkoe3nICeoX/NItr9dT
gaIA4hddDIfMGXOv4Y2ibL6TRXPnaboJdZXarb2h+n7NY1WkysZSH8bGJNAZuKDcfsFbdzsuJQDZ
UxjL1g5jkA3OCDMBGIdIHwEiOIq8A6RXYl+9YlPsGmA/ta9SF203GE/VVQdO6p9zrwGd7Y+KjS8U
l5JTuT/y2ntt/DltLYAolV9f5l15weCSFAbNseQR9ILqVLAlWXcr74IkBJ1KgmJY2/blFNpxWcg4
8sajTbtrCcuyBbCT2luA7pD3TfFD8gLBaJUfLQWt5LyesmK6qR2J9f6rc7tdjotx4fMlGeYQlFQA
4Oy1wph7cKT2eEuBJVtuvAgOLpV6NKWsU4cUF/kQJAbojdgDLF37wb0DyW09QcselI7Ehd8sCkiP
QlHUG+S2DoY9ZNIfWhoiiGjgmuNsAxC9lq7faAVmcTie1i3BynHrDt7JqbCAISlzGtvyBinWrQt8
PS3pNXWsKq4HkeLWnVHXasK4rPtsZlc2eTbYJ+uy7AdUaLtqY+POdtB5r7wu2gfeioOf02dRjvtF
OVs6omq9mOMqKj1G5HHkUVbMfA1EzLkn4B0A7wRd6WtcanfV1GVCD5u8Ll9qy96KPogZmdPOgGFU
VcgHyo0B9B9WR0vJYgrsVJn329a3gIi0D6Og26apE8/4ybpoS6zn9TCZViXJDvBkUHVjd1AKNpnD
gdbdWYfNVe3qFEQqUDlZF/Og2WrLuuEIAht9HSx800QLdhjwRVjp69fPrriIGn2kEhc6D7cQtW3x
M4B9+PP8ayDyFCnrMnSqzLHUEUW6lDF2tJCFmzBn6zdzG8ZBrYFo8fhTmwA48SguSplZIdkZLCGA
6beoiu+tSJ/4bL/0UGPbjFiDdV9sm85FGNOLJGhGE9cl23cYfEc9N3Z+DBGTZRVw1mBKPOR+Ox8D
XZapG46HRXaXSLdklienv9ub4EtqsPoDNlwOVbexHMihhTlJoYCU5naZLEMUxMD4kq2cUWUcmuVg
wjHhBND2dnaeJOrGezWGW1fizvJWy3OK+8hqMkXlsGPVfMjLab6oRiovaAsjD44HFPyDpo0Dxoii
TuqjH62+Xv8B9Px1YFUJZBuu8tpKbNx4tvWbEXiUclXdtV30CGTHw8zEbeN1P3FQLRC0KhnglzNg
rO7IfnaezKIZlyyuK2tRP0SHHLavH2evvjFleE/xelrc/HKBUPOEQae6zZpoOEFM4RzYDYbAw1kK
9XP8nG8XG0hXpCwYL9ZYa7Jb4Ph8xEDSdqxU+PJEib4luCRqR9wxWA3OQSVJ3OMjeIQN7k2Birll
XgcN1/kif4ZU5lY44mHqwCWoZ/CHMHqJ8h1+W7Li4FJ8+gRDn2R0kN2IYLB7Qli6m33NSByA1ETj
tl9u7ZxcOIr9iiZ6CirbxAXAhsKRoJ/gMs7L5zAPX2fbfrDqEuOCw3norXJD8wE1r7ncTgMKxZFX
Jnmt3WtUsa7KobxC8uBY5ebgVKvSFyDGWN4a9EiT06sG2iyxYjjYkE2+Io0HtbymblGD7Dt+B1fR
KmGCZG4IIYGSbecSdlitfRonpNyYgxhrNPBR7oMB6Qe1dUqiYK7ic5k4SMitRxeA6oB0RCK/XRU9
7aivV1TRc1nb913h7/tWX9jR9MPN6UZpCFLNwybkgZWpyvOzyukuYBOEt3KTRqD5Y2XUlRWXAcdV
/ceyu4ThHGlhP2IaF/ypZl+6I9aXSal+jHCLsY7EmlRn17vOndVADu+UDlSEWtGLnjz4UiW5clMN
Iy6cCZAGTVvo0Fghu4x6a18begiW7n697Dvi43Dq9sL+Fbr+E6PFEa+/B4Aib1k+ZpYFAX2rRnQC
VcyLHBQjKxcIphwCw1G4qC3Rq+s7h9BudjQv4gGA6dFZ4zz9HBbIrAWQn1F11udiG2C7DACDABGW
lTM7LLZ/wG28Dl8tPFCgZsRJOq1VsV9ncV1oTk1HqPh7GyjBZUWnfo0cog+Rk67XDmeAucA30hu7
q4XD2ddqt1OdZzOI7vYybxufQ/pmSG0Gg0kBUZ5oldGGNBqyqXAiw/6tnB8BQulo9uG1HgBoh3Mq
D4c0HOB8ijtjHdH1t6+teaS56wrnEHiQuOlMnlT6eh1LSh6QfE5k9EoJHjyor0kV7dcbZ7CbFFbH
qQi9zMKcaRyHXfQqujE1kQ/YBUJPXx4NyouxZEokZDSXzAazxMdo5Yudld2M4eT6x9SqTEVP8F+4
M7g1+sG7Zj2MkXH63GLo0XfoLPvRlEJEZ0dFe1XY+U2NG89r/CIdc9rEvGMvc+cjLWh2wPrf+SWI
X7C1mWMuPMxAvezaML/Cfbi6hq/jOcAnTYTmSixlkcxFfugWvIt1OB657eJW1DcGZrMKYned06cw
ottECHwQOW5E6wJ6N+2cCqB5oDrrZsjq0U9APDqs/wwGvJlxcClBwdkpdgFX24YuGXX5A/T4wQ0I
ETzBIw2rGpiYrDThaSndm/UiheDR1QIdicm7rgpvv14rFbYOQUfGoN8aKl+acsz0YDBiCMZCGABO
0Tafgpu+94BqndMQK87gMg75bW9hLYM5ZhuVBgAsQTvmzNr6YYJckuXDmw39lznJWgtkx6q6ceSC
xTqcZowPE1hCRXPSzAeWUGxJ6/3Bfix8cceZuWEKIQ/SEyMxaKnFsxXChc4GTwAI/Xhgkz+gfngN
rCuq+mQH5Z50vV7G6sYOzR7p1wsUJNMh9/f4X1LPog/cam6aecBZw/EjARI/6tnVwXNkD0mHWvWC
qKYBuqIAObyXJsONted6upBggZahc92rS6xSAt14Ma9Kid1hYU5WjO6LgNkfyYfdGCoIRIA96C8/
c2s1dc5tnYDiBOd2cygcKMbamJJK+5nV5Aei533QlMhsF3taihsbDgPYDnk+XiwgyPFuODdLXSSu
08JvvlbsoOoO8Tweo4PFrjqgyArIm6zjuA6SisDjk54D8BM2jomwMSEZOAV6j1T2nyrnAVQOnR2L
FNy9Ya4IMn+eyJzCqB1Y/0XwMJlnc7MeaKDNPMxeXsJsD1E7N9CgCOWWoJ6Q8FxmuJ12blilsiZ3
ggs/g1DJYX0SzBhyDFPU1FeFzzejNSENNewNZEhb2e+wW9Je5sNm/SUVllcKmtvBwBS697r70TVP
PLJA+AYoZIh2EbAoyBTiYU7yuxAJS1zeiOS7ih3Cvnxi8/zUd76HvS/Oeimgw0kP5SAzp2lxVrmv
UWlv1nnGxjdSvNigiU4BvytQIqwxzThOofWIoKoDG8uhaQGWp4+wdZnmHQHVzUN/sBytqssMtCFb
myZ5pZFyrrfeAAwuWVKb9Ht3CvH8Hy45dn0nXiRp8OiMYLioM7l05zbkhzHvbgLTvkRQpenpZdAu
qTTDpamLjZTsMGrzEok2xc2Iy3oosDWL3TqHNZ0S6t8Tbm1GHGCT97xuaDJAJc2hYhcF42YJGxyC
M9igJUfFsEqxn0ED0vvFbZNwEfv5b87PbARC+3JCuhHRIXT2hgvFwo3rF9eeZnspQpCmzZ2HyJ3B
JGGNVgE1TyyEwZOFHAt80IXb78MJOysAS4GBz7q+nqwGr51oPNgzOaxXFQYAhNebcgFgDTt8wh+R
Fu+eAjtwHH/icOzqZQsluEzn7dXki42gBShv7DEH9TiAidHaUbvUp7VTop6uJhGmDYh3+NEQD+YC
NRONpC3qRmlJZziewKxdKCAYxcqz7cKf7ixNGmrkgHG6WYuVDCUeLDpKJ4UXZcXRke5McqdPIh1e
L+B/DhL4yzYJVJANPklHn+1rOm8AIk/AV4XXjcgGpMZ6p30UDqx5yseiqLfUsI0o/EMZbJnpEm3l
B6Vm+GTOO+WqM+rksCIrwz+eKackH/JDOeI55ha3yyDuUTb5UVr2VetWD4bWT5Eunt3CM1Dv7f4s
Uu+bCprqSOb8IaqG3SVHfIktQzonozW0GiML52ilyAWT/o9Rj6dAN0fSDTfKqi4ddBJypDvfymHw
M7iXo8ufNLgHikK2HbfnekFhnTz6TXTlhdMLbez7OrJYykteJcjsnrFHrtxlejZNsBfzfD9UdKuX
+Sc39c5M9KrHb5qK8NjBwS8xnHkx1upFQZ0b5LFg8yF35awvrck8tUudrgdUB+Jto4L7hZtXwsAy
qgQyjU4pLyl0WloznxET1HET4IU5LkgKytNSt3vX604FFRgLypGp8JwE6aP9QOYDuLUQTMel5VtX
DV6/oitvfCnhpgR9k9gLBuxq/FZ3xEXl2ghEaIcQN1x1uhfF9/XYbXk/7nqLYh1GOhbASyZRW10Y
ULItrJ8Of0KCHs8H2V/PYzmca4QPMFlHjEMQRQ59C6fYpQPtFYcMMlkHvwrulWc27aSeHEuey/F/
WDqv7sZ1JAj/Ip7DHF4VqCzLlvMLj8MMSTCCmfz1+2HuPs3OXo9FgUCju7qqunxv03nD2fsVi/Vh
dvPWH7NTH4hbPhmXxdUf/0uRtK+6JtUeErI8xtosPe4NE7KAVa/V+Av0O6eYD1pD9TDKcpPI8iWP
zAcnGK6j0d2DuP8onWiP1uVJFtEl7/Kfnh3LVPCQkm+XJDkiGBm/drZ2ZnzoodKTZJM4DMsTlUma
P8SXQrZX304+ge03lavvi3S8uPqMBr/oVyZQVOunxqqOzd+eGSArLTO/+rl7YyO/Q1lwV0nCbxvE
+CcfODOMYoenHrXfTuNFoDvek0oeC1o5kOjuywiAttjJY7Hk19RA4Zm19t7HAE3FaGE0fyd/eC4J
uJIcVmpkO6Wuh24cvHWpGU4RPRCre5LLxPCIDorNfHHrYm81kkyhsgDozY/AKa9aHTik7/qF1s+x
XexjbJElYuqbrGofKq4uEH1bA1lICjum0t2Cu4IRsk1S7poswqlIbrw2vjvCfnem6mxwU2ABs9ZZ
YBSpKSJ+P9mOhiBW5H+NLIeRzyWSjK616SJ3p2cIzifrIQmo2HoNNKQy9jlCoMobHlHpFtwv0XMe
0GfuO/PAfPWjLZtjnjZ3CM3t2or1Zz2OnudcvgyAViuvsyFPZO7JgxOSen6IF9CvmcXM0JRh72KY
qn5cgjvBubs0c3A35YQ1h5bchUh3kTSzjW0MYRwnBz8f8Judl1BQhK7wSbpXSX+qkSTnNoXbaG2n
Kg8JNru25Ytq7VadtLayt5TNe4QQAX5K7aXHy1a9mFaBAlNzz5FgrGYKydj3uKt7czczTAzd6pvp
tC/Yu5zsokjCYMmBmzqHRg3Oc6bw9ssU7JaC1KyW5bGRmrvqvdlYOTJ/Q4zsoSjD7VubzAOnDMyx
zD5V/qMZ3XNloYqvSJ29nPrDHP0/bhvb1K1LmDc6a9va8Vbraf15cp63QZmUGD/n+oopp2+SW8ss
0MrmDrRhphVQje8EFW1kMAYObcIIqcNO5yenzF/GvnqYjGDnu/02Hoa9p3Pldf4NIeK7nXkfaPGv
VdCEdVadQMAv00w5Y5XuS23Ym9TtX4K6vlV2RyVAv6jRx5oyxSs3Y2+EKs+AcHjXdaDbxQGPSadD
z37AKYIXIFKMaQv/glvofcCkq+vLC3UHKUuLBNxr04sUxaWfrUPbWtjRsdAmM51XpkGCnxLwTawG
VjW3FpAlzgFWcIwKi7xi6zmltdIIkEMFm8qTH2Vn7CrZOZt2YNJbHx8yN9kJjdphaWe5gXkOwl1F
6ygb98xSoUVdB8GqXJzviM7waqlbnw4jWGpKBq9ekgzqrU9sApA/i9hdtw23a5TvpWeJtZZ6nL1s
+BjsYVzHZgnz3fh0s/64+MUhAQT1dTCUtHs0W5ArXDIGlJPFEpwns5OolFi+WoZwuMKi99+nuPwU
tdhzgM5lUD0MbfvZd8y+LvJ7KbpXQiFMCAbUAzX7a6HxtlCvPTaqTpjyh2Qwj40+742i/lU7kt7c
vgjiDwps4AP3Cx7FZdDiZ7haJyOPP+JBf9WadttiX1LP/Us90kDiRJ87V8fPQTziFXfVY+oCYS9H
2y+urtY1XOQ5lWDbPLfEs7TQLn2jJp2RKlV9vF2oA0ZRndt+GjeGa65wWEnXtVkdutn6O5vaXkMM
jHcGF1H5xzebrRVTpYkWWA4o2KEhMSWhn8m/mmQSRlOC/ZdZsR80LMLybJdmxaYqMJyNeEbN3Osm
c4304KsqRbL3beeljZjYMWj2dirNO1f8KVZ3qqyXb9M19hja88ZE/00CCvrc03mEAchQcTIe6ZSh
5dGeniLaFPFLLr0/k5kxUDw4xPZ4GMuR26Eof7O2qFfL5JZrkx/vpv4xSucHz6n+qMSx86jT8tE4
1d4oVoZPw3mwZLsmw/0JmOYl/OEweMZj2QOaa5wCKdpjm/aMCXS9h7rtAKSiMOEmSYP+ZizjJaMV
6MzjTdOKratp56LLL+jhrwsZNb36UO1LA6CjKK290XPDxQWG1KnGESjifAPX/EkVR73HCPep/mUP
3mphXOSU/60H/SSk1LfkNvW6XQh1LsMABlm+iTk5qaUw6+xYyIKrxcFL3ZgxryGZX/z1XCe0pMqN
afZio0FmcNPlO2swIInd5t55tP5qcZymMpyYNg4oesv4e6z72M4z2h3hq+4NFx0DHRTjO18UJzNX
zYzyZRmSvWEZa1UrNwhIYlm99m33UwzJMzIaTN2bl1bEJ1Gjl2CkGoOXxNcY12hLLP2ka8HfOjXO
Yz01K+LAtJnj6MHR4KdoZnWvBzKopv5bSEHqOX53Om+z88DPuOZnk5tRA003cYJblY6loD73nqTO
3yZwf5Ku+KqLGsih1kJpxxgJtYGz8bvyVCz2s6/pFtzAOPQ9evm9MNdaF/HN2t8sqN870V6KVDwu
GY10+IQ7bxrveqrvemG8RL77vbTFyFhy6FWVab57RZr/Q5wzPXtS53Sh37AehIMKpX62QdHxQ5ro
wstfjItpZ/Xpj3oQmfmn2FwUxi/Wfaoh8iH5ovL8TWMTzoJxd0cq6Wpk/K45rJ2xA4adnZvtviYS
ygU//VtE+soqcJam4VVX7T3K5HtMSdrJ8bG3AdQHMJJKa46VrI5zMhxhKj9yRj7rqGL2EDGfyTbQ
Irw6JGPZGEwI2rRZVqx9q/odh+Z7mewr3MST303rWMz5Oq7qVTNy1Yj+J9Ap+/OI0b1NVMEjSPpN
0sXHmJCssubE0UdMp5JiI4XDBukjcqw++s60HGOW+Q+uQz9tLPSVXpLwzEu695vmWAgTh+z0qWyr
x4GrRuM2qRzjOe2KZ+FHIXgUYF/7xxg1eqoiflsiy9majXgd4QGMdfLo1sZzqy/LV1YOF8NvaHy3
v+q5M0lOqLivDVJOJ82OtqiOnXAekrzeKgicRAb03hnIHJlKD0l4x6SReWvHKtEfipvryk+LSQy9
ZGyoX+xKHR8N3WnW8KeGVRw3B+GPt8woftTT6pV70uxpbc/ZedDMowq5zVBf9G78mzoFfjx1nr92
DC1yg+iNdJynlyHPAw/K+vVLnQZiQSMfr5zOIp+IA/ryQqfVmbZXg3R5FInFZDw06algZIa/GrA6
ByhF+5XrTxgmHVNjOFU4j4mu3BXDUGKDo13ddvg0sT/F1/AzMxmO4C/gAwZAut+tLC5cjVRIJyyv
VJjEInITl7O/MSd6YIgOz4xXOutAD5WOzbCG6xAIaEvvx/+VTnBbiDaelt1HkIc0W9YpdX5bVmuu
EQBYi4hNO3qovuJ6AYj0xD3P9VuW0+pZAlL8yApVJGksjpsd/OaxW2z8mCQtZbaZPwT8G0Ibuch2
MSOanc2uKXn9iRbmOgQeKgtt7t99MGoLRGVd+q61jv3kpxxYvDZ2d9ponvuFI8i+QjB/0wr/IUvq
E1IJBNZCrPy4EBsPn3Spya0HN6brIC4YI6VT1n5RGOzTBgA31T/wmleZLBkNrB9AlMzzdyMhE0kS
F++v2WOqZWxztMJNvy94POTGG1WP9PmTWme1JxX8qtPRAiQCswRAKHapC9QNW2qSzwo0UyEcCN6n
75B78T7DVo4kiZ3Qv3jBhxFhSGbMu6RtdznMBybZ0o0bJnx7MGvig6pxWAU0QJfR2lR9h9eXuOpJ
8CEHsAMyshkfyaV66NLmhE0rgpp+RzvMInYkGBBDVLkodEUBbwwm1UZtbeESZ3AB0HpJo3SfFxBE
skhKRgOFhstYbUM/5DnRDNJCUAfnpn7Cze2ovlVs96/x1AIeJus4Go9RfS2kdppm66K2Gq787IJ+
WA8tvUT3wlaPCmzr/dVoAlJrMjStcuMbCk7ZTHSl+ESfuzbqqJJdNYDownJs7MncFMZT33gHxoHT
gnhvuDUcZsfxO1XikCX+g01frrDNfWMsV3MZzkYKvpA9BWX2TGvyKa4GJp57TA4sz9g+oWBRHxYw
zbgfXRbZoD/bryGALJ1HY5Zme+3RuIAfwrOMerPJaaBS51jmpSubjdeFZV9yZ2qPrkgOi7WQYVIn
iGjfxF1NO69I1x2coMIE4b9Zqf1ZWnKjk1yXFmL3fq+wKq5tz4NC9iWLI+Y6HSVUzwVBtA7GLe7j
6xJ0IwXsqusD/4VxvQ9jIp/K9EUxBrQ+WBde6CXGxu7C2KUe529jsWvZKO34TAh7UgvlwRvGQ1vf
1qmzK/xyP7MlWDnTKfb8C50Np56LJy2dP4q4wkepjeVRnDMp6j7m3RUq3lqAFvTtuGOW325sTHEo
rWzjDXKrkkq19bsxf/Rqa8tw8VWu/2CWXujZhXPkedPGBozoaMa05bhp5HdsevjJ/luFqv2LjdiQ
+Ct1OgJNHavXmd6AwuA7cH7Lhc3Z/3+6M+k6S+V23a2sp1/khlv+E633F/5I7AdTMzIICEzBBexa
eq4Byz/y1VTLOavf1K4UbFxOAZ/egxNGBHSzfFDHn/8HKcx//1L7pHXAtOpGv/Y6x8CEi3Qv3Xwt
uWNd2YSE+BCDs7UqMNQCQCNVr7SE25SrdXFEKEd4g2BC8XIsNe1Z3e1VCSG4jE4ZzJGSYWIB0DMf
q+7ELn8aIKnwLFXwEwt7VUTulrDBMioImZ1Fw5LzD681VbKg5a66NYrf4LV/6sJZtSAqnGEV39Vf
3XY+FcVBk+XBsv6yCWecETX/2WpFOEI9G/yYYU4eqNlbsnyrtDZv3Udwb57H5wvG0zufzqqqlVSl
XhpALWVzspp2+lNqXxg1rV1hbhL+Q0Aq0SmjGDpQqj20EGMiWKAmgzIXow/Z4YQb5oNvgsK4qglR
fJWyPsh5fIzTHxnoW9+t/w7tKe3eYIduEQhfUFJvlOW+9yShTar/998ST08Nh5Le14EjzMVyG+H9
YumhOrrSa0BM6JFq8SsC4m1BVLQ9FodFLt/4Af4Hk1kx0ArZkXuFcIsFkB0Cr4Qbyo7k287aJy1f
/sLvV4HTmu21uif45iiIt8g3tuxBHtRjs5b01hzvBXOhTTCmJ05UO8f/8PWGPzlnfG9Otno+Y3J3
Ptc6EcwV2Smrku982aX9S6la7vaD3b9rwbKSY49bIltKBWXqa3v4UFmj406Xnnfsl3cejTc9+H+4
GlTbWTd2jWmEc8sowyShwf5FD2TTaPiPL/Y+mTDAZF3glGCjOUNqfs2xoyRozHQJ+BXqgQuvegvq
eK/C8ACC67SNij32q8L1szJeMdYrVLcYnOrgwACEHX8pSElYTct5LAGBzbSHgDmvPe9VgxdiJP8d
4ZYYpNpnDtF07r0w80KmDm+lpVaG5RrcecUrVtsjC3EGBO0McSxducEHZ8JIH7P+Re1B9Y9UoOJU
qrtXx4Ov6IDRRsGf+E7174rkpQLR2MIEJWxK8av+gQoHaotrnwnpE2unYrr6nkSBJlB3qppHruXx
vgx+LHHhrMTDC9ccAeO/98ezumThhpVuAo7qvDBhnm8UMWZcvaCaRH02Nk5vr6uIF8p65/Vb5fc7
9VM+Z4jeM68C/iq/KR7t5yHi9PZsS+Y3tRCkeDxZRVtrAARMrsmyrFVTm7UW/C4MuTOqZw2yJzvi
v9AVWXKnKjhNBPADl5WeCayC3n1Q9Fg+O3l8dCeIGfkTH6gFkMB5CSZ0Rt42C+0w810tp6k8AUnU
b90CI0anvCKksEBEPU4FZ2AUmCwWJzwktwXQ3ExAlYZ9nGP9kKS7gJvc1l5NDeMN9hMXck4XK2ML
cGrZHoI41ekgDmzm1rUuHKcplp+q3h/p8rG23fyg9t9/J815zOAZMTXdIBW3tZ1Ivgmf/aSFWSG3
ssbVv6RjDEU8gYCHjrai/6+98n0E9Vs26Uec6WFmX9Os3aq+qFpdMQMK8BP9MRuzDasRcecXTELo
TOuihukV9YeK+mrHonolij6NUXFt0TIEJKVt5x+K+CuIw5go11KWqZPEk89LAHOHnRr7GzksmOL1
W0d7VQMySA6mYto5zZdj0dOq//y3Gv99S8ZmXQNSP2KA+rhsPGG7wNmH5nDWEsYXOMFOxRyV5qmi
K3MzlR3xK6gTKZMalfJivzvvvegKbJngw+t0v6z2vwMaXYVYXggO6neYyC90wn3mPkGcaOWH4zz2
0bku7fW/jygoF0mbUrbzIoZNUg0qAyoJP3EcbNSZzdxfYbpn/H1UfsD5DBRYN7/W0xO5nqorFiwG
ks4+xWqjVv7RlGDXms9spGDLq/Rha6ijpjYX+zPjalStf3WA2Zy6Lk6IG3ea+6LV15qVdZeQdO3S
Q+WIOh+yfor8qNoEg3dZykf11L2Jrw2rV3H21YeW05PZmdvIDkgECRv2sHz4MUuTnKzY3BGoc0KB
zZQPtp/RZ3SF9X/pirG4sLijd8N8F321dSCMqt9pWeXdaiWuz/rN4v3VxVFnVlABHcWoglMOwFFq
8VmT7jdNLIiY00SgHDAm0ErtFdu9e6Y9e2OzQg300IzuCxu1mLia01edZq0ZJOEMisieVPckshZe
07JS10MHfm6r4p/KkR2mMg2pX1VSpCILaYiKbXwJF4foqZWIypGx9xriBSTKSb/KK+ON1tTTaF6m
BXEKeVsro9AqH3jvEYBRWxg/bI0WrpCeF+psdnvBjW4vET1niu2ivxJe/j2LTsZxiof4A7QBCD17
QxUUKtQMM8NtL2H96+FsvlkD5kYgxeh+/p0gzrCc39LSgslo71uvOKrQ18qJ8K0iD2eDMz36LPmX
JD9OYntXjDNU0moFb9XrFm9dsxbq+EZO8Hfw0geT/iq1CSzN2pzWeVWHUgCH1LihkAYn5viocmAP
qDq2nL3eqd3ZOfZVZpBgpdipy8RnM5FWGr08q9/VzZ9O/65CgB47OzFgK31XF4rDZdpgyszDmh0V
PWk0/0plHurqyPuvgC5kXe4JnN/meGHy4RVa22sJfkJZsw1kdOgVncFIHmfd+mKN2H88EXeWVIRB
ssOuoUUlIPupKzy2211UP0MYUlk3n8pVyhsWwVOrhx6UGYuc8h/83e9VyBzG6XGpjpP/XvfJA/d8
Wr05aJLUL+c35gD+qTRP/C7dq3aRE194BMTW5cpA+kP6M5FXO7F+sono9ZScx2KgRWR74Mbq40F5
Lzh7r1RhP1f+OTNhbCIWJcsnwhjTfFAhml/P3/6FEDbHv4DIaw2WtUTNkuJ5rUJH1/+6k47c87v3
GwphQyeItasoJprPZ7xtuLQ0cAtTZbhW2v2oFREqLZ/JTyI6nxPtIj6Hdh0oaUxPr9uoPYZW4E4T
XS2YhvU0f3Bh51RVwpVfbFr17pSP6Vfksks78tD/lkGF26mt9klcvstGblh3xYQhphKpi6oK1Rdh
+8PEJ7mO7QdVfWVet8OEPQJkECrSCm5+zSRDpEtR52HWPUbJD9elqlPY2zrVKGGOYoC0qMq+2egx
60FWjT/nui7Vd+W1l9Mnbb3bWNR7vq+A47zy5+qVZKjMvnljUQ0w1xTvKd+gJW8s9pptvnR2sa6h
J/pcV1Ht7CsEGnxZwQ+p52KPQSD8bev5hRlSF6cstwZs46lngwdX9VUNpuCk7WfjBlvog+XUbKeA
4ESAWYDoez07z9TlrIbk4gRL2NeUK0QiwJIfFZFZ3H/JHCNgJVj2vwe1mRFihgE3PG9TfWbravtJ
J7OnflXJUiF0rl1/o/LrFKRQhTX6HQktYp0aCaZsiuRJJR7/1l+/lsqttrzb/WPvgv6Y7qE2hz+Q
xWNQXbnNlrGHPSiZjxv1N98U33oBjz8vjgsAizNDWO3QxSRUebU0Pow8Owb4nqHQWKuBzitNn+0V
ts5wORVXADKBTIHZdCBcpbe6is7jCjfteN+6DZ0Gvb+bmncdJrTTVqlRCzo3YaOVWGqY6DWkpgRq
1YyhfsUpxlixZwVJUSAgOoX+XZbypSlpwOuVT1/GAREikUGJ1hIXakg5KdPaIBbvYRQ+zn696ebq
bHWcu8QTmDSV87RZ0qI+zLI5LFnyB5sIbQtxzD61Ok3uLiDUZ3rwnYzFbUknGIMdUh4v8R/Tmn5c
DvUbeqdmIOQCOU0i/VOL2JISvHvbwTy5o0/5U/qV4rEF3pbhV8PNBCBcw/xhSkza/nEF1NyKL3av
c+B1BxgHW/95JSaagpiSRKvYj+aTT8dpjTcswBGkBXzvTdKbYvAQlTj7fokel9T/bezxQaKBgBlT
fDjtMh2xegJ6YjhJmaZbb7H+ljLyw6KMP5K4mmn5I/9yJrJh3Z0FZDPt0YxQjgBxHyHcGYDAuOXM
5TFIIzRVffTpzAVkYbuf1gKXy7Xb6M7WnpfPKjIorfNm3csYfr+OQkabS3SeHkas5Sjm82jO99Sb
XnU5UdCI5Jg4TAACWkddVzUfVQRKP1nO0fQB+epY3oZZ9qciimuUMHT29qnWebcsKY9+GovdBHkf
VtyCisJwUyKgQCilTz4VAXp/APt0NTNne61r0VvhI3eK6/ivmxO8rBGPN9UKkzbdvCx16KkG465v
smuaagykWbKrP+qvHd/bqYObaTM2oJaV/4CT+GMJMnLV7PIZCPnQz81hhLsZOv14tAvratMS2fiO
fTDkdNXRrF2BU81tx1dZj+4c2h2xBFjB24AT3mTnqmx+jO8oBJfjMhvzuXGA9IyKKQBo+PHX52ii
6kQ60KbNap4qi0K0g48+x+42SLzx3JtMsjNRSG5oesSALFKe9DagS9aODB3yDCMs4iFYp7380tL6
R40E2tSm95LaAxBKRuC2gurXWLj7VzhSxxsjGqI/M1qQjZ56Wbcy8Pv5yuy8eudR63CwBtLSsSna
3dCU8WkuaCAhhbSTsISkvzMTn86u51rXoBL6IeV9HCLXs0IOqq1QbrGf8jG9ax1RRLnNz7WxkRHs
vN4950HhYvi+WIcuaPeywzPOC/Y6qG5V5Ne5JLGCBnTUTbiLtGlCq++7NfjSdy2gskEadLHr1wWX
DSN1WzYdIDCtk+zRdODU+nbjAMv64WTN/QYyCiIqb+AcO4QNUQbnzKIPLWg7dJlO6gY9Y8tkEPFs
QqcNpVE859kABbks976OdiyPPyvZMqsmy+5Fxv0c9cT7zJytXcupa5ziY6hb5c2fQc9sy7UdUfjX
yG4Lf771gwfSA/k6kdB5F4cU2elvsyFurmY7KwGmmVURQDOlf5QM5zxx/6aIK22aAjZZ+Tx598XV
tnhCX7BKhHsKQQRKpgMQWPVXIBRBc16WFnLDBgkhnC+4fIBHG3rzTzJ1X0Xc3Zx02Dgt4cocz0Cp
pBpgla198AuxzWonFJXPMc30izszzD6ep0sxTbALIu5VGqcH9SQNDRFviK421Ho2y5o5aa8VM07X
tZgeleg2NumZjc6exXrHtgMOENFTnypt7QXyq0cGYOJLalTFg5kuGpIeHTZyHN86t71lWb5bAjvb
xhWgnpX6KNmiGj8vxbgvg0OzJPuhMk9Arg+oILb+kt+Ea/91hkApxnS62mV+MzH021SZcCGaCTyJ
cXDVdPxRzcqEqM9QJc8Ie/pYNSUiYEqMxNb5gBp/NccKcXORvKXCvzcyQewLDrMn/71kvic3luft
oikPmYizNVg/u2yeZr94rIz02ArvrjuBxg8E9O/N6ltjwDbABIa5+B5h1G9R6NLSMYwo5LIKHa+G
UQlIC51ggGplju5jkRof2Ld4Gy/3uNMTJwg7C7YHQqxp2wRZsfKt4i/+3o+mLndpM+go/lxAec1d
x1r9kZbGx6C737kPl5IRCn9aGgz12DLPYfmQtfbQZcab1YBq+mW3h1ACNbanpKq8az52QFAwNAOg
MWZkov81e7SQRYixItwH43vIOq6kCB5B4Z6F223x9HgzxbR1rfxt0UqaeIzsjob55MkhVgU9TQF3
oh6RNKitzrrO0XSmrfrKxfEtPeYu6HOG0MkZfqBoh9GYsJu0lzEX0MzIIobEkkhsZULKCt02Xdxn
YxrPhoUc2426JyMxvvRFXiw7u0TY/K+GusLyEIxhaP0nr/TfBm1qV1PMrnbydthPS5BvsO3fGk66
y1PvQ0zWQlMOCZCb6c2qn+xPq2r3TtqtYTMaK7vInrOaHjqTkPV9OynuoAiSbU+Z0KfllxsZBeXi
tLGK9jY4pBF2bvcQ2Kd9Pkf3aU4BD6rWXRWaGs5kjqj36NG38ES1QI0SiZ9MP7p55vzKZf0sM+9U
dhS3trM8OHpF3dqIFzpY8Zp1VnojFqDgyJPmlFMByBKYmFvZO8Natq0BBo2cM9fFk5/g1awSxCzG
ygxFO0BF697NMjgyYOYLXnu2rqe2XXk1ZciQ6Ec/yR91AkyT5CFc2MsklrP0/Z+JYRZU5dM+NrQD
nJj23IzJoaunbGto8Uvfja9zZRRbgWMO9K+RjanbKzmIIz3YMJq1PSSDlEaptfGUv6E31VBDJCl8
tlWjj3L0RSvEo+fJ8R5lUcJZWMZxvZCFrRLCuD5Tlph9SN5+aCCOa0P90Y/1duwoVHq03c2w0OAy
2nBxvV85koEaOvoio0ufClmfU90CuCy1S2UhSZf6zTfoqnQCjo03i2XtmHLjCO8VJ7TV0MmDZFQY
7gMpQkYyuYFP0krjKaNVZPcGI1uTel2AjKBxjGDZEeUa68nkg7ZoXHnXXrSdsTtbJYP3gjR7F5ST
GiqEKgH9FWLg4gl2yrl2m1fixh7JyBZW580GPvYYP5IY4lhMZrnus4bSrTpGWDNgFUFrQq83Fbqi
JGuvpRN8l970HcgaMj2HFHLZdcn8lyYRACVgAbm7q2sP0l+JAsV/0SpzvXTyieGDNlwK3DeQcpQG
5CrN2mOk/ZQPCMYdQc5aM4PKNk6agy0iFGx0+0/JDLyj4nmJ/qZVCak6ox47e85J/dxZf/Oz+Zeh
ME9JPTJ6z7g5Zr2TFKhx47waZXLI/OGpysdztEzPrc/fs+BsBwPbexyrTbQ0l3RqGPiFs7ZdevQX
0+mk5rSxMX8K5lWVYrw2nnnU8uEu4RbhiLORo0n6RQocihlzyTgq6cgUYaL7x7JMv8ErGGrM3h30
mNY2kYXMvc+UG4mmCEMQZKD4MadgBxt1A6PsQPPzR70QE+qib6bmCrkzyuIphzA+fvpW++BYQ8iJ
PwdmHkHiwDRS0+kkdFvHkFA04hPdWHJ4ejKp5UEo8h8sFJOk0jQsjJOVZAz+8XeJiK4D6LZu1D9e
P11KEvCpZNBRmmkfneEdA2of5PJiuwzRsR2TkzF6QETBQf3HofcYhOQluxrQArVZuDhx6EGkb2IB
TQhhQ1Xz6qyj2nSG8G4ymcN5SS6Fb34aSCkYRfWsFotpKMDMnECZuPClyulgjQwksqdtngFrADyY
XXSAi56gsQreMUt+XMBRhDNukJ6t/Cy7uR5I8WIcTdIMTzpHQIEXoHwikgFbM9nrdU28c54nx3wS
kGVR6CCuo/M7KEQfSDDPmxcrL8KBENa5eai05iXRdIDoABbbZH3IbClagyhnlcgdsMEhBcG7cWt2
r15t71KT2xcb+NViIDWkkOymDg4gPDvo3PscqJl6ZK9uFgwIN1EEh0gfQWeIHXxGnmWfnjQPJpm6
x9VvMhWjSd074oaBWnv6Tb3gyPjUNpyGZY+t02ZqEhLc7Jjr7VMOyyoYKiXMB0swiiteEyjsQE+b
8UD6fJp9d6v77DvZIl8ujR0V7kZ9rmGoGjo5TVRnqCEHBqQhxnDTtdVbO+nKeGVVaLCCdG/2yb2T
cYTijL6qFR1qofT0ed8w22osV6UYIOkEIYZ2wE86DQQMFYZI27SK9JoU1Js+k/JsBC0TQzEM3sjM
m/HQljC3+bnsqwNK9RcVQSQHrLdo5rLKco7PXrugG842TEjbOQB3S57eZxBKiwLKda1PZ2HV9LG8
Dgi8I33YNRSJhl+vp7TZtjWEGyBZjwlMNtV5XkIOYJuo0zIOZFtmvwuaiLOr0yShh4sz54qhJdy0
8Xhuax+lVEl67QGRmHxgC1c2I1Vdych5rN35MHfdK74Xjo20V8W5zlquLiFUPYTXqF5ofsAT57xU
yWvaYZQj8hef9NeHEIjN1XryUiCc5kNKrhyfaWiicxghkuIlAVgNOGWhq0QyPGGhwFsrtJwhwMJK
V37d0LAaZ64B3r+DHQji0uF3agwfzkp2tdO+URfhC+2grVqWgEEQebI8UFccE7t0j/gKworhpuAo
v1rU4UOdv9QKoJ/hslKdJL3+VsMpSgHZdY/mb68VD1Swb/nC+hCWx4ov4jh/sH1d6X1zyp1IJ4aJ
HYOHSJiGxybWYsiHLANkaCEbwBgY4xqy6cT+H0/ntd22tjTrJ+IYRAZuRVIUqSxZku0bDMmykXPG
05+vuNd/bpaWFUBgYs4O1dXVbzQ6jyi4VNcxs5AGBCNW+g94O9sDvT87mYQVk+XRgp6O7X1TbW7o
aUfAgtdEgwVqUIhTIOng0P/j8ooc4y5iB3amdds4Lgk8N2zZQQTxCQWBZbrrWcltR1S1vkVB/DzS
Hznl1Z1D/YmpDR3ZYIj0ip8ydq3dRXDY+m9ON+0Kpt8e6IOLryh8sKmtI7JaZ0rUo6VUB/IBaHg/
E2y7znUXGyffGn7PfnKb0m8rCQl/fXZhoPT239Bdzt6Uf1k9Zcxlcc+z3X/0+XqG14cQVe2+yUxW
c0/jiQE3Zb4zM5TxmWri4PX9xrlNCYG2SbOXG5nrX9Vg/GS0y5U7JTQvQdNsB+9gsVnj+HU7m2eH
7MjHmkA6eerJYgYBgf21HbXnnlFnA4Rpu01eJ7d4ymB9uwVEG4gPGFieu2IOHjn101zTu1kN9y4X
m9yPAOtYD5SwCGD16jRKDYmukRHhTrec2zS86jYEEmN9FozYkWnpK1nPq2cmN0luPvWJS73hweq/
q8rcJ3VwjQj5IYaavabZY5lw41Z1MsxfCiPoZlfcSgd3/TYzrxBVpx0BNWWFz4TGEsu9H5fHHh4p
76xjWbxpPOjVVOlEAXjYD0P7UwaUlvx91P2W+dSPMzRQO2SzJhyUHHk2PCfb6Ke1tP+i/oPSAJHz
LgNZM9RzSoAHok05yWTupjvZt4NRExLNr32efK6oKa+d/2rF6WtSoEvGSmcourfArQ1dynSEQOQZ
DzxESmilcaMz5NCoAk7Hbmhi3MyBh316nNMUrgwzHqmGrJv1GdtCSTuDPtK7HzGz7IzkQb5t3hYn
uqGuG6d5q1vrl+XTWIFwzrZZDuhR7IsOBlkU7ZcJ/RHfONjIlFOenfNbe7Buwrm+sakwR1DAwqF4
HtvuaeUAp8t4jVrX7YIzb8muoqR6DTz+XXh7ymLXc2qf3fVtMj5B93Z8CewetnpxyGv02pznjtdi
RrARqlNphu+BP9LrFMy7IKRl0SwCdePfukyMDPP1hvrtedmOpDggzB6x4bzEZ8MP7/yqKK+Ukhpt
cLaDYaQg+ZGEqJkhS8pgZID5DHMYfWQN1PiqPa59QcEKLRUk6nTsy8S6t2g71NuvPZSLlsd8jfCB
RNy0CG8gH2ZleE2kdcoIOS0cgosn0su2jQWg47ujQGqKHeTc5sAfOT+xyKJjhCQisK951Qn7ky7p
g5Gg9g/F07Kfe0Z9T3W1L2DzRcQLGrfoxM+sCz4ERxseZ80M43AxfmmkwACX50busOMeFzXVUxBg
7yU+2kFj98PA/CVsWvaizYeHzPoLB54Y+sOIcJXFgZqQ+A/mo241DqcDvYHaJyjMkETS1OXY/iHv
6e2lzb4PSKZQvSsxn7wmiz+xkudmbR+7dHOUmQ24eE7Mt8bxPbN2wX7pmwHQ4/GuiuBb701Ot/SW
F8Pw4cw513rkoOCxEWLjxStKCgCnYqIx5Cqg6EdX3D0/0evjS+ZnN4gTGyJr8NBb1A4G++84qE8v
/zHyDt0Vocphg8gaNQWTpmA7OSTOtCtS2o7NG72YKW95lPuOk0U8hNyLh8s+jWm4F/woNz5gzJuA
4UDu37pddjiXc7P0V35jg3O+LYF3KdPQAIWxq9dktyAL6JOBpT3zqwi2IWYSotdUOPLpTw7tLvrX
jySLxUePdasJ/XXEobLMxqfysW5MUKJcDgUmo7WYL8uzubX9CLcrtqlFxBHs3npvUq4IEX3QMYkB
AuchZ8hs/MBANDg7EPXEKWJ7sAEVv8WTTQbwZc+QJbjgJmiuB1aoWq2ddort3MXU8hTidND7SlDt
0MlQKEl2l+irgdhTAUHQ9rN+IOtYgWwCVdLmbu9xbDy6v6rLWY0Hv8KKjJ13vgEvAtYzlqexRIOQ
8+5n9o3tMMI3+B6AG03nefD/dFV1iaVsnOfo/8HDMQgIox0ebMDQi25StTwbWbovkCAzicYmItel
/QKDurZSJl0a9vVkUd+ps9tNTmd/FzE2TYCij3xHf6/ltoDW+bhuIDEag+O4nNnHlu0frZyau9Mf
NxyUYjGOCvAVwhrBeOowpin6lBWBDOfrqqfeFsTkcOxQ+A64nLUe/+YoRGiDlg3U6uZGO3xA97Hj
7aJJtZtTgYzf+bh5XHUuNy5QHyKJIEITUeW230DU74/8ZYyPZzGDLDm24ZJStEU+pl5eN5v0UwFn
69OtW5XnxAZz2FCOiaxzRhBEHXzfIv+0hUm7xX2wLSMaNRCl2GGqS9T+onJEiMG8lWVisBRvuyTx
JtE81Cuzbtn0ip7X1YGU17/30/ZQkUrrrZbeDTXPPl8YePVWzwhEFVt6faZdn4DYt7Rxb45NGz37
9GdGSXpiDIGkwLBTRTH+tN3+6PifylUKeU/GExDO7euWsjFVG+UMtVu0ux4H6JcMNFvd+4qkz6OZ
NkaRZmL4Gw0DF+thUe2fTBqyvPqGFs/XnIxEd90TE/geoXiz3jSEEg4TRJMouCGzPCD197GxHk23
ves2lOEb6xCX9a3+TG/MRQZjG3/Bi39kWi0dxCTIrItrrxLjj1AakpHNCZlaqIL6C0E8ZRRcGyWz
hDClzp0/dTszng4OEbX8BWnvA9XWAaNa0u6w0B58sdj+/Ii306kMYfoFhMVp4/5tKdnKETjZcjeE
19pYmIHS/abPcsegYgpnpI/O8pz46BcQOVhB8ah3PtjVriZ0L9EYNOznBBUxpZOVukFp9HuKAyal
bKhrakcitnPVTdkftIqOGWa0rItTV83H2ERmAvNJ21bCUSnoV5WJ3EZUY9lj+px2PuGcMtc7DMUZ
G9+xEGvNnGO6ISr3zSKcTeqMgAYaTf8tUILzOxPLy1QjaFgZ6cmF1CMrws6LeKlUtY3oHRd25fAe
RvcrBoDh1i6fR4xSE3fJcjIS66KxOhifhE0R4jaUEq7YTqZD2xeiQyUp2p0WJY8vn8460PR4UIhZ
hjCoB/spQHxL7kIfz4Gvhj8KsAtaoykLXLYPcyz2euCZApzLVOAAkMseHhQyRNU7baoEtg81Cbx8
3yaifUGrj0XXWyWsV2LaZ9UR44JP4htsKBNMiogSouCIT/k/9ydLvKGJOkcGgAdH6XuX0CXjmtO1
NGKxgub0t2UHZ8ZLmAePCum4nnLYkbiygqmEp+KmKmjJCxxauQL5Wd22Tgt+FR+uLVUxTgJXU9KS
kWXbY82RMo2PEbOI7ZZj1fbkYFgrDUdYHVRqoCRNuy0UFx1MH/lCWc2F788F9D9OR9ihalKjogLx
DfQ3IMgqsi+5GOyNkvwOzoBOVlxRszJeijJ4W6ncy6exp+VsFRQpEgaJOdjxL32S9gZvdyWa8Ag1
uT0ETHZYHo+8SDEyMQzbTjEKO4rHM1yGsftPPKvgAJP0RB8S8Y4nMiqP48Ka+fZy7W7te5raP0aP
1vRxYFj95jQjNWF4P8kevSu2EHlJAv1/NQ5ztj6U4+ZHONEuDb0GMt/VBqAS3UYYXV9Rk0MtWQ8V
hfvOJBrPaFBlP+FcJnnPYLtrWa7OhNUa9d9gjsEuaLZvnjPcBqwbs4APCc7bQUmQjjH65WlkWEve
e4BgZ8lYu/iSR5BTU4WfDh7rHxB2ozFgQZ3eHuYRqq/1ZXl8CPmOQelzIWr33fEaohL2cnwUbdcI
smM5bg86LDlbPjXzDw0TVLA2i5OVPaOY+jRsK6inxeZWUaEVva9jch91ES5/vnFa75xaNH7zYnUC
Fc54IQ4BSgBCznAuDOXTUNvck4krt8tHImrKtIQ3/WtVu7c6IBzRshku2YOSG4Mhik7THDBG1pAd
NSzdI0RiW1hJfKM7dYhoJ2qhYWjvRiBwACNaJ6mWOt/QE5UAySQkxXdpwtI3vePMW69ECS2Wa2wC
YpI61V2SHj2r2vur88om0pllS9GGckRl4l6Jht0ft85z20Kkoeq1jenFSaKVVjEk15xtcztWNZOl
qNbAyWk51yiDUrEgFi5L8zGGHzp57U3VWHdoB8FW6OAelAtHsL2Roy2cBNm+9LhsUGMGHU46oK3O
mndbT1UcOsjwL77jvnQ4gij0HsF0RE2rd8PY31VZ/tR0yaNiOleTyrcWAkjuQ42S7RTUv2azfWmX
DdBq8kjW8yvmPPidces2mzcXipsSYK2CZ/WfYVgdu5TIr1myhw3kKqv+E/TeR1/TI+9OzSdYs4fM
D4PdM7d1DnFtRPsSFZm2xaXbbgfJcXhkWPEthMcrY5rAJK27curu2LznEkVUw94+p6DjzBC487Lk
jDNcQ5REB2Bq7QGVIgMQb21YE0ke5Wk24FueJh/Z0JD8be6QyUIxbnNDl/N5W0WX9F2B70Kiqkif
M5OQ5UbxFggpSdQAt/e85SFO/KfSdn4OS/Cjaulkp7qFSNw78zP3yts163yogj9djk+zFyROw9S8
ckcH1VWftvCw3GqsZHgq/fI53K5/LGJHs0z2W9JEuUQaIk7G6JwVD6Rgah1Y3IYN4xCS0sT2iE4M
V5rJBYGv1gbGBZ1vmDjqOgdynfMGTRndcB8v/4zc/MET/MqXLZTQNn/tjeCMioF9CTa1BAgqsGWf
jSA5MqcAwKRxiG+Wa2/haHBoSoqYCmAGCtZ+gYTM3FESwrvQLYaUEp+Lc4E7Bt+Nt6AoAu4zMlT7
CZMPqfkxMMsjbqWADjaAV8yWDyMciUeaDcS4jX+aCg0yyPejigU/Nsuz95+f6ozgtaKewJGGr6fs
EPkcdQYgi04EUJEn85nyR4qhuA/BfvLKiB8cob1xg5T1lB0ZMYrocBWVvNbGmXCAq8DqAbQguYVr
qItwE96GIt6WIuTwPNFFA4BJMFeD3GUvHRAFH1Gm3xvUEZlfDyDc7bmoDL+CK65YuTSScNIzUhAM
NCHwpeFEN4dN23jRfqjkjOjXpSxZgqvLZfIMQVPeAWgJpLiE0xhHOibuzRWJcriMIespft5I2Tqm
h5CaitPDHN2884gqNsBs/A0VakdGPmGzQwQ66ihEOK3b9U34J6x8lEsghRwnqJ/8XpW8Vf2pxRim
053eliBYXHyw/lQMg38Ju/aDdef6eiC9ajKSOv2G4a1VhhCYa2fgJqt52ongwIIn4W2/Zrj3+Yfc
hl6Ffpm/1stji2wj6puIL0iHigS1NuA5fOfBAzKZEIWWPTn8XgvPLyRkzRPF50HtIoSkhvGDFcJu
C5Poq2d2TsunK67h+vhq/RdW/Qg2qJS/GD65Ct9kAKntDWfBUuwE3pKSFWWgEy5Z3tbm3vCb9ObD
7Ia8yLJC2UFTUUF2jD9DGuXKAWcyCMMVgJiwePhRk7xdSiEFT8p2aAWqZ9eZBWgLmdjI2jMkRZdI
g++O6OjCNF4oYQBK2Vb023TvE9ItEuiTEQ63NBb9Im7KiZumxSECYEFIkuztLVGDyBpymAIbKp0T
sjgbQWwURfY2pJC+dB60mIO/0osSan07ZDcMxzxMTvFj4zHii8PCfbhkumnbHGVwWDO6RKAmIlxR
vamUnITkpzbwXM12Tw6z6T/CrHyWdVHcmLLbE8wCY2JeUzRIWE4F0PKSdByw953oVIbVqZ0RZUfk
yxBkwpPbZXm12VCILJ8vQSaaj9Ot666nLgt3SiPyfL6PtjZoVB18sKy0qZ3z4Y1+w72q2oMb/MzH
4FT4Br1VgrPZStT5DAZmg01gonB0T9xc5ufqSGSfkAfx38Id7+mcaGNPbUH8KffJTQugoVuI3xSf
xCzts42jQV4ENrxLd2NH76AP7HntkuLPk/8aNiAfFOCTPP/oUvJbB4/O5lYhyJ39R+U/rIKCgjou
7y4oHDSdcq2fCcgPHqN8efuJRZmJqXksjQsQ5kzNXWKjxEYhCfxmSo6JB+fAcXd57O90B+wHky2n
Nd7QTJNC+jEGleffoOSabfTi0hW6HZAI9h9d+6HOXrhQaduAZfn1FP4ZKNqhtnlwMXCRaz5UFH/j
cXM3w7RFso6iMGOlk1DHYnSpHnn9r2oCIsaYFUl9Rubnpz7XpZ4uhufmfptFe1jT9EHTv0npkBcq
yCzoAJWoNnAmOKVKHlzbfJ09xG26tkbhY2FYQrYivf6HSXcnkLar2iZSWz9MdCRy197zzjcG5oTD
1ZAxtAbW1XvpUWKlvfoVs9suSES0AVNE0daFWDFug2NSf3Hng3EymTvPyfCG9WLLCdp595aJ5Mom
waohWUwkzxs21o+eghaCQEoVkazZCWIhksFWJLQHxQRD6rBR3t+RbgsvZd/Qvn0jiF22vIPcoSvy
OtXrwuHehA16tD0APHH/bZe+ZGQ1aCTILcCdOI7GSX/QqbICZs8fyliMEyCH/Uy2AyJl6yRpV0+m
8rqcPrB+411CED+0H5JQ5vI+8d6ibjkrWZoJV91g828Mo1sF7oE13jQYWs/8Q+NTmgTnbWF9oRy0
J+4AlN/QU5bsB/o7uLxIgy0woj3T8IzmnsrEClwWkMckDk/iiTC69Vyn7tmiG3MEI0Q0Hqkv99r2
oAVlzZUSHhVsVIiRYRLE2cw0g6GnNKcByPuzNYDQmp905uwBInWMg8C6pHMRav3a3pMklM2HFA3s
1fix2s8j6t4yEG7q/CugGs99S4URZWkahyNwxsB5tdME0RpmdmQJMfxbxNGAeYz4E+REygbGDwjO
UMcfIcbudZSw/8iTkdkoHQU3kaWyNqTA2k9YziFU64k32Hv5+cl4Y7A4Nnm6pKmqQPH7A0ZBYIif
0Ot6nxbdPglpwWXJ+OH/zA2mTk+zgPYK+WDDCqTFSyn7FxynM/+/cIc7Ysf17HT+DxvD72rzltOd
sr6xbYhE4X0Ql7Ap5F+UZGqNiTxiQOms+iJ5xDHWDABlnzecVmINmr4uiI9ABgwBt8XNkZ1MxgmJ
laMgCz6PMTTY1S76pwpm5UUng0Se3+rmUzMiJJ6+bGkVaLehzGZcvescJc+k1APNOVReKDrqzjno
KbsEiIsk4kpnE7/Mz8S64ZNDCAEtdNCoYHgHzcCoQWVfArRBKnA68YgUoxfIYiqHd4CNrRnwu25v
/e1PUEfshKrwLb0Zs49MP459KvY1A3Bqg8wVZYrwtYpQ62O5FbJHK35Fq6pcXPlxOvp0jae3/KWO
RR7VWg0bpVx+qPMmGJ3f/+8LLsqgb24xmEMcMmCATcXas6hgiayYsAwdljE/0/NoOYCz1YHMU+aB
i5CzdIZ1WJfv/+2FrfExAb3hjlTt1ElTV4rzfLEmbCNZzC1Hiaty5nWcXfa4HfY7jCx33K+mztGB
5bcmfaOZvuqgQrvl3apJuvkx39Q+F/PLBfgb6TUFnOFe+AFx0eS7N03VPejQ8R2+HyRPvMquegrI
2UzScoS2d1V2ea1elu3By7l52j+D6ssg9VZorDIyWS8hJQFaDCLJmrCKCAqQ1oBBbBCCeG0oE3Qr
+xuIgqj6UmykSrM8F9a/lbIIEAAS4cbHHOoVcQ/FnMoXCvhVpI/Mp8kWzBLjCMPwWtwqMSa4MoEL
VC8w0Ah2KNuEPycwmxEiFgCZOPFBW0zhZTNk+8n8wY0KMGop2uoUrYZWY5g94DN8TfTOQVNcyFFV
sMjV+UIYSyjcTl8h8kmYd8O49wl3V5AVJ6HtKXm2oO5EvCPdWTKF1woaqflOyn94kZFjoh/lvqRA
ahH4lIwpuIQelIbR6B0blW++RtK02EiO3JBcp448ZBy2ee179z7jMIS5zj4DO/hzBchR/aVvFVQG
lealVOYM4PU+7s6De6lRcSlxcliVFHqyAvbtXQzPRq8Z0gMPRgvGnrF3VxOLofsBBV8wJfA3IZwA
0mj/Re+81A6hQuh/mLcCdF1bjZPJpmEHz8xOgEC1kxUujL/FSPGUIA7Tt3bPLn0EQsfgcF9zw3TT
7Ooh2g2A/1yYdWVXcZuq+g5mTtf6d0YgvTKGw/3OM2dvzI8LZoAzBc7Fh8mY60TKkoO4jS3d02kr
78FRnCg0au3ovc5SmjyomeTssuCDcnlEEWqgIuoRy6gKyhFFjhjOEP9312MQnaw9JRHyB7RCXcLo
5oKJ2c4ImW3ZZQTEgtYV2hWU2yNoNjCy9KjpnP3j/wQf4ieKHMXE4R3gVna/d6jgFxmjq/DGJOeY
XdOwYWqTHTDAyxRON1zyNva8jfyGiewLwZsDDgXIoK2r3SQIhlewDgA9rXtg5slNTj+WAzpcUN6N
aW3F5otEkvXmfp2pg1L5bd1P+b/mgVePGQmLz8CzhF5ibNAqBo5yby71SaHmQELa+go8BpyngHiZ
8W2PpBBehGUxCYb444u7gipy2RecjwYwu/SSl2hEHoP8hT3DF6Wl1EYPM+8Ew88Etl8KEsCP9Hjk
ZyqiQzQo3BWFNUKkFRlSUAnOmeIQov0rF9JZWG2PekrWbYnfN/WEviLiIlTC5PacPKb+kZ/m+F2H
io0kXmXOiSjBmjhCMTi5TgHVPLHdsp4qISBfxQCOtCaL7/aKdLYAG6ySCp4N2YZcOo6U6SeMBbvg
Rdu0eCA3rhOOxOrRHtI+XapZtJwJe1YiVk3DraAlDpXq8JyODbRPGmjRGbuKaB5Dyi1bKeqsNOOC
H/MFG6CFYhmocimyUqbMKQSYX8tL7tDiM/RBytG37iJQWP/kXbL3cbV6Hsy2zieho1zJ/49v/1fz
1tmZZqLaQsgLAW1L6Kq02sv/eCD7Ovv2Clk9odaGeSopYaaISHnVX9BzPkdnkwq3H56x1yo/Kx3T
X81bcF5YBsLA+D2sINVtAgKflIdYAFhzIf4jKssZnzAMr/Iz+gT2kar6Or+IugAyNhh06Qn3e8RO
b+LmQYmSvOd/0dEl9CSyayhREyWway58FPYEx8tVhQDTjdW/FLaz5oU7VqyEaZVhyjEsZRddivws
NvZrJnMWAJ/k9pErqNzAy8qT5ogRcUGBtQtFr3JN98YbfrZMY6B4p53Pu7EWU75SqQneXVERIYs+
euM5NzgMpmVAcRbxaa1rqGIFgCTclAgdg9ENTht7c3Ln9DpBgi8MS4gwHYJ6rXPtJfeicPAJeF26
A+izGz45piLX8YVB09fMaQq3dCANx3UqnyCCPJpZ9WR6Bvnb5t6DOpp5AWUXI3+JWiQv2e9rXl+V
BrwpSNX1dn2Lq/FPjMxkOprUvJzul72QyAdrxISKzVNut4/tnMLFD48h2teXEKmDBJcCYtVD/VIM
+IYQAwGZ/R5K9quK8lr+uLBuEz+kKTW5zrroD9A4GqgQ9bu2uQZBKvb9lDy6sXcu2+ZxGdsbhh/c
N7V733bttShSeReSWc/ROyXM9yjuXlQg78v5dhrojOXzJ896Vy2iz1GlCrsfXh58KgNhJNctA7Bu
/WC5i6QIgHJK22IFQkcc5cGiZXPoT1VfPKStecdmf0UEmJFUY8TZtrBjweYzRfzrKh22z2MYq9Z3
9Nr+Zu7hsyXII2a4MmcbEzvHwA/+EFEDM7Oz8sJ+DD7x/mTvxUGgi02tvwQ7U63Az1eqfblxgLzE
MBzUqJjBwtzhW3EgwqZ5ywgbYjuBNE0SnGyaY2BEZI0cksD16cppqmfU/28sM7jFL4pFa7kbYhOQ
Jb+FRBU5tbML2KWmvd6WsH6C4YOhSK9ItB82E/1srLPccJzQZjjad/TTPF3Isg0VjNU2/8n2xZYP
cwdNBDhsXe+ctll1chBOb/OAUYP1aZrS29kb7lyIH1cNErlAIOd87d4Gw7lqum8xKEeSx0tZBfJD
BwtgkI6UUDMjtZ8sinaj+6EYl951MZuPJK/0Of9GNvZrsZlzElkMUyyfKXC/o775WEdolub4r64z
H5PJhceZnzdUEot4ZhKDb5xjOMCKbHoMZgy3xQV3SNdVpTgaYdAvwI8L7lVt1ZDYoud+05iYHuO1
ohO1Ol1YvxMxj+0gMsXoG8yPyyoYNHKufksGAmCXrv1nt9mSBG27H2VfxHsQyncVRO0MHXjiyJqW
zK6ZLzbagfcYOOuXQ9ykzDJb5+uL2yaK81LvAJKhHEO1TIKTl54EVAT70f7bAGHna90zkmjWCLiP
ILQPdJ+e5jWHFDC+jwlK2GCx23mzE9aIMzQC/1DMLxl8hsX84XVPLUaUXSLbKA5K4lZH/IhsMEZO
QdGQ93eqgfr0NQhSEfE+tnGaNbEiJU6SMOGyQuu5tYSSlkWhAc9qkqQzt+dKX3OAZtW9sOI9UTO2
Vmwq4YekZFY6vig2w4gxYVWOUWmb476HSX3sYBLJVhpV9FQl2U/CB7/IlFj33bSzKcCk3ExUfvba
hNb0SkSFA+da3L94MVSfif9UGeb2+Gtci5c1d4JXMOwKDhbqCpzFZUj+cR1FnXHbnWSq4UzFXfwD
E95G1Q2WFUcCYQShBTlpIccV0NTW7L8U+gUM6qEFEvEduog8WyUjcnzsEdW4hxbRFA9MbAme9axU
LfApACpKIHCx5BgkD3yXe+WNL+Vnu73T/CdwBFZLahruSFVzs1y31N18CeyzpvJ3IsOgMjiclKvw
9AkHbiYqkD8MFV+zoERHl5dUv+QJYWbxDh+0LWmBNNFaCMPzdggehCQ5AboDDCylWsEnNNMP+vw3
SN4IYufk8fpkpcQ6ukzfqX4Z2XSyKdQXGTTr4XmUAqdxn0JXLak38xYyfL9AMXwlVzUJjPB0hGjI
MyoiISzMT2Mw/6HL8GrLT/ukemE/AqEu2r1DyZDD/M7xEXOh+OVQP7XozSoB1VSv3hx5ox6Srsqr
dYMg9hMKTeru4XaUX1JeR7mgxTqKiZUj2kRb0dNcFOdh+2U0/lWENLIg+gaogfbJ956SNztDKJLC
wDCOYZXQxhw+KEC0pfSVU3QBvvfesvKngCQVplVbMYAasCWwSyL/B0lTztvkqdmJhfutDQWxj/1X
1y+wj7Yu/HbiPFIR7RitDjjiJXrpUDlCU9sIQVQ+FdKCyrSQ8IiO7Dq+beffqqmQDNyInipvyl+r
fsVdcUl5FZ/9vdDBSrTR+tmJ5edTBT4JQtVRXGGGOGDQvFqCMlXJuE2wg8EjXsLA66ybPA+7j1yl
Tt7+d6R8Ih25bljObYK6G7D0AJw/EdqSGVP3gtMLLxqce7CeEm9AuvUfl2CmUlpuGYvzBWnh4Gb1
QQUcqSTxw542uBWt2i3UNigv5aMJUBagVEkiolwCnKkjiqvpH1Z6D64tq0bixl3l5sWcKINFk0re
gq0jIkEehgdF9SQR26o6RN4bqL6P1yMd5x2FmDNaxcA+VUXhPXEWu76+B5NRHV9YOMrst6ZJv1AC
M4taN9/qjW8Sb6W6EGZ1L6To2vrArdaCYiGQP7+NisYudVYmLpNxE0x6yIIB1coG9SSwKXtQdQWb
ogBvi3em9y9qjm5fhp5NzR3RHsgBP1vbHw2oBQcAqoeiKB1o9rpe5IV4hfpQczmlKhpywRL80msh
Z9YvOqXYrMaeXgj7uWFWA/YreZ3wDhRPhK+JZOPZ/pnh0DHqMuJHaxMxQFrESXdZL9To5LlCuKyc
7+IRuU4YCB1OvYV0SMRszsbNhLHb+hn1CugNC9plafHf06maMTkQ/d0PbnuCGFw7f9fOuOYN8pgp
B5kv3CZvpmNPtfkEWsqx7fdbF3WNzXSvspIBLWMoxp0iNScufm/zet9Zxkk4T09fNxN0/At9KYQ+
QrNG9MNBU7JlMgWKvZDC5pciQBql8ODd0Gk0edlpoGa7tu2rLq2VnYLhoW+ABYe4v22M7a/W8x8j
k96NHkmoAW0llToC4Ncpp+Y0eNvv1oEn2oGjqEbWIbI1L9/brGEWaFsm18Xq/FnsbNlPVXWfwNPr
2+kl8rdkCjaakl5DudeM0H1vO2bBJCXXyyLGqXbUkE0kYltmWpWPQb38LAuK47Ynj0K4bZc+ok7j
SSBOVY0oD3WcHet56CJ0xlBUY3gqxPF70xveBfnWYQDMETXhMYItbZgArOFk/VozG/gRbih6ossv
pFOeB2/9tjfVj2p10Qbdbm5kgUdGKAjxgc9zbYV0EpZGGgFPxkjDIU0fuNWdWSMC34SPo5t/G7Z5
lyEMki/rfrK6P6h/oJ6yZhCwMEycffs4Jsz2HpBOYUb1r9rOCDxThx4Ms7gqWuMAa0wZpPCSrYeq
ff9sjcsRUSFGjSrTreFLxN6L2Xw5zqnAGqGmWVV/sNojFWq+CNO+MIiEAW6HR7+8xcDJG4JbXEcU
c1riCvGOaKmSJcRmqdghIp+MogxICDsX87xVrVHAbzfVp3KTUzymurw8IwzCwAAPN/wVwikgHV/Y
OLoAVku3oRxacCKVbra3jrViJCG1Nc3D6yb4Pw6ysCkmS6O1qfKjgGdmapLEYIXgY2o9ZIu5EW5y
IsOrEvN8iZCy34rqRAfmZLNePPjF9nrXemvcBvZRJJsF1TzB53XpXiC4rEIlympvK5oQdII4lXPc
/JLlqk+BTFoE3TWFmTy+pLSF4Pom0AjbRBlqvYHXpliCmRFEPr/mDScQDAW2XFu8wyd55V4a+O+Y
NW5m4e9U41BqvYEyljDiI1AZhvBCS7JuhjNRBZ2YVLJQy/uWPx9+UuwP0U3Ta3Trs/xuN2dn4XS6
WNDR7jLvcTBIqAHI8aSqVLBCmLcFlqadwNNh5hv8Qr5pdTbkw588pWAKsd1jM6ZpEt7SmNxC4r63
QrgzllCVsJmZwVwbb7ZJ8ymWiU5FILP2ibkODyTwBBVqC+BGZ/x2PvRHmWE+lglDh94nigTedWu6
lRuKkiY6LKPHLFIcgkkr2+KVNwSn7J4JHpY+1QGrWoyazpvuGtW3c0ukHXbZe4/hnhE4YzjmwWy/
cweuax/1/6KBj9VWwFMoLFbs44JKoESENtGYmpJrYKSMvdOVMLBpHDGxm1Zg5Huogd2q/5xb4O2A
XCV1Wh9Y/jRAx6aAVUe2FMHlthlERxgQqi8qhXvkAD345C+bCF3x0EtQEXZzZlQENwVZOjwedBKy
zamHoU0TFTaaeo2qOqXf34jCQaay7wBXSW0SZlPWpvXdk36oLVMPok7RMepvPN89iVeQNtQfNptX
5Qg2OaqqnnNd7xW+ENKp7CIQkCyf+zmKmCHLhMjRTh+2TcJfzlB+V2sOz7ykhXn47fQevSbxwdrS
dF4xFQhcj8CiIWcIc/8kfkLjfuLJ8EK6ExWUPEJvJg/uAGtYok2PMhBNK0zShMzbTdOHvSBR0uU3
sTJTzB2D0o5JzxLyoIEFmONvMkSBwREgFRcLvcet/bDO7xMqMorubNL4GUocZ37LoEEmKF+BAR9U
QkLW/EqZRO4uB1XJlaIIgcOOUBerIBJxyGiVQnjqbtM2OmsEijyYyr7JTQb/lgVSRKGcBy22zVEg
H5VMtrjKUE7u/KGYo89hU6uOz8ivXUhSExCauVA/BhgzINwOISlf+JdsDPawAsJPx+HkxnQnUK4h
ZREuKNkPEaHaDN9IyBN75WtW1NDLm/TGw1NNwXobjFDv4O4Vpfu09bqffNVVA6eH5QRM5Pl7J/tt
hjatA1/kx1ep992xP4IAS5HG6TlEwJ4Jx6RlKR01YGpPquojdDmTC/ZkGQvTc9uC+nFyy8uSrYAg
Sbr6ZKDzlMGFxMhcQjAxVzndS/rMTe4yWrg3sQ+DnhYfqLHQMTCnFxB9eWRxq+rDnuefqjRmYMVs
2yG/lHZGGmo91MdBgu/TcHPoHHoMAeJ4qgkEZ2IMqQNM6q/YCQoJ6mjSyZZdQOaG9shUOGyKJgwJ
SFS+mvO36pjAOZ5NVXaGWEzcZzLMh1OfO0qxQPUcZPsyZpLQbkbMc7t41f1E/d0d0ZsjPfvv8EHE
l3ptYqCG7kzniV41A12m/lsF9rx/5Gcm4VvZMQ2ySaBQeZ3cIC+ULVS3T46PNqHWQZy0hCLpOI6I
PULqR3e1PrtAIJu4SVh+ELH/OHvqDHF8HylK96ZkM6fkoljnIq5VMKs5kYJR+RR62lGhepPeXImq
PvY+oRm/YaCQeEcCV6P1C08PAiSX6g3RsWd2IyQEk7QpC3hyoAQYAlqLzpLg6zWT3D9FaVaNKuPk
oCWbJH/THvWs6EJyUWkqrfKjkoWyiB9FnCLWpPJAHQFguQXyxLY2DNpjOPlvb72e4vydgL/U2ALY
6nSLvBhUM9RMJCOV29H9Jj8l1CtESWROyKGBXjI45GfzXigOG4GnbZmiFaPmozRT4Jm8oZ4B90Vw
wZqWFY0mHFSsGzUghzF8UXjL9wf1SLvv2kMXq1eUwHuIfb8bLLQ8cEiXTuq9tT1aQ4imw4BRfXjk
OHgUcZkczfvdXvM3StZqEkEwIIurbGrryGt2suzObXHDM2QpOgfQHJUnlaMjjE+H01wa78w5220B
FmPBEfRjei/yByO1YnkeYwvvUeMVq0cIRRS6P+WewF6s/CThHPGWHUjrxfAHLs2EB+wMJLsHgnjH
OdN5fgcx6mnuGL+R0cDB8NPUdm9D8ytbfkviUERvOQkT0bTOK7eHybCwds9t5Lx1bkWiAcjPHjNb
OL+yYIJXlh74pZcoNi0ODhyjpV4EhqJr6GEI9SccZt4suxJS84MCjbm0HqmN9TPSg+5bCbpSLjEp
AQgBRp8l6efloEMidpykIxonBmr7f5SdyXLjWLKmX6Ws1g3rgxlo69sLkRRJkRRFzdIGJsWAeZ7x
9P05e1OZdS3KelGVlpEhkQAOznH//R/Ec4UXntIuKNo7Hv8t/hyPCWUenyAbgNA5eT5yXzWsND1i
K1x0x25ZH3jcwjOULzqiMMyX7uyhaLU4pdjJ9karvTbD8B3H3kF+i0PjUUMrlmXkzOYup/yQZSEX
2Y3GXutIqMKvVE6wop2wX8PhlD1bbmFROJe2W+4XmhhxUgmVcYR1cy+/p5vatfy5bAyy/wvQJQcf
oFg0Dudgsh85ssETtKt5o0cp2TK2gvIkSg+pfplTTNdQebkPS9HdV8CQNY4B8XjETRssh2LEwCWU
k0b8nXvUgHLqh8S2i5EjvsslpxUrPm6oQHS6iQEimZ4EX32sDgthX5QrWa7dASOjjdKvXMHJZ4AG
19Fl6Yd6/lIvCGErUUymFM+yv8tzDXFFsXijNMzc4jQ6SIuZJONvpy3XAyN/MaxeWLXOmywJegya
I1GyChBG2XXnctcNLTzHDEdsPIGinpR25BohYfJSYzQ4MPeV/WyTKRIBnw42XjZt6F5ngqK2YmWu
5EgWEoChDWcDeURvTVLtSvFIY8Tgx0MI0cLhMzFp70m/ajFpsG4q/Udu1IBKAJuItPcLHSPTvH7l
wFoA7+hIOqYG+aa27aQV1uyDUEWZp/WQEDxtvq+5WhHlewNjRHtb+xkJpLDOmR9YvG4D2o5a9/bC
VwKDkRktJHkQIQhYZUbkCctuUuqIT+LHoC1nnb1DaAvDkIR73wx/URwI6CeQUK1Zu7SKCDLswnbH
aPeHyLuE9shz1aBqoxOG++O+WCV9U5yl2srOLTQAcEuYP65l7gZaJKMy2/8INXYJdgihWAn8CHf0
zSyijygvHvpZ0hjRx/AWFrm5xkUavIEjkosmAeEmH6yLQAZUO9YYfM+cvyQtjYee17HvGVB7P6KK
/QolNae7vNdSKthzffKG5cpmkMUpk8OcXoudC6/IWzm5ZK1DKEhRT2dG8IQqZi/IoqYbOC+Sz4Wb
lFHmoFlIF3sNI+zyOihJgSxE8TmwT8rJJ7XxRPyMiUusQaMSYVkwWcF93LQooUCPx6NsU17c3JbZ
vO/cDnJaeWrJvPZK9TMfdZS/zCiEsyu/s8L5IU2gUsMcoX6QubLF+ET+isD2Dv3u9dvbRxWR7wUZ
hl7aYhOnQbhqlMBBuNq9ckfhAOHp9uq4QH/86qzEjQ1inHS9kONwNKHionRk8codv25FNNmV8t8m
jsCKE9wzhmNIFynjXulkHcXey0mAkaUAXjViG44odDtRv288/eByisgyNW37QbY+MlTuM7sUAbKG
3Z2Bv7N8lBh6cnp5OIQ7MQzbjJmbzKArWAYcnbJJC1rnAvEBrpC9i3CIZiINiKuD4Z90zLz4DTSf
LDg3UZshKxDUG8yPkIW1/Z2kDFmBvwZQlwO6T/2TYNBy9RHv+lTUkPxe+gDnyDLajdn8bGQtgEp2
1EfzdBU7IIZvAnXBhQvgptI3eRXd24b+0PrNk1N6l67U75N+ZsPREhO/gPDV8AwkbmxXBr4b6dLu
Mzen8GfrnJJqC7qUYLmnjVutiV8KYqduSffA2z6wL2aQn6rS+E4ydC701kDQTUhBZGX+IbWL/DOh
yM0Nc9MHOZTRedqqqH6fHczqb2KvgCIeea+809oN3+7H6Ezf4Uylh+0CpE+FfWtfVOZ+Tqt+g83W
OjdI1gy5MC1Kn63O+nBT49lGt0tQY8+qttydE/kJ/tuLv55wE9mageWBQWvE4So80PX8GpBUpJQD
hA9iA9/U1MSu1hiMWnmIRYNZUs3AN+W246vXzitT0xTSDhZPVVICk4gKYJxT3MOZPTGoTWC7OUfL
G2hEwpHCasKzDQvhc21wdveTAQYMeBCn5WOHOy/ec2qX6P1Bq4zou7AIGHe6ngkOACkNRvu0FJCC
qiYgPbWt3ho/wy4oS4I9OCA33ezHk9YVHxnlrF7ExVpfhvvKzE/N2L33ZbZPpvkHnfzPOUjIfYQ/
sF3A/Xz0x17ugGVl9WXCfevG1pya1ZjC0MBbLBlt/d5LjelLYWVGlIN90SkSHZU/M5YTDwJqU5bU
XenO+cZ0c8gcqtmMxfTtULCl5qCvnCjDjbcKvqaF6rdTtALWWGLdZQdk6OLGxh7w0ZukJouGVKPs
Qk0ZZZQf9ktpd7yko7bHfFjyz5l51G7/wgAkolbTf6kAhleIiQSSvReij89drpKj7eQXEpezs20h
RmojHk9rRgZOuDZ9sduflBSrNg5xdqRMcQt7XcbuWPuwt9twnTc2bqC49bPftRxl1Y9WTUghYJ7H
mUlLljc7rYOFzSvmeQ6UmDR/M3mqTNWyX3VdfS7FcjT04Bu+O0rIFg+tfrxgXPuB4e9m6EpYBctj
kocAjRgCtnm+1WbzzSYJt7CcT2KCns2K9V6NZnC06+q+Ax2pnfRYIp2xB6uBqWdnm9wzcSV341Wu
9x9hRoOoC24vHrNWWX8P9cRkwJ+e9CKFFUyu1+hNb9g7W6QnWK92SX4q1jEEEUWoz9QBm2kMfNoF
YkEPNz/LLlFaOvvAHKyXdPD3SxkcUwYcPQd7ORLqYGaxsfcFUQrdwdyUbZfD6u7gOTRr1frlvm7w
nOmNcd8QXYk5E1aNfvvpwRnTEiqhvAzpkAWvdfp8P+no6EKLrNFRmrqlM9e1Qm+tOTHpI1ryKqdT
HMvMP/0abf+UKuex8d0Hm8UEA/ZZJ1GngbCtBZCd9CHdJd30nerC1GT6SDrsKiFiuwhckjCaB4eH
Hk4wdlwTiJOSMoKbjp0VNBtLPYW0DXjYBWdqg8cJ3oAWoFiUvza3oFYW8s3EpzWwyT/XC827mTC7
2kwe2X7jBElDzzkVsjSEkKVTR5nBAAuCyhKqBW8NMBADXGjPi1PDfSZDA2HAQGQjZrrHghT7w9KV
4OHyozAHmK1ZlrEq4Le35B4K6uJ28FrIS8r76E0n1q6pmeWCDG3J+FrZfLu89OCLmM6HNWT+hzta
+N4tEVYvs/0Sl+E2MU18BpZoXs9mmH4SQHjg5AfvStRCgNwMLO8UrGcnJUyyClDjMRgosXWc2b+x
RtMfGhveY1Q/BDO7Zmrceclyb+d0EY1Jem3seMl9t8wnVdn4eifwojx9Mlalb8yQ+fKz0y7nOVb1
yrBal5YyetFhSZpRP0Oz0YCNYc/6cQQnf+BtzCO+UqHTp1RFMcLSwiKqHRcNCoAV3idj9zi6BpqD
7Fg72aZfgBywZD0Q1n7S+pAeCPvmtQqgo+KfQyO+risiboPR6e8YeSA/yAkkc3WnXLtlwveoANTr
mTR3W8N10XGxKw5hZykfOiiPtwOQMbSA2JKIYbae7VVOtdW4v3VOeaBgQouYclhthIKgvAcZGeoU
ZUcEYzpDO+qSuq7tdeXv5JnCGLR6ZgcgUNTKlAs9KGXFtMRj9wAMCYmhWZgTZ0578f30kDAIEySO
NuxG8B41QCQHOOOcRY3Zb6txORUJFJZJ4atF2tI4ke4eUVXUQIeynuLKuA2D7i3Nrc+J6lJg1k4G
YEllrWnMdpqiKo6qhyrrsZpp0AjOIO4srQD2w8Ln6cHVhcRg6Qn8ouPfqpu4URVnpYe7shnO+pRK
EMPVfFIZEdrA5NokgpXt0jDGR+ZHLYHT2quMPELMADWserhV0t71uf0hhLGOfnmiMKanljvrBoxU
GmPXFxoGvtmtydsq80nZ2wzEKyAalhHD+WTFhLb1MgECtjSwuU54L88vw5Yp01LyIkaqQ4+BS4+x
f3ROGcAM5DpWnb8KU+fZluzzMu8JL6gfhBeQUujLZJUG5rXUJ8jg5WttAyIBp0gLP4UoRwFqXUo0
udEpH1QTvlO7+b4Puitd20AfQvlGcDupvf0pNucnCk2BOacaZ2SbHw3N+k7HEjQHspU77QBOgimm
FCdGEO1lLbZCpeKkcRlHcBVa3qwXJjH94m9kucVg9d6CPnOKN2E87Zyi2mbR9JCx69hhj+1qtccI
XVxKPGZJduauC71+S+caSmsHG37pwk1rQRz3OMWRsKn6eNUFdOUmplmdKk7oItoaoHI3sn1eYRxq
5zCP9sxH+g4LAK069lmCsS69ZeTeklH8005KDi9IZC0mZy1t8QgZrEXCSMF09YLgO2XItHQ+p6Ek
iGhoqbEF0S2H5SBqMnGFlvXQTXt/MA8yJSi+9BEPXOF+VADPwlXNLYehPEtnjEFB2ITHkmWcAkMb
G2NKV9hRk9brP4l2y8I3LMNXL7a7+7xM9imQTuNFg0ywBXMwXHcNjwmI+BRR8PZ5cmkJEs5SBpds
5dWkLkEO5SJdvnRT1GHjRqasct12b25iHctxrJwTjFSNLMONOzzKz8cVZa1V3PMMcsr7duhOEa8A
Y86t7bwniEgCiJda099mzDd6umCH6V1Zh+9Y499m7nQo4v6nTOy5Q/7s22TysOGoCDYLbCvI1Lu4
J/cNTnaKq4uzlL+Y7DG9pNvIHOAKWt3ewkHRh7zBUGKkyBFJYcljdMk9FVhb4jsFuJY1hhdYuMYX
BqKAkRxBIVKz3TdSWCNi1j4tEBubS4G2lbneQ1eDieqVmhnEUK41bvkzybpvQb9h3T75GUnZ7G9A
KHuzTN+py+5NI7ql2NuXhoZkCVq/pqWYVnIbI4gunpKen+9CrKDUBxdK83fmHJ0VnUsa7CG1cF11
r7PPxSXLnOgI3Dmc8jAr/1c7RaQNpQ2et9FDO5af4oIURMv7/2M4IKRc4tuaxROV+mejoCjVxYP8
k/VVAMrTLt8YtX2U6Qy+FpeQtiCeDKGKy2XABGPWQfd4F8/FVvaYovRZb5ZMAMtaXGB4mQQeF1YM
LrKPjMl3Ax4lQo8QTk5nKjYw/pIUF0GdyMLGTnCvRfFZiDIjV65bbGgWuM5g6mvbBlxw521AoJCT
E3KsvZV1swvZsioQj8idGAuQhxcCQvMkdRaxcswXJniwOtrVbKe7fMGQszMNsKOxv2pYIutnqscv
kTfcQUK/s+OL3sQ//XHWblwPE07X/YAW77BHCVYgm1bq2q8xCFLB2SssWJkXuAL+gyZBnaortTI5
Ha7UkeHHdTux4BpY07bDMZrZ03ftFah34wdD6199PH2w576pOXBYU33XgfRdZHTFJhSPCelEzsFJ
4hf6Y9kCuf28/bJLlOhvRSsiMrxs8NaLDws3qNnpvlOwyFr4Xd1ZKN7Mm3zoF3q+HBy4WEq9yKti
01UZfXPna2qtTHXu6uw+iPP97AZXvmPQUo2SpsvMXCN2ihyj0pvlCl2NbdD4iDLr99xqZ7Mloiz7
IS4T8u2HSLw08y04voygcWE4kU9FQFy6NnuD7ft2GFqSchE1EeK6mEw/Cu1G8vqi+hkLwS9vHNK1
DNqcJj/JlhKH4dOUdvcN4LVsjQGbW7OY312AC7eKj/Y0fTBWuLLI+HYIkzB1BxgvnmR7UPZ0a2bh
KaZA8GaEfXp1Jf0gXAUWF8ogR68w+rjfdHqrTneZgpfam9MRG1FRI2CYAhQpeF3NLS9issSTbusp
7VI64LkgEJXvQCxtc3wYCGUN8GEWbuBs/hohfYrgJFLBraYI8MR1z4nqtZvnM3T2bGXF2C3RRy3l
dR7LA+NrLHm8gcf9mkpdMJH/PmibJJr24mTne/ZaCHey5WOVgLAr5V1FYMngRrUkouAUm/T6GSnx
zJNAcjXq4ZEsHbnbvGGxNnw50YdsBkpLtnqL+a/ruxTWXv1kx/0WGg5CJ/dkdubjYIXZTTlgDWz3
j0M7/JQ13pfmzRwFtzbTRN/BDbjJznUZ4Z6sfzhAurQu0Kmn82RXd0uKGN9O6MaC+K3vysdK83Yy
UBVIqZxAwswCrkptI5Zr9ir22Zu5kxP4iDEdzEbfmlO4XsY7OWIaNisB1ygdgUqhN2Lq4C0fvDUG
9FdZ83KL3T5bBUnC5v7mYs/FDb4aAAbqIXI/PLcj4xuBOeElDs5JZhVeWMpkR59axKNyGsn2ODVE
XBbRXe/aDF/d4leaD1ges2YZ2spHT8H1xY6KYSeH95xGZ3YOATpMrdiGhIgNiDBaSSGEtdmNz5Ca
3hM/fzDGUxtiWKN9QyHZpbXFYfhapNbvRVHBcxdVhyQlQ+EqV2tHGfYMJi6CODFTdR+lhp0074to
16fWct5b3kWIAEz7efySXSTrTuafjpMwmpeeO0VtolC6crWhbR5Gk8SRbpyo08V5LkcFsVQvkW5s
XS86NnG7iZPyMeyaTUjkMcTmY5p5V6sMM49ohEp9z1TY9LxNr9DvmFuDaIU2jKHmpgflX0xHP4wK
vk9irKw8+bZm8RgNCALK3tVkS4weuKeExBOQpI2gnarkPuB3C21PyL2kgSpeIsdLn9grYhjtYpKs
Kh1aNS2BlR30qV+lIeKfkdbJVj8tNqAQ1Kh1iBaIAwJSJ9274K7+wcNfcugKzvjAjHmykUY5aX2Z
W6zi2P00nepCefesgDAob+WxyWmXE4s4InRHrZf8JKMCC9iS77NsW0UCNbBQ3CaE4WjkQzfPMhTn
STljeIzmRD3mpktYqgEV0cQ0bXQPXoK/QupU3cVNoFx1k4G/VdazuJLlZIb9czZDgK/y/LvT0IVU
+HVYyePQpB91MR4WF6wwVUHiYk6Z/baG4U2f9cekM4/Qmd5wxnopekZ3kebgYT6wOu0Au1ipT0Mg
V8Y3qOIYyjfPbPPg+6zd1sFjLqEtLhzvqR+wLFnIFMTrO7h10r7dkpB5NOJ6OXRO8AV9+rFNjRMt
rPx0gIy1yR7UyLrPMIH3m/BhqOp3vfNJ1gqTX/KpcyeGNH5AyP3y4vTe49R5iJOyN39269u08r/a
Bf8Az3+rov5cRD6klsmAUWCmZEo25bcJrJVQAE14IskvzLvy1W5qWuDEfnPa4lceNZzeqsUFt6ov
wzz+cPKEGZdeAmJoSOxTOAljHb/nboUL2iKoFnw/qVSmxn4c0+HVVIisStIE0HbPH63b7VDEkVhQ
OD4kE4d16ocWPKfsKbTcfaP6baBRDQfpZ4ZvsOwhC1nCRdxsVTOexooaYBqQM6e/hsLA3sB/xK19
H9UTs5tsOlSd9zSW8VeiETc0tsE2br2L2wy7IaRJz9pw13SMSqXUR5fDVWeYi2nep6trD7rpcCDH
T8UUJ+DxBodpUT6UmPkHbJyjb3+55N2s5Wfjynnr2+SbVJ8LducXlY0cZvwHzYNxJEyfMt4SYAKh
kqiCYYYCsszYGTUV0SawwuLSOWjwhK8OD3Pn7lVTveEriHlaNR6j9necfJp1gmX9B0eV24im3njQ
oSpnvb1LLSZDEKMpj+WWK/YjMS4pBaERJUILyEoIJJM3+VtND5klpJTgr4TudDtywJq1tZcYShcD
C6nO+0S6f7WOiq+rPA4WR2UAxauZEeJiniIjWcvkU44zXna9pY9pBvI44Q0wW6PbblW3au1uP2E1
IBevueaqEPo/ImipsmJ+A7RbqZYNLsPwoZHI0crZFGFKErEnUFBZCaESEeozfpLu5XoS5QuHMmHh
HIkj+ksPcagyfzG8MUnOkpqW4WgJYtnCZoiX8E6GLIvmrk2OMhUydoXlm/CNLP499h9serJra3eY
6RDaFsMw9AIDpbbwSG0QGb9hmMJrKPuTiHYNGGTSEUeVv0HBymgmPY5YfBmUWRkqzJHWkqoR5igz
tuVAhNtjNoRP0lv5drSWAy+pqZGb6ZjWyJt6ytOOdnp2UXaw55aF9zH4PMhkHB7wZ3+0wW+cmrQX
3YXDWA9PZYoNkNwuuTc+PiGQ4OVVoBoLevchtmrM16G+1YBWuTm+yLyLlnT2svuQERgJ6L+udD5v
PtpD9EOKMYpb6TRaitpRFbfiaALL9Ytj7Gx1+meOvAkDFYzNC5r4VGtAmXHUTPSNHZGIgtUBCh1h
sE8B2hBwmyS2HntKmpgzRWi2c6ytbQPXfxBGODlO9otwjlVH95qwNzJd3dnIYyTgC68vqR6uX5C6
MHCH37h3nOQbGWxmnj9RKmNKyo+l/bL1aCDlv81NAE8OXTb/bk0/5fx1k+QRitVGunJ5eBqbwtJ9
8LRrZEvy5nTDsG1td2M5p3YALOPqB3wfQ8QRIQIwagsr7Y8QqAafmRdGL/F3AGdLfkxoLKZWr0YL
lUVyCgybaRP5Hs5X2aIiZN6eQTykeTm2IGtu0BNLuLVd9dIs02PDByFR2PIBmolGr8WL2e2IGSNU
huJ9QTDEv7a1vitNKsGAedDsPuAjkHYPQzChFxjQWUDcMXFYcR0ouDZgAzNfXz2SRr9i4iW8FbkX
S5qeNR2gcwkfnYm5RfxNEss6M6DO9HB7Yt1gig7dtBlvKoAcvGp6dihzRW+h6/OvyZ2Qe8XKvV8y
WScsks7PNqNK1X4sXczyVHqWdmHhyztme9twuV3rn4IwIWrSPE6FuFNQbGnPiAgRn1KZZFeLLoug
Jsbn3aye2yBDr9IdOMuIauiMbSSwCa1wROdHPdLV1mZ02aE6s6DlaxDfNXlwu3TGkXKbuqQ075IW
Fxq5K8qp7hN+bszi24GXiwwwKEw/ei6SfAGY2Bvh61hDspq76uBk1WUJ/c+iOw+ioYjsVxvuz40f
k/WesMsIdyJpCNDhvWxj9zcRSMfcn/GoMJ4GvfusDPs1LxcJKG7M7s4yp2PoaGiS7RM7soq9i9ZZ
R9mFLQ36sj+8RH59hv+1i4ncEi6qlQx32kzSdGUfOrfZNhYpaUOhdPRB6TP92CaKop1XLoeIQzbX
/XPNvk6Qk3FtqT9h1FS8NaTzwfox0O5NHjbprBi2Qim2RP5bUfMOwJjsz8zwc6ChunyLnQFssDoa
Yf3mgfUsU/xW+JzC1dI9eYkJhk6LM1KSS7fvVfMr0mtGLozRtddedxhRkYbQTr9aZ8JI6kIkJ/YK
yNyW/LWfpq1plujTTwA/AP2jPe5SLS1vHRzTxhFfRztY1x1ZPi1pD4azSdKQ4BRjYxrdbiksyCdc
Sp7ZzPctUnnK6LZq41+NPfwSzMa0W5yT9Gc6+AlSBI968HAVtLut0QgCWwDJAOZz+BKgqHhnNXcf
2EbxrHnI0HPCK0FVYbAY6rmCWYaFFcZDBLjEal8pa+/09keTeRSOAAbF8G2nw0DCC9aAtXeU7d8e
hietxT2nsfILRP51IvhRRxhNqJ9bO7xY7A6NldzVS7hKDfvg6eM+NLpDDmluYl4wlf1bGEw72cVc
EhF0vGaWnHwLK38mCO2EHz9LHdpKFXqfgdZ9lZQ60NHzuxKA64ZIrqdCA4SeBmvfsWsNvf5UoAqM
InUv25EYUHjC9dWHYy02PtXwUCfm3VzH09ZIwmhdh1mz7YOgvU1QA2CUeciSOoGLlm2y5KpXuGcT
o032u1crRFbQYZKP6oAxIaKg5DeEFZijvQ6WrB9V5pAIhlbRheQ6+4+ho96imRCouCUUpE8X7B6Y
lFJpdJTGssPkqb+j7zxZpd/dRNQORVbyN1Wyi0BcagA/eaxJo2x0wOFtDsbtzg601RpC0BArqD3t
qSzCh7EDSCXS4tC4eH22FDh6Vd6hE19HtXYwdKjS/CCU3ugHYR3HLGNYM2W7zpxPeTscush4YEj8
bYzRNkyZE4YTxgfcWdl8Ao7XHC9Zwzc25I2ieZ7iHTGb68QsQAYKqOcDtqxJZ+ycVN9OQDGGGZzQ
Jotc1Ds2RrSVjUiH4F4v2iEsMcZq510XengC6seM4MW+rE+DMeCbHBOU2bZ7g1IGFQy+WYGGf7aX
0rBnzzkmoDc5tpwmgd2mjn5nWFw8QKIsWy1D3jKeYMYUFnDLwoxeCd2Tv0M0/ooEAYB9GH6T+0GC
VKE9OnV8rHHh6IoG0m5doYkdvYzBzfCEjSU9bkw0rbKqQ22icg/7/EdSzu/4E1PoLemwK0vc91AJ
Y5+dB826M1kurm6CyPg1aRv+Z+PnL3Ec8L/shvZlZoDsY4WdzHQVGHlNSL80LNxumnB6JOLV2YTe
sGcmHWFCZZ7HJkOp1z8vSxVuigKGUzLZZFO2zW92Qm/V2y19Y22QvoVGkrG5OMYWOa7IWY81Lp3q
1ojHn6S+kwYc4efUzxhVLgMIaBTfV9qwE+AqXA7Ss2NRDYRR0n8wtgenWfuMk/nvguQRFvc5WO2l
d6OvmKc1aeO9/HMI7C+tRcsbvUdVlssRFRWHue3fB3s5ist4X0coWBBJcTtzupCOZU1pfRcOFWzi
9qHqIe4DdvNBonnJxva+7sZNFrKzd5N26xBKFZKliFzM5JCFpQOSMDhg4m5+S8LkitpBEGtKJSSJ
kihOxa1xYi7kMGN2kC5b2faBUyDrUC6D8juUA6KzEAL1WId3gm6AsJlw/2Q4NeTOSjKMAXZAT0B5
WEOUJmD1ZOzI7I/AQQFi5EiA2r4uYGNPWHhq35MgXkyXSbvDF38vjTnjvbxodzEWdIT54MjSrWqP
aAVwZ66l7xHmPQq1l39ZtHxf5unuekqBgNvclYYZbyViCaADD5ITmTbYNdJ3JidOcv6fM2nVUtfN
/GEP00t+MWJH7gPfEH2hE0O+Vs8Dg8iBo0ZAXQpR+vKGO1qzumcr3HKCmvbejT4qoiX1pAb6/OI3
ZCMhM2SDgdGgecKwT/LsXPtSQrqQv4TFGH2oRh7QNNCXY4jHnyiUGZ8KqRN/zqxMp8OS1xyqkvgP
WVp3LZ14aAxDKjYKwQdkq9OwR77hZ1DebmXRwQFlp2WX2LYDZL8pFfuo3HnsKazDtviqecwxRbRq
ko20XzINqFHRG60YZHHlV7ZZER4lwoRfKG1cp8Z3q4GQxhvvMoFvOmjfKTf0XKb1PrKYR95CgJIn
g8wa3YauKEiWaj3FtI1fSNaQy+AFjVeXcMHQJ7bEHKLRkHZLFiCX0FMHg0NJi8YNyrPfWhCt8Z4k
qhyb/KCA8/wCupM1n7Llhx326dEd35i8BVsdOjjX1OXSusokKKdwUREnBDLS4YcdV7fd8MxdlnZM
1hwQAERtERWzbmvoSKIoFZiQso1XQNc+sRC9cYkFhXkg9Zv8fj5G5rXxRfoSfFxlmmR8yHghoWuL
QL618lMxDaXeR1UhlTeFON+K646WHlpZRlXwzj0VODDHK6Dkkzm0NQ8Ue3YphqyTKoyDTCV8DmCz
13/MbbDhfowpjB8rX7fiEoQ9NctIvkUan1IMc3TC/uRNZ2l48e7as2NcQvxDFberzMIRDEHZ+G2o
F5QOeW/i+WttSK1C18Tdo+uQVJsaU0PYqRswTrk4OEuU6sqwIKMw02b0Jg0+0LuYrHINPOuEJdcS
CcotEaIlN0N2CXldqNlKCPVQQ0Mc+zLC44pFDJYQp9/k9etQ4Xvkokh5yFhyoGA5zSEsK/lxuY7c
6TdhvTyOkXlX0aL0vce2wmstL5Ndvsh6GXHkkkFvSSsmNaq0YHSzfPK1ruTdG3Xk+8g3mUWOvMaC
HGaIIJ1w3OfXlc4mdO/444qrcdS1WwNR4A3jhRmsJzvMb+SPOz3Ehtd7jDFc529SYxBXQvBPjKz0
1ixfWDrQjpCs3uPGsJHXkkeaw3FuGIzkxTtS+7uRVAuoVeIV/Ejx6LaoMLCaiqu93lEO5W8sZHoc
Bj78TpYLC71NpjvgBRbtUHkHMCh8iCmf8hBPA6/H/QH9RVA0EwT1ElOEct9pAflGBsFY9HbWGdrO
DeQ7Tui30Lgq4qW1kdWqNzY2k2XL9nErZRQfEejxGrvrGGw+/Vmymcnym5z4lyELjfbHjI01TCsI
fDgx8MCEwKokahL8jeeSa95a3juz96n+MKNFU6oX/qnLw418Y53tW9Zs1he7GmxFMWgyKYgQo2pu
hIAh2vOeuAzuDMVcA4KW9AiCFjHvPcm72CVX2mtBvjtEF3BINmsDNlbt+1t2dPlw3lru4dxj5eXF
d04k0QrPOpCnAx2va2xsprDWyqb9CNRsyUyGi0RNKOuX267B1QgJCbR00uFZWHI++pdEAwgT1kVt
PScDDuexgtoeX2a7PUe+/qrH9t3gwY9xLcopj0RU1ahz6bioKIu7bAwRn0Xttz122crVrHg9p0R8
zN0DyX/LF3bhb5HjbkPPZSO36YEJKmlydMQlHnM+UsZ6eUvmCqAXlIjutGVo3YQZCP7oOM9zFGJV
XS3WcB7TBgtsOxqaLRVOcBwssrWiIfD2ieEvQtIn8e2f//if/+d//5j+V/hLcMgZlu8/ij7HCqTo
2v/6p/3Pf0AMlT/d//yvf7qe5TlQHhXkZfwrDMd3+e8/vh7jIuQv6/9DLb4bEs8Oj70sHssw2A8D
mYtZPuz+vz/HUZbj2jC8LAOXpb9+TpXkTeqkxXI2kxnx6TQCt2QWLXVy/vMHef9+QR5FpnJ85eq2
Y//tgsDPQq93fes8ZKGGG4nSz1oF/8Hqmc8n1IerrveYNoHm2//hXjr//tG+6RiW4+mG4xq6+ddr
VJkWRkUQGufUTliRBMxTnaemCEcpo7Ojk3rL65+v9t8fn6tM3XUcz+PO2vrfrjZkaBj1/YCjWAhg
qpk1nkPp5FyWihf3zx8lT+ivK8U1bEPphqc8w7WU/terg4CngZhp45kpk3FovSI0V9ZA4q01F9lm
wH4ZB/e4Olst5csYGtT1f/4Clvr3bwDCblqmYVmmovv96zfwSqdqZz0yCPFJoZz7YbPFAhEDgGEu
MFca7LGh5MOGYLGiec9ctTskbk4qx9LpOD8rC+fOJaqRRmBoufxo4CHdNWNmwX7SNQRvne1tRiN+
seoyv4Qe2x6KGBsJdYtdf+f0j/MY1bSklKrdkuuHFMd0Qh3sthFpk8fYO0DxsSptg8HE0OjnifDm
ZzvIu7vQz5fbRddYFi2FA1iySnCStuB2//km6X9fEbayHaV7pq4801WQif56kxJ2pEZnAnDhMYrz
zNLdW5lxjcZMcN1rB7DxkTj5e9ltY6gNt9mnjkfvn7/Gf/stLNv1PQe+kun/7VUY4skPfdN07oOR
dDTE/Oeo+Q8fYf79deNKXdtyTd3XfZioSr7Dv2xdFZDLyNSjvBRU5mZWkx3tQhRhzJd9LRUBUe55
YnE4zXKPmHQzxnTp47ffaMeq2i4cxW11CZYExTkG7VS0MPJQiXkfUL2Yj26QMfK1KT7NDB9zH6Im
LJFAKlWD0Xuyz0zrENfOf7gqeWH/9S1jKzZ1IvYMz/Idxa7814uCv5o5QD3ZpYICXAbW1VriuYiM
gbyj+ZFU9v2fn9R1V/rXT7Q814KhzXbpsjfrf3+vYTiquJ3d4ZyrLNwa+pAfmjbvb5vRYuTVNWZ0
sWuFY0kXgvF8Tk5dvRtxGGyroc1hjWWWc/fnr/T3xSPfyHIsj8xc1zKdv58VlsKKIUvI1QvduN3N
Qw3Hhf1gl9d6c/zzR/19DclHOawjLNKV7qAA/evt1tHudM7Y9mcEdZztxDHdYFzlPuetpI5avb75
8+fZ/80uygN2/i9l57EcN9Js4SdCBGwB2LI9m03vpA1ClIH3Hk9/v+yZxa/WhBh3FuKIIrtcVrrK
PMdzfcM1bd2+GDA1u7bxQheav3mm57Iqouyjcs3qKapr2iUCfNvaa6ExyQ+59O3nDc0+lmWFv4Da
jTauS5uh02TNbc7r4MmJyLEtXaQOUUhqJlii/kedFslmLI1lzZrTnniumXYUhdm7xeTZN3Aya0/r
l6WvazeO7kIHtMRwoFsx8EoHN2nqqVjt86dAWektMALmOgzHnuogu/zm1sZ48vMsoI2lgaeqCOpy
m9QjfUNNN3pfqNmjtGiaqHWaB1obTK/7Cvj0hx7azc0MAl53082zKfQu6ZfRyU7RDFlriHO6w3o6
EDUDJv2jNez5oxi9bv3J5l/cLQ4b+2w7fFEOXy/ulp8uqsJ8uHdU5azHrDWguF2okdOL1d8H+o9D
9nnFQbQs38EwXwxUGo3pJboDrlUE27prZV56leaUipupCVCAs9THIEuMB8sbwCtlz27/Pr7xpxME
Oqjn676uA8rAa83vYg3Bn1MnPRYoKSk285KqPfQmV7zqh4ZWTTeDKc1S7uNCJmxfDTb8NbANgHNH
W8dkFs2GajFw4oe5Sqjr6UDAW5KCBxLXO0Z+ZHz8fbp/ztbHpJu4ouRPbU+/mG001E2q0Ux+55W+
QfVGXJHs0XJ7pIbTs94JBNL0KtK9BTwN3hD+PvilwoWzy7K4/L7rENQYzoWlSh3HbzPUDSV4Jq8O
VcqTU5jVP9N0qddls+TXTq2Vn2g4Q6zw/ypd+rtxED3XMzxb98Hi//2AYMzrhyBYrFuVpdXenwb/
3m58/dlghgcgCemayzkB284CWt7BpFNRMO/o5DV+/X35xqVTJQYHt981TFxX9v/CXwiiTtnVEDa3
fU9XTh9NEOA0w9NiJWDKtrQZub31gutlbUNPA3AjCXd/n8GltpcJeLZjO75puSYBwu9b4fiunnum
DWpwyZtTaFHwOc7fhsWxPzlpw/xj038fyf59JMPTS/Km0XSrRQntpV03QR9N8bBB4ySpldzczwuQ
Xuayy3gteqiVHZG9D2dYq+r8E8NjymCXEoDRMgz6O3SXQOX3yVR9CjuGP4AmmM/+feGk7f3sFM6R
qlp4B+0Z6lLoRkfnHhLz707RUwnQZt11WnW8h8UqdJ5rFZZPnTs51+HkZjc8sIOOpoc832r2NJ80
UoiAfVDgOIftQiuaHm1o/1SfKNVLCyqSbCHKysDxNHTrYh2Jk1i8Qy5wJxbj21hDibNY7tZycbqo
Wdv8f2WFwSwcXGJWyo/1S8U6Z0vijql+a+cAYyk7fWngwAxCesv/PtClVjivyvJ1LidBj+deCCXv
fs0MS6p+htaJ+y9ZEH4fYriUYu85dsPt30c7G4RLYVCW7VgSITPgxSXUafIrQY/Tb63QkaL7KqJs
TP/ed9MLyuAx9tptn9GHWTrPNqTH1CxRNDqMQUJ7sXdr5BXUx/aq0F1yLS7cdr6XXy1quils7coU
NjLHBWnPMCglisI7z5i/ullybSzlD92yyd6rmQf9wB03Szp/VItD6bBRvDdAg4DqMQgMEaY+/uTi
/yk5mEfd8jCUbLJ+6b97vYJ1NS7gVIuNfVKAtaVTrBula+WQufn7Dl/cNkINgmQbwTFdLh2Zgd9v
G/RQkZdpdvXUu8OTshpovvVPMhyXmlTGEM9CORZ/0Hd0MUZAeFrHvVvSmR5263mKbvXgHlCWsR6f
E29+awEOa0xHsEf+vjjjP1bneabu4sh6mHv/woAOcYwP4BjV05ADsAIeR/BDBbc8AV5BNx3lByPb
UPzdbFR+OwBPOdfR6u8zuNDh56X7ruHRd8om/JHdyQ0PkOwkqJ7qJPvqlN210+vrcOZN7O/jmBfW
6t+BHNwFvHZlX6YAcnzInE7Hmte0tOU2LtENaKjWsRcA+xBC+7UbTom8zzYrpSmDlwW3OoQTWbg5
bzsAmEF71bjBm2Ci/xH7nOLwOxQcJTOwunZjrT2emT8x9/9xPj5I04gEAbmNzv9d+rLJmbkEVodP
HSpauEsIEEzzk725uE5sDQk8m2jYE91o2hdCENPs41Fx0D5VoblNoRYxS/AAvDR5qKv0kwVdeGzn
sSyT/1Ba9CH+kemqoSJqp6TjGGhBCrS6WScpkXev0oniFhdEkkhFJ9uMlk/MzWW4eh7axmsieYDp
1C8zXkbQ9Dz7F92THlNp5/HQlAsMXTFBcRGCng9bew+JQH+AD8MzXodI+0TWzyP8j7L+ZwaOOEsA
hpNovLB4TZG6ypjK7qnszcd+Ch+WuD7gNW/m3NnRNgz2C4wXBTRedfktWJajFqFdO6jgYEUXfLSy
AOfDaI5/vxv/df4EHGyJ6UIaehnHN0WfuKXHtGL6UK9iE92tygYIPu2YlfonKudPiTbJGeCxo1Fx
Hi+zTGWreUldCURjIbWGg+48+xQlv/19Sf8hZobt4174pBs959IKuw1ZWkAVmiezKWeqXkBevcso
VdupOZb6kLk8DGQmtmGWfqbR/mto5Th4plwoy7ncTTcIzHIMGzDuxxYU7gpsEpW16Sn0veBLPBTh
La4jHTk1VXefXOQ/lanlKstUysSS2OpSm8OG6PXkPDJAWDOLwp0wgTm3S/dubn4my3/KDEOhTV3P
wsUmBfS7YgI2Je37ccyeTIPGyOg6SIp9MWND+vjx70d54VBxaWQEMse+r3sOO/r7SDN4BiEPH/Q/
VMtuqkyepL8urQ4MLE/2nnn4+2h/np6MBnU0UsM2/hH/ZvDz6qD2PIVuDsakeiRuvIfTgcf/kLe2
YR2kmvmJXvhzhTikxHPIDL4G2fjfV0jkAKBZpQWPc+Y/2JNR0Rd522ddfuV3UPw23ifjXcaQbOnv
A8od/Z/8Z5eCmKKZkfZoW26/5cVwBmhf67H+6UmLSmpC9XUPBy8qnJLcBK7jsijtT/TxnxJkA3HG
HeFdADwA/8K02dXUaZrp+I+ARkm31jccnr6TEn7qTv5+qH/eC4ay0DaurqN1L7Mq9jJlgxONwWMS
5h8R+Al4lT9pz/hkmP/w4xjH4aUBP0bxPnSxJDT26KvWCx41KCRb+1nqakGYvgmneGtFC04VJCae
BbyZ/klQKCb6d8siIyvfUaRsSN9fmHCVGdVUiQgpq1jT1uPlNqh10QGALd5Ivw1RcgPJ4icvBv+5
rb4tcQc+pG1e3kw7xbHsECN/oHAzobADHJYHN/70eeyP1dkm7XtE+zZ5T5tsy+/yWuW1UtG8qMfa
faPoFWCeGki9Lp83pFmuEt27pquE9+6WAPf/KTmM7Okkt/EZfBI6F1dzrFq9mLJMPRKqPka9bz8Z
YTOv6ZGvPjHCfwqPjYiSxSKVClLtH8LjViO1X2NvPRoFBZ9GJsdoU4ML4hPqoDKcn4J/blb1J9rg
D40H8ywZRYVnRBBPQuH3zXVGAHA0twAYKqteLK9cg7F2b/bZe13YL3ORv4HP8PH3Xb18auLRhUui
ULQe14Qc+oW4hq5m6DqVCw9glCpIO4SiTfOoLreBsKJ2I6bYuaL2jq4AOJB0QQmG16H5qGb9kwO+
dEdkJmQPeXQl6coD4cXqByvygrKKywfTStZRvuyCxnn6ZLVy7f/3cp7HwIcnxjNc0sgXakF5dWzk
mVc8hMMLeMWD9hBDjdZk9BptCXN3EX8DME4Kbj4Z2fzPkVmc5ZH//EOmUhDH6KVinwHTYjCoD5z+
Xbo//OK0OOYKkKS9A/ydmQAwMfSfDP8fe4tml+dlTDgdRRd766ssV2YXNlD6AKsT2w9tVb/+fYWm
gSvw5yLFM1AGThfOz2X0PKolS+aWUnEAC9Y6q6KSeyWk4xQo3BR+dEjzeZvT5u663RFM+LVpAKNZ
jT+axb5zyvkjbvKbwkgBP/hR8oU3JKhNwamwcNXy9pdjVrsKiPO8S17tODq0JqwKsMsYVQCD09RA
ExHftzVllr4/3dta9dOHA0vIeEBy2qbNSPkTeHJZeRPntCzMxeY8oRrsjNjeBh6MQVA5zkUErpCv
Hrnwz6RPgd8n9uZ85oSEVZdSkp/zK6Cmfwmb6geZnnvLmZ7cqHhNF9K8gg3aeGN60mkD3qkzTOpY
P81hvpvs+akFCmaIPOAaghcbxq4Kzl5QutZ5ax8KAJU9EzZJ8DrSKtgLVYFWl49Nkn1kMGE4UZSt
ABY6lcP4dTCbt8wAPINLCW77XURrf5sD2pppB6zELTwV26WoaWPNSthhcro5QeX1wD3IbelFrG7j
TBBx0vBeWJV8fXqqgvy5KGHBMsET5MfvrNJ9jMl5DIu9k0odNTZvlgJbx44doBhAJ9BS745+061T
+beZBl6Xa08bR9H/aufLl85Mb7qxfHJp6+VfgF5WHcVsgXs7NyMVytSR0wIcKutQqfFlNACZdNvu
qrCbXR53QBMMXxPPnOlM9LxdS9WjCUSsZ8230zIAWAdsTTJbVzEnHDrkasAOHgHlFLTEZPLfUgrG
1+0yPLQ+1SJ+BGau865HxrWpAAuhV6D1ypM20MRA3Z5TTm+AJx1pVkgoIrN5e253egcFSdsfvXT+
0Vb0gmQpDVMg/CX9CRtytPP2fiooM9NjqL2aTQK8W1o5gBnPD0YF6CiHRmcpKFPucYj6I4JtA8Lo
lrTLRdn8lKssWPXS5Qoe50TLQwlVXyj11JMHVojbfQH7+OSCb+kCF4fBaq68wgnoELS2oxffjXMP
FUP1g6TBVwXlSx2Y71Od/wK4ax+N7o+l92AYiwFm9ItD0g2QdNNVOZj2qcqmrRO5MNgGz6A2w8Wl
AOKZXvqmey49CqJBRrAcaFnMmuLMcCf4L2XZbd3We6/ZTjjE6PYcm5e0DzZTHDQrinNWPWkKb6EZ
edakAC47aCM73Kh7n17BNZUAe5DrvtBh6WZXzBu+cHD+bQ+lb3ubwchvylo95/ZyO8QJpV3hNgDS
N1EZpNNuMm4oxu+getdC46lM6JQw4gj+Qv8r6lwKH7thobTNhwDbrYBeSYEFA1vtXpv1YU9vPM0k
Iz0XUNjlWf9FN8uTLLIBfzKszFXKv5GEMIEAk2Ym0BVHbQIKF1gGbabJn6q9LZQkNQjebsaEIeOB
k3Pj1P66jLy1AMCOWUd+LruKcCypzz5Ic89UuRtUfRTCp6Kso+U8CAwjclB5wEdUP+fFW3UDZK/g
l4ZmcKqzb7Tg7YTPRaP+KPdu+V/RpYLQbw4LZGaAWEyQqZEtroL2KJMFRW3tWhSuqtcavhoDEoAO
aRWJ6FR4BHiU99i1chOpuKYi4Sw/wpdimjumoqP1pElSn+m8pbKWRtJKq77P2nzTeaAi0aHvdsmz
XoCRIlw4uqnfl0Z8qsEwy3mCTHlGzoNqm7X2Ngretd54b6JCeIBmgNLTcn44U5oKmDRcxwyUlOmp
q6ASbH4UDvUt848li689CEtGCyjycbgyOAaKmWVXTbA/s0NBQopKxysX+E8hzbWgFhEmnCRp7gfN
WIOxKs1Esp2sMXXoWGzrjTKAoeK+hD34ED2V6bAm0xqrQKaVXkoOWW7poA07XcpHyAa4VvjSFd0p
V8GxjRoqzXhyMT6gq8XXdGBeibYTYzThL2MIiR9Yq7Qlsovyhdbf45yh80wqZgTDP0QDKersNXd4
LCECBAn44MQQYKQfMl0dgMuoe4PVFGqw8QARpcF3AugaqB7YFnRDNGb6lNjkgc48YvxsC//DGf2B
DdES2nNcakttVxD3R+r8Q/fR1vQ9myanKu2OrFvTclhN1IadwfOkW7Nd66H24GjBrejwekB7QYXC
L2GJN2GkbUMH92iGCFCLjF3VGTvZo1ZTIsBScm61PwVrytKtq8zU1wpDBhdCx4c5YbkOsu8Zl4/m
wBsFXrjIjObNj4IFzy/IcvQJBkGXDsWiaE7Y9rVbN6+hEaxBSNdiSmbn1P4+tgWdrOm0btvxPolq
0ODSvXzIQIczQO+CW7x8JMBnNrN1rCb3KJ2VlC8sdCu0WrYK4Xs2u+o7l3JNOgGEa8x5R8+hNZoQ
+tVv4M+s5Xa6vM3pqQeKMBjmWX7wAHkS1ucFcm+sVqYND5mmXQv4q4PsCABsuACDS68TSM/b890U
xaG9MqGzhmfJYpZ6aWmYu7WoFV0MAjzoaIXeeAH6kTJk+j7w+liMIEWn/fBc0/RjgSBZ9LD7JQ8h
lxX+OLnJrWWDXebSJx8dRVoTZBw7cKzAvgT2YJWBRzFP+bNW05rWG3QGVJBtdSsByua9gje5Q1Im
D+mQnZVlEfbggKNDmZW7JDIz3Y2gMUof/ei7lMGrolnxXbndhttTghetK4rckcQWSGIBdasbc8f2
iM7rwn5ne9oW9DYKgMPvzISi5jt/HAR5W1pNZC6CFQ4jD0iT3dpKre9dq1+L9sz9H7lR7lIvO8B1
7CpaKPl4NdV7EBo2Az8ttOWGEeKm0z3PbIKQ7l9unJtV3w12g2zDGf1MBbTgxsC1zHfkkhWXSn6q
mNUN3OBtEu2URtF2XamjkXkPTL6rm4N0gw/ht9k2dmH/YIsEL9TqqgQ8rrTidYGCO1CZu8G96yAr
FYlTHj1P3UlHQPQR8yiofZ5GUMqbJoMu2D+uyghhcDyDXkZ3TDcfzKTZUoVBb08RHebcOlgxAJvi
4spSm9Z9H4yXulBQfNc3Bjet1ndGE94ByP4BcJHMBzpZEVCIr9qx2tCdQ+HXSkav3Oxe+vhEx1nw
VyY6rUVde5TN4aKvalPb5xylbIcy4McAGNKePLDVe1rsKaBEtuXSCuxdBt4iPBbPbI9Wh4clSraz
CYJL7cc0flNG7vjPoFhu7TLahLpGmiw2rsA9+akvbygWthw8T0UvJi9VtvdNrkcM96zsGwJlEFQq
tLC9wJqA2nEd3BsAL7uOY6TEm3hMUuypSXPX+CLrcTocF6v4JT9ZefMvx4iOAqOTNvl739c3oO3t
a5sB0mw3zfkxwa47Wr4Je/9U02QbG3cRvX1LHh0dK7h3YF5Y0wh1b0b2G5AEgLm1wWn2+2kdlM5t
2Pm/qqHU0Ivhe1WOb2LHtW586xdgHoPShjQ1eYiDer9YZMgsjl1YNXBWgRyA6Qoc9tsZmRjAXMpD
40jV3s4gqNWUC0ZAubeaPllj4CCChdABdPLbRsvveriTRlBi6dAB2k2yAAF8gD4wjXULsoVZR7e+
P951fvIKSMF96VubIa+vZXQPQOnFLPZjFYPOs2xK4hSLGh86zugkmAaQWoMcRBNpAU2m8EegtFtX
nx/rKDofp77gVhgN5hgqb7ZMbI/q+49ocr5Qk3Y9Vvxi74fPhT/fdTrwHS4h08KbdOLAQunU46p0
hwe9iWiv1NpnmFEfEMFHsI8pSlpe2rEeNpSn3SvX2ouiA6KKGMHaCh1Sn2THsJpOzRC8jS7Ypf7y
owvsXWmMLtSFBEZLvtCcPn+hin6Dmdi3fkhnezUf5xrUSNDKaVvYFS28z9yIEpTWrsievLH6GF34
ELmvAlgdBJCttdZDkmCtLMhu0FdjlvCyS2aVTaRd0T2kpv99LIO7kGBzjqNHXi8PYWztwHP9mo48
AflGehQOJKVXdBohUrhBoLTX2Z05Dk+RM/3M4BsrLWNHWVfJ1JuVEWVPQyI82z7uQDe8GpUHuKtp
3lL6ChYPmEOa/aVM7CcV1o+8TN2ed2eOaWin0SXVXjVnOJqLpQECZd1aXbIt7PI9pdBPkbLoXHvn
tPEI8qW6odSPt9R6t1hqWy7Lrd441wbuj6/XT+e+XM//VYf1kfTW2teStR11j4mNlW+M+Y5oG/DI
JPwiogRW9yZCVKawvAYb5khrInV5tJzMa7pltgvatiUFVLcmxFX1yiu9jdwBO/0KdN1KXFwqS/eV
mp/C5QHVCm2fGRlrGqNoWq9rOKAA45xQ9vA/0omuQIikUEaoHjULf9aad/1i8/sZ+Ix0ZsNc2b1l
mQM3n3FTEkRLtaJGw1VnC9UTmMKgi8MHMdP0w3REUeJL6SR5VSG4eKKHxfR28BN4V2JLbPZO+qNB
rv6WWMbW5WT1QZ2CXAPtY7z1e3eXjBMl6gYN1S7t0eEVHHxrEKMQdrCS+ZmZCPDclIZlxosQ40ga
TbheAx0vV7CQIrTzgFT3i3HQq2jna7Cm1YCF4hvIEcouOe6rKGWtS86lKmkX7+HQkAnKh6ecBCsI
4ntF+BRE342JGH8ECIAWNJ3u3cD8GGvvGcd9XpJ30bXiVYqVzh7pwxF50MrkieUTHohDA1HISSPZ
woo4BToaIfCDA9kEYCMzQQds13x7JoZ2KzhGfeEKkg0FAco0qrXo4yY01+K4OXRz9vSfww3qEDSA
8Mj73oc3gHyI1WG3QyCBHDj+FNc2j1+YVFgXR7GnArSFt2bipDi4Dws9a4KNiKvCZtM1mPTf0ujd
QPxwbDVroJ3nR0URBr0AvE8RvXu8DoOCxIljBG1fiP5gScElZQNYq2xyYI9nc2eF8bXWfI3sXyKj
VfC1bQULiTwHlMXwR1npV50OaErWzq59J7tTuCmoi1w14whq+o7JSUMiW9ojSjwprxxUv8SEOeUA
JvpD3GEdL49gSzw8igK3QsIxEROyAma0GMGWHeqC5aaeCkT4Ua6JwQnyereS/QPtbStJQD3zd5Kp
cl3Ccfj5BNoQSTDbn0CHyc1MQrqgIQOe1bUQ5tb29MAV6ZNuTTcJjCnSeEYLG0x19GnbntDN6lta
nOMONi+MMF3pCWzoMEyshY6pZNvEbZarZvfvoiIzz952ibaWlTV6fRqDcGOI3ILFxU9ykHJPKaSB
t6c8T35gX0Cpp5FLw/ZCxoSOzYTEiz7zFUlDusjGa5wBoYsWnTQUNzAFsSb+bIkFhZ0EDoWDp5I7
QW+l93ql9S8IEXuncFDlzgfg8c7BCHmYHqzxrxD6qgQEASZT0TsS20GSBNnBax14wMqByITfATut
MKyxSom52j7bWKG3l8+Sxu2h+ajBjJFLY7JCiSAFQ4bdO4eKibuXPRJlL3/3Qf+RpSfLU2j3p9my
IANhRKICHGz5ELmTomwRGRmugvrbbAGQS051HawSRUhDFyXNueKl4GtuRNQ4zS7S96PjHNGR8hHC
O26RXEjpN+niV1OgTpfoJJg8EgsT55FQflHOuJNzZyPkVol8N6yPEH4bQ+8d9NO1NSb3QfFK/HPC
G+cxmtSWGK0hXmHgt0wTXNm9DHWWJec4D/Z6zqOTRZwqAA6ibLQO/I8I6IkEAAT8ePXo8FqQ4C9W
KHNA3HqPZOutRelpi0USp1Qusux+CZWsB4G5zHpU0bX8W0tY1MTjN1E2TD1IAfrzjV0S3CykheX4
LcKq2c8eqIO7EnR/CttvucM8wOBaE6txJRk8i2fhm5I7wZeEMxK90tfp0cT/EA0pPyWnLF/litYV
GBK0LI6ku6pCDknsWKZP1NfV17pe4DmVMielKrBlTzijCDur63mCbkJ6o5sfotVK4rMCkPlRvSHU
Eub4vb9CWw6wYfCplj5tS8wX3wGXDyJG6GUATwXiG5wHdJ56Re4qLd0F/QtaWjaOFTAaUTe0D8Da
kPADPhwOwW/h+MgdSJKXiBpRfkphw9CdNh4V0TDXgEzZagrRm1gV0YNa8erp77rW3vZ2f5A0ArOW
O6j09sDzg6RHTEps5PMjy9kDTHEG81LgRziQLzN/hkH9NCAqypxQ/e1PSNRkF+XgK0r+0Y4i7mK6
RIH0lbVJym8Vp13D1gAvkETWzNvioYNfY0s1v7mLyehERERiVJBCEyhO0f/ySXEH6pjvvoueIYzm
F0yyBanhrno/O57HAv1Ed9+Zi5XPO8AyVxHuKU8qljucxEqbGDOY4PlVBmYIGYmLZw9Q1dXpbsZx
lPmK3KKnyWkAYZdtJVFTx0QuRCt8q0XfWUTFqK9KNzf/BEYfVENJqkZPzKcK/S7GfirA3cSIp6na
+5l7DABAj9tfvYIYyw+eoBC6TTDmzUjbJ0XvnjtxgV6iOKPPO8KEdQc5Ey0C2sVdyNuDrNYBtTCC
CzavRMORkJlNsKCjd1E5tJrtYttfWXgsHq5Q9ggRxybgCVvTQYDlMUkrpk1MdDirUNyixupvLBSM
XGTxGysoMfKouxEgBrfvb0sNII0y125NNV/r3ryzeX9JWExpV/cdRJ1TGOVwTznnmyUbx7H0fvJF
7pv8O5VTa0E3dxTL6U6GQW8oeTm0A1VO2yUFOB7eVOdIe9KGtTAlQDfPhlSC4rD92pCJctqf3DDZ
fNWRgwSRoJvvqiK7MdVZEbLpS+ishja6EZcvD8KdQE+BJrIWJN2UtAd93wcz6u4zYouC9tA4ME9+
1Z0tIcfPTtW0x8/i15r70Xs3SWhDUbhIIqsaji294ipnOdn3EgtmWfp1MT2y6+Ijk3FeYRTF5xNN
IaZNWBVFNPVm2XsVt4HGfPEOXLwk0WyaA4EbVi9BV58vv9EdhXLNDN7FfGR2epDbR4LuOsVrjSCS
AQ1CsnMiVXL4+fwEm8nVEKiDhohk+BgT/e3S8u/gf5kN/LU2LiAD4xhyPUVIO1ghvfhejyGAaQuo
fkvQ3Ns1LmNVuVsaBDCEvzy5NOl8LTsf2+kDuoVcnjKv6cCDJ40YHzsK89w/mhwnLnuUJYhVFbdd
bFaLx0e5sZyoeDgQUa+WuADH8Udd0pPPHFEeWnfPxRedD50KuSkAO+aZtvd3h6xSanvAPd80jrsW
IsWeETU6OhtvLWsoCSrkak5xc+CTqBc9kVeY7P5BByEMfw3zHiI/otYbEAdimArkpBwzEyB/VzIz
CIpaqmcgUQDgNjY6PYB699ritwoySgooZm9hFPCF/MQXT7UifeCPBUTqIDJZRDYs9rz1MCFrxctS
p3B2RFtR6xobyxT8uj7ij2nkshEVK21X7TTu5HPwRvmO6UHf51OPhdeffZcICaVfkUISt2+u4m2h
YDPDpTB408Dm7sQdA6R94xE7iIpnLZK5JyltGeoRbUTp0kYW2UHHC3pBkXabksSnJC2h/GNIml64
4O1JMs6y9cyS80ui9wInSZzTgsgHz5r14uqA2Adf5fKB3S6QO24ntZ4n8fh0pElEkaAL6cHx50+i
/B1mcFHaxjF4PlMf/AKVAPn4S++MfedxixFx5Fr8EQmxIKt/Orvh4Uw06F0RA6YQ1tiJt5UYSZyc
iuI8PHodWAKxXWcVgxEPnHHTE7wzORG4bp4k97cXb0Hu2Rx28J5o87Y1v4nrwH5LAlqcAq+LHl2u
ZGr4W5vUs61eHXVaeLYTiRGfHb8uqtG4kJqWLLEOeTToJyn0Iu0pl2uxH/C38oSDMT44RDZBfEGu
o3hX4tPiwZrsa+kBHvCN6KMtY3H+2B3bPNU4d5LhpqmSHPFD0xNDf8jyF/gBBGIIqO7twKpkUuJx
6TkXhryoluI0gxHC+VQ0YjcJDifbxIBy/RtcZBBJcUbAAMJ8Sc41MV65dKi0GD9uAOwV0yeBFws5
R/u4Jx1AVCJnSwY4YqdBq0CYygtOBe46V0xyxHMPCCP+D+YS7QFA3z4JmEZAdEU4L+Nx+0RcWhoY
e+9oJPaNBBFiu4hnGh4GkCeL6L49u0uhvGvgi0qkjPxKIKkqkEkigIvggO3jVzu3bgvfxf0USgpA
Fpwb8UL5TC73EA0bURmIHA5IAkeIHD8WwtTslT7apwnCxp4dF6PX26OEBwJMQUoXzfR1sCicRYQk
/6ukK/JZwRCCivNbb8Mhc2Jtr26Urq3L+EXE9ewMgC/CvoP2nWBOUpjtrDJ6bi3nfuTl22uB8Gda
BhFMLd41HmKI0nYCbVdovyQalFVaXbZrU/dW3AlxXzOqHRZ73A6Tu6G8byWiLOEgqE74bLwVMCth
PCp5U9Lq6trlMUI8cuSoEkcHQTLc5MwxHaWnsvqSW+W1A1pPEvi7qtY3asFlps9EbA5iIoUAslfl
AE1dQJSVW+jV5jbKDMmBsMViZIvQ2fTQKuJAZtVbVv5Ss78qUdwL6R9RR1w6h3DLtrLjgpikA9Ah
aPtzVIBfIWi4cnG4dPJtd6kPctoLmRgyERVBggZ2mzwlyv0gCb302qYZLYS8927gz7rLbF5tcRMm
igkmBRsH+1XRIIVW0QrSIxn5WL39wfHMvHFKFgxNI7E8XzwRFxC/J/HK/2EZBkZlL8FnOhJ48gAa
jjzzuGDocHJ95W3VUrwOLLjQwl1P2gp3Fs+V6Ub2L5FumTnRnE5MaqlJREVXyapoyRdiyowU/4nz
/ld0LdKNiFbekZghLO228u/iBmGDA0i4JvGVPYyRJLn5VISzmJ8EqI7/45rExmuX3LUTqca92C++
i4ljQvxPP7iQRMH6OUxEH9GmLoH542kRlwUJcsjVVTgVco+C0dqKY3fOIhmP1ECumYo4u+RRwJ5e
a265Fy9c71MYonGIkzuRUD6Kn5sTBxYOuTc17wZiJ8SMczHkr/KxYpC42XzHFV+fKEoCdn5FPHUm
jmGSvBYfVcIuZ34ZIghukhHBJrEvr0P9VWckuz571DqQD83hkd/tqH8B1U+GFbIg/Np/F1+lxdEx
u5XLldTApeO9W5yUnJeusdljNDJyMHQmX1XAQAbVM6fOBFB12DX+lKQJn8l14mTFZKLC+xQgIP5f
DkGEhv0xcPnEtU17dDUbT9glh4im14ZHu1BbnT0Qp0e2HGN2zsmwnp57z4XEcZGP599yl9dwH5pQ
lzcniY/F20ETC5U5RkHc78iHZ628Y+rE3YqnmP6bg+bDu8AXZoMkyJAXaebggR4Uj8caPwLJDqlJ
qVH0bv2cskc+WLdJ9SYpmf5bb/t3FthcA0hGJN3PEiPPP2hN/i5PFOcYivAK1wvP/locB5trhkDa
A03o9VbyGEt4yyTYlKqA5rF867BjgkvGm1z5XXoxRrSUbJDL4pFLkkHyZVgCOS5xo8XxtMKbMLRX
Ah0tosGaEAuRStOd9mjZ87jmswBIV2O05wNiy9/3uLOi86fepChXwTnuwfy8rPKm34gDJ7DT7HVn
BjekR+RdU6yZJ8mKBN4mnvUxfGgyUfX+nJ2Yu/gU5Fn0DDpHkgbg/qPDa99dLz6NTOMGZSY2iiAc
VGJRTmKa+Q1mFFigRMbFNSelCeA0GOcsmVMuvHsci3D56qHYxT2RhCY80RIlwz8gF0Y0g6Q70Ce1
r1+5oX3l6PJihdCJHZ9H2RB9mXZs2qhcdB/UPUgIngQ/IgZF7lw51Kti/EXf15pOQNyZkDnQeAnM
EXkXxZuYpDRKjk3rH9CuDQk6WMXFi+Ym8oU94Qpwu5A8gw+UDeJvci7IMP/K9/8VOJF2eTjlr0il
y4UTUhf2h5+3z8G9BKXiIWWufSP6mXNkrraq1mAN//NBMh0+WB7yGNfRUhEKceRwrmVyIgJ2ADFj
QPqbJgHwBOWJXbmvQAhc9+ljTbCQUDCA5NJus5dLo/OaX5GiQIq5K4wDmvGKlAg9zzf/XHFm4eP6
gUrXRsK7vdftYufzbplQfLzwjPqvD281FvwE+CvdK90gG5FiSbmJ0DJNMSLpLSWD3KfZWOArWYAB
d9fsq1xINks8Adk6NkUSXShz8cvEyuAykwnhWkpQtWCV+DxcSzRcTXmCgf0zi0Ke0MW5It0oUo6Z
kFM8KxvyboP5jCTymaJTWWVEfRvUdMkUH1KXt2ZNuzKqnxgwPsWpiOkRozoHOfgfHcYTzu2g3uBH
3RIXkyJBFH+mA94DEBRsEFNkouJzUfq6a0rUJfdngV+c9h74CkbJi0hoGJA6SML5WuJ3wLzwc3Zk
orgPNa9ncgNZ/UAb+b9JmtjsJYgPsd8VpSy4YWygEi0+mHDmYDvlXp7tivj98qkNrwmQcfJkqNov
7LoEF8LVEhmvNQHrgsKQhACXTnKbir1nRarv1nLIkafv5ElBYnNRQX7HmWLbKMfCwqoX0WpyKmIG
cQTKyV0PFBYJEk4e9CA2MlXArxYSTkRwS5nfLDRNRPjHsMdwTm7wrFenkvAE84Z5vJLwEFuDErfR
HiwVx5M/0UO68aEDG83okjoWf14Y2anNEO1Gs9qK6Ifx2IrQ5ywjbwO+7r1tagfqlfguCkI+C+mT
MhktfxJzzachAxIwinPBhJIcIq1u+T+azmPJcWSHol/ECHqzlZdKKu+6N4wyXfSeSff170A1bzOa
7hYpMg0SuLi4wJVWh8JMpHOGrAC/OPOBsQtxs3kesY+hIshgkAHiJNuNu42/zPZl+KEtyLDzRa5i
RgITKUkGW25VdVs5/OWSgAwWW0/QJIE68UPyiXbITMOv7RLH7oqLa7IMp/xeNsnVCaW2V1wgyFzo
D9GQmTeSRcaaayGygSJ42LTf1csrshqv5ohBYD+F1t0yd3shrEgQysuLnqSkbuTIQquHUkporbGI
jcqywwmsm2MuOu7pNfARWyn/LtBzSz8nHpbpFAskvauMdG3o/drJaRkEdI19wo7wFjdiz0OjXLtZ
dWc34VFSz/gJvJnYAhxKASM9jhfJ6YQVTox+i/1VJAQYcIx/CVYgj8kpA+gmKBfLBMXcqxfOa3oz
iAM7vvlNFrGPCJV4LExDCW+QX9FLG3bC1XzxIfcasSzCH5rc/swtZGnyMZZnFjfTPRovEoWoD14Q
V1SgRlms/x3xvy8u0aP4JzaujpuNB0GeeS/sDhfJCLOGEH/Yy/d+l4NjcaTk5u4a/4/ZRk4aVok8
MO48QJyMsJwQsCXYVUi9bRL9S2I6ARckRpNwcALT5Z0EAuPsmeJCJpwgTXRrE9hA6sAEyh3ogMZC
Uu4sICVUlTJZth3Hg7wND8QwCzcmvdC6RG7IW4kbUMb2hhcXL5R9I1EBIANTyVP+N3aSSxHsqEal
tUzfJWIJFijM7Hgxs+I9isvB1TwCl/Fffk4wG16RCZcGdgLW8kEKjM7AGzlBYn5JvF9hPr7OOerk
bByeiTPI0ZorMsmWxXhzL7Hvs/ectuaav2D1Yye4UOaFw7Z2EBoOHqIUhqX76pNBRgdbLFbvXHRY
ISI3Lnu+1JY9St2yVwUZAwWZ2QhT+rshGBh+LzJpmZG8+kiaWhE9BANDLLO4jawFvgJMnBniCv4X
I8jJ7bGteBOZTNl3MlGsCLFev08ve1J+nycW/MDqcFclLmRVDzS70PBz7KE+wJO5InW/l8s5RmuB
vvrGoMlwuhfelf+R3UN95QkLFLrhGs1d8s+tc5RlIxPGDmAjgLsf7JZTEadDSD5gV1wuGz9mmET6
FwfcoXEUd+fZuRkuWCpEJTbVuJh01aU3TGDQZRaxumVvdc2dMK70ZLm/pjO8/q7s9VUJRy+yhjc5
wnqVCIvo10DKY8rJIhuKQI68o5CM5qw6cPKLuREwikGQTkuSBWNBCoI0cyDjH1+taj9CWXWoNx/3
XNMrmusSs5OG4GZp7+zgxGAV/0n0nHn1KqnfxHFlT0u0ribrFRc7QK2BX2FgMFD8VyeWBo+N+umZ
XeNiSTADsm1kkQCHomyLP4dXnd2q+Y7h5vllQ7N5xOeXB8YTBjbGYoljy0bhS8wz/4I5loxWY9J4
/Wp/BlO/s7EB/K4kAALej/+N9Oko7rvlT7ixw63ESby9QGri6/I8YubF7GHW8BHFW2M18H+W020s
3EeGIEjjswqhH5o0GjEkdaQ7+R7Vygti3qcJNphYPQEY+MVrbg1hnOuZhZ6EHKENYNcQgO5x0Amw
j2TFDi3qZeiPJQeT4JBxgRfHoRBAK132S1jdI6+9p+/SimKXo/gWsv0FPxZ3ysRHwq3Zyn5iKsBo
ZZYFkXUe4JwQdTHgWOlU0Qi+OlSttWNF2k2OBXJ28gj8I4k1AiKtIlsVDyS7kUwkRYgvvLRARmSH
WF/lUFOUcMD8ZUZ/BVf+H0Baajw5/zExZAcGdwymHP8S38uWZ7TEc/xv+w7Ke2zIM7DeZM/yXR9j
hZKtpIcbCxFAgBs5sKEdy8SqMr8JfKTEc0THK5qhAFj0HpLumBqiu+viSygFVi+j1d5EJeXj6muh
HQ4/y2/IKpMIBoCBvSaBr4Rt/7m1PqQPlZDLwxnOq+FuqbOzKp1/rT2/NyaMlSk/da61lwiBEZQl
GXjzXxMblbXGTuAiB8aBC19Skik2cH/sfUtwIIaK5WGGBnahQ5eMVmtc7c/avzDVb2TPE7pK30zx
88gN0PH26nR0834EfAgPAo9ePeidBDrymrwQkynWRNxqd9lZaXNNQTA9CBVdU7R9fSzQfSni8Y69
4pHXrZ1/YnEckEE500QV17ZwAcxkFSAOA9WI6SFBIsBGpn3yJ3IZHdZdc3vx7JjSWI9vK5NimvYz
1YeVrcOMhtjGw4tTwDb0oFwQ2TOXXCDGWQYUG8cJN3NuCcQuENz1ZmSQ2dZyckdUz/AoW8aJ7SKX
XMFM4yieDl/mxhxlRDBi1BtLfcsmkAs5umJcdXF35NDhq1X6Tb/dko3M42JAnwKcWeFc8TgkIrj+
GiDx+WvXZT1yLPPlrE/hmknw+aEty5ERt4h1LGSCYYWI3vH1xzFk4F4p3oScN/C2wxqs+TrAYlx+
I13eQx6pGZ8lA46fzZoU68Rrt+hJ4zNHyRd/J3Cm2dCnECaHYJhYCDmaYSDhIGMfWCc8WMKPCS9C
AgRJ9EsozgoW0JT5NvDmr3ZGp4lqF6wDlw7c+dfk2q/9DBnN+rJgaciC1DJaJLcfY/jE8U3uCzN+
Dc5lLDgMJBISW9M1m5Gsm8B7skQEXWi8/NCBZMkucUmjGlDY64B470vNrYB6uNST8QLJTWe7cXct
uEZUkUGgay8Cq4mpZ3xsJz0LUYgHv9pzppq/5Q7UD1CVc8X9MPxypkwNRQ1UQTCCkoakd8G6h6XL
3QWpk1UhsQRQPnfP9GteAFX+qoogz33xApL64N58MenLI1EmvyKOjPw0+WmJCiUnyZibvXdmj0zm
m+mDsYzv4rEJ0C4Iytzfy3TqzVoiTYomjXGvOfhOAwVnVLrVJ/HRuYvuHfUWRXDPaq4eOb9dQ1Wy
etT3vZeYJS64q9jHgKyYzLMMnqzIX/9R1PvpDcersqpl/UvEwZUCT6EyIfHodRCplZJMruRQwxZB
VPb7EiCxfY1GeVseur/iZAKmtWFLzYy25mjhVtn0KSQLVj79Kp5skmqCvclQspa95B4Hi2Oaq2U3
t670xLoVr6CH6yNpS1xMOTVLDaib3cdOHu190NO7Eh9tfBx6iDFgGvqC6hLWFqPLFdxOwlZlhn+F
o9VZwMH44aWwJFqvFJyxWYwDcTIdGjZy9obDI4kl/hl/Wy7JvH6fcgDISMgrMz4kyxlyvkLvLTz0
u5DkM8NYA7SwZuRAEthPLmBcJBiVN5KjsdFvxcgymMItbD+8rJQjn4e4ljdgnbk7XZfXg2WfmW7J
vKXT3yLZ+/H3pAV7QcwVnXfy6Imf5z4F1X7i48kxiUvJzTyAVT6oGF2hMrDx3c8qL+9pRbBowcbO
yjMHGubFZP3KLViT/z2S3Ob3FpKzTT1nKzvPJ3zFdlWMuinQW3l1mEznaJu8OONR0hpVzN8YabcM
GfcEqsW8dGABAUUwGFrMiPyG7POrodFvK8gs4vLKsiIYpKCDNA2a6rgKFEIYd35tPMxT/2RRJoAK
NDtfgjbTXd492nu2bXAb2uFnmaFgtsBX9FV+T+b/fvHo1pXPGpgeRXBIcv/NOnauVadPZhK+UZ9M
anraTTYNajk4Kys42vPyDtlpJyZPWkJPI3WYFdV6TjDulzQ5VnnKfdtdHo5PdjbfNc1Mty8wLmEH
NLQVJ143cSSdp56Q1i+MtQyZbXf0KfQynG93U3H/IlD7uvM/cy97a7L8vYbvpg3FiYYrf0IjfDa1
NqdhE8ehpXd3Vrkc9EG/HTK6z0wOqUwFzRVWAAUGbZXA/KD53VhhHTM/3sI2OuKzClAlOTOmoOuL
BzaT0X5P+nC25z6nysq56Rq6CZav04xZ62fpWV7oOODWtoahNgyvYSKWK/1kMXN1mJp3chxKMJxP
j71rwET1MSQEbQBI7FpKyPYTSgRLTSd1ghwtK3WCh/jA18VOyqzTdLhc6ZF3HHX7figQY5XDmhBY
0ETBfxD9pipU6hgwHjrGnV7Cq/HaYvyn0VCgIjz0R6rmCnDkRPMfSYONzvjg1/OfwMb10KGtTebG
K9t3mhZ+tubwRN5U5q0noU2AM1J35hZ0sqzf/NH5k1UmMCYlE6A3g4K6MFMJifVh3Fqn8vZyLmFl
JLXb5PgGvKzGgcqWXZpgF6XxcxRTQ8neHub2JO8pWUFa2/yRHdKNGr7jjwTwBRhTlH101LQVnTCx
Od+xvEwXbai+EcA+DSZp0+5GMFwI+c9WEuB2UR1KVBhRBlxZL8Uy3LD/hCYGQYq1sDw0tM8Tj118
CcGmxHI1k3OopLyTvaaPg8AccbbsJL85tMljQV60wi2hB0IuigqL4Z1NM/1xy+7oGfWHEJOXwYlA
CbNtSjVtg+flF/CgPPcrEmZhzeTDrw1Vrj1jmTImeYjjFy2hP5GpXcTKSRqoT70TFHgJzcVQurm1
sgqt3hWwBoWnoWoYWTxcUc8XHrWknWdWUmoBEscfhdQmmJmA9MK64MVTghvbB6ett7GWxhQi0j9a
H9YJiyEAT5LTEr9H5iwjbyIla0KUkXCUo5knlZy7bEApD5HVPJIRGaf5Jk/y274e8WKQzFT2U9ZM
9zrYqiAR4tZJDLuQF5WzhP6iKwwTJ2Rm0n4KTkAzBlvBZTC2shE8GC1k5XTak4nfyZqTjKwYO9Lx
PXBosAwnXtDDtsvUxDSry2F1cCa7eMRj17zp4bgRhMlbim/ToFvZkpefvhsOQr+B13GKOJX/S6VU
drCVdCCnEM6wbCaZL9Innte+5ugKUzVg0W14CFfp8FhD7uGo3bURtI/ljVTEAAktNvpHdxk3kq8N
e3cTuugcRiEEhrl0E/YDiwHJBOnqo20aiEQCWyVLKDCmndCzpN4Is0oW4Sy1sdToM0Q8UT/UXwJh
ycDJp0wqGhR3cg4jjs0yBZHrqw84mYeujW8I9Fixhza7plSI7ISn4Pe6u/LKpJdtprroxfX8k6LW
kcEI/WZrd9UzA6ln2b3fqx/N/FR0SMRtG3ZQvgSDVyG7XAWPjDrNgneQM0va1sXhYcGc0mf6EHv9
kfyxjAG/4cDUEDCrK06CYstv+Eb4Rn+Hs9+G/+ym2HhFTXuXJUNplkFgUSKXQblBeJA2sLF7ELIB
dxL+Lh/yJ/kVfTnyIX+Skc4K9bhYk+SEWZsyHHII44Fwhcw+H3pr6JvScPbXnynM7Tw+Rw4riQcl
0syDlqKTWp3s1F4rOsPzgjq0Awf2DLeUelCrG49dWFB5FJBpnG+61N5VzgmpAMGt6768T0J1DC14
NWzZ0J9v5ApNp1Z9dAdKM7+x/nbv7mWphssl8uiPhusoV4EF7aUWIS1gzyWzvKLEQ1mtw6CqXoV8
JENDo+v2ZEWdTFIcugcLJAQTa4b15td1kpdzwK/l3/WeWtUCIIehsHWhrseXbKQclOgCYg21ym6E
7ZSRZohUglcSqy9Wwn8j7hqaAEAyphYHXH2LHyGuh7AzZE7d7HNuaSGQQrvu0WFwYukc0j9h2Xdi
6JkCOKUbqZUXogq6z48dYqIrzxnvR6g6EjzC0+HBBYsfydRIz8prSM+e4KmNwXtwuvpC6dlFspey
gvKp3tpZt9PGZM8Bg8C3Tmuf2nHfNB+Qvx6OUWiCS7fZTTiUW0mwJIwlHex6bDqaWXKOSxJJdiGa
VBL+SPJJzjP/nceRg4cOmeQqHTmei8DhbB/eHHfaQ2LcWhO/1tFm11F3EqyEtOkWuNmfNFht5Ua5
8U4mgcdnBfWOc3SpBebukD9lTRJOMs0SSfJYmFJhvQjQx58Glcma5jKsM6MidEQcX9KCa8U6vzKz
8YOGprjSsuxQbTpwKt9In8RLHwlBr0ZCvy27H1x37KrfeH/FBfudRqIZS9MET4TOtWDkwOGgvfH0
kqA1i2Tb8zvMN4+rV+kdD8MfwqxBO+jxN5dgIFJLIH8MmH9v2dkZnOOBwno1kj6Itlnnhis9vUiC
hSWWud22q0mqsM8YEPlbmUMcfUajc6tr3evYNJ6ExDyKvHrmXmONJF22AcnwpKp3DJruhl8cWzxR
0s6PUjFpdMFRtLnXU9fB6iupF4RYDCTqGOKvj4xSNVZ7xdJuOSmWlgR16h+JFf6zKY4T/Zn0N96L
0bBpiU7kwCxIOQQwelN/DVwa1hYDazx0TQgJfNoTTJd1um0V+CHmiYuZQ9mZksZmzgjDfj0XwOCQ
AA7YL3WLD5stI5lUGV8x7aVUCoPWZb3aF2khZgqibB0lG7plQsRn4Y017XWKpTs1BrXfgszVlKeQ
peiypwmHSTbBUhMpmXAA09x7gKucefGryrzuFJTqhmPDBeHgraRkU8JJIc4KHZwWeCmRL6MeUDZb
19KwPog22Wg91lF9zwGsG8O7lRsUK9SEhkP5bNQm1KIxg0gNgSpJvmvEKeB4jUSEWrKlhJKHdVoJ
lhBt8aqaM3GMamIdjb6xilOvsh0qC2bvUafYU9pEL7e1ZdMADqQeg6A1mnbIey1eh+h6yD4dMgC/
wpbFDAfrgX4aR+b91cW6yZZACP6mZ5IFqjXG4CwZA7sAdGmH6hjZ3Ym+O+Th6MIbmZRtJMZXVPBu
S4i4inXf9V6wSnoHoC4KSMWkvnEqR+fiA6/P8Vw9l1YD/y0ZP2Uzt84kXafS4SKPLFI7DiEmRXVU
VLMwy9lC7ygiqixCemLTyDjZ9PZyQSSHMiSfDmUZsuVNVeIJWCNQC2T3XlcPRpJs7dlQlzGK/6Vo
zH4ARzoHO4QKXFn9hjQS3IjQPbVkipzO+OtySkjgbJqJtvcm1a+NCehmaaYL+qR3AmqNqIXTPY4T
NJJGZEEbbnWinrjBN5mW8GkZ0h+lvF3S5DsM8dag/GCatG8VVN7Kw1TLFfQy2i8RwiyLSU6M5g6b
pXReHbN7nHVaMvYUMa2NYLrRc9oXFD4EZz1/tjT/SCgG0QeIis6zpx7QdRPqEZVUY/CTmvX5ipOz
q/wp22WlCSt9gPXeHEbKV+nbQvMFGtcROcUnfSn3WhKi6FCma1LiD1GtavrzDU9BjOkpHXNHML/P
+wGutxllwOXzJc50aBxG9lJitGen2NnSWoCGAqSsk/lCbSlNu1JrnSQehfTkXIHtsclUyAsw0TWg
LtJuHusnPbyabAjAxyG+kwVGnQLHFeJ2g0oP/oBOERPI9hVNE8d+5rAGhBZnzh0QyBsD79z0JKQz
W4oFEm5Tu+Yb9kv4U3JFWw+bZJh33mDeSnaPlKGiveYCBUWshE7ZvdDHhXfm4ZgLqG8vpnRzE2BM
udHODY5oIG9EQ0TZzVubIgcELUbDX+cn085A+NbFng8Uu2F7Mqp+qQwSa2r3y42EO6Y13ZNUaMPq
vAhjo7mC6cI+Xlw0vq01SJiBAny3GLu4Gq6OX+k4e0ls6pN3Tgu1ocXzWnj/3RhcvVbBxyWf7sQo
4hoUBzIFkK/xjsuzIk7FByKKYSCuUJ+rydALcC8fOCZ2/aeFr5lNM/AQVHuCSSDPtV1HB0CnCXa+
JK14hzDElUA0Eb47Y+t3d7wzLUf26WDS7q92aHd3U/FPwpYNyle7M7ZQ5GqohB2OAI+AzS0d6C5d
RybR2XB3O5huWyZNcKku+UwIawQZxTtM4dEmdfQ3iXDRqfXzP2rOMcYMky9xtYBSEgUtFFhav84Y
gkg7cNZdBNILdsuvXdFsmDgq3VaNRa9D5E5SWEC/3CNhCpNkDIXmEz/gndBuZ50z1QbRkvB4ZQ0R
PhDz/giFR85UWbWUpiZfYENxXt7gYgZgEC7vKjCK5w7fMYQOw9Z5r4vnDf9wn24kaJTDviST5XIA
uCFtsTmUODAEtC7x2ZasEC3j6UpOkSCV3UJ8q0XFfUb/iXhua+qGvV2mvkKbZUL1Cs8ippIvQlri
D4xwbSAHEWvE9RRjYOfJ+jbV+DTA/+1+xLuUEFhCXNllgu/xBPRTvGIAxG2Sz50Xupi7EB7meVtL
W1BUPILyEOcKtSW3AdXFc1GzdhNEkVTjvjlEhJljboLW+qvlbb3zlbqZC/O1tdWevgZUtyI3oEfP
qR59YpZfBYfoO7WZR9WuR5OG8olmRTuHKv6NhX0b9OYtMWc62C43HcxF+tex+/UfzjNI8+517XQC
3o6G+dRjqJdkfAn7/qSi5FIV1HDLc9Op8yXJxgfDo1DXKMvbSLXqse+8Gxhgr+wd9Ii64o+XDyil
WjtPJd/i5w0JSrFhQaVRaO6lZ7MWAuib0X3kdD/xVCHeNqBdmWAwOi/RV6PTHB1r2I2W798LAawr
KJN2TVZTjQyEWaEH6IOKmNSL47leJj98z2ejWCXNdBCHRDORaakNczdZBhxur6QbsRHqd9hzn1af
bEiirbnqWAN0Z98PACaPkWW+phraZmUy6qvYDr1tLykEf3kk3ETPBxqvnxn/vA7RrypyYLXyvLNG
0rwcm7NXesWmzFgGvZ+BG2gcPxZaJD6cpMW8Fbs7p8Om9p1TryhzapsnlCverpCgE+6sxaUoo4CY
Ps/PHorXK0/Tmg29VzH4ovNGa4HWOo9NtY+ddIdwib2KHVoMuKU9ncKx0E8jhhdAFXorGXDbTI8D
JWtry/F2VR3xpBVsbz1kd/uUJpURlRd+tfXBJiqLzHavIkSVgr3baSczM89+UF2qLn83CY8bz6Xw
2UlWA51UgLnWSzbet5kPiFxMMF67S6zso3yWVQ88SaTrh2e/mm6svgzW5lhSqAQKPEyQXc3wNAVw
9xPrmLGN2xJtC5dIF491QGWlxst1aTomp8YC6qFyl6axPp3PG3LkaniZ+xm4xj84AE7UbV98P3pz
Bx3hnLYptlba7EMv/ibHetsa4bEr+/PsLQd6C5D0CrZL357iXjFO0dHCedOAnXFQ7ui6dujoCAZf
RION1mJ0PZoyW/NN4aJT5BhPkU8DWsTfYr9ptl2MaI09qPXk04hdrLJMZBzAK6dbyAa7M4MiaJ8V
mSu7hdap7OkYd8tuAqPX2FYGyQrLLy8henM9IURBeTT5MspUgKErVZ4sgxQqZfadjRj6EL7U+Rke
Z1eAG3iEi1b7CKJ8aWxFHmA4JnlFLgr5l1XYq5NjOo+E20bUR2vbRH6mudC/+8vQWavD2NxEktqd
Y/W3ixv0jSnoxa2ykRVFTatGIDI8GundIAFJEx5oJL5eov4dxiFdAZkNY4avOeTtCpDpFMTaQRvz
W8dNfzjYyapSEiuJGSPX9wVlbno1n0NjyWnSWv5rxwgdUUbKK1KBBsIXZZvNxrSparXibh02AUpL
g/qXFcO9LM16yh6C2o3+CgtaElUTOVa6+zZPRp1gdGBd9uYX+lkn2nztkfGjlNPFUSX8kkWUT7TB
oLs7pWCRbnPAG/9Uob80HP6Wyp8XEpx95T93GM4kRFGjp0KVkq2srsFlzCK70fTpOdJSwHk0onD5
DAs2DnRTcc1S1L1yTrRwTpCpt2jbTW9Ey8BNMxTNgmuobHg8uWZ1mzoy3gX4VzSsAghzh7Vp5d+j
buU7+e1ioJVuabnyZlm8NXm1MIFcP0IrqLzcXHcqGt7qlqpZqy+Qlyi6w+A5Z8Ot4Cd6dktT8+mC
Ks0uakCxApwvIGX02RZL7eOs7rbKdW7EvNKu615yTdfJJT+D0tc6H1uYJwRVTpifpqydt20SxrsA
zCG025NCuW5rEerTDwUln7k/LLbn3EwDsiMeHWYllvCn3NiGnal2lTm8RHb+osGUWI0tTRBpyDqt
qtHm3AEyiOmrO43RcSAytRckX6bxK1H+fVXBuW2zEtx2KWmQzJFS6f5Fpr3VHYruw7ckWz492jSs
hmE+JH4GB0i54zoZDKrBGrOHYBIu32FrIUAJGqrM4kV2/eiV98ROKD8M/h0NN4JtYKmfdK4ahEPM
0SOpr0XbBNnEf+LLuaY/HQsL0v+o01o3aXZ+P0gHV6DLngnMNlJNMnVstRFk8wp8mB6JvuSl1iu8
FXDArZn3QFJdG0z6OtAQuz743mCgKNnajSQiETpeJUYT3XkLGio5B5Leukey6GAcjO6u1bodzS8g
ovrGBKrZm5ssLV761i82BFiyFHaJxk0WXyWfjmlpf8Ah9XZb2Ihl+oNP8Q7mqzF8qBXgcG0TIhGz
UMthD1RK8Jssu32JcdJ55RGSpjfTptyeOXgRloKN0iTPUxwAuKP4FifWbd4OD8agbZe2vqfm50UL
l80UWSu/GV4bZUFbtbYx7UxXGkJc62hI/0UpELmkwwsK8d6r7gfuOBrgux4GEvnsmSwtRmBlUK6c
dNmH6yEghPeajT4UVKoBtCyRbBKrs5Tak85LkRaAemay6dPO+jFqTmlcsqpAPkLFT1Bi5GXy5CVP
AQVUSfOSCSxklCjJVjvlkIYqaRPSmcekaC5aVG8S6aNt2HduiG4WskyUJsYV7CMjvLOCt3Gsbh2t
h5AOMcaxDotfndIWrrzm0uBuwFACO+DZVyxQ8rIPTqCx75Eu5DEs3OG61U9Kd9YxyialauK7XrOt
l7Kz4GQn067JLQpxkfQM2kqnDn/XtWrHxzKSl5Gxzkg8tmW1LpBJRoveV5T+G9EW/dbntiD/2QXw
6TvQjs4nS6rVM7oPo701UiveutolbHPiF7yk1j52qH7m1lNm0fTNJmnYEPrnSIRN4xPfaBZWJZ+5
Vt5Pxru7qC+eo8ogPJoELYm6cxlKqniKO8MAiNIzZE6stR+E27pWm8aFHt4QtEfWl2fdV7Gxnuv6
vuiCfQkfmvkszYx4E9M4mPnZoeVZQ2xidvd5Pe+LgBi0fB/4JWd562Zkr3j3BoGKtPMuC6qibjvg
ANGrwjYO5WgC1WiyAvaVMumwgJKVhuBgikzjUqzr9nEp0oMn8cd8aQI8aQ+Nsd1Yf8nL8zE5t0Gq
3/UDbpO2UKWG5grQVE/MWTivgT4eUie/8bWS2oOi71aODlY+2//mBh+yQjIKmziP1Y01TFtVeevW
eJmwVJ3TnudgxrjFu8gdthr1rJFmoHOD0K653NAWcVfH/bqc6KBd9y5azMjAoi5oHbLkOA3tKaOV
gzxgFyT2VteqLenM+6Bz9xjn69DwhC10J9EJbQwsdQ6HV3upOdSd5D4sxqfUPfTVxWntbY8raGTa
IYmkWmpeKQD0eMQ9ArfhFISR5W6C2mAFJMfRt2fCQe9FHzTSG+m3grM36OVDbTQ7hUTfKrce53DS
QMC8b/qeQPPBn9ORdMPF99r6zom1bcj76tRgcdqumjBazw1qdObWxqKbpKNlnfTLvGdS6iGleI7U
QoA4gGID9uotgXxbmynSsodIV8Tv7hoUEJ9/obAlQ+wVOjLdFNGabY0vc5DA5m/h47QEBRBObO/r
oX3B6f5L1ENV3kKfmNskCJ/L1EPXsPyIhgjIVcQi2zVrUguG3RLm7HmSKikyyyDeWoVeBNp6k4et
ffIBMcuGY4raIRIbDGuTxfu+B8dxrbu8nkoWUlcfwpQMfm88kJH4O81jvqUz4XsvbppH47lYo7Bu
CamEjh6mLKbI2wMb58wyq6Md2w9Fmv2pPG+bIejnWOOpUNW2K+37ZSz3tSrXNor6mROcxjB7Nkt3
O7fJOqOXiM6Ith4ORqU/xb2+j2hGmRtCixz2jlKXTI8esw6/M4OIsWqHJNplvsUiF1GKhkhUOplx
xHSgbB1qS5pukBOaN2aaZnDm4Gt47XHR/ZvCN5A6o8iNtB7LlgJx4vj1FJfHvJnPVkijMxrhUSo8
vvmxv2tYTk4GO0lUdWgPqR1a8F+fMLbVY2CcpruJqFLpaca4rw33rZ4RuumJBoJBv/Sk7bbR2HzR
1KDaGaUP0zK7pes1cXa275IIVqmqSJQCR5oF9Lt0WIKVBw6umCVKvjaW275PAGaobn/M9E9qXX2D
Qudb1BQPXWSMa2egCpb+bW3fHFLX+ULY+cPmrUjNb1OjOQUq2eqsC60zPlDI/ktDie0YRzudvbOa
fe1SONV2YhICsu12pu3trLjtUg9FRnCooGDb0/JTZmkxKnp2mA++3yM4WlJbzNQnU/ZSaMa/1nFP
iciiN65xD3TMpgr3bZjeah3mzcnn96gx03XoIuJaWPmqyqkcLeKf1vuIDZ0SHY9+rw2MWLscz6Yf
nZeQQ3HqY0omujZpN4h0NvcQSCqwLcAoGopHYYkvZgYTBi0fohelGdTuO762NycUFgwbiivRFoSR
dGNO/rPdwTjp9Y6+xe3JswUsYQZts4DQOrhUcdJM583IspFYGH3gP75anEdg5/TUO3oDdSF46Jvy
1opbf59b5q1pLR9LNKOjHG9YJElmk94/cA4tQQ+wSoF0d1do2juq5/AmX5dBo1T7izzcjm/LS8TZ
p0lCwzceDayM/M0yuWga9Z8ZEzfluB/ZJ9vU0ESPj2XdGni9kJlhUNVfqffYe+D1nBSp9cjX5OKI
gEaDF4fRyaW8zdsuOpDdjjQHVFdSEqjTzNmHLGiO02DK5JDW0BqyOmPfo5dBWfZxQDCQ+3HujCrf
9XZ2KDhNuKyYGqFKIil60clrhTWVgBWHKI/gKjJtiPdYj0NjguPSlvg1aqER47yl0w7zw3mt0MsM
fPAs70VTJDZp6pO4BzG5NRA39SCMIj5eAiuPtAVyOuSCnVse9PdpBk5blxiSIaamfW1cAaYTQ8E/
j/gqI0zlMCXR5x/1icfjV4qJxQ/7PDw3JPZcsoV09xma8D6ZSk4oUkeLtZ0ZOG5Bt8T10qSAXVH6
4oX2d0lMEGj6cXLzfe/Xf5TST3PYPticDUZiPLVOedea1hHg+NUtaA/shvNfgxTh5LJdSJmc5Vfc
SH9Y6uVSZd1DYBcvnoIewDFlEFCv0s68awfGscMB0Zr0i4RtsvZpJbt2dVUe44UxioaFIou8f6Wd
FT2um/gQlxDCDA16BaqZvVZpK8+Ynum9SJtigMRNY6VUOmo4S345beaEyQlHSoQYe9nRvMA5DLu/
zVLwtnRsXFokCbSBNHExSqlB9qMZhX9T11ZNTin8KRBWo2qMnZFV+rNjIZ5s5MkdZQSYrLZ5nJYE
T2tap7F2CsLkjzHJWR8lz96Y33eW+0F2ekcoyvzpUIREQkiroBU4D2lFrB5UHfLxFtmgTsW3YuJo
UPeRdOV5gDvqEqNZi/qXpwhJ0MtS401SwP6ln8hqLZAM652KwxurNjdy7sv1SWKjkoau9riEW9eD
QDiSskggF8R9+IIyykM719vAsU+m3h5AFbbV4iFCT5GkW+yLFjZNEEBsneZN0hiwPLUfsb4hsENv
u7ceWRxkM/fNMp0Yww36kn+XsbCoj4b60pCFmMHT7egcau62TEVLl2bhUbhBsvMYFYBlbuMheKn+
+LV6qOr4ZiAjS7ACalmYj00b3suSQav0RKs6pM76IzDGRrZhEvr72nNwCVnIU0LXbW1t47flBSwn
M339HcuyPJhJB99txoWFaR3p52hp9/lQfYu58iBZLXq8ngkidHwJYLtnX430QbSzdJeOlGJY3YOR
O/4q1hQNw5MPN1Z/vAoyVu+SsB/PvQpXrA/UGBoCC3OX5iMibRH82sjYdTwsYVROVq15SGv3oVZI
jVjTfCiXhGSwVWCNawITvKclQUbC6lEKduFcOqG1d9P6T2bXSFNVIToQ08lrDHoL61tLxyAHENVm
80arcUp07WEsaMzBsD/2affgsZvdDpXUsPqB87QJ6+LiJclpDnrwbnUO2QAVjsn/SDqPpciRLQw/
kSJkUm5LqUrlofCwUTQwyHufT3+/5G6a6WkQJSnz5DG/US+6A7FoSW3T9FzAGumu8qLAOvWMj4B4
pRGySNM2quonsi1QDpQaqzjZxB8zB1Vsaecp7x/lrG3TKTrkDUzVyfyJ9ehRhzECk7W8MoC/AF0C
4rS+r3kfap1z1GLrIaXjkCSN6vmplgCEabs8GxzSTcMGNSPUloDNmWuMhJJ3KTgMOqHdokH7TzPb
22gVz4lhfaqrjJxgBIWrhYzBiurrHRh+pTig9J36BNm+aU83eJ+tPhWC9wLiHjgB8+47tTrWinGp
dN+TAkENp701K8FGHXNaMxyLdTyAWgWkDo+vWuqtTTZeG0xJ0uF5GrtXP4PwatFI07WLekHN6tk0
wYawS+p/a+02d7i035YIJ/jK+MRAmopLHqfIvpsNLDB8HD+8ZKPRiSJD22sLnNRFQsf03iIS1b7y
WMHtfsQhI8srTsl0TrZ5sT7qFLyFOx7Lany0u87dGFl7y3U64QTbNUIL1WRCOXRoBYBHd9x9XGr/
2fFMQuN+pwxqN4aps9pqefx7WIL6QS1q1xZ0ac0XE8MOY7ZfhpK+TI1dSNsqFSGmoLAevM8Jkwmf
FKlel3DsdOV4IUP1rEtde7GKYg78qv1wwGY2KbjxJSW9BdXFgWxrF/KDjMnECOQP15iYyLJSfnWC
SsGDnMXa0o33maqMUsMGkU8VF6gTy+YTdHIJOOUK/XVZ733jUa71MSaTI2mLt1yYC6LPq6ofvQC1
kh5UssKvzRnnJFAE7jCdIq4qBds9uPILVgsgSqKtjCml71sKb0pWyQIkI/BZ+fX06HjlLo2yoy9j
pAGxCx3RP9N/1S4a/Xs+KuMAECweKJpnDvmeehfLj4IsQWjplw4gZVnYcB1yBxxA+L9MwxMHrdpD
A14U82BdudGyiO445ieLCEE65KRLQBF6p0ljo/aD+nH9lT9T6p/8ixSKn+G+HJ+eGjqNFTXwQD3Y
5s6Oc57rDwQebpJva+rqni/8hT7QhpNZU6grlKtIGmRfXRbkwMfxlc/eksf0lB8q0XWphuhTWI+U
9/s6/53EfW9/LPKB63ilcy+XMuADjIOBpUl5YE72w+O26fGpp6h+FHk7uqo24bwDb0Hy4wsjGLBF
WI2DQ6ErqD/UR0knJ8gaBLqp8HLrlJOKr+S0XIIPmLTD1kIywlu/EgAKg/GSjSg4euDRJmM7meOB
7tyG5K5E1rsbwLQsu8j4Vxj3Y0H3QP5QxqtF0XxXOUYdVvvUphyE+u9SglPi80PQT9+4d1aVuvUm
/22BJvMvMC6DtDHveh6K6k6Mcc688Ylv4GFOTFH54pBC8kYmiqiRaN9o1gdlxgaHrU0yoEtYwoR4
RiuAMIa8hPZZWgB0RzYEE/kujBZ+LS+8pFUxja+8NBb1RDCbxX9iesurV6ZVm5EX6dAIylt3Ww03
cl++kZewcKQ5ysDlGZm5wBuQk3L2a/REpFcpJJH17/VXm777ICNlQoRBQA+iBVJF/N3TPCbt1KMz
4N5DmrWfmm+qRJSLFy0erDUAQPEEbmGj1uDfLesXCRFWA4BG0mkADGlHBcsdQjdHAMl4YYhwjN0a
ieJLtjqnpJ0ftQVgPZ+jEfYzjRFGgPOHNn3npPnqEc6oBXWP/1+cvAN7ZIM6xrHXfksvJBceTNir
3ok3JJIELRwfK6R0z3cu4ps/cwuqs9qznFWqeuiBajZOFHTIXmdqk6V/LTHfW167glE2lXbKaetT
kTeVve/r6OwrPAortV82HjySUR22yTvLJRf0Knv5xqrk86lESUCKs2dQttQCrTmeVCzy0XNBDR70
owhMaQZjqwRFMffl69+bZCc1zg/vDXeM2keM1LVO0egD+YBkkus0y/qNnLtDO+gq3qmsXwVUOjPq
x7mLkdPF9w9rfeFd9ZN7LRZK8N4PyrK58aITvTrxRegFspAXXuDfmsUmSfPb7zb3b17E4EmP/k2U
udqynj1t3jpRvlc3aFpmoI3lbeZjqq1LqcWHYKwI6olE0pIlbRIqAuH3pyrWXxA/Fv0/GSEp+sAi
XlAJ85ElFiDXfZP2B3WLihgsIa8KVecIuCb7Q/1XtwLpHV/5t4Wci4XEqqiJbLi5b1WA5P+o7I6r
qg+jYp6KpH8NTSCQyw4icPAXuJJfcFFMmf/qTY223kBFy6dWe5Grq1oJkqMNO0d9u1ruPlTFvnyT
iJezK52mPnBZtaX4G4/OzZmXOBCDDIA78aUd8stY5dAbOhJ7V7ojY0IxWjrNx5l5K7Me14FP2zY0
LPOTRLxdi3zIUiYpcVx9FHOy3ud1+YzRLkQ89+qTXIMk/m3i/CFF9ilERv6sbrApK1ZP2REe7Pmi
OVnH+Ajlqbz1h3DRlvaQODzcXphQmBBfIMN8mC3/NsWIENJEuKs69LVNIAVesuxMQ+P74iI9yw52
TeFwcVNPv511Vr6uNRTMSTUQEdT3LUzTyuyjG4Z7RikBQjCKeQdfH5XXbNFvJCL7fKpCVLlDTay7
bFi3sQmfZIjlZYWSXYLPaus2iCqAx23EpH4+dRYZ4hLT1kyOmJtxhj2wUphOHZtFe40Kkyr0PBLv
VlBodbKAVwIiE52bog/bXvs3WLT2sRgO7SINRpYFbx1f7n3ncK4Y0VGDVDizGC0dJzTp71Tp29EG
EIlH0++8QBC1mPYjWdJe5eDRGunOTQ6HhwZfTl+Ck8+mhT3r/+nAXms2b/y0jMz3CO4DQR6ERdCM
DZN6G5Hd78oA4S8YB4pfo/YDLYovRj+FhvtqJOo3JfKfxzxXTN6BvxVWtq2ACw2ZEw5sWZviiGo7
pKu8FazHys/OGuSbrrGuhgNsv6VSpg+0xrgIsDABv21LfuOA1w6rs6e1wTlY0VkF2R8Uvk59RjIZ
nfn4xXRNVidU+0TIt5HUk5qI0IPky99jsNP84kIhIl0gm2FrSDL8At9Q9Csgko1HWvfM4M/umpJP
z6ww8zbUoI5oASTkBZ3rAxCEmd+qMg5QQHSws3RT+28LSRU3y8/29YP6uD2S1ZZrnkdZ7KSnOsgo
D/gwQuoHiwKhyn8TjlBi85HVYMP5SIuGssENV238ouGGNoEJBsan4kyBiYF98Mv95AMoKz0atIU6
eKjx9xqDhEo72ryaulzCBZpIyRlSkJJzTKLBAOGAITxpw0zY9NevPkXZO/nWedR1wZzSf4sx0cLp
qiWquAwdlr+jh+Wn3hS/RfBu/QFZ8vXC7amHybP15nNac7gX8TiH4+D3QIhjgcpIhKjraKwPuI41
m8QSeVjRo92nZoK7cJOH2XIVlR7kTfUIgGrbrZeFTLPom8DNP0k1jNXbTDloW5qg6542UWtZoD+n
L79dfxPH37IAuWeVLWGsfRzH5EIme2OLgh+gaaYxwtPm+YCTGVl4AtSyXl1Au6wXN+5/uB+1Zg3x
jOfFnSNa9LaM2bpLmhnN4uKirqeOmr6zmBb6e1JddeI39MqdbNlqi3W0pB0I9MJ00YRqU7HuuKrr
cnjEMRoe5qPfu0+AL48Kt9mVyEx5W7fKz6aS1nSHLXlIDx2fvTzDM2tZclW/MB7Nc2Yo7rm2xTtn
vwSXpyuFw/wjpigQY37s2QJmNB0hmJDoeZuC8whMi/usYsdAuVRaerDWL7wmLjBK4A2eDDH72qQ2
swyGsknXnQuybRCsR7nCy1vA/3O7pkV3l9ei3myqByUB2oKxpa7ZzajmWcgL4+Cj1l2KibgFKFe4
Kmp1wHVKeC/p4J1LXzz3sfS25dy8s6B4mzw6nS1GLeByUGZW+sxp79Pc0/yTZKmqXHOo45PrgpCg
+OQIgl0GwK62NKD60b+FdIGxzX5sXqYGiTWei/HOWT6Rx6u8weZz0g40V2YwZBwWwj0gLg+TNVzN
FTcc3VLBBz13G63sit9rIY43/yadSoBcfAz03zHqwmFt9kl6ZKx8lkN6LthBAwQ+g0dCcYtQvHit
hxYd0EnlhupQcQlRgER3HR5vAE4/TPiaWftYUHIY4tgbKiPoHJUkJRQBzTS9pcV8MMtvYb3zTwvM
ZRVHVTRREd3NhoN6i7wX9S4wD+Q/EV4hqSZN4LZZYoRpL4+OjL7WlK1auocJemChl1sdbHXTzfd8
N4/am0aEQfFjqd3neqBpYuMtY+CV1OOZZa0BDMI/LQv+6e/C9l9LQwUDncOBJAQ5v+VM5DyqAsos
PEQWnYOo39QnS5YTm3JAmO1PiVO7TiunWe9j9Em7wFO86/qS1eM1TR2AItNn4VAPte0MAc2O3s3S
/RrJ0gusi3L9mBB6nG7+YkSZmsNpbLJmU/roztAfAfoGbK0aVFaVMC6o++gshiFk1c0eBShDVSFg
gvLUErahz+RygSbpG9YR2+KtTOTVn1fauaCgdT2km3+D6Rnw40nrhOpeBtAHwnvOoZMIBug6gcEd
3vA+E6ClOmDpbX1YW3BGlkcTKC+9t3Vqn/vRu2VtFlj8ci+SO0+6IXETHFSEUXNbXpzUgkb2bZnw
kXs0gfQnjXScpno4txDsGrCMDAQFAz6VxcQ4JMXZeMaH606FFbgBm4HWrA7ZOlpyjhTnIZ5yWstP
BtjQtP/2JMhN5mRUQiOpGTOLg+3mO/UgSPMyM7nm07VxvGVDuQqkynigQtYZqTqxiLcQ/QI37kKv
+1Tbm120dMZGxSWTxccJG+cICNjXIcGmIHd/62b67Cig8yoDDSWXU8XW9Kl8GEiyKIu1exT0kOLh
qQU+Py3/AfkAHT9hrMForvtUZQjfZ5FYE9KIrCQmVF2pxF2w6UMV9XTPPGYK4ZhETyQVggxVFSwg
b6g7nOUjH49O5QCqjUBM5ngx4noJ0uRJRAAmKF3UQSVp4Hb8UE67oKheU6qcmYjVdGAnNF3nxTg3
ASNGRXAxu7995+y6tvthR8IkVOVeEvlbPfEvYwoGv9PPHCnF0oczk0f+1TDjIKlwvUiecBfdqFbE
HE37qs4k2XK1Va93xdhAVf9lMl0obFz2YbUeph7F4HkpQ0sB7HhpKj3w61cqITTzzf0s09BgAJO6
/88DGximQI7AU1aj+60xUFXVwGSbLxyne0mKyMGodimpubFmz47232z8+IV4S61HlxEzEUrNl1be
g8q01aaO9QEeF1EckzfoUqQcJrSxoijpV2Oi0T7qWmgzLiUedJZ2dAby8UfLte+1woel0YHUqUFj
54eq/pWNtnHNOKSLy2yf9UcVz91qoj+5OW6sWIRQavACGjA9fPGZ+yAEOBPqI4Q7jfJbHTF2Mm8t
651ckaRNQzJ5qtCO5aZV9atNwwd3oZKqpHxnTLqt3TjonS8V/OFLjugJO41qFaLXxU1zevC2nMXY
k+DAqWLM3j32RGZNoBdWjls2T6lRErIQ8ba60znb1IaIvXfDzzellsFvtZ8dcrkIIoRNmc8+425C
kHhb3iq7xNTBFIKwh7J73+vL/SrPsBiefPozKgyxnYzevqpDl46Mr8W7uDfp/stwRMDOid8iTWBi
nIYxTZ2FTmrOkF9tQFYAiZpawqqvg02Lpq87dUbjMXvp4RLNmAHin0CuSJpLoNcWJ1SruC3deCua
/1JN+5iQwikK82cyrBdLVsfBlE+tVb60FPE8Cq4swb6VQwOYiA4xoHcmgSNqIFr8JJVmRkRnNs0V
wQ12kokzJvPhcnocYkfemTNuFPT6Skt+pPITWO125PqjMV3H9NlSW32S/8CUNnczwdaie+WV6NbE
RLe001GcZLJorYcMoohKtiPbvEPY9HnO5jd9sf+LwF0SwJ74lG75b6jHpzhOkR+ouzeV8Eo7vVcJ
yZqPz2r1z4URAvx8AozQbzV/2bIoVAo7NcgDjbgOIJSvkiu9Np9VGB7je055xC43RQvHgeOTroGt
ies802HiPOw51SscAHweqkqrTNt8cOv6RktyxHyU2Rhd5m4eGS02A0G6+W9K8UmUD3VaHSL8PD2O
Hnd8l2P9CUoIpX7sd1xoVv2EFHYNHNzzraPnV/SXwP/EzOhktak9AWMEOshsLsST0jnpa3olLyhD
OejA85ZDW45HvVYqWfaXL6DSJtPBpZtAOgLci/K6RuAhkOC5B7ZnW9XnJAZ71MZs61TedH9+I1PA
tQyvY2t1x61XldQBJTEOk9k7lVCp6Dwk2RK4aHYfa44vZvRNgVErA7etYbDJupTxG+QN8huA+TQa
VyY+PAw7pY42SuNq6vJd01N+8Qr+fKYZPXfzZ5ejxjLbDFqzod2o8lTk4J6GnsWQ+lCuKKERKY92
zENQmcaHwe+mMErp3USzjg53qWj2cFy9vCWHc9atXhdUm10MCm4of+cVE3JyFnOBkjEvO0OORpA0
5XNE9m9ky9fsNC+qkGrwFpp84PtWNEIqpUNPqjiHjDNQlkKYwQYG12biZDbypXZNMOBgtgukQmIM
xbFmrAPwZMlFS+Vyp7J8NX/oJnuv0sd5EEBdp5trg6NYBIef6D+NavnCHPG7NuuHuIuCtOYh5jli
GlMMtt065tFEG9RG2rEYqQwFdHNVE/Z0+Jkqod1g1WCx1jU9zm2mRJoLRC0IpkPnY3Jns42WVvto
tfmp6zpaAX5FHmr3V8ykEbLVZBSKzmN/A1JBUx2yk/dH5oFCzfwWUaJ8WwOHnq2qvltTEGFJ0T24
/rIb3OZxzH3vrlvkeLK0NGj7BcmG6kkKPQOpl/gPUas0OSTE38roxWYtkUzQhvalZ1xLk87cplZy
0ePsxBK7WB26WzI5r+n02+nrp5+uJ7VcwePsxjkC9JVwgMypBwVp8e+NJfpNIiiEsem6d4WwAmeZ
gOhgac8sDH0NnMJ1sNRDhsPKmKGwDXBuZ6e1vEOBlSGQYwKiWKuPbnKY4K3eFj0GcElS/2wdMvxZ
k/8svQBIIYAUFbPtBY7HCLutknvXi/41BT7puvZoc5CY5DS1jzlC4/qXteS4dXGf91f8il1wiXAF
w5mDYYq43OAJSK/MoivdOmGiE3hsRV2fz2MKeyimF2wI6W8NjXl67NXNvrYBWiRkPkzi31X4cWX3
VNMkibWJ92oieglQ866wgXXVBo/UuY+RqgbqjibbzE5z5gFHQaBWsfOgugte1x3MPj8bmXZ2OA3V
nsprF9ASNWzsZS+2vt7bJcosVrykp7x2+hMwbfcBIWvU0qhsZWbGN9+xobCDII/nFVp024MnyBR2
s1CJGJhCGnYMSgHJTqgL2ONq0IsElNbF06aZ6CZNTMhGiS2n9KJHKoMz5JZAyhHTdeMxVujFwdvR
l3nXXTzomvQ5XtM3SxS/NZH2rmj65kdqlY82u/uwRMLYNi63rJ5KlRLqSKCsI9jRM0xuIEBF4Aum
XiQWYI6ehTpRi+zdn9kzeFSjhTY8a1OfA5juGfwSg7XBQcak/2EYdzQy+ZVr8+uCWsB+jXWksnIk
A+oaNAqYsCJuj64yzHAYdg3Uf302KuRKEegzSbpS+9d5IZzPUjSngmWsYQpYN8ObvzivhUPB7aSM
2ZOi2DLNuvUVGE4vR2B+cF8zC/1x9UDLvGVXa8cqijBVKIyzPo5v+Hc5V32twMwb0P215n3Rpk87
s98ir32MZrxv/PqfT1ojSKK6qWLj6ejPzZ1xbfvpNxGmB9dnqv6ibpZP7xw4KzkbodexI3wruqXZ
2XQrN66/fmt5X4Sq+eMBOjYwnLS8BkJAt+sdnGBKq98nfnN2PIn9ehtalCh1Nd9DQAkRErpfff08
0llYDJJENfsp7AMmUB8LrQI/i4+wC86gVIKO4aNegMloLJMjZ6CtXOonx0TYyRsvtW8e3QFvuaH5
sF2sgjxzPqpoUXk2ZmJAvlua9K4H1n9sXzTkEe5GLuHL4avPpLspMblA06C8Y6qC3dxMQjOPaMTC
7VNddcArJWBHGafb3vOeHQyftxUyDuD6FvTYajhMgjiY4nHdGhMVOepEfemrmQQoSHTXdaDC9kCv
J8UdSKYdiotrjru0Gq34E6q/OkQwr+M4itPsrcjxHpCkSTpV5J1sOTW7HipLZ23NUdsYYPIYEj05
HjwvqKn0PG4LUltFHO3juHqocsu9RnSav5wlO83CuE2z10HxrqYDCNVkY4Iywvj6PSMVztvseZ3W
bA+v0DzhWd0fCxfCUr+49ypXWHVoSMUEnn61VnDjU/PcZ0wlvAoAXWPVp9XST9oQH0fg+acxWy6c
m7uBYVK8SOYQ0QmmM/PGYlv05VbIikg07dbCGOAc0KGkFi1EdAbzSZJdbEydDQnUmRYzGrrxbJ6N
pWM0YBofM2xhtP0BIJB4xmfLXp8q+Ip3ToKmY+snaTj0tiq2u2i+bycBLsWEWVDNEFLbRI2glty7
jaoRJpflapakr0sy9W+91XdhMnq/dl18VKVFq8BDOwH5w+TFM3qQM4YOFGZkYwY2HBvAzZCLf9cm
xix8nJZwtZz64kyifwH+TBufg3cdlo4r+PEOmEmGIaYu/9PAsISJG5fXdI3S+87wOrJMsRjD1i1W
eY1SKA3w1gjPHmSpypQonjXaGhjtvO6nyEMQfsCYwTez58VNs806CLDySYw0W2TF23FOxn1TeO6p
5I0eXRpiIJny5ubX8KVEA2xclOlPamXmN9G23jkZ/Pyl69F9by3twYorc6cNlRfEWJmDVy2KY1xd
01Z0dylw8SCZmFMbkHlsc6TJF8PMriA6beolBpvvI3IoADUUCXPVOrfwWGvtu6k1n0Z/rold6wtm
ji8zTDyAD8ZnmbMLXa89zH12YLzh3Dl19T7Wwxvp7t5F+IPhe78DHPVe2RnaC2CAcBgXzknzWT0l
RNsjIJbHTPhktlnQ+Nj4dKTSUdecksm5uXS/l6TZAux7HlKgGwaUT2Su9l3RAq6gx+/QDdPzp2Z0
g7+yMIH+rQKP6l1qU4YdDxu5WPtbWUmUOBtNtYuG58W2PlnFJxsiDaJbnmk+d2Y3fs3zcqgXjD+6
xAraMasrZrFL6IFf0nsNaccGaHvv5s++xYDeUL2BPLvWzjQjGowvSu1eUedDF9HNqmHvlmLXL8XJ
KLXJ32gdnJcJWdKRQwf99P7ouGMCrdGn/Ia6bLR14Efu2eWXrQSI0dVH4KoIZpMEpHEPHBFWzA4U
sPZg+5JA7AgQdcBxQ9cf82o7l4DcjIyCyc0M0LNJHu3mJk6Yts6oAJV9/B8LD4LD5MljadbuxSjh
TOsRXcElERls56Yc3O8ycRkWNFmho4HVNDmUGze1L7O3JKCtMP1y9CwButWt7NVcQTys2dZOeT+l
PPzFj1iNg75fUtRY5UScHr2dyHqw8PDfPCprw0N4psu2k5uCjC++BFHKS0gBM6TCchuieLdANUQ9
vGfsQsIAmJ9rqL9MDaTlZbaDymeqPCJylU0JR0sXrIzGvmkdzEzltXKm8bGEQ62szLVzvhSfGdhy
C02MpE5vrm7dbMQIork7pa3W31tam+4TaNG11LaLjT2wD7vSyqiyzLK8Vquh3ynfhziPj5Ovn+Zm
+HAhNg90nUlqaDuXdYSofusEwgKrrbv1zctdUoSBut0t09ccFpzPodt6/qWNsv+k6J4iXQBvI5fQ
beduLlr4322W7OWQfE2x8TwThtBdszEBc/pDSXdVIL+nuYjvQ2GzJhv4YdmHoz48oF5wPw/+a9pE
j3GNkcwswwlZo3Xq3tZBumT5rU+rubzCP3rPFhgkzTRs0mIF5gvRKMp+htnacBNBgW6K1lavOuIy
AGGB0voWjsgxEJ85jf7Nc/xgaAA2a7g32dx9t4N9P9rL1RMlAj3lxbbEGw0XAk5pTMfMLF4sD9XL
cflXo23WZEoLOH9y6NTpdCITLYyGEukXfilPgxw8LCJjq76WEzZX1aq/OCYQKQ9HstXyL0BK8X20
ZpJKM4+YB1LZDvoE7xo9Rinu9BZy2RBXdyKpn8pYhOjDbJOxCf3Z+O6trAod3LlPUGz3miQ21Sn8
W8fba3kEXzs/iDmzkORcQa4UPm2Skskyg03MTZkp8V6XFHYMLpw5MtVovt3VFI8oT2UMKxZPbiQl
oWmPQcJqk6ncTF2z78w+AFIOzgxxzF4ns5/uoh4JDI4oo8/+FRkGOf4Q3XlwamOHona0bx3lcjrH
W0DsoYkPRSrMg3DzR6Ndt4n+a6BNUBWgftYFUhalCG8bOWb8etaeRjoUe1d/6KTDk+XDGPOZQeZj
WRXvZUEZtcILQp9wiOESoYO1Zu22TDEC85lRdMVFM5evwgavXFgTjJdCkpksclvUABFnTd8urYQr
be/ooj+beEXXgOgY7dOG6a5ey+EC8Fn5Qm6IeLsoEwzQxPg5acZ1XtLHLl4PNINOxdTvnXIlNYgm
GNoRM1x10dKnPah2Y1afMj03oJ2l72vFKGqJozuToZMXZzATCpoVrfFk6xma2i0VqaZfGP0+N2nz
3ngJ4A/vGLO+7R7J5cQOqR526g2IynjodBsIv7gI3Xy0ONlymX8kidzLxbvvUAHWvGU/+s62KLID
1o84ZCIOYNKjq41viY8jCM+V4VducXinHYRz5BOKlKbUujx4PT5K7tRvwLruioklMg1yN0/JVUTJ
z2xFpIIMdgLdWj6KLgvcdEYMRT8lsROk8bxnRoK2Sz2/0rY/Lbost1IiatwhaLgh/NAMLNvtRNPx
5mAHckhs7WwZELxH+xrJ4kHW4xmjMzSVehKrdCpCYZooowjaGi1u6Y3NLK8KBsDnejPvBSF4TWt0
RowUf5EefG4/QoKGxXlv9+j5GD5xwamsFy3h6NDFUGxHHdL5MBb/xLrcDMt+iz070PX4pXXd79XW
Qx85vSO9j8e4sR61Kvd2cXpYbaXKc7CoFJEP1ICAVyRD0VvlMbVBpFe5CugUNcarnVmBCVgYWGQo
Ujxc03Vrd1aQW/K/fk3kxhb3OMobm7ptNmYmDks9HvLEP5QjMmam/S/2H+0+QcpFL27dIBiHgU6u
PtBR+KkH7cSnkBPW5q2D9g/Ll7+XQMcXA30ZxkhyGQPNmBEZxs6z0ffmAlaZYi7P6N8kOW4if59Q
bTIvhnDszc9N/eCRmrdtt7FLsdXQrrbsClvjnzijnEbx4k+5bS052cyHQSvhtk4lIgHjlqyJRNVD
scXrgZvEza90MSLX1P5sd6amndplOIjcfMpR4lu913XAcD17GzJa42b100jjVIPNQTilLfDbMUNd
A/E3rVXAfaX1zHTBASHbnTzU0GN0X2mKGhk81XHqttzLaGe4P2S9ckINY5x+EWDblasAEY+iKtaA
vjFvzOG/kVXcNNW2LSnubebR+WqhAqcnENSg26qHmVqAmbIWqZ7ujS96Rm0UDWGRZ/Dey6sx0/Ob
o4ElH7ebOKOjm6YrTHzFXWXroUvXqasxxZWdA2yvhgmCXridYA9vYWPyU2lfXcQgbo5Q7detA5pD
NeE07Q+pE4de1gyBlbTtRQyw+1L5XyqHU4zAp3rLg7Se6sF9TMpWnJJsvWSM1dw6yjYly8hL6xe7
o683VO1DXnh0bJaMQVKe0bq2G4Gp4vSU1taXAIdY9Q6G7iXeiM28uDeB0TJDY0AMZisQdpMBCkzB
hO6g2fYhk9lgFvFPr4EEtUC+kCdODX3iFpO7SEJodwOReefYyDgmjRVL56n0gxRVAJthvph8mkiD
DkS/OHqV8ag1CRNNRoTt0N+axQ66OXkp0u41zsRPq01koYaJPQlYaX2JHnpbv58iv+B9i/M0qY7u
+E96AA3oRECQg7rgcgRTICylzeBjWqh3vUtG5z6J3MMQgZfqbW0/xPCUtZrmhXgqXBeevEVaIPxp
uVtmSIq2qNlNKHqlFu0JR4Po5wvIetaL1zbXtqwCjuuSZ11vnZIfKgEbUhiSkzkalKkWPpztkgBl
WgrFfrC2XQJ8d8JDTIKcbEbKiYKBV6qJs5lXNxMX3rbTgafjka0J1E+8Yrv2SPyVVb6zkRAd8LOG
+28ab7SVk+c47+rXyG9/R214ro0C8KTDx8gIGb1jX5K493aoFl66fjKYLs0cyUN1nFEPBsHyDlfn
5MXyA7Ab+sDp/EPBcajleiv6eN7oY/YmMvlf7fKc/cR76MZaqdIb2XNepjpYW6PtPzThRa/Igjzb
Cz67TfFkacWDZ6YAw7owR5DmnFF7mY29rXUGwIkXAum5d0ZJDSJ7hOIZ5vkIhTDoceV469x+BOTb
035aHLZD00uAhF44AqtiDA6FyZbDbwqEpUU+BTWiQiSQxns8J2p/22ftb9SNVmiTQxQRwp9apwVW
a29yshJedljoLuSO2YOTIsWpzLOjbse3gSJdCufbG8rAigB06sjtzlEQu2DnvGVhptAVOxAf0KAZ
rWctz3nNrC2E1ReDyg1F5xVzFjMQRnea/PKWW+XOBoGusj4bzmbm5aGf6xeFq7H8ZfN3eFpgkqbk
zdAQ9bFgx0qJUtWc3VeyfTNNIG2rNZCfRUjIY2a1FiwPpm/Mk4HFvlVjf7ST6EGg0NP7NaLS+fDb
euPeW/qH2gYX7dGz2HC+tqzKYp945ocy+6D448CbyXna7ABgo3WfaPcSlTdKLSlpb5ietyb15JIH
CurBWNr8AfRC5LPtM99dal+e8SrR7SLSmU69TUyl5YU+SR4TZRmD/Y+m82pqXOnW8C9SlXK4xTlh
TJ65UcEAylIrh1//PYt9zs2mNoNtWepevcIbBmfDOX3lFfL+/khFk2Ey9VXMUPuKQ1EAQEMKI3Yt
qi+E/+fDOPtrncNBd88TvwFaOBNf4sXbJIaGGAviafe1fi93r3M8btKncjAMx+DU+n3XOrtJMAQF
MLYX+Se+ROQ88N+iP8i28Q1RXv6Ri8hOdi1IlbZiTDGIDx/XxFuNxq2A3FYC+PgyXf8UVp9GgXam
c6isN36dmWg8OqiZOmd3jNYTzLWRJ4j5Se9Aq1XXhLub+QqfTzyKmFPztlwA4ybqXjTH6kPlvljh
F6ZaVHdPYL34FTdW46DKbIzb5oPLoIYDJ4t/kNLnUcgQk/6COD5MG6d/58LDKNt02rsb3idudewm
jEvKbTWhwJNtOxOEY0cjF/lwrJDpYaSCf5N9xx/992lzDpKVu634pTyWzr4g8lYvl99PuQwj5qKj
epVBLtcPVAbY8q4i65BGAJfE8cCEV26ZPDqulLeVM4EfCFnd5fxz2Q4vTkazsfoPsscXm3Kk6736
G/O4Bzmwg2H+7PwQy98Jq90XXiwv5IfYH8r6kSWZJasivFbBwoDrS6Mj1AH/GFAnn8D18xRoHp3q
MoDKrR9lOZJx1CTWsq9dJ2JauY0TyLUgemZ5ELy7DW+LxcFXHVuSL/PIG4usc0onT3KkpKa+IwFK
I1qLSFrzkpj/rb3/PCXlfcp3uQPyIm0ADTN9DxzazkJ+iYR4jMdRyvuw6FRQH2Vj8FkL1RmfL1FI
fjjJDRSyQquvoPJgxRv2bWSgyRqpI581DJE929r8dVoRA8hp5N5oMy0D0Cb8umeuEi8C3Pwa8hmw
Vr8ywge5h1xylLK5Ql9uCL8RtVn5jjxo/g+AhKwFsWbX7AfP/1v0iDt3yMtYoYh2BWSD2bbsD8Jd
yDnnSMi4ZTxrmMmcUsXv+42cBs3crMh47y2CDy8p2BoZ5h8huRVPjvtk9+95+jpoFoB+GqcG5iKB
Q4stWXsBPXMZPxHiZSlkXH7apLRBnKNyxmdeXPTOiR8wjm9VrMM3xSyES+8lnMDBlA3BtbQYHXbh
R1WYj632/t8DjrGhUzEpNy+P+EqCn5Llwct7+10351MzD4yKXicjwyadeK5UB92Jh8GCamYYYg0G
JqoBpgTUI4qfvdJHyrsZkV9kG84SKJhJWWioGZexB87P17c4rd3go04ehvCW+UxvZvOfbpPuGHr1
0BEdovFxAoykcusthbqqVwDYXW0+zKrHU4THO4DKKlG/RDOwQLhzZRnnJEBF0hwY6A7jny40QCoR
LMwvecr18AUD49NHmLAwY5Lc0bsaZu/fZR3Q79ytwL7A3KfzbqLHXFJMN1PFSD/+rqvqiQ4X/c9i
vtaKiWpZv4wt4/ApNqtdXeVvarL+diSAbdxfPTc9DThhMTxAdkc1B2c2V4Uq8DmMDrPfHOQbzsYM
IScw3uuaHrRrDieTlMPVAHEWZfOQuchbJIgIyTA889sLmgprfxx3VeG9yLbrrfBi2hmivQpd2Gja
T6l+SEb7Xx86fzv6nTKvX6dDfRZl8I6YkcT6uGrV+BoV0aM+pX/rJj/4MN5ILBN8zfJcYqqz0kuL
7sYE6jyzxlMcGPeJbh5Jtp8C033OFu0qj9ugEdH7DX4jWnikG32QCqYMh6skuSoc1rR51xLRolQ/
drWPhlF7Yhjx1Gvpo60QheDvEDt6ROnsEoX1vh3VwYvT50j4T4WJ0qDpxDdRdFn08cVV+nM7MtfK
y/GChMNRkmI/JNqVxatykyu1dscout0XQfRWgu8HHuO2q6SPH2lcmuDHKNB8q/ns7PjLjumVUdHT
xGUDdRh1VP4lC+aXOkKBvxieQ/pSRo4eHSPRj3EyyGe5mK4azlprb0bGLWVU4/ljXR1bezPM5TNN
ciAVEAIcDjo0zgLRoLvCzEHtp+GpmY+zyh5igmTnJ5ecSRgSR1Dya/3DcJafwKnvR9cHdzi2t5nj
L2vtvckemefsHbG4lYMMW9BEZ8dTG99rjou3rHwk8aqSknS2LmVrv0p0DScAT4ouTDNAiMgSWsBM
j459Oj7Fyj40CBnBcQJSndifljEe3Wg+A4X5Nvr8VQ8NIPvYNPc1vnT2Oaoph6aYJma86FeT3o9e
lufeVUcXEw743fZeRex8PUTikTQv6Q4Asd7LWL+FpY5SWIPExXSkzCDHs3a5yt7CRf3rVX8NWw3q
9EgUNWtwQKgCD2CHuUudjbKjQ+vPHwW48DhiI4HS/6nO8b9M1UbuiV5jrb7kF2e03kYT27da21dT
eAwGMjHO8iFa3hYt2FlBeMvt+qql3amd8RFD1qroSAnzBu0TY+eHw2nifG5mDU8+buJiBbBBgohq
Jg4ZM8S7hY+yVf8eJDXM32TBPj2iY9hv5DngZ0XzYUVcXE/ehJl1i3ArP/XaAogg7m/L3nVb9Fuy
iM4UO0pukeFoH8x1eiwIAfY6XfJXLeNhUv1bpwdImXrlB0Ow86zPB0k5VWEcXVBUCVsT04wdMnYb
m+wYLw1qVW/ZjKVz6ALa3i0Yh2hQb8jwPxt2vE2c6jOYta3kBk2cbyuXXuLAbbGNt5loEQVMJySQ
6kkF3Sy7CGFx7OeTizAnqn7amvHy0c/a58KennzHeWxs81VNwRE+F3pnWFaqGiM4rbq0to39Fbcm
cQdq9z7bTxp8Sd2zj1PkrVRl4Te1WOBmWdZB3R2QqUVaSStfHDRQpjQ+uHr24I3JCxCpPSH6hxkq
rB8057yFkr5MtvFQnugH7IK41e6seOZfKeNdZ9rpWXwFJoy8gJz5UHfWmmmhZlW4h8jiMRH3kGZB
5wQc6U+UoRCQNTjK00S3xn4rC8ozkqPYcxetf5+7NkoPTGq4gyGfB5+HnecgMBLCQw1CIkcKpNRW
57FvrkFv/wCt3tlDfrH96WRF3TYIePwq3igavvL0qoZ+2hREN7diSOE4IoiDAw43uosDqtFo2mUi
n55r+qfNDBKpPe3kThaO9Mq814NkV9sJ4TwGqW0Cjmya8Uj19i5pi6SkGUftyunbP+2yXJGkBL2v
mpuvgm3elNcWPXbL63d+r++bacJ7Ok8mWTT3qWfDYGQzOmW3cTNgNCEKgCPBB7nbQ00nOXWKY1q3
T5W/bKF5eXe+k78ikbCHQfHp6yFcs8ZABa3XIbFzJakX0yYvi/dS8z6nmH68sgzCSv0XAauDafhH
Y0w3qQkWn3SbfGzjWh56UQnCcwIUnKkN5in9qICMcR1XT0fvy6Dvy8EZNrrM3LZdgKMHeWNSMd+L
M3Q+5PQwqomhtwKYM6ElZBiHABUyyOQAYFOU1HktMHSQoHr32aXJX41t0U7hLhyKreF3X4DrDpai
fU7iDP8b+H/8YvsDTBUs2OLwfQzRavSglufAMjyv/y7Jfmp7QLdw7D5hcVNf4jAkB4Fnm4xO0538
ZVPlryFHQalY+oAeHsIeQ2AL7Fjd0OGg/ILeZIcftFnAM+nPGUrwsmIkuCycq+KBF9tod9BzpIG1
A27z0DbdBjPKR2USPZosO/YRAiEpOO4iug5jfAYXdD+PFFCZugs4NXwfVK+NIlZGY8xI8MaJwr9l
M2E8nh66LNtLjNbs/lRq/TaiIRCT2auetLro0lffSW/KLB48rf2ofUtURZErstaVMX54UfdjDBaa
8c7nEGONB0sz9rt1WpD5Bm2Bvszi7dMs3+Fnhc378F1m4WnwCUEiyUQoAAqFCVi40Tz9Mw+WbdLD
2EywDq0gJaZlu1mIgG2tHTW613Hh/RmC+B1QId62JTbZ82PDQ4xs+2H2DJccNXlCT+2gQvXOLPKF
p7qZxnkzteq4EPBh+y3rGaMsmoa3eIZzOw1krCp48xY/YXRJRpCQio4TAqSJdiED2DKmCGDxDhuf
NaQZqBCU3qFFD1NR4LhzevCIZtPCaksW459yAe6TrUNEbT4XD2FEt9nVUXzAsnI7pt3RE/BY7VSP
tgQKjVYYmwKZzSdZkSyXbaPoC+retdPUwc3mcyWctgyNLOSQG94o4NzvR/sQVh1OLDp9Dsxc7spg
pMVc7OWQ+H1CqfqzTCCy3GTZRWlNVT7QW1MGaXXBU07JaFSeHPzE/dB6ZO/y7hv7ABpdC7JYxqvq
e+0u7AuQb3Tw2mVDS/5fqRkV0nYDxtQIMFptSFXoeI9lLPUojN90RirDiNtXtIhPul+AGDSwUimN
J6OeTkvq41S2YI2EoLw/ja+uTVfaN7ACb7yIlnYLQolZVOzV/3LNeTDxruDmvPkpElBqzFAUQbMi
9+3tbOrbXnpKhVuxXZlFyJ3VLAq2rNTegdkc3bB8csTWR4OxGI7ZCRPYfUAU0XQyfHcucDDUS9oI
oPsn5w02yaM+5j+mOXxplobldvdppyKhUcgSxSCAl9eDcbIt+282ZZsWhbHGQeA4FWMhdqSiPsDg
qY5QW/e+6da8Vio96Z62S6pu1bek1GNbPMouWUb/cWnznySYXsOxfaZKBdg338raPOozCon011wa
WFboXOUiZVcZsEwt2r9tqbY0rGlOkTBTEQC/XxsECj/i+vT0n14HHwM2nyQP2HDb68h2NiMF5UxG
IhkzxweLt4GNNULoZasHOMjOOCuwEm2/VHd5Ud5XIc6Ki/E4NzWmLi5tbBjzWbmf9YyeW3gt6U7J
DpjN/OhqPSq8LqdL/Fh79sYDAuyUoJY1C/xbA0k6PbVt9jboE5Ok9vk3cuMGKUFhynuO/OIa2Nmf
sZ7BxaM5GNJk1wXp7nUNLE7qxxwKuBHdU/xTEuY7k01pxcljyiC3RxrcI7upqDX8unxSAAlRmtw5
xnTQXHWZjOGasT6RYPB2RT2upTTL8vKriNwVUYK2enuS75+NCN5Q7ZjU5rXlXLrAYhtHe6/t8CZZ
YlwicVst/PO0DH8K2/oz2Ch4QLAOk+EyePWXSuFV53r7rjcoF1lBX+5tU3u1yWLDtr4yEvkClvhC
lblrIwZnKKPfMzBZ1nEQb1hEz2jxfSGf9CxPJkZRuPTSl7qnh0KcIDjDcZx3tqdeG44Eva/fWszE
YFdDviXNoXt2m7XxC7nnC0n1NsiMU83yqBLrMrQ6riPuW2XxdTSS6SqHaY6kuj8ey7Y9hVN8cVnB
mZnu9d7ezfF4P6KpG2Ww5RqwoNweJM4YDwODjk3tC6X5ipS9u0Kd3gVNvbOrceuMyym2ygM44lvR
G+/NxIlXk2x6nYN2UDGdcsZ0AK4BBLFWUWXYdBHUvFA7G165y4xsEwTzmSLyUJbNUT4YbZbNwN0Q
jWiFH2hKV6mTdWvYZxsQPgw+UrpIP8j6qxBlk1JZqkr5RnJiTqF/nxiJcxflCkM257lrzW2++FuO
5ktPjJ8s42JN6N25UKpzLRZirvMvw0ktRWBH1kCKcC+4dO9qRXmDvWX4sczezzLGh5KBbxK5P4Mw
OFSApxIeKaQ9z1INLZn1oGI0ngYTWakkvNC47OkbyXk+2/NaLE6HDg3yfEx+hjGpNhJRlTZtArP5
glT5LD1wOYdjNi3KK3e19jQD9iukwcY5ObgsVFdJzcUpYEL6V920a0NRdIvgYycM4pkBdPDt54OY
jQxk4SbQ+9biPMKZpFvwYTBp83469JPicrxVifaWetNVwsnSxiiPe3u7C+F9t+dugaHHupCaXraN
PwrXsdkanA6dA/6q+LaQ/KbLvXCR+Mztnaz6UmRpvgmUtwaMT0tb2q0zAUseqGtVxyzPcMfo/2QI
nqrOuMx2dwP+jtcgHFS6xdzAnVbof3N9uUJbpFRqoJjCap/pk5bxb92langypkY5nG2YYq6aNiBZ
T7dMaiDHG0gxesjePv9WOR58O65EVylILpybcYkpluzOjF57AC4SVgUSRYsY/thDIsQNiTkDbTDt
XA/oiAt1wTzIxykadGb3Kle5eBRRLBc5BbI4uS+mdOeOIyq6N0y9/KzD3KZe26hsVdmymji7ap51
P+ov0qyVbT1VYCmZoJH0HFHgIqbQp0EKCptEBKPpjuYTff94pSf6hU7hNKo7K2MfEbMtGixV/134
Xy78FVSqQQOnd2oyVlH4ralbNj2DtlujvAh4d2H82kOcg+brhPfcFTkR5IY5tE8Hy8Tg5p98Exs5
BKLBCpDXRdoBJokxvUPxePgNg3mM9BW9IjB9YwZEk5s2NyZfBRsrFkYUa9uimZ4tciL5u6b+03f1
yaUgnhVa/tF8ZCJ5JyeIGYW4VtNyATvPI+AvWxNDGg5yUqFVC9ejw0s2z9E0yQ7S/BwLgNh2ucYC
c9UuzW9i5kQBnmOI5WB5ldt/ZNfo/ryu6Kw3YXnqke6WVYI5eBi1pzJtDnaAfAmpCd1J2VtazmsZ
Fi1PCJK+ZsvHMFjXIrVWXt8dkP4Br4v4YABzeUhO3Rit0LOjT/0tK0UVf5Rq17KAmnTeVHTGZM4P
ZutObh27T8SqM8Pgu6Jmx7WJNHLXznu5qwZLEl1oN4KvhtkLEwkWldwz2dZErDtUSL7l6JUkR2Yg
AbIv9ozQU4UuBJMlEtyuxXIk/JJPU6X6x3eSnI2eqBkN+5qbLB8eqU8JG4hjbUz2d1COB2WbBOcQ
HQIk+JV34YXF3GwMfHErcqspvYTmV9kYOMXFa2YWY2Tsh15DnXYkR5y6e8lU86A4dBSqZgjImzZI
0D13rNwk734T2bB7lq3Qc1j2+QScAZfoMjz0Cxkgy5FvwLonFsQodzQ7k0434G7LYOLeNzDzGkz3
qF6drnyOuqe+qSBejThYPclTq7gdwBy3MmehCYrwK2B9AH2yLIhHPTu8SIdtrrX8v6/J6Gclj0ma
hrJGOFMXiiEPL+ako/2JtC2bW6KhxZyNelBWgDV8xHZ38Rvj2gKLdrB2CYsNCya2URYGMFBLeu4x
HGyB5RXFYwyCu/vThBP5iLXJdKRQO20N3PdeQo7feSuejKynzLAOsnskhDCyUjxJBQUHK9yVBKbe
GwBMfMgzbCiAR8Cu0I0vRBSIEM9t8S3PeyQh80pOqvCDkSP/9X2m8mhA+O+so4heo+xR+DPydSIM
oGruzVx9iFlN7TJiSC9BA1xyQQQigYREjiOLVyeEyEGj0zVgdhOSn/IUZIMyIJmTjhk2c2w2KDMF
jwrETloIy19Qzu5SZwIASV1J+Mkj7c4InlMtAgzrAhJgwsmMRO5Blhx9G5FSMXygipVCSTY9B1KN
8VNufaDNdpIPpEZYWywL3GhkyVfUyRK0ltGSSCiHiOwKN0J3Tte9I3GbbtQzTlywgejv8LUdGgyy
zTp1HTl7lL7sxzk4ECFgKXACt+w2vmQcRTuJEhZ4CT0f7+vKPjMr+g3fFfMxCj9ZjXk6k/a0F1Zu
UrEC9ATcAMC4kA4zoSpb/AcpFVh/8rjTtoOUBVGaw1eOfbkFhvFO6IhKwPh8iQJt0jEG04iOq/WR
cPPrAucEiV9sJXZdRYUjh1Tcz+x+mo0e8oUD41yJ/LTst2IJ19Y+LN0t+3WCFCexQ4Z/PLnuWaKN
7LF4gNLNOuW3Eg8WKXvx6eueJNqYvFcMQ4H3qMllWT4A7I4BR1cxfQ6ivo5TuANXgdgwsGZloeQc
wDkYlqiEPKZVjA0zLBbfYSZdM5Jre7jZBX/NM+ws++AziRMcyf+tGol/7AOXXro8P8NByDG8l2AS
gmNu4vjqDLApQR75tBqkpeD6zR2U3rNOOAaIcHRb608WAqBYPppetoWRt6/ErGL2zlx/aAGEXeCd
ldew8O/9sfr6PVEMBQfuXXPdVeCgkelAfoPI7sfm5TckOGcwnnv7v+BqdbFILkzrDB86JIVXdHlo
LbHd/Ok+y66SzHH2GtFrAGQLnamTbPV4Ht+6MD0Z3SvBnwtD8GTjoqydx/0Oj8rfD5bdLcc4/yx3
SPbjUGV7VtViqZ0H0hZBg984QN6JVKyBhjtS3xpwQ/5GFiM/MmhtkhoEegwqHlwU7WgvTR8Y3hLI
eOs4gEqIZcLc5tcGu3mXe4lF4FG2WUpTTd1ki8qg3ozPBBtewgaCNYJwL96JRCQYd1gfW3SDvgf8
A1zgz5JvzjdeK2FFQjK7hKWaJ+XNLgE3sJJLAids/Y1WIH8YqX0Q0ELi8x2eYTi4B6nW5AKcpVqx
HehqQAjn0dFxGoZqx6/kpvANTeM95LsqYqKYMEtA8+yfANgKKXq7uA9yBkwED+KyrDAneLdhyvFe
v6u6exWz3rntThLVo6m57zm8K45rh5BCxKN+DDYShBs2gRZ8a8OjnrfPNp4sUDDvfZaIfEKoaytO
R4lDcp7KJ8lX1NjzOn23PPF2tTZvw+BtdpDkaQxAVM8piCKH0pRlLr42iY/FFxHYmcdfo7QEC6gZ
yH80R/fzjAiig6jnxNhRBMHYjQTNZSC/wnnbC7azPkgJUWjMTmctuk9lC7PxCRCz0xzFXEg+HSk+
1pxvxv/Ql2NSlSFLz3ul+j/eJ7O5URJhJAmRV9idcW7t+Ap0EpuVoERFBiNYelOU3sIu3YA63Uws
aR+CTjONIB4JVCw6A/aF6tq1NdsvLUlAx2nLA5N16DDM79viXsKoVqJeWX3JYe85lEHxsquo5WXd
J5F3LUJ0fFn/oLjIO/sJzGDZkhdHDMn1g5VlZy9FiJP9IKE06Z0jp4bsWjuPgFOQyfhBJ7CMO4mR
gYPZNJZlvKmEOhBScrrBGvxNZsbGvsoBoxfVtiOcx+TDElFSIyZ9EWrYRZaKxEFFOiFnq4QLYpJ8
oMQcns9v8mpnjJSBs0oWS1RkaLmXaVRM1zDv6dWU6bZGYMNym7VsJIWJyUSPU1aDRON0AHPerDsb
bnTmHGSlaQzj/MQ8LT2k2qj4TYzQRV5F7N6AAyPTn2voID55B8gb8k3JXiW2FgCOKv5FHgt7XgKY
fCw6GnDN0SDgyiXksiKksTKBg+cG6c3ynDvVNtDtbV2j6Muik94qoX9Q7JtAP3qpwgItAOdTk6Ug
bFXaK9UzOauaa5Fo4Jcr1AFIbtLpbxsCIAoR3mSbZOHyRoXH2bcEoOqLbzmx5fxZVLFVZOOGh9cJ
p6bkFoSM37UYfk/0FwTZVNJPxZjVyd4971GuFiDKufL8h5TsjEnfUdIUn+ZcjHWFZ3nr2rvJYrVJ
MOsFK8ZCgxjR3WoNDR5WR2wUL7yfwDcl9dYwYpHEJiLEyYICJ7aV28TGbqlOJCpIymhxuMsaZE1L
WuoxAOnm6iZLoCaEeVaxkzxHTj0mlGuMqCQ0UCze/ntmw9Oi4F+QpnF81z7IYSjHXvcisZgdLF9S
j15/L2acmNHCGiW6RPFn11uH308x+4ukLn3kHEhx8ir7U5APugNjd1bq/8cmyTmd2N4ZnbeXYDRR
sXcsuB4PL3ncoYZD/BSu4ebihGGJJD7qds4L2utUbEN30jXuoNyqGsnN2Pm9bZU3byddAUQOyQA5
HOUcCMplLZ/QkI3yoY2QVIvv30BI45mzQBK6pbZfwqhCJBKHPVRdcDKYwhfJUYIgOWZLsI9MYnbj
kIVEr42lHSSgm12KD/Z8ohQFzvAI5eQgmbMs7Giim8J5i9Ytu0g3N2E63rK2E0HMG8MXwSY+eNm7
abUbiauF7p8ku8zrt9DTfnxfR+xXG/YtHzWLkqofnST9klbQ1HTsFtSzgB5DV2QsKJpXT0lDHGl0
nHryBPEav9KeF81hqlj01z6IXlG1ukIDKVYLUJEVgoRQNiJIno0TKaAS3Tlsu38ojRFDZs73Phyd
ux6jILgQGW8OF18vz3WSL8juzQhxh5n2Fhg8p1HNiLIGnXvfNwsQ+lKRV3vglnMXhe2oRM1tsYyC
wtr/pP2kU6n6xLAZYlcZFRmJpHobjeZWxNE5dyya+iHyuGL8U+CqgIxYXGD8mX4oXPZQjlya+6Qp
2nPsQIlKfXVK/AkGQ4kQ17xz4OIxXiwTPlPXeHo4FQaBuVfV4hxy2TDlhCJm6wWUD1673GbBgS2t
06z01EQjfyRKm2jpU1+JYa+4yqi/RaHlAOirre3/cJrvGYkX1qkg/owm1PAhOnbhP8hi3Yo0Qwdf
V/+ptPI0EXAqkFYaegYrlS6PSkNJe6wArtc/DebSALRI4RWdQAQSOhRlXQqg2a0+LRtijqfNgDnt
2HV3TpvvAFVjtlRrvFeazY95w7MFl/4QhAB/ewf8Xl7f6ghYjmSsvYc9J7p9rxh4A4003dfGAO1e
j5wTlWv+OCMUFNXgpVcXgbtzjWncBov2kSpUmrWx7RCURUPVhhICKPm8+Gy5eP4cO9pKUzJhl+Gm
YNuSauf6wCCYTEVoNKAH4jMIr3PgZou+THtNR2Zn1AjpbfdcqOalD8qXBTeNNaKL5zHkITuNTiHe
BY+RUJMyOurowjnv0Hmejcz9KKrqTzmGxdppSg/VVXql1byruvgNSSI8aLPJoFuWWjsf+hl0rpek
Lw6Zlf6dLf8jEeHXPKA74ibpcEyQiaOWROobP8LnqEdZKzK0h95EBTVLim47c4jBSKV7aILYtxGO
WRtK/amX7BXlm7+MLO5x+KOjoqsPzS9e9Sky4ftMt6zOH6qM4UXRfgQzcoSGTlPTCZKXMUejI9YT
qmjTjG+xVjCGLnmS2WB3dx2I9wiwKiqY0yUr9Fs+cGokhuJoHJFfR03GnoKcdTahCtagoNXqj8NC
mqCq/ClUwRkjLGRl9OJR73CyixuljqZp3Bo7jcgRwfIMfdUcOwdvw6Jur/lgPFUJJN/MzCiIENle
emu1+HZGqudfQsN8KLQiPi0WmLW0QwAWddqlQ8rcpVHfxB2ehmDu39CZMF7DiQ7tmNHbo3H0Wfru
yYxaPL0mVAg0Zf8gv0G1ZQ49PJqOWWboGMekZB6W1Q5IFB+hrdRfY7bG3HKxLIIp+gQxz8+L9fCu
XEBBDWjL0xR/bDQ62Z42PU+WP5LlLbeqX97mQqN1DP/vzimpAdoOS8w6UtshmL+KwDslcwklJQDh
HQPB8P3lHPSOAYFKpy04oOAWxJ9R1t3M0b3V/QIaVDzOKqsGPJcAul8MjKGnOAW5V+YRjYNCP5bK
ZVbW90FxHW2c2bwKEk9hc07j20MbbUSCWdUB9kQwl5+muNKJ5L537OfiqgHdQS12piwBrvWAMXmz
mtBrACliOGtIJ/hnq8TZxQuEgLII820OFAxAN+s2C3R4ao73pRrcFTQTJ5NgnkF/gqxc93WYbHXl
TaJx4Z6sHvkgbivia4ibkcl9ZzUz2wadvy5y7g1Nf8cPMUPqSgMPP36ZZfQCX/0YWzH6vAze61in
RtfxbG+t4IC8TIB2eXmsqxYzEs+6tNFU0kqnqEdsAfmc3vzbuOiApJC97+C/4EmTA23QYtqyS77Q
S8frTUc4b93ULaL2gZEBwl/S46wcW9oICwQao2cWjtYSbI3gzjLmfl+k2oM3ofkGPDE3KhbzpOPe
qXOOcppo1R0qK5DTY+ckcNLCxv1xqkIOe9jyrkemXugjvUlr8ThKh8KyYB4H3XvjYWNkJgMO6B3t
tSBF8iTu7flWMGWHmmp1nxo05HXbZ5SGVaUZ28gbxtdmCXoyLh0FumR8Nmsr2Xk2AY+SApnuEYmA
3dy6ZUnA6MkoscrSzzM8Cya90GkGfxLuXRUfNG3KGCZ51ryaEyu7Fm2F/YQduiFiLHCxQc5bHK1Y
z03PC64/SLoOaKoZyO7YS91DygCQAJjf54ZrKQCGtsE9ObGSo1Om0951nACQagJQBhU+vAFWgR8x
mrbntqBjV6fpOUCyG00CuB9rZRt/s8ZElLkNnF2DFi9NvX6h6afpR7tPJsZzZvzc6VV3SHTd2hlx
taB6kzrrvMR/NaE1eliUpOqpFpzN3hzDldOW7IWgIJOio9WcvTFVCiTEGJ/iMMMcvS6qPYNIhmu5
WaLt6lbhc+wZKedabkJswI/h2GRWDRyk1j8LT7mPymmj98F2l8/A0t31kiNnVZoOVWE2JHtzHsAW
qdLVPxM3iz4UkjR7F+ojDgNaaX4itI3EUDojFO3m0IMmzGpQYbJ0nIrA9lqt2SGraOPBFC6grbY1
7GpypSjIHgpnRhZjHISc5+RqxDNwtoCAlkUVhbie+kzYo8L8qUxEx4q0qB9sZ+SpTSFuOTVL+gLT
qX4cOhuyhx2k020ADwpCKXFfp15r32e6xdfKTOj495r10Q0crbUFMd2fwIwYEZLjowtKi0xo2AZm
W9z8uV/+VV2EBFbYhi5ZqRMdsO4js+znniPAZiTIDQOmh/ZHvLcMdIXcqfyqJ4MRx2yhdpSDCLZn
C/31ZkgfjRZOv4YCziqJwY0P43KP40z7g+NVhti2o0X9qhs1OGadC9/aif3R3EyJ6eE8ms1kfI7B
YsfvCsnbsdL3ZWH0G2bFYF3cgbrfBf+Mfnk9g8Gue+JWVmvYpIUhRPNu6LPrPJnfJoaVK0wBk8dB
udBDptL6xjx0Yu7W05Keinxt+qa3Mcfkr42GjeiEIeWSiRYKeAmyah2LBD/vPPpJQ09+oEA2MsAN
Bzyi8b/J413vYTnJTVN3Xpaa68muNJREg/l+bP+MjftmdD88FLiCj/0IdKYdRUfSgSHHsXyq2+85
RxxxjB+9vomuJnUXfrYUlBiG04OdJszLBVMEJxC/Qry5APNf0tS5Iaa1npqiuzM1BtnkeMrI3gy3
R/R0CuiuvfO50MPfWoMOWmA/lBzsG8PWDx0zEzSyU2SvWIJfhfNUw6/fz7G7plKfBoI818lyufM5
8lNzPmi5trWBjhlIp/CudAlQb32JmhKtvvloM5tuHHXQO+zVBu+s5m8LGEVLtyJAKHFgs9OifPea
5TXq541v4/OAiG1Rvg7kjUwvBpFLwaKm5u45Dpa9LR4mCAREaB/Q3r0bEvhnFQY7SybY8jtcH351
upBarSgO01cTCW4/BB5kI0fsrTSbNmzF0MiDBPgngVWJSOqUYExD0d2jx5tZFiKW9I7dejOj9UgO
H22LVKTdK+8lza5GNL/ykDy0hgBR+lvdHDamrR8nDzdjlhquXTu5MsNKnmIsE+zoRURguAZfw1fM
zrxbhR6go2GJUiE1YHU/Zsl4SnkfQvChKH0tjXmDCfp5cROK7XDFW4BAYP4wbIbIfXfd5hGLIvRE
rTPQuJVoVRp5B3g9Qctq/OLqpv+xdB7LjStZEP0iRKDgsRU9KYqkvLRBtEzD20LBff2c6jeb6Xnd
MgRQKHNv5knKhfzRWeQsucxcpKBAzLpbkmQjvWyj76D+73/ya7wI0E87/tOmWGQmX/pnRpAkKnxU
Lgjoji62MbxJtWxVRIETnIpCSsZhl+XW3pSx/V7BsMy4c0P/MtmYJG0oEOG8NTCgOClcC7boIx8p
gQQkSoxDi4l1ILwZebsmY3jtxPQ6Suxy5mtRxKcwgWjsOsQdo9Scj0Be6cgCc+SgYj87LJDFOBNL
w360affzmD5btXso3eC5NIdnH61oVYTvc0w5FIQ3Wc5BBxhYtgCo46fMAurhhA11SYfXtxvbY5zA
32qnb6teXtgEFNu0y8IVxJmdL6JtCH2iyI7waIgRALymBoR2GCjUxYDpMQzBPa6TM/gSqr9USqHe
Oeq1Ig6+7nmjgRmy9r/i1d2D1fxyEvXQLzMBDUNLMgjMCBVF65LHo786zS8jcyKz9Ilg3o1DuE6O
NnxK4o0c2x8zyKBbTWihFyz/FmqWnjv3wi5mlbATHrzgu/eeiRq++qq4Za56tojf4VZbytkIN39u
6/KHA+9KiuXGVhtWtIBzBl9YPxKr3oWpboC0X3XaoOaYET3CHcR4V2bHymkeCf7cuR6GHzNA11Tt
poB2kXeYOvtbP6KMl8miLBmhSh9Nf69stKELZ6D+RkWB9V++I3Zcsec4OyS4WPl714B/zBuSOSya
SOwQx5oAUdJwuS+aHKtJkIzU0e+vjIyG6BdG50KlbNAl09R+4fpqqHECPnjcfpUutAP2YZxW7twG
lInR0/YDXMln7gZ77zJyQm6H/m+d8NoQbjSCKyA4F7cK5Bhe01DBz2xzHkePEgCVc/9l2s0H3rje
nh/A7b8b+QynB8dfdIiFfGeJ4E3LiUmY6DT3W3C5J+6XngG8Gvg3loN/71Nd3efJIwX0bS/sTdzn
Oz68h5yZPxibVAiPnEblgzOIs74Q/nruuw1/+J1PKODCSIXK2KAt7skQN57ctKOsLmMYGSMqrs5+
AYoMW7a7gC0CuQIjC9DkxlcAW0KneLOjD33Rts0xwFepDswhJmIaCYzklxhsCm/8OfaG/p0ycmGp
Uvn1M4rd/IWD5OOtisz3ym4x71s0n0QJvvSEgLu5eFgAfsu4+85IBfGLv84y7RiZXSYL/GYvOVBW
vmX2y9fCfNYGU4Qfj2G2HMfc2Gd+84d/xbd04F+1uaoA5Gr3iIas4ca7dqaQDJScnalZ3vMl2mrr
kORXddDa3Gthu2vJ0qhfk1RORw9rmMnQh8DN91QuyXd5uMrd+TNJ+JmUXReRzvfDJDdyBmJBSBGS
bP4YOGmv6oEubVZN90BVg3xa+eCZdFqw/ll99uFyTGUALZu+7A8Way82bXqx0dlrvhK8vI5/Zqx0
ZomWUV59cLTrqB6vuIIe0kGRg9Ruxzh8cZ0GIjD5jn1nTQjEOh2eYEZ66uZcerSm8SWZ82NHG4La
9xv6mDDiC3OD6G1tB9Zv9YzOocs+hvJXR7IBkV0F/G03Q2KSL2POvFmOL2b3nnK/uSE60mwSJugX
mEZAKDVblrHrtc9pi7kRTQL79cw1N51NpANfzFPvGCFmyXFQ/Qb4RnrWCF7EfMZtF5l7oNpORwDs
wFJc/GVC1A9lMBv9rDPLWgXFXxYW/TELSn8YnDcEK7EOiE0eM9dnRz23RArpPaWyhWXDChtcsL92
8RVCdItYHNxMrvTnkTPlTgitfCYVZ9sB+UjVfyjP165VS/rrhIt02pJQjPtaABKiEGuUN0/+AmRj
gQTs4hAK6AQP/jR+hvDkmF/onV65gRMfaAzyQw4RN7LlWj9xJXoiYbEPcMXcMAA4d6H/ngzcQhJ1
kGW0I01BiZiY6ZNR6nbgXNxfL34ZW4+oDdRSNDbEX/7XRK2k40ni3ACYedRfGVoLzDFwtmwXplJs
wG7jJ7WWNx/oNs0U/bj+PWEel35nuVWTuOll3iq++AB++OtkpAa132OuE9DzDV/B5pcfol81/XjJ
UeKI/y/4w+WpSJN39cb6MrCAl95LEJv7QDxaFm3mahtwxR0QINfuz4tHPAL3i+0eBgaI3O/6iqPm
iv3+WFB08eGi5YB5LT3UUmmAoEKDMC97ZOZ3lompzRG0pYn7whZNUOdWT/YqG1Z6HOqPxn0aEhIM
8njLR0jJo+IucQElRJMCNKm+Yn1rB0a1B1h0Seh4g+ZMXTYJkdiL9PffmOJ2sMbTcaYqzNDlY9rL
QpcJ0b4iAzDu1+zwBKHovFrcGW7BEqH6DHf8UXkvvWusGfX84lDv9LE86W/xQgrcAyqesJUbwShK
2MkijeAj8lD+e1AFlX5WrwneK06wjcpoGydaDAsA0Y8eSvsNUXtC3miNz9TugyMvvUtGcWTGh6VF
SBogu2TVN59LZlhVPNfC5Z2ET2Hp9HV84o6V7BIR3Dv5sEHx9srkpC/ZNpg5+1vJ7lzm6bOL+BZ3
6QlhPmzn9GrC4B9tG/UpXVv2Dnp6iqySmDmqs613ThcwG8wo3ECWNUGfMXTqf5NBM5qY43jqTHp6
Ghj7hcK0BMOky67EkSz5NW6Jjpxr/O2sqAqPfracM6ZbM4uM7cxWAPuhoomJg4lYRJJWknVrdydp
dGd7gLpGmJoGXkiGd5/Swsqiq8azc1cZambuYrJ94uR00U+C85DLq4BEDe4x54qg1yOcFzrxEYXm
/n1EZV/PyEFv34ZmZKnaNm2JbzJCkWDyTdsRwfEyZ9fE02Pii57VCRzGiqrdjlc/ZGYfuLGhiOpV
WIKusR1wxeMn08ngLfsw8mw9U8oofuvmmfvlEoTbzJdGpeHarIzVIPxjleDWAy73Gg2ETTZjUr/2
TZs+qHmq/yyQx4gJ9yU9NYgRFNOjt5HiEZbpXbwkp9BOHyNn+NETwoA5hDPbC6V45GPzFs/VRxj7
lBs7i8J92ZNMNfbk/CZHL0+YRhxaKclwT5w9K8cEcE46zdnK5a8T2t0mMGuSLGleUXezKO+4wSao
ezQJPji5cuChG8YMZKZFP+mwjejj/CSQixdeBq5T+nQUfLIrEG7eWcFwoG/9Cj7zD+UeDklI2KhO
ZpQmdLBq+eajaDbmFLgwtIyVQ3b5D3s4muM+h6WAgmcBIsio7inFvukNH6qKN9uwDxXNY/39U4ZV
vsbWB6SdIta+owB/mGx28iJWX5YIj8Kzz2ZiXeuwJ7EerheAVsHeKO+SC4lw0arIQhKRTRz3pi3u
JlkGoD7sA4HrBAAzwSLhDGiAuRcr+lEhBjTPf5xnXZWjoYXuDeDvutKlAWxsdgAlSUCbKj0yZgGC
EPsRVM+iTtdFndz4CSa/Og0VDylb6/skiNQdAF/142kMzFdFRgPPBbFUsQ3YBWJnAOwBe9yacPPF
66GbcbKm2ojB6TultPXYluC5CsN4gavz3ZYC3YGsTtRysJeWKT39aU8Na1coUiCKpn1WXvLmtRkU
gvBE2/6zqFrAQeqQNIMC7V++hAX/hzrDR+VTQBJDd458sFlSXsnwemnt5ZphRmkGcakUZAZQ8z5H
eCA22LgJ/gjUhWLP1aOcFdZOsjCg8nLdWvbFn4p1pxxia1wbDOficU4jov0wo+K/0xM8MUIkMjkE
HwHo8HMKeD06ohpVb1q76wZ9UTGQozR5tHkZ9aAS1M/k9w0zfvkxqPBm9gnCGACLWmkLlliN7iPE
ywRTY5Y74O7iJvqLySq6B5f/YgMwGXuPPktIFl90w/h3zM3+PPbNxsU+F9gz4AJ1CCGkBb4bnUzL
fdZdnCZieq/jfRNliMYb57HmbmVqqLHdyEvYMaBQv1PyTIgzrG1Krf6fyo/eA6/8M5vllVLfVuNO
0wYbGqIzJjszepvU/NhLLYPJ1UNUsxWq25BcaM/qka8TXGPhy2+FdxtMajHx0iNNcSRnfnkxJny1
uTBi1seEnRwQqr46iKq5eZwUhWxh3FS8olVxUsk4nSIjfSxa/6+XD7sy1LCBaKLSCo3fTKOXxVWH
tPB3GSFTtMTCo1WYL7E9kQPuf85h+QZ+/t7vS3AfSPyNZD9KHLKDY3LuTUo+mxGQn4OWqDMENGfc
XKo80ujaeF3wEBLRxPJUjHdicc4B7uyFVr+qQY3RSeDU8hohUqOBtHW7dK//XQzBKa6JlzF8gYAe
TVMxVBkw6vkgTHWSifWFif83sN3uxhnxUFooTMNOvTmlc/YEt7g2cQhNSDtaGMcmxGEesvLFDlvT
JfXcY8ornDbw4WZoDGVuX9JecmAgx+ZhouLx4HZ+wy4kGPAXI3uyTfHiwP6/m+zRQLjGNtOU3rfM
iR3xA+s7DMqrin2yagZBzb5TrwlqLDiTcue7zoNvg612ZWreUKiMJzQCPtUlcQMo80fOzTUiq88I
GKIuwSqFT4+pDs8Uuc62P78GdTz3VMwpfSV28Ld0nHzaUKQ0Pic79okCj/LgLYFnZFjLKvK8Uwt/
KqVukrFpIpCFahGvWD4wtqjHeanP7IkOZ0p2I2OZcICL7+g8GV5kt36d+3DjDMt6VK2F+JN4H80E
rJw1TvddyN0sTeDGVUJMjkCD16hDFizIVdls9xbUxta1+HR9+ET59UU4NsEiKny3Pc1i5CFrIEPc
1tfFss6U0Lc1vibHIeKtsGD5BWw7TrCwCECQWo08DWRh963EPCTjl4oGEHQO9TC1UU+EbJgXIL2S
n9yuOFrMyA/oN5lBup3m3gKoHgGEhPWeIuTsCA6MkxAp7MymligSYaMh4kRXmdQnnTZA1c8Zy+Z+
0Boa7nAJugGyZ4mBhXXtq7dNaiyTznAwK4GCGrnYKjRsInobuiPEG8CrgJWINCEe+0M1+zgPo2be
BfUQeat2ic3VEJR5vis6uvrPsWxn5LTNR2cokNguyj9lzBObgmxYCBcvjYZGke/j3pBe4N2iojDP
GKyW6UykPBxkY0Hl2g4cClwUIQlmVJOtopG6bbsJm8wUnPVhXpQYq5tt46ip3EZ51iOo7eR+VJW9
86HXvKEgb/4I3bJZp87CrqmfxYYCxiZkFURqIIA7AN1/8USABUfaDopqMg5423AnomFQzfxN8c6/
T6xo3ErkrweYactd3Cfe2UrkryzcL+XQUJMzzpjBgB4DKU63othkjjUCT09Mr3bZeecmRAhE/2BY
j/D1YIYGNYM2yYk43OB46tYmaMtDFMQjmoEltb5CFQoJ3tMLt6hngosf2AhYTUFqUjBEGPn8dFiX
Hfk7vNHEsg0dezR00TDZmB2TIMekmGMti8IgArrmJfcZB7eNM9bl2gP4uTZRh97mIQMQkMc0Tshg
fp1nxRtWZ9a1olXKgp/8gtYnw3ScWxiwcYn6Jqk2HchqeAjsxyjBQq8dEV1PdOmNOHLXSxuSVJys
RYknrHethJoNsUV+QCbMnKb92jVsVKZj7FxaH853GlFAEEFMxS9Lg4958tAM2EZ2j2IGXXioIha1
Qaftos2OUoJqOZuwqQ9Sg7HXxtYaiGt7NzTJL9HUdF2cAKvlCBynGyvxYw1l81Rrcc1EjfZkxAaO
E3RLNvZF8oMLr2eu9Anw81JejT70wlXjJvavsxQh4h7WQIjodOXNsDvEbYD8DrjFqqpg3rNmKZJF
CuG88vEX1hdm/HrJymsTEV9EKkfwTAZasB5b2wJdNeIwM/r0oXb8jDJOlbRoXCzYzL4VfrZ5Ozwx
orG5Lpncq6DwGUy1T5ibv0hKm3b5Y4dQoDrSj++ofCLypMvkJ9sFoYNuNg0t4nqnB9KYDN27hV7r
WjidpcCs98uTPYtpUw0Pi3mjf0cZx3dyEAk9+UPzGHwawM4sMJIAbGyS2guub2ebJXbisrauWePR
B6lB5VAH8N6CKObdcScZ0WPoWtoGQ8qKJBAG3OXxD3Iezn4tEhDC47AuIa1t1z539W52iuzJXebp
04Kg/h0WCe9rQqCeG6keH59BuKeVTxiLJpEe5FAXhyxNp33rOtVGpCOacCOSf/KWAmVnIznKR471
aZeml1jSEexY4uDHuP39Mic5GtE6m50n4cU9BNQJpvSoiy5mm6VPpiH6U83AhgKxLOcmLTw2y9CW
2kB+WzB8/KlsyFQbknrE0uZp3xB1VPaE1mPn0lOfXD8cHsI0SYZdkXlNtYobCet56kyaIVzzX6MW
abSO/ID0ownk5BaeaPhoiC74rWVWvphzv4+shfL5klCht/pNVBaw4RMjq9dmO5igL9pMAb8xKTxw
rD/LCckWeyYNHCSvBDet6sIXhffDQtUoLcrRo1IEW7BIfxvDOH+qXkWgq4UF2i4ntJAOy6YuhwYx
IRZONxbujmlrupDKZT8I6dMOIZmJU4WilOMs0Bm87rNLonE/24vAs9bQkkzd+FQIYVJHEhOZPxi8
VoWchvskqdAezKFeFobZiTZVi0wZoL2/pwEOvbsJeLZlTvd+zrCpe7FvchbMkFGMPmf3xEML34G+
cZdwOiV0nC7TqPD9dFW/7oEd7Fyf5pyj2gaHAAZYpSb3UkF+2A7VhPfIFeS2usRf1bnqvsn0oN1c
FyiRS5J/UjKuKLpo2v0QVruxt6jZcDJbj6PnsDv2ftDK9hjVOwebR+tgYCn/bQGDW2Hk9HpySg7C
dEY6JbHX4j9tmtO/30E8PArtBgqwZ4TVqc7KlGNCYVP5ljAv0NhtjYTfQVBFerOdOfvJeC5ws6uh
eW/dctibXToc/VDPn2TxPphj+qd3/Jo+oYeXfknqi8FMQu3MSjlv+sl8oEeQPjT94p9TIefHrLOo
/ywcbTcL1QuoAo0Ur0jnaDCWFRwd5Y4vIKazEyzW+QiuMQEuPRk0TxGwe/awXKzQTai7lOyvQpvm
qSCrlM6dI87+AsbH6G1vl2dzcA1rIztbtRQ7izb/2uL9WhGNhJl3QSUZp2x2PDNGUxoQMx4qhKGx
Y0mSflHqsUGK6J+WhXHICxufd4vvdDCQFk0LtLl/5CDis2vqVVq2a6LuYXxDkXFYkfO26clxKejP
/uMH6a2Sb3P+H5zC24rUKbde2QCOThO/hPtKkz4E8EFDg36a8FzUJDkkwUTEKblspOWFZhzsO8IM
6e/Ny0kqImpqiQCLYoFa9yPFAoR7EIgk/PiMI94+cV24xA4r6+I4xFmQo4BAyIWYMdkJhHbR7aUp
SNuJvD+EolPtayAiBBlU28CCHMcOCPRzMZSkqqFqaMN82LY2VfGOh38aW386yzwWVASD+ZGNb7n1
gyHeEqCOvl3/Q6QlU4tn1u+oHd29O3Q4iXiRVqO7WO+8st7atML0YLST+VCPqdwmpDmvR8sJSLBE
cmbXNZ0KnxQ5pBgDUp45K7qvJJf5c24N8UckSWlzY+zOQZbYTBkiPCVd2r56LvJGI7MgvFGyAxxj
Gfsc5+8qpPWLQXgmud7QJS2G5/RkDv5w6v0uwGbEZLUXYobnRQWQ9r/K043yHQO6dFBXTwisUAlV
NTvWphh2qfI+NA4Y6ckupkmakkhsN8GD5/fvM9vYuwUGTO10eOkd8EtTfQsrf+9pLZ9t/Bk6j5pZ
ykJTT076EGYq2SSZ82FG+WfdgpkRqnoPBBA9BGvPxgJ9Ke8p9mcFFBXznnr+Y+Hmb33rf8IxP0qn
OvcivZCC/lpxTu74c/RYv928XwtrfOKp8k01KTAkCam0PPk2IsFoyK+V5e251CPnd5qyCW2rVO6W
wSSSIGx2kxNfy4yVO3BarOvqRYYZJ7YZ3FCSRC/5TGRFByE+i6dXp06+vCJ4Fkv/pTHSYkl2/WAj
xvRxlakDEpqLN1aPFW1gAE3QHPOXxYzvdaEkiuGhozZDzXCLlvC9kOMZKvf90kYM5unOU+2DNovX
TqVF7mqLGIks3CF+y+PuqJMCOtgXmHWJQIDC5nXdU5W1D3FU3wcyuJ+jCCOsxN1PjktYw65Cd3xn
+WwuXJKC++QwW4ja+TFosta9oNFB1mY0JPs0xlWHDmOVmVSFjfmpdZvf3K2f2UxgUAqne6Oyb1bX
0NePzvouTXF5FcwXeJUV5In+5JE6Mcv2TBtyH6nuRwYkng15c0wjC2Y17hs4miXpxYqC95S5aD8b
dea1vCBc+jMxESWNyZqSPDJpxbR7k69sqE+qCXinHBaQcNlr+H2RWY+FNA6idw6utaDIIzXAyZ6g
/OymkeBU5Y2IfNSTCYagd7Cha7Al6a+gI2Foz2AeJGpEQ4WXsvGPBKHcopliDNwmfO682AmFLWFh
viaNHFTQdDOz+Nu1tE2yfe+b+BBm/V70ILrrAHteBeyv4/1NG06nrpdcexIT3T66SNdbGW2GGibY
dm1ynGphQvuFYZG6L0ltg9Ue3mDrkGk9nEMtD1TepbatJ1TTMBCpkTPj5BTui1tAJotOKXErdp+o
Q3UT2MaEAXDUXPmEUtF7vtpJ9tpX42emA8Lq+DaVyefY9xfb8z+wCh27DoNhLV76XG0Nyz2CsmSz
2DxnBNw2BI6z6hEaqTb6YphUdor4AwSAX2jkN3GX7YIYP7ZpnHtU+WM83pba3th1twtQI0622ke9
eOg6l7PDQHWxBOW3mi3vY2qLR4beW85GCX4fryaZGpa3WzguxZ17HtNiF8zzIRnCixnROo7Ha+TN
17EGMsXXO1ZJOg3qC/juBkoRZ+IqCauDQMwiLp3fwMqe55Bc4zGxrwWyaFZSZAIVHyIjvc6ZITXp
FDWzdfZtZdCYR2mubwLTS7Fu6+RJoDEFTWlvdEKuMIHtJeWPib/Jx0Xk1Z/tkLDfVx9dLf4i0/jr
tD13eb6QN4RYraamVAJYhmRpPwUNx8pKhxhmJi0pY68swuNIkq06hm3bvtG4u/Rpw9rjbKxq/MJb
s2UpkXfczvEp4x0/tGX1tXBD69zcpZ3/71MNoiQYnhQzjyGPnwvxV+7j+6ce7NfGpzKw3JEmOhCu
Q7d+m3jzvvc5CIuKpB1hvXS+wJoBortavlK0hne4bzdzYOIG9nsWCfFAZxX9X/7LCByRS2sQhk1C
iV88mTqOUrY7zxuJN+Rh8LmcagKL7+1KqyPCAxtIrciXsB0/gJsAK7g38bmg4GoOQwd9y0MoQ9BF
QDeGwbFe5PwaZam4iW4M8DNSf9DY66K5BLa/m5tpeImK+i21xKtVmbiqsCN0yBVFw6sEDMKb01uu
BQxBi0o9KIL7vqJBF0kKs2Op3gN0e9K3Kntv12X943izf1sCFAgcCC0CiUV7S6Qpny2DgtPGiSJv
QnSRjr8lIVxbfmWJfgbtRmKHWK89zjpVF4/PNd0XuMcZ5M+utbz7svfrzVjb8CZac9kQH9kQJjSL
vR/M1sEniYkyCB3FsEPnmTpBu29Tu93VTmPtvC6G2iNd/0AtJd6TFR3vZxQIuzjyPXSDLv1eM88O
hGOV28zz9Go/5mgNa5pA6LBf40COuz5luz+ptoQIM5GFLi1v49MCfkq6UK7CMM91V6rcWmkf7ebc
QXKTtZ1O9v4OPNoETu7ihwLWstMVwScnNIZNpvqMuTj9YR+KnS4ZsmfhkmVw1+IOAAJmo7nu2KF9
mh3FLMNt1dr3bXbfHh3j1CcSjrPtQKSHE5T2moZBjGa9iq036RWQoVgndpavb9zM02oHXHO5GAy4
Eca8SrTaTRakF8bN6B8xopOAGFscZKbS6E59CVdglXcR4PooTAp3nxqBs58LPM29FcjjlONmGKPF
2qrA0rRloz/OTl48w0vqUOF3KJz8sROvNpQqAscx2tGr8ym3NvlLxuWZ2I+SaLoz1RtxxRbrqXRa
nW6t7Bzf5L5pnFU17zP6nrwv7XxOI0UZMIRSTpm6+UaJsZBjRbcUx0C1BJgejH3YR/9Eb2CsZPah
RsQbGX2m9hB5+RHZIcJ/wvM8kKvdY5e8ZcbygI2KIfI5B9POJX6Vjeaqmc8I/e90qbD0KSXTpo+f
vGpaG5h+OkWSNkqRBHCbYa34wPyXb6OnnTZ9fZ16PPfE3MPRKd1XQcr2RFW8L9+clFjLE7mFWcSB
ziFTkNjibASfRjRz+S3np8X5Hrl2j5Q3ghtWcB02Jj7NEcOkQXYqvybz9iWxDi0fgc9IpJGCXtoT
P8hdUt5XmNxaQdjPmeM6bnPWfWK4SfU12h8vRSTz7y/c5a3j9rTcXmvJ0BK9cZcL85WiNaFMx7B9
t9uEwtK3vu55Qf5F7Z/bNQtIcv9S0lu+vSqfdH3YSa90tvXP48I6S+ym3rnTF1GlxUNL5Tuwwm0X
5yAl3C03kR+LAEJfIZ1Vr78KGR7wQR8IW0ee81qaf7lpYdMAiX9EdXdXY5is5T3fCaBulY7elmsM
iBvkgvVYMCHzo3rwjDMXURqoD4d4LZS+JG45z6bj4NPWgx4UaXrg6zz7wl3hXvKPodYm4iKA/D4j
x+CysYzGFFpNAo/mJ/2kGV7cOhccmCEozqrd1FIEEe+MOS1sYWRqrUKSf3HGWPNlJRt9/jDJINLd
EKfpVgwhBgQoPZ4NhP0Vj01Ov3OCoQHtu/4R3No0/8rYgqiCvTK7Ggo2zCnkYmXIES/GwmdUvDp8
nbfXH4Ztm1g+FoJEzYB0FoBH4gUlhUNYJBnNJgGmBA1aI3olM9zziPUjY4Le6SdYYhnzELOGzBEL
HFS+IYt55SL47wvYbs49CXsNzsxdE2Ku4YeQDPXfHfWS+V0/ZmeGM+yDVDD/cp+rZEYZ6LIdeYgC
pmdjmRiZ0BNxHKW84gwRPjdXyWSli8/r/wav5X9HTF78E0+TEcYQ0neXZ6N/KRfL6OIrebcYGrnw
eAxYSb0JlApAEL4LF8egXhcLGcSWXSZCQkRm6tWYynvetv//OKwMd50VUkW+Yb446nHPqyK6v1mU
32xwuLK+9HlJPYW9HLWlOdvoeUUp56hvRweK1W1YY9pdEwxnPSsFbH4IRuRvsil/gU69GxyOd/MX
nzweKPXwbbIL9t7wRgOQ49mjG9m7/0advrX6/eCiufzK+uSLzCjY6AuPhUBwiG2ICEGyUsXQbvT4
X8xTbviaibx1Kusn7vZz1bU3g1ro3mFenAcCVQ0jWs8iQovN4ZD0PPWllgW3jNv/paN5qGS4K4z6
oGcOs8H5pBMUEewIGoJQQ7qj7g/pLzSz/g8n5S2m2A3/uPHTEP3GAkFW3Rcp3ui2vaoi4V2my6pq
eujVfdOrtyhmZ82EFvYGGT9ISQICHLNY7trG+PTT/jY34Wvoy1MX9RunD18Wpz1VkfFgEJ2bLePf
iTGwVCXetTp8DCQD3LT7fcftXpRaS/JOkCpTr5LDg+wn4prVH4W4h3Y/ubxd8yeqrHfXoCM71K/Y
e75lGBLRavdrPczFMlLwnAnIyfcEKG46yVmfKxZujwWtvI896zrYzYOBEYIos7PNYW1slmvnhNe8
tTZycCB5m5dJNreI8+kd+Y8nIjs3KJTxgtFM/jcCSAZw7PGo759FwHBNTFDbqZfaoVkJRmAHhcPX
hVdMMVG9TlPPu4uHpaTVTxePlBta4KA2DJLoWnLvqFX8CVL7Eif+VxrIT8xrm4b5A7/cOY7RHzug
Ve5kid+PGt1j4iRUZJujTedNFBl6mPLeKgoiQeTWxPHB20nfYYlsB800T2oEWuxKb0fC6s7Nkp2Z
2BrlglRO+s9+H5PexGARdXNPf+syZMFRdu6G3GM6aTij7FqeVFtTBgnpM/P0yzHcYpXE/Axitwl2
dom9FXBWTsIAhezXUNqHMqD904cx2cuwYyLrOQoRUrU5hxFUWiweybXJbTqOTfccdUAgnQLiqO8V
NeGuLjdyfgql8ZthVloTsc183eqiZUIyNHvINJtOzdTt5gy9cuUEf6KC1NZxLL8NfEP6y2aSNtiD
bVKjpchcbiXnvx70SDxaD5B19n2A4G8uzFvGXoPSgrHuZuMeSD1xT/ZbBcGkNZznTKKbHmmo0YY0
8bmhTTqIAaWPO7/7hCv/u3JvWGeNeUWovev1+9nG9zFpo1hwh7X+9ZEATA7+qi2yFz9FEjrLZ5Fk
kH4ZHalHszfLLhHiYNUaP4RZkb+AtlXZ7/YQbWslD2DPMLwRU2p2HjYhXB8tCxxAXgnR0XbL5zkw
3qKy3CSB/hjhcca2BbQo2blRu5skG4KI101fUG4ZF6fPHoQf7xC+Pfh0Od0QxqdfXZes3mOUOtuB
/7C408GF8Bio4J7z07UJag2k+ZSJcTTh+fokgiYcvZvY3Zi0c5ak2aum2hee/ccpjBdUBj+t6a5p
zOmz7JEu3d7L1dnxXhd4dzEWgcqj2wZtwx287VSk22YqSuxoamXZoLvr5dD43V+2u5uGzWLXI06V
gLMbHSjBWI969mlBddadmdW/B56MYB7Sdl/TCAcP5n6NYXW0BtKRGkrPbp9+jBZyY5iFVBzNtcE+
uwhYwweJP5oy/pdnMF2gIBQZfL8Q+yKUZscc6JyN1s41zQdQMRTrIvM0lR4dJAjfydCcrJDjpK+T
zZAH6s8esC+MRmOlqoBzCBFsQA3vwX1SJxkQRolLjWLgzpTL2nHmmxuiJovbEWGIn8FVaJvn0qDy
VjpkIxP2SNFwNtS1cpJ904UPVt4wuVA6a9G1QzoZsDNiKEhCao3uFF4oYe0nCpMhOSGE+DTvtQdA
FBfeLnd65AoQUROKuUMZb3zDvtYG4h1GjpsivpNyR+0UfN/04M7ZR1MVz6mgXCnzi1vUhEDYBemr
gf3Pd96tlFnvi3ShC899UkQczeiNmwL97LmoejT+7eeU0Q9ZXHSEbviBLYwqJGayoXyM1a0LBRUp
mOTZDNS/dA6BIw8FzslqaFdd8ygzqJr8elu9l4a1LmRzCIJnUoBxct1JZs96vs4dJlA0d57ZPjRJ
9j+Ozms5UmXbol9EBCT+VeWtVCXfL4TUauETk0ACX78H++3GPeeoVSXIXGbOMdHE1rvlKWlNlzVH
dgIhN1FJqPDP8seIoIs1pjovj4tBNE3H62OAaQ1wAmWV9z6X/CVs7PFesjEDfGR+fyZUG1sfiQK8
bkPH7kGHiJJ/VWY8FpV+VhMhX96rH9Xb5WusCLfoZ7oGp8MLnWPpdF3CNeNNgfe8mgs27QQRoTcf
PPMx46aurfjoeJey6q81wQ4NIyG7Y1aycH5CFgJFSxoCv6KZte+o8zZ9ZUIxAJtjoXiPkmItPaY/
Q3dhGn72a32K6ivu0VPE8tNu9XlJe6OenRDHMDYP6KdcQ23MhP1ad+GFuwagNQs/3RgjyAMOq3SG
2UUy1IMpWGJxWcRhdw044uoGnkaM7rpmcoV8oS3uZRIAjCn/1BJx70LVjObnBYKZcsYKVZ0tqzyy
DP8Uw/wUzPoeo6MZ64XWY32XFEnR5B7Zap2411Z51qOX6eFlhCTk5OjlLks29mQWFyJ2z7ES10Tg
m2WFktYGlxS30LLAIATMITGtbp6zbvwAy/k+dOYHQyBUDGhDjLcpJhl9QlsDcc7lQDXAeWl0VXbY
PQ1deY2W14Ed0KYq8psc727OKlA1D3ZNClLmwn0IHogZYYqNyaVMNnjZUYz8y3p6WixTcx/cphEr
TbM8zkMZvKqBwRNGywTVKwpYxkEhFquG/WpG1pkbRZsYeaszVSlyeGgayBaXL76lPmFADfFHMGvh
acujjI37V5cApLYTYK/ONRzkxiMpe9BgZAzzmQTdnaqXcOyZyhtPaaSPbeK8VfBFp8GBDnz3hQA5
V2374m7DAQwhpggm9SUsXNIXX6DtPqU4y0JhbKtQblF+MAknqTT1IWAsXQluef48Ed4JOJ7Pgy2Y
uqW00V88dQfZtcnD8tokIA7GbLrmNYwsLs1Ivo3iHQYZbcdh7sgRm+YdaVIvfWdszRH9YGmRnoii
kM+9VBoGdVfP7dkSBDD+v5b1vxAgPUSjvVMscR1OgTJkUVdeuFPXXfsdkL4BKQ6QFr56fsVk/q5L
HDO8RpLSoBDhfvkkphs96Oktzt1dg+wHWSB1Cvw/r9oLm1FLZO+5R/4n95GVfnfH+ZgNJTpv6zgA
oqYm15dFjLV8z5paxuryzcBjFyIoemB7TchUiSYHD1Pqbws+PhY3Zp38xEowpGRf0SCswEE6Up3y
PEo+M08v6OTD/1/ukOxqUCcVEnuXdgOTormO5++yCf+AmQhQhbGIx6FaOS+pb22zsvqoUQL0SH0E
px36EGLLSNao4bfOyGWDrylvqBMThW6se+eJVtzDzKSPy30syM8QibVeDpuCMzdfrLkTRb2AJhMw
XrUqPFiemVNkQjhGmWVxWCZjfLNRdlBC6Fc2h4vD92H569gkpQp9iTPnwQMqXqHRSpvgyYswcpCa
XXjjEm1HoEGOKRaZP+Lnkq0/rheoKCYK8mI2//rS22JbCIA6sf6ThkdMhV7Mj8USjSF3dDak3tps
pY2ISpYAoVfBkoHR7D4xjDdo4D9qlL+ZI1PyPzy1A36+meaCV4thexby6oaQ7YKDBp9V2MW/vgNt
GRQl7G79ZDveP/L0aCnNAA1FszEk6FX6tDQYvvkr3eMEUtBQ0tzGDs62sWBCZlmKKZRdHZAVXvAj
bwKsfnBWDORwQJkSgQBLj4qhIk6OMP6JJZKJlG8JrMOhMMpvx4NVEbjR3ldsvenXpx1IIQTr0WNI
uNFahNV3M+NRdwirgHphMk7u7kWoHyNI8ZtmWTk17p2k8b1f6FOekTLuGmlEZDgqoiKmwVH+Hlfz
uxtn5xx/EChCBpXuVO+Yvn/C/nvTZutwbJkNl8n0kw/6ZmgfuY96IZ0dRA4oahZf/h6347pS5msT
IWJsh+KkjZzwi/TiOebLcpyyWfiUfbyxGmeL1pIvYzjZefyOqetYkxTsx+Wl0wBhOjbNVkp+dNV+
2q36ZFO/S7N8r6zeWxWsFmuvI6iCAplaIzotnDSfNshpKWkreaubaCUaAbGSDXilaKKGzr7iiIQy
NFuQi8LTnHL448dCvgzRL9rXeXNg0s1Ow6KuSLeelRNmHuyHIL4K6X0Oi8unQgr70MCFXpuuNWDJ
gC1SCAIBFpVeaG+GIIdhR4Mpoj5AytXOcB5cAKuxvHpYL4ZogOcVaG/V0hklDXCqnr+H40JEpJ40
SvGZpiaSci9kXa685xnKdW51HBsWSfOh25+bJICpEwJJtFfF5L8I3NWWDn4lAa5d2JPN6P6t+/lg
TOLqokLKrPjDFcU9L0IJhsT+WySQc1qzudhRsnHp6RwdrIG5vyWNokQZpQOdrfiBZaDOVj5/BxFt
dt6GaAGzhlxdX56ogVciLN/cwCBoFdJdkRP7iHSYJpvBV2r+miauSPQhfIj4n0kOkg77ZgVW4l6z
v1IpzHQwAaHHI0jqzDtJr5+za4/7RJJRl2r32zbHbRIz12ROPqybGgB9Q2HMXkCtrTYPHrRy7gGC
kfU8+uz14hPPKAg2cWObA2Q5rU9m13CKMBs/SxMo0FB3f1PRBLuEBnf2GcN3bOJ8uF+MzJvR2IKG
2YRjM5xmz1gvIwT2/Su9MF9E515DqY66nC99Oz07nOxu2DwGNbqHgQYJieIqadHghhAttFk96zhY
rkXlYuLKiVB30z992P+BP7t3AJoYXK6wguDTDvm1d8TJhc3FhJH8vFT9cXMsjj35D4RA9USmBqr7
ER0hbLRYBXd9aPm7Lsz2MQbPNC0BN4GL7mI7WNsWOIIZnlJgvHZ4FFBCJNWuW8TkI7EPD0q2wBMC
dZZUzz1m5LDyriZzVVS2xzxKTxnnXRUQeRpG+j0iYbXou1Pblr+Viwk3Y8xOiWw96orlJdV0ndWv
ZctbpXG71+zUpqraR0yaN+Q9ZuRpjkBYeLmmdCLWKW2fZOFiFscc7CVfeV3cUv6oDLxpwSwcSK7u
2GuZ47vjg/KNeUm5YCm5iDz3nBjqDzFsc5ucNTuIcyVY6dnJj0EBmxX5RYy49WlGzYL7DTnRkVUm
ucJ1T6nqKMDFliJPwetsNCfjszcWtwizopMrZA8CjrMzo0UnUHH5dgdZ/HRO/C+xvbeUkomKoeGW
MkpO/dpIfDoYlnKye7SG7gV7MlC5HkPc9CLy4jGtvEvs4ZSk8G2kS4yT87IwUMfMf1s+gcso2wIj
Zjc40yHuLRhYtFyMyJ0diR0nD/IXjf4ajwH1XnRK3fZrKWFirzjWwDNL1AN26aGDy/dLcck/jdN5
h7djU/bRJqnFammOl/ciWqY76AKTytsT97FxACpbab8aMQfy+xQn8sxOQxJcHETWi+4X854B2nwY
SkAkyC/USIixSXZqzgYq6BJrlQvO0InX3JNwYzkIkp5+iZ5hxtGAW+puJAK2O/tilXwsJbJtONim
Pa66CSV6gXQB0xP04+X3EBoAXOei1SNDsyY3MGT5ttT4KrvaxlsVE7eHf3BfgrRaHBWBLC8N9KST
rry72RSS5rgBXjk+Ur0EWjM7QsUu7J+M2gKL0QtwqDN1oxtXm0jbW+juKwF62i2dvWScI2hi57zR
PyFduIaWNWnul6BJ931C8V93G7P9SfoG+lfPXjncR2l4sBy9BU5RBMjntI3R2KPdqJVJ/+msGqs+
TgFI8u59qXAp3mFzLVVVAj8vv1k6/vQie2vz/5fwL+2oW800aNqkZ2VN4hnwpmQWc5Lh+1j6wbgI
Nk42HKQwN1I3n6HAaEan0oXTY9XD9uCnt66kbEcjPQ+oc+yVFdY/TgrVbumj2oC6bJlDpBSrBS4D
Hvf4ZwzSWxf+WWpMQXnWYDBg7g6O4h2jEf8NPgm91UiHyib27uOfiVt0vVVzJsv+l/+MqADBwzY0
NdBkGwiKyclReBCbInAsvMAgp6i9RJdu6spdl/xDy0/kkDlOnOgDI4HMZNNn0bWUnDpDXV6VGfJc
DY+IcMpVqlCXLOSMSEQss0fp4/Zw3kKSzh6MhaEazMBCK8q7wMD5WxOvhVyvtp2tnK19Z6jzFOt1
HmOSpzujV0n381izNV6MxkFyGLv0wpzzBQ8RvEP1f1e+tGyYwK8T7VJcc5fXGf/r2b665nAmVmQN
C+LKuP+Pl+ELoFdsrfcZ7oXvg1q18u3yXJfjXfBot1WA/sY8qGlkvuPerDx66qGMMNcyrXrtJdYu
E2P+AA/pqrBP+MNwdQfQCAkq2IQ5kUbZvTxR7OQfTECXQCwojE0OcoqTnrgpCwxBGbIHYI9QUsD0
8tvN7HMduG/umO4wmh0K4d+Yi1IUp9496/IL6L1X4EAbtynfOsCEZaIOCoDYco4MUbGHg/dTVupm
5vKZd4lLPSIGTBvbzGz+wvf69gTvBR8LvsuKi3bNf7ZCbLGRCMwB3CJ0/KdTe6OUe8zQOtD3+h0m
mo4PRKCKorjoye8hFPrIK8Fwv0MgFDsMpPGGL6fKgEB327v/55T29zngzWp5sjLTfsQ6yjCOF3CZ
yMyi3nWcDLFnnKvEeWSuQiWg9k6pP7tu+NRpf+ZS/VgmNAbfoHLUpqC4dbzwaPv6hP7gNyl48i0j
P0kXJghI2u2sMo+gz3zVztjm+ex9gD+19N1/6Vijc2zLv4lgB+4mJJ5Hcw+Y1BHphv0w7rjmFgUG
DT0Y0SZNf/qeCVpockQR+ILGiWwBTsWKiqXgLzlz+JoFmZFQ+Ahj3SjJowM069unLsJcjP+TQPve
WbdW9Q+LGu8k8N1BpefALs/IkzLKQVZwdDv0ZdEI9sNX/zKHcsZZ9JUg57Axxf2w7l2P4ROIWvke
mzXeXFYfjI0H/kq+IsPGD8KVVIupZvBQD1FTJP6wteh4Ay46N0t3URkeWj6VxangyfbkW4B+nAAw
cwQgi6dHK6iJ0m4vRZr9TTyM+f4gfjCR7GKORtEzf9TxN7qBvc7tC0X5ij8BSxaiJDi6jab+UKpH
7IiNg8q7GAcG3NHWc7otA/nD8rWFqIwfZGRtTcv5N8iQgsB1iF7CG+kMTyzXHpcx13Lt5TSfkpM3
VdEmKlAHeCymUhw9Jr/98j2YGjNd55Jz4yBkrb2FsVJsw2a6h0l1KmoXUzez0rjbuXn4ZC0e0iCF
Hmv358RWgIYnj7JRXrTZw9Mzdok9oKpxVqVVRWuEqDSf2byqJdskPRDOAOUXQGNkuu+G034tU/o8
9el1rZUox0uQFAW3SPa3bVIseRCIOCirqP32yvKFeHj/Ye5Azwu9mazgI2cgaEdI3nx0uqwY4Gvx
uw/GsOqa7O9yyxq9+8lzv0Zm8TBLfJG8p8v6wB6cXd/7CFIGQEMdMriwMVf2csGM88kcjI+MaDA/
yc/Uj0A9wf1aicfwGWqgbgB3EXC4W3I4ZI2IkurRZGxX0NaMVnR0RhQBXK/W0gcwXcdr4+MfgO/2
DUGb6TJDS9WJvT95jAgGYHWd0BjOKbhT6QLCZlXQBPnG7ptfH4EMt+QdV89m+fWcaEIuZaDtAgy9
aip56Kf0x6jQbXFNqib/GmymYdbItyJa88NQ3jUO5lPR1sz+kJHmwbXh7WcKwcLXFs6uxgKxTDhc
phsFAQYPSlufJh1/xiAIIc+JjDdWvvI2JohWcF6skxGcbp0AFFPAqQXZudsqwI1lZQ2BQeNWZfoZ
09jnMky0a2Esd0DnmEfTMJ9i6W+rtqHMQLejlmmdzte6CHehre8W3vqsm76CLvsbVsPXsm+DqHHz
Jn0M/OEZrNohw8tdhcUO59cI4KPeo71epOmAMEKMFsGmmqGiJVynYX+ys/ykdLHF6ZPCPMR3Gxxa
s31HPLYn4A6jpiD5x26Nm5TdU9a69+XwCblWeCNOgx1uii6AVG4Sc1TQJ+bO+EtH+uKXAmoci0RO
zOWd9Dhc/Nh8dHSN7V+C1iiEl66NeTo23ddsA9Yb75pQXL5c6mtPvOqA0yn7ymLADolmH2k0IaZL
5BqcgJa31BoaXLEJDRVS8VTfLH+JMtEJcgt7RLOINwYf2KkxxG35BkTXHbQan5enoFnEdzXWFsp9
9zUP774fHzKOk6z6VYP3QsLlBjQcS/Aw2syUC16UHVRbPjlh8d6Y0l93QXif5uHYdfXjRAIkLZVm
mjpdxrQ9jIOw6ELCtR1Ru5KDND2QAX1tVfVhWX8DNV8SXXzOzDQkWKmcjbgIQJ5bH/WMDcKLj7Ki
M4r8T1zFoKQlJZhnO6g/LFJZe9iYywaaWiXCLuwV4x4DCbtheQH+/zrkw37q0e2xDoia6abr4BzV
ww2VwExwgZr1oR9Cdw1e7KHtKZ/8Eq2RVV2zKb8kMRDY9ltwWTTtPYo95HSDeamI2IiCdFM01snr
o+epdXejF9Ewqc0QuTtt6ic6iQNfJiaR/skW43vT5ruhbtaxKPY15nvX1Z+BO29wpT4Jc/y1J/Pm
YKKuZ+oXx45/iYKTyCFIYnTC66jZtrUROZvhOs78E7+NJjQbtcPEw440IkiZnSOaUZ2zG7D/xJyE
oRy/TKuR6Nmrz4a1Ymfqd2Ua//KRw20oknOHfKfGvPAwMc9CTn+VgtOGqdirmZXnrFOPLlgEjCFw
4kBWBLZ1NPnSZI1gbEivhd9cornatkVwnxL7BbEdMorpZ6qKWxxDSIyaQ5uFVHXOPzz2cBYcWidH
WhtiHSlvXfsSdtURXektdqfXzMZ7Rr0Y9lCt7PptcmDL0eyjRXJUNhIvkCabRXDVoj0iuonhL38E
G0FObhhHKYazW4ZMA1R8n/p8yepQ5aPKPXEsenISFAq1lsLSrdoXhZa6jEgd9/3/oz8uTUT4ICqQ
3snfgsyAUDZPa99IylUVjCd/IgduLtHvLj+Ak/VUeeVCGmjOjHQn/lfNvp4QBgcuwrljaup906Yk
NxTRJjN6qJ/IBtT4GEQdpJgOeRwYzkbAZcS2rLHaj+m6au3Fox6+umL8yuP+ZZ76q9+mb32vnko7
eAIWHT7UznSWur2Oi5sjgTueFDudNDASmRfLHFqjTv7gtRXMVyJOl/Q9SMd73QX/6rpfJ2oZH+e4
qkXsMBXlr7qucuT3I2kDdSdZ6WXcMEUW/JHjtE0KFLJArFWZnpxiZgqJn62eH7OI6K4l8j3w/zhw
pGyn3lKt7aoZxLgwjSUqQe6J6diNrGxXZjlfebiIG0G8hTho5HHLaJfkMjD2HPSF8d4Y5cky5qNV
MEEwerUd4szeFFNYEU7b72g+tv7obnh49ENl2melRXzmdPvwLYm1faRXM/RjDNTYiNsT5ue11ZjH
Fm1ZZiwNeZRTjpTx1Zp5o5YvDkv8anm7cAssQLE3FdjnMsHPyQ/XDurqQT23XvgSSPVkK+cYp/4r
vVj85JTZDJiw3rqR92zhKMSlfhr6+O/Udn9n7XoILYJnaWGxE/a3M5Jb4Rk/7EZPGYBZvp70MifR
qdQueFIgLMuR2qFwuDYRtNjUwhvuksqG0bz57Ob5aE95v547RdhZoK6QYbbCtA7gG+rdLL29xcXU
z6jGB+BJBcCdmmO+t88Bupm5StNt007vxZi9aicnc3Oaj05krCLQ4S8lU7/V3DHtB/hpwWJ2drGt
QhYfwI6gCv+MVMjcddRViAATe/4zSf9fVkBSThzzpwV54db+Y2g4jx0nW5hDXYyyT5Td96pEk1Ij
OANFgBVhILeXXRjaluhNzeoSivSYFTZRm7p+KhtClBuje8vS/tiiTVpe1N51T2nu/nY1DPrYTUBZ
Zj1mAveoJoT+GN5xB0MgL3nInGHp2onjClMKrkV0FfeLmNGBMxW0xt5D1iNb9zR54U4ohCmt2a+s
yt5LID6W5tQBYLDPuplyG2v2Cs/bsWf8JOPizZfkGToW6yFEZ53XnbvBX7K7+pc6q94Ku4LWOz1n
9nDLwuIMwaVDZZmHmPAs8zABe8a6i5vaQOtXFB+F7217pV6iDAGL1z/H3VTuF8HHKIqz4rF86D3v
n47nv1FXPlWBtXet7kVzEHgRnEtlbjCOvgW9Pnmh8aJKn3w0fVauS9iM/RVkOVoJTMctAIHY3ymv
I0bBezVxeS7ksTNh0WQUsZnpUMDH9dto+m+G5QNLLn/iRO4HfJzOMG44XFaKV2eC8Mgk2PsdeWya
LjlaOVmEQF/WZT1MaGw9KIwODHJkXe6qalL0SGieyoTVrgClhComXhTokr5Ec1yPifnbe/FaGi5J
0AKeR2WAXkkNqAlN/W33vQuV1XpivwvnpHBWjrYcKgnnRfq0G2FNdBt2vtJJLai69qv0wk2eM3nB
IoMGSEDjkbe0clgAcUIl5MZ5E6j7xFJPkxk4q1DYO3yFh2lazLmRSSMJLIcM0LNM/Hd2D+SrZDiO
7O6t6bx9EzOYjZIKNWrwpFot0JW620m1sIN1zYrCex6mkJm6GgBE9hC55Rn/6LyxGcW0/Ygcx9qO
lol2cnyfhuJlFmH4MKAGV4L4keVhsBrjYIjsRtH4rwuL41hnf3wLALMZYmWzHosyPQ+SyVgwPaqI
zdXc3ErD3wStPo/C/QTvfGjr5mZ7dC+9C9gg/9KR0TP1t59RM/AweMO3qLzfOAiviEvJnM+zU2AV
axu39I7Z8q0O5bUncJQrRD61i4y+EAxt8FTwnsBwKNJLOmISpXqiLp+2vkbDXKsYvXI9gCMLgm2C
dZiBwt8ST0Rg23elB38NXXzLw3Fvm3Hn52geiKmLc+sPVI0TcF8FElUe/LC85YF+t9D9eUN2sHPk
cBizANRMRytstrXbQFZvkntaj3ysFMWcYFFTC8r4+qgF/qNFyVF1L0aOOHaiRxk8tphZSI/tK3UF
iXBOwuLmltUx64tDmsrj8nmWr75Cz4Os8weX2NXK4+eo7V6JZGfgRi4ivx1quH2igx+0NRZygOqC
P+DXp9RKDflIAPD38gOY2hytujyOvfrBA0icAcMuoFpU03Yhb3kodlMpHxe5Kiv2V3SwLw2ZFiyF
yZrlYzddQ1tPaB67+bIOILrI5fsXDHMU5ITJ7Pi6+XeW77OpffJrRrZmvVeE0Ia4isZp7yDFbPLi
PBAxAXTiKc/KI8azU2p5LzNtkii9QxDWT26Rf8QjozfLDqw1SgJQBmPvQLxtF8nU0ZhZjjGC5x2I
5mhHYMe+xAqD/ndkCJf6OApg8klmaKX6M8MHYrj6zfuw6bE9k4NL2TPmuySbz7Vrn5b/m2vz3+T1
xK7Wm7xQK8xhPyjWHkNEoUPYXvPM/o0LQlxs009fGzmoHcfaHXrdtO5i672GOPhpBbVL6Js7rON8
+JjDdHF0PJJtghvWjxQJ1IgagbYFkXEskS3k/HlzrS6acgpbvPNTEOOzDD/StN77ORHMeG5to9yN
NdVy1O7yhF9gMi/5QL+sYGmZ+UmkELrFcHFk+STsAut8teMHb8NuxhKe7IKheTJMa28usDX8jevO
x8kKuB8I6og6Pc1Pg2QN78big6Lml8AH6BCQXhvvEbwDKQUjFgO0qUwrpm9bUcRzGn0JyZyMXBYb
KUD+aFjBJ4rHX6fm0o3Z4JTGuBI8qchcz6MOdmWS/JkNY28xVoyy+BjkxWXMqlOMDZOd0Xb5VzNk
65brbnqFyD2QhyyersHoXzI9fndwDWDDZpvlB5R+/lRbmm1H8Vfw+NtNCkm0JGRYihtb2cUYyvbW
LPEFydex512LZIuaAWnSw0B6zANW9Ae3Dbdjn94mFZwK7oPU6ReyL8O0oP/Ntas+pdU/Gb04dExS
sUKDihMIImF0sPQogr9WLvFoTkejaHj0EpBvjpfdcz2H2+WPV2JH6clBG/KcKz8RzzaDhTKBXd2M
RyAo6U578l+dAVUBDttbxa2bZnPvjdn3yGvG4HjF+7+dc2fbp316MTzlElBWf1HCEkrWATRofZZP
ogIgmP0ZY1A8ftYd0I4cTMzL3DZVdp9QcfAXLNe4+NeZ7wKi4ipAlHcPU/drjun3Ld/6qdp5H6PR
Y8fCcHCunRIPLBAuyWIhwAEIXALUBCJFLSGKdcwAHiQiPTMO96KAiNDHxjFmzY6gXp8ru3qhA7R2
RZWRv7x8/uXn1PjSVywNnxgE8m/E6iVM/PPIQpwo57Dd6AbqjqrJNG/nq4cZmdDzf9C8op2RsBNi
RpxtHWiqq6IkXUaY1d9itOE4t+2lTcniy91VNzPGzQGtMNdDvtamfoTcZ2iIj4BFFhmYhedlW1yG
+Luo5VH9Qu3APIlIsy4ndawkcWMFtRMXaptsEdjBqsqZQ6ftwD7bHLKWbMMYCH9bUs40XUZ+9iS+
I5+8B4hA/XMfOSSyVx69PQWiek/zZsG/Z+woW9Tf68AUI2FEXK3I6lRd3tD1FhsrtD+w8tJI+rP9
qVyTmYkwQdGZU/ukmGLtAjvX+MGzcEOkE9dZlI0QMZr0mbSS9iRnyS3mhuHWiWGP+V2PFH2ISSOj
U9kNJnbG3jTjE+2+PsvZiJBPVcx+XOyflWbqDFcl2w9a2qcEhCDFUSW2UeKwtpLUZ0ykc8e5l9ov
S0JtdfPSCb9bRRbs6dyK/1SdITZtxeQlbPJrgBnh7pUJg2zpejlOfmRW2h2f/NHod6ZuwcVbfrGl
mwMaMcUILzRAxpndErFOkyIl3XQ3Xj4Ag+DLRf4QZGseCCK+WXo+trHgpaOgQ/qLTI6kCmABMsgv
XuNFK7mESjP6s9dpDJd5nvN+nxKNtC6SEKy7idUgTGw2q4wLbkpKchItiyYg09ndKxIf9uBYHcG2
pVAJSr2fnQ5DqxU5z23H1jov0+ZO0p4NaQWVhDnjmO0iFvr2rIenLpfBirFCvZpMIA9cOyy7hai3
2dhFT77dt9vMmsrnzhrCu2uUv6Bf/kWCr6GUId9vrGrSqBEaxLCJtn0lSvyIHfAIkUZsBwmwgoqL
haArNauEoRv2okydk6j7eD+HuXdSg8jOujRDXE5etop7aa1LQiW33ajTcxpgKqwmmbx12Hn3rfSx
C3g9Susav5kzUeSOQ9b/ZeY7nTPHFQdKWKpIW4OVsxy2Q86YbcAmwLANUr33UTc+FNPUXko1fLgR
cw80gPLAWoo+vZY4DSU5IiZ3y9o2GwTCmGQPhOVku0bHHbBfhf+2Jp+ksxsTVkdc4JhT5sntI/Ec
unP+RteGdYMtH4AKc2AjIpH1Wwr7SlUhog6xEMOFbMEK94mLsH4GM9CxaR4NwzhVsaIOlGP22OEx
fYgrMsdNYNVvWdTYr0VlNhkqyTCD0Mdxyrkhj9CxaEl6zLG3RpPGs7IROH4oM1EruqAH5c5o7hFT
01c0hJ2NUqn9ME5HnISPSVWh8SfxKXcAMnbN1kEQWZQZegXBTZo7kJKZx7wLa3wqygZvdsbo2Jp3
E6GwRs1qZjDdawy9DDqm/9cr/Z0RI/YimTWn4BmclnBESSFNDLJDPLFOsz3XxK1rwo+5Kz6bAarD
XDFH6HzUNygtgAa28m/Y1b+pNyN1JAA5D0YsEOi3GF+x4+DaNQISqRrz0y4iPopLuO/MAEDVw4VI
o53DzJhu7Z7106ePCdXjNA3j9h5Y1Ua4xXFosP27fJG9H207NFBBghmUqMmg7n+7NLllbX42df4K
oOuji/wPAH84V/xoB64X25JzsxSRxNopSUicNiC6zqKebrCjXh2XaVaRb9uwOY6m9zKN3d4r4/cE
xb8vmnVl9W/NCPZbMwn0pXlPWHbxNSfGprKWpQ9YzsEVN6l8OveRK1EySXzAfEpOXoMHL82az3Si
1jFRNoa9sSndBoEFhJN/sPUQ8xc4e63AIlQpxzkW9wlCDTjOQqE6cllcRI1x7xrvOayrt6AIT43E
L2maw5+pwUuj4z+DxWrSYd8+4uomrJMoUeme5jhirVggMWzhBj2M2qUG75qVqFqg3IvePnxPm+Ee
xMaryqzXqRpIRMwudtc+eR1Atb5m1AkfC/MhGaOThU0Ceyj5EiGLHPQgrYb2RwQMMZ3mJpi/7Hw+
eO3MzSaei0RsAZmg3+G6KROmXHl5IV2LyE9khm5ov/JB/1Kwvc7LMi4x8MYF9ZPHN8YeyXqRLI42
UJkK2LrRcTawIbTLAAdfMmlMBXHB/EK0rKnYMOxmYOi9Fkx6PZ+MDFPRCNvfdD9iX3XWS9S7inMn
e5E5hO8RM/LaGcf1JGW2Zt4CWqO2H2s2t2k1MedjuMRWDp/uIO4SCwzkrqgl/gRq7siUxoB4RNTY
bzuV2yCivbZKgXiOf7yoUvNBNSCBlxZc5AGzBOZbirKiGcfzQlFYiB673kOTXCJZrRNclMlrlXPu
LGmM3Ferxif+XEhcLtVrklZPYD3zB+Fbn57DXQTZAud8G9vrhXZe16z78pGnTTb1UxeUr0MCWLnw
sOHkFezKyHexS3hflikJYGgwDJjYwhbcio/cAMnoJrXQPjPhYLhxHX2D5hITaCQO2g9XPIAfy2A8
mZyrqx2qoTE5CeQWXYoOtxjnAbMXTB/DTupd7hqI3GNOMGkSTAZcfwz4KLaDM7YUX7P66rNJn0zt
qPecjtJ29W6hnS2jV6qqqzZHdKjlfC/iPF1N+PQ2CUdh6mE07iCepsLDeWpAM+tEsabXsxiLpd6m
HFUPHVfQvOX60wsUjrIcfZ/2uj//cXZmzW0jWRb+Kx1+bvQASKwTXf0gcSclktqtF4Qky9j3Hb9+
vqRcbUuusacnqkImCBAJ5Hrz3nPPmWqYZGODzOJOSoPF+Mqqur0umclBXLLlM7ibd+W0PraCV5Gg
xxylA6ACnv6oKa4BhozAHBl0l3owElRyzHSegjOZogEORbAHILEh9WOA+mu7c8grk93d6L3P+Caw
7JsDyMNNiuNi7cdwH8saNrTxXBC5yNRqC/fSvswaRI7jRd2M80ETOztpP4NGY/LoyXjxKgsapC8B
VC51iFiU6J/joCXamG5pmvta8aFPxyzSgZs3DrSJdSrjBO1nLxy/IhwXsJo6e2bLgzmqK8SOv5Yx
BDcNObhoznzJgBdnrQJFcztMxK3AiUVsX0rFvfcV/3kMilmg6tdxNaKLouyJW1zbfbOJ9LHF+x/2
s8KAQASf48xIxbmLCzYvkxsj6K/wV4L9y+88mayRJ5dj7W9Nx3qG1m+mAzYD/lc+WIm6jeB/cdIR
DxJcT5NzDcfARU3MwI7dJSTBV22NIDg+iZlcGzry1/Skwq1hp9WqbDAUvUr73Jrke2O/r7HLAOeQ
bTa3JfAomNRLv6hSlJG5uopWRVDUM9lGmOZ3IKyvFDHONG26Uwj2Dy08ZIMw96HEUZtavfO97Maf
yivXDh7aTtyYQ7vN7HSX4mZzppipnbQa5osMsVPSQ1fYxofAdLZ6o5xP8UTKA8thSS4So3ruNR4v
Kxfvxj3I8cekByCDRXIMHgjpXFW+KdmL3SOopHtDoLmMYxeOMnXRdKClmu5A8tZr2a5iS3kuWXZ8
MyOwytDI4MR5gtqfc+guObAqN6CdeMa3fxoXUqb8jhzJq3war8aCqOnkVe15ZkVAAtj8bU2QBnK8
cYc8RYKa3XIG8lg4LyWkeYmKcC0BqBGIUcVQajVCiazesMEE1/LLMCq2nXIcEqTVeTMUeIfqGREM
m8x2xDhD87KB3jB+lYolFOHA1so/UGTII9E3O9nTBmDaDWg3npok0kVMelRXPftpO5M0Nkbmb43M
PUtH0NVXmvsUKvHcHY+8eeax4jlP325OPZh4ddiY4F4Eufz8rTKIzoMdwGSMr7gHigRKdkdmnuTO
hiF6Icdm0NzrMnYY4yI4Vlg33DXG/88/A6yHUfaFUwYEYnURzROtv+b9JmgGSLOo8NVxmcO8zj84
lOkgC2z8YgTj3a64imYRYCcYzRENxnfyzhmO5jSD3PCZx8YWxZXLc3uJe8Fj5sX4GVc9DI+Xk3sQ
MZpE+qpxclCLK1m5A0TknrrjSK3dV9sDwlUoEEMcbAO2F16EdlDEnpWK8OKxH7+Uef5nv+ALCxIg
njUT/syrHn2nYYMNpYZDstsDBVnYYd+eklvSKLW7R+I01u7sAnlYBxMdiom3BiVtILW+cLU8fmt6
Kj6wx6X8h35OcQMpSfSYdCzPxuyK+px66EujG9kulF+RRKjdtWb0IOuFCwdmY0HYgjcl5jE3u1ta
ycYvSE0JXk4u+TKBKZO1MuSkobKUdONe/pwG9kvZ595qSo4FWuDtgH6qFJd8bq1yK1tdIyGkcq4b
U1/yrYKDXrRPVttJ2PQqbvbmdCuLNa1oQ0m9d+yhEuFKbs+r8hiyu8lBKL9rbimbsqhY/vL2rXXP
JSNQB1peAeXJVT2+pNYerrmC6FdMHLLK8azHC2sYrnmhwHeXWtTLVw/hoc9hv+fbbLLW8uW4gVz9
Q3y6/JpAsXwxOLyWslimDVlIVetsdRdxoi+65ljA+Ooij0AqkBy3sto42YlwZiEIS6PS8e3IgLKZ
hs9IfwQAlryUzMr0oLTs72l9yqCvNcDcDeWCpynaLzVsIA60JRci3OmupK1EjbhH74eWpkVDboNk
2nnNzGGaOzu+zAbixDzAlO8hO57FkwfJvbk8PYjfHXxSRfLwsY7CjcYMGvbXfglxOOYhqZ/ey9gv
hH1nI0FH5dIJqFx825QNpT45Uuj12Hc6/sq4lp0inKp5J6kO7duQeUa2INXJW/BL+jPvjxN0I9cv
cHF0FrmC8jPXiVeCDmGbGAtMO7J4Ob/wQ16Av9RWzzARPUt+s8jMeJ24X7rhQmlvuadsBu6ipW9t
0xJSg4iD2q8ec+upGd1VB07XvgsIrchuI9szYL8caVc+4GwSmBDwDmFk5Hv5SkrVrWWA9NsTKN65
yGLQ2GgCIgNljue5B9dIdg06fPDhSdTuLBAp8o6cB+Q0c8dwKy+XMxJsSgOmM8sdfRTOWtl7wb3E
GVj4K5666cW6VRn5E95ekufaXuxt8ECinJDvgnBrkRkE2HMsR4fMufiSfVUf5acJu73DhXHGYs1e
FooPuqAAV2w5N2hmnyExHvKsJJ0DqgcFIcllCGQwAmiSNkGyPqfnVNtQJ/yvpTPE82Z1tCL3ENbZ
CH/5c6NeRrmBCDTeeIY/DST/0bNV7KVLa6jO6DM8qhwbbXpqLZfIUD3Up0H/NmjkqkPLM7txlT/2
qNM5CzntyYkjRVHdwRxhrMYhgVXoUWhOOZZhbyoL2KTx8yQt4l5wLAalNLmHZdzvZE3SOLLbO2LP
CJGGkMfGnY90UO5h1ht6bpC454a6VSPiweP1yDach2AsyC7FpIEwgBw1DBOOWdUSDLMORcxCgCIT
e17W5S+7N3I35asrE0Ho8jI0YMmkVxv1YZAArfKS5+GLfhT3CTSSKnshmLSXjtRarONzM3syzde4
IOECQgDmPq6V6/cAkoPlGYnT2WgZ8rV142jbt3X/XMHQSYFqCWRffeHp6Cj2RJ5htmBtqgld8V1G
c9psXJniuoTICcBRhl4H2FCWY77NRSFMh6Cg6+Yy1K4cu33hHFLOZ54AeB7WCDMv1H7CeIK/GRiJ
r63Ykq4aEmoEXxlqA4XvtXxNnmPCh0UNkwHDr1IWIiV/zkvALzFgCRxjCFaDjL8YtDWoRzzqFfkm
GLFpNU90f+Mqy7TRVm5783aPUCthWlcP8P7tXMl4ir0l+7hLj5ErhN7cycGo5UE8l69oKEiStdfy
1kUbPbmldVNSJBNa0M8rg9hcn+mX9DX5OAp8QUwHvCyrh+aBc0TRqU7Y1yMvWnb4Y/DsCDgN+7K5
C2XSdgTRoKIjEmGtqakoa2S90TyDw0QSvJp6TqjIQNDFuYUAYZb16EIzxfVefBnBjzh19WXR2fiD
0fANqnF7ak5GDNqYzD68AB2s7TFFyAIi2jL2c5rQEM90TAwasF4LoSdw2Ny3CSyu7n6MLsANzqUZ
adZkKKbZqnUbZIYWDopESY3SAJZW3B7hjd9yHzkncO+ByF1bYwjR+TikDAaXZteQ3RIfo1mTkgSK
+pVzI12E1GsezcDK4aFqdVW4G0/5XDv3WBbMPm6uk3VziwrKaV5ucEAwxUkDTnbg2HtEfOuMpYmX
lYooafwsZzTtC0/plsTI1n7CECVHDnvdmmBTZplguAH3ln20seRCTSbSmV88uyZzg/4k94l1EhAT
v2bG5jRpBiSZgG60nqUf4lu1ohWy6irJ7QvDDyaOu5dTnkmiCt6ixymXywK/qJJmmWCHwPcG5w2O
vlPCyUTqYLThvXQ97Dc27osQ5aYe/hxbHMOBAKDJnNHjQkE9qGO80QaUIIuGZcvdmxb6g4wCukXH
gKGe5PCpxpAsu/YoF6lMgI4HOGZSPdR/AUcfHU8ua3LKo6pls3Y8QKHCzrv0FTQfkIGB9srt4Air
Ikh0hgvZXcaMlFFwJmc5oLWhng7Ubp8CmGxX5KpKs0+FodOgbgM1nYd6tYgtOPOLqnns1AUPOXHa
tW9JAJ+TzgK+U8CUTsgboIqcLlBZuJmMdp1r+X5qwb3KDUjvb5AHk5upN2sOwCRyCfV54MMNZt+Z
7AgomDfCwqQ5BTlVfnM/DAArQEhQVQJLwrGIWyThUnZrMMjIpOxkHVSgOzAyqQPNcc7GBlcH79Fg
OslqFiOJ1A0mGfsoOhT3l+QAckUMSSCpThMglKwabPdOW17Qi6X9ER571qgScjdsCnYYJaGewdFQ
F4hxJjfXMNrKKYveRLXxEMaA8kAH5LWI622DODu9Rb60NAAg9YVtDwcUqFp+M8BMIb/GgPWG+ow+
ybW2km0RrCZjeUtXo8vLLY4AJkwXqQJ9bpNiBIIvhGqBNVmFi4yf8zuagx7E6KqJdTpQPJw8a8x1
siU0/bMfGnMGtXQQyLQZOGQIXUEnLtbUMqZKYF/JsSFtMvPowx2hDTWJ16iqnWZlWYJyrJrhViUx
1GZXxOvypRyEIbaPfDrMpFOb0VGpZ84L/04SkjJNogKAUoY910jEqId1QUBKLSQhB0tY/FgjVTW1
d7r+WTRyRybtR1nrdBRpR7ODMd/2LtxWmgpYt6dWakAJTqsMLA1PwuzMgNpQLKrjK3NoFlpICg4m
XzmcGkdnowKQCtMgsdaelpPaWm7hyH5uxmY2ino79JCNyUU01KF+EYHzUk8F6d+OzMbDi1dGIwqZ
8EPhGYjKctN0MURPSUP4vnLhEYn6VePmW7U07voouika8dWZ+nu/IStVtkqBRoV0orPj28UQF51W
zsCBSJrB6OLvBV+MNr3dfvVrsSPKXNN4rGSOphJiJQkdXlMsMH1rjNm88QLMq/4GbzRJfzZp4LEo
tuwZkzOdGaipxmVBmis4/lKKnqBGG5CwFEt92Jmixjdap6+SwrjGq7zPOiL/XveZMM66apXm/LSD
IvE0D6rbvsjZNg4LhLEOEC7jNodLF77se0hcMVuqtUiqbarwFCCA1nJ4yN6h2uqqjbytZQz4lXET
yyUz729GDPrWuJaGIfttQFj2oRVEi5Q4JT1BIGXepLfSFZN2wLjY31RAignGrixVIYaBeoAWseEA
rHnVqZNM6Z3Dyb7PzKI7d/vyAZ7ZY4Henyt3zBVb7tSnejT7IBsAcDfezVqfWXmwqeklvVvvFEJu
pNKTlYOoqzV6Z7aIdizbZ2oSPTYG7LBZv64ziNfBhjAV6khZRClzEF26q3ubCHV4Lg0a+OauBtuC
i8U6aDJIQ05Z6vmfKyktC52xTGcJ2Qh0ANChlRzH5AuqRqjVFA9wkJL1aRd3vWK9VDmZG4RUjlPt
3LiDtZR9TT6+lpG/f1qSR/8lxP4cVZDtrD9fIZEg+86aeazMWQUVDhgdF8i+2fr34K9vpf2al+AC
SeKLyqqGs9fatsg2gP/dGQpZjaYTQZwD88yQ3YaTdpO746GRoQvXJX9CAs060oL8rj0gvkXMoTbA
1HsQeBQOCbY14btg7Fj2B5IEk7kKjw3aQUhadWI34ZM+KxNUJdQuuEDWbjgQ02iXpWVeyy3pJCWV
RUzQOJ1KqSm7gJoBCpWYbXW6N4V/aGUSHfOmyTzaJM6ygNWC3ZR/g0gJexTBILXKaWkOQXFe4Mzo
A/PedsMXG7/uHHPm3HGqZYaTTIubZ0/xU5yT+llLNlGI8rgQGnPp5M+GkRGH0xVUGHNMje2gRN4t
KS2PaQ0LUjxqi9O+DV7HrBsWtt4t5OrVN/02xbB2Dah71aI75CjmrbxJhaYxC1aOPa0mkT4aXkDr
6z0gtb4h1YsgzDJLW2dWCmKcdo1DIak8uIvF5w74McCo1TBBUBA1xmaskHnxhydfc8kudhUossMS
3VhRHCHl/2J2zeecMdx18Rag7QpbCg8QM1LZ7mFoAcOCHLXlJ5d69ATJzqZhHakt8yBXRUet8SH4
NzJQril4XYtuk8Hhdzao7s71MC/Jy6x9GBlAPYdSuRN+rjPf9lmE03mNK6pg7vOaeivnApt5uoKo
RHoPSpCPka7cOm38VSORyoKMA2m5fQALW58S03GKdWDbc5QaFoGjfg1xV6aaC89RsvF8OCtU+zEW
41Wi1I9eNOLWV58BpeCVQ+CnGJAI9bYNiCHgAV9lD4nj+kaozT7JjKPISKAshh1x/L1aQ+2v43kB
WBkr6dYiOdDRw1UQ+2xGnKVq63c6q0oiSV5NWHVJiYZQ4cBaNKnlsidqJpD0DoC+nhPsvTSq7HUw
yRjQyKwqoZVCuW6unPai7WaonXWB/Sy7q0quCoKZ2961Vzb9c8iz03oJDHbfT9GxrYm5WRDhY3xk
FTncJT3LBvc1YV80WQQZcrOSN4wK/6XukOQK/ItIAmndQoLP4F5RZB3CFV/0o3c+9irRN+1ebbFo
EtJiBN2/ZoQ5abdLw2nBVnAt+7Ye6bswMa8ix77J+J6Q1oX0QJXMZFYRMG0EL1lYPgxOsQzMcEGA
aimNRbZUyvlo4OXD+eJqE5TNFeu8cjWQTGGbhHsLWKLdFCb2AShBvZSd2E6QWLTEwe/zHVCTbQL4
/gzPOLgjYR8BMYLkZvsZOiSZ+qW6l81SR+5MMdWF6YtlByqghztvUvN7HRIuQ0C72+B+r7wFKgAk
G4EyTcq58IZTtDJIp2VQ1WvZZrJzD6zsidXfdr1/bjMWcwMkeJdtbWa8CCSvtMIdWgcNwXnL4K9b
RSZ+naVVvx5QzAoyfXOqGCNeSgNDK50XeE1mShQ8yrlFBzudxtqcNK+ZZk3rODB3LnqQEb3CicUG
7/zngKkbGIqFI8dcNE1yCOMA0sf2QrfNbWaRA2YGFz2JY6OSwokMGTC9AGvcsfob5J3wO2cLHXhX
S36oB2MPQ2BtC4LvZjGzWQLlOWn5tpO4FGzIVKdmPpaJYNUGDTXGaOy9yhdVe38Ly8NFbzfXlh/u
8hp9S/a4rKH2rAjHG+nJdBEd7fx8aQXGbqwR4ZWvYha4c8wIZ0e2sYrpOfPcy9AP1snoH1CwPOtc
fV0ErH5TcydiF01cbyVHfDWy51ChHgYcQsCUGLC16QLMlSGGAES6l2EY8M8wILYIJW0ESRuxakBx
xEHkpwtXDCyc+kw+gxqWxEkRgtJimKW6ZQUZBIiQzxWE8VFWLjUgwUMrnhBHuE1rNAcn/zXplL0/
AnmrjeAexYEVDBLXDaycuuWkbJm6fdL5DzFgl66Kb+Cf3zBfrCLHIM0GoTG0BoYpuyEP+0KzzXVO
YEjOnoWXPKcifDBTc1cU4yYiOaVngZS+KkvSeIXsSsupIkIIT0VBD8llFLLdEmwHg+rOAOQe2gnh
r0pfJiIrUK+y50YBnYjso3J50v32oA2gMpjM3YgIL1NWCFQzSIsLS9JiF4gk1Zy06eS5CF96BC0g
3pxBiw/7dLmFU4tEDyL1aGzZJani8C1CKANUqXqVsZAA030Ih+WUSvjFsOvbXm7oA2DwTgKbZt1v
Ehbk2lP2chqFewAfaGXeNZV3kK3Q4m2rOnfpI4tyakjBSDTIWAPMc2WbREFyW990vbtJIXeoGrji
YPkLmaUzJO/lzF/YHngaHFGJCHZ1or5ENFYe2EtdI3YM20PqiNs8CB4iHIe+YXcYTcGGZL+VMPsX
K7OvVK1DfnvYJk61FUy1ButPyHv5qdjWEAHpBjAd5vbB1K9ISDfnQeKtYwQGCJV5l9IXGjQ6efvZ
JmD68o16L1cHM0NV3tA4/wTB5q1lB8u/12Of2i0r5nVYuMzO05pUa9g1xvO/B1GixyTMTNflWBBX
/RIQ///0t//61z9fhv/2X/NDziDJs79lLWkPYdbUf3zS1E9/wyyUX6+//PEJMn5DuJrqWpYtTNYN
1eT8y9NVmPny6r8D9CIHb4qLY+CAPe68YxsXN6HZz4wgZTxC2RDiCqshVaq8/a/Llrd+V7SpOqYL
llDVbfDujvuh6E4p6mTMSMWru2qhIpK1050wvBj9OFr8uijxc1kaqZKOqaquZjnCFe/LUivobvQe
GVmjK4bzMYRcJAdCHuBzArkcwxO0VQVZmMIavxZieiFVJ8OFmmV7XSXEmAaxsWtMLbwMa/Tpg9wv
1v6oQ8CCptWtYtv9So3wwMbdpCy81hCsXu0ju2sy6cmJPq+RULpR4DfZO4TFb6JJw8wpyPPNNLh8
arkfKUqtBzOJPRMiyvib97c/VLWp6ZapGaruapqhWYb2/vVxxjmEiob6GAH8SQLiPW0wM0K0w9Ti
iBvS/k23+ljdb+XZhkUTO6qqfahu1ytI5UESBLBTvHXQphhMkmjC/PI3zWr91XtZpsm8pAMMtj70
XjMq7FCNQ+/SaMMiPUe9CTfPFLjurgogO8roXuSBw5oLfthoHvQwsK6yAaZtLJZuRguExLuD7hAg
E7Qow8Cd14rqraCTdteunlhHXZHEP6QIQpPgwFzbF0G6n0xTv7arLrvwfJwxRZp8hShpOiCSqa+E
BiZM+CF4tsryijvfNoz7xpws4IdFTyCnLc0LVsDh+td18bEqDFMzbc2hkVXNNDT9Q1WUCcyzgeqX
h0z0BGLqKyVKL7VU3EEN95tq/6koCzirphsMKMfS1Y8DV2/10sSfZu1ZV6DNLpzp0fKn6KZOUggK
WuyiX7+a8RetzJDFqUkHdmzrQ+8dk0wDRJral6SNikfYU1SYp8fo7j8tRei64VgWcyLzkfjQZ63B
TKMidouj1QUPvs0iGYj5r4uQM9qPM56pUYSpa6pJ/VFzH14Efs1WcxGWOvoiMp5JxUBONUTMuogU
slQye3rxS+TlNLNF/ltv+vNfF/8X9Qh6mApUQWwbxsdR2UddDVqaUVnbTrwfJ58AodY5q1+XcrrN
+7cEZqZjeusGPVIz5GT0w5JiRWFSJb1dHavKXGbCgM7B1K6avrqW1JOAEdaiIL6sSgzRNDdNkjRK
9KOnyf5Nv9Gcv6hvzaKiLdU26T0f6lsDKWz1kHhcjlXHXrgZHQ/pBMutoUFKUsB+yaT1MBEN2Qp+
9n4kaVv3ma/KcBexpUeeDacWMbMCTiiABJWZlICG1exxckkOd0sPXYjfVJ7+F4+s2/zHjG0wUX/o
haZdtaXVN8WxZ24yxVLB9xdvqqiap2ykBhdpSBfZCfQ9Q+g17GHx6/L/qocaunBVQ2PBpKN8aDs3
Nao0Q+e7gebjvJjMEH2yYalOOqle3SNZCMQAcR5koTr7dcnaX725IeTEorJU2x+LVnzLQVq4L461
WtUXtRGTC1Bq/nbEU7RSHIgsUh04oS70ltwG0v0qxR7nbZWJWamCofnN4/xF36ECNJYWnggTXJ7/
oRcPbJ510uaLoxoE8daLDUJVIxHwnI6yjnWV3uHr9kUZp8Z1apnerNVrbRXaPjy5hjptigzefZ8H
3dTWqMN/XGG4Q0KycVhhxt90m48zMnO/gEnCdA3LEkIXHx7WM0sTz3DaXookKW7Zr2fLesJzzwAo
yYVD6vY3Bf7cT94VaEiz8ofa6VEG7XwwDEffcbRFrxRQVaQZcJzMI+2KfH6fsFCkPrlWtP51w8ge
+H52Ee/aRT7ZDyWjy1YIC6Loo9Lk+z42DvngPNVBrfzHb/iunJ8WHcdQ7YhM+mMKzrPR8RfC0aTD
X16hk/uqBs+1/ht7+CdbnOVBWBpbc40Jy3U/rkBeXCBD6DvIKbbNmlByZj4AIsmyV6u75tCAvhj/
xa+rU/u56xguRrGjCQ3PrW19qE9YPAYYYFV/H3Y4YUu/i1aDMegEJAwVwIFdrBvoV+Zj1pNmXANT
D1pJw+ekOQlhdTiP1SjGLwsoqEhgz3RGgnG/fsSfW9zErccjsj9xgDF/mMUztkeTOqDuhQMCHI8D
C3z8m8bWfjaQKUPnf2xksjjVD7XgII4AltZKjnkW4LHrpvXQJ5CBRO0BF/oqnOoVivAzKetH1Gcu
E05HAxqNybpTrR4AWzeTLsooGe7+Hy///cFOfeaH7g7K09eCKh5JNp7yo4nxA/2Gay4Y8tHFr4v6
2Tx4Vwfah3r2zKkx2U2nx07LZ3llHP1BP/4/ipATlOYaTCDuB9OgU2w9UjwlOUpLgNFUlPV/bGLx
EoaqqcIhTe+nMcR+OYlMjPRjnd5PcIZAqsVAJYQY1OiidurM1H9jeJ/q5f2MRJGmcKTV6Ajj48IV
D02bDnBEHvMhuEq0BGB5WMIrF+1VMi7BDkAk6IExsX3EDwnVuV75u8VKNs27R6BvarJ4CxNWOOaH
ekVA3JlS39AOERnCrQbCLQEhCxFksrRH0D0KhCA+YjEy/FTBufnrVv159Hwo/sPyU2PwqeQ6mRe2
gL8IKXMwp7A9zyosiZe4iAZQBSkQEXuywciBDZDkb1o5nEeDqcxqz0sOo6bYh0rA6deP6CwURlg8
/Popf+rePKRBPqOpMdAZ5R/qCPb43FbTUr/QOxxOIptu68gpfjNXEe//qSmEaeDXYMNiOPpPmxV1
CJsEAXFUaIT9uU90yV9LentV1U++h5AEKQc8Crki+bxu7bXiNKtcG+4Lu1yj93OIym7n5eAUVb9Y
iA4ZqUARyhkPPusRFgB/WqyMqrioJvKb8Qx1rcasaFowlg0rJ8umM7QJ53mrPQyWZRIX6hYO+hZ1
Ez/hD76quugqiCwQiQYMeWhhEFfOpbIRYp4LMNXnYTJtFVv9oiX+Mi1x31ukq5q0KgnJ91MoHvsR
BorSIUUiCVIJLi3u4SHewDEwcyLfgRmgvnI1D0RPRIoT+3byYvNVGzqYlAGRuOC6HYCXG0l27rD3
QJf5cgqCRdbW11BDXsCsAm8fOuwwCdaPek/OjwHnMm/I9Ti5rVTmc8FWp2jqg1pF96KvQ1B11lXQ
M8Jhq1n4mnczGpBlWzBe+3V4nZIaBzb6fkLFHFSDuKtjDGjLQmVl9ELo/hT8NEMYfZGKqmajHiyf
bN0anzDOGTtP1mQcvcD59tDF9r2SJcF8mpplSKbwmBjbSY1WdQn7bMOWHxDJusflRhJCCzl4RAhr
QHTQMeLP7JmAcKXdPJwGeAGFnYHzgCfFVsKtVSF4qVkqPlVDmxlIIyCCvcwDAGJup8M5JGBWdAvi
9txMZMD5u3JqIP1Kd7kZAoZV+itJeAkaZzY43N5zkGdpImM+tFVzlrmAf0KI0zQXRYHuQd93mlLO
mzSEURtjfBkS1CAC3aCTFDYtUe+ovCrrFgrX0sx7Nj5ZMA8j3V4LWKSAr4zOErr2CqBORkDFKoGR
Gr2lvzphMuxthQmR8HM0oKRrJJt+yDZeSWQVIMEEwDVQEWFOAMLkACXj6Cse9wuSb0hLd6L2Kk+g
2/j1yP9oQFgaZrFjmrj/dGnSf9hTKbqrmIgq9heTH8R714yLR9t2pws8YsNvrNP3dgQmES5NyrFx
pFqQo5gf7GI394OxycYGkvYsmle+Yy3Hqg1uh8lxH/oonhZx2fivp/f7r3de3Prk1X0Byl8R/mg+
HP5r+ZpfPqWv9T/lr/591fvf/OsmT/n/4yXvfsF9v5U7e2qe3h3MyUdsAPy9VuPVK0rszZ9+Znnl
//Xk315Pd7kZi9c/PsGuAtUqd/PDPPv07ZT0S0v/7L/d2PL2387JV/zj07J6fc2Sp+zLx5+8PtXN
H58UTfsHDjCIFR0Vk1YVcqvZv55O2fo/iF+pmkM3QFrEMjGHs7xqgj8+OeIfJpFBPAUOjYc2AKdq
uIw5Zbr/sB08J47LCmII2/z056sf3lbht9b4a5e7K23J74s17h+MbMQjuBF2Cn4guVD9YNJBBj66
qhn1F870OakJqIwFCJuJhLl5qyBUmZUlcZvTl6c/6hgK8rjlReSaFtBD/Pmb03e9PPH96tOnwrIW
et2QXN91xSpXB0jShgycEkgxoMunj+TQkVSVQQkd+8j0vh0qhbq1GS0g4uTpHz6+/QiqZSirke0C
tVRGC+hUUJ5RR3t3+mOaQUdSpDxOcYB3cJ4TCoMZZZvEuZpvUKWwdwoRWXRNEc85XVg2Ysw3mUMq
th4QoJQ//uE+DfsOChusz4DNx2VchTmSbXDMd0pb7UJ4Q3ondDeno9Mfvek6OcvLsySSNyDPjGqn
wM5yupC8wmpXVA4nTteYZbhom3bYmsU4Xk4I/IJxuVB93Tpvp6h49IxoP8ZhcDMwlre2nfuzptby
R7wij3YeRVeN0xGNU7z+HJqVdAtLsLOBbt0N03R7+iY2p2zzQ3f/1qXeRW3098aM7EOwDuFcw5co
4xmn8z/0IRuvWe0atnZhxfqwSCH03sTyT93CusLKrDesR1m7OZ05HZ4+hSkEfa5KyjOjoNic/uiJ
WmzgYgFMdDr+4ePp2M0LZBYwa+apP6iXJoAHOL72pz9tryXIzebUbYF+iW46G/IBoL6Iwl3ak7ru
msouQQyYEDzqW0barlFbMx+jCrL5kBW8GqGTJ0J34ufPbqXQddS3T2MTGzDioP7gp45HYDN1dibm
AtgN09l9Pzx9h5GJ/k6h35+Ovp/8fq1ioitx5oX+rI+qNYl548JUoUrSnWTcIMDDoPt+rLV9qkM/
z/m3U6ervFqMm65o/rxUyPPff3T69MM1jZsm6yY0zlXFMvZ13aUXCXhdRj20b1kc2WctjIIwUznw
RvSk2Ecd3GnJoAf4ZftXq9KqYyNzTsbJA3OBLbf9/ie1IbP8fgjqS9LWQPFx+q6fSD7ugiKdE+OA
YQzK1UfcCuQMJZ23wSbwNp38o8PUce7ZcXBmYQejEGfHx2BMItjP2vEIChiDLoTy59dd12DufT/7
sUXCEGeTZjiCtfLDXqGDPs0bTJFcaDrj1iJFBsZjb1t1BknZkBIgk/zo98V4HReTsip6PyEL1nPP
dOQx+l48lZjUUJZngG5q+XFCaGU1eS1gJfmdW4BhrbRrTTv6Y1hdq1hLqHSp3rlnaRCYTX3QbaYm
5iM8K9ocAkzcqjDSluCuL8BCBXcARR4IZVzCbNLBRBY1WMK24V+EqYgBr4cXpyM66K9r5rRJe7cu
UDO2ZrMuqHKJ+rguCMBwIynryUVHEqrnKsGOPJVKxBitzelvbGvFrquUYvd2fProd+I+juMKFkJQ
mFEewn2uAKIzxrC9RP/pOQ5LSORG9cuQW0xjSr3tFbve+5NwDzFSdok7QgClFMoGzJBHuEx+HIjG
mERZ+Fh7qpvB08NVbx9/uEBkXX+ujyDthwmub6epLvMxqi47vW/Iv9fZjU6huW3rsiNhym73mpmx
K3Fc/zbzO3cVuK9xOXjYtagj7chGgsn89DFU22ynFSqCodBkAA33899Yau77yLcpPT2W6+hs3FXs
NKF+6Ihe1ESEg0ARqH0PjzY76833P4WqfDsc8txGcuTfx6drutOXHy5/u/L0pUAsOxw0JCT+t9ue
TqCkLN4KrXnYH0spKvJlVPgJ51aiNDu2b2QuxSWgg7ZT67O+NeNdrxXMq1qadhtYhc8RzoNk/XQm
GqXmrYk1/u2iQckA9ljh6u2706/lH6Msmm+/+X6mIbF+pRTWPjjdxj7dRl6tRApYMbcgz5W0aFZz
HTEW2Bthx5THlvxzOmRI6kAgQbV2zdTc4rbfeGaztcqRbBWRO8A6ktBcOxqEsi1S7/enT6fv2mK6
c3QYP4Bn7VsLiYcmwtWf98ZK7aP96UiRi8DpUx1Cev7rYeh+XFrpFxAOSC+BpQuhunIC+2FpHVzT
9/pI2JuefNhZNvX6we+gmfKTOl7ZfiYOp+80QkdAPOHMhGytIdVA/A9n57kjN6616ysSIImKf7ty
7Orgdvgj2J4Z5Rwo6eq/h7LHbfds2DhnY4MjkqpyV5VELa71hmi6i8ARYrZeV9feI46JNIIr1esC
OwX5pQ5LqwSTQkxTwD+6yhRYyFyG/+R9rx1xqlaiSBxlduAjUd4Kbs1fZwZr4CZNbJiHmDYcqDYj
L+aUOQRzE6gltgloNpJt8I4gpNyjg0rncdJGThrK976JVVWaz/4JFzPslFu2fSZGCuzh6L42zej9
3F0miB38UxNjV3XQB1T47Eri2eZ4a/JS4zkrRcGfpA67ie31tgraeygCPUu4CKOjrWYKvU2BMVuf
mhFDIaut39uVD68V2TyYi6HT4G/9b3+c6u8zr2NJNCogo39nZx77e5RGMB2oRhb9IH+wRR89DWMw
bCsdBFhjgRsbTBaeukZ38vcXibFs5H5arGHVCMrswndMm12l+zYA0+zEz5tYBljD8ruzxlTvAYWc
0qgrUSIY3KcATFKSO+V7mBjT2W0C+DhjUb0vOifcYWeVbrH2qncExrjCBVl7z13yPg5D61ASrNqo
2X0f8xv4jEjxt/fLUKKOCid7H/uZtkXm6dvcMvzjNcv7yI5lfhn6Me6q93o99ce4I6R1WHpCtNM+
0yQJFnvqjqQDoIygv/XopUPxSDICPRSEg2GZ0V0mbHe8DYbAbBj2zGNljt0Vg+r90lvOavMu3SWF
ba9e32hGZ/QuzcP8sJwSFOmz2rTtdD+tT0szhD1QM9X0CAyucglEcZloE1GfkO+I4sPSzyPAkZos
oXXr0ZPlxeZd3drGAfFgunMuzl00veAhxcUyTjkKc1xFh+Vk1Nw0hIERhoQyAWQZMM8Dt2bwYPdA
6SrUrDfLWNKbwYOb4OlkpbWNxjvdZUIqp4s0b+6XVyFfk3J/W3vXrbOtHPJqPQR+89BT0z1XI5Gf
AbZg9aO7THbqjMwT384I7YQzkn+7pZwaBME5YxnyZvOeanT7MBbxucH6hWdXiZn4yBlro0S90Kas
rmg9eDx8m4JT/X1qGWyKasSTUw22cn6G6vApS0inXcnhBeBzH8LZMYrj0DftH8Ib923gZzsGoQ1O
LWRGSc+/LRlmyKvJMRDuoXdQupngyEbNZkIEdVe2Mr/zTNELGOHaeazSEOU+5K+F67/MRg+bbZLI
lqhugpgcqW20db7NFnWx1iO9Pow+WbPYn9HmRr/4ca6jI0FIgdApPa0fCCd86viqh6Bh+zjZVbgx
KzCXy9jSkA5QXmLTFVhjD7o9XDdN7iPmN/Cj/O8e3jLNQ60a5tGm8W86np/DNPsvMN6i3o2+xCiV
bIxOFicPJdcHw4tR5BNt9MXT5V+Z7LTH3CyeI35SVfjHzDPd+TP6dEuDUe508/L5I1Yz3fF13ClM
nFBkBzNfM5I/FFGESa7jlyidtIlHOdkDWCW4d98ub50AdA9+BZNr4CqbwDdJNGIu194th1pUcUhg
XJztEi24qiSLEKnuMvb2dC8xHdi/XlXA/odwSJIMztCb91xeubzHYNXwfLSW2FFt1q1ZF3u0R87G
srNfxpYml7GEEKzOwU2pPUdWK/bAwM6vpyzjGBaTEXg979uReteRd116xdxA2MmH5BhUYpMEKODm
hTkZMCd8IpSBx9PSXWZAEKWXKftn6dSVaK+tapaulvmYltryJvSo+zb0OpkqUbIcNtjd69jr68m3
GOuuwWN7mV0mlvdcupNZIRLqso1bJsqBZLEVJsOxHEwByLDx9nMlh/dT7EHZqPz7pjPcd2HxzzLq
ovh2ceNKIqbJSXHu4+o69/l26TZWp90hRK5sWizvmEvTvSG9o5yHan03sB+E/+0O7ia2sSUp1fRy
TtVidU9q+OhYpXuB4gtKzkyNntXYvP/WXWYwDXMvjWrmTiinBNgAQd9vgsLXz0sDtE4/u9Jwkfzq
EWqUueegTYi6ZZBCgjGD+lLoZXOZ2QwgOIaW9WogO7NZZpamK9kAgxDhzHEynJ1dup++jU3CbfaG
iR5wFuvRgzm529mITJwCSuN5sHE4JmZ9XHqVA7WIz9yfly7cV2DxdYSaoTo3YOHaGV2rr5eu2X8M
apndW5gZUtmXJ+4U2KFVY5GNmHsDcmtU3AZdU4MdyljqnNxoi9sy8dN5fXzVcr+5RbkWnJsKfycn
8jCO1XsoanEbbZYuLNsZ1JRlo7LHLFgC9mq2ZQEmpEtKDFHVQR584OJ3mYqolqZeQiBUYuOTFj33
OAAq4W/5iNBRPL/EGQteZmc9xgqGfcI8o4zWcW+7dxLkCsB9/UsSUfseCre576X83uBek+K6c/9m
2M0P+libV0zTfj57rHDaZKe+vD6T8hhpHUUcM3EvJiZZl8Q4JjgBXjJLdlxAamiZDIse3aPSBlHu
du736TLKFnvRozUX2bfzvg+pc6ZEe4CjcUe4PV5m2yHlr5rQoWvZjaQaClYzFvua6+EAH41PTiHZ
Rm8p45Nnyv0Fr4Zb07eoK6aG/rg0SI7N/LByPizdQFr1fU9k2dYdGnpBYOCqXk/tBuVkeEuox+Mf
YI4Hyx3QKU6f484K/i767m8by6IXQ5PNBnRRfAkSozgl6CZs4YXOT6XnfOjTYiVU5Lc0g4rgDEeA
JrcwxVjG+PHYvKvmdWIZW2aXCUQyfn5FWSglAx/zos8m0LdV3VLfgqwaUU2z0Gd3gZJ5u0w3jrKI
Psc6OdoIKZKrTrR49VFTa/XROVmlqMS6UikXNTbjR3sqYeAJPGE5WY316rylN6mXLq8H9e//IYW0
oJl+ib2pr7pUcB3SJSZ45jc7tMoWiDSXVDb73J63NlERpJt/m2jWLj2eJ8c8FP61z2Ww6tzwvsUV
YpVnmfOYzy50KQcgW+kIBI+6EQZLGr9oeGIjCSzndtXlgzz3mYsxhEa+BFYU0l1kb86+AJmp5d5W
BjLY+b4NKSo0/0pH9z7oRLzHiH58WJow/CznqrpVM9uiggB6//sdyNv0hXAtH5Ccjl6rAeQNUb9f
t6k2f4FbUtrYirbKtHWDLyFELZJbEdYfR11Q4y4KcgqoobA1l7nYRxCK3FHvL0MFZq5xEJjPeudo
Yjd6HF3v0rg5rCgvnU6+oKZolRWOaHkEj3v2NtpAEVuMGLgnSSePYVLgDBAZwcop03fp6E8HoJN/
h04g0Qcv/XNW6x8lyvF4rbgDhLAWfzF48oHbeo+GQUIfX2OX0sWZRI+1byPiO9M4DWGDwqI/PVqF
BuTKxEfKzYoPUVIjalIY74Cwj8fWtcqbYc3UyMfsnEVdB/UbJd4qKvPDEDqf6mGcL65054utGlwS
IAWHcIUx3pzuCogn7yNsB9cmj8FjHTThB6sdd0PPrk0QkN7mdPq4DMsGSRRh1t5meRG5uOlOb80R
7Qh87dJ+B7xUew8d2dsSRe2Hyg6fuhpVG8QmMqGZH7MMNgrBYfKH/efb+IzNkw041KLIBUqNcPoN
XsmFtlAiUNptp0TPt9Jzp9P0o3GK1lvNGHPBkA+zu8REbIe8YLNx1L7AHLGRo6hbOxqWSD8aM3L5
6Ub/a1Vb1SkwKOkWInjpUkjsbVajLAbB9eoJI7w2FpDd31/OS3Lz53vaQ3HT9AxKGS6bavJjv17O
HbRCzZVRv21mit5BbiKhoJooDlPKMQpyVqbOdhkb0z48+bqz0aCMPtVO1KzrqA+2TT3mT2KIeoDp
sZI6y5/IfsjzVAzpAdueaRWMLFNx7Lu48hCyvAYmTp78wwM62BkaTMe73rPiSzb8NceTd2VF9K7L
UR/E2o6nPGlkNbE0RR2g3Tf57mZeXoqOv4MiFV5hmkSPTX5trUTTSPdPN55YiLubYfgA36SENT+k
QELz+snqRqJpLprBGPJDj936GXl7J10vh0sz+Cj4mLGJtIKaXhqVm0DeoUjsP8T/7q9lbFKiYB/w
pLRYwBzbtdw3v0ZgJjKVImu3M0DFezd7TKY8Peew2b41lT80OMBZxaoK2/BhwMjs7FYjhCw+nD5l
JVAfvcT8AYjximha7BHDQ0Ee7ejIDV5MaXknr0PcpK0dbugglhgIBwiYVPNezyEJTzjZD7gN3U3Y
Vo+Qk70xy3eJPbrP6DJPu6gjGPK92tiHra/hwsZaX1auu4+M7ksXakJ8G1sm7Aa5Yr/vz0tPU46J
ae3k7OhSvKCStt+UqWleMijKGxcV5lXM/vg841U1zjBnuxzJeD1D4LUxrOlS5FgZ5KlEd84o73iC
inUPFvAs66F/7KoeLnKEcrWeUpbI4VA2hRJSN4JyO0wOj5iYjbeq0IV3focWQTr15LISdU1mk/bx
//m2onCqewAIbQra9lvAnTHVlvTLtkG+qt4lKoNnhA7qKq1K8C39Lm+aHevMMxrDlRKaOvlA9bFl
jtz66L4eRmYC51MNVl6BeksKIxCqan0srao+LkdL02o+DtAe6IrIoaT4baKL7J1PIXqyIP462JCE
DY/aSQU1s+eN900Ak7hG2LTPJy5u1YwG+pmyRK+1zq1TNukHlF2/jFMXKFuAZjhrDu64kUuzdB10
h0w4oOBI89Nrg0AkJgRIzwesdGj14jt18BOyiDIQx9o0BHXSAHEOfnBp5uW5ygxokmZl/+F57b4p
N6hbijQhD2wgaJ5nLxi6n9LKiJ7pWj2jUxeP+Dj14czmy8Y/rYK1g16tFz4EwhvQd7PNfew77UWb
ol2IYP3VqobsqrVIvrVhVG+cmerR3TIIySm7lnnjrBM5APwD1LaybW3Y6yQd7zsfalvLmvuO2M7G
j76oYmRM+EYNr3C2gyfDeyBf4T0SqNVVpVD6sLz0TV1e8jmcToXp1vdVn8E+DuSzWU9whl18lEOc
BKPeQSpEpatLlaPul6Q0ygS4mGUqX72M1hkXk3BiYAsJkpBTs/PawjhXse3fL0M+ktbHBPRbA6ME
d1J12thRYh/w8dss3deTf7zeJWK489gc7Ca7K28Yk/8BCPuf2IrfCuIamtnAeCwyvW8CzMi3+sT0
nWoLVzy7c3y27cZkyecep/aDVmMPPqtuEoaX0vNQvmJry1KBxPSElZWDhhjy79Zx9CL7aIraPmo8
mY6j/9G1PP9Lowy+jVR7crJY2y+12KVB5FoV3nJrGzvs4cA9+I9gDWG2D+2XSI8xddbLg5jHAW1q
onIF0EgLsSVSbF5sfhYCmm6dadq8dwbqF16ktZtp6pHscLOfmyLFNQmBpX8Hl3OCLj54pjfvYhU/
jkuZVDVL93UMEwI3Q23533Nep7Mu/Sdqq/4QjYl3h8XAeOd0EHIzP+4QbPblxrSMFP6MMZR448JU
5jJw47RYo0tCojVK9AMabkiUqHwniWpo9ghtw9ch0jN0BVrUi+CqdfMHdqzFisDEPeiVZzw6Kfrl
ZfHp92sn8Lpfk2DqlmWDARcF1I/rAA7/NSbpmymb3M7rt3lSBCs37sW+c8nobdADPOW23p7CrEKO
io3KKjHmCAxNT9J/qL8uMXLpxRgsePFz6xjyiCYcQrxNUt6hQveIFQm4xqk+xn4fHRH2b9QqujQY
pfRbt04/susdr13FVwg1tr8UINZQSMtZu9QvJ/X4mHWr3up0NEUB+AzOOJ/TvPzeLN1cyNswz/k+
aiXO5E7ennmo3iItRmFlLGocVDIEIUFr30GOR+tMw6wyg6MGM8pE8EsfNyRhanNOWI8x66mkfwiJ
Svc0m7l19/wQYHZYwbI6c46O2k900giP4WzgF9V4mP4Mw1EAw74EdrwzKe8dwwzgZRgYMNodH/H2
IW7SdVE+exFOyBpB0rkRenr+Nk76d2dYAa6VOQz+PlbBmbo+DEQCPb3JD13ajYjsqASe35ugp4Te
7pwSN4wOlbHt4Iji1HUtlThS3xejCM3zMOAfVfbJdgqaaMf1eMhDPzgWIX7sA8mZO8/IgSyqJkoC
3O78ydnPRCQxT72TlYawEBq3a06p6mMKIg4NhvNkKtrnqNY+aUFZXZZeg5LZGoeweRcGUYAZNhx0
pGUq2NQeWS4MgitEbponEi3dBUhA8zS3mrEDw+6ttJls8MqTTzqq+s0Y1k+hE+d47rbzwReostTE
MUaj1Uehmph9ynHp+hIblyIaLpPIPsNiMq5F6nbYOr9Qcpy2XKjJndZgN2UJezoT1qMgBPwUGQns
S7DgIUSgKZNA+0NYuUCsfw3yPd+1HR+8EohMCB2/3lCIWlewaWS79dBdQ64mmo6WZY1Hvay/Hy1j
FLVAsMfS3/Tp0Qn95Knv8zPLtL++n0N1n6Uz8lwj7pCek20CngXHKpjDS+Fdw9DTjrh7mKd56Lq9
zKxjpeAy1YTnp1UWz/ZMkGDY7CBdCbKmcefVrFV70/Pn+6ZECCxwOq6dgPDt9+vJGw76ElQDDnX5
Hw1R9RvAARk6rak8u9067dR+RZLhcQLrdES1rz82Cqy1dEMAtEMvDmj9n1tE6vSpM3dzOCAg53rF
DtEvvDxNdJ8jtWcf3cG/LF1j7iKQ22I7wK9Dsx31Aert29JtCGO7otnUiQ18QE/m5xg9VVg8uLLA
7zunbDRIC5PsqPRAX3l/qKeLX7kJ3z+2Z4O1hJcF5OIN+hZRsjAfBuDlbVsMW2e25BPGKDAs3eZv
yxpIICPjCfRnl1hIegB7MRAKocFH1lCGDizy5vsGnSxlKjZeokz/YgRET16I7XMRoD3XjaYSuOwR
cwRqHBEUHDsVQhppVpzz0PmcIJu1M1XReqlcI8TY/uFTWm8KJupZ4UFQ9nTIN7Zlv2WiuwXgaSTY
kVgekdETmRVfbdXUOJ/vZM1TP0j785RG5J4Glqmla4QeSuOeuFYlnGau7/AU6tq06gv5IE3ZX5NQ
aPvcxRHIpgxy8GcE3cq28+6XBsjBybYqjxiMoarHtMKtQOfHWZ2/lx2wyabzr6L3MYJvAAxEc528
k2zErrN+38ZbNh2fO+oaL1HrIVM+9DxU4xCjiop/usnJ9EU1KJJK/GGz/78uCUpKBheEcMldvF0H
SpGFloaF71aGAN7yIqy+NRj7kZAj8QQdwBuOlUSSqPEbZ8ewWSphjyJ0Tvpo6eg2OP7Ky5MAfZrB
u1l96t2YBCqFGv8YBQrSXt9mO2xuCblYIF78KpZdriq9/+AlH5a1r0/bciMGgokx+cNnfItzUxeE
D80apjcgEq78N/k52C3g+ryK9YQ83o7iZmWTxa0lWhAm1mB91pyXJgnx7WDvX21fx2RaGyvdzsxV
KPPsJEaMFLn8CDWoy15sRCCLmnTcEAe7Or+C2bMpfTqNibijH1+q0eQGQH4piMfqDNIATTNzNLAd
qYerGU71OggLnMpCmeKyWxbr0e27Ter41dqvUXM2B8d8F0FWKtP6inE6ZsyB/f9xv/gOX7Kigek6
X9Cvj4IyTXv0mvx2C8+uOQ/dZJ6t0kg3bW0MK+ka97NWU1Lxx3KF5Wd4RXfR3HdB/j513UiHbNqP
a1vAisEABrV5ClGkrJCG6TKklGIvXbeaZz2gjpc/2+PXMqncpxEkknrkGOppMw9pt+1j412bhuNJ
86Ju7xnaIcDkuJ6yYD0XHrq40WDcCjl+TGobJECXfbWMYitLz/p7SMtrbSbOp8otj1r3ETKs0gu1
/pTo+28mBqy4r5Pl9Um8E4b++j3NVaFX8M6VtTPGgdmUu0jbT/bKNtP70g3lUxXUD1GKiEBtmeUB
wb/oqAn9Lz5jT+UyCABQjdbZaj2IKeW4C8ohukZxFl0ripzIfP4jQemdi7Yf9hGfYZW7JdubTOob
Z8y1K27rzfb3D8JlLfw1DPCRBCHVx0ppgp558yCk7BI35ly1yHC1aMlb3sbXjBzomC3ObVl6xzKd
VyO5tnPXDgGJePt742ejhyFMdADED44CW8cbJcrp1rSxedGAHCMYHseTf35tvN7eUPPqV+ZgACw5
S5H2pyQKx3Pc1EiWLYeTjqSbVM0sm12ixIt0n01Qj9e6VmrhWYFPcpngL1UhUhiH/cUmO7WHytif
2qx1IX+XCEk3VknBaFtUmEwZpYu6A5kuVHDFcDJaylhBJ9VHHe/wkzePWuDm69YQ2iHKRXRNNRze
05rqVWTI8GYCP//WwB/5auhoF//+Z1joxG9/BuiC/B/xHf7z5mfoAcFXGhf8NuXrGtdpDuy5abTg
vsoa7AO/mvPwIXIb7So7U7uC5w2OWu+dyV9hy9eP2FzM3mHmcXdwbQTMSdWcl2b8cdSTXLqr9drd
2KZIjghOrHutxxJONchsPxeFSC56PvV4xDYIKKOux8+LFn9Z/4F56qgw482nBSlv6IRfPkWTZbP3
c/4lj9zen7iYpZgNzK/s6q73XXnWdA/fiNMEL9EH0/XPFEYPGI3ZOYicpEZ6beJK0GZNHJIG/eIm
GimUHKRW5tfZcYZth7L0ASDdJhjKAri6g+86Ke5TIsf3boIcZlTn1YpCTbOaB1StfJEnWJo6YHVR
A2Bvr1xThdOh2ZJNqynUAB6qph8snDtL99mP2U0sTRlO1cWr6ss0T8h6CrQKheyme4EbVY7K2GNY
sWZJb7ilaAjtC0oe61LtGRxfdmunmF8Ms0CFdi4rtprmcHAiDRy+U8Yqd+psippEdRokfxK1WOSF
3n733O586dSpqFC/2UhXEXtQzI5q4Grmnhx8dNJnW+4jWCpT6WO93hoUoxx0h42x+tq53nAfC4EL
s4eKPmt+MWf1ui6R+2wr93MlSqECPMpqg35BHDqD7qZqckgV+nYNtwHntlDTp8MAGicOrJPW+QcB
bxHtOphpTq/3R2Dhq3rAztzWsOasEVYUtg/4B6CKyHK+GkQma8za8aCLvv7+xvtfl6LCDKJXBDWJ
iPjN14FW0FBVVd5sIavxB7QfiibvP2PTh9yjOaXHTPdQTg6Te/ydjZUzet7Ogxv3hE5Wf25afx3q
xb62yhSKQB3t3XwBTuJt2yI2DzexqKDo4CZTOeU7ex5R24dFvh51nIALZLwpxOyXByFAuuzo6rsp
nsTRFegOQMRw2CcnzV3ptxa+0hBzZW+wkwRLBzGm3dVtskG2S+KzYVIpU/EVHgKfAknRe8l3DSrp
hYlxvkOx+oL/tDhSg9c2kTGleItoyGibxrTDC7zf5I0N5wk24SNSSd7jnGxa8m2EzOZpUD6OZYx3
5e+/fFvFXW+uRZSwDAMEmlr33gYefpVMJNa0emtGFaXNMX90w+Yv7KAy5LErVuvINbeW9JqLZcRY
KwX6qcmsft+6NgZ1KGDe7GZ4zmu0fHN/V9Ux4ncAqPa6dOQ+xlN1VXr1B7uzITfaKH7GRA9wtp8K
btKhsL7kEDaRx9DxO/IwUfCyfscz6H1Dufk4ZC5+cFrV56uwjrZ+Ze3ZJoakDz0KrWHNsz//Yo0p
ipoq3+GmRnvGsRQlwGJ4isLIOPskSdzEMndWkKenpTG11CNlJCD5mqRnfv91Ll/Xm68TmS9dcc6J
QFmofo1PKLn2NVV4bu3OYUNJyWvTI0Lc91iBaCn7kLjW/h69+mMpDRzHLRT9ywE/FHLDww5048WU
/nOcWizJCPaRBnoJs4Sy8zw8NCYgWaj02pMVNLCerU1LxIcAbRN8gFxt4HtQs3eHiSyMMeJpzZUe
d6NzX6ftpRNDeGlCg191qL7GqNP//oMv+i+/fHCK774hbEGVzHL1t4EZd1NZjQPXkTPbW6OYemS+
a3Go++zS1RgQdppuYuLpDyvAi85ZQMnjkefpFOnjdF2PXbayu0o8pdPzPMLWrfUq33ehuHWpxPJk
8iHSyWy8gOhw9rWPerkTRJhPZRlOcE11BdO9TSgPgAKL7e3U18BhWU87ah3Qrll+gCdMX/kHzffj
bK4b7PEA845f28Z90ONcQ6p5AqSK190m0mTxlNt3puI0FZ6dH63chSrlb6e5wEapjjbBWLLpGhuc
64oEMW/PH8g9lc+NynMDsrCOXQ3M6vffsWe/vVfZHTrIoXC7oiRHxfvXi8ucZlRCNSfbhj77fav2
LxVklIvTE1oFskGUWXWV1BXZVMgJl1lM1sVEqJthPelMUDvqcGkCu82wUiskIptqTLnTV0SPK9RH
i4fCRLky0Ox+K7KheFjGwLHra8muaUNyKLj0BmgIvE4nd43hdXdw+mK+YVRfrIg79a9WeLTLnlRd
PVg3PxMDlr92dId4NNXDToejKAHfL0d46OE+5SRow/47borAROVZ9Sen/cccLIn1ERd5Ueb5U8RO
atvlmo+fFgJDkR1lm8Keh5ci7LHmadNDA+8wurGF4PkVK412Y+o3mkjclwldF6IY0j1NHmAFgAX7
XTqY7WWIxvJcTvaL1+iCUlORYGLkjkfso0gYAIjCT9w+Vr5nkFYYykuKfHq641fCQNinCudQhB3R
Dc+NPywqxn8ThS41MsdwbV2RG8VbkphV4ecunDxGiNeKLih0boeuzt6LHjM/vHTd7cRz/aNTvxN5
1SAylM8UOprgUGXW/KzFwa0VovlstTP+kZ6pX8x8vlYjRb0gQeNPlK3/OKIViFlRLz+SbnyemjAF
NlfzS2cuTrTpfA0Hw/4EgNRDNcNEErzLgG1pfnUy7G5Nqqp6ihLrYuHAfF16qHCWO9/osrUvS/Bv
Put9P0RI0ANX3KRhoa+qXi+vBunyPVd1uElg9htxFT6T+BHvVI/tUnoxWmCcKKI9D0b6BatWD/cX
1ZNGT+Yz4EtRXW0c/JMuEPVYutIjZ1TniNUXk7j5UOYCoqLPdh8N9yHcT8Wur5o70fiYnlWac9TJ
wp8n1dhg8jZ+lCDhJCfcLnxSJHd4M3lzb4Lzz70HnO/gieF09UmLtVPHdf1PrwVrJ9W8L4I9MuLm
7K+TttU2YFyncxeQmbJwINq51vj25ZTOreXlUdL7X6wWIoCXB9k+bx1tFboxNL+0CG+4RgKjA+Ry
dnxkU02QcUfM7McTa7q7S/wRdhv4uo3dWuYD93q2Fm1fvctsfEfyfio/AmP5GoGG/wpP5MDlgAZW
zx+vtV3MB6WqmTbO34FTP7aTAYJY9F8QioSvPPrxeIyNZqRgx1H642gMMR/+/QpnOP/Z38MrJwmi
sw9GCtV/i4ovnGgeXEsPNn0dSOw60VYbY+Hu8rRF1RIYCbSROJ22DlESFwupoHUG+gg05ONyinSm
6FDX3nNbk/Z9bWrVRR+nPYISwmz238lo9sXJjprv5y5dEz9vCN/qnKX/erascJv1jBbrK/W61wm9
8qGwhsBROgUYW1BjS2PF/c/d17FMC9HI6J8H0vZYyoQxv4Btfs4CE+vvKsacI5mIEqru5plm8Ki5
WXN1rBYBaDVuk+9bidyYwKiG47WaeMiFhTE427KZ/pKDOMK2MyESck19jQQi08smfGlk7+CCshzC
XMENtzVR/lN79HGE+hy3xFYqs4xdOlYBYBLwdnUb+5iOTbdCwp5k0MKymCw2DxM7vHZbeC1ehOH0
Upp+cR70rHsMulK7jFYHf2vs8JBgqDOkt5m6lOdFZZi7YbL8cyjFfrID8xPCI9Mq1Wvjxg6w3bek
F1DXqI37IUlDnDRYaGBvfo6KvN3Xsf6iD67DzlBXIvlWBWLP4fmcdfGIw00MSAUdya958+z1pfW5
62p9HeAGsMcH1d8kAovgkPAU2puQ3F4dJN8GWLInkNdfGl3hHMvQRdBQuGZ7MlSzzLhFpzabqo+R
7FHGUblfJoxmDu76HHotf6e/qiKhrQTWnNU18mLrjCcn6Xd/2wkeu8hz1KSR88xFysY1ZHNXKeDZ
t0MjkgWcGmDZecKMk5LRXqZ/Omc5zFB6jdZiJB0+WmG9WQbtMTH/cFf+9/GDGhrAUjJuwnUcAttf
4w6elbHZhrqPOKU+b9DfYis2Dy2aMdgF6YXpUbQj/zinRXEDYZaDGORIgtBFYHub1QKfGOnBp1FN
qk3pLtU0Aoa4Ilc4B4TGy6EIwyi7q8yRdC266GjoML8cjTpYsNl2lQLNjl0ZtU3VlHZx5hsOn3CH
w4Y1sM0XHYbK2rGH8Wa0MvwDZwfxWE9tRn+Kcy2WJVfBSw0D2VIlXPHrd8EubxTSz5MdwK27dEbF
X5uNL2ET2w/fGkMauxBJItTcRZqgBm5oeCkjF+D5fYYbu0RyvgytfP9tnmzQSysb8/T6Fg3PWFn6
7v0yZCUpVVx2bnujKu+T1rCOIjLbe1s1Lfmx+zyv7/OxtY6lHXbfhn6Mx0WgxrMRwf1/z13GJjHs
ceYwcEqLgnvTxhOr1wtMWK1abJbu68Sk4TCnDRqFaNO/RwQfU7BqeNIHQQ5RNYMIzVMriwSoijq0
UBio78apv2ktEIplLNXJFiY3DX+Tj1MkMAMPCn2/dMvcX2ncFy986vpcmNhwzzwJPvpYCa3Y/VLC
sMb4ZSiTtdm00UdzrKZ9NUY6MFzebawhFDp/6VPUPWlm1z2NurseTHO8RYKe52jjhkeOTu2QM8ww
7zAbrjbL5DJUDGa4qsYecxX1AjcbYS6CdrhbZr81efTQydy9LP+AjX/ATvgtXCv1loFj1U/zugkG
ndRWmmeoqsX1bnmzOErEZZI2MEDOJDreOFVj3Txb+zTDWYJErNtPepHIbQj7dC3b0HlyRqu5z4zx
2JTkHldg4z//r3OXlwqz+YKPhctWcVCbgtx8saL+UZ/75C+ynO8sjCxfQjuWWxui+rFx0+QGsK5c
LWfwGQdDWl91rJ5TtLb9PPduMxbl+1az5v3SjQXG90ExZV8cE2156XV/B0by5f8oO7PmtnHm638i
VnFfbrXLsiTvdnLDyjLDHdzXT///EfJYTibz1PteBEU0GpCsSCTQffqcwZ6Sl9zuprUgUX9bzA1v
ZFrLAfDW32M1hgQDnqVVlUTNXmgwtqJpC+lzaZcdon9dyj2uTR78Lkoe2Im9Cj/3D7IH7rS7a6ny
DgIN6dMM+UB3uldbK3ukAGWvNKbxSmqboLSYnKXsqglRW1uLS+AL4Qk6kPJgdtxe7txOUW9ioy7j
vwfepDbp3WNqt/mSaIO9k90mqSGujsDx9lblF8taFKchcKoTB0lCCQR0N4UjzJXs6gmaMDCQZZef
lPwhAi7Sts4wU+BzwAiB7/zaDykB37YUAy2uv9tEgZqsslwT4RDr0PildccTXH+eezZ0FHcIIRnP
IEMuYzrUrnKsoOrlMtaMxv/HPLmmOq/yv+bNry5f4eP15DujjKY4q3b7bbIe3FYU3+FKSFdTlVvH
CHYSyAoyY8VZ3vzaOBBuG6r2A45gh+2K6941oxLd+JHWbXzVNl6spLqTHvWQ/3SMsnoaSsXcjqU1
AlgNo0e9RQdIeuRed+MAUHkzTVQFjKJ6nqIe6KbZkaWqYmWjciO7txJ0cArAnW/m1LzwACmDxZvv
5ugDqJbybA+d/UayETmfcBjuY8XyNoqXTQe5jN26/mWZ0gy16zKUTbPM8bpMXs25OLXyDijTq8sc
Dq3/XsurQCbJt+Qq+cv8G2KtWuGYkMXsG+zUMI6pZz8iT2Q9yl8y+VOyfHZFoYiwHvUYVTXfYWu0
yAmBLCLPC2/LKDaeK442KPGp7105Kru1M0DKXKrdXnh1sB8ngxgG8vXpcso60Lph1u2KMm8eZGNO
aPESPvNAQViG9Whxf7qxR0qOgkIxHytIQB5VcHdq6ecPPYqej1WUfYk7ffrW1cjYu1mi3sFephOC
TcKVHEj6iKOcrrxMXZQhcjEkW2q4vLfW43E4zzSViP1RzyGG4/XxUqejWQvFKdU5svNe5/NhZ0ui
cvPseXrJch4i0AurH7tlo8RiB/UCd3Ilpj4Muo1viqr8XXQif1C8Jia5jwRLxpflMUH7xFP75FmZ
m7gH6u8a4tH2Y3pWeYQ40z9Lh1ZQhVGHcXCUg/lYhuCs3OpGdhVFVKte3yYo5cW1fsfzi/RAoNo/
kMVZmKGhfRNiKEAB1zr19qVtrtLCqr7GzbASdmL/sDjzgm/ojPtQr6q9b1IHDng4f9Zj8UV62OHw
YGQNKEq7e54muM/zNtK/Dh9XgaX8LU0fF9IrtHr964fpcnFOzNo+T5kL25pJ1MoJKLYviv7YCIL6
5twFJGls80liS9vitWkdgmJl4O0Tc11NlnGa6crWXukSu+zKuSiqMhYi6cipC73cJ2lc2Ce1CMik
UDiVzZo01THT4vemiHMKy7XmcLWnBh+49Ljaanu6tdWi23eZO9csfsyP+kzZFon6N7cVn8A7DYcl
bd2rbYVsUfNuU/xW2QmnBRw/u8gBj6f8UU3D/dUkr4rke58V2plEm3fxRJ/kpUzLAFCu89oR5Lvx
fP3NtUL7xmx5eBRp7t9F1LovhapE24EEKqyTVOOumxiIqRyWjqnuQIdTokurF6apLDJXqY+Rn+xI
Y3uXZUjhs+1LG5NQxEn14BcWspSanj730l96epz1fP/cEwx97Z2qxfU9OZv6vhtPyB1q7KF1Sons
xPXOpdGJu0S0SKr11DHFeiLuZFNbnn3wLe9WndRlVRhLs3a0pyC26wcLTXF77hVOq3EDznZOOOh3
sheEMWeKquSZOA8KB8271EvTrezqDgUNKkQ0K0hLv/gBZ6jSylDKSurhqdCVv22lqH7mCbEpvau/
EMyxyaZOyq1XI+OTKJwgs0AkX/RAkFfCtfLEX62SWU9u5yibNErsvRuVzZ2nzFAUEYifYovyTLwy
NUPf6F6C4mutb0Py5gCK526pG9tBkIuM8mo4yqtwGClP+nAuwUEiKpWBo1F41kgXQCkbsxydQ8UR
+1TMjd9lcJqrhb2U4QRpk1eibF3o4aJLJOJql4OWGb4MiTrsu9q3ONfNwYrrSmMeKidpuwyQPbiu
NLZovpWhpW/I7X/L8sH/a9QQwYt868fER8fdP4sfSSs75NFDFx51p+NcDXatG8rp5WNSI3LCTq31
w8/AN8lJLvRymxZww5o70k+jUvWXOEdwM6jGtyiN8xuVxNsqN83xzSvYAUdpjRDsv9302S371a0f
QoPTPiW3s90ZbHGTIYJoaWj/hpNZv0zwny+IsPY/ythf51T+k80s65WfiPzn4MOFEydD8MpNO1q1
hWFRGejGW0e1pgOoufQwCBjKrClqXAg23BYiWNS85lCwWqArHiAMPOm+hVRaGj8OujJu4PzpDqaa
tbd6UXLIr4zqCZQAMK8krH+GORKLeln/bQf1qxrmOprFaYtwVxSe49hUNrYYIF8lsiRKffzqWj9U
0o7krdAvHWN/AJqVj1/j4qc0+6H3m5lKsWAxDVPzUHpevVbsvkazWhVvVaqeqBSrCKvZ0MMP0XOh
W9mbV8ccE/Uu2Mgu3DGQoXJQOcGIWj4D8V7J2UhVz08fLVrVpRBvXqZOS6+L80OXGOKhjgj7mNoA
tD4ujNfc7LeTU6uP0Jll9w0cqBaZpNeIMtZ9VLTGKnbEswbqi7gJucVMEKEwiWKalBpq8TnKU2Mn
TP0v2aurrjUXoku7o0FwR9quDWQRyVkJLUiUyPRIuzObpJ24CGEqZVOibT6WzU3URuNbEf4MuFG/
GPUw3pZpQ1XRbG6DEJXIfGpI9vXjWzL++E+vyXfe14rGH4YWKi9CD4mxVHWw04nU3weOG25tzotL
Krh5gSJIAXGCf9xc+gCY4WEtKTdRhsm5L33h3EdjtQGVop282dQZrXbum3Ypx8REybczTbeKMxVb
jePzobG75iAgK97yAB3vmrAFaMSv9MXXLCIQZe79sPsIaJnP150T5LroK+dHRpZq0dU7KD+yZ3hg
lVWk5jmVKoG675y62E3s1+7sqZ15ofv0LdXUFwryzL/jAp59cE7Cj9VlL8BDCl1r0O5U/3U1foz+
p5/SmW8Qk9WPUdm+tvZUPnRZrB/D3A+Xg06xlYhhKWuy1DyVU5HcG6P7FxoPypdRH0n0pOp48Ns4
eB41by/9bde010bt2vxyzPxLQ2LKCQIgYGThA8GREzSH+9jm/YmK3fVgjcnLOEXKDSpR8K0gcPIl
V5sfcRpV95RCWDwSvWlh6Ej19m0vqElyIVz2KWJkL3xfzv488bI1b3XaNzqFsHr5wwwV8wtR6jxy
T0Pa8N/hB+aqNQwHKrzZNje+EZmHwC+hlqInB21EoC5XdUEOIKqtdCdtF+KVNILSOGvq5rLydZ6c
rBtwecKfU6Sg8MxirA/XhntO899drXHqwzQ3ckYep9Z+6sU6Q0bV7Xv1yL/02bXgQYSIKjmgXZGi
Tm3aS0ev3J0cDQZ0iaNpJB85j1qQWG2qyhRr2dXN2N25imsvQyRrn/nkY9g6EoPd0bzy/BqUFP24
9Mq+hWYhOUjX0QKLPNOiy7FUhNkzZOWLQIdnGmUnJNdgT37kLAFpMrfzneyWdR4eWyt/kT199kgt
sEtd66kHafOgmt8LM2UvIyH8llFvKhJMd5cZZRtuyO6n66jS9IXlJeo5Uu0H04+8t6yHMDrgy3/n
ZMLdxko7l4q1+rEem4Ii5Lx4dpKsYE+aTz8NzozyVwPW7tN0NmPTHRwW79MVj688RTPF2tIisEkV
Py8lQksSPAOEXQDLXvQOScogSpSlNXeBY5mbINGCjRw1KmtYxVYw7eRoZyrOoko1au5n56Ju3tBM
qM76IIaXAQqTwqxBeJeG98SmdNGrnACp7EOvHKjpiQIYAdgcDhKtpLY68xVwhuwFX+PSKZdA5kpU
DRmdwmIXwB77CLlS9aATEpBmpFa1mzDhpCknBYEQlN0qVFrOk3LI0Kht69ZBOqQPSRySMVIUEnBz
yEk20/TainJAGwvLkIkBSgAX7bb5ABoUKFBK/8gKs4oaz9ch0ocHKwkf+1AvFbLHTrj3EMtYR4JS
UoqALfOEqpJ6K0Cuf7IpPIYoG0aLWnqbfKAnfW7kQAVG6rY2rKW0a12pHmpAHn0ZiqehsU5t27in
ymjEU1Bk0Ur4o7eVg6U6xft0IFooR8cks/adDUm32fYxot3ofaZK/ji1VnyQJqUV71fSdu36ntug
eDpPk8Y/TaH2Ut2RZOerXT3pUa8hh9kUoGRzBOznbqB1hy62i6dwECqFkxCSizDSvrQB9YnlqI6n
svD9+zRXXuV0zRvSZZHYNWcogtZ5EfTLoonTQzLpxqua2Ou+0NMnsi7G3ZhMz/Jh7oyRvtOSnJjy
7CUnubWdHOTovydJrwx4czSz41F3+g5PaGdY0rUrryR4QV7pYZDsbE0DeAKUwSpzvqVX5/8997el
LmCI+XWvyzs8VdZFVpcLrwOtY4lOrS6X7uBOQCShopqyQt/bPA2jlS+Nl6FPEzJjjJei7BCKn1eR
zdSbU368LAjat9+K3H0oCmVF4jMIEMiFqHJRRxDhLUavV09Z6E4n1yu33CoHwl7Zu0naazMfd3aQ
/7jaL1PDlt9873AfM5qMyvaiLfoTJW2yI6c6RjjXN0MnSPUeL1Z9rExm4FurJSCZZtNlPUOH+3YM
9IcoCbiTN3xfEk9JTuQhJnUxcyOOvnG89OSAbKqm3FO/ZVAzh+/V7lBMeco68yfZ23iHqBZrXF1s
PtxlGcHh8Okl5GXd+t3KNGEAunpfZnOmARVrNPri0pevAGV9eqqF/dDbRbdoAdOsZZZP5vuS2jvH
vgN365z4M5wyOJpmcH/NBQJ/K9ZyUhOiEbKsWudMADr7bUIzT5dr2L1ZrIFC1uvrIh+vYsdsZmJu
q2O+jzXV3MSF1xzRQn+LwE3vLr1ctEdDj0y4BebRyOHrkyesWs8j0iabjBrIYTGpGWQdqp4tDTF8
Hpbe5TwFEll3G8XK18uq0iZXkC5R6JaHMI0Ban68sLyUo7U5GgtKupx1AxGAaTjtIZzfla/4KiAS
oiMgW2msEQHOka+HB2vH0TBddBrlKLBGd9mAraNIgRFps52M0g7Zh/h2RkFBrXYxyvH3xSOobSaO
vtKxD5IXCn/B5YKmfYxy/5bC3ebku2nx2AgYGTWkBVeKyIAedsXTNIGrvQwODuUJvhpsqADKHxtL
9HeQgK7koFzM7/N2SZ4V9t55NTcJA0iDkxc5KCf5CoW3SvXWQBO5k1ktTzgE+yic+jLWdrf/LaPV
1dbFLn1lQkuG0z/8P63R/ON7dZNXH/ZrIF7aM9e5rC17l/ehU3DYZueozOJbNmHVvYzC9HZ9/wfT
5LoR6ZyuvpeulMbeS5PsycgNx9c/TZRryZU/JmYdFWF/WEsu8+F1XV66WlZ5Wf7XtcDLRre/muRE
udbHH9RNxle3nPeUc4zpwyw9Ze/jL/jDev/1afxhrT/8Uf/1AXWDCnWBHX6zu3xrNY55VhoorH1P
ZBs7MIO13EAqneXdJ+IvOSYtVq6YSzvsHSC3bEe7pMqP+Tg+yR6yItVjJcYYQoywvexQS8J+66wJ
wyVP46VPdO9YEEwfkO5phm6lC+owEr6NckTWHF0GmgZ6K7atPMyke9po/8yEU35C9AfhAGkU84g7
ABpDYZJaCFs9ppp9E+mNd++EEQ3lBzsFOR7YyP6xDSl7+qLQsrV0kQNAsA3YzIGzX6bNc01Eawqv
GI/SFLpEC0u05/RGd+/lJL3hJAHpwferaYCbawMTtr2UNjmzrTOIBpPC3Vxtk/ngB2D93ECcZTrK
nMYn2ZOpqo+eHFNqOAFmT5k6mnul0MX5V89LiqtLHxoAlBnV4Gk3fo1cI1qVyuQeNGDtnDGip7Tz
PtuTOIFscUqOANjiU52hR4yKS78OtDo+yUZNwuRyFTR5s6YytFj+PjA7o3LL7tsyv32aMNtlF3gf
8OEwWf1x3dnNq/Vl3fGTkm/k4hak3UEhpZmTsMjA4XrqzVSDA+QePdpr6j3/uZRWlAkVfSm9okaZ
bJhjmHCxSofAqHx9CV5gx1/obod5qUjanAAJeMTczVUHTuMgmzpNvcMIWLWluvsfo8gU4i1Uzvtd
o/b7SHDjBp0SsZ0KJi8HLan2IIZm62VMrnK5TH3YscOm3zWcFk5VQVVCTwV0aVSxs8qqqd22oYOg
UVM79jZxsp/UR/a7y/DQwJKrhOqxy3XX3g5BPvPKBN76MtyUiX+cqkMB0bO+uKxfeubaNAaHHyQV
eLneRxvf6VIw03BsSxvFq+9XiqmP9SJXk7ck7q1dVWnhTldzwjpBlpnEwvrwTEU1mFhK0K4m+DnD
c1kNT60Yrb30GjKHCZ1KkYTZzxVLAZQ7drNGpaFZqtS2nIKa56BlBO2lQaHJRTsNoqLfBqSzqynH
xI7SGx3qYG0hbZ6em9CW7OUa0nJdrbZsyrZc86V3QConofqs1CrVVXMT5AqKmIUzftcjxd9+ssnL
aoR/MxmSpex5H9NkV8ld8C91rizbmg20Q0xaloJTQhmgKuQFgH+pDL820k2PYTb91e40mbXmLtsu
7catSBluNckvnSFxsVbZrq2BCIaPcrAf3gf5BMYFQlXf0npcXvIXOooF57l7SXXIrqVMn7uwOHzu
/jbXZ1RDm2TR8Pu+Ibc3PZIs1pdl1sY71QinR13PtIPDM3ohR6WtT+tDgjLMWZqCyTbXamNDouIz
PwyN9tz15f7qn/UAydpYzcGQsmRveg3gWI5ITffFIoCvLWwCPqesdPKT7XvpCtAZ4eNgoHsdmK/k
aBoAMrYn8mUrOdwFcbaKpXH2+X3erwsm5KOWoT5M7SqJFGODJrrngitowJgPbbK+9AOrHM8TWoya
lUH/NruANX13kckfS7jB2oCWaalBwURkTKl/hL2LZGMc1rfxaFSXJjDyeAGCaqTiqQ+J1VnlQrdL
83USwtkkuttvgJYarz5lkAuzDsajG/Xq3nXjapG6RINiPTBJ36bWKSf4MDM4RN+DmSI3L0h9T26y
iwKl3va6mTx5/o//B3Tkn1xaY+g3VM9/U234w0ApWTWHn993iPqEFEthXDBScisnG5LPn+xkFbLV
hLrDjci9Y2y7xTcY/FQyBFryrEF0uwKEYvPdKYetPlZoDKW1OBDsG7dNrRtnLfP1VeaTWu26mYGj
MrJvZKNPYaw/qVBx3LeVRg2aaKyNjMzbvklapO38o+YM/atzdzmtQ9R87G3IFOUpXc5p+Nltovlo
f52TF0r/6p6IiE0LrSv8U5xm060VwRkBM2MHDU9XP6pE/OfOpTHKRyUK6jmbwHgZ6MtRryjKISx+
UwXUP8zC3oFrNPcdBOWkyPOdfKMxoW7YIEJrKd+SOcDuWndmupddC6IROSka0+axMIqdNMO88z5J
48x928YJbOmpbh1CY3gNGzd4GKM8fCitbtqUqA6tpE02UarFUNcaye5qg3rhxvAG9yhnxS5slcAA
1teFfKCVOz0IdTiWWVw2uhtqq6rgQXO1Nan694Sg640eFKiAdEG2LjNoJIjbUUhPAVxwK/sE3uHO
i0mgja2IYGaenRwzg1jk6mQUEaVysPCsPzmpYZDz45j9pWeY8SjO2Vx4q2z4WhtFe+jNrkf7N0oO
sousDOcbs32mtgS0e1aKO9n4QhN3mZGtCeb0R2maKqu5CYb+vrCi0jraIrc2ITg310jcVTKLK1so
MGRhpW8oFRq/Ou4zNFPpl0KkyY4g5btZxM+t03L3qyiQd1Qio5n2QJF+y7dO9ff23O1axUVNPtlJ
j6Y7NxWlL42uFc6yHTre+28NFI87K+nWvQi2bbdxnNr4y+5fGu79xDgncfZFJb7aIsggidNvVWUQ
60H7Sx2M6igbhT3s5Sr0gmhladlMWpg2hz4FCQcR5ecbbuURL0cjaROj10httr8cZ54PqAzZqKaU
fwBF3gqh9MsSbvy1HCxMA9CvGmktdE/TXtrQ1J6LXyLqYFzqNG6d1luxDzK/tm5lLP3O453qVfBA
NuZnHijm18FjDwmfLrpSmQAwEMH1JCfEaushD5VCxN+aoLWCRkXgyTumfQE1+kd3rANS+GkdX0Zj
OSq7VqEcL90P54jU5H3QxwGEM0irqZGHckMfrKkW055a3wwPY4yeJcSq2pNbO/mdpzp7ORi0mIK6
XRRDYz9IU5ZEP0tDJEfZcxuIqZlyEKkarRzupCTH7EDdhG2a3zpdLVJ0jLmkonFSU+NwGQ3iDsWl
SOXBkPDIHqrYpjoiESBsym9yf64D9lt2s73qYGxOQVanwuj5HHx494Vsw4bQUOwX0VIOCUezerav
020KLd6S3167b4KIukk/q5d2l3nfSfkvNK21f3o1AjimYeekrEqSmx++gmQc6GrDlb4AjM3nQiVI
KermVsw5dIBMewIo3VeSB0C1/LG7U4uEikTh+js79u1zbZKgTnvR3fsUkh4NUFkLia8ybL076gLC
2MbvjGfZlaNNpuuXrg9z0WKojfIYdSAlSj2pNkpkw5fQ9tr9RDgQEalI/Mj9+sYyfOP1Tx5ZaEHS
OHWC/APx8bR/5QOY6/bpyEbGwy09CyCUB1H+24AMoA/ai5zEJik0LuvoYfg+wYrIdzZ2rMAaOaeH
K56+qO/e1RQvPHZi2kBqZbyalMZQYotwTDx3lYF6LggoHdLenycZRuY91o36adKANo2SVudiVmWw
6qK+92yQQ4mXdavQmoUbyqD6d19J624l5/QzcxVBUmMtbZLIStqu60BrHlAzigskpynor9o8FbXq
34SlGM4evGD2ogxaoGx5f1QKbJcBpTBO6XB7meT3bn/uDSe8HdJpF4WVHa3Hodb2tRd+aagAjNaG
pgzbKqH+Wzpf5tnoHqyNFnpEuTIoNV7NJdO2oh4mXGfxOJylu2yCVnsZMgg7UzWjipmPQ/6Rqho5
TAKvJrvyjzS6zFloppNdbNJZ+kmb/AikM/Sn736Xz1P2jXne9bO6zpNT5FriO6XRCuW30a2pV/Zt
2Gr2bTCOBGqvfXml53a+iNyx3MguEvblu0+0HDK0S9jWdXswHo+qUZI7MsHWn+y5SZVQWWWC1MIo
R6RRNjWgG2SNPGNbiaQ/VW3XnS6zkQAuYGFcIiQHkb6qR29Ve1fDTAtAslKPU8PnL80TSeh1XZTu
xYso/nObpAppwEl5UIP0IL26uBDwLKvjokIHeBV2ab2cbNu4s8PMvOtqT6McmKP3bDJnk7RXXrZF
G7c9SrtsCghPlqifNluywpSpRu20gRAXwuC6SlAzHPhqw8hwf7UlQ1bfZ3MjbXVNUYN0kU2SJt3S
TXwoedygtE+zUuBTGTXwwmm1CtvwoB+McLDWXpz3L6jmvpS5Yf8sUsqTkOP78p+uRW+/KGiG/eRs
Sgy3eXcNDIr6rqtmgdO9zK75vGr171WLpveQlsyXFqiHO50C6ZVTdWJdFjl709mWj1Gzg0h7JBnz
jw3ahPo4omJozB7STTZROVAGqhSn0vadOyMLg8OQJw/DZDibOEG7M6Vq/JhZuXasy3IaF/LSG3tv
aaiiWVWt/48xgxznKN3HGPQjsYBhK72l7dPsdmYCiD3tUI9k1gBiz+umc0F3p+kbsjrawSak9I4d
dazb3IEwagi6G9W1xQMlP+KBKj6ftIbmLWVXDmi6Oi1aoyj20sYeR6BhfuB4WN87cwdmCDi/Yftf
yDHplQaetkI+WllLFzmQqcqDpnrcguaX8nKoGmHH3lxfHbnWcasNSX95dTnJN6khyoNm3F1fHYLt
Ra9V8Y3qhU9hr09H2VQmeJlFCbi3HGaa+XlA50Pgv8KZlaIgDb50xyFQL1PiWrF3HorT6J+qx9pG
SJJSQmgCDeTIoAmawmlAfJrGbr3hFOXkCVDOJBz2i90ug7UaJQ4qg8QiZThPxGZ3oGzQWMjIX+S3
3cHPeHYbQZzeDkpo3+rzfYhiLOtT1xedt3IiZC2ly5/8rraKdIM+zTQ083Ky6eYrl0opZNXsE+IF
/cIiSAWZhx0+hn2U3zbl8PUSp5iDFdPsEbBRuJG2Dw/KuMNHL/CafRRm0MkhiHRnCiNbeGE2fS0b
YMC6pqentKmVXdkpjUsxKZHxBQhN9D4Nxz063l+yUw8UpMsr17bTM6zPGzS48turSV5Nefx3V4bG
7je725ftUvGNe4rMwW5TlENesuB+2febQhbfAA3bjTnkz7ZXlcsKKolNaiUWGt29dedBTbUxM69c
QtiKViU62+WtX0I/P7vIBiBhjHhIv9XTgGIcA2Y9veAMK3Uko1m6wIgjKi86Y9+memmsNKldgLO0
SbcQpCQ6T6W7lKG0rqnsfeTXT79H3KLy66TyLY+hhHwArAFNZD3pL2jM+ssexeF7b+Y+hZFfHCl+
ha3Jr4OtqlbU/Ewc0DPT+jlyP523HM3ttcnSoL0F6efpm7g+u76hHuQg+1N1E+lQesDye9PNTeDX
/DfKS3uEg1NeZVmqg3SfKTnl8Aj1xcZJsxenN9hVEv4/1BWkAsAXhf1+6VVfyPqiDjCrYyBdGmyj
skdYg89L6+rkxW0De+tGhrc1iCA/u1p6dqqg++4VHFOzOhnuSgReD76LkJZD5fH3YC3HA+jcVs7U
WIechAPZJhgpQSn0FFFaMDk3X0Q3dgevnxXLpamz6/fBq5uvDFSkhkm9lC7XAQqyi0ltb1Ilig+u
D+sDqML4cO1Kmz0PyCvZZP4EGAIIMeHRyGhWuez/5tRP1b2fVeJAKCV48NPoL3WEM1T2pvm0TyWF
JrrpXlr6rlMPUey9yaGLU8xBLx7rdHWdExkiXPZVQFBrXlU2sVbvyZlHJ9lTbc8++Vq+uS5EjYyz
Q/XnNXPqbUMm81zNjbyy5g0d+SzzMuAOPtXQU/IG9k0nUFfZ58gMnTMSU82eYiWodn6ZPiLos3LE
iHTs7HuZ7hrGXQiL+M37ag56jFEMBsQIEGstIzQVUKtH8MyfRXyUcXrX9FHcTPvUJaH0NED2FwkU
a9zAnFZC/WnGqnabkUw6TsQ4p1Xu5trK4kG2lpAcr7b8k5jG96KxGaXj+i7gID89JhzBt9z35joP
6qGTNmeTWOffZU82qQNP5EJejn4HOkwPkQJwlePVRV7FepihmTpBUKwhWFpO9ZupNNZjOrqLsXKN
e3vudWHqLCGDAAY2d6tGsVBN7Y+iG+olbD7lJmMLEYNfRy2VJ5+3ryyLfp0pAJnt7hSZjXM/BJFz
Lrm/Xpw9DmEHN0l+JHIwiZx7DiEp6kXlY+dHL4mDJM1CTVrQBdBkS77sce5JbmzJpi34FlBPITLS
LnAs81UOVpdp0icL1T9Om9m0HeFz8rX0fenrHgfdBti8X+mQTc6XuqmA0hfW7rNNDkt3R+N27AlP
X0lv2fgB6PZLH9464jFtzrZhXkw2DqUyICfIX6D6dBM5bXJ0KTfZOSMQuLlnKEkCToGrYG5GMhg8
vwayPyH1npADYLw6doRXP3VjGLAoSY8dQJm/+MkZAqornnTcHEvHtw5KPksNTQgAU6JEYZG5UUJz
uEW0fLjVtZBv3EdXhEIRgF7teAE8srs4evOw9IEBOWuBC/8zx/JNa52OiFg0KqSuC7kkSo2lX+Zn
RGi8c6OrTzbkHTc2kn1n2Yx1DFOjnuxBJPIfLm2dmSFw1fJc+GSsPf0pJCp0A6PWn+eCvV0pEDkk
0Smu1WI1UZvx7IQCqgxUi3yrUp6pqT12rTXdFYVg3zJGPnCtDPJISijtPrNhyErre2hMqn059Pm2
dWLtqSr0n9KDSsQDabTsLcy8bo2agnGws7Am0mA75q7yvXr3R1qTC8NJN5OgVOQUxcIBOf6JFEWO
fKJBsZ2acHvo8fz41XGKoX8pvRhaA/I427ixviszW4ls3Jmp5NqVV13dUq2ATPRv9quvR032FtHq
79IUEWMnFy4ZUD6W0/UeyCeswNIu/P5UDy1aynWh3TXUBK/q3E/WsksJmnaXoW5DEWb57WqSV9Uw
okTO7jhENwrRm3zi8wa8si0yX72TLvB1cAvgdLeUXTmgZjwSXMVYycWNMdtmaAYD8xPKPorjO2uW
r0fEcTiVrgB5Nzfc2JIV8sDaSi2bQl/IYelojMWNGGBaDJ3g6xgm6JBKDVbHLXeqNxKpQj9snBVY
S6kflmV+R2XSDN0bQmu4bYvwrSardLRAxz75RRisjKnPdmU8dU/RMNrbPHPESo4KZAmOeup/k4Ml
t8dbTYm+aTDWnHXFjs/m3PQcyrj92wW0Qv8MyKuhGsUuHvlty643oTsmr8JBsW8nnqdyEbR5gO/L
pdop3KL1EN6CLrCObfxWiDE4uPC6HOy5kVd/sv3JZUhbKgvjafW/pw4tvA5C19dS/eAqjHDtyquL
ToIcln3i1+9aCdnH1XUgU6sOAWINpqt59LpWrI7wprkQHoeDYaE1pLr5Puxy0GwwKS8HdcrYs1mx
smunMjvAxJ0d5NU0jyD6uTEdMNyeZtcr7f8oO68lt5Fli34RIuDNK22TbCPvXhBzpBl47/H1dyHR
Enp6NCfOfamoNFWgWiRQSLO3Codp5XSADeR5qj/SabYE5LI6ce7hpoB0rMzfTdr0QSGB+DVxNOM4
JEvf6oBIMH7XpV5Fo10f3MDCSQ4wNHnv8tk6t+AF3epliLN8Ki8iW4MK/FCnD6do0KOLI6I4aaHt
g4G7+K/Tusk/GXYyXTStIteXlj55+CFxKDeAkIdTDZALVZPBQGn5t3GRRLX5iWh1VrpX7L68lZl7
aUqr+0TBYn+nREuDUWP2X3Vq3l0OIn8MVIEeW7VWFkgQ4x1/9+8ebCB/ZG3BsyIc0zfkmnZq3oRv
Zsenb17V83wPJMd8CIL4fs2atkuGVNKdccHxfwT1SyTRB7yi7ehZKvaN4Wh7wwZkN0j86X2hNvON
fl0QrFXvSxyNyRMlHdZtgup6BylW+4ngQkT6NsjIwSImwLGcarpAqIFPzb3lTsYplS4sVaWJMs/a
u2wK/UfRySzLtM+B6cEAGVJU7CyPHmsZKtNznyx//JRmQ37d9NDwDfeK757FAZTZ4dLrMOWateK9
DXyKCmPQ7wkUBsPObQbtKk21bRQmkAMoX2kofwKSy3QOcxnZ9xo0AmQZ/PnEAyM8CMRwWRj1Tg1p
YLLmVv84+dRmiLhZ+95t70UUq4hqS7dNV9hJ/Bc9FBVdE7l/Zyn6fAhzmjpdNxuAzchj6Pdo+Swi
4z9j5NZPWt4ln/u7cZiLz7ZmKkeVYzKP1u+zQ/2QIE9QnEo/kjmfNmiKlmQAPLLUlQ9TALoF3GQl
XMYwgDhea60IGGkwAFwXxBCHCgJGWNcWx85hhu4BlAwr5f4XhOabMfZC2nHpFg+sMvpIvRZAu4su
CIIRBOqfVpmJrvAVOiAcWh8TvfD5M+vDfhrn8eRC4QaqWAB9YR3OEVzNCrL7ozfhhgrNuYZWrdUv
baedfN+E/VR0Gb1LLehPXr36iFKzNP3S4/hKP9QOSI8Q4VXVrocJ82wsMAJlM78FvxPoRj9ToWpy
wgeKh5JjACv8XgnS6MFuFLLmqqFF1zaJCDDmdX/KMzV9P+eFvVPJT/zHU6KjD3jYX55jPLSjF1Nn
YJo8QrhC5dJ0Tm6yvYtJIj7EepHu+zbMD9DLQwdZJqV1nsjsmByUr1MaUUFmL88+l2/Elc52WIPd
6XFws/xuioxkHnb08Ay8ZZnKU9y2ytPohF+iPIZ4ZpFEH+aJfY15c4Ufr4Dk0LPidxQzJCBSwlWv
jdTQzE3VJ/vI/WCAYfOmzvvHQLW0u7CCNjOxal6eZfpiCIvPucd786aaZk6elIs5S2vDDebf+akJ
ube4sTKcLTXq4mPoTm8bsCCu8WIVF96tCPCpITUJHXXOretcYKB4JAQ6qSTHQpXWjfkD2EQk09oT
N0vlrRko/ltonygJ0bVvIok+qyITxFXH30Mi4a9uVj/2e7XK+7P49VXjP/X0NnMzd9+bFgzdcZhp
J3Pyyy/x1J0KMuz/CRUQ9O3InB8Vz6sf6B5W9vJ6n/TuLuHb+LVZ4NoNWI6uXZp1N3pPvgQK1EOZ
ORp/FLF6aSR1ms4AQIMM+aONUrJTfhV80mJTO0yU9TwlndXdzX1pwuUdgZc8Gh8b0wTGS2i0IYyJ
ry2VHrs1V+BNRMJey/1iV8wlN5MkxMFkPeXL9rGc/ewieedISx9d3kpuuZbwYLE7Xz/XNemlzonA
JnPH4Lqmm7RAf2/TiXxpq852DjaQTGejsqFNqQZK97QhO8BICf0kBzKijG1BwaZufDFj4zIoWfyj
NwhytUGWfKiVYDoHFGResngODqXFy4XwHZgEmDmJQy5zFVlmOfnUZ6XIMsBLGx+p53mqaDifCtOt
18Ips1SLg6LF8SEfF3yuyX0CZskHHLJvqYoYk/k6LIPMZPAMWGDtOOx3K/N8pRG07KC5EUL4gd6t
lUW+bbiR586CWwdwwSgoBb90m5usEv2yB6UCLqWC3alcjjBZBzeUKjRRIsuwyqHdwDKZtN+FoKMC
FyLf6Qvm1UrYwXHkqvMHfFbyp7evftXzt5sgO6TaBUJxyA8O5hQOT33dDPBNMYNkgjd/o1OOogsq
FX6DXJ0msKaj4bw5ircXFt/zJskvr/REmh4qszfPgTe/KezyW6PlLS/HgfHRKfNvxZhEcMYIA6EH
KVAcjGfANfUnsmPWQQkj4wP1BFRBgG91HnpNPQVdDMsM+YVvMstpJF9nm67cdEYDpJ2lwFLfldpb
LxkfA7tuPns+uf7egdtMRMBYimOYxMCpZVbzmSKKBRs06x9FNHyKohL3k9dm5RMBvB+ypjZs7mG1
ax/ECTjGGGYebnciNlr3PqPgPtRL5bEd9fhNPKkZZRLNF5FkyJvcpxLQMO8CpfeuuWt613QZPHKK
PFj6M00KJPAJc528uFwKTzTtg7mQN7lGmuzFmoeq9ZgH6luR1gWPqdv0H0IvK47QlQ1Ql2jWm46S
nFNGt/Pkh08UGT0oauydayr7n8pl0OcovANwr9iNdpdYO4Ke5ZOhxuOl6dUvwjQhqir3vEuqGd/s
Ki0OkxkBbJlVFeV96vCYatp9QwL/vah6fwJG1HXDq9emEeUk9/SNJPrRVavmKgMw9/aZd2lgUvL4
6tbl56FW+xNVQs0KUg+yACD1U/YxLzXv2i249TLw4OqOASj43Dd+6so6M+7LRL/IonlZKcaS5UPm
/2M56ZL6QCyS1+QYhss2NqqbDK5KIdeugr55l/EfDnwDFqreYGJ1ugDT6iBqh+hmr1M/Kf0EnQXj
kA/iBS+hPzG3Xhn6gF5pF+j6IWsgMZM3jLmJqv5eXj7kPWM2Kpc7kd3vppa4Wpklu8jKpzeVU9P0
l+sEvG0ah3e5nYYPVpnftZMTQaLs95/rmRPRmkosZpqGrVQxPtscXkKztD7mtIE/Tbryp6jVmUAg
5RLGcTbH6ajlYXxQlxh+DtrXHc2iX2FYprwmXGL9mwGuqq8iiV54jWUmq0Bl/irSJMmAZdiMwKDs
g6m9g4NzuNIaPVzbIHiead34UvT6gQh9HL1z69nx4AugtAiiji9hPVWX1O+nN2X/gRxWD+fPcqKz
I8rD5mrm8Tu5PM3s5kNT5sBQE3isL3EVkIosjOHUUZTDk8mMr7SpXqg/CG4DSKK7FlbgN0Xnf3Fp
tPxCpeR0pimFH17rRWD56+0OpoiQ1sSk/VRR0kHeNPriFt50G8OwpXCZVR44BYfepZB2isIPBkRI
h0kf+9s8FuS8lpm6DJtuE9M698rdJrPeNXN9N+sfyyZvnxKlLHncV9n3ZoTN1JzGbwSz4mNhuRTb
qAkHO37yaaeYHFspOIiboP+QtFTWdRmIeKsV4tt3me3txCgqbYgek9TKHn2KmOBUteK6OtPkntdv
Fbdtd7oBWKA7kCKVwaGuEOpgh2tO1V8xlarfKVz70Kjt8LEoKLsZY6c9O7pRX/0FdquMf8yunXyK
HS/gsTcvdTKV8dmYu+GcGbl3bLU4OnoA2B362Qne1MWhgRLwyW68hJSZPWmnRGnzfTdl4Runy1Gq
ffy5GpWCMB4LZNBSU7lCKPB2+Y/Mj3nMs6yu86u3p55OCd8Bw1ich6z9I6DI6KbV5rlxl6+1pLBk
+GWY5dtf+j+zXDEHrNvMCkltzala3/Wu9WN92pdN+Z3rJJdBo0aNxo6/i1V+bSuzAbwxp6vZUWrr
wVoGmSVuaD1Aea4egJ+x9ukwp/NOlJtj72Z3dUiVpehfuHhAP5+pnfyhxroFuDBbvXDpNTD5azvT
T5slMMmgjDO32Dadux3BZ8Brx/JuLGwo0RbJ6Ce3OKwGw8RnId5uqOi6cMOP7yf13K70ltRTQ3rZ
gc4Rg2EsSpCnmIL0NN6P0f0qiSEyp8+AZFC6BXwXx/yk+7NIbo5d1T9CpyboFDvjO2fQhrPvR9Zl
Mt3iyefmdQCyOPxmOM1F1qRx9TYpK35vwO2mfvJn1U09iXK/f5cY7o+cWMpNVBbR1UfXdi8iTZBQ
vPNtYICa3oqO1djEbyFCpQ5XfavXvX/UyM8eRLQ5Ve4Uw0guUaf7b6MHDujW22SZj0Ou3LTWPCuj
f8yMOvo8xLNztZqBX33Zd3sv0KwrOWNIWcwxBNNO4aTaVVCmJNWt12ryr4n75AMpcfWKPr+WbX2y
QO6++BkEE6rmlxcNLMF90cO9DYwJtB5Auk7eXWNHnybTqY/ZktSkfraFcs51FsLyqKWyxoe6aHmJ
kmFe3pA2cdMFzdNUJuFq0xavf3V9tbzyyGmW4RJPCW+e4jw6nuJyBycAlhyn2Mzv4zks7mWWFwY5
fJGpLyvuebeeb04OMRtufutRNbgZ17Ug0l80S/ljoIO+D5Lv2tBqFPdPyVNQudGtDkERbTM7/0yx
5ZO8BQCz98Xhq/YxinMKXIPYvwBE0N7XMDUdtHTqP08Bd3eQ5qoHf1L6z7kV7Lp+sD/2QPU9df30
VbwMs/HuYgcUOhEtXqoPLu08FxH7hOIhRyvfTk5LF+PkrV6kW+uT3YZwZQFYFhN1vNitGT/mVRAd
lbmwPnIoo+azHPM/x+oDj0zrLzeePla1W3+pI3DPlDJL19XqqBoXwjfxI8fM59W1HqXcp4NiWZ2l
QHpE9s6cy89JnsUfaFaGTj6LrVNt8UDKZlBF6V3+T9nR/O9UvfWogTn5kACRTUEdhoZfpJoHxbfZ
Uk1QOsv66ri1dzeOCd1Rqa4fqsnsn9KuV84Lei0BgKS8t5NCPXkUiLzNPN+AEVf3PztJ/Z0qrOrP
kLL3FZ1nVMltdUZ0NYJpgVUpOCPb9TTc+tEZbgpvUCSC54tIFrVbIA4HZVztNp9VXm2ZkYw3MTWa
BvRMCECAiKuT7OKX4CM0A4wnfg83uAz8msJHe3xS3Ch/EGFTh5QmPIYz6BJN5urnVwZxhv1MP4xe
5ezdZUvHqjKVbFQUXuok7qE21tvI2PM0eYBT0voUFHFzHwV07EzEIT+lRlXd2UYP0Oxi9YD0Opbx
7J3FGrW1uwu4T9zE2jguhESu/qbxOtLTYZHcJQ5fmhKC26TRQwDlT60FKA+lQaFz9Fq6SfMk7++D
sn7wALgK9p1R6k++RylIFb3tNC0i2MGQQHQZg275uHrlVvmW4KBzi/KG5u1ZARZTaYz4Is6ylpcg
gPtb0zxtuxgksY5Dr9sHG4qPgFtRmJ/hmij3ZADbB3Kt1B8tIaZ5SN0jNO310QfI4L0DV+2bKeiP
pO/B7ZssMmDp4OoXcVZ41bsaKih6JfCF935JAzV4GT9apwovW7+FnJQXvWnztxf9dnj+pc+Grr55
sXtnwnhxk2FuQtI4vxEDM9Z56XGz3epntQbgR4vjvE1fLNyUsVvqR6rtsp1srhagt1SwWRy2DAKv
VfY+HuNsv6UgXtM3/14Wf8lWrMkMkdXMvNB9716KKCDtC8nlbljIs6yu8erzNDrtThsoVtHI5T74
iUa7l0zFKdmNQa5TWVynN5sXPdrAnwH1gk869UX/wM8DFX6kYceCtAcIttMGoLetFB0N+/OpGPnh
iqFWa3gAvUK7FJx2n7rI+SjVW3XS8HiwzFUS2y9JbIunlH2Bmrp6SvfnL886yuwjFRbeUXpyIXy6
m5pofJL+WyMdqpNnhN5BjHaWZe8AxRLbOixkr4YOXKq06tp+D1euHb0Xo6xJHCiOcs/Mb7BtfuPm
+r5LDIXC/uZ54GhHkLx5EHWu+LZKPFpTd7HfNidx0wsDqCGxgzY8nFqItzk6AVb+94DMa/lFgEZM
IudLKKcXyu8XdpnS7uE/Y6RbLRBjhKIq8CoBjicvFVu8zkSaDbhMn93gtiKaIlMvykhQqdNSmkv6
22ntFrQVMu4Qk9b6Aj/+C0BIoIQ20VywiDYEIkWjmCpNQmcvLuJMNZtPzaA/HaSt24Br7Y1hfl/b
80RSy+9bl7bkd4Lix4pNaD17S8v239a/0rDH2v8nO5JW6DQXGAy1d0+R0zqUNhgOxQrMuiRyH3pI
aPMgza6bfqisbt4NejecDDUZd5vztoG27LKsJX6SUUHxc+Pc69ydqRLlzJzMf4Q2oNyTzaLJexHz
dqQYc5ll3qTe1XbyJ51uMAmILgX1nlrhEC7VIBoSGFPC4DHoTPVdCu/Wjpd4cPurRHtXL4ZQre7r
RRIP15z0Q5r7AGEtC2QgpbErO3LZ/Zi6+zrtxzUIYjf6xySAl7wow5KKg0zvj2plVAdXhdd7R60O
WIlefSFJQYi30MdT71cUZgk2zTrlbxOvyDYCXfMaxUaUr5BuBN7GpplpX3Q0qrX7oKQfC1zIlhtL
YSwYiT+l2Z3t4eAENBGEZBzX+0ramEdeLa2r3EJ+B+fpxVO7bynIPMhN59U9SHQzKaY7Hy43kXAt
7zqb8oLp4IR6snuBAyqr5+mNQcXSvXj/blOQbrVdMvXeeq9s5IYojskCJkpXwBWEowdIZenJc5LH
rcB+URWLao2hL2KoDMmjmgEo6UdxS3t80t5PbfNjze9p+XzXabr1JOk9k2fJAVRC3sVz6pxJo3hP
81KPlE3UqeXaR9FsatvsvFNM7wDoSLjKkLXTH7OquGcpwE+W/3sVTo+jiFK4LzMZ1vL8NKiI/sM/
/kIHeePHWjGhCXaD8hHkMA4CNt9/EcMiPa1B/1/imiNwaIc9B+oIGGPL/9pkKvE7GazQbEAXgaUh
XYj0RGfTqGN6dfIoUmjA5kvv8YVGCv/RK8aY3woN5RyBBXiTx756MwxasuRL9Ut00s4/9IBB7WH2
Dp9kMKYgekoCQsKFo1unV4Y8DbNTaJD3emUYQD8hhEEW49dOCt1LO2+E8EviUxLQspv2SsJ9voqU
SRxA4lguhpgEzKUYvqe6Xz3IQGSlXmciBmr3vVAoh3mlFzEz1eoBNnYa4QYqt3+3vp6KeD8lRHQo
Gwr2yzHku+ND6jKm09cMrpmjpoP5RPN1+kZz8v/Zw/UhnCms4U0ZuJD+mdSnwP3Tn/qmHa6+ru7K
vKXXKx5TUuw1GKPmgpsgg1Vbxq1urYNKd8OqEj1gsT3r6CyvNaW8X8VtmV1aX/zOoMHl78u0BXcB
3PiEgk9LPW4LNr/CDMrjQDZjL1YxNJr7xqVw8rJBthaDTZY6i68rsusiWpUfXdc7kUC2Bgu+K6+t
qyGTBjPRidX3TGB/y70HgwZVjBWcoqH+UNut9lBnrTHt5gp0MTBw91BdoFsMOtir005krdfCczZC
R131BI8PYpctTFU19rUb01G4LJRhLNJoWuBuvoRzUfMYYTMxrDuucrnXOMAcjWr0Llo7Bu9s1//g
lkP6tTAhWNTHsaCCKkq/ThAPayRbiENG8T33QnK0EAWcMrVMz1URNPuiHZUbtC725xkA9AU8E2Rc
Bbhi41Nn5m9Hh8JUPYrhFkir+eLmVbQTnQx+qLZvTKBpWyAFVr1m+9+9gSShOGhTe3At16IBhcCR
K7GkIqRRayEH33QyI/BPLEkKWkW2FkfftZ4dX1W6vloszrKrTrDwAtnZWcJ1+Ragm7I/hn6MaZYm
0CxGCeGJ+NO2Rvs2j1T7Y6wobRf3TS0Lscl+m+2f+w1qTi7ByM+a6T4HRiU6KmKiOlFwkKnfOie/
8cPLSClqddrCqL9bt1kt1X25zBoT3l7E3NYGLW4y9c1oPLrkP3Zl7RLdpzW1vp+WAfyD+j4qS5Qi
mwlxBeowi5P4iHlzFHEdbAXCs9A4jcRMCWoz6EERrTOgxf+h+1/9wgBudg6mZ9kuaN0fs2O5Jypa
soeu4eCwk6kMJoWEhZZBwmZ72cOml5noZujfr1YW3Inq9XpxaSMb+H7SlyTkuMa2VmaDXJLj1C6N
TfVm8c5BKgzsOneaD5WR8qpAaSAQJswoXPGKnUxlIKsAxgrgwcVi3fS/dZZtvKWATMzbrv+q06Gl
36kRtXCbs6yVFYWhZVer/84hVFX2QN7MN2jkdryJ9lddSsBgcp9vaanN5UWm4qPzlD9YFRU49QC5
Ai24qXpbzRCD7WigLY5LU/bVGXzjWunay6H4uyjWV7ptmewiLq90aQfZohVnoBMt11B9Osl3v7vm
trXi1sUR7IJh5ywoGJZi3AUZiOtV6+aPVHksUApLvVg166vhpW7x6RrrrmlGFxDQxW1RyU4yW4xa
OIKkA2lSnxACGnqPwHRit9GCRJvcqlhvnqdpMM5AYZdLrtEI6SFtYNttVeDFVWUCvj8sFI2yndzh
dXscp7NtpP8BZRqLUXNStpbh2bMJFZqKwvq4rhG7Y+YgOy+IefL5lGi2aetpbWBm/vnBxQo6og0w
KP8iGcxpwRwxKaygnh/LKm//4m3H15ZUibNdTD3wCcTq9lY3DnC0AyzfMotLRS93Iq9T0c52bJa7
zR/exx+tFacnsYp+dRG5HiCj2K/TZXf6Fdrb6MaXaRqjKyzSwSFw/eowLiGPfvRoIlQkxlFrOkTD
JPLE0tU9oIZLBERE0Bqni5tyFF/0RUQ3CciZx0obrNs2WL5FtXqffKYYJji/0v+rSIm7dZOl4uKx
PqSAbV2/6RXPAT9Cp0t2mBNgsSOz5zvgWPW5rnvKafUQ5iv63r1DxF/w8EKpkXq4S01AxsUH8qj4
yVgGndziQzBWvH4urFmLylZc9RYk+Xm9n7uVRb6IjNN+u20Dx9Ws93zRrU8DmXq0Uh6mWIn3rx4O
c8HLnFb01UHY2w0uAB5AZe88ssJXcKFGDhXzSM4HWneL82J+EJmqAndXdEl8jBez6F6YxX1Ug/Kc
xuM3seYN1SslaKKCzZQvoE0yo64TXjmgeUBomqGf3IO1yEU0p0g4NdHqsxM3GQTRiV6yfO+aenhI
FY1KUDpCoOzQlOAms1nXgxv5rQW8dLG8mBZuHlPmK6tkgRKYza5RadeOHZodzKVxYoGbWWeim7PI
v460nr/Sh8uCbVU5GhlNZCm48X83iMu2diI3Ql6gL4/bxQarjO9oQv4mNT+NuqTh7OGL1AfR6DLA
wbXo1GL+Ih6z1Az98vtXnWwQLlVGxHRf7CkLphR0j0mL4bgCDo1j3/yhVacB0EL1L+mShiHFP/XJ
MJ/UsIy++CA47EqN6DKBh5zigfDQ5En8RQkC8xp2jU0sIFY+9sVnL12YCHh5WMaQ45G/DPQh/Kk2
qXEUafVxyCtae1Fsgy0LRSbR/7x6M4tu3XzzURLfXS+z6WLwGM4KzfyisupW84/rZSG9VPPdOhdj
qnT93QTtr1I6EJAFXqfdjCVELDMZYPv5BgPPfBL9YBc//V4s+cf016LVX5Zaf993u8wLH7li61nf
SFVRRrt8nBd7/3bJunrsgoAWxfe6Q/GVoowf8loPHkJydHs308uv4OaQQLc1694cc/sDTdZ3os99
hX51d3QPEPZQC/RtgNaErmEKqx1e2BdklfKrH7tvKhdgXOAcmke1gi1Y9HbTwflbDsPNat6njpEc
lDxWrzK4kH1eo2wcst1rWUyb52ZOAPl4XrP5rHtssrg7RjQ+b7wt37YMtuu+cK+SwN2HdDDsA310
YGuJXfo9jfwQ2I0Fajk6GcrJdq6DW3UwRS5KkWVWLxaZhRqcVq/XiEUGs+2A6djkf99SfGBmoZpI
JVyyrduuum3z4qryUV75rObZ9voLiTc4Qjv9mtq6fjV51TL2Mm1V3c5gCyycbHUQr3zxEvsmyqxS
Ff0qMxnWdeLta+PB7BrjTpaJqgFwg1fhX0tE6TRWTZUdvIYqRZieEhJyWgaZSSWmzAqr0q6buHqX
Uri5rfFlj9X22nfbT7baxG25Mxvnqq8D6q6pD93cAt0mi++Y/X6inKbYDURLScUNTXTzY6UE6LvX
opu9DKLUorEqdqDegrIvCp1o8ik3+28vVm5rqNMxnh3X/V/sXNKleKM0xaDEZfzSBqS2Gqd6w8+5
eKCnuHjIah6Tu03O+ZESN4yU06Z74SM7wNaz7iAunpRoyFSG2adYlruKDwMKF0ib7k/4fquz2zbp
A1k9GoWWJkARe22e2wNJx/TBqHnaj9lFBG3RTI7L8Vb81DTI6EU0FBCQy4ljMmaVsirQNnV31xZq
8TBGhKoHa7T22weX2frp5bMs4Qs3Ne63D/viw/s5pZRx1Fr7F8qpqarukGfnaZj0ex2SnyYfh6o8
0UfrH8h+Tres7iDMlakMFERPt2JTiiyWXRkb421zerVGxHUhmNjT6ihKwwjKavdi+Qvtq03W9YHW
EZJR+y860I1nY+npSWZqNGQwl6JBCxig1VAKGWcNgNELpTi2i+6VYdOJy7Z/mGrHdqaroHTcnGIJ
Bruenwd6kQMIyReZUP9M0xIU1n6VFavPlPWUbmzuAFWOh9bWkr0u57Tfntbo5wu4m0803CznPDnG
dd3fIDo3kWY460Lw3jbvhhyKi5oUDuzafsJ3wWa1TIOh5WjYl8Cc5nW6+hDDTKAZ/ekts3WJCbx3
s1u8mzR+9n69Y5RVJdzQtFyKj5tkFR1/y5YATY804bUfPbujMSzXKImNaoCEg96ZoRctvfBx7rp5
r6d0mIYGaKq7JCvm+34KLOtEpKUlUGvSXBHYcM+PMM7dZ12Il1q3pCqH/tO6iVja3OquuTEuKJFs
LNcQQ5l9NUHbATBs2SVaWPqmtLrE9gjAwTL0npFQGUfldgPJQrsT5Yup1nQaWp/OGU0lOr+sKYri
eXXCmxjAgL0FncCiNMZHjnvaTdzE+Lx+WbZd1IQ37a4NkpssWteL96vt+xaMaNgNThQKkk3P5lK/
QoHLE+XvA8kE/VpbEFyLocrcn97/fYlYqYAyeerImnUu273YadWOiXmznV47G8uNvEhbbuzNco8X
WWbbsOkceQKIZV2zmaxlo8krXWqAst2m/902ovsfXF5c7nfbuCkoq0OX/CXGF86/n/5ui9crVXma
ibYeUnjuhy7ly/TzD/Pvf6gXlxxqOmVzt3R2eQriCp3P3dWCUCMFuRA4CfvXQB8Kyk0Wz6knbLKT
qSwXc6QD779uJ7KYZbZdYtvnxb6vrig+r3SvLqV1pXOyahAels+5fYR/vaS4rB9Qlry4+na59d//
6lINmXowBtTGDKKdoZjVHSTF9s1e4g2zOvYX2xoAj0DaBiPSaI8SWZzbXyvUPsLy93WrtzoThj+t
9lUjXo7Rr7sHel7UO14SqAGBLey4fpUDjdOPTGUolsNJtQy6fEdEnuWItNmpswuPegrx+Os9ijZq
wpNoa62w7P22SGbrTrLpi/17CmBsWLD2RuVQSxiTnZKhsrXn2X/XaVUI8Kb4GKP/Py35X7d+5fdK
/H99yldrX4nbViocfvsoUtWDHQcnAt20O6s94FiZxdMCcOoCmLZ8RwUwCNpeTG+8TMUnAZvqbh68
D3MC6NWun1JS2stiGWwLMuGmAfZp0627kovuYarS3YPspQSODoGRXKHJ/yIklR/yCLKH5fQoQ7Oc
79ZKYI5hNXU4+p+i6xZDFXPmOVjWfzg2W7fYiGjIJaa5NfraS2y3nnufLBIYEYtRPFQJ8DZgmNzb
GMRNDDITZGVZ9fct1zbiX4ahy+ezMWTfwUchoLsMWqI2p6axvwD7Dw+OkhPYFUOZD310kiaDVWso
YbquEbtf3fwKkqOuMsL3xFuVy6j00wItDHpUaDnnBFSLM4BJ2X1HwOo+UCpikmm2o9iO77LoxEpX
3bOL6Fbz4HjJ0R9sfSc+3qRAu7ptJms2URbOc/mfJkndk+gTlSBUZ1DkPcQOFYqGl3aPFumyrpzL
mwro+qNLJdmj6INm6O8V0Lpf6cWoWi6EbBH0U9uC2uktbYFq1Q8NDSeH1XHZ1LGsqxqEIAL/PWe0
pYte5ZFEdE1Qbqn5ApiX/NLmu6WbXm1nZfkTXITtOezL6gZVcwX30s/ZaAegRUGG9MGuMv8kVvHb
XF7oWo7BLjTCxqiZ9LM2yknXe38V1TawnsRgF00Gkng+nUTcDEZlXoZUD+43lerE870LpSNp0V1S
aO5VAmAyk0ECVd4SrZLZZnjlF5juDMDn4ig+r5Zs22y7ckAJSQCGJU0G0k5uuEp5Ej7mAeish9LW
ADAaIIbXfQApKLt76io9JeKQDyel88xrUlGgoxe0X+1kKgMcHdSl/hrEkWqkZ922rqghlqnrMdyL
LlfIiu0287YXvdU/LbIP9QfFtYwuNY+Amwz+UpZgu+mzKDrd0OtTMUx/aZNh1cCo4SKGze93ul/L
/rvvekXC3jxgl+tCXdcdvCZyTwLrHmRle1/mwXeRBP2drpQnGzw/ECrBfc94e+RNXA1XoPiEJoQ3
dLuvq8U/0KgeVRVrvMqCqoqjSxW3YJMk9vw+neG1c9LyDIVd8tann/Yp8nXi4XQofQWv1tg3QcPH
gk/no1sDDTDk2tckcadTb4JSJW68GeyKYqw/m03bUWd10Kweuu1f/TqSaC6iicClKIfQ+JlLfpFW
pl44OKiZWu3F6YXlH1Pecy5+YwcXC6KVexmMXzNda6J2R8E0HK4BZReLQRv0NgWX6tfUyVoIB0pX
3bdgmbS7oOZV84VdpiH9EFdI3fehboXtTnRVMHM6FXe14uEnypkO9Z3eaSXAA+yz+qhdOl+soa6o
c4eZ8MGrPCpRIp3v6oJ3lfd2dKLKx14BrkS3Al4lVurf0zYgKhlegV7RJRLDt0v76wuErP/Ppi4J
ZPXQauEfvZdRvmUOw8e8TYtb5Xsh5ITLVIba5lf9Qk76rriRM2v3cB5Tlf7LUQwilj4QTSn9Cmu/
iJ0OHn2CS9cIBUcx7W/VH4pVWd6lXEDx2mo06O+afdhCyzhaHfPFMlm6Qzs2jV33sloGl87Tiur8
8yx4e+Io+8RgTZ406Ep3KxXJLGQmy7AynMxpQ/BPeE1Kh+4x0MZz2oGwC1fJahZ55T4R9+elsssv
hhTxB1LjJ23Kf/G3HXD+UgtsHq0erzKYVu/RXtJQa01hZpLxp1psdqM+O2yuooMgAc/NZ5UXkklt
ANlr3Y76vOfVnqUb5nF1+tc9X11iE9cPBIDhCM5gp8KUMlxyeWVeXo9lJsMgL9ObnPwyN8srdC1v
wptZZumyj8xAJeLlekr/AGLLWPeXZWLctnq1SsTNJZ6hVlCKDqZRryW4tpQcqHo536TYQGZOFBHV
sk3NO9tq9/DKJZns/rl8wcj0QdmvG7VLPcPcTeauiUFGi43Q4ket9f/H2JUtSaojyy/CDJBA8Jrk
vlZVV1cvL1h3nzMsYt/h668rqC5ycvrM3BeZFBFSZi2ZSCEP9xYcGsp1H0uv0n9zBnVVTW+DQmiJ
5W2MY2qDFkdNJuMYg0I04hHA3bQ4GR/eHLNSc1OVYD6orCxkmyKKQQrPoaVxS2u7OfpuHPV/kRVl
QsCWMwtVktxOhjUkxBszuJEPuKz2aPDOPYxaHXYpYFRgvTn6RckuESAQl6YAVU6BwuhZwEUDOhLU
W2hAWgbuWdO8kFhLRPIuc0wbshCyqvja6gMLGtRRfAQ/8spCCrlYMWHWJ2g01CdD9Zbho5tiIiMZ
oOjEIsBoddzsPX7PxHH3RQYCAtfqa2b5hrn7Zkrp+8i0gmK1+F1WfAZvfboDV3pwBpN2cKbewzBK
8MyNm3baJJEPeYUlhnp+jzvG9TLHBcCVjyNYP7DoPKPFngfzltk9tnKnYtw3Ta8fcdOng6Sh0Xa1
y3c0Inv34Vxs1PvTEHlaELst7j/FPNho/eUdLHP/u21+W0YLTQemA2AKGAqUJimbS4lcSvMCbgRG
EP1KFmooVxxnJ1TKTrN5SQBjEQeiMNcur4AXMKojnRJEEqEUEjLbK41OGMtZZDlcPJw1GtwErpIM
m8q7g8zdyWU52FROyE6OviULNaZMwFcGPjcR4SD2kAwP47Q6ZKVEte4/JN5pAmXo8e2Cry0UM+zo
B0+s/LM/gLyNfl5e9rgsL8Nqti2/H/J+xJJ9+Z1+2BcT1ESrndlCIApk+vrJTCDX683dUg/KA3X7
JjmHoLPZD6IaUFOkIgdRWpoHjn1ANUr/t9UvVBdUGbbHxryfVwptENAOCoBFM6FRHJUHZCaVwv3k
73Haj1+gV6yBGzlp94PCWJOtZc1G5lVyo5GsreiSaP6VRpDeLi5hh9p5dxQXVE+LC/W4xsYj5Jmx
qisuUDt+tztJh2IJI8mhoKx74tllOq52lARx2gLd2mtjczbUEN+4L9wUyZMJNaQ3w9JXSWW3r4Y5
+J+CUIemAoKSJoHGjTZ8pilJL4KzISeGAxWcwPeAb7UfqjV5uT/tnRb1/jmYHbuVUTviDCYFcbZj
nEijGOUMGJDZsu3mPoI8LVBgYJbxu80ylRzLPOqZlpbvU2m90MhWiy5hD7GGFBD1MZ39w5I8Mo6S
Q6SrpC2jyLTLFIEJxipRmRWCHDVTJmp6A6L3DOCALcWCyhT1QtQF1TCup5oazCvDlrG4uTmRAF2E
G5bPULEN/Tb0Gg262ZZe/pDBZEBa4jmFepi1c0Kn2aYJGA5RWTBeqUnApAQlNImcd2vWxk4b2/HU
58YRvOvWm51Xh0D38xdwzeDD0EKKPbLfnCS0bu1kvFGMBhjgSRtDCKZ3hvU2OG6xa7gJ6JRaAfqn
APY2mr/XLf02BJM8ZOpChBrwVUnwiRlnHc/RPZl6up95CAGG/30GOUJrOhdCtNB8+7CbUQdOZxsJ
SEvvKtQx5pl1cWx8xCoQUHQJr9czAQBV9zdms7d9sz8TCUCtmACSMnP2I2qXwMuoOAHImDogOecO
KuMXZgCWTeKSGww6U7m+AxwQguVRDkw36h/kiZpC9fykKk1IuECC1U61wGsGAKHKX6OwwPCKOyDH
mUxsKF3zhKqpNlhTN1Zj6pG7FqEDCUcKynGUlImhre6MFLTMscoOwniP44wHrzXL8t2y7sNrtVXs
HsqUeWMj83HL437cjNLFJiQZUAWN70XcB80Xob1mHBjEvlJgiXCXj3MiulObs+PjeHaR9W7CXZdc
NNUyxmoDDoRwdbfe3fwahPDvL8iSjQWpAIDG/emuqdXjeRBmlwJcDs/7+E8xv23/PYRDpWde/7/H
ub4FTMr8mqAfWLsmNHL+9BZowdwA8yxL/E+sFsk2iVK2t5Hv2jiRZXk6DsIA5jnXIrLeKYVDVabT
JZmBYiZwYTVduE8SniIKFXtUpkc9iEujBoi6UjKUssU7SxHOR07zXKI85EIjo+yiA55IwI0p50cE
y/nfA++nNaq4w9PCxEk9splA84DC58Pdle2nuOA4N3bNeHJyOZ6mhlte6++DGpkrFCc17Yq6RhNd
HN5Ze1AyB9ERqjQNaruzfF0p1aoxqtujydwVjZaGK3GsfxySA/+DoMhMOiAMI1UTBR4KkBwOUGqt
Garoe3Gys3S4mF0THFHxfOqwc7zpRRrcknIwd7zXcQj4sFFPg2INRK/PD+bMdMKNkYAciWoq50rL
vOltLx1QsTuPqRwTSmdAEKoaToocgnobutijg5i6PfgWMOG4k76YACaCz1Z15zFe9mJ9vzNLJcUc
qYYCEmzsRWpah8VEEeQkm1loBQQrcwPIs9/LkqMpm/BcJcGbHf9AvguVYU7g3thk+GvNx8nbbUcB
Htte92SfNBuRNC1DXb0rrnqBKq+hcM80orioi+I9SLTcNWjp3F0zdNOx5AleYJ9qDS4L6qnU8eTD
3ikxLGdjKJ2HRElqkKM3Gt+zuA/FljA0TnFRGifq2SgtwbcsjzaLjRxRkuOvJKklQyqGXVPwI+eD
Df2pGlToOy1w7adggjbCysmTNz90ghPZoKhgA2iGClYksNbC1o1NR6QqwkaCwvRtA2VTPeTQbNwX
gRdQWPgQocYRn8QR1AuXytnhshka3dM0foGW2z9eFN3dEVHM3VgOULv2HmaCs1Ouk5wFULkDrQUg
yNlZM2W+RZmyBHLjt40cFbggGgDyEUONFVX5mRkBkDZDsu973y9XzAcJ9EhdQ3V5wcC+PoDUUGG2
6nrCEZ26SyMVRAsZVOC0VAwN2QiygNYFQMjper7qnTDBd0IQe9gzMi9PAvy5PxoG6irck3+Mqcfc
fDqCGwCbxNr87S6guBMVzNqHBquPmo5GAtMOYgqtrY8jfrwj9WYj+SmSjKEToep17j5Mp6CIVlri
aTl8yrH88nJBuNVzJOn9SvZHuhyjHv1ZqBd+3Asujn+0UUjudOH7veDDlGX4x8Dl5f/oDmrH9Upe
OgD3usZeE0CoBNDx9OjPxHmZiw11S0LeLX/Quyj6Y5KnIgjdH8e4/MN/BblSguupfwNkc0rmLWM7
BLgE+6bDHE2OOeZhYia3tR+LU2+nNdQ+oLsQsGAPjPLAvnwMNRlEzYtm8O+mX6FYx9JjJB0dIMIE
c5FfQNPpqJaYx0EW+rNxjExQ0w4SKRy/xmNwCc/Ab1HNY62KEUST5nizi/nW6csfWeV7zdhC7hoV
7t2KKQL8uVs2EE+wwUmUgM/wQCMNl1Xn0ZFGB/VtdMkYd4X0hNv768HXyi1oGpMWd5i9r3lU1Enl
nNTL8OfbWgO08BbHUgq6eBeCM8izFPtOiAL8w5BPHYa23IS6Mzylhusjj4+SwMw3wTZmj1+IObiv
fQuFdIpO2ACpj4ESlnOVF79t+GZGbWuLehAiG2Yh/+U0VbEForc/DooerVMN9cj2MFxCNBNroyIG
80zFo7assNiCOjl31fQGIeT2DLYZyEkqxZG6H6KfUdq8jh0fXm2w+23bLhYeGNtz8N1o33o8a08g
ZgQgIM6BfoyVQgiNl4Zixo9ADpldUKvEg1eWefi80/F4eaau0KfwGRUHB1S+44JYeV1liqr6Lzz5
06bKd9jEM/elsR1IvyGPVufMBNgprsQWbPZyU4bIWuNRA6rN+bwd+8E6rFOUE9Pxmk7m2CRBUP39
fK6O6rPPPaEAv5rJNGkHQA//ZRvAa33HzKTcP9hnos0l7mH3QLQOD1PI1ka7rGGgoxMsMz2Wl+MR
vCMFdpHBNIJGIiuRjVZWGtvKOPvJuDRpBHaaOXL2U6ig+WLkw15W1ppstNCIyhRIkKrlaEwL3b0H
8uhWxb1Rh3wxkvdNPQFtoG4vbQWObqr6vbfYfJ62a8fQdFwN4zwP6i/EgMlT4x7NubPSeHZRlMFj
TPBTbDqxvdA2zDG+244b78zSqc7AHnimhsJgXHwDg1MGhwywAxpVQmhgbCi1bEXdRsu2mhEMJwcy
NhKAgTNOPQ7Y+7E1oiZmhlJ3G/Q1Df0s6tgqrrh7iiRg9Wq3NG+ccFUFjGo+Ck8Ce5PagLjixqR8
oiZx3Gg7ZKAHX2xZDnRuNgBGrJs3MpvFly502/NQg0DEngJnE0HfA7DYvr4gC1pfyEE9suEmYwCG
3MGnChEPYWYzDAOEHbpdryVXKCjau0CVcURUy+EnYPGq0xds/Cos8Wd7piUjbrZVLBjt8QHCfzqN
qKGF1Bpkh25d56V1y9e15gdncNAbEwpsXdw9WOML2QAE0+oLdf3chua5zI51C8UjniLPTA0NqwxU
KdiE/ZxvCjIBLJ+6lyjtBpjwZkb0KQNdMdyNIRltHufxHEvTaJU+G/EcBV/jtO40/1fC7a9pK403
MLgXp1LnkRcWTH/r9MHZTaKMN9Jpv3PwWJ+zFox/g/GZ9Sgap0EBcjfc1/ufaVSDSOtFxsW0FU2P
NLMKJ1swaBqoYuJ6H+j5qw3UC6TnR4hOSiNd+RAIPNCQ1BTBzpWussh4txFJBLSp3m0LZ8SYWy+5
FB2YDQyAX9KgOrWKS7RT/HA2UYkuY3KT5082N2/LYl5Car2Bunuz81wiKl3mzEv+85g8BbSehRkc
uNlDhaDWJNiK9WDTlXG9nselEBEErpkNyWDldzRUtfXyZloOsq6xfwtRBIJSglCyY0xdSxWQ0pia
eVgpBqa7sQqn4d10QzPtPUpQ10schGxRlVP5L77G9Y3R4i5pvqv/d3TAn2ycrvOzWNM3dVqXK0IA
PAba+bSeKtCAuBaH+iRu3jPsNqGH4lHXVRx9KJ+BQgmNI4dlR0dz2LS5Cx2dnq9dsMV4TWxAu0Xq
/bosMv5mIw21GXF821YgxnoKkPZ7hsRFsEpcgKJZVcfP1KT9pK1K3+a7xaaVYbFmkJnaZGMo1sCX
uhD2sPybFWklStzDTWNL7UYmasAR1WxAEQC+tT5woO+ggkduPOUOKPso2HKzbs9tV6yGrtRXIK/p
zoXK9tWJdjZSu302CpG/Tci+qpRgM/Xg2w31Z5tGIkuObuZ/TgN7w5k1nptcbZjuukHgV8A/t/6q
chz/CEXC6WywEjbs8qazqxoKp2HVa98G0YJw+8N+t+K8VtyCgseqBSDRtPbDOnO8AP/EJu4jpPyW
tzXHk4Fed9I0/GkSlPYtMct7uXth8wpuMtyJ0w+3vLXElulOgmcT+cb+Uo1iXLf6YKJgRILuhoyL
Byo/pmdRHqPHxrdvTLYF02TzhGxEc6htI1yBI91wgYGD0e77Y5ay5hy5efOEw3fzVKd4IgFTnq/J
Rg1Lo+lahGKeVBjYaK6GHmTwAdDfuyWuGXWIGAd9uIpAmPq0OJbX+bCLNPu311EOLQOmqQIxBgqu
e2T1M//vDIrGn2LNGPd2KIfdxMLu89jwV3DwpL/SVvwxIAZvs+WA1VLPvGTo7L+CCNf1YK0MXm0+
RrtwCkB8XPbGTfiQfasHpq/CBJQQVqRy2Q6yU20VNtsorX/SaLHTkJrQL1BzQV0k1/N1YfsgSlK8
Xv4o+nUVppqn6RWS9AvPlwt5+6PDLRTG/xv/F0WQbTLHm2nm44HnWe5hjxFvKZFMyWVU5wCiY0F0
aQLrLJnyMCqPZmy/kWlJTqMaOfMMh+EqTOWqyRvkvn6re29OVw8CjAcqD/fvlJ00LKfqmyrlxvXs
b2ZPouFchtR7mLrY1PwqAVHYYhoi4e9CDVezSkM5NSdL6eyuZ9KfIfWta9+3j8OZ9MeH5i8F06OP
x1NzMiL2QrcRlRL1LSQ2UI83FFHMPvUJ6w8RRznQfIHRJAkuaDVsakZwhthggJkzgFkWyk0yODlg
APiMSTBCrbMuGaGrAIyPqRqfgUsFW3jQHqvhAv6hIcGArDredXYZn4EA1G+hBeLCugTNKg1HMRk3
6mUdJGwspDZFUBg3VzVZUbvAIFVj7XpRGIGMGOjXAhgE1CWz/FTXgEOiVPpVz4zgVcsGeQ2N8gVf
u+Fs6qv8IHMo0yHBVXlRl9sbCM3358GG9iKpK4YygYRWAiym0mokOzUSKASon2E/C5b0I0v7dsUi
3p+GLn/77xfGdLE8qkK2smhCT8/zen3Hs7LoCI4CgqBOmk5rImkhdhVqJJiHd9idfg3yMkNBBNLU
Uxriivnfh3c2DfTEgZaxNdmokX0vt67TgxRdbZz7OFG756rfWKjxRVEJtsvkwE2ce3N1r7NDEPm7
tQSNFJSolqaJqo0b2mC7/LBbGoStSqbEoQdIWD84qlppV7WAc5BDJGGzyzTRr9yqL28cdNAbWwAq
5ZuyBJF9JMpbXCTGNuoybY6hQEfU5QbVyCMefaP+MmVJ45VtNW0q9RCrikA/G1GFup1lTL12ACa5
7iC/OZHb1k2Ef8wxi/BXP7JsS8dFJ+cGJBTSqEVRL+7YsGWwPKnyztzkuEmgY+JYte4+1Me1hWzp
MQj74cg+ejQkB9n6qAF4aRmTe5myrLDYqNdI6BDp+t8P5iX+4RX1Phznt0IzlmnLDDAi/34rDzE0
/NN7JJvptPZBr25MuvhBVaN3bbWCErPt4xA66J5h6I0HdUtcGEPb4FOY5fjqHYxqVYT69IlsFTdB
VKVJ1DvW+qd+AvVyLcZiS049yJJV1Tng1Nb05JM06u9GE48/HGy4VjVIj27g5tMBwznz1NQB6Cx+
TrzV9szoQ7Ax/G5632xRdYZKtsVGvZB19t7k/q/FHhQivPHCca/IHkBcbK+EFkDBE/lPmtX4T03f
aWAJ0Q3cCJsM3UoUGzxjjXURNFxDSUja7+08BQOGCqeJkBIdz1UWnTMKIZtSnEvxUetj53MWp8me
Us1LJjr6yElbDr6COxP8QyojTXYKiwsJrmYap7mibbYCx8L2DlyxQ5P4qBUEnDjQw+yJmgbEvkeW
1G/uaKaziexcHUg4cvV7Hw85kCiCtgBKM9lbYtTZU2LHw7HP8BtGhQ8KDMVQHfGNCrg8qs1Pyej+
jMcizT3eAQS6ePMRkmStcDbCL7FthXgzeJ1IOnhpXO5HuNJELm6xheq336uvhDzT4vWDo87wNKq5
/0b2fmDhlpcSAIiPXceyu4CMjASncZ3Y66QE7p1iClMM8/ZktI1pO/nRt3YM09NYQi4LqhpVvBpC
c9wEJCpHroHkHRqlItepBh+nMygqgXqP1Rc2qOGvQgEPMsED8DZH4QVqcG2wU47S8nHBbcRNsFvc
TgI92zq5FSZoJyZwZ9hrZhfDaQqLnRVULnTjWuykXG6VaxtXomBVtM3pmk/FPhtx3hxbNthrHdcF
e9EDBEjDLA/1q9GDehTCstm26acOIsRqHjX80Aqru96ZYyQ3AffuPWbkyQF/hfGGz264BjUn6AJ0
6zIauf930Nd4/4P93XfywYs7Cw8OqIut7ujAqUtc4UkD4mXfgtLAH91kJPLwrkOSzw/klmXpWozf
HV5Mb7L0HVylpcXByjX9xTILUFBM4IMbwyT3RB2petZ2bAGrAhl4w/XzgJqwcxNFBtIeJrj33QR/
7650QJgVAojS2DxYDeDE2Lpt2p1LxwEmVjnmGKGM5GntJj86LkOqCabFTjP+ZINWHOjkSnAR/D+C
6SXxdbAeh7A8PryV5SWop7XAujpm9bdRdxAeDG3tNdKHFQNj4Ske8vSVgctt49aZvjGBn32d3CA6
D5mBXY5Z2KBvHFc28muf7BvXV1EkzL2mBfJrXGoAFEOgycb90RYSu3d2qBH3AEm5GZDjPCm+TGkD
0do6BI0ghDZ2SLhXe5yR3+ah4TTZqZ6gmh5P6S+ozKwCJSHDActSuW/3JKIOjEcFm6CZBn7I7VCL
9tQOsjsBtNHNvcVWuXru4z4CTAumCfXhxTOJUexjVpfxv5IB7O+6Bgkt1lj+Jyu2n6BpNn7vTaNc
k91SdqQ7ZzsUc9/tPks0KNiYe78qd5VWtxdb3cK3jRYdahOkeKQaT7bYH54pgkymurbH2UdbkZOa
wO2eOZ4jj2uM0F/mNnRCR5U+zEXQg0FPJPXKDv1uq8cNGDrLNs42k4tqaySr6ourGjYnClW3i0Dx
0tr+KWQ+Ztt9Ve+6pPxXygBTokaqXhZFxRalUt0KdVvgf17c1HOnLLzk7qM5UXyodauYnyEzlq9c
3TG2ZCysrrzcLZWo9RO1Pq1HMdSbZwftEF4a63H9QYYhYBXQ2JkLFB5I8axBolQhHsIdGAcCsGOr
IobHeoY56KHegYbQJdqVBWSUaEqWSkB3Q+fglODrAiHXGQc04xJooXlpie2xntrqgGzXLalCDopt
5X7v+kGADBl4IiIVfjeHgiIF7/KtKtjREAVqUMZIAd/+gM6OhJK1i6neGA0Y1xa87BJDPWoIWPsQ
8hA3L7jE/GlpWuZhHg2DrvgOueFi66bSgODpwJPT3I3DNkU2q3Bxli504XXKNXdr9ay7s9ol85Eg
VwG875JTkU/dLtPz62L6j+XJVdPKc1etOUAFG2gVtdD8chBYjSfDgEzB77XTSFheENSVN/pac0pQ
uleswrhoT4YjkmxLVlwmBL7ndsWxQJHiPh8Gq1iRh5q78RxJ1lgtEtN6EKecPGzmJ28eL/7H+XdL
iRb0X1wDAUihxxrYOyFeIP26vmrAylxNPPCNlR/KdmWZQbhbPJGKoaHs2a2aLHGgGVXB3ueS09C/
FS2qKMm3zHYnzT4hv79ZTPNLaXVq7HEe/b446JV8C8VWIe75IxMoakVodEr417QAaGpyBNIQqhk+
eiX08MrVHAbocbkiP42pFw0gEwiH6LZMWZa5C1MvNiQdsrCLe3kHrKnkWjpF6pF3DiQ3jWmd+Z0s
c1qrTzxAsPCAm1Al7BpAkJNa8yzMDAVPE2m3cG37VX0m2yzerKOkYt+k8c+YWcXOl6Vx4T0PtqPw
xcGunOwTC9gvcBtlP7WqV5h+G7hbZhnHzo9BmIUE2Q8WgwEOAVB9xr5QGsYpLzIw2rvA5Kf6r8ka
rdcEiMSX3orWda1Zr2QqzHqth+BypZGcdKQSWXKhkZiGwWNOJw+VVtl4JlfaRtNqd9Oq6dg4ZYeg
1LwGW/8jPcSlzJKNHrZg7i3D7LWLIxvVlzbwOOqZboFZ88WyvtKA4qO0/2XyzD7TM3+owmQzGVBX
owhklCEQ2JnDihbD8xRatsJd4Qa8+MKcDBkhDXp3uHi09hHqNA9dkftXnjMkE/Tefqst/a98HPp/
uU+57Pm/2s7+YYPpeJ4LuZbiFmuBfTfXcIZpLYQ7z8U/pb8CIgQZS4V6jnD5vOn9NNgsqGduA/WA
w3WKMnATEqJlveFuOj7ThGZA3XlcWT+MLp6Ansu/g6gs/AllHJChukP0jAO5ie+XkIHBA44q+BrX
lfYKakXmGZNefQLlh3sKCv532isVjSGuv2Zjzs8OUPOfdAbt7BCJz/dYZTMbZ5W2ffmc1E75SQsm
ZA/Ag7WhCQZ2D0+xrDaW30gv131/YxVTexaq6VUxVa42ktQjm29nhjeq0ityxI4LVQYeDHazmvsU
hXvvw5gOxWFZh3rL2npojYcI94Z4xwWIX3E52uHbJ/KRKksiHL2o2yWdbKCePhRnGlsqmJlZsIrb
GuBkNSTbf8whF6pJscuykGK5m63mtEMHlbbG3BPvHvHwoXolOFGPbAtLn8HbAtJ+4uuDnWL/NPXB
xpNvapd6akDk3SOZzpE2Avp91csSJyjuBhczdyOojYAhex4vMWQzwgRHfuCt/hezGtGvta37hvtS
fwtN+QjQQR2E71wHUjMd5TGIBcT51HmWGi3XvgMfmZ4T5gSAa9ryCIbQ9wihJTvdzkv5Q4dezioH
bhTCiUWM3VVl75fTiJkwJH5p/OGlYwq0qyEBETIH///4pEOudWviEvSJPrmB1iB5Ohg5GNfhjHvG
d4FMEgD/8CVh+r1xBYrm1gGFXXsfUyk2w/+7J5smP8zfAfgc7zRZJuvcsCF6qDXHPDJT64I9wyau
OrHLnWnnCsd9okZnFYi7Gv+bPg7vJgbE2y3h3YoCIAuGxIbWNTuXa+DiVjMpdoA0DDSZ3fyQQ8Zw
Xm30ZQIabdPB5ReoCVInajdUzEQlS1TR5FpWiZ2gvl5M1KMwQYVQNNbxNTpXQ+kxvsI6OwD3TFBD
gc6PN8ghxzh9gz+JbFRdM3045nISqq2xOY83lQ3l6rDPvNIus5srg+wGBovs1veQOWgC8NAzEbt8
lSs3K8BRnmXxT4pDhhYOLa3Mk9YEh2Uu9VJVnyOd3WKeF4I28Tq1JutMKy6vqmnppwjidxAHxXtY
7OOU1StmWMCHfjjCzpc7LYWqocF07ZTKwt0EsklRVlJpYNqHjRw0XBqykZdsNGy1YvR40Loe2VCC
pVXzMjSuoJP0Pl4mlijZrpqy3v5pabArtZsiNcDXLgEi54XdfDUdPfL8KRlfm8htkesPomeGDeDW
rlznAqnsDFrvE7hIUMSy943qlhu+WBWsy55Cw0qfwMeSPdm1fWI4up/JbuHLdgM1JAhykZqdq1jK
A6aj4BiKn5vZKBur3lQ6AGMEjmhRKHOVv5GneNo7VxRMjSBTBaZYjQqxAb5TzBorUG/dRP30g3RU
Fs2Uu+GD/gp56gn5GPzU0F5BhXkO5MzkrKMoG0EXJZGJ7Iqh9piFy+bOrPQr2ajhyou30wlbzmYK
yMCEfAU1AIhIwRCyWmzzamqNMkSiUEI1k2IBWow8gVsPZILAhkbNVLqy2NbHeKSjNo+LbZfjBODY
RQI64ZZfUd2ErFTg/zBiUCdrkeTXxT75QD9KFv0iEzkpnnrNFPxkatJiorC8YFshbMgqqNRXqpJg
VdgFc49s+OPscgkKYHJSs8TS0C3ML2be/YUHUXaY2jSHNB9b53osP4Fq6wj6APsc4J7rjExtt68N
44lMi5162jBiH09xUwplz9gGJxB5+iAtAUJUyyxzRMC6vdDZ/1qrLiWqSMFwu9a07DTjKScLxUv2
GH+tOK64gsFH2rSLnfRpAN+z6YOlZZRZ9tSC4vJJCpFvKa6YdFwoU1zeWnMcaBGsta+NKhf3mwlj
YcfANx44MR5YMMq+KDe+70OIUdFoLPOIHgO0vi/SR+3WWyABngzM+mYGQ8nWoZ5bkBM12oONr5SD
A+EJlDMZ/EbNpDgzKoZr1xJXgesHh8acH6YejAeyC6PktzxFLW2LT+/IfvRS03Ylxw7W6J36BWjA
5kXnsgLy3PJ3ZKMm0D6PMpDP4BeUIELb0a+CflNh0IHsVYQHMtHvjexl70eA4U7/EQt+wTm2R0Eb
cPXShQyGSDdVG9R7u4rYF2HoX6Gynj9VpjBeoYqKrEzHvmRVpu1QTA/pk/Gp7SF6YRGxN7Lbl5nN
GwQNyQWQgWA3NZBJmY0z8TeFUpOGPm68B6i/zX5t6ttjldUn02LhOZVQhAxRD/g1911rHQZSHvI8
ir6WkwKNF+JFN/vouenkZ4oCEsjfxQYklWnIynwCVV3bXzo54JmkJf5BGBkHsKWQu3mfrTbbgA5d
QmxkL7TXdjhzrmlTbqXpt1CVLpp8XwbZNXP7K9ijQX1ul6C1WPaSVVVO+pY2ghLCrltDd7PVsoNs
pBYVLytr1CEDSaGA2q2ywLYO/8jwQoQvxASzhIzQTND6Up/JZRb7n2LJ1kGbzi9Adw7m9cLgJ9Eg
xcsGUIxbNVCASPSIa8eYuFoQollBprTdjXnkXMlBTdlIuUeqKZ6DlxmNmgbuTRRh2EpSFytRQ/P9
wL3i+DTVpqcDconGjDaoGUABYyEhocZJAVEofcSoHAzIiZO5HaCVSNZ5DDnIrWjH6EC2Mi3evfMc
iiajDkXdDdJyyNOr7J5rR/GhqtIb2Ogm/Ui2LosPwpzC412Wbu6aioazx23OmgJFHiHrqjufTBzi
1lJo1QFsP+yL27q3Ie+M564z5CcRF7O5FHp97PkAJg0VlYzF/aR0EDe3Ss1nvynmSYGWRysIEKSJ
uwOPkmcgrf4NhWvtyq65A7LDvniJ4/C1nvTiG4S1rI2NfPN+UmHW2K4gn6s/B7hkHLG7HVhzlWLa
9kBtfvfBQLzphWVAirzp3zJjfLcLkFehiFdf16HFj61quhTqDnPPCa37oXJ0D7aH4UfIw1L/j+Up
BLe1NV5yZ8U9v1Gjaza/NQ12ZxLHqv2DI2B/FW3ZXRczhJLK41CJVzK1yIbe7HL/IOEhE1nsqsz6
uvDBz5zxS1xVKaGQDNigHYv9r8QRf0cXT2Oz6bpmRV0K7A0xBzbqU1VrXbubtCZ8xm/fuvLJ8CI8
vZ8HZaJeBG71AEmP22JyWPSM5xQkKT9Cpc5xJyMdZBaUjZox4q6Ho0y+pSG9Sjn2ziZvWYpLhS4J
PFS3VvvWRrktr491Z5+6uM13Tu8El6URZRoiU97iiDhF/K8gNfId2XLbxuGQAqtcfqHrS7qqpHvN
uAaoVK9kCHQCbj7JMWhAcogmQV0tTK2u4TFcF9irxmUVQlNU3XraI0DIIEw54MMAtz8hclkLd1PV
pQnMtSFT5+yqKgXudM45jIoWIsD9S5vn+8y20xvSqNmNeuOQJLe/FmOQ9Ons0Sd3N9XAMi8mCgMK
5JewfOCm1UrUUMTQ4MoZdEIgclCOZVYUhMMauhbjerHRG5DJ2G+rpgu8ZalEzdVt09/7tfWrTy1c
oVMwgEX2CWIj+4dF5h+Aty0q2YbxUKvKvUlV8zmm0K5dKVHunrvlnsnO2Re8fu1CIEOpCSJ3wiab
MKUd4Ue5QpYuAaN5GOwwT3QkhgzUAvBcPvdQn9tDrQGnzliXz2SzzUSpzpRfXSNpjlLyX7kKRQnK
cJG+3Fu1Gz/X4Rg/d4Fon5pqD9HVNgDuEPZU+ECFx9JL6w45MyDWOj6CUj3Mr0sxyP8R9l1NbutK
t7+IVQAzX0XlrAmeGb+wHLaZAAYw89d/Cy1va47PuXVfWOwGyO2tkUigewUijeTW77HIuslUfXFr
371VTupd6/lqi67NAGXAdx94ltd7OES1u1FWUYQ0V0WFd1MqtpZR1VsrCmkAzNkR7VJf7CyILQN8
Lcpl2XX8YrmQB267poUVA0KjdPglqXDwh25eNlxYS6eAqQ5vIOyhNHdCRrGFNqbrA8miY6yh5Dax
hidgd/1d6s81LJpyIc1FncbNAdimcctHtTVE1RygbwKEj6k3LBTTgea1/jhW90v+1/AjJ9mtkqAi
CFiBdBHq+hE6ZqdYo8uLlv8+i1MxYqALDQmJGRBSMQpcHk5pjoIxH3bb3s5sADGER9YHqKHJc5Xm
b/EcePtAL7mcOQc7ADy5ebTUyfGsblzQKdfxUPM49K28WYGUhBFKoieJLpc+QNXJWMMDLAc18t9c
Y+u/AsUJQ5esSEIKALQEMv7PNAozO0ETPZ0EdoUoHFQwvl/MPOmPslT9kc4eh0cOsnrFOs0lCJGA
BBam+AX8ARYmceMcBn2gM8PttJNvBUxgYaUOWIO5vXJQ4MG6ignIeerk/UDx/fI2wRCd0lCLzwb6
Dl21In5gbGSbotByf/UAcgnluBOBOEKswEBTA+nMZt20z/A7NSV49w/Ei5+n8xqmhwDQafQFDWjc
/AqW29mS17MIsyo1t1jhJ8/Y3EUnYJHPxGVuOPw10TmBdlc0baG7lQF2mrqHoID+aTU67Wp2LTjh
6pwtDeDSixO99wMTFO4+6PnV9ExshBNIKEAxffpKA17R93BbSjdt40PmLteSPQmK66DM6tMydXrv
WQEXvZitLsZmPjGgPouCwf5xmNLOhzymplJREtvGdFFw3qPhUpWHyo8/H1o7hU7XI/nXHKkvmXvP
B74dOBew0ea9cLxpn9TtDI0ahI8cvDvwiVBc5uWlTUAV+V/zHrlc1dau9L9Vhded2rLoTmycsJ2i
WGUosLsK0sfFiO6zPuDNXJwgPwtMfTaBoh4DoaMSHJLxVJBBngBS5hRZnrMZ3fLWpP3aDyZYPKRG
89xjtQDDyWzYUQ4ocWOPLnUJglu1EjA6PeWtAYMkK4VvdtABhB/kDktXUY7V9wi3RiVHdQYCC+C/
rheL1vLElvEIZcXp6VHuoDIFmHNq787W6a8KCIW1BgCNI9tOPmo5NeRQ0F2WQ3kB12ZYNnXClsPk
4Q8cjJmzwnt/CFXpgudn2MVOSMN5cgo/XkZlKlBhUO6Tk8Xmbe5fKKAJGYDdqxzQi5Xqa7zgA6j+
abhuJh2J35Q+TTRC18caYWNb7fWRko6CNK+AD+8Oe7E16YfSIcmhi3uPm8p/KYI432emzAAgAOcJ
DuKNlg35/VrKCx/ABV+90EuK8rxIpm0awLOJxQM2MXUEHyFUvfMJjyY6a4X5zbEaewfQQbCyAui1
mr2R32BpivdiKc3QjIevqNtWgKHk44279nDznMKC+KM4tzywtuAFDmHBXLn2GyaBRogHvoHKe7QL
jGgv1cRC1w5eAk/2GsT+3bc99l7UkEjoTYNvYO4pnqI0P8BPmC8L6OEstSnLJdGHKWn6C4wdwITj
igOmglxmWNUhN8Af6DO+k0Yk36cZECMvcfMTS6W4NbGXLxITa2YImoC1UtjHsmbWp0MLL49jhA/d
sT11eAzSXB7zqFvIwavh+xCv6Jka+PMvJiI0j/UTlh6O9Gyd6In5eMz+Paxnq9w9232+hFcp35ix
n53nUuZnOqMDdrqgkuR9vGJ61BoUUKyuU2zQjBpP5SAHrHOBzmrpR5jrHxzZUioFKpzFu+hSFVK3
d+foQAd/BHBoR6fwaIbePLvnUz0jegyChRwd6hjr027M3ltWvRCttMFyG2Z3ObxXpzLa5F3PD0RJ
pQPl68gKQh+c0BXlCj2XBsBNtXa2q14oPzbWECwH3ETqm9CMx50eN6n9flmzoH1ySg6S5wADQvjD
Gq8JENbHtCinhdQhWMjBvjAgH9o42Yy2BiR2AM0Y9YHObCC3IRSWydUjl7JCHEuwMKCU+WciJeXo
imNtTzescbwNDT7ydGYzPC4NBSoz6nJdCOZ8v4QIh3PMMxBeGQQSiypQ0LvBgdjRdIbf/i/fN/j6
rzy+zUO7wEoARxqSWffh52axeVz7uCR1rdXIwWwmxkg89djBFOUWSLbxRKlPB0gmnWhG5cvtPQ9M
1RIde7V8vGrxxULDOJ4qGDPj9WsYQtoLZoP40zHzMMCh2kZjYPj9Yja8bDVokPUjNcjxqzOmaueM
8HmK+NBtH0xBIhnC7vf3ABXIaZQG6Aqc/b7izjykZBCV/3UbGvA9KQAF6AO4MGm1HeuhvkxPx5GE
efwaNUZg9CHi4Xp49lo59gq8a3bwQbcOyRxYBzrDXstV6wqVVahxqS3lXOhJqLWDr+x9Tl+k+NBQ
2AiJiAlIOVuh/OEt7lzLv9iZVVHBFzyHPklUpdF5rIMV6oHOHq5B+JoQW5N4mzK154VoACHFqukp
Ns1qa/UTOnqA8cMNNWmAN0w9a63ArN1R2yHyJT/eR8kNlWIa+c95nzoVNLrs9cKm9sYd+DMMvx4p
98VbD+7tuvOLUq5agFYqdOhPXBtJk5t05ltiB/8yQB1pSmTFfchyQDtpjvBgsraYbBSf8dr8n9fV
KsiXg4KaJfFFhGe3J9Hy3Z0RQiEeRbs7fYRCLNB3d89ogFX/a7K+lu4E7O0CuriLWZe4XTEVV4bm
Wj175ZlSdJBl7a9Y63ghhQDnySudDZX4NJfyWWnB2ApKTZ5u7tBHdv+89R+CPuRMoRteGT/ow398
7BTep+o/jdtAocdz0OcKou8JfBVP01Tyl6kGPD82vHlLoQePKnjUzOmKQh6pCGCjEdVcoEFeHIPl
12Fo4R6OiGbMdQGvyOjCHYX6uUq/C1GFJd5QH3NfDetYCLHDH3d+ibh4oQkQQMEezKyDi12cnR4a
uY8mCzVT6BADo2kLrLYeHZWxkEAi5ZGx8u0xOWZNmYAKYwNM+IiTCJLkTfeTBg2jxrudTv+OS7ou
K0URjsxZAMcJnWZnHq5gI1ZhkgnxYzY/OB5lPz080BZlVENw0jFiQKqD5HnmNpACWKCsaIOWiZgf
g8AoczxbBWghGkjdE88LS6pEGM6GIjrEROx6xLaGZ1OYsAGa9+AKhdT44T1W521gYxPx330jyj2m
DXjwPvpGYxrEGwhog2zTG82xi+bn6Y+VOZgHPTSfJFTuh3bIQ9AHTRTMFKxX9BzyN0c9AkaE+Y2z
UhwH3WL3Z1GHrMnlrtOhZZbehsdBBp109OPT0nHOiWwuFJn8w0lNf5Pl+XSxYjtZVhavPsbWP3lG
bPxT+Go7+4X3tVTpGKJIaqwDuFPjftC7rCBvvB1B1cMjNE3HrY/y6KKeHPAHKenNIB8xLCcmGWEO
HJzcZcqFv3S6rr0CRdpdaxN7hALUNsmbVWOgW6Bbp58OXb4ZWWQcK7NHNct/q3j2BsPJ7D1r0x6N
F5Wt8XZJ39MZfeAZEJqzI1v5JUFTEzj09F1rwx8k4FwhTRNi6pbcB3maRrNg3PaxcXCEby/5nN6w
L+dHqCDyIwDAqEK4BNemRCzSeqvnQNsCj9T7OM2PIAwtsFmC400AF645Pwa5gAWqGMz0DNEkw/5p
W/zS2GZ8dUuAnH3WFif4ZlqvVYXaPoVOwT6HNPqYzPTkR5hEVr7BynFeVqNqnyo2DuAszGzHLKN5
CgaQeiP7K41BG7B5yoc4gmhcXLtnV6IOlSblCgql/YsTWd0h7gF6pTDpjOA2SDekKFVO/5LWkCqY
wUxDo6t/Ga1UhB0eOtvfXWeHu/iy/enc0hmvIaWXQkxiBc7SdICjE+iRIG6inADMlwHjO39aFUHU
LhI4up7oULl1fUIpoA8TyDUuKcfwDz5N+vAInYJ7u8IydpSnGTT4VwhqzgccdCP4NuO+NONxD5rb
QkttPTf44P4aoDCSFUQ8Yc42AkfaVlkYF05xjtPOXBo8m99kkqAv6UT/eC6M/LBb+x6kMap1Rdld
pjz9Otj1y6RfgqTCxvRZmVcFLMmnckW5xwCUrXd4ShXHe56xVS4GvoOuBj/MTgvUMZ3e4yYxDxZz
AYGehZbmwBSdimttGvn3JX9fPdSgZEe12NM1No/FSlO8w7KB9ARADl8bYHLWOZAZWwpjNPH76CNu
zHprMKNcC7NLv+ZuvM6GpPwCqYtpD+Ff7Kt0vnTml3gy6nM6TxvlZPxaRwAf1h6ai8zo+NUQLr86
0A3YTYWTY/f7b47OsFPuYGB1pSuZa2NvWDKQOfJq2aoYFsdZy/dacOUb1k0onEED7tmC7N2aA654
hHBjfKhgDbux8ry6ydhjYcGLfslAAwzpg8Hy8JoriQ6vB8ex2uywXpl8vPJ0BLsZsQy0zdhMDmMy
7uUKmnDg5JAhGc2i8RZ/JvCBE7n0M7tddtKKz51g6qCiKF6jgxJ/qTv7w21M96dbz1hR+9bHqILf
U0WqFPzaBJZreqoT8Q+VV83Sr9tm1WoROKHJeJwl0BiRjQWXFX3o7D76HM80TlNN05EbAJAvNPFx
CQ3e5zkj3NZllrwGRvCPMPriaZxTfhg7bIz8IG++jU27HgOveoMkSLmNg1Hbrtr2x6y+0nhvgUeJ
e0EHK+3bl1hFN6+bm28z/APCXM2brHBaEG/mHy40LvdilM2NxDTT3PwxRS5qcEqxje0MPornKXwl
sqDw9xQnFXs3zaxfQtJzlzcqucxe30XLYNrODRDI92hqAc2cCtniq4nHB95O6lRO8xeT5dFTOxbF
sYQfd2iYFj83/vyDqiF0cHKJr6mJStajYJIKq11WaKDigwfgXxsBR+T+S6et9oajMzzpy8NUPVNQ
Vb3YDY712pbcfp2EAY353kx/DW+tkza/so79quFk8QUN2wTPt8k/9Z0j9m07zxsFJ71b0uHT4nlq
fh16APL0RWCAbGfYUXzD51GGdR+7NytKwNsrTLRvKwNmtbbfgLLkg4U+t6O60sHvU+tQwHG7DKIu
WFAORKMUVdO63jWD/3sepN8VtNMgkfDI0eQskrD7nb3jI19UA4PWOIfyQi3VlQaGkn2fVQVYGPQD
dk4P3HIGwdXnoAFxwXGkFupjbb1El/S1U465qADoxc4jkZeszjWZbDa2gGkkF6lydHeYF33pW/uH
ZZfs1xwWfml8SToOdXaoQqMi1DS3uRUAg0/yYDhxc6O86RafUuCcVWi0QJua2gzNxJdBL2D6mOXm
JdKHPDGmI0eBL3BK213QNMgcorDnoptI8yh3Pwg0jRPhuPg949r7ZOEk+D8d+k05gEkX2Dn2xPlw
rrseBWMXDDSoMPBdWaRPqKT8Tj0GFYMntQcpkXC2agNivH/m8B4lcoYy4aZzJASWo/wfeks7Hf5b
tQTTlN7gdMjh/Ql0mJvuKewhG3llprWgiK6qYeixAY/j81WVhIyrgQICtJZTfwMauLepeF7sRjSU
Fp7rNE90mNGZCcsa2IqOifaeG9Q284R5ownoqsudOeMJ6IJiKEI5OSJsTfH7AjFl/2QVTOdNO9Fi
cFoC7tNppeUB77GrGLiv1gf0e+cn2drY73pM/EiGNARRANw81r4nWEfg1SSuZgLnIujBVSYK5S2s
x3WYog0X4nVuh/cfJTk9Sv2jrX25EgUE2GBODwwF/XA5DVcZ5EHHwgqrMYpA5Sp+sg5rTfyx+Xly
BT/j687PqCB068idsQfVufvcImWvnl9f/YbD4xAPClAw0UCrSu9aJdWE7qsJieQ/OSevxEYF8c30
53YzoKj8ZrcQhey85LsFfl9oJ8w+QUHaOsdVA1FIq0m+V75xqCGlGyZtG+yNmmE7wZr0EpkGfmPz
LutFusIDx85DuKHA/cgdoYKFHfeTLFE7jaqb0gFlYJ+loJidg6lbsyqEowB7sn7Npj39k1kQD8gT
d3iBcna6DvDjCiN7ksOZewXUgUurW7fGIHeNMQ3YG9gvc8oATq9MjqpEP4C/kb7fqympA8WQ2AG9
9q6EiQposuDR9N8x/keeIgdAGTfz7KOrC6RzU4GOVbSjfTShjiaDyNpXOvKw7a2WNIdmZz6Whd78
zcFPF+UZs6r3k9kXu1aAJ+YZ2IbWqlwxc4RalA7rDiwfOqMDEyPWV2Xbh1Zel2ceWdD6nhUIuK4/
bVFRKpY8iK1XOEx+DtsEsiKP0QT071XWTd+6XvWLwbOsK08z+yrzMb6MUB54pCydr2vnGYWucdsK
3z1x10pea7mumW++pkOevpZy3egA9qnz09i/Nk1xcI3cvzpza77ORnmPzN41XwtHfIr+jBm5lb9M
YEGUQE8py/hSTZV3cQfUX1gev/V90u193qPQqweHMish9pLaa7CKv5ud7y4BszRu4HT/YF48fXVs
Q1ehhvhEebfOf+R98Dk/B2D9DWMw4EGG5pn+0Iq4MJ4ANl+aCTNfp9iLKAJ5EzsXPfZnJo3pyMT6
9ZWhBHacJ3/Tjx4PWx8LoBg4tHe2Vapt3+eumA4V1IAxNE7vdptzyB44DXD1CNHwyPP+fTbT8ZAX
+RzGIp/eTQNbFp/H8cZqDGzw4LoBfhUQQgeKZ3w/DhVMqOFEocc/xa2ZvAi8/eDcoz6sNC9PjwMD
3uNTCELERxsneIj+Zx47qhQvC3gV0gsLBbgebOLZQn3u35fYI/d4i80jhI29Ygxt6IF8qEB7Tpjq
2wD9xlWXdmoPi3rjOXHKF1pyJfVQhsx1xRkC1goA79hd0ICZGN/hKMueXHyuBxaBsR/pNRz80ldZ
ZF3bGZjCFqXK09A5vw8clPtTprCjBR1kWgtVGfDnoyNNKg/lFLP7BXSpsrAEMpr+/kilx25vztnx
QKePBdKn5+6n0zoPMFVM8vcy6jHfgR6Mx2x4tMT+h0yH/lRmaHTJxM5ATGLxttZhMDYx2C6oWdCo
m/od2q3JVxrMeFac7IlhcRQWcwYvMQ/uV7pFQIeeNC5nhapvMWP3OaBzu6CRqIXVk51myYrCsm89
YAwNMKpsNoaD3Wfb2OzFc+kXydku2Bk0OvEcoCv4HOWtt0jxutxRzpmT9jjH+Vc0A5ZOk/hPQwD4
YtHDsMCoA+vNlZFae/i/2FAIKj4Iq/EEvIadvUOzOIWLiV8fUxZsXV4GFxa4zMNjpa9XwDHC4Fgn
HwcwWl9jw7SXaQZ1fsuwvFPqtR4ACal/PxPFzCB8k3vLoXbgp0DDNFEM2buExnGYyVkcGwjtHbrY
tNdg1jdPDmRAQ+E42TfHtXaeXdq/ItmvlVmX3ydtJVvUIwMF2uqhukyAEzrkFuO73umvD/XSBxql
y0pnOxj9LzcuiyxfjAxu2X3jK/cMMEgGmibKbaAs97do1iCeuaqd/ezOt45jSVTGgdjW8wx9AM1m
ifAgy7mwL0RkMYKg2UwTRFkfVBdewvYM//pLoskwNKOwZBTe5Rz+XH+/m202m79GvcwFgQ9NsvAB
4zU4mmKltNSaILz3gdnpT/FYrR7QXjqrITFzn0uhkXTtFtiLPoQ/GOgzWC0u0iFlzy7K+NeB9zu/
yw6DXVZfOm9utlEsks3gR/a7H3hhPbrONzduuyXWHfFxhoTsLfaUWkCCKF67qNAtG12doooUHXyZ
7ZI66XeP0lWrRQVokHKPUM8VKGnsHimaRrccFP+lJLZ/aGVrXkeVwnoOXi7eIvJAcXBABHMWSRDX
m8bJGdY/Og5ypS6wcrU38OFs76Gvp9NAachi28LDaEE5jy5JJ25iY+fGn2/h50zu8Dj7ThPpP0h3
aBvX3KHs+va4KeULyy72zhw/3+9JuX7KoGUxXFAUkV+TCsULgIZ+djbWEb0TOc9O240brAPEbuyn
8ob+T7Dgdap+snbPO6f+gUpdB9pd4Vws6JXuDSjogEvG+ldPqq+xvhk2dsdBzvV7dDHWpF1CqiWz
79fbFjXyh+rJJ+ltmoLnbwHkDcpziwSo6sVgQaTyHtMQoHx1OM2Bs63F9Nzi/+HJa5PoVI5YL3vG
zD6gqCRCo/DkyfGn8TmBwijlJxPwkKSR9hYKYPwDS4CSF1iCKveiGhTN6fne6TfB/alPMYRpvqYJ
fmmPV8T9bVDmAT/03L9fds+5pbuuHBYdK6XXBIbRh6QZR6puvPSgq7R0JteuUU0K2jAxSnxuJC03
z8rZA3PySoJyND8qRHo0ErA2Nb7ocXjYAVDur/CRG1WWAC8qXv1oAxHEUDptw65uVYozlpLwg/Mg
0IK/ExZ/f86GKQ5dcPSOf+VrYZbnUkAdQQ/SfFFFMV/QqeNBnClw+vuAskdjJW2Xh8Cy5+c0co69
JcwizOvWBHauNjejUwdPyuPYxQi2vI9WkJVblk7R4BmFUQHd3KfJA3URwT1Tjfaq9FWyMr6RtMug
mxF0uIcjxHLv4nJ/DdMcz3Ia0B+CctUbsOPG+/+QaFFZKIx4Z8PwgRLnUIcyPGAMKSe1Pi2dpbHo
YIMU4Bupr6DJNEBhURqhB3GZY15bgMvQQGdkxTLzUwsUEtzZ7sRlal3/WNWSAVVU/bDlwJ/izmZP
OYPKqJ953obCOFHuLQHHSI/RwQI6ew0HGbEEUIc/sQBa3n0Cnd3EntWxTaCRikap1K1vytAhimxs
4BNveo3RYuPQwWTQtYqyqj8YEdZ5dAZvR70YNGEiGUCROKSkr+fctdQescvN79ysADujto0J3x/w
48rtAMvqHXzSAGUBHhiuOmjqPA6U+zMtyYBvsEder6DEN4esQ5ODvNIeHmp0RjkFQyqWAWVAKXJe
Iw82Cv3Wc7dz7z8/8qxqgScHBMdgMoZW5jydB9hUfhkBWeBsiF58SOw8jagXTjotTTA+sUaCxpgO
K9C6N/7o9yujAjQqjYxhpzS/GJ4zRzBE7efJbPy1LSy2rEflPA/FYFzcxNtQBNaX8/yf8xMPDr80
nwZj5UZYpQT3+XSRnp/r+1P0mO/NebqWfQmrG12RL4KuGhcADP7AXLahnLQZZDz0qG2DY7DoTICp
IB7EFz0zEdPQ4+AOIFL9XgaWzr4tChsNoGz6Xc6jdeqn+F4VAJ8ZoqV6Ko3fl6wzID85GvPQQ22h
KwNQTblzbYjDx07WJ9hR/WfcDkm1w1NaLVruYvwxP+pTLLAtw91aujrQ8Dg9xTaEgHQ0CvydFrpY
IwJw5KicULuRdxUZOP6zhCgn5Why0MpxycaxXVFu9PmpBEzv2rZ4vZX+Kz6g4jYCZYHFnvGlYzWw
qiO+iBSyCTLfwp0icEsxmojRhazbkOwnaQNAO7XVb4V5BTFELPuPD715SY+/PgY+LoCI3F/oYlrj
6UFH1uzYR6bYALmKyvyYQYx9aCDLrs/oEAEWfc+NBRs36ZCcHoP/z7n/a4oflOM66XIJgEyAtXtX
geySsmZbpRxVLghAHgdWqHVeVclTZwOrJYNCvScKtiVja/5jazZQLeGIDATybm58vrGTxtwHgw8R
GTZ91L0PF24oOUM50WpeUlW/sjhPv2ctPMasIqivZdTXR5EZakkDEVYOJZPThwWjh3VjuSXYLVn7
uNK3OYPFIqpmqmH13nC0fTOL5deiai+tFzcxjENewZSFe05R/GxM1r41gZstk6hsrspu+WYcDbbH
fgBKcomxj2WAhmJWmNARTtghG8CGtBsYgMdpO+yqGFZTlWarpTnDwbFqvKXAZaMcHUTz0hZ4joDv
gzZc194gKh2vVDopqGGlWIAXEKdZocj7b/wYnx0XiDA3H09sAFrG43iq1OYwwg3TLTY2WlrvmVk9
TeUY3SpoJOML7X9Q+jGrhfTju2mrJ2MW0c1Np3OS1eyHglbexbVYcHXC5yhS8RcIJdUnM8Bel3b/
HLWBJZozzo4N1rAUbJgP7cD+ScD/fLajCSWXJhg3mcHaV9cIwNfN5Y//MUG6tjZKZaiho853nIQP
9u2AUkbRR1A90CENWMPEjkIGbwbLYIoXjdOKYQUPtjJznmUvvRP05Z+a2bOfZ69wnt26v1oM38eK
lKIYjLq2MMVN4Hzj580CWnIJ8GM42DxLjqaKfAjijvbyrwEKaQpN7p0OUAmKoe9R7mMLgNHahVoy
SDWjlyfrYCiKlxZ99ENsoo6X5558qV1pP2c8pDHKyMyEyneQiSPlDJZMK1OqBC0+zH9cfr/b5FrP
M+wurE6+8Kzrn9NshXVjfuyTZg1psWkn9YYeX7b8SHkKAUnAI1eOYAiDf9Mval3VGxuzX+I52YWw
57GP3ADu/D7i6ZLgPW586waQWL2lHF03UZnQ0xVDikVQpnsHqG66DaWSUQvhwbZhWc0FwGC1EUHC
rwJC3YxKdAQScZtaoDc7bBN/WgXk6/rhh8e6NiwmAFliG6ClOY34Ok64ep2t/JsBjNTPqmkOKH/2
7+5YyxUks9QR/cYWUgPZNXKx4ZxtDjBqnbcf0HoT0GD5cFiQbacKnTMK0yZZZ6jqfemb1gYwFfy1
TE+DOub7kHoC4MPJOflOG4c0HzRTU/utzWcDdLIbkP4/Ka8quI1mZsHWnGfY7BcjYDLN3O/gdfH7
zNE5yCP2O6gC/v9GHT2P7sIc+yRqEyItup7VFPDEyLIRynl/qmBgySeQaXvEw/cWHMwjZboMQJ/C
reKjbEtrEVSivZZeax+wq3GXWe523z88L2q+t0z6S+x0TCxFS6ByBcjkNGw3AcCpyniFyKW/EWYL
mPbcolCZ+Ydiai8TauRXOjiJtK9+Xi+511ao1/+bx6/MwnJ1SLaPHErINXRfezvslXmqxPRBtD4h
4resdJ2biZ7iJTA4VHQ1rS8Yugok8t7cy3523oT5QWlbNt5WmO6wolBfLT3h3rALU5cazP1PV3v4
9++DelDH3Jw/nIo3r8Lr10Br1x9jlcEyIe/NtSGC6mMo2gPEEWLIVNvAu6sY+hM6nzW8DT0LnWu6
HNRmlGpxeZ353afLgaM/QHghfpl5g1UxCgel4UGzhOWbfLLiD18FB1s47LmRZnUu0hqMZJ3vO6tc
NlY07g1vsN+b75SV3iT3AQoASwrTyAMFIKit84zvNZRUoClGFU04avqnrJogyYuPOsSaxT/Jad48
apk0Q3ls48wTGA/cXtSlX0En0ry6UAo6ANvz5tW2JkNkfXXwbfXWFLa6FU6jbpSKkKp1avaqaAHG
D2BMHcgJ3jCVh8BJwGKgUzFHeGjz5uNTjiZ+iu+nlHVkrvzQn7zy4DTzorRBqAhm1/yRdEs2TOmP
zKr9MEXH/RxDHukYSRACWCOdj4ZDUL9T5o8y8qZFgKbfzZVtC6BQk2xAvjJeWjeEzZcCWNjJbkDL
xdgBAk4kROt8kxBRnNLYec8Z6jkZGnkAaCSbLuDy1WTpExTxqu+BD8X7KAmma1HW7iF3IUNJA/i2
JADefvNGocA20/whrFFvWYtPgSaI3PzwbM9/xj9E7VL8KNdZ0xvvLe/ud5BR44ZRL6cTHKAhIBvV
CpxYdfbw5N0Ahg/ivAOLs81UoanoykrAV0bHTox24T2e0EXdWDq+rwLhbwZA+ghmXlf74G9F83wZ
mBQXcKc4VpBoIzwGAJUQlyzq+EKJ/veAnVfzReiBv66ggTjyMFApDgE6dB7oVn7a8qWC5sROmPx1
Mgz3gwNDv4TqDQpSaNq82UDZWGnnfXRDpTbZUKabVPreRz+hJgjrti8KAsl71QZsSXm7Ht+rNoqf
mroQZ5AP3IWqJvDSDGPYMss2tiC8TeHg1/zF8ALzZEf5B0VR64zPDHAoPUSHygqO+PjZxWgt/lJA
dH9RZgFcwfCS3HWmP+mn43jivRccXB8Qdx3d9SZBGYAhFXgN9/A/59mOMZxgcfrWTHN7HofU3qaa
p8JA5nnn+AovpOqHo6lDtMGiNoDMBLxaQe6PgLDWaUAsmhVKVfWWwnHwb4nrqTVc2vqNJCYNYfqh
uBpi6z4cesmHcpOWoB+60BwF+gxbjag6FAx4IIby3NMA7hXk/73yhK0532ErbW+7OmrOeAZXK6A3
xYvjwg/Wteboa5MZJy8ANHmhpo2oquYqJpRAQQEEMbKP1FUGfnUcqrxZztaUfo9cD+ubdP4wfP57
7R03mXXVn8IUgy9VJhzoEHwuj0Oc1dOxcoC/K0d8vuMIQr0r8O3Vp67l46s3CIWmc9EuuNkZt9Yc
7V0UgEEaAFjwZrpAofvK+p5B5VcCTQPVdPulgzr/yoTHwlEZsTx25hysskR6L4Eoi8WoxWN/jZBR
/idQSbkwDRfG6AkAWGNlfBFxZHwB96/flwJfIgrhXAMtwyH7P+bOZDluJFvTr5KmdSEv4HA4gGu3
agHEyJkUKYnawCiKAuCY5+Hp+4tQVqaUVZ3VvWlrM5mMCEQEQQzux88/2bvzZmYPeL+nQ7Ojb5KH
wsynreF76bM2vJei0dGdHv31ztXlV1tI/az7vtm69NgOzBpsghK5Y6E/Cm5kcu1XGZ4/7U+1F+AS
Nl0Pbjk8zu5v7+9bu9/PdWbuzh+3zPy2YdJ5X06twDQF0Ew9LDQcH5JxlA8jwTLG2Kmr81YTV8hk
Vkyiz5vGwDtmT3pMWGNyPH9qnlz8zKXHsPDP76Be9zdGj8X50rny+5fPpDW0RbMTSYJVnFw/6XVa
Pptp6YRKVeMVDoLmQ/7P15fT697vr5/eH3nR8nmG7R7O/fLb+wee5JxspAuK9XYzjz25ZNLDc9ue
jA+aWSRMHJlclqdrQjrfA7D/eje0zfKhpuI6vVphknS7RN736zYv441V8gw7uMd8HDwzQ4Am4ACY
1vKh1HiwCvujsNroSg8pgqTTZlpHcL/wzCH5m83WRw7wv/nQYEcnP2e++vwhZ1AVs0j97z4E5KHe
R5Z7KL3F2I9Ogv+VLozbsYntcGIC/Fy7YpfOenjD+fSpHubi46BTTBeyLL8uqnS91LnUuy4T6ZM/
N2lgA/S/ZXYeDLVhbJ0yASIxXAf3av5z+lFdQe5ClIbEJFxErq78uG2azXm3edo2TBcqP4S7VAq1
8+lvPazthJ4UgucXucxbE9oJjrbZTQsT8bk1iKYaimm+q50yP9i2M8Ox76ybqZpE4Ef63svL9rZw
7fiIo711qOik3uKMnWySWolPmUWUlLl03yYLgNctqtdF88FIiOE9EBcjBE3kwBrwIlq62EtCN5/D
lbGJEKrTZubigdcMhFtM470j2uoe3z/TGe7TLB/vbUJY78ooZul12jq9rk3idOymp0hTB2l67SNK
vfaxk/0B85jm7vtLK/xuA0rX8bwz8cjng2Tlbs57pVuykDTjb+edCt3L49fzDsJaW76guIz66IiL
aP8hscrp0BnaPXm7EHI0dagh+vWlJNcWhxArumBhIR8kK+Lz6/5akG4wxzl8RZkdIVng3NPPj9/7
TaYpzcvCXH/brPvx++b3blXigdSd3ux4uNvM07SxnSi6yM3FutKi97eZmI33vaISkY2FTr8QG2Vj
mFj7PGiybT/7HskRVlK9ET9dBZ3HyjmRNhYXlvXRGA374SR1uTq/Xg318nkZ1Ee/lM7O7aZis+Q+
ix+tPg9kNxBXFmWs+Ud/N5Fickn522L8zkNkm97y3u9jGUjDFA+zNol7L30cvEU/Xlp4fSEqOf3Y
n+yWlwJ5eZ8bQzBW0fMZs/oDwvqBo33ek5lmv0GwOoTnzT/e/SeE7LxZnN5sC/3jm39A2ETX4Dup
u/CsdjsL2uoRV+UTgk5T3OiMzYzu8bv+7bw7rqaBTPaT9K08vcc7vWeyCgKH1ZyFdGXsNUgS5V+f
/2t6soGNzJ23rK2ja2227D7/OFhud8Qw++6H177/2Mvpga58dvzzl1HQSmQOZRyevzuvl+l61Fvj
5N9vY7RDsmrzdjbtP/+39iS5t16CkMH2vxv8n19vvHRbpbq8+eOtU0KUT11qdTx/2fkDhU03182d
end+TXSSJmqBlTz6foX28XQKeKgi6iBWmq7d+L+JBs97ZG6s6eaP/T98CCdmJ6y8TqINHGzq6y66
rM2kuJO+dAKkJeMXZdXXNq4XHwwF8LJgk3WQ7WA/OXV2d35Dj6wz8Bi476KywLjGi4xNN36LrU5s
hZ15u7kVwHzaJOBZrRcmJLWL86aTSC+0fP2tbpYsqFNtP81mmV2fNyMemUdrvqftg1SWaK2NlZbJ
8xpHXYAjlLpx7QkHxtS6idCMPU9trXa9MIv9eTMbJ1ASKh8zIp70+8klCyXOqu77qT6fVlkilqI7
Fh3TVTsnvwxPhqt/CiE6b3PsjoVX37xY6JbLOCe2InJDlVlw+k+vnf+z3Ca/jXW27JLZj4I/dpw/
QWmbXbACfTi/HvWlEwxtuexGVjw3ynEuEI5YF/Np6/zS+ae1IKmoqDbnjbSY+5uUxunNeXMqtHGs
wYPOr39/x+87OTNiR44iVu6/v3b+6fxmxrps45cYy//x2vmnvCPO1eBANkQDlIHCnHV/ZlKaEdbG
AW05aJhuGfjKT6/P5MvvO1CsiiPw4/1JVOlsznv4mmzrSA2l1sfz5N0v//WP//mv1/m/47fqrgJa
r8ruH//D9mtVLy1uJP2fNv/xiGl9VZw/8/t7fv7EP/Zv1c1L8db95Zuu09e26qpv/Z/fdTqa37+Z
3/7b0W1e+pefNrZln/bL/fDWLg9v3ZD356Pg7zi98/905y9v5295XOq3v797rYaSTI2Htzityne/
7Tp+/fs7BuHzifp+nk7f/9vO05/593eXSxtTUfYv//qht5eu//s7z/xVeEKZgHRCCOUo8e6X6e20
R/m/CuWbgEi2bzsOcXDvfimrtk/+/k7a7FKe41rSFZZyfffdL101nHbZ/q+W6zvKFxKLMJI+1Lt/
/vE/XcQ/Luov5VDcVeTGd6e/RjnvfgEnPl3t05+Hjke6VJBC8GfWry8PaRmf3ve3oaLQ0LDWoC87
ztZcMrTFWHTJwGIIr7A3rotHvPKo6a24fhzJCwpB56NjX8/2rbd6/cvqSyiXS9zk28KeyPRsXH+j
rRF4riE/OKCYlRfRZANKVL7RHiq3sr5ZXpQ+5O5J0C+mGkkY5EusStdcfY3w9i7CjgXDdVHCDQ1I
27AWQguGxQ/J2lOwnKd1vaoqy85xJx+IeqbxmD56A56WDsKFsCcN98lPzBzLHh2zMjT158WqsXRQ
ov+KCwJVZ1IU99LwLSNosfvaZrHEqrGGg56jRkgDk+QpTSZotmwtp9SHgYbSh3ht10Phxv3tYNuZ
i2rD9z9Vvfb2UVM5yUb4LZJgS/uYG1AJqGtil+rPSo99titbyzd3OfqT4hI1H9FXRYGcDPqTTD5V
nuF8aYexVEHeDEZGNtWEftYkUz3A5L73b6RpYEOHZPLZQHyHxKskxxm6UAxFc0XS/TnFoOxrhV3h
nQJRXMIBa7hXc82x/S2s8oiuvakJ+BmKl0LGThkgTKI4muKFzoe2FhaAKrUwAMr1aCE7mZuM+bxM
jq1VFklAtTig1pPLg6578Z57kvInmYtmLzX39XbkpijCNkrGG+HBUERpKvEvL9PCGQ61kyxc5rI/
KtvRFyKymle6H9Odm3lTufdWYi17VXXX9dCaOMxCQ/sy+Um77owxtUi3WZco3SSVXFlzZ2vVhUaX
jR9cXDx16Bmye5Gl4YwbWLrNIS/xntvmHjkUqK/M7HUyWvSlp6nlNdaJ4YdWlUp4uVk7xyECsCw/
lODcLSN2kU1BQUzWIwsQqDSF08sKf8R63VeRLb/OVFoX6diiay0t/1ASubKTpWTNZTRpoVmJA5WG
c9WuVZDNgwMbXiqZUnw66yHvRv3odlH0aAy+PHisIGdS7sZivh5VtJxu1/kU51WOGGpYJ7GW3S+x
3hb47ChEp63Th6rMuwlwoVlxyQPlr3YLFhAttptTYl600RRNG8/FHCsg7ZpDxS0C9M6DpBxWVZNc
Gj564YfaS/16OzkTFwj5mvMwzoNEr87qeaf9wflcFr59t0ajxoYyGZYAxp6H9xPNpDQ0VG8522gh
HrOp4+4pmnqZBbkZmReZZYwPsZRqUy4ZXAXYIsQ6IcWu98RMp5dWXnmfa5FWz4g44Xk3sCxbaJ9O
9DAX8Kh5BEuF42+HLNjI4y+qd8cydGPo5PuBWpEsUqsfxi1Cbue55fZqtnqs4hthLfExmib4RsJ2
WhnoxcoPkCTLbbka8Ss93fmONWD5SdMG3JlJ3h0rg/TCcMJ46H3mTna3K0F1gB5J2u7TvPvoGtN0
bRurBw98mjo3nIS2nwmpay8m4XnVbm2L8bE1SycNM2wz43DsaE4zSvnrjoiU8qkXfmXsjWmkE6ZM
XI53Ah5tHRbN5KXHNNIknmHHl155aUEAVyIFUWwVdzQKk9jyjXCOY2PdFGmagfTO5nsJMvAB+x1j
Z/nO9GxmSftVFWNUheWo7SHgspqHvBIKR0KWSatnQ1dXcRSssI92p1/F7x6sa2pK/2XGY/aJPCFT
7JSp42HDoNKWVFt5+8HKzPoF+xSEp3NVUBoXXXIJITalRZb5N9PSp4+SqMUssGTL0CnahTG39GUy
HCY6EU+Vg86CZpnm6WksCQ5QOPV0OzRu/TVHZgvqWA4vEGZAykCaEZEz2m6UX5Gj3pqut+/U5NxZ
mMlsPOGrNehcOwkbmfsf4pIjZgiyLpvBW3nwMnQMW6ulQ+HFvVnBBkHOGProu46zVvG3hazElJCQ
6DQcTJl11cWm3FpLudxNnZ/7Qav9+jJvOwyHcamCfTKZw64Eb96rpabTDZqiXlZF5AexieRvBnXm
SXnsGVojnBnnxN1ZKdMaQql+2KHxtZewXc0ZFwDW4uWmL8HHCUpKs3uTHu41OfJDgZ9EP71YFo4h
yLJhKdv0jjcWN+mz4dTNne8V4BV9n5n7ufBTSIWZ036rydhy6UtYhXnU2tHAFbWy33xViWyXxF5k
I4uMjRgr+258sIfRjh+lN3Q5J5BbOZgmUxFnMyeS+ZZpeDfjgCoDSL2UzT5a1Pu5aWt0zeXM3Ofg
kXtj0L5VKJVPeMm6+vWyG/qepmNc2CLdqCkbvI20T7m0nVcY/iFd8C7f+cpebtIWkUfotO4AB8uM
h53dCG7TuUGSu5ekfco9yIO7bZTDgC3h/RaB1kOCttnN2mtTuxOAqGXiQAMtNKvChaEadXiJTiHv
m6G5F20nhxDLVl+HmePg46vmtlVwB/oGjxdcwKagFwYNIVmS9wj9aYB9gkIXLV/N9O17bn/pmapc
GfUhnW8ifHQQD0dLcQfZqmgIYu49eB/TvKcMt2ySz3AUeOaOij/Wi+cXH+qkbL/UVm3HHHU8f42q
ajrUPXdR6Axi1ltTDmg4mMsuc2aTnVVXiPm6Dg/opW48psmCJZPrePa+OUVsTDDv8CbcqlxCGER4
rjXdoNXs7okDkVtk/Ol2SKzituuNutrDhRxv+ymmv487/xM+CfEVSQ7FZVs3ZbM1abNyBNkCMYxW
ia21puE9e4Fo8aJzYVRdi6an8VyNrF35Spb47lTCV8RgdFREmlg2j02KjMUrve52Ql+dtM4A3duy
nssIQbe5NARvaN9+omXV3C5LXUP7QhyOSUFF8XAyQi1WTo+eYiA9ixFoo+vCJgMnj7OgTa3Y2+MZ
jwK06eaiDOPRsamh1rGiNeqOz1aqQOfSASsfGCnIJ6zVslywIlwC5y0Faf5poHF+sdZ2sm6FbyVv
DZLDJwphmpJDro9W6kjYvU130+dtu8JJWu0iGJRrmOE8GWuxM3FOfTMJtnqZxjQ9sc7LRm8ozYm8
XxxcUcYs9ukaefBCe5uUwcGNtkVZTi+1UMNyWKDCvVWZI1BWDomEBF3bm8aOVRXAK2yWe5UNKkEQ
Ycf3HcIYHZZDbh+Ayl2xnSsceBgHNc4gPY8fM7Yyk2qTdUuH0UDUnTKe14TvUhBPF64QfOlnAQ08
ve9MdcqpVtq4q+okgcPedjQO69qqzMAshvy5qQd0WK09Nu7TyNrnfYvLIiVVNcQnEq5scgKD2yHC
TsldL0pWAx49GbPZGAsT+6ZZifQLwVqHr8S4WlSj45TdZGokOjGf+34b+13xCs2jffBFazmhjnqt
N6mDQiOUE82zCcPTbaFVuUPJr2nyZqML3cxsIlo3Tdq8h5s8zWG9Lq61tYdsvh2dTj1Jp27dDXyc
eQlW3zAwR/YX1wsHI1+ioJxk2u38kfQcPBjWGyhkzr5tKCA26+BVBbWTEIBEvukHqapIFGsq9UJX
jWEZH+/orkhyVV03dem/r6BAAkS666vlms3nxiCAL5qq+rODv7R9tNOC8LrYHmfM+XD4WLfMrN5l
oWb1hekQqF1gYv6sizbdc9e2ZWhrYpiDxPGR1pEm0DHwrO4Dtp0VtqgxmhykAW7FpcqaT4hEu/aQ
0d7JA8/znPbIisRVF2my2sQxwZVnaJy71Q6IcK32BZIMHK3WfmKIgLpcBjA6ajtMcxCjbUNg4wML
ILgLQBUsNnIZI+cvOuMlUclJZdI4L8S1xCNrmir77DKHM7jTuXcPnlOs30SV97dyyPJX08qJF52K
lBTbAc1EtcfKL0PqW+gTJ26N3CIoPKvntjGstxivKawuZX0pjDi/gtRCEszYtvoYJcvqbBbZuB90
5PWPHePzsbKy+mtMQYWFqzep6VJ6KYUWip90EyW5u6laPTJztNByEzVfJRDWLty0UF8xnlMbwpbM
TaRs+7iMdvRkVLTbqDC6Yh/Xp3u7IucYmK/L3FtY5uNEzmVtfkukdHG+NYRzVzAAHaKlFCwkc2wa
sw7vIjH28r7ps/W6rQziYRzZUTDGev282IV9nUrdbU8k9rD1EELvy4YhIVjygqhrN2/LfZ5TOde5
ExehHXXzIz5g7Q1Ir96vFjRwa+CwUZPJ9WtU5DBP0lqS3ilZ01qiFXvHacZPgn7MVTYiUeUeuxCi
Dz1Bf3emUsRp+b0zLdGFU/bu85o5+25NcXUwWRY0LohJqZ8sUrmeon60nkXkwIhjKDio1QDLYxGx
bGDay52tdII/eD4cvWwojwgngQTHyfqgEp3cWh5a50l2+j0ApNpX5aSCKY37BIWkcp/F0FrwrfNE
b1M0n3SomUKC3KhHaDxxZd/5DlEiwQlTve5tN33jdHYvSswNiHWZT89TPq3QjhCETJYPm3LtmrTf
RHYdMT02PEAGVXol4HOjdvKZpqzhuXZE8XU2UXpt8kGxBBx9DzaUyTOawV3A52NZ4uxA4uR0SKQC
0Fi8/qpxHeswVnXRb2nrpVtAMboHmGjvyyHNMHrv5k+lWw2byBvUliKFzn9rm2SAptW8kYTVfl27
FlCulcO9kXi62qay0K8UoMWXuovtj6iaXkaXqRhHHBrZeU2j8bTuWpMA+/Z2j0kRuI5KGOhrK+Vt
0Wi/dqnQ+3qkPyhKbV3kXddvy85nfa7X9lqrSVGmEW2xM0xl7lc/y3YLfog6GMG/QslEeWT16jMw
WslT7hTjJxotLLydMTsM4FcsA/AXWjdYIeXzliAOfTE50g7j1K6ClMQuKvKqTHxUQESI271Xv7DE
60ifBfi9BX+Kv+KlSo6Po3DHUGuCNQFZLAF+C/a+y4suw549Nm+91EFMVcb+YUwmsa+jgQlc0oOF
YW9FUxGOzYyZMPCKCrIahUqQlVMc5HE+fq5T5eKC0+X5t2isrQfs2/09yTzzx7VORMvXgDaZGmLb
4ggkhFlTvMfjSGwyzF2PMTPps0jX4gZpYr31lq4zoPbOKhiysj3Y7mjvYEiAjrI8hyC95qhn7BQt
VQdFp7Lj/GvMSLMTeV/tx8HLiW3Fa2DXNFl+B2gXvW9LQT+7ks5msI3l2HrgMuHcZfM+X2xnY9Oa
CjG4SdO9MTLnAPqX6efe91AHkHAHXi5z2K4gcGsvQ7/UpB6zQPy0Yg8HSzJOPsnaWjGSBEh6cBQA
Yy1c41HarkkojZ286NQrYP7HtIwDt8rcG38Zpy+MT+utMlK3DA2oaFdC0KfpwYL3Ua3NsLGb8VB1
WW8HwmnnMI1XKp3YT0LAEMm6JM8/Z2O7XqH+MUkGxXFB9GZ6jx58ok004UxPIOuVJ9Pqfsn7+GBj
4fPc+Zm4aUB2oeu6lXolQtQmy5QMShVZGAbHKo8T9CZleYPKm3LdjerQGZduv1apcWHCitnhDWBd
oXvoHuLCTA5+ag13UvvqPkLNfgOSYL3aJwuSsJwQoFStPxZ7sk2xGY0hf90RmjG+qTpNrlNw/IOL
kfc9DIROh27ZmWVQmWl/s7KaZvGtQSxDv1jXB8wvu1Csi7jBdid9BQe0M1iRWfSSzf7ck+R50lyT
emFtsb3u6X76YqvWttphmAcDklXco9H1PAgy0cc+8e1PtqWQX/cWxjKtomNFQy+HNt/g/1NoJ3Dy
wbjSmD1gh1sDL7aFz8xAM8oM+8J070vPpS6iHAwzlayMp3G306VRb/0ae7U4isegBsTYCmvsnjEb
7natzgggkzQHcFEl894jpDwzB3Q4oqaipRk0Xw2+P1ykxpJtPXtwN1iUJJ+S3uhejLys9jn5My4U
h7V8oRRznhdIAAUZCSzlHeF1H0Xfqy/uOBo0ZybDWy6yWiViM61F5bGWMuYZ83Azvuhi5JZw/rrk
xZlFkbL+Ev5VpFkah5nfgBIvaj3aeZbdDbVCU6GKLihds3ywEcg9E76uP2BW3Dyls8i+mjAG+4BO
GDyn2oHui8H9BZ1jRWCoL/ZrHlfbici8z0IX8lqQ0/oJo9jKhYfSyENtIz1AzR+xyDF0tPNTDXSb
ssgIJ6XVFQuQ6P1J1KjA1CsuDJ1F9KJ1uvq7FBb1biVGFMqtSJoAKaR5Ma9meaAFnLzFmevdWHab
2HiLjJRGuvThtTkIYKspxh+uiBv7ELuVeU1ZMV51zFGfyTSzXsUgSXtjKTNuhYvdb4gIKTk4jrdG
Qd0KhTBBVXf1kHgXiXDNY7aYI5xMkhMW32s/kVmWXaeV4T8Ui2iOfRXXfIMz3Dmo+G8Mb4ZFYDn+
3rasacssFB9Xx76gbs8+NI2aDlUl011XZUYVmCCIV1FX0zhzS/wBTK/bkjGetBs6+f1D35ZmMJpO
erNCdN3qIvXxocclvdPR8ilXeftaztRJiVnnBHCtPnCVPR7zzBtxup61f+0OzP7FaM5XnNz+0iiw
KArm0RdfMJjMAgVTeS86jBEbnrAx1Pba3dRtqh/wqRoeoL/ZrGcdr70hYcA4rvbYfSnxrwhzHHpf
gLfSK9kaE8mzU3Tdkvz0ludefTAkGaMm2gRE7iMlEwNq4FTm+HVNB0lOi5s9C900F26cpo8aSfy9
VwyUe0s6IyRO6E3XHv5ciZ1PH0w7UdiGTu6ShLaPDfU+bek7BHFpQVgoaDAELphIiJU8gx2hO1us
EYpPEI+8t1q2/uNQjgNw4lS+H6K2uPRXh/ltGIdmK1UuwrKCirbB8m9kXHJqcl3XakcYgXyv9DJH
gch8NQaO24wXWIcjK3BH6mvX8CviBpv0VqQ9GfWdO6/f3LVctnBbLdx+7Mx4sDI6lFw/t+fqE2ze
F4Z3yyqy2894HlyxiuYy+bAnLzHX6HdE+bRjWEH/ucyphUgfinS5QyDtPFrxNIRlJoxPc1wJGiBe
mu6Uq+ojnBgHT46iucTswP0mbV9enUyp5t3AGkFvkBrah1ZO3Sc6EuV9Rw8y9FyZ3FVD7n9pYlyK
21jhlDw3ZW8edG2qKlzRmh66dR1OtuNz+3nEXONYFUSnJV2XfHDMwt6PZaQ3WPz0Bzk3dCt602gC
j04FUdlD1F/UUSouNMGJR1E6zteybEmPLgti/fCTMx/4dfMrBVm1XyA47RHG5UDmizwWLQDU33ST
sDBzZp8lC6dT+qoWfPtK9zEZieruTWunuJIfK6q3F9f24XTZcn70bZTtuClZT2lkmmOYeliD52aT
XGWuhBxajVBnrpykWUgfFlJ9IsVWiCtHp/hEw/2+ztemuvub08IEK6cmPpSzX39eyIy/ZPKc7wu6
Sax21XCL8YS8GK3c+CyXqb0sOSmX40ACVdDMZGwiTyfQJpbNsgVF6RnGy3LbaW0/iIJiiziziRWJ
gevOR9tA+4vXazNWRKQWVR1EEcOX7U8+9R881+VTWpHHVyz+cBDR6r+OU9E/gVjxB0E3S75Cu/1Q
mnD7oCu3zZYKLf1GBAVShFkWHsHgHXRySZxJJLQKXSagYy3mYjPVJqXN31jsdt1ge+mhW6ppQ4DR
cA++2JClTe8nBObJvohZdA/duAqeHWL8+B1Ve5f5I7ggkh+MR1RD9mPF1O+H/09B7P8v4Wn5V/D0
+xNo/Mtl1b69/Axq86nv+DT49q++MF1lWaZn+3Sw/4lPW0L+qkxHeoRseqREmup3fNr2flXstj1h
gl1K8SM+DXRt8tT5Ls65INWg2v8X+LTt/YROu57NofkcneS5g6Nr/gmldjJLxathxHezxGLfaTVZ
kpG70jvranoz/iEGPRSlMLfAamlQg6SZKg4FfPXAokcYTprOz+yQYkSuAUgMcWYpIozJ89LAX25B
3VOY1Ab2BDn7+zn+ZtR0R3HN3tjt/AAlTx0IOM22iVv3+4THjA6fV0ONMce7yHeTPVYu88GAznad
2Dc/XKzf4Pqf4Pl/8+d79GrB8hxTAYZAHvgRpG9rCM4+zoB4YuFuNVjtEtixCR44RGq3XNO9xZxs
NSRN0dSC7NIGVTl3m2Xp8X0ZvAtbi8tZmLfxhM7brFWxF0Y6B//hKLkRfqAQnC6S5buCK8Q/bpc/
Uwn6pkp66eYw+WBUhS6D+076GdWyNemLskmfnIohN8c3cXPqJJp+oXfZuHzDa8/YAukz+xc4uLH8
CsZG6Yu/Pjz5M8PhdHjcOPR/OYenH053+I8nMUnnriFar7qbLX+5yR1ivN15+mKZyoIiX8VXnkGf
O4MEW3FybhWEPD+y5AXaK9y2WmzxB7JunUKJm0XAxc/THfN2d7XWdfxYz/2mmco32S3YehbzN5Wj
auWWJlxDz8XeH70LkCai/8gmNvsvsu9I12SFellilvnQOjh6AYBYoechd7Qcd74nFg8bWpLY9qYc
iTjHjgJdDhkdE2GjWx8c4xDb3re/PksWbJM/XUQSqS3SgEwlfYd6++ezVER2twx1md8Bs1g3VLEv
bgfOLOwuO4z20oSYrMdh2ubFwam1vUnBkT6AQPU7OyMRfvZRVg49ZAJUADdTSoi2Bgc5eMp4iGet
D399uOJ0OH/QVs4XlQrMFQqVKUWGb/98uJ3Zatv1u/IOB5PqyJOzmQx11Q/JuFuXJd0X+DI7JiZ6
xdLZl6kMBj96hH34zcot3N28p6k2vI9zn18C39zNGptQFlvpfj6dYzX6H6Vt6e1fH7SEtvPzQSOT
lODaLiGbwjbPd+oPnJtVu37t9FVKu6H8iG8IUV74qdx3tnxrTwKoAiJzvhreZbYtsQsYlH7s6/bR
bvOSED3/2THoap0/4vES5X1VH5rIqjckO4lQli2ewMX6go8y0YDuIxqFdD8tEi46JL7YSS7RWOAH
N5RBvFbVtSb5G58n9wq17gx2iWTE0dGmtCFBt7UuHru03BpDd2U2arlv3HY/zB6drRZAmc700Zv1
Go6K/O2/Pk/nYe2ni2tbUsEeMYXyPNxl//TEOoZ20nnoPXj9ZnWcrdm66eF4dv5qbvG5AHi1Ri4x
VJkj8s8Ryzn1ER9V51JgUfG9ZvjO57r7/lt/GoNPd9LPB8NxCM9mneXRW/7zFFSIwugWYOTbuEZ+
BymAOIAWL3azM4/ptE1PzOP6dJyLFriuG/GHVOHT7FkjcJnhvv6Hc/NvDud0VpgQBTMs8/LPN35P
43HAwXu6XUTJQ+gb15HBIq8ziOdqrXQJEeSIMIUDGo40WrZlzOUyijHBmwmkojeG/3SGxOly/OkM
McZK6TmWe6oITrf9D7d1RJUaG7U334ppeahPZnVxs15ggYimYm/Azdl7HRwNmKqh3Y7ulV/14Can
O18bdUB7gHl2xadmcWKkcVm5YUUbGs6uH9NNXrsy9Ho9Bz0GMQcrKZz/NH39y1BiU6kocqFPhQvX
+jQJ/3D4BXdUzRxm3rqnAUB6BDxAwnazKSexLCq2mOumoRXN+XWdzfaORHCk7N0Wk9jHv7624l9m
Ko5EObbHLAV3U/z5vrecIfYq2ctb2h76ypHjTKNNSHRpo77JQK4PaXcSBYt4vSwkC8hkLHYVevR9
rWATg2XfZkOywdTzBtbieCBIlJOHFdUxIdwkrZP5aGi0uEZSbwQK+sPZ2S+n7fHXf8j/ouy8luNG
tiz6RYiASbjXKgDlWI5GlPSCoEgK3nt8/SxA83Cl7rmK6QdFt1pBVcFk5jln77WVfy50PJqaoaE3
REnCWPb3S1rJjR0OlSquZmvEOzuySXRrk49ZAvYQ2SP8iaRfCP/1k6Y908moLwROHky9Lp0Z/u1L
roEQHQKd7lrpKwf0FIPz3z+i+o9DCwYNLjN9KMEH5Yz7+0eUjTSh6InElU/h1D4KlKylAu0r/UKv
TCCq+mHS+Dug2Ix2gNQ3VFPkOE3ptS4xg9Riuo9j5FLlkCCHKcDt9RxIyFyUDygyok1GpsL6solI
ipfO8FL/q6EbDM1fvsq/vH6/fRPl92/SQbLtkyEU1ywzvgbgixdl93+/Wtq/Xi2Lx5NDKLvun08m
i1lcW4GlXlV7SG9FGBiuGKgs01hkTkIug9cLPwNHX/0Y8uBrYsWf6+/aUsWcNI9pdIZ0BvoBasco
Dc1eDmr4QgnaGngLnpKVOxoNDuoS5oe2ryO+A0hSmuXb8uLu+4hIbRFnJxHXtcehaT8G9tdWg1kp
FxIzH2KFlAwRWSZpf3kplX+7vLyLMlsS27Zs/LE84NhjlmjE2lWoWvvCaPlJiVD29DUclH6OOM/K
rezVpiZvGVf+CErfvLTAltyCCQoYWDqBc16L61/uyL+sFYhDbJVCzODY9udZQtLbUc0xhF9z03qo
0B1AbGZevWTBnUrrPpU4AUHE5ZuI6NobvusYYx7D2yHXdkLCtFF2AubGwipCpLGefbRk/pEaHTAA
kjOcpLRqx1Ly1LV6hWYmr8EQsasQHqafmH8QTbocSlHr1I6otWxvWRPnDiMvN4WJSTWme1e12e0v
3/tfbge1KiACWzH+5WwwA00ddLVRrmrK8CYiANRDBfnQVnK002BMMKZSdkYzM3IXoeWZQYgJaCKZ
Syn0SyQVttMhrmYArJuuRmiq7ZcQjSKghkMfup2qqCdFzPYWRGFOLA39ajWdf+2ncWXQqocMoeTl
+3rF4lo9ZQuiFR/j3dBRHInQsP5yHPq3bYHa1xKUv4Zt891/f8HBbiqgrfjKWfkl7qsJlZvc7Scz
lC7+XDAEk/TcQw+oeVIxfidK732W5O6BgnaZYjDCjs33SDIPpl2ES4zpS1oLy+1pT3EzOUj18rCp
GyYiaHre0OV4XVlap7/ct2U9/eOQYAgmjrKsmxZ3cFlh/mOXTUt7FlKlqNf1qeFuic1USdlpRB+E
CmOSN+t5TqmZczEhIBNZfvT9sTjojxJCpltbpwTh1b6yNxkjHvImyxypLxpP0ZTHvusQz3ZN7KJ2
jB9YEt/IDWI2FkosUWq7R1Dbb6aeOoQZtrnJqer/+/f7t2UCvzPCfM0wBU3E5X39j+9n018IpDFW
roHxNSy7yCOxo0REJG/aucapvBzIloPISe6GV3rlX2g92/euIVKjyLp7WP39YPOPkk5btl86OIzs
TK78HyuXPuJJwBGuXG1z3iFoGJbG4+BImfqukDSCH9V0Iijkv14eHfuW3Kbfp5nXeOzJyiqsEV51
/zq1iDRGxiHnlMPfHd2F/penY737vz8dlk6bgxMkZ0idjtLvV68dC2GjLNCv81Ia93p7iERiOFTV
NKd9WILRbGAq6f2TXmbX9bgtB+Kc6fiIGIARfQix/SKi5ACgLPnLC6j98zhDqanoyxFR4Az880J2
MBuMORbRbT0MFL6sORggNFdK+evtSWGWZMIYNcyicmqUxRVWrfUEDmXhCxLK4dzxKD6VhoKn3fKP
cOIKXx8cWzA6bNAPkC6CMorxu9TSgeCvQi1FHdpQlTaJPt0lZMmbQt9ly/VP7PbdbogXmJMEKp+f
uOjJdkxXrYMJ5cj5y4P9z+Px0v1DQiDwfmriz/ZJqg9CGss2XmD5+ok0kuccxyMGEVCtcBvSXSh3
L1YdhCcL1OnBXHaBNBH2LYj/sucp66Hsj8fEsg2D0/FS+bPx/f6YQKIaxNyo4U2YlLZBlXWHMmN9
K4otIgDO5t2ItzVc8lXMa5MDtkMBEyruFJ3H0mocNZ6OyBvpWciiYT5Enm/7zV+SrBB7lB1ClEZf
UBDyl7SEkmJYxGCsvzCuKndKm0FRbdTYHdvoMUe85DBDnUH99AsYw0y2fRjnbjFZ3aYrUB4kpfas
ccq8NMvMmYRFCkXybDqsBBu4SwzbmOcTCqqN5DaaY9mdpYSGXSvDlJ6/ZKH2fV0TcyN5S8lxcKJa
Oacs1JcwyByt6iRUBg0aD0hK26Q7MQJ56/pWuWAkqRB2TDRGRLr47L7aRGZ7fTQy0aiVEVp6Ztwx
un/JiXaJrPgatGP2kYv0KgWJa4Z+c+uK/AGXqXYPcoyEk6xcYAVRtonKWb2NwIeVDRI6SDmm9Rj0
/QIOMVTXV2cMFARRo2whtaDry+g4V+KnLtf0rfwWYCFTBkb+vwxq/3ed/i/PKW0120Aza3D75OXg
8B8LcLY0IsTIc2qXg35SMvuC/1psU5hDlrxIX5Mp8WoSeg52XGGBX0p2NNL1oTekvywY/1L/WLau
0xM18Hxh7vpjswPvO2sIi6PbGKDNVPLJcLul8C4H+Ug7q9+vH2Hd3j7BzMi7rourbU3cAiKG5zGV
baeGueQnY0FRn8y7//c7zS6lsTeQQknp/mezrzfKOYTqwc6wXqtWgPNMUqC4oklPnZ8gLfVzts7M
fpokDRm7HESXNNxj7DL+tvQvu9Dv7zSfxRIwTmTDsP+xvtid0qW1lKuU3xL3Z+wORKClTHr1Awy6
szmKwFt3z0AQFJiogO5DDC6gGBg4oTiz93UyMr2ac38XIxYgghHVNkaE//8HtWxLVfCCLxUta+Hv
DxjqVA3EhM5hui3oz6qLwFL9VuOyAkGATVeZfTccKQ0yWot7bU73M2SzbSkiDpho0ZhEa0TdkYId
FqUCNCg8MACWvb/c2/U4+PsFtZeDokpZS9miWX9s+1Pv2z2yhfQWGtKDvcT9SMsvpjLdkA1DOmON
YkbPh2XgfgqJx6kQH2xV0RfbGq3tOYEW648KWLi0bQkVpgv4qxG3rAJrk0Ti3LnRe3wvcmGRitso
npl26qs5D+IMkNC/41sNEgA1hVoabmBMeGEmpph2Hn3JbAaJZlN/oDD4xOxB1K1WJ255M/onDQCM
W/pzAPdFfR7B9zBZtNDlSU35LPdEdpsNb9SkTjCP6gjLQ8RZ9oDkEG0A6qUDqyQzx/JgdO2XtSYg
L+m8ZP16ktXTI6lQSy6ZvInf+06Pe/1c68zgmZAe6I8p2yJO+71Rtvq+RU9ysgz5U8urcFdjifFE
MZNFGxr1OayGi7QM1vWxLR6xYWyZQMS0Tsv2MFZ65urWCJa+wcOA4ci6dYEODEyaSth8QnWKqDyO
Keqj8lbLxni0DJKhkPs9DEUQkbNWJIfZrvB6DdN8EVkC7KDtUNz1MSgQGNTxaCqvazOXSZQ4l/qt
j3LJi8ymOSj69D2FxrIbCZ7kWWxajI4w9ciszLfKGGpHgFr3Sc6PU9wl7pRW93op5MZB+yar3UVK
0uB5ml9neQl8TuxTCxiSDEV7O2KTOOiyvlvjUYvOD53K7t1BLQY30OeJ8QUKZMMKyksS+kcrCowP
NXoEMf23kZO6bPR/PuPWMq2w6H8JQ/njXQxQ6aVCpMUtwLTpCi0RJ1lFH97D5TOC+NiieN5Ykzi1
SqBei6BCCFTY8FYFwV5RYRAiVCfqLifpPsykJxsmYMDseRdx7HKoeeFymf87ff6/d6ilBPjjQys4
gXUdPzDvp77sYP+xQxltSjy7FFe3se5aJ6jKh4oV8TQpU+tECsM7Haz8tsqj/sDwfSNKGZYwW3vW
MZDS65c1aGKKwpf/vmJo/6gThMCETDW9jH04Xv2xYISJqqYZitE7/TK8SBZ2Ot+uPaNBIpER+F7b
3U3CE7y+TyS/XsZZpepcKpp1YTbTcm+I8jVlHfFkmWoyVzVIRXIAb3D5UwUB8nvK8dCbczsjZRkX
RYe2kA3GRVIrvLW7MM0qYcxR/Wj0+FxLFDUbP628NjOT64qiVc1auSDV4JDt+8CB2Sf+1rj85y1i
aI2hRyxlk638uXGbXd2Z2qjOV9B+PeRCIgghRtm7mrUHnX5UeQpYCxo6y9eIBHMJOYMAsxzWFYnl
MOLGAcWP1J06aP1flnZrOTb8/gDx6QRHCoZPnMQXx/h/PkDmoJStmQv5mqV+52ZDJaHSkstvfR+Y
mxRniUOfqvJ0G1EzxuT3lgH1th0Y82T4yhAd+6cxUH2v7QALFVBfyfJMvEHLdbcfRuhpxHN6sS+Y
RiZoSZaQzGXJj5qHFaIla+O10iTyJWo9RI81DPtAJ6C1IKcCobBVflv/LRgVOn3YxA4LvQKsaG3S
730PmWZ6YQYhhXHN3swUw8M/eYavys64zk9C9SbB/nMk/tnEgSFhDmfqL5LuXDER9Fr9SLzZc9Q8
w2Dr9yjDZU9iqBAoHNrXk3KlDMktCuM7Mj22pDIrv5EUGj7gxXwulEHb9mWLvC2XZ3B+CbPVAAap
VA7xXqqgW0jRfMCGJDlE0b4pUYSuUtV2kywZ3nqLrVBgVSOjwlV8rO4RPKZGr4O/3Gb11/nwjxvN
TaaVoHAo0ow/J+p4gXEZdMP/NkvmcgwvRA2tRY9efUeOgxrbLMuDmWOKL9tJc2oJHWSflF+tMXON
OC2RRRmuHwfmJdD0r8KnT7YeQdf3M7WwCWlaAMKSSCkXcovmTnkJC2yAhIMDIHQnsEhkTVi2iqa7
JK8usj9VsEEuLV2CXPMKwz9Ochj6SnFosNZJoi2wgfAkAKikPXjrJP3a1VjuM4xphwlt3ilo032Q
VBeUcf1digLXHDCnK7aVohjokYnjQd/5UjZ4kt0w98BqAS447s7JVJUHEafIkpZHJcXCtcGeJjnZ
CAUAi0rL45DED3iV3aQufGcN6Syt6kfETHs7NGPp1Gb6gcmEtT0wtO2cp+oCoSSlz0Qb29b+59qZ
UuVpeBdhEPDnddmLsEA5uf1Dt/NbKhkYbsC3syu6wL+MS85YrQZjd6aLo3TbLMiqi6byIgV6spMa
K/DyLr8FetGAv9fCX8eoFP0nUxn4A/r0s8SHtkd8/d7m/XAedetTsiRv8vP8JW3lY2vwk5t4Kpju
MOdOUxxkSPThgZj6FpshZO5xOONo41VV04/Wr/SbqIJXU+6tjUZT47aOA1UbmWMn2/1NpTLbDKH8
nPWXlT4MZO/L0OFCwuj6adl0eXMxM0yf3tH8BQdjEB+daRMmjz7Dnbi2h7bCxGQAJt4FETLmGOgT
sYn16FnyfCjH5rBi7LNk3iR0OU5WEisXpWFGSR0Sb42MMxTfnsoQvEA31+VNzxw0bu3LICeMWpal
tZ+pYi18IMGUvZsFpWvRI0DLF+ooS+36rqMtm3cNfmkVIM5uECQ3I6e13RSnyjp44XzW8IOhTUpB
tDGYSVwIQ8DPno9vhtXnYNRK9PKscn07RjuaGvephr/SY7nfSDVpNgifi23ATu6uNKTB3JudyXUF
fLwTyUNAwINSNveOQb5MCgUIQfm8tmjGCq1qmxoLHTASLgiebT4q+km7MrKXPOp+yvIMJJYM8qFs
mYl2Mub9Wsm+gAyYYVHB+dXm3sXHX7tdOtTuzGz3Yso2eb0j1hvdxF7mh9mWuZqgryHJuxZa63bp
7AIr9Ld62sPYaJXxVbthWA0PstICckvIa0O1/ji2TXiQihR2R6N7WSd0OmvymcKHubFMyVUg6vbC
ZGmTKGXgboJQM4kqoO1iy4z9TR2KGPvIBrG8fopS+cBTCpcZMr8n4STDaCa/YoGoaWcgjl6fwhJ5
o+fL4bvq81EIumKXh5uGIjyTH+c2ftTC8aIxc93NhmLjCKNTG3BO3+PEqPY0f6ZLOaQPiHSUS29f
16AkVQHP0FgJqsH5ucL97dqHfk4bAIQ848vXCrG3boBwkXFYjRxRL7pvd68JM8WttsgF0JEHx6Td
a0Qpe8FofDXrGFjmXGoer9TVD6Tz2vEUrFmonLXJ6Wb7lNMb2QezclgftVgRBC828inyiceLaXXS
XOJ0omEaOIBEL7qvNqV8YAXpfh0cqHIte0kbHorlwdfThHJmlZ6YijY6eFN+WlAOYKFFD1URH5sY
tunaGl0L9rWEy7La3zWlMlKrq19CliZL6r6EvPeSkJmy2lQiulo4Kese07fO92KR7OSWVXcobFxk
nPnXE12G+amUo4zAhuxSZ/l5qM2XpKrK84gUk0rQ9LeYUnq0QPcE52yaqjwr0697ur6K81xeMi1a
Umc1817JQtybLn9d/x9Nw571FypMPIWygyXrs1Ix28VdcBpL+ceol3e5LKKn3uYa5ElSP8EdSbf9
oImrhjrXWT9p3kmaCztwa0POwK/dzJg42QkWq3kPguS4/ik/IeY2t4az6evzNgGNdBJq+SojAL4n
if1RAcq4JnHxibrFY+w/kzcRydse/93jHOruegtSOfiRGWhnSzsrL8TEMkBadABr5ctJtXatIOQN
oK7EmcGjo+xVniQvS4xPYp7ys1yoKTbC0pWXA+u6YoWhcgY9mdzA0nu5JTIIzFx/O5zLXUvbaltn
ypf1cR2K5lbSUlCKtvqqz2ZzjhqTcf2sspFO04uMMd8dMwzcOh/CioTxhK/VOPYc8MFlyq9pKH/J
CIY6zb2qbmQhtTt/hDfTqZJ+QAhBySzDtG6IZZQU5WRVYcubkSrjFizNdBSsSPMsT/u4Hd+LomOk
R6iWF0bZD+QEvP1Lx4hoNmD8qSBBd+kmzMmbUoF3yENxmhYXYzBPx1r4kFWSCGl+U+M4tlBkzlK+
azrN2PCmThujI9FgzGUUdon0VNtZ4ASioUubDedZNNZdksYTxwoYC7Vg8xxRXeq9QjGqhK9GgYB/
E3Ipb7hUiS7RfzaZDlB16Qz7Q29iZM7GHVme+XWUvgg1ga5im3debsAZelOTAFqELBum6rTBnTBz
4zQVQpxJ0jQ22RCnRzWqua795AZCrzzcJChJJanYNzRI3FJPOrdrbITW/GjiwEKvHqTEK3s8Oe00
vua+FjySxXxQGgvrj4YePa8e0yDQ9lHFYwmiOWP3QGhS//Dr2j6L3HyIdIr0ntAnN4s6r7eWDVFu
4oP6k2cK8ixohu3SPOgxxdNmGXdNYuHgYoK0L0r9gL+sgIWYl7/uixkXnRcUT5qdkbvM+Jod7VBB
TaGkK0kPoxdtaBJOlSoablFcD+9kGOxwQyYPEJ3uc5GFW5Qo0zEl9xqwkO9IsrUX3Vmx4aWEGTZH
MiTqDaP3G8OZbZX65FAtTwQpLfe8rJOHsYDhsgy5EBF3MYy3DvpSFr2t27xcwT23R3Gx2nfWAnXr
oyq8r+811c8hMGTfWVUw66tnoD67SfMlEEDcRpT8fsr49tcyxKa3/FfHbwN/ls+6XmDubApO6nI0
XOEZkcY2jJ9robG+erMZ4nZpytqNmjTaq7LWOcPw3Qipdqz1Fz3WNgoU4FzJHBJDo/26WoZRbx7U
Wr7bFUWWhgtVKaEUyn16toJmA5DHoiFfTMeBIzd7NWpjUWFwp+27n62EYNZK+YD5rzjSIEKPSLFj
1BkTj1LNSq7VvmvYre5xZHH68m2S2F2tsKhdHusXP0es2tm5t25cVS8CKCGUAiUet6wNYqdKORVS
ASJY3vQ9IqxVzCm37RGcUrEd5VFBPz3Ep0louy5aRFnL65xCfz3WtBzIWFIOUh+0SKAQDpQC6wbL
lCIgVAR9WZ1SWywpYNlLi5YWBkRQ7owlbqYog+yUNb3m9NkMLpym9UPOODZQhvEcBd8IjEE4ONnE
W1AHbsCTfuM8+S5Gdjt/0aX5kb+fIAjuW+nqN+FzYjU4wZFW30ieJZk0KzZ+WUrnID2WGbmHahJ8
zvpYHhp8DkRNGbhEDV6K0goJ6yY3nbzIaUIY2eXH9YECcV5v07lPtjjmWyTS+3YYlEvQlidEj7B3
DEbqadg/DjSC9vOAA3AJG7Gtfcuwi8CC1wi2GbHRJfkWYkBuKcpHhg7ZORd+5OU+bAN/Tn5U0uus
ZP3GR955GYgRqyLJogC19uFilU3sIDwGg7jLmkH4bdNzFQMO0OsBCUmN5DWGCQueIw5nERVGpURV
v0j6IKksuWMU82CgP/RcwpHWVWKD/WL21PloQC659+1T1cvAOLPh0+cZ2oVVxdldZ3e3M/ujQKEY
MlojaQQW/Vq6IbwzEkRlLUJSYCzB5PS6+sSJKtnahW3sOZl3u1X6Mig8hhDkba9JwRKgSXLLHIAE
Rw55X8pZgT+VuJkB8OJJt5Nd2g6FC67GdNfEltnssAMJaE6k24yLOjrcJaS3bUpNta+xZb+s01XY
bi3Bo9lwXHsPxhy5TVOLm5wOeMpAs+CU6zeAcMcNK8bTnM7fszbiAK4XuHwb42E4rxXHHD1GXTzs
kjCI+XTqLgiSAObw9ClN4SexnfYhATviZjDoyOlESyn5+IIhL02mrP6SfVkLmrqnKF2aGJVTZP0x
SE5NgyqBq/wtiNWnOBCvtL36C6imT1OYz5CQpWPLMcZrcuhtdlpuYk2WT35mvFZjRsp4h26q10TJ
hS40t9KmGwSniSzeMLpERdLi2fmURQk3Ry5lJ9eLL4r+tbY9vP/GXgIvu4009dHEOOpBbC1fpOgl
7He5lUWvodbkzkD83NNC1Sdpr3pcT40NarTNIOwHZTkOBAm4FVp4GbwF6j19mVAmieXgik1+Vew4
pm56m4uLHN4ju48BiA2KW4pE3yCtwbwYAZ1s0xDaP5yDPEEkXw82AslAIQ88rEqvwlfppkIZDuuz
Y/qpATWvA89Qk8sJk4FejF8Fu0rW3n0p7b0AjxkEh+Q+E9h8iArehDZXv3Ju7ThGoBUdLfNDJ3Te
WAKGZ+RjplCKW8TzUYsee9JSGBp68haNwwAcLkkOa/PBHOi1glLjlS94ErLMjLaTyPMHLbTSCxdt
i1XyIpVjcmd0E1qSfGNBD3B/SB7nLY2CrhEuom5ODSEcIuZD9LnCttoOhL87bVT2RzUrf2C+tq+F
7n8kgvb/WvkOmfxUxMyB9UoEF0pz0PhWh9ajPLbjkgyXK80+A3az8+PoqZSCN13Xp0tHXUXCRZNz
ARBerDewG/TvCgfXe/A4TJbvSRKpDRE9g8t6C4NG37agrR7M/oaA1kdZYOqe0iXfektvYDZgGxsE
5PCgi2DDkuMRZiXIP8GsljKz2LdzwQg8R2BHptk1Si6VZH2QcZQ8qV3+TZdtfyumttmh9ztXC/tV
juw3DDIwnpXie6gz6zKCN2Q8ybM12P2GqDjdiFpqAXA0XMCL1Bq/qo0QhF3cKUCx60l5iusRBTA4
5TZvVBolypdCND+KZA7uKq0MvBj+Bc7B5Ap9YC1KGxoeMPveEkEkTKYC3Uv68t4wtDZ62fgxCFgD
gcrOAQ3jhRkn96sf5rvF4HtqAebZeghH1UhNws1SpolBNR342k+BCpJeGvz2yc4QIHlDOPo0nc2N
nvT49ebmI7Jcs1GND91M3wz2CyGS9Lssf21m4ukLzfhoZ+Ot9m3rXjBPBsZHTEEskQfHS+XCN+hp
fKVfaX3aB6CPPitK+hUTU7Jnre+8DoqcG6leIcbkNGRp5rUxAamZlGluoogUshaEXw1T4/o6gT7o
PYJLTouUxgunaHaQ52fHBMLDphjvZaKHH4UykiPje40SJoeWMco1xqCzyeRBO8jAAJBwZAzV5PwD
t+p+ZkV8aO1sB1q4vIN0M7cTOMnNbEU1nY72k+QPvpc/yXSn2rdqaUe1VsOcitgwP8JhUA0tYumQ
YI8EctHQj+llVrWfWK/LPaM5WGapnTphGlzNIcZ+33XpA3M7pgCT0Wyabho/5JKcytE0Nmpf2/sB
wITPQT5FQIwiiTyaNv8J2PI2xfrLonQREG+3ftbi28f1AC16IxlR5laq9IMLwy5BS2NT5pyWpx9m
pvF/VUcKiv2kESdqRP5R8v3F2JnHjAKBfA3isUUyfG3jzgvT4WtXpNoO/eWAL6n9lrdxTk5sJp/Z
nuatOnl6ESkbwM/1Fv4Cncp4dtmEA7cDOrexYornbIzPk1I/iiaAWVXZVD5Feqx19Uuc2dtI+Ibj
Z8MVOhBDwTp6qdTspc4AQg1dMjmaz6yZZlSnUa2kNPvk6EIUOqcIY8qhGZN2r9XWEUx55+KxQog8
OAP95G0M5GMzg9PqoKNsyTttaAaK10lPMydT0tCpkYrquBq2Eq1geObUTUIKt3GqWtt0/N7MvNpD
W/Zc2IgsCO2nXSC/Mxxg+lDmfNvrScaDiIcqJp/mZ6ytN7OQPmvQfVtVaTCbBpmX1Yq/7dnAHBLR
ok2NzuiQyQhpedLsXn8a6RZvpVElnAyERJIz+szotkbBpBx71Sa2yN5ZGdghpMRwlZfSFbi3Z8Uy
cYmhJeMYkGFkUL5qxqcY+t6dfMUZtdBncIRMwLJHzwjZs0oVbnTEoSy2lOMiUE0pupDm1hQ2iQZ5
MnzFlwVKjbmJxNJjdzU0C7XIHdkcDr6k2wdcXT+rkLC7svd7R2rNbTnhnkfZ8pSUA008M8+3qYmi
Tpays1/QkcInk+16fTyAS70G1qEOQ4w/5sZuk9ppmZsD2JndfMACO8ZbW/Mt+GvDc2bZP+kS0rJq
voIV4X4kBSwVSz80o4qmcdD8bZrFp6IixcKGJAjJxn/l9sCm7KdnoE5vszkCRrK5x53UX4HXbqhW
vZxHB6ohnB4o5Qys5cZhv3xqGvEzMeu3MFCegr7Zhq1ROaEcfY0nGgqxfVP5k8BEA9WNiITpMYlt
GiPXnSVkzR70r2Qk1+4kqxoOw9raW2GSbEIp4oMLruBjYIYmW05+A4UYbWI9Q9sGoBc+n+9MXzlJ
9F6pmOmuIcYUMdtTMMvRZsKpvKAVnDLnVKbNJrCiVtmEl4iDKcN1eKfA3V6KUSacdorJGq6bzzRu
Du1CMJSb9qfR9/l+NPuzZPvAx6CijkbxImfG7MwZX8psuy1Ez8RrJwVmQELCcwQ6ciygPcLbTjjP
jwAuNxbhBH4kQemeMWCze+18wQdUaBAfC8l4V8K4P/IovIkOJH4NDkiJdyaDol035Dvd7uVt0RdH
uVWB9jbABrrG4f1XHZyY3Q47eiI7MdR4lQLWDVSjdeBWdNvZ0AEuW4F5ivlWZXlpE5WgF3bHPYrN
DT02z5DkgDMwyVLRSIJJpoffRl4txxfGScqlbJv5Xb6P7SdpHCh9mtTaVqDVcNNxVmgOkhpde5mC
nYu5bWEuogzRr0aAnDuFtmcwdZ7sw2zGP6pQfbdThcEcSqWmMd4DWHs50xpDoiufBfZzBeF1o+qp
vbWNQIddGKX3tLKOk9J/SzRGyAPxwHg5IB/BSUSjUxYM4Dr71OnFEYDUk92p9S4yYPgDQRhuEjOX
gs5eU0Tqvm268TJLBAdISQhuq2DBKnmKuRaD12dtSkCeEriF0BDbBKnC5q19hGPvHyo75IRQxg/U
Wc2xUcHBDa38DGcKfAxT7/PcB0eDsCwwExHWDDISH/x8+DFKRXZR5G+Vb7y3UpWcmwnWZ6oeTaVP
PT8rK8emnwVyGAFzSeWfmP7TXMjpYepEiIYQrPYgIF7bkN8sjeGC2RcFWvQhcuJMN29LgMWmHAE9
GfU3RZsBA/I6p4sJWcbHZ1n39ZdyLAIHrqDs2WZu//o9JRefBvSv4/pbtZ+jHejnyQnUUn9YfzGp
2R9aoAlby/JNb7DBY2DZ/x43BcneFkzkkqYImBcme7kQS3hGK1HFkakSmQvBaZpiWt4AZCGYMJgb
081gFjhPl1YBwRY0uKmTmWz0P0LR9c9M2+wheQzSQjqtlrNEmQZ3BGoStNMThqXDYr/d9AFogpxx
4CBlPwMCLUjOY02zp5s+t+qLVYxvdY3NowxKppIUZJMGildSnxQlzHdo7UgGXzr/q+ylkVt7r1Gy
SDRmk25OqaOi15pDtQYlp9KsfR5B4KgSlP5W0/5QogpYbFHurLoEzRqb4xna1IYes0L7tInBdbkk
qvZfrAmnpJjdYphqQtyKX38DrcYnG5qVY+kSRh5Dnzd6w2PcANgtSM4oCwsnZcvJVh2aq1o3Pzq9
7o89NByIOVgrde3S5cMhK2mtCL14XgUPpW/vUTkwZV6+xThIn6Yl1a5MAuwm8Vk9Qt96XgUUWC60
syxHeOroUZxsFdt5bbxlElBg8JFHX1ZvS5DnqR1gmq4d57wLizMc2s0vawejlBYm+dOEsXPDT4p+
9fuCCLXGlIzfcyZWjk3r55inbchQrwA5YcMO81OrfzBsfmyyZD83VKhOMs3jXgfvtCR/PMWQuQ/8
S7qrFE3yKLgYyzMg62bzpHcMq2j6degY2yLd4oXCiiq06jjYA5P8Yj7IzOy0pWlrlKVb5fUrkjX6
AQpIIbObt0aFNcOwWp6bdfTX6iUoMGKRdcu+DDYmnCiva2rTgnO60SUOYnWycEHdbCueCQxvqLWl
Qtw5VafeOq0preRrg6NmA5tff1pDopMGFqHPubMV8jHPOcEbpaXvuok5Obkg8TGbvME3Cpirw9Fo
AwuuSrSZo+UkA/R87XkGpFA7fpoAh/ofzs6sR24ky9J/pdHvrOFuJDDVD767x+KKRQopXggtIe40
42okf/18dHVPKSMlxUwBhQJSqXQ6naTx2r3nfKcMUM3UELQRf0c7whjXjtUPR6zIzGN8/VAGAxUX
4XZYU5ZG5TKyiNnC2+2PeG/h3EDF2DmWqE8W6pkN2+Bkh5JD3iSifkRhReO2Tx4sGO6GJm1UONOZ
XxTopQiJ4U1mez06+YubdM2ug/PyQ08eC/hLoFi8/Zi48d2PXy/Jg3NVtu/Mma3YJQsEnt1BL11c
ZLa3yQ4uJqgO5dXXaSXUJ2bvyZVRu0ft9epqzOlmdK7We3KX3UMEnXblQrAURP1t04gksbL40dFV
NcJwM3pfQ+LRoNCZ5bEfXu6dqpFnR40v0wBcyCYFu8ui58tqM8MBukqnGp0n1NA6yiSNBQHvorfw
cEcDnVrCrMOxvWY2X96YjaK6irs7uDw4zLrkHIzF9qK1zcdNNYWrMCnn50BO77Ocy1YZ8XhSEwLX
S6vAph6/66xoS+27LHjxjARJ0sq6nVw2tDx6NMFTqbN1X7jjFg0OxidTEGsKxmDwaawQg1OY1xPt
nN1lFEZEo3NlZcXTuIADLjK7lp+I/MBWrQOzZB65+NwgcWJIMofN5Vm1stq7mr0Gbipilbq1d4DD
gyOs5jV5DLzQsL48JB1ixkrnNxjMSAtMoEZfMoxHMmYAM8I4aDsR8DDP8HWWa0kroTzQ8VpdhlJ1
bT4xsmh3FzuMpjaAFk4KyeUZo9kTwOOJ+r3Bysz8bcz2qTl+zQz5wS+dj77VpNu6I5XVEOpk0+Yd
rWD8MQkVUjJ8iJDIrvrU2sYFJ88me8XduqWGmD8DvC7WObKb0K/9vS2mZn8566xsMZgtj3gBX/cg
4ujZMFD0LjdIb7nk/0KhvmbjWG4ZGahPokD9EQMQ7ClZHiYPs9PU3ztLXHKe6Wo9Jo3YQgIg3BWT
v7JnLttotj4N6mF4tNibXcwsIrWaTW82BHVFyfYyA+E+9RF3Oez/M2Y0UFiRCMml1PXfiaH5dtmB
u3M5AW+TI2AeCdVNmWCqArNfe4sWA1I/o0nwoey23gn6WOsonpOd3cXMBZZznDJnaaM+VqAmN3aD
92UFgZNhT93sLg6KxJnKnVeW8Y6fkqE2twc6mbjFjEcSoPTzbIUaU2GVIirYtRj2WvSi6RaO8mAM
hK1zOqSDWgf8NJpJQkm3yDM3LKkBBZ8V0sjdcD4RYEhwT9p+NEp1HXkoD5evHqe0h+WQTHvAAnI7
lCk6gQZ2gO2lOBXq97y/rAcvZmKeePHRo1FKCTUBzDL0Vi1z2XgGqUHU3CGzYYwb1g+zIHKEr34z
sozSWL0MdVISLAzaCyRHwdfjsSuOqWWMwIoqyrw0+PG6D4Psaa5tCmTaxui0quEEv+HaRqmwxs2M
eQZh2I6mNkgoxuLHikYjxvdVX6mHPA4KJrUIEt2w7t5HbX5ul7ytsA2ygzDkuz4hJgA16buA9AaS
Ap5AL323nJb+RunrrwN0qW6JiGZEtLo8wjPMuQPBvV9HP4dlzhjiXYb3jZRbRrSwAVMrQuiI6zr0
089Jje7DUARY015gzpEjPv4x4VIZ61d8g9Zr5ShwmbObReta9NOJpAD/nLYphddyswy2a961PB5g
UurHpseJw+SiqK5ok7Vn1GzprsF30bESR0KS7c1rMwqjejVjkNk3Xu/v+rxD8qqYQvhG2657G46z
x1sRokOmv3KN2JnBrDsUsYkAuH72yRNm6t3ugYIc5OikV0HbMFqcxa0diW4tk37Yp5O7E5Ff7GWh
gx2KSZiPltuuIs3ks7atr6hH2w2fGx8L5n4k0hI/XCa044LpexaHwNYb+q+e7TPGSuHyK/uLDmDm
2i3CkqqOzGv42VQaFykLbLV7hGoSWU7mITLRznyYQ23eWsv/ORANV8l9bNKKD/LkSme8MEiZHbb9
Ylodo1p9mmbGB3YzB48zO1sLxesTQwxn24+IQyzu+y1ypPohacZmDSn0GLU8vVny0dZFvwF3xn75
ggiB2bwmmKTYCIMfqCtbxD31tAcqpA6y9vaO6olzocQ94tvd4syTR2Qjh7HjWCW6nYsuImu/lrqX
h7pnSlIwsjiK4lSjGTt4ceZtxqC1tsJBJxNLaKIFQNtNzIuF4LGwWgWJ6+3tmYmLR1bvqNAqRyO1
KErAq8AeHqwEGAb8NGdtgr/bTzM+NcNtbgnC/HB5FdnRUKznuAC9mE2HCjT8Ta62IhyZl5gfUlcx
5ojao1b4deKlprU670YSBbSSw5CtEzkoLE7258qnvMW+JE99M6ELHq5cWbg/1jiEYQw5nfSbkQ7B
nV/1sHITo70lPPmzp6vzgCaeIW76NCXO+A4V6tXkuFeZjN5xosSvs6KqnnxFmovuSlDyMWnHgc1m
d5uxDVeCWTE0z2Y95xalkucfKwOdQ1529g9xcss9eBvWCs1+3ebrIF543iBjemnRbPUkrIwqPzLu
QzZliPfcrPmegSSgYamWSo4SEvQDU+KyHTdmUuPwq50HGH3m0SazDfr6bVkZxt7vaJAMuVXvEdx8
nQGc73p5qkuiKFJZf7jMYBPHTdZKkGAZkgEIYLI1jmPKq5CUNXXyKXfXdE3ZV17kFdC1rsjhAe+W
PLgAxeG17KtWhuxh51NghU+OOZhXlxfYUBF+0cjm6E/Bj0NdiulQZteIhuq9KhPCcxaV8nJlmdmj
rDG6gzX3DEnsY0Uo0hV+IxQ+SX8rni8bOKk2RlG6+9zssmXzwgIGDX4p+9cx4alY6Bq2zazy7mB/
GCSsH4zXbMaiFOudmErSSMjwBUO5bE7u6sW26cfGsxUuGEerGt57oPhWde9Gh1pb7DaU6ROtycOS
egRtXE6glBkA8Cj4oQ2OMGLsR4FNpUC9dQCE6+w1qclgJVDMS6PY+WXRgOjNO55IdqSFB1rSt2R4
5urBIfd5Hha1Vwat9ohDYF5UUsYuNoendtl9XYrkWszmwfFuHLzfiLU6GyGHM4AOIk0hK+jIUXSF
QpAy5NXtOovVEQS5Q3ky3Dc1eMKs1+hZBuaNko6Z/oD5wD+0QTJtBcufll13rXt2ckXdzSuVROVO
10V8wy3kdvRjkelfR2N0ZEKmr+cRqdIQsDixQLcxJGgSe8JNK5J1YYQQVEMbBAxVpWuNEGQjhNLa
rFz2JG52l5oOQP6423N591DETl5ax1dJln3Ls3ZcEeo0npGoxDkjIeknX2MVFBvJtvmUjMQV5I55
yuqWJq9qbuLRvjaGafkZok+RZdEZGacL/Pizn4zfZnsoebPqEzBRHrGIHr3X3kbCbFatWbf7qY4/
+WLOr1s/35D6XR7IwmME7MuDy6P2g0gUI7Nmf0a/ukY6WBsa7VQcoPSYm2sT6wq8glsam6giXKIP
ZXB/2ceFLYZ9nxmu6y0Sm0R9iItEXF2Mj/DlGbLBmIZ9tHYG7aF8SyyqDPAumIeqQ2ozX0Gdcn1R
QESjUW4vL1sLMdkh1FGDQcOb+FaZT1WMwtORFgM5h15OjtnI7/sH3jlIlGFP0Zgo3AOJE1m6mDmj
58rpcWvabFdsFUuk8vN6brY6ljw389jtfLvIdo2tzuxdQ7odFs5ESQI7ejW4Qs9RnURv2Hh/ARHA
AS5IEggsx4Ol94p3UhNWJifZWeeL4jDP4uhsWhlkktNQIDbtBjZugUlDosbODAg7xgWF6sBqcrEP
ChrPxItYaKJXXtV6V1zQlSti9YQP7qkfEuO+M1MLHANWMYeJWUaRnjtvOPB+dQ5QhkzheIvlR7z2
2MMPpdOj8vlsEqyAuF1UOz+V6iaGxTzPHeEWIMr6BLVsREbWDYzMHoRrItmsjO7BiYhonDpn/NQ6
enU8BKSYsJmNvvciO0eg7T6Txa5WnjEmT9MgzbWdZW9I+62/+5bAGQJZtMn0+4WHMG1CPfQR7NaL
rqZyIrkBF8/e1MIpllWkdl3YcHgWZjQCUM2ipnNXuavehDb9nSMlwsDygb454CJs8QrRM7TEkqky
JoF52R0aldt8qBgMTU6FH7CqaiQcU7U2x06tjJwqoLRGOipsV68CglwrPSI4tZZXaIxUm0TdIqU7
lvvjogzq1sMi+QLjFaxq4R7wjLUPb5iWfvn9PddcWBKW7div7L7s1enzdLNxVo7aTqyf50jVRNHa
o3e4FBz0djYJ8mG6ECye4H6N7WWXb8FUWdEIPxmwZGNlbkeg7U9mQwljb5KwUk8VbtxdJZ7CZmh2
k8ZqhCM6BX9OiGekWKWqjNS80rKqrUa5e4xlRgwYU/VNk3XsWqrgDQ7k32l3DkZOk21c4AfgoZxX
zrGo8CqfWHL3zASIPR8q41udzad52Qhfar3LRYwAVdI4sI55Dfw5TNW4Qy10UdpVzI+3vYbVLZPs
qgoxXeQoR3WVvPjet8t+xOwCeXzjIv3Ck823NoXlYNgXoftq0aGTaRddYDvnBvDWtk4xzEtIVOhM
HxxmN6uoQ03tOeE+tut+l5VEbWiDiVmRIh2b/A8X4cfEXz1WNnNKz82TlYvR6hjvL5u5xkPh0y7a
Ei8y1z88I5dtZWuVXLXUZvpjRdcUPPAWl/2rJxpjy57zTZzUL88UApoZAmoJw9dYNukyek9KBigt
izwEacRUk5q/waYGBTfMDjsjSCuZjrZB2JxMw9W72BqLTesRWgPqPNmbo6bNwqKHLlbU60sRdBGz
0uV1N2GOaKtgTtkzA3njKv19UQpgEUIcw9Dicwav7i7wnsqvDBBFYJCuTZnSZGzSYl1MkAV7kolX
Ya/L69xhK9qlndzGGbB9t2Wjzs4qjsnSILM53SGd8a6ztlgHJXUtsRsRykQy04vCuZ9L95NS9Xek
VR6zOmzaFXSHHdwsZ3W5+2oXv5jEedPq8HQpQv98kn/nW/IIeTYWc8/EkA+666/euQWap2MjtZF/
d3Rb5rr/ZBV5vMVB1TH0daMrlyDJ+ATfIXhHgPDHPBFryfhuL2eFvLLPG0CxnkegfPo+zqZ8U5Uo
nKsed/IbX/VX18P3lkWNh4f0h1dPjWEOFpMQ3F8p4XC7vOcnwww3oK0IcLhmSp0Ml7edTTgT6x3D
8JBA+k2sTbl+45v83Q5JChqG1RDoF3TXYPmmPzlWtV3bszEU+NAsxHPJmH7vwta5cXaqdcyNV5DR
2Yu5JSuJJvaCB8l5Idfl8bL8+21AsjOOocOfv5X996U/MDFncrfaZhi6/qvfB0cWDg8spmcCpeCy
LTJjhMrWmM4HpPf+6vKoWWTYo9l3qTx1DSXP5enymPlOpCfKHosj/r58I40emlkt9sCRxxu7QTEp
zeA7FCjsItQhb1Qw1i9+UKgmHld1If355qu3FkWe9Ezd+udF749s9zSYyO9Dhc/t8jQFhH2saiBG
zJ3DF8k02FIpoYMLPKJo+we54KcK+SY04Be3HMu0wIG1FCbO6xcMeCTDLcfcO18eRlso7CzC+j7O
2L6dDt+Gm2buO2XUjMYXue6lx2dVbP7fuLa/WEd5n3smhaoZOjyzf73jjIb02mX0ci7mbNo7Bm/c
zDmSET4ycocwxw5t2inG1+Ocy+OlRJVUcyGT8zVKObENSjvifQ1LJYmNYZ9Fng3XSt1cOhVerXmJ
SHHjtpAZ3vjqv7q2QEKF51u4uy3/1bUlo8GkFvH9s+/W9pWo9RNRHGGwiswGExA1BsxTRlFJ+bUa
zeQqCjDntNqmhwDH1EDTcFfpxMKFwT/OhO8AlS70HtGke8j7j6UtXUxZkd62tfUAssbYGVlvnhZv
2xsn8otrsCyWsOfpfuFWf3UiynVKI3ZEcE7M0IBvZAyPfevfX6on7PJPOkjOhP+4Z3ey94wfxC43
qSHljdQYSi476R/oUTkcCK1xiYrEmTfeElGPuUWPeXT/529sidfOaJe9voA9zbJJpfE3MJCgKam8
fuoJZ+Etf/mmavIOLD7r0dPDNqincGd08mPf0eBe844OrmPFpvzi7KlK2sStSO+IXCEKtAOWEaZk
dyTFj6phpt47JWF8vryPTfejdLvucHlUkoimklWDb4iy1t3oiri/WHjjqYP4tEEwWN4QLhgZVxfz
yeCRoZEJUsO8gIyDsUpGXANL5iaTolMXlTcgBPc9+/sHsEUItzMIlFNX0FPuKnEuuGPcqjswevdv
B+3Hm2qOv2p7Gh8mW3y4WEQn81kP3TWDy3BNBjMNuUJ+sh33q+MhTAZdKDekS29tSTDnRaWaCUKq
fWdEXTbAJSp7r6JKk5tQ0OBJnOCxiZmvOsw611Mw0VglsrKt9DpUJxJ+CO+R5vtLjVmGdbVjnXif
0ZPMh9A6pqlbM6xDY3zZ1fiuQYJD691cbvFpbBgX9M21oKTI1URvJBF3dDSKAyeQ7uo+ZWdZ35gC
mUvbTM5WFumLIR5jxzm1dL0xhTv4eZbWlmxLGiHulvzPlKaeyDdenSc7AhNvaFC2UD3JG7WdERtK
otbEZjrnlnSHOPOZ6OVDvgsWM+rlU2pbdfS8mvp8OakpgpAUV9pAPiUxntIpHjq7fkhh1Sx9LYsh
GuylWaHQGj8jxCRSsKP1bxMDtAIGvUYjlB4vPWA3IAAVEWRg8n1rECH0+hAU0Hkfp+KaGKjwYKbJ
wygS6wjdGleu/c62encvmu6+75vD5aFKPP/Rhiz+OKQvtJfNXVD67hE9O9K/CgxD3F8broSZN1bn
CswzbsziukKYe1XZb73NlsX4Z5s6RaMrCB12IfhY1t/Key/U1ZRZjXmOep0cWgH2dM4ZvbZeQnCW
hwHCSdrbxoJRaNq9PgRF6/4oXpeohX9F2LeXCIGvUk3k4CXdq3/8r0dZ8r///Zd4hr/+F/91k0KH
a+X37o9/a/8ibz+XL+3rv/SXT+bo//3tNp+7z3/5B+6vtJvu+pdmun9p+6L7n+iD5W/+v/7L/3i5
fMrjpF7++Z9fZU82J58Wp7L6a4QDG/b/9fPn//d/t5zAP//z6vP8OcfZ+vnv/9GP3IdA/IOWuE0v
wmH3HYC2+5/cB9f/BxgQKMSuh3mWfw8OpOIhTf75n573D1oXMA6BT/ugBZcimoSE5V+55j+WP/dg
FoCJgxXn/v/kPixvmH/dWAhHXBZzaIiv3v6Nbw9aRwngbLIR27VLmiVpToOqHn/6Md79+KT/qPry
nUyJe+Xb/frzLySUn+rZmqEoxcww79xIk1+WBCy5hLfYff5GMfC7A7xCqZSamX2jUr2Ts6WvFgHK
FY2lcvvnr798yi9+ngun8KevD9LZ6ceCT2/YYjFuTkeUoO2MZNpHmWi+aPh/e7Mn6enPx/trZfN/
L8eFCvzT8YYud7p0QvEd1Y11x9E7wmkxLQN7Ge/+fIi/vsD/dYjl0D8dgpmLkU0eBW1Jp2kbRu4h
Hog5HBtQI/5b1eXvrsry5z8dhAxNlzjlaN5VU/GNgX8JtVH0jKD/fA5Ly+xXl2XZr/z08QSB0Zoh
/wZUYNB+KYm8u6152V5hKcz2dtjEJ4Scwxt32O+uyVK8/XSwMAsmx2k7wuZRA2GGGq3r1pUfdais
N3CLvzvCq00fAk9eejZHEC3RYesGq5KFocGVzR5KLUGSf/7VfndRXj3rGum0HxdmtbOZMQN58GmU
x1XYlv/e579GikZ5lHV5NVQ7ZUTBHezq6YypBaHsn7/+b36l19R4Ax1qlnRBuSOZRWK+7ZIDaCTG
WJi6dv/eIZb77adLHWkqgdwmpnr0Fg8TV2BXGIA8pjav7v98iN+sKPbyWP50CA9QhWHN2bh4hc60
YqouwIztnAPA6VtaP7f+8O7fO9KrBx1W2+gDpiOGT/TdVTIufH/frB8JTCDEvZjN+yTtEHIrw0u3
fz7kb+6w1/uYLDIqdPjJuMNFZGarhnTeUza25vOfP/53d8Crx57rXhZlleld4JOHBXnS3XiCRLUs
ZSL250P87gzsv16eMXXDJnRivdOzZFiGpdg920NuvHGD/e7qv3rSiTXHThoXeH5oIjsI9zTP4rOj
FqN6G9vT98JOUD6EGh0Am5Vc1m9tmn+z7L+eRpFVHYHNFv0O0UlL2IKI0PrGGMrQcRfAptaimLv6
jXr1Nxfq0hr86SYHGM7lj/t81xKNuBJhPuEyAjMDuwe78Bsc0t9cKuvVm7/Tbdy2kyp3Aaz/Z4OY
TVQI3hC7b6z7v3nJXJCjP50E2wYfRheDwrBIvebTWCeoIpB4xHTbqmh4yUwQFJMDfPCN18Bvbo7X
DVMky6GjIQfuUlqAgB5LtxH3QxYl9TvFoDvGSlkXw2kuwgBuY0Z244c/3/S/u1zLn/90ptZgQcye
G8S6wTgEB9VRc+5ktUgKl/jH+I1n63eHWS7kT4fJ0Q2S/Wqy9w3T8iEwjeFbQ5DC937UCL3+fCq/
uyleLRFjL7Sy3ZiiLI2R4MAimrdk6xlvvYQosPm2v6g9XieExfzsqLwchFzwecy1RvZtHeBgG/3O
640MBBiJqPqGXborbkhH7Xu4GG7sk1/A3GtPty3rNiHEIKxeNVXMHU6JXm6jxmVusx61bXU3RBwn
xVFEpoYwEHoITIHIJ/PRpr0w3ySKDeKnKkVfhEEE7NyTUDnbzxU6VZRkFZP1+nOlZD4xAS+jKfyW
oviSHXKKou7XCR4nWa8rQdg3ojUF1rMF73g3xrrxD10oU/Hg54bfvgMukYY4JqRn3dluS3as188x
otlU2WymB9aQVaqlM3zJ2znGFjzr0d0ERBQu1SWY7ZfOTaPofhZYf+27Hrg8jsF8GHSC6UZZLRr8
xLO9L1leW8EDiuQ4vAKxJO1vY9HH7Y2o0DCjgkKzsrBEZnTJ9NyH8cYcqrZ7qIJ6pNvHt7Q/Z0Mb
oNrWxVQlq8JNLdGsdB1Mzbya/Dw1VqptbpomQS8Qk3nvEOiekXZhbotEwZgDBe1WFjQczKNfGDPE
5nvYp2bwOQsTL/gKVssavyG0MIMvRWd5fbFu8JvoAy6xjPi7KjCMONxmY4OPmiTFYbA+ik4xy1nz
05Z6CxU0fbGKSG0BUjbVtKqjyP5oQKtQJ+nOJr+LT1k7gaGBsGI9YPp2uoEdRzQ3n4M6bT2cvZbX
vW/Aupt3VWkN6sbRDi6zNEyb4XGWbYEJtA0XgOVmBC0HGbQdyMlFn09bItwMrcC8Sbj0RBPcCc0Y
45gt8htSmEW5K9qs5cNGN0XQuFJ+l9ZyNZTFIL5gFejlt9Amkn6HHDfI3pNXqZxvUcW6fvJ1Xsh+
NWluxZvSCOV4ZQwikZBwLKjMu2bEn+asZtFoLBM94oCbcbAq+/1gAON8gEOsYnMVpLmGhIDkpPXS
tYibMjqDpxHNTWUpYkoxfgQQ5BLezIoog/mhMwLLXByuSYaAKWr8aNpl6UUfTBRrFqFWK4PGXZey
DX38525MTLHG1QEMYyYXoX8J01hBEK86Y8a0gtgQiwv2gRpDAsC6NiFoJCjGeuaNiY7zOqStN8S7
KUF6P6xjt9D9M1whuoCRWQ/dSRCaXfLDAS5BdVM3+qOJG3bpxrZ1SPZYnaXv8hbu7slydD4WuzEV
SXlsrDDMwN906DAeCBOeplsnHorgIXDl0L74ThNG3127DIcOdE5Aic3drVObrltPuOK4inLgKV8C
PzGz+3BSSeXDxJxypJUNiAG5ClttBduY8Lv0UEpsVymuQYHqB21gMqfHRePlf0nzsIjeCyP28eeZ
Dq2AonCVdrFjeyr8qKewHjddY2G56+PamPc8IgIxy9h13XDr1SJVV3kDLpPkHgZpGwn3zzzidg+7
LcikAO3/6ExGckKcm1pPedXn2W2nktl69I2OijvzEUj2pP8tQdCW6VYYVc0OpIFkQDtfl3jJ3XcJ
wsUmYg8GukGuWsqj6tDJ0CLqeUoQcqSkL2FfHLyPYhx0RWQ9+vJNWUObOE9D3zKhBvPZIS0E0PZO
+wlToEYVdo7gGh3pOUV64B/q0Cwa/BjYPXeoKUf9PhimLCjXtllYA3N8h4dlC+knAhVluVl9xGRU
c4aTa1dMTAh0KWC1IOb1ES8Sr5TddwNx9DlOgMGtGYU20lXpmrxveRe6TmcdMam7H/xhDL6Ipg+K
g2nBe1igG/i+9qKt5vRFO+SiWesuLV0ylgWpQDW+npZWbTT3s7n3YuIEDomP3pWcicKhG5q4uRXc
mprs0PdebpcT0jOjho2Sp4HFFQ6a0dvIbu6i665oHZ7YdprVxoymFlBpGdgxPthwQoPZrg0rkWWI
U77lfrmaaKA6ikI1m+dgHTLe149o5SMR3GbSTGzoBBDI2mRfzVPGJAmbcC/oazuQuRVjm/abgT6Z
jis66AkSCngH7oBUG89VmjnDepBeFxQ8jdY8H+ypHUPsj03AMMy1ioxOhdBxXT0WYxLZJ38yk89J
gTZPb7MwhQILQq5s2pUfWjo5ajQR8d5JK3s+lk7bGB8nsPaaHBQq8G0fK098RrkRjFciNo3upg+D
DmoeorYOwa5MuNe18nhDKxFFH4IMiMTOHF3S23sjdZtrax6LALZQMydrP5xQ8fK9QzvaOxZpoNsw
qKLgU1UHvAlhebiojAufLs8hh8RpVQyVjRrDAwZFOztL3djYLbBPpzsB48/duJHXMecpzeEjKOEa
MHXrjD5uAxG5oBKrBNo3u+6R8GnPaIm60hjG1X0x1fX8NAQOpFI8rFH+sZCsl9dBFw75uwlKithl
rHzDbYYKvrlOCAAHtjWNPrZRDmz3KKQmOZ4cMrraJejOQ1BvZMgijxglMv/KHvza3CLONLDgRM1s
74bZ9M0PTdjZBFNHfTnOR15Qc3RdIBvyoWuqXK5ZrrEkpAO4zOfYsl35jnw9O1mXheHE+0H3As1b
78XN2s4ZHr7kPavDZsjNqbgLilmHZ89pGB/LeAYrpj0GpN9TP5fNfWvhqEPmBQSChPc0iQ4le7kY
5GVut/X7Pmmk/dJXRBwhE537Busk+DTkZ+6Uqsegh411rYl3ACVnK1YhZzWVbdWfAiRC81eP17PF
q6AcUfdKgg+GXaqrYvg4d32KxdqcNZ6yVco4AMojwofTxGRsWLkEOJq7ASXvfev0mNriZrLBM8wq
9tQq7fOgp96P23BTWA1SlMZ3Iv3N7+uA49SiaciQqQmO5p3cJXP8aGCRlHt4QAEUCdYRc/rGepv4
cMmSYT7HooucWwK5SytBq9747XrqU+xEs9vltGJiFhH3dvStAhfM2Hnu3gE0l92JfGiGDRmVpdgi
7vXFF2OB6t3lJbfvix5SerZbz80E6BSzD8ID8Ir4RoO3D973g5P50MGsRgGf9GD82Z6rmscZx5/c
xL1TLUoouy6njdkT7AXhTeE3nlJnHu8hr5X6w0w2UnzlYCHGZx4EXSW3SeFMwwlOiy0+klAPvWeU
PDFrMZdUg2DgymLvpSje4SslXUHWhsUbObdi1TyJcdLmLlaVEV05GHvSbbbM+aHFG8GCtTP95iFS
3Nc3YpKkCg6izNB3gFcr5LarFDuuurOLfDUVmM+S1RD4qbgGbFC6V2zB0HgVdAY2VRTa9T2CB08d
nKIv9aMZZ21zLyd1MdKHhXweWH3UU0diVPK+RVnSvVfGYOuPCsuJfWW3XTvxacslPrZDamhGSHWu
n/IuCr777TDK28wzk/mAa9+JaEGO0XgzN1U3PddI08edN8z4MFNlCQNJVo1NNJBDXhwbA42TtZqo
uOdd3pplhzmJQ+/nvpPQxubG46VrkhF+BKUp1NlHkKCuMtNwSH9LVB26OB8k2VpFM6Xds/Jm5Emb
ydLL/SD7pH8EbdM2h15Ztlw7M62ZZI09qLdBhVLqtyt4XV2/uBTNfkGmFCVy5brJzQcRWwbDQFOX
YjxJhTLhWYBAnq9r7ljnGxKm2mOAFY46sK6TxYoLysOpC3zRKNPyFJUhLdkHQtid4m6GoFw+lzku
jKNZpxbPYlBKLEBJ01TGQQXhwuM35tQ5lZ7RR0QmTIBFth4FzvhFD3mQnvwwqxiCOhfANi/CeZvP
yhsObBHK6Sv1AWQVpyrYkTiJ1+RnZUnh7gootuW2IVSvAZQ1mvadpjSIvhup6N2rniYVlhG2bc1X
rWe3PKRBl4Q5q6sLoUsqbfrfgrbOQP2mIigayvU8IsBY0Zg3CQbR5MpJsxfVe9uBCbPrPSLowIMQ
Y/GxN4em4Dni2UXwTM35vZGVYcFkToijNsA6Me0+VDrVLNpJzVXbSkmg8q0rmH/iFHSKJIdlUcAv
YEuVutON7TYEgZLyQNYfUyce6KiaVfucA/RQByyhHrz8ouSpGVaGM6TTCwuKYuV2AbQEtLLqNAci
ipjQ+qC9zPDpLUeV2FalRySXRfxjfBdlw0RI/Thm4XTtVyx1+7auFhc/eSTjteWbobsqBcbYW2RF
mXONhc4IiQdAGU7lXRX+XaacOMKRGYb9Blm4cFeLj3/cqGRCp2d0kz2zbRTYcaPRQ5KeCsg6bPYM
gXQqa01M5h4dfUxQalbTPuobe0ExT31hPpREPfsnw5bd8DwWkH1uZ7efwgcwqnP3ObRZ7Y4gVRzr
uidYeNzkEajDjRGQH7ABejSTVjtVFQzqqPMm62imRZZ9Tzq20je2hDzOpIi37J0qzKj/FCAXBccb
NdU34uKwHY+pU8IOcl3ohBtWHacb13NZDeG8irJC12sjsnJdrpK4RyWLEcTtT57bYARZ523Q6q9z
CvtkWNlZ4mOP4QWLzcZNfVT0yTQ3FMJmKA15l2PpU0dH5Yy1oniakNOCU+vJ+EiI43ZIGKihnVty
CJKPVpZaIBOFqWHG+6qkL3GWg1Oi1adQxQfj2ykzebeCj4Sz1dGg9ppm6J5SnTY5ErFQQKxmr2xP
nX0AdqiUhRoCGeBXczDgVTKx12OQ3pgG/UGXe8KJ/g9557ErO3Zm6Vdp9HwL9GbQgyKD4d3xZkIc
S+837dP3FykVJGVBXShUTxoN5ECpvOfGiQiS+zdrfat8deNGt4/mCP8zI/RkEE5HLx85zspUE8s5
TkIvJMKRqoFhN6CtNWw46oloc8I17IEcokhBVbmmqIV65tDfhvKtWlxR4u1OYR22iRYnl9myI23b
CrUetwoGEetDHeJw2CHHETAuTJ618SZsWcwwYh7Io7oK2RjJk1snc39w4JKh4Je5CeLZ40mk0CGY
Q9q9F1bjcHI2pg2uhS5O+FwzuA6qNq3RnsXoUglBSZSOqX9X84hzu9ZpDzYKFXixOZ3eqZrL2nlT
EYjBLGqseqz8ZDHwc5RaLnJBL5+R+Y7spUlWOhPd5ntWVYwzgl+Aga6RwCAEE1TNb4vScxGWpgYw
I+lViY6kTEmF24S4vLiQNYaJmx5rjPPhuhGufBKdc73zFgsCOJ4ZhJeQaWM0CdNGVvNgPCDSJmnP
j3PS0O56asXQkxp5rpfB6p06wPSjtk9swJ0JR1IeqwtYjELCYjcZ00dbtak1hZS7WxK4niXhcELB
oKZXElQUuaWMNtRN3c0qECFXCSUwXjbkd61easpFb5EQrnXwofopjEpFwbOYhtWBMLiuWU0c0O6h
QyPlkAVPUHN2ms2a/xDCUpqIW2lMg7Aa6dj1tBG2PVDkiliNcVNVaqaEKjrZVMGO44aLpkEW5rGG
ECZ1OMsiGNzZc5o41QJmH22gw/Cp9mWvLk/0FBMOQYCbzTlikFh/Om5POIRP56oq3xHWlgXPZeiq
j2aah7hY+8gy74kbcKHwhVDgOAAmeD9+b5WML1cmcWAVNaNZ2m1gVYoVMqTpKaqZP03Ivuyudtea
U7ZYfkKUj7m5N3OjtN6SmMP2rTHseRiDPtbUFqBx5g6PKaVLwySMe3/JV33duUDpMlszOvIzi153
QUxh7743TLW0PhiGceetGD0X4tF1LSZkHqj1hAlKuSiK0+1Nkm/rt0inXANUgE5ZS+7KvoFUfeCX
n1u57VRoV/Zjnk92Xz7xWB6jBWyOzLV1Dax/8MMcIkCQtorZbJIkLarRt2cwy7azzUIHdjtBMYLw
z72CKEGED3HaRXrz0S8mT0MIZvOCnmvBt5vd5URQgkfB8mp+CBnr+SZEOxbSF9lLs44WxInIrPAO
t2iJu4K9jiCVYj5rMzT5xiNMg6JKmokpzzSi7vyLiEzqqzmMwugbW57aPAlUBvnGaPol2c8VM/nO
t8wctJCPZBDjnIcjG9fXbIul/7HsoujeQtB4ybYd0Azdafm8ALzgkah+Vg3V/dbICDNCveX2jtzX
GVGa+4RYEJ7v1mBbOvTRpVGtS8XdJnaLio7tRetrt8LZFi26up2ILELcb8RRuzXHxkL3xOqK1Du0
+amzbkLY5NrD6FaRUa4MqP4j5uxIZr1yNoHK69pOz6esnd7zKtTFqjb5tEMypapyCnoer0W2Gvt+
xFmJ32vsD6ILs9gFYtnnuHj0lK4eelknw2TakCedKjtRG46trDIxqWW8sRJjKdS9tAlZWkGZgrhP
XljsNDvTMPr6GpLQazY8IFAfMGi0G7c48eCcpvvSceEtVcasEEM2mQVFrODIuyQ8lMf7TkEqW+2X
Luqblz92Bv+3lU3/T2mW2C39a83S8aPq/lnixB//q1oJbfJfLBTTiJWwfhFU9O9iJcTUf0HD5Ni2
Qi7uXxVJfxMradpfTIX4MxeNuKqxyGBl8jexkqr/xcWJjsDYRueKkNz5r4iVcBL/izWm+icNA2xZ
EuF6/CjNUmKWYtr8aLFoxElXqc17RNN2Ri2YfmWxNp6ZJ/UnXUOPt0rLpRl2CwU7BBDbBsnUzxHR
vZVyy+zVyuonTSumpYpz49M1pRajd17MlUhjY5f0xkI7IwvzsZ5z9clKkmomTkGvcNdmDbicqKBe
9Nuoys8wzOwXuGw8uDKcjLqbD+ebqmrbGcv4TBg9ZZFbA7zzEsuUD05LviczGevYJlYfIMEhAZnU
3ewrbMporfT0kttIHbVfQb6gztpmVk49TNpzLgrnfgHE7AKOkOYzgalyXEV10z0bc0xOitnXxgOg
El3dVJnNWqROWBzWeWNDTZLY4gEbdsfUafQ7PXRxozupoWytYnKPBA85L7MzQrWLHYtaHne/uGKa
7h8oDpLnBnv/uzFmI3zqpjsMc2Mfet1msZzY5vhQ6ohOIbc0A8+jYhTkNyHFRHwKeofPQ0OIWywx
U5q++tQz3nIwWq1kzqa4uQ+XxFqbzWwEVTbMOHLVAvYu3BHXVOq15pbVGZiNyuSugZG0aBYi07Cs
1ddkarX7iqH/sw7ghiNb6Eg3pqF+Whwx/eTQyQ+gveJgqIlF4VFc74uxwDWXZUofdKHS+ap5GzCF
MOP9hsngfc4a5Whw2m3bIgbppg7GqaxqQuFSKe/cvKmIjsC3rdf2ctCTqDwmRa+WK1EYTDGTvnTv
206rztKAi1ZY08DYvlAwmouRS8yTjqqu6eWmTTf2DonqEEz2de6GqwyRwDFG/r9ucgMmjdCBtU5d
B9u4pcqHR1m7u36EhmGFk/HMxD+6Vr2WvOu9Ic+UcMN5MBtGkaIj9TCDdxW4ZUoJ4ExSfdZ4vH/z
5WjAquaUZMd0ouwxGivchmqVB0zJamblWtala51x49WokvFgFoRbQWWIv1i64LceqyQ82nYfbWM7
Vze3W+Cdpz5dmwX10hYuTVanRefbNHM1u9h2opxMY8xXsUjxIROQsTRmvJPJJH4VXIc/zTIvjHPc
tPdMtyUJsciNs5XkC2EslqSYTv4IEEjSQ47rZe/OTrEzaNGhGhD5E62q7paPhPzAC3WzXkFhGN9R
CEevRa0OwYLg9xufi3ig0WoeMdGmx4Zi9oliY3gexQ2JOebLT0ygt7JNIZIHun47+iomCLMm9AM0
S+OeTEHlgyELqmXajA70epOtYey4QBjsdJth0iFQWCmJD+nys5RxchjzYbQ3VooO2luwpz91C2wg
xo7DVpoawK7BHLvG5xOEmg/nPXa8Si0hLsrRPjH+Hk832qNPenp6sWcTcoUrmYQN7cyyByHaB709
iAwzc+Q1nTRtLXsrZk8bOd12Bq1/HUFEfvCfm5c+ncONrbjqUzETrNHaUmH2ChOD2BGYM0rrqORv
8YW53JgXTS9Jh4yc9DUjmuBNI9Jn26UYx0k4zPPjUPdmQAoNU+ciVcnVkyx+M4fSsZ0JdTTt7uKE
znxWKV18cxyjg8Z4OqfAbqzjoqXjzzxRZD6EpWbvgPcsj12VFVdmNfGmGcikXHBy1Gx1J4AHPEQJ
D6n794m9ytmurYbAQcWerq4jGEfTHfmqggdJgiS69lrLAy/UW4zzY8eii6Ja7TZSLdSEokOD6O8w
2oeSlLg7ZXHae6QJyPAJZF/zkvmxxij2UmrdsO9qhp7VkCQ/8dgM166e06esTim1UqofL2HsKu4H
zKnvC9LYmjl8W4ZzkPeWsiU72II0akIpjWeXCM96bNR3d4qLzGdlhLCTB91FEvzUg81t6p+ig2Cc
TUZ/NpxZyg0DHOvAhlke2Q9qujflaXuHC5W0dntSH+olYgetyvQszHm81FpkvIST0wpM8Ub5WCHv
Zv4dFtN2btVybWZEc1XTEjPSjKaa6Ve0HMsyd+8GYQxeC20x6KroVbPC6oF8UfZ7kFouwm6LrQaX
7n1K6S89NiDRiYWB+QVUVQsaTbI4Zad6UqMWwi0WXWNTD236VdfxCCNEFj4R3pU3hTNZLABwvWKY
xy0jQfdJVUO5U5ngKoGKeBqaqurcN7mbbfs+0dcCG8nRyHNl3cpMOddWFm3Uqh9h0VcNO+bMrtxD
FU/EcdtjvIrwWH830dSu3dZJXlRDc4EAt82Dsxj2T6UtDKpYU4mnIkyzwGDR+UEMCWK8OusI41PL
IwSy4UQmqIlVUsOqHzOE9DK0QKdouCm2UoZ3m5Gj/C3WsxwG4RxrHgIEBWing6+EpywUoZ4McRhv
mnam+QMBxqoSphlhJ+togqRGDlzrW2Q3ZLYdrYzavAFWIhhwUx1fVSnyH7aaNjzABBqwZzf0Z0i3
OtovcyAFjtmw4QHtnR+ZLQ97V+nrU9xZw86CBnynxvAEHBZJu8KI4murNdqDZVS8F17Ir7UubjwG
/9WGozs9aqjdIKzENN2MmRPfWMTyopnq8NJxE9/ro81Vy74Vh8lNuXgXQUehNU+c+DktG41ldtV+
JNwjBLay6/QZKIY4/aAermygBpWftq2ervKGRZ2IRXOOSzihqYj7Y5aFzUF1RHlpBsvNVq4y6WSQ
RfCBTQmjyc2o/RunKo4Gkc17M1WWj4oN4i7vtY4TsNLfSdTT1uysx1fW6+a1iIt2V0ThvJ9qWL+A
uXN0dJk1qKqvtaLHcL7L2sTLl+98SlfRYfFkXaXk79mQUAbO3VQQx7XEfQTSzxDPUZHaXwClyOLM
8c6RZJWWR1vMaiAmG293mYHl72l8awZUY/cSG444NkCmtzEyj9oLo64kntJgbRzdQvIqqCqHUPbF
Zs41sSWHQj+yZDW/OuB60jM5Vq/w4IuD4xTKgZMtfUukNj/K2aVQ6QYIr1U0R6c8t8OtnRvzSkzY
Q0cVjGTLvFXn2FpY1LmTCyoZh3RgGSoMGI2I9PNSptlRkVbLsiuLHrW5GHZSifvXISSje6RceOEs
K3fmYvbsnsZMkDkZinCCkSXBazcCW+7UTZJO3UE3rnOpP1ExpQQM5+TwYFjh2RBZ47WVZUtAIgwF
gL8iIUHAgfadFMw2EFRKFtczIxoG9Az0s+49ziE852mkHE3076NHuE64im5AeIvEoJeuqOYXJoLT
o7IM+iMWmWSHjCx0PdT+Vrxxc/0jdIZsOxndS+OMwN8BNSd8Yas6XYhrl1qlPjpKxuO2RviDjeEj
ibuCZbJDfSGjW5JQadTHRSD1JvhJH7Zdzl8RIyrZj5peOb4cyvKLBchwZ09O/qRXGRAuzXBOzBOI
BMmWLDxWkeJcdAWoQTuE02c+ieQ5QZtKV1F1AwkDxizuFGGmJwlYpvOokaejkRKjQVS9zd51EAmS
Coz59sawM2q9csDlnUSqAqdYmQP2nJA2JXPFU2XNw7XSsdrXAwFk+M4Ugl4q0uB1R9rIikdUMW08
TPsIJMV5YNK5no2pZ05vzOYOtbHujaNl+SCxOtsfBQzzYs7NOwZvlGgxMcg71qMp0gYs22MdNdfQ
jvKDVcbDNYUHfq748CqW+bwmNhVwLYWuz8+DmdkHgFHiyCZh+S4ZnxORmuP6btPqoKdRHuCc0u7Q
5mQfGjIu8i5vrEFdldMaxyhUHhj3IAPiTFXvjGriwJ2l5ZdESG/7VA+fJ1hILUzNXDxZMht3cKrU
0+TOy+tc2sXH0oEIk8RGp34NOXfLGKRqPOZDXEy3+dDiynHLDkfAnRTTt2k76YVDrf92RlLz2iit
jpimlI0jZLS32sU14N2HboB0aHgfq7De0a/Ix0F1G0/V8vZK62WfxaKWOIhDOLYFtfbGbBm1wIab
yi1qFJMuz56+xi40f/Gxxrge1epRynT87tUZmKQroiMR5oSSxeSgWjX3sVnM7ssccXN3t26K7N2K
/ChD2OvQKOCx9BGjfiYi0RhYZlRc2QV26zKy46chqqI70AMo95y+OqtplH0YpjD2bOKMyyDB8eaT
loE+t5c7dHfNVx8ZxrOizvE7KlPxbdYtOx7yvJkpqQ5trWsRtYNNL0DIiwwp42FOldWM8LopvUcV
pg4TIS1dWzMZ3GwUlBgpQWMc8BfKa2NCPw74bIzzogr1Q4eC4zPMj77qOFKgY3U4iefCESfqx+Ec
QwnJ1qqB9KQHqjP6Sg9imwBWg4Ja076aXtqMelWDg9HWFOjykRpIVAgblCrDI08nneaB+VwSNZj8
irRtfLMqnV+jquPvJVoWoPpc5YQ/W5WzUpQ2f7atujrP0i0vYQUduFNJPmSeSMU0WYv1w1pO+s6i
TCEzQX5cT0YbZiqzeHx4E9tlxSboN7TVGc90BA9QW7B05i4HUo3mxc+TxLHpvAr5POrUc0PDL3mi
5bqhG/Ja2Y7IttasNNNLQhOLP94kgyUveux9rULiJ59WG+S2TO6qqRASaQTdcqUI+3c2eioT9B97
RBfaftbiaqdFcJpvO1DuMqF9ylaXrzXqk6Ahz+Y+dPp0ZU88NFfm0lXsX43hgqqo2QKt6fcLEvgT
ElDwpsm86Aa8XNUAaZtNkDd7UVGDTQpCiGrRP8dsUGyQj8CKPTZ49sqSRbE3zaH/hXYr7fPQhKL1
NBBUvIgnGs3ZVjCM4TYVyi1mxra67H3OWB7TFi0RgCae74Jwk8Uz0n652FndZDtl6pxTLbKRjSX8
b0wTua7dL9hDDzyy8qPuOIQo8NgD8CZnMCS16FCCGJPSrwmy0J81BLgv4yyWB8WsYxo423pSsmbc
j4rDUjM1DArmrG+i9wb1yK9C0/CZGL3kJKFjo0EXtwOhjndJI5RXlFDFfdLNM8zCsNafUT909042
3Wh1RUywhrkIFV0jkkXfknM8kmpdQ29qpD44vjWZ2W9qznxwFWkkL4Oudj8pNKDvOEsLBI2amX33
UTVf6nqRa4GSENB5AT89LTPmGQZhIQc8z/bXPFviZNolIr2htXgczfaSf4U8TQ+x1OJ13crxJV4q
vjzyVzagmfrTwDH6U7hJ2Pv6qKChcw0zKv2kQF3m2z0CXPrylF1gWFpK5Me6WN6sPC6oELPoLc4q
uZ8aOaxM1tL3aEPdb9tS6XAw+cZHS4tJFAZ+hhxxmZmMd7E8anBkXoSq1t/pbP2RF1L0UHD6kX6Q
MZo/FA3pxiFy2GSNcBM/9GQ3y2fGXM1a1zPour5BvsyQpu7nILRN9Vn2dj4G2qQ3331c8DToo5G5
+exEzCfswdT33B/lBE+BEoQ8FhhbBZ3OK9qG6b6wFFBCOTg71dO6WrkTZtcF2SCpmtgwoLsy4t55
bRolJAO+mua9RJXvt8RtuWy39cLyOlzhRAAmhnLUy8kquGcK9ZfEo/wFSgjac6R+As1BEqLftKfI
4Sfq5jQiE7vqfQfPdYpp+b4Zas1XtFljsxZqZnFqE8cGK1zN6vewY6TC6i9RDoulORsSCpTGM5Kh
0Vi9LuETmt7qPSVcfNuVg/UUhWnhoQEBAK5mzJDwwq9loiA3iBtrOc8CioWld8Y7QgMGp0s/TC+t
BjbB1+F/XfNyinHyC/pW2qowAAVqIkUe9RSNXRkSTxxHhtgDEWT5aDhTeTRUREDwZieWVmP3HWoj
YaSomQ3yQiON8X9rBipq9qdKXViAVpToRGdlHwM7gK3hWuqRGBei9GY59I8oL6yNBjjs3HZ1c6VE
zzs/qvXJZxWw3NWqMdzlotLWSVw1PIq1vlwTLDHHq6KT4t7Mq2U/pQXqSLtqAmuyb4LeMQvXBnuH
VWHC4d+XmQ2su1vqxw6GZwqKGisHOLLaJBukGfTAkUvtA48vHpmIOlj1G+eXvAHxa9qJchHTLd1D
CYlGzjVFfhcZs1IafqhzFvw5kZHv51qzPNSRsDbOZM7HFizrjgOT485xFvvDmeL6WkBx9rSiF99j
ndBtK4SQeRLpO7AXYT6ova6/LolofkAFxG86U5dtFKWbOdSSL8st5p1h2Mtr05YI2Wt3UjkgMBcQ
h5PNJ7mM4T2+Put9bIWe3hiIOlE85vBZFgoC8JI4PeT1tU/zkTM8cWUuSHye6kD2afmbubW57UbW
yNTe2nums4Xz08FpHtFZuN9mXJOHWc4h0cG6XSATHVnPJ3XPsBQNOEgY9Ip+RFxTUJdZHNwU6cCB
609Ex1tUPJD5nWKPNoG2Z9wKNE0au0EeGJoFjkrPywfr9m51ZD2JhzgCDJuW8HPEhY8F55DkRGDP
TutINFHlvKqTFD/GsoiPKh7kLtQ4mWFNDBVXmxVuCr0w6JJRAh67W766r7aT9dYOvAZ8KBQ4XZyN
PdmEtXNS7bD7FGrF9K10Op14EHlTSLTTsVedeIeEVcs2Lrl2o08AkhkU/ULsU5mbYYCuDlC0wKwD
W11Pmi2yAHuvj0tH8NMsnYPAugGhFzj6uja0/DW1rfYaKT2pr0Uc5idElnh9QmQAc2OJXTWl0y4q
nXLTp1o53VRQ8hvxbuLnbaQljARMrfUs+EkJwyBEDrrhOnt0HOKe36HeEk0j9w5Br0/zgmiwNKVE
uYoAViVcKLA0Ia9ZWAuqsqjclm3JrNAkZqqO4vGOB+sYMOzJd2Nk6Lc0IVC9itbsO2BppxxEz4vW
IYmkDiUMQkVT7mOMdR/rRCuf7IXuMpqZyXBUDx9IFtR1SCGxTQv8Il7fU/qxec+3hu6SYksK7ets
LmnAtqYL2ERgMzItUMRuNPcBWFEyIPuUlMh2SHeZmqFus43uocAJdbao4nyKVK47tNAnRBTd1s3R
LFegQm/4CtKBbinEqBbjYEp1FowSNwfRVkkE6lmzLnkluXuFFCdGeOyCCp0o7c6uVE+3pvaxMeBJ
cimTBkP4iBnv85QEtxGUxwEfnf5QqT2J8otQBtSKbld+cM4XA1oWpzBJ13S77yIyMovOp08OnQvD
ampKLHBzZhu7dGaBhbUAQigg3ZAduYyySwX9ZxuhZyVTIUZVhJhe1HcjV+a90Seh7eM3qfJNRqdJ
IM4s9E9y7qxLs9Tpa9GhkPPgl1qoKBQUjFNoW1sza3Wgq8nSPyez6J8xw1iPM1UO61YAfPehTvTc
moMwC1dOMslXW3c6lZzxrlUCI67SJx30yJ5RDklbdmYnu7mrcnbnmSLi1cQImhzBlux0Q5WQ4dkc
g/tHkBl+mJPFV4CiRpkCdPic8tpsDvcEl9l3sWvUmWejJD5XegsGQMwJOUyTkWvYPOJ6SoKIxDLU
RjHDypUM50Gh4wiFeoyYHRNeOnUonhQNMs8qUur5ayLfdPa1ptaZ0qMJGjz+xoGqG2nZtGVbCFkp
JwWUoOQ2NF9deAS/Sr047sOoTY614ptLn3AS3rKSYrEQ2EYIy0jfyUA6+arMUS5blUtVBAhnip9k
XPT2rEZLOONWKPLxqyyj0t6o5kydMKJO/1GmqkVlgXC6DnK+yNvmnfpwha6EyesCfoKypFLtr0kR
Y3EzsZNHSuonj5DG6a1tZN6CP61KEDzGgMZKybBBYUERbRulV9ZoYtcV5o99JcEG+dGi2fvGGMVV
X8C4ENlnJTz2UWx8hpUs7pXMjrcah/GDGrn1acjl4Ab1AJU84s/Oe33QzXdsECmC4p6xYLq0VzRF
VIHRskU707Cmj5yGrmngCDRCXe447vpTYioaBSt2B+mBh0mk5xQifoUv4P50VLQ/ozE4adBLwXM1
ZxRmeFY6ND/RCIBnIwoX9woCWnB9TOjwGjGqnhUz/0iXYWYNyKLg3BPvdyBpC2BcU+a/tmPIS7Vo
NSaUadnESguCuuUeAi+h2V6Hk+eVN2YAz2n11YgA+RK1EfBUJe1fFjm361RbcPkwpRP7oi8yFrUk
2BhT1X9IFqdkQztauilpaT6YulJus/HIf3ulKN4qkvguvaMmQanq3dcsiYuua0vcEPZjfEKLE65i
a7Tuekx661Z0lHKyQxLj0bBrhwGf3H2h6f2DnCx4PobT79HutxYMVSd5tbSsYudAKlelzt2liEfn
ECKBJFg7Y9vFZnNlNLZDEJeoeSaq09Ms2RnPpDns+1Fauw741iYvkxYkbG/4rT2TLgTufD5rKdzd
kfZt9nonnVfYB23Si2hM7zPu6ofBVlHDOsjedQRqNL+6T4DRdI3sutkmWQlVOSnIEtdkp2+zTERB
qvXaO8W/e62LWNuoooy2btiNFgEwuSr9Dg8G+3Gh3E62DrWyl0ndegoXc65WIK6LM8eyfbGyJUbA
1KXyKgWbhSNrZOcWEc1qBaK/tioqaiNqDwtM4GictJpErJoFSebp5mS8oQBnbmhPvfkFApYPLeQb
pwHvnL3aoIvxUhiEilcUuOH45ibDDDS1VHn6RPkggv/vxSMm7vR/LR45fXx9VP/j4d/u/0lBcvuZ
vylI0HyQgKxDj9MxVdk3Ccf408n/9T9RIv7F1HXbQkOCB9DU+Zm/S0hA0UBNBpILe1Uz8N//TUKC
ugSRsGMowPJA4bhAM/8dxnP9qy/3r5Siv0OM/pFHo96MwH+37/7xAmDjDNvl6apgDf+TE5/nsYPG
vRkOWLKC0D1nlf7E8ArJFj67a8ilMoYv3MjjQZbHzNXf/uGz+tvv84+v/wff7z+8Pu+RT8GAqGj/
6fUVlHpS66oB7cR66fe5+qCM1bmMnvB/bhX6sosp248wJ3cosoCQI8qu9kIJeuO+IQeNP6AQL2ct
PwqghT4nLGxm9WhdRuKPR8PZ2hASnOyNA5bS6oCABSXE5//5PfzhsP/Te7CAW7sIegxX1/78HrQZ
ZgDp6/1BvSj7cG89Ezy2iS/ZCcb3xdznZ+IkttqLc9Yf/5uvzGXyj1ZyfLagjDK3P5RHCptze50e
CMV9iDaso8/tuXibH8qgPTnn6j8hGqj/LDz647r5p/f8Z4O5pRZASHhl8ZBfwz1pUdv4Aiv9pO/L
83Qu9+VJvRb/2asCWP6P16uFU4gdL9N0bpubHf0fzPMDdlMiys3+oF+aBhegpyce55X64p6T/bSz
9vnjVHnx4BXP817dNVsrwPexNdfGvl33e/6/NbT+XbfHyfqlr4dje5WXep0cymuCTiOnbNjGIc5z
j56S8EX4atEKAwnYXI0Ed434XF8wKaIYm33ySMCp4YAj+JOHtXZyKfA/1dIf75JpRYaT23vkivap
nwZqQNCKjTPEP56r9Z3dbaZs3c87vAzma30kJlzxmukohzul9ZVmXcuNaW3Vbh+d3fEQEjTFoFf3
cuZbvzPKGt72czbzL1PBGMNL0aD/WvjKYq/YFHfKicqTVYrz0dw3Z/fw2G10JPNEIbIBrPzshDKV
+pcN7WtLuOkVMEW4LgTgCB8FZrTjBS4sPCG8BmnjO+giN0a6wndJL1mQPyK3fbR2tE1T7Pvmx72F
Ita/7mvWfeX1m2TUWP5GCrv5LUKJ6Us7jQfxdutdUryaq3RTWHtobT1+uh/lMz3pu+S3Mz30ae1X
9Lm8EdQ4pKtJeMXndFXukPUATiTx632gGylWre4LqsMCRjBsFZSeW8W6/Y9aggn2ul+b5Lev5Myi
aBttm2e9wV0a9MGk+3xJ7rY7zAcqyvHFulfulbt8Fz/qr31AD79mPHLKT9W291tuKLn6xn63stbk
B1zImdWZBO0rxOwoXhqfQMZcWxGCSZsud/oqX2ebcmue2oCprb+stbtx9ggED6hmg+wMakDx6yPp
yWv3ovzG10O0Ag3jJyu+KG/k5VPf3uWvTeBe+mecjXzD6irVPSMYT1Hg7ODOr9mt7HmL9Q49mj+T
rZuslB+MWfXLfFHP0Ts5ItK9i0jPm58Ji/eiR6ziXJqs3tgtlJ/Kj3to7uu39o2LoOEflv8p8WCr
tts6WNcCLk8zaAvP9KNfZV2WQfLEsksIOIU7enH5yEbHjy8qwVrVk2l7/Ch/gVX6CGfUe2V+cPK1
fqdcsQA65b1JOM89iti79iM9m3fNq3o3X5yjCNJ1EehHJBN+5uN79dLV4j1afrSFH/hqr83j7cMU
fuyH+3e5c/nT6RpUw6pcx+vsRASu96b6hAs9Wmu5iYN526zfJv9rCpz1fMy+085L3uRHcs3P4QN7
3dZHe2ASHXHN9sQI3/42w1P3y972KVZ95hLGR6ZvGGKlpR83OAL9bgzUT5UwoJUSZBSnbCsYItao
8QTZNg36AN9muDbfc91NMwihoDQ4ijyS3tblejhwtxnfaetVr4pLIMnBsUZCRXFNl7TsuWetu4f6
ZIWrYSb4xitWYlMduROXTQFSOKhjpG1HMxDn6C4Rz9W7vZZHcv+m3i+K1fiLCwbd28yFD2h82HQ6
Tlwfmch008MHJmDIdyOItsZeX6crtHY79UV90bdGIHekDzqbvNshuDsvu/7cnK198SwOy3W8G74g
Pk/tlrDztllxR+IUj7mS8dwQYfxFVVzcgTlmREG5j7i5cZCy7f43dee1GzmypOEXWh7Qm9sqli95
rxtCanXTs+jd0+9HzeKsRHGLO7NXCwwaDTSmkkxmRkZG/MYXlyguwP3xraMZHirEKdDuaW80ZZsX
h768Bq/Ti8sMsEKpATqis3ztdJdtt+o3rbRqcMJ7Su7Cg3soj0VII+ZRll5S490KX3XhyXh2+/AF
uPM2KxeOL6IWCuX93u3+AJ5L4J8/RDdRW94XSfSO8Qt+KsvBElYcImWzDS7aYOG/W9TKoPB13L/q
BR5l3ofwDN3x2nqqI5TGuNq9nuQC8dW1Tm9egCPOy/Dhub3/jn+bL8atfC1ed1dxT/OHKgqXmV/l
m/tS3tY37nPWXEdNuRH1mmp8hu+rjclqp1WYFdxhLY12EQ7arvuW39WC3R9iKuziArpbHV3mt1gB
Lss783f5oUIyrxd+vgzrY3V52iecSmK8Vx85YtbaqsKfGjbOnnIgnr0LuOqrfoXJwNI5qgW1dSxp
LstVK19Ij+YVm/Yj5nEeqXcGHw7+bvEiucVN8fQB8gKDYj1YpHfmozholkCa2QnP8WP5rN6ILEVE
dzJwjV20R4LUeocegnk0GN+GvX+Kca3Gi/qxr9YOT5iiQYucEUWuCDDycNFhle7FXRs+B+ZLUV2Y
1bapdiqSLtRbgSYmS7O6dwSKiTZBwuFy+KTaxgVecX23gHZFPZBDKMOV07qNpXUCc5XeqbROlatK
2JD55YcQIxl0Qo7IE19ld856gCg8at6ywkAY9GC1THCa7WxkKFD2k3EEaRYpHny67bortT6gvAMT
t8H8un7oYxahvxRfOAB5SabStm6cX+6HR/8q52fT5LqLX2gCLRCHjDrKNLtaXYObBmFHcbeBvqlQ
+cFpZUHZIv5NKd8rNppEledGKw+DCEEDangR/BmugtfysbzpWJ7p1svfFOUQOcdYfYftB41W13Zc
2chd4Q35ebJMYwS6gbWVGKMjNm4H7RLXDk0CPnBoo3f8n6GdcYKDcEj0pRc+ojWz0NsP37nnZDXI
ceibXXWPhM8b2pgFgUE4KNWlVl2GN+B8boFCXqXPyuk1eq7TxenJv8MOk+spusLlI32U0w4FlVvp
9ZqwtSqX6YNv01ZIM2GhedHSa9mJ2yRcUcfSXMRvkYezVQuNYFzaWJ/gNjsJnGVycCVpIdaouOw6
DsYNrNJrVAmibtu9o/wg32moLNRIspzCRZPcV3cev0YR5Um6EO8zfJkXKS42dGSotsG16BbtTfNL
6YgkVN0XGXjqaAdiK19SiPCW4a/TCjeAaqk+GffmGvUebRlswBw5zhLH9vCufEXM3scpVt5Y6cFQ
7/P04NOugYMHPxudyW2wje3sHUZo9AB10DxUd8lN9FtA0fmCtU4fC2UY/nJ69/8Ex5Z24AL7I/3B
O4ZPziVdNQF8oraUKAYEi/4je7JI29xllw65jyxvwZ1HYOs54dk4a/GWz2zi+SIu/8PvzAwbMjwC
fScAkE28Eitlq5vBjfCsL9UHALEcEuFvSmFWBczzMiguBISfnX2OR31RPMqtrZEIrRuhXno19iqU
q8Rmk9LYVYUXCd5QFK2aKr4AM0XlH+rrc4PIcnv6c/5monyqHP64FAFM0DTFRExGHF1NDKuq48D1
6kOItgpJivYe+a8U0tWhppW8aO06S38l0h+jvax/SQDFXLtvrkU+r9VeWt11Yw1abJfCC9G7ux4a
vyds9+SjJB8vSmGfxXdG+ACna5FD/aW94ywa9IcKdwWV+jX7A8jIRtTP2522xTa5SF55WTyH1qIN
sHXTbZ2VZlPkGdJCu7dZ0UdoWQt3RabFgSksMR1bJVfC4t1YAFtckeB6R1CC3bIEj+88IWvL+b+W
o3uTI/doPCq/2XOM2d+daMTqB8VdyX+6t+5CfNCcB3kTPTi3JNbbAtkqOw4ParpuBZuEIb0O1nAQ
oN1Dnjpmb1a+ysjU/VVPvF+XypauFlHExV1ga4SLFhTmm9Xb7mbwJqkOWbquHoDyAQB5lDV7EAUM
bWzCO51fZb4GcA6I9o/+vSRU3eab+L7Ryi2KzyJWmQvnhGa9tVGO1bNX/MqSW+XZvDG6a9e0c+cB
wkIM/ilcVMV7XWyby/jGstY11dhcsqVCh7a7DvK9mh2b+FItH7NkH3b4mG2ldKt7W0ndglvKqivT
pRK1EeudUn/op86WsWeoUeGhubgOKQJrJFANiTRm5HSDtiJY63fPrh4KZaOFt15/oV1E3OAWsbqK
wMDcFg33gUW64kgpHwX1AoGABYYuan5lDYjXNWoixUqi8Je1YJ5eLMAUp8OtFi/qN+smWYi/KgWr
X0I4uH+TwyQQFpj88ZOsTem2JSsEhJhmSx3BqyvzXfWil2RTwJAp9J1ALf3Of27lcp1Z0lPDvhPd
y8LZdMU9GLglCKgFkia2g+1eyApDhKOyaZjEIfHHf9OHytwy36A7wWTRljFsAd96ndPH9qKtYhyS
xFYee/6wOLvWsQ1Mze8eq46rbnip6/ThH4t6na0RGlkVO2UV7aMHayvvtbW11tZIkUAzW4p46L0n
/l92QH+LGfa/E7S+fKv95M/p/4OetQ6n61x5D2He+vd3ftjwv/xV3TOUfxk6pTjJVFCg/m96mCH/
S0eHxsB0C0qxon7RsjaG+p2GUw+2F4olg6z7d21PEP8FnQz/CQu1NzimOj4If6u6N9DAvgRhrAks
lLcolcgyMguftcev1ZLC6zPoUShxQY4GDXiTFJVdne6Qc1jWTrUikxYRNdCiav1ljibKeuPy0OfA
ANgkU+QtqeqN+GmADOj01SW+v+ozMP+ViOaO5mkL+k9kiPhYY1id6tqyNGFQF9wnwCBAl6M4h7sL
kSq09jNPNDUVnEPAcCDeaZRWvxeOIEnLfV5kos3XgS1VLnGmAuFMucqB1dsIthxry6L19vH1+ZHl
yZFVWZUkCKuGNJa6pYVfpABiRBv47SaU91VsYMk6uAGe3vCvfXCEP6akQRpQL1yjxqNK3et6hKAI
IArZfTYQpejIPMXULlsbuIl9/vmsiTWiUktT4KLriKgPlb4vFTVBsWqKBOBm6Uov2jtFbO3Yly/E
TMB3k7oiuOV+VrH6cwGMVyYsSRVbJBa5qA1P9WXUNDRA1DuMinvBElLZCmmw1anDDvn5lNcLD0p4
oW0sp50rIU59jS8Djz18dAs+FqpLop3WpKJyWi30qLyKjGcdwb3Ir5ZN2l6KqnnfWt5fvZFvjgFf
i92jmimaItIwyZIuyQQFXR7JKuPKGOG6I3Cwq0DFumCJAs3S6WkUneaEdeeGGq12vQRjGKBrZedc
uaFxwHLvsPQT1oHULM6vH2Lf9xjDW7FnZKT3TX3Y+N+/ZI3+eIt9hGi3CKqEwM8BP9qREs3I244d
DD9n78s4Y4Mes4ae72uuaPcqXHtIdYEWbenqH2C3oefUgkPh5odgVsVFUlWtu/Ov+WObDK8pKyq4
Ig0e7lhmF7Y2LVLMP2yIYaalQVshI+2w8tAxUaSoRBBdxqa6PT/quN7911t/GXY0ux7WG5aElpwt
0xtpF4LR28jWiAhkgVwqEXGU09NCldRl6hvLam6zDMvk2y4dXlqhB6UTHxQMG75/W6RnhEZT+LYO
ZRisNXRZ2ZYdhjqysHIl4DL6Hq3rNzN+DX67erntin5jKgW8vHpNE3crSBW2PHOhfPJT0OO3dGSt
NckaPxXLMfVLVkJBWgrDtYy8lQG4qsBsGQrCPmt3EtIy3MN8dILCraWq+wrMZR+dNjAEr2tTu6Dx
7kuHWHmY+V6Tz8YJrnCA64o2jmuW17kuckSiPXwp5SU+PSVNbOtI7MhYw/spFfh04xi4x5sY26oI
GTlIk50wkmLKkLIFvYpz4keOzNj5J5NHnZPPlSSbNKgwViL9GB/JkMVbw1Q4hjr0z1rsKUWj29T9
ows95UTz6iRbR+5ykOVclLu6Cyoe8GKx5yMvJzmOtW0ng3c0zAf5AFrxqu+jY/x3zyLWmyLK+HB9
dtPG683MHOTj+li080hYGQWKPma9Li13laNAMswSiMYLRZ1bUEPTaLzMVZIxWq7mZwI2WuZa0LmI
eyFYmls7iD1XUezcnZpqVRXYUJ8S2GH1CinUfWVQOM16LJB4DMt5DObW9tTy0Q1FxqoNWSw6oqMn
aTRHw+i8p6+Qc3kqNr7p3upOeUCp8pfvvwEHw97w8fzS+HkYM+26hcseLCgS0vFdPRaVMLd6hOEk
wYJislBS594iqsacjI6LtBOQFEmo1/i+zGh8T8Y3QzRIAhTRsGigfn/hGgSCFCBpbKu991xX7aHo
7vvAQ7KU6GJYuzpoF/jZ61myGp5A7ZyZfTH9BJJh0laUh2x5dFRmemg62Kz2tpnQBQdiA8p8I8j+
rapTH4eH1B5yqf58//Cqs4TnmcmfWnwozGDJJBkkyuOOZuR7lKDRN6b+GW/LXfeIENeg5rpoT+nK
iCmGmO3VUE1rQRxiEH/0BbqKST73JX4kRiwCBM24fFgSsWu89FQvq6UgCXDcc5AJrbDuJqQavXA0
JbgCJ+dYwDGwvPjY5u7cHIxQCJ+xieAj0UFXcJ80RhE9NcQGlQZOOQGOWYbsiQMbaLDFVKtDSCnX
cvKdZlQr1JtWrXSQ9XQXtP8FXfkf07OpvWdYioqo21CzGi9FnG1yMTnxIcAxrZrYX6WmvKfmbit6
t5F4EoT11aS1z3//77L6xuercxWUMQdVLUCxQ3r1JREWE61tLIFMDY8g0Gj9RhYFOnDRdriLNLCg
zw8nDb83jnUmW51rId9bQoHk23heICFLKyhDdalc+sUiR5HPKA+nxFlrgnlfe2uUSzaJtG2QHuZ8
O8qudS+Ep2slnXuUAdvx41E0DFz48AS9T3GTL6+eKB4mtJbUg3qkxmXFMCOvi1QGyOreIhR+JTbt
ZRXeh1Vy7JxgNzMRU2sOQRdL5sDhT3FIob+MLkW9AHBY7+24NW0Pj1wFOzMz/gXL5CaT218gV49O
3tGc64+iKbx1Qf0uVDNffyr0svVNbvqKyW3IHJ7yy1MEZlC1vaa2NpXaQI9tzYKsk8V2WCYLJFht
g1RT7NpNIs5Ze/y8o5ufblf/HnoUevOw7IoOMQ67xOJ1SGmDk7fy9AopjWs1Vi5gb+3rxEXb2d/n
7XtaVveIQm1SRMfywLpTpdmqwcQOZCpkkRRbMsB4jGrGaFcmMOHC/7ogtcG+gP+e52iN8JkcpPGL
WL/QLXdv0BSp/WLXG+G2UIW104VLR6s2ah/cJBLPVnO3b2aT8YkQieIPxRQgwFx49NHzBUJQ97HB
8xVZs+5MbVGVkc1CskPL+6O7K72+9mXUBKvZQ2JyZJMhAX2JyJ+MAiQ6n64LSp3Fmnu36PiDJHTW
qIcewk7fGxYFarAof9q8+HV+l0xljbhKW3wW1aCWPwDRvq5P9AFRsPokWGP6NMDvIdOumxQTaZil
baBvBS240Ti/tSxYFtSq3fqq6JqVqwZbXxwu8X/SrLkU5PK9r4VbBd3VboF+ztxNZSK71ajDsZkV
imv87ftzClbDjbdyOiZooeS4HSS068VBZEIMX8LeAM1sMLjU3TdFglZntZTbufU7sXzxeDYGFJ0p
D0fp92foC+htkUoaVarMhxhv0Wi9wSNl63TV1uwwfIP8n6Czev4bTWUw2rBneG1RhSUy2shShE5b
qpM0Zr63kT19Lb4VkrqPLDTBdXVZKt2GMiU2G4OnKqKhyWwWNxFLKakN6SO8XY6W0ZsrRQEv2EvZ
pLm7zio0ZOPwxsqEY9RE265BlcTjLFEHVedtwj2ja/1bxMxmQvrYn3k4S7l6kTnjcmxYpjoK6TLe
d55lahwoGVI4Gf1RCSCcBDqh9rQW6mr3YGTiogaxEwbuW6G4y8gwFlJaI2MZvMLg2UhFtfL9DB3V
fSRaH0KCBq0s0/vrQPV32VzyOXEaD+VeiVIxxVIwn9+XjEZxFjqjyHJBfiKzmmOhaSuthAqYNvqH
DplJ6B8QCEST3POthRRtPDgfoRofAgXlK305s5SGGRodyZok6aBVqVNxCRk9T6ChhipZLCUpqZdN
3gFrj6+iEB5ZLWVwfYXsza0AOibKBSqxEWTe5NXrOluPuL1G6kWZuNSBin+ywlldaM0wReRKow/b
BBlXRtclNfMdBY0VGD2+Gm57E7yPQMaSsetLHrJ305uEbrmJiIgrxn9mZmfqaw1A3QF7SOV+XAMK
T2LTZR3L3MvibaYgI6+k10Zi3WPasI7ukJCHwCsgOYUUURCad0HRH61Q2UWwLlswi+cfZ8jUxt9K
prDP3QEYsDo+jSLoMLKFgZlt+DmaZPUq7s0PrzSWsgsdgXCTncSZ42BqSIU78lDMplo8HrIs0NLF
GK6zG5ViOSqHQ9UWYTM22QaxtSVPNPfpJ5JEDQE+yjywl4kxI4BwnmKxAssBhQ/JePY85HFabeuW
3qZIuae7+ZWTCTeuBJAE/WtADu7cFh2W/HiaIY/BTjJBadPO+L5FMziLUpnzAAVqYIswdJ/aDEDE
cFsOhaOhhVtVh5CuwtpQBWqC1aYaLI116aZ9Of/Bp84X2kKmCJJcpI0x2pynkyTXXYtkPOpFaWrZ
mVgfEgPpb5OG+bYVTTSY6/X5MafKrhoFT1QLuZgNX/3768u+jIKFwcGKINGd1RdXUqnuhGWyUDLj
DyLaCzxeFwOFOnLazczYU9FIF5GH5Tpm6fqPq7mF663eF3TyaWq7fxrNvEOT+lCUzaE2tC0SCVuD
TgkdEzIx9OzK7Mor1e1JACOimAfofTMPNLUYdU0z4NgZ6Nz8SMMsPU8aS6KUXgd7sfZue7m4UmEV
tlGOcnxxlaQW0KN4l8jhVvL7v/qvf+OGyjWRTtLQNIQ1YI6SsSBoxDZ1mY8T/lXYBCV9tNdc585p
vJc3lHvBw2xn3vhnXsWQMAOIu5Zp/XjjSPfMUxfIgDRPxRtAfayV3J2V6Ad8sbmo7bXUBXIoLEND
OVAVPvrybO479Qgqu49DUlbomI6CP2pSbeVEEf199ECGyKu0T01c2kOZDMbzxmTeWzVc9xSoVe0x
aCJ7ZhJ+pjfDnURXZUwxyHGU0cbrXSWPzJQ6BNW4zZDsGk25+6uuG8Iw0JZqGm/7fZJ+ZDKKfrqy
8KB6nX+In3UCWSSr0WgboR0qjWt0iWjAY7VOLbC2GHt5kHxueONb4LpSkDyE4fPD/dx6skhSyClH
mZ10eohFX+6lVdhIBak2cCJe12wjOysQuEX5WKI88X8aSh0lj7V4cr08ZSg54APCLwzS6zIBlKc1
c8Fs6kNaKlUPVO4HaNJoqJOiQoKXGUpyKpZtfmN2xrrOwUsnGacHJRFxKRbpQoD0tQiwqrdP2muQ
65eC67yef+ufwZwJ1phhih8a4j6juEo1ISYvNGge+acj7rO7vDfvPVO+8G7T+tUAqiiGszW+ia1E
8iRS5eUyR81z+PcvX7U4QaDpo7S1C0Tvy5qFBE5JKQatLnQhEaLMMeSphSdcBBYipl2w3B/Ov/bP
DIJQQnME8sgQR8XRusJADvH1WGvtCn2C0yYgZ/TC50Z+Kjm+sKmbq2pOfHGZU5t8jdoqCAjt+xur
RZb7SQYbA8K/nRje3jg5d2pApe23R0tDgN/dGck6tMz7XDfB2ICShYp5/qUnvjVvzX2EF6aVNm69
GEWtK81JaGwjE1ai4iIZ0hzUKLCl1FsUMHW1zn+ht3ZxftiJkEHAlHDC0xWSp3G+kCAR1CpB1tga
5RCFPmGG8F2ugEsuAD4hMXV+uKm3pC7CGcGMQ+caLa76ZA2GWS2wTzOyfS6chuetKl2zQxgxSXw4
0bOVsnDuhPp5JstDBixxLuNoTmb0/Qv3SUqJIogbu6ZnVLX3ehss4eBvSNYSYyGiweSKt9hpgQn7
B0FS5t6LViplB0sf16ssI1bL4qQ2OEGSbcvRsQE3VlV4gXjhTPt7anI1wvCAHeB+Nu4rosBpqR3M
ThgKoOSUyBbYOaLo7wrMb8CMrrxG31ZeO5NxfNZNvme/MmAFER00DPi4Fo6OvhwdRwkNxsa21N9O
bTCJ4TrLspXnnV59mgEn400B+h8Z7saLoZJL4Fkk8/78ypoKGiAmhphFY+JHEtJnhe+qJxlV58jb
eCcNnVjlAhsZ/A5xD7WEVQnT+/yQk/OtAmkYduywZ7+vKjlAFCCJeW+s8PAxrFHrh1VR3QSqa2sG
zUlE9aJq5iScSLZlmQMerZlBrAne+PdRceJDjgixXVuyYtuskVV1pWLrgMAPhU041ObDFCaBdYxq
MgBfLnbn33pqopE7l8n5WGLygFr7ej5UtVHoocxEd069ha7EsYSP6DopXVvHOEKZ2btTAYq6Il4Q
MtiKH3GxV7SizM2KAJVhR+VVyzCQLwzxwYspytBwOf9yE7V2ZldjbnWOPpr+o0RS1zxTrDSR7dp2
GzODUfJbwu2EGm7VtesuJMmxbhpdnjnpf0wqzF+No56la4koyY8n1UdLDTNGmtrIb2Y+In5guzu1
POgYkJeY9dH3+rtv+jkk8vQyc4tw0ehNNei7lZJ1og0sIkVmJ98I+JFi/3EZ02NITf2IRVZuI1+O
XlQ7B5WRfnxXhicacm8fIE+cPd+XEfZTqDU0lAcEMUP6MniBgmgNTjUcxstUj/90bfFumea1aW7C
WHhyxPBDzdDcUAbOZIePV9Q+yUC6z0/L5/XsWzAbnovUAzUvGMdglr4/VyGgkEocAcMjWx8ok94J
1aaryi1eHeJSFXJzCay3syU/hYpjnpYoFiW4ESaGbi6evAiFzceojo5m493IlvjLEJ14meFTHBjK
1qeF54icdL2FclARwr0KkGZwjH2CTxrn5Vz/ZmqSLVxGhuYRF3NrFKEqN1CbqAS0gBD1EiHTVR/j
7FY061aMbC1t5mLT9HiDliD2U5S/RmuqVHMMJsVctINSvcjyBrs+FIfuhm750CRNJMDINczf6D7y
g1VrohUJdCBH2y9q3XtdNx8jXZrJcH52M/mi5M4w16HPk3gMYfxLQuv6XWFULZMQQhVZeCJg/CCG
xyUfUEeI5GZTutVaPSl73VHwol61WbVC3DlZnl9ZP4/J4TkUGvhczoE0jgM3lClUqh2a56kvHaUG
8Z8ivnBQUyKYrhw4wPgIHSzNhxFlPtQFSJsIJkI8E77lIZsdL3AwDCI6RCpojvG+V8qqbiBHs8CV
6IA2IRzP4Kh1ayxWwcRL7gPClre+le9LN8WLWbhJdc5tCvHIyyCXQ5+GC0iVirZuWLc1t/5W1G8x
JL5AjMR5yFEAwwNwJrORhxRi9NAD9oEzlun7iT7RWnxYUHwF4mYKB5c1tMCC5sFT/ae8KCi1hsnS
NRQafjRpkRYE9BfAs9bUYueR05cCsIDWPCpp/Krxj/mpeo+qFoMjwcCJ2xmcYIRrC484GhMzAeVn
5wWoAAZXEgcmNXPi3Wj5KWlqqhENQRSPlnEGURBFZCm90EoA/WX4ckrkHQpQSwuStu+L97k6i90Z
Ytb32TNE4LsDdIDyBBeM74/QZaGlGSdzqM8JD2iT7LoYM+QK/eemeS/QGK/CY6Mc28Q/0PoIS28m
Ufp5qhJJB7g64VSiCj3OEPVaRg1Qgfrid+qdCdquT46a01zi3miKETrq5KotLGH94/ye+3msMi6b
nwRNGhb7OB55RqGKNS/uyepFUdKJ9IRjqL+j48VFMraVbhaCOszleK4HUBYlWAXvoXGbq2zCrE7U
gAafJ/8q5fZoZuKN6iQYMp9eUmRi++aq0dRtp0vezFL7GX0NJA84vaj4y9QvRitNbbWk9qOutTPu
b07vI1XXb6RA26c1CqXA0s5P7sTKZnZ5TVY3ZwyyN9+XleOmiGFjsYTkjPOBPt6dii3IKQuzZaQD
EgMnXSEiHnjhjdJwaJflB3fvt5mHmJzvAaxiGAYra7y2syCsGjO2OjuFx6M7xgqLwyP6tLfaheNh
VRKWu9NBS8Pb8+MOK2f8mTlTweJIBpCwcVOuEyRBUxzEgaqcoE0Xs5SNVWy8gTxYnx9pcvMAfQHv
yNWK8Ua5YYd/TIQELA0VB+yqUQA3Maz0PVGvULYeeMY+lGEcGl74+i/nx55YUaKOvgzUPdaVMi7s
u05YtmXPvnW1yEaza+VCNvOlPyIQOCnTt+dHGw7iH3NqkTwAcuKgHkcJQZMtQbU4UVTAVAP7IaNC
HhfVwWqd49A5JJO8qOaqP1MxgvBIC4El/PPiiDJ720s9MQJ3PFq90i/ULt8w1CasP6aOZBfpOmiK
Z6+Ntjp0PLfFLA1KLwa85HM3slSgEy32ywoO//npmJp8HOMoJTPzEk7f37dXKCAfqIYNcAX6GU1T
XjWNjJrNJYbBFBDmqmBTkw+Ig7NVp1ZBUv59NK/G+rfFgtw2Ts0OoBG3govUSdd4A27BRi1C0dtl
wGzOv+NUDKGHzAVEHhDzdBC+D9uymkVRYIXparDvfeTSBgovVicwvAeuifmE68lW9UsqU312LZYh
7QN/ZjNPbTEAM2Rn5ETDThu9fExLMHNKkQ5G7t1psfs7d1/R+L7BVGBtIJyAOQAGVRAIdfnXzARM
zDtFR43oReNA+VFu7QLqQkWA1pjqh0ukd9dK226Q5RALA4dEZRvp7Tuafk8DtN6Jo1dEXX+3Yol+
NEqDQn/0imDnNtpRb68HNtDM0/0onA2YA2pJoCUkS+Fu+v3znIA59YnFGgRvtsWkAQ/g34jooykD
QKQ1cIXykUXV0SHRkg4wjeXb559gYhMAFlG4k9PbAwI5OsHFXC46BH3prMbiZWyYH01IO79fc6xj
PCzMLISJqE6iQF0FlKkIQH+0GjO8CFSFCGu7qv6gaeUuCttLIZBe5UCaq5rJTN0o2tGtonY0hNdB
2Or71GKJkjeFxFildJ0qHuYE/QbV0n0a07eBr01MspXIWHr5AyhPM5xLyqYWHvQ7i7gO1xCs2vfx
g9Q/xYXLVbbI0Jylqt7m6qaPWGVdBsO9vSxPa4W2xvnvOTGqDIKeSiHFK/Cso53WmqaPLB/8sTYu
rjTJbrQ7RXDXltscWvnFQYOr7a2Z28PU9v6k1tFE4b8fi0hwC2CMWdXaXuBeVBhBuJ5wL9TNRR7v
S2nnSLd6BLQy8ZPFP3hb2AJUuonfljm6f2NRWqPUTC9JaTsUmJ7bdN8naFq76jbFc8mDNPHPUlCq
3bBx4HGQ7o8TBlxSlV5Q+LJogQgh5GxsfOuqXiFOvwt3OVptyEzDZdidf9mJgxQXjwFkxoLmEBlt
1UbK0WZOToTyJth7irJXKKYjHnon9RUGNRi5qdrM/E5/WQAX5sClocAxat1Iehz7eVt3digHe4SD
N4x37yf4fwE9zEuIe4G6VvwP5OBv/sHbfhl59LatIsZCqhMZAy6gQf9k0qFDv6mItE3bDaa9cyCT
iUhItZdVBEeUDu84XrSuETt6Q4tbqxuqKNVeOxVrrUenU+ekUGby6olISE3fBEQAqALI5GifomQr
+aIxIFo0bXlqQeyB6WyFa6eoNucn8nM5jgIhZUATZqBp8iHHPSG/9bQE0x0CoehvRPy3l3DdekSn
gk2bI+8r5t3ekdCl0aL2qBntUhfkfYZ1wsLL661UpX/atF9o6clcIRRg2qf+bzfJSEpBDIJ2427F
/WoUqmt04hOtYzICVCRIiDegzzeYKi/gBmM7MNdXmFzVA5KIthwoYmMcJOug96NogBO5gbv2tfjY
i8lr0CSvUn5EoqbwvXXRP/Ytl6rz32JqC9Nt5jDgKiUDlP1+JshmnBkIiZJyGoO+jr5sCRsYa9mG
nq18oVkX8KzODzl1IGjML1BMlfKINVpodW+qDY6ana3UzULugMSkGyOhD9u9tmg3YMW8jSFrnh90
6j11aOdQNSVKveO6gJt5WacBWrEVBB0kM9qGanoVKaKdyA7aQ+2lwQc+P+TkRx2ASlSBdPVnCSvP
ytzJNPZvGYKKRtbBoM4iVBRj2ieEWBdtANXOwGolNWeGnppiwFngfqmzc9EZfdU+qQJXxQiPMBVu
9BKcKrZkNVBbD6nLOnjuEapxtJmOxlQAoYcCXw5ZAYqN4/iYFrUR+Axap/5+KPyS7ixQDrX/QYuV
5cPVAerpJ2lxXPdo+yqoIoWhmhPYZhBVidYvXGotcuHMRP3JqWQgbvxQJEEcft8gUd40AS42gLso
K4rwRtOqOQxXw04sl0w+X8997pS5vHTqmiRzC/z3uPL3cd00FvtI4JagBMfo9CKgfdSJJk5CV53K
tomBliYHPKkW8dXAPzy/dCd3i0L1XCRh/ck+KwNFDEyRAnVWx0craFYI2R9D3J+86lbuaSzQaT0/
4vRmAfwxMM0mYAl1HTp9XXG61h2szlTyN0LookmRX0WNu8OndwdDHx/a5FVJ/1G6SPEavMBwDyAq
fZ/sPixkYTAMxUwTDnWwPnn6Jk36TbiLzWhZpbjUYEXQzNy1ftIohmVMtwbgMDynH4ViRYjqyktA
kKWKjO0Ct9GuN3pcytB5yS4ER6CzXskXWiz/0uhWuF61azGPHToXXZXkCPE5m7qJME/xkE0rggWX
l3yZGioakBL+HtUcE3dqXcBLorDKsoDzMponL8s6OYJ4ZBtGv0ldcaP1sV33zQZlsmvNQMdqjog5
OSJdwwFXbQxt8O9fxgXNblmV3Noi0qJSj/kKbPqSTADDMTzUwUnN0Ramsi4q5hYfhmY7B8b3EQul
LRyMioidMC/VXLyUCvx6O+Pe86WtM7sIJl8QQRYR1BcownGPyFSVvmnUhlq4r+2rstpZeXKso+xK
22jIqLl6NpPnTb4fO4yxaI3B3/n+fnnZW4Yf8X65dZE71hK7leUgzpD0V1E/B5Kcip4klOibDKo3
PyD6VJMDqEAsGM+DvyiVu5w4FuhvRSEDxbkSY2Q9pbmDd2rQYXEOjW4aSOPTAZkm7BKrnC+oQUuX
3VsvRxE1FBeSI65OCfJVuXyDPcX6fAibHJbyHV+RtgdB7PvEanhlFIXHsDGmZ34W3ghAXvAK3Aws
+SSMXiGW6LEzE6onDwqgbIQSei00+UbHbt8FrhZi32L7lbxMi1Xgvkf9HabCawuWOuRFuh51hIqh
ni/L9h+kVRYJlapSPOF+P3rnJEvCIMGFxU5/Nb22blSXUGBRNAY7GTbLpJ1j5U9NsgUohFY9rd0f
/eY0jlS5VB3eFtBtLpBrBFuKOxeZqOxj4aENDVT2/lF6Tm1I5FbEutLH2SPwDXjQLrBMqSt3uCSg
0gnp7gQF1IvsXqx2QRS9SubvuI/+fg+ZTPnL0MN2/tLLDgcPp65mhnv4QEg7F2zVrtt4RNrICPna
OnYkq5I8SHF3n/4DUO/OL+yfAKQhWydZBzUI++eHYJSp1bLoegqvL/YMo+w1J95x3TZew4FhQWab
P5S9ey3Msq8n0wIq4gP9aJCqGieVnZqX0MRAhp4MVOgr1E3ax7wSn7I82wHI2CdAgq0Tgn+Ez6eZ
1x4i/fiaaoGpp5uoTCGDUonEoHeBfnTOXdKhBQ67aEj9XNF5kNIn+rlXaLg6ykeL0iTb86PzC/gI
+cwamDgiiNQD9uqzhjbOTrrC00KnbIFCa7QFCjolcXJMXGebWdHSp0efZnMYrIlcniFJiYZmF9TJ
4ZG+rDoR55EM7AoJNvlGi32rVaHvdxkkxXZmkofjZjTJVCOhkAwtIPGH0ELkVpaF2z0HvAFV1Im4
/KOUXQjIoqO7KKQbxHNtHXEDDLdn5nUCn2EwNjiRoRFE0W501PuWADkrlXhL1UGzXdsDPVu05b5J
xd9ta95b3cfJd3eR6d2Clrop63TtmO/nJ2BypimCDKioQeNktL8tPZB6qlyAryXvGUEdC6Xx+j85
O7PeuJElSv8iAtyXVxarSipt1mLZ1gtht9vc952/fr5U38FVsTji9H2wYEOAk0zmEnHixDnJvS5p
fz4faHUViaIpuho6d+PinmgzG0tXkzMMUz3sJgFk5R65YWVKvAbZQ5MA2NVMCISfD/uuX/XxA8NA
II0RkChUUa6pxSTnDT5G0lQi5j3Vt1M4Pk6+dFMPeQL6k9r7uZy/2GplH6pa/qkHzoMW7xINTThM
k7tivHK08kkLbVS+KYXv8aJ+DK0K+WT2PEp16rFuitf61OO6jI/24Gochp+/wPm8EQKigiLCJRVW
Aajucitg3DRNVYvof9R0u+dIekYsFXljZWegVGfHlvf5cIZ2tiEuxxM34IetR2ewUY62H3lD1rhU
Kr8K7tIQlHg/OrOrUqib1flGnoGusWDEc67on8yy2is+EruQb/F9Cp5QFHvUKq3EkfoYB18Hyilj
CCvW9vdCT6DDd9OEh11QhkNaxZp7kg7aXUvjZEFkyGb1iobm52D8Nln1N3MMf8T3LXyqTiLUD9If
g97CGWwVj9YBNJfl/qVnC7lKxPLB0/tnFxlXXS2Ma5ERj6qbvuFp+y5+/Xyu9ItvI/jrooRJNUMB
il6s6bltAkRzKEE5uXMoq/BggR62acptgY7nAxO1H+feq6b6pgyV21DT719a3DW7oXwYZDzkMY7/
asioy2bZ4xj0ONFxEMQWHn80lCrmcxlMDzG3fVSjEmt1xa5TRG6V7abxD32/RibdhFJ+F7b1jeLn
dxpCRLQE37Rh7SmoCgrn96q47q3iYIbx1TAph0m9GrVp4yQT7/nfPcaaAXHhAKNcDksXca7FIaKP
sd45EmsmmBGNDrAkmB4z+bfd/f58whcZ6z8DwewRlwKiA7SinC9Oze71nn5/NnMT7v2TrlCtGmAn
5A1ssujJmW4n1X4Q/Z81FmKmlLwhDVu9jfa9BB08SzEG1U6Vb2tuockF7shosyVb4Yo4UZazQboh
w+XlSuFRzx+ySlpEesYkxsypP8hx+81squcsnZF7bxGBQ8ulwElB7+4panawI/Pk4MvlvS9VG0yD
d5+ciyehQII4ChpbF/yGulCzoAnymC5Rnwr+cJflGNZK9bcqHu4G4ke1s05j4Jwku/zSD9WToagP
Gi4Mk/YcIg2uDupB9nNQiPIu1tVblbqgokRbpNFFlPWfzypKGxQnoV0vk1DTgBaX6AXyxtNdpJ8U
+1ddnyrrujP+7nCC90OkUF42ltI5K/FyTHEOfjjnNKxAx06MKecxet3lfV4g7fhXWhQHLIXv8K83
y1Op5jcpR3qUVoJCdx/OTzOG5ijsqci7Nb6CWLB8VKI7Mh00P/7gBYny3/jFbI6fP+57Wrz4lDjL
6IZGMVPQEhdps9YgtVH4fMoK9y9Jrw6NgspF+Tzo5d+ZbNyUjn6v58G1NaPyP2nvMi0Qto7aYF9n
nXbXtW/p/FoM9WHC+xlHxW9TtesmdadQ2On19jvm2jfk0Lu6Rv5N73ZWkKB9/SYXxg+M0b7ICdkj
zn/a6OySOTjawXSlUqzVo9Sde2ZQ8gr7R42fBC4MFip8RqefyqQ8GRN6Mfw7zNS9gqeDLe3nUNmr
Q+xZcA9qpKIroUXcgkJBcmkSrGbqp6qrHns8RObB+qHO/ZeAZtJgSp8LFOBpRXhz+q089uLeg6gI
nAtrT0VNkbrQ+Xqw9QRdHZP1UA0zXoO3joRMHx4o+F1WtxG4XDF/iamU+y9ycd1B//z8Ay8TS0HX
FDAMP0VP2DJ7xzVOxcNO7ZE1k4+iCuOb8HPTfq9bya5UMJlFYFIGCvp82Iv0/Z9xLdiDFvKTRErn
r83S6Ww9llG1ajF3FLo+EbYQqFTrFYRtExnA6kU6Nk0Jn69FFdfYeO/3IPe/Cxs0jxe3KQGBHiB2
dxGf1fKAfkOv9R7+3G5T3BcBgpJShDMWorvxCx6CVUK8A5M8IfPEIM5OH02ChM/n4fwm/89T8ATc
X3z8i5JgHcmqZEeIe1UmLqt0M6VY6dVyc900w7VSGYeKCtHnQy5Ovf+MSQMvsQMdYugenU89/s2N
U9R278VJdBK9NRP6/ElwAwFll8qYFH3lu7CX/i1Q9D7jGAByVSNoRM/p+bjEwbCbVGZ8RHBLmzED
bkG2sdy2fP9eiA7biGWC6W4cYedBwn9elw5xFrlJsU9ZBJaDX+HESWeJp9bGScgud3nz0Da/wk7d
ol+IN1iuKQomKFAw0mUpSI2jQqvSCXU6PFMc4VLclUfkoV6ENEah/i4GGelz1CURZ9eG5japNmvM
y7xSTPK7QJHC2ibjWUyy1CZ1rU3D4OW/g2S4EgPXKuiQIr+o3bNamo1b6Hda+LqxqM6PsX9mGewY
5FjXwB6NZfCRZ3qU13QvBdiBxkmGsUwFwye9ldsfc4yovsoWR2jagHhn1v2eki6W3c7Grl47zT4+
xSIgTFS7D2O1Gd7Ff967Lqv5iM34dcEBG8DlFOLCguK/8fars04ZBcgKTPAiIE/QpsGYvB48cXom
NMwIfdN61OEHt4cChwO4OG4ojUc5zTcW3corazCrqEDClris4cil1AyJQXOJIY9u3aLgHe1cOdeu
HPPF4CYDYNmoWYlJXKxyRhR8cy4tyPaLG2u2mgTkKhy8dIL8Pet3OBxlKFTOlrO3oq3janU0lBBN
Qlr4sssYrQOkkvyS/EaIN48DQqw62mL5bSW/ls6WyMbqZNK1gu4qByONwudHVBepZRgEHI2d2l0L
qLVq8dCwoh3sRWTKkWX3q+82+fbn6+c8JnzfPMBOAIw2p6NMYex8WKWw4RpVpAqikyhRsL7BdJro
Z2N3rJ38ED9JDoRaMKKO4jk+xJ6xpLTWLJu9pyfB4b19FKW/yopOCXbbMfbnFQZ8tSTxytLGrbM6
s8hJ6pANV/qh/SmeixKHkvfD3+/ehJBlWmS39NZnvGxi0+8YbQl/r9yuMC245REgo8645IdJTiD1
NCkMWGXKHvop2MW9WGZ3Tf+16PFx/qeoQki3Uo9AVZge7EWimIG6FX6dkI1r/d4oMJ2DR15FxZcY
N0P9SDZ+FOLjETe9lXQEWIhl4xtUWRuNKKtv/uE5FtfAaIdRQs3yn+7OPP+uja+hEhzi9nXMvSHe
pKetHP9IIYk7z0CS6qJeGec1gKLJLjXi8UbUK3sIjqLlDINIxfhSSOGuDbNjjKuhkM/06/RrYqpb
63vl/gUEgB8n5JguGe59OQQGPa2918bRMTdAd2xjF+bmXi3wGsMB0o+lfQQKiMGCMFDrtlC/tVVO
O61N1RbuJ7D1+QYjpKW/F6yAFCPeBdKAUBhFgmYnK98ipO1TsMYcC6zPT4+1QUXLH8mZKPwtTw+7
DPQqn7ve07BZFsB1CLJpH0nGeiWjyekuGeaNmOqCykaYAXSrweUWGT6R5PmLzmrVyHHPrQON6stU
gBnXV1Ws4tOIjVn/MtbP0A52KZq9qXWNVrErm+MR7ap9aNluUN/ZeCXSTL2x6i8qNu+PBSxGNE27
DkjN+WPZWUb/RmT0Xo7xXmhfV+pDF9/ofe+WJRIbZDTym1BeAMvZWHtrG07778hL3Ra5iJXUjAhu
BbtLiPFUwd9+9CtU3wIKkVK9mb+shBx8ACh6DjmjcXELh7kSIU83kr9E+pU23Ah91G4gfRr2uNk/
+dM3NOncDt+7z1fb2n1MTUwXso6m6Go+n2I9DaKhzvreCzs6zZD+FGTUiJCq9tsnJfEP/8Nwpo6S
JDta5Ennw/ldPKrD2OKnyFbWpG5XIA/rqI9GjltUt1W3X305pEkM+lCIo5dZaRLUmdohOe5lcXiU
WnRTDfWETiZdRwQfivP0+cut7VyxVun1ET+WxwV27IU6ZSyavIclBzAtOBdT+4PGRleivzMwUEEu
t3gCq7uEJkVxTHFIcm6cz2ncNbVkDEoPJ/0QaC8+Am3hbyc0SHOlPbcSSsBHPJPGxtlYO6sBiAHP
iKZg5F8ueBGd79Qo5bI/Bxl+AJZYsY9uLWjDHPu32tvY1J7e6rvK3hI7WtmehOXU9UBYMOeQF5EP
8Y2u5Q2KxYGKI5Uh7SUE7Bu5goipuG2jnwY6FT//uCtriW9KsZ6UAF0HS1yZH4Itu2ojCjzIgRgK
iBcdzmod78P2NpFM/LC27r6VpUT3FDcvPHiaa5YHch7oY9PmRuflEmShkAY2EV7E5k5Bz1M7QuoB
w083XnF1UPT3SPvQfyNIP39Fq0uyyYGV7t1ZVrtXI8ASFBgDUvkaz79Yqg6/P5/TtQUEdeedcwFx
CCThfMTa6ueRyKaH+3zdm79Er1DIVaKFeEFqL7H80lnDEVb6/zIspHToHjQoXhy2fqD32hiwY2RM
lwvYeoJ86Q/p7Rh/k9IbSDWYxw03lvmvOQjcaEhig6ErtqjFLcuITmy3UmtzIinq7Al/j9r31KEH
X4VPG9/aTuM6P9q+OrbJVpfi2jlB3iHsebjl5YuzF4cLe85lPq9Q2BPBbJ8YpCXfHCnbU/qkUjSS
ab7EdDugov7vD34dIIWyraVCSl92lEitNqq1nnAU18le0fITN+wNpg+9CpU32RITXF1YVIlt+jGF
osPyWrOTwIlHCidU/VOvDBzPDmj1onNbmR/i5DcdoUo0HedhU4dFrNhFNi2YhZa4cQyhi3K+oo2p
HwK0SCgTFdLeCagAg3InUO2hYLpwC4XviBAsFoeUhdrs/7Cy6RWCrw1JnPdf3AVgFqMp1TUrWzN2
4saLBpjpBPBG+A0uLNLABsrWwR5Rhw0Y4YKGIJb2x6HFmf3hgFRzCqwlrTOeEDQPgf8d+8eAobDR
YP/QVqdRvjbpBrCLQ0eEo3U3OtoCG68vopWL2UcrmjuJc4X2+fNnmJyuqnQ9Y5Uhm2kiZVRI+bGP
DjpmH3oUwT/2QlzdYcKasXkyK/trV/jXdrFFKFs7SYXhB+pkQPEglefPodA33pd60Xlp3D8WVn+w
yRvHCR/yeSdsJqIKcyyp3Hr9lSCSfjyQAGSAQO2WCfKoaUmaO22HZLF6kneR3KFP8qdock/H1x3N
NCKD9npOto5xEbUtpp2lDvhvCIEloI/z14WCncCn7zov7oyrVqPjEqGLynwOAvMqwkGeNf+TQjtl
/PQqk7cQ4bXNfjb8YuVpbaFUsYn935QYJ7mkiYv+U4dWARnHzOFBVEeDrnEr2PX/fr0xsmC8iFxZ
WzKJk9KxyqEBMIsgSJY5ohRclDNNptVeiLdGCXryGMxDrt9H5cvwnEmP0rylXiMW03L2Ra0HMJxu
V1b9+eynUR/Ndex33hj/tO0/YWrusgxAYvN0EfN4MZBK3VDIJ1CUXsyzHQ1y4lDu9CQ+szCx8f3o
1CAkqVqhKzaVwTbbmOG1paXQZa3SY8VuWnaPSXktE5HEveeU4d4YDVdI4KFUc9VP9svwfdxZdSgs
ioc4viJ+e94YfmVHwffRyMPJWZwLA0E7wYMgTdnIiTTs8aUJJuepKBqUWCpENPGxsGv+IkGFGMzN
wVdOEYi4RAuwjkjLl/lEjQBsmvQMXvUhFrb9oZPiH2OUP1qV8yS6nNok3/ez78pS/sV32pssc26V
Gt7HrABXG3hvtTeho9c7rXtCXHjruLkMicHgaIalaVJkdBfroQr0oa/9xjP5DDamweiqJ0149PF1
6kKqrrrx3Lf5m+/TlGvaz1gu8ru/yhQz90B6FccvJZaNpORykRI2C1FISkRoECyvABlJmmzU1Mar
ix8dh8AQDgeUE4PsTbWSU4yH+cYSWR2QHhf4tAKUXLZyDhNr1FHGRsg0RcoP67lvDFd0YBj5Y6/u
hJQuwYc3u/QEunDVoIAJ4lrvxtFVB1lH537ceCT9YqOK1OG/j7S8fqDdRf4wNF7Z6KiJmK6uduS+
yCRVhmvjw5k11TWp/xNkANf8Hocol0G+TM3sauNJLvcPzU0CDOcOoGR30fiQzEoJw6pGtAsnYGw2
mrLDIpunaNCGi5AeLMrrxo/2HKKHjbEvQzExtkYvjkhm+HN+Lrb5bEptq9Zemj8Y8peuv0U5SbEP
daQQGyACG97m0d+SsyVnc7ltDeQYuIGhs+uEYovZD+hS09O5rT0Hj3QL2fS6AB2ref/+oRLOhgGp
3PC48baXy5BRKddxHVF2uPCAhatuKo2e1Z4d/eMB22Z05NC+NmiHRLsy/Nm1dDwDWQX/tzlyQHhK
c5qd3XOcVzRMBuFea7eupxVuAPCAkNuBYE53yJJzossSffV+UHsSwWeVASbD22uxdxz74CQSH5Nj
XYxrFcnVe5XG+rExOZcbggQG1jdyMBxTF3X5qZWMSY0c1EGgn0ct/aCnGDm14k08SoY8V68kSOMZ
LtSY9zhJUNClfFPPVWTQ5zeoQTsONrkcTATnxiJQcpK6HZpKq71YpqzavNTpT4w5KLBWbivMSwK3
5ch6jpO97vxg9Xw+DZfnNaNzIgpJKw6IJQNblbvULxO79kITAjzAJqrnY31vabkbQZX4fLAVRgaj
YVfCBQb1HFr0+fZLofqUUxQ1LP36vW+00KlEwbKH83MUn99RTtJdHQBr1Lh+pFeKld7i97J1GF6G
RwYiCoKkAChHjXPxHLYx6UUxoZPwFibzFwk9kALpp9qiAQuCn3BEFCwChz5uEcJYeE30vrTvU4pZ
nfdnY1JELLZYADwF+JHorIGQu1gAdm7glZ4ElaeBaNMy5Tb3Cu0sWfpqB39bZeIWVeWmZIvlddBh
9tO5qhtvmpNdBlVMyYenEGfJh1Rt6CXu34n8o+lupxRb+vqtn55Ymc810v/5Y23TkiIZnqTHXtY3
G8tw5XwUVE8IHNjCoZwlNuuH0afcV+ZesUqkYOqdgHz0EAdRymhZZOxUvCcI+A6++vXzqV8dVaeI
ZyKPCaIm5uTDqNkUxHnRGqUXRsd0RBGQjy/ESoXzYI0Qg4S0fm1uVPNXkmLgFoAtBhR1rCXeY5e9
BD+Bs8+2vldXwa8o8aLw5ECKjOoSgdTfU3mVzE8J5qidYm1M9NoWhA0GFMF9hGLKMj3h/jECSSu5
fW0YYOQl44uhv4krQOSDU0P1rsSOLX0bKMRPJrL0wnGFpO3zqV+dBdY6zDhO4csbYKC5LdLitH4n
0ogiXtvvcm5h+mN3wuVAkMTEBSkKeTYGcSVa3nG9BZQveKyiLg+1WOglUbgWmPViCcROmpvOGNVe
oehYjULLbHc0XOVfyvjBQgXI9K+s4a8ikVyDb5FXr0nS7LLpvn0zpd2gWfA7X8p0hPiy9aVWLm9C
aeFDRncSh9QCtxj1LJVspF48h8JEM7+px9mG3Fi8EbbWKLVufI+Vi0AEiEK4gDiFq+h8L1BCl4ZS
KSpv6KuHxJkpT8i0QKW19Uud9L8EYTFQ/7mjRYyQcRM1ak66Me6lxLrNiomgygc1gfm88WgrAeO7
CAtzSGpBVnH+aLndlnI2qpVXa/NxGHC9Zo8K4FuKAExpFNBbmoV7dzC3NG8u9FZZHqIICiecNh6M
gBYfQekqax7VuQLZb935JS4QGii5CUBpJ2RnReI56kL+Nt45IBpiscYNOsBhcJ2XT/9+HgRMK+IE
yA7kv+fzMDoTTEu4w94UjPshfZ6b0U0V9WTr030XgO3BPoqq/NY0toQtFuz4920iKg74SAh1p4v2
6LqYsK5sOZ9VK/XQTUG5+pTi2Bhi1AXVQJi7y/B0sULzBHkHoHtnFfBqxifNTPYmQaaFp0b3SwpM
L0v7m7oaXNCjrUNl5V7nRBH924SUwr/lfIYIbxuVhv7Sc2jKpcblas3ghgGMAPtL20n7ScehTyo8
ObrvzfoaNvOJrGgvvMxjKkaTrm0hoCtR5tkTiSvowxVjRiP+JZPNFYPyiAP2g7WanZ5y580k+2lp
9xYHnpgrtvVkvjUEn0rxv6xjmpXhC8LnIu1eruNajjPNj7jd2/r7XD5KrZf0b0Krt+EkGft2J1ay
+GqCiltJKRZ+xEEhMIZy2FjFa98IVAopNtYxVKXFlpIHP0tiOay8Vk+4dZ2vNUFvnOb3RfeAV961
PEbfxJNMvbHrojfBo7H9/N1ySWhDBJv4uNg2i/gLaQ/uYg5aotOl4dVkREM4Fwl7HCODNtplNt22
qepTBzkiYIs9CbL/5p/edCK3xEFvI0tbOeeByMnOOHpJQ5ZoVkf4rQwpu1o4HfS6TknYcCtaUpHk
3+uJ5oWb/dxrly8XCzK6wMI6Qg0iJ/mwKhvdNKVZ00ov0jm4rJ9W0OwEZXfA0LKku8kuU7Sgboew
ONhKdc1sQt7fEFVZIZiglQMEAFPYsS/P1j6ba7TSncIrZcR54mPYwZB3p5kngn7XmC81ncAUBXaJ
SVimd3tBIBZaVH6MOXb0u8y6a8Vvt26blR3LY4nOWNzXLj0BGmqbCGQE7Ni8vW6tr6CNJ4yA8GPj
NnRA90Ap2jLyxu5rr6vv7dnUc9ztQ3ftKwneDYtSMAgulH1qFO1GKalLD7P2nda2O8nKjs1xqpOr
Qm/3ZfdUQrXJcR9NsL6MqLU7W4nSyt7gEShPslhoi9IWC0Wdi5FgPy09Xe3dOs+uRKQ2+5B7K0Qs
6YU3I4m8VDpEdXefw3Qrabj8/MBYOS+AOVGLIE4X9QTx+w9r1SmAO8s8Kj25EEyUjk4BLh2p2anT
FsdtZSueDbUINLSit3wrZSin+1YHwZ0g3AibBmcI9nnAgTh/+7fvhtcUlU+2AZRCMLHzd0tokpqQ
mCg8AYMJuQpVkQ64nWACvLHbLmdRjCTOf0JeQbQ5HynqdTnrLaN4t9OCnCnqf6jS7KR4awOtjvTu
DkMyR8vJcslIZZIUbVd4OYdIqKqnaYb3DzqvD1vgxUqVh7cSCBL1LcQ9l2biqV7qaZNPhTegAU48
1oy0DxnpqYSO5nNpiIIutXy3sCT38y+3OfRiWZpjhDReNxRe09TvSiNzAfhew4+Tfxqj7jZa6haK
sws4MjaGFsvw/MLireloEf6puIS+99l+2BFVacRKX5WFxxZsDu0EXEXDZzZCZ76xYmev2PdDe0zq
/t7oOa9IH+wou8oy0EYcrzeurxUoj3qmoG1zh0FRXzpOyRL8pgEjeQ+yRjvif9Fmt1J07HBPERml
XkpeaiD/JuhVVe5um/EKsGY5HYDJgqlGOwHb6XxpJ0Xa2n7ns4nGZwfwuprYsdwgcfJCCxlUWIpD
yCiUnFZDt6Uyt7ba8ekUV6lYhktSjhHqRZnhneHVCTtYJyQmTwVNdGU22MZ3Fztn+aKw1gmcBFme
cv7iRZPQGVTYmPhukC6z6qXmJPqZGvVmApURgaSPM0WtcFrZO4WMaIw3yAQXr0vHO1ApJArQKtLT
xTEycQXQVAUVJ+mDfcgkC+CAEr5CAvD5216gYmIkhIpog0bNR1tCdGZKT7IWm7nXGLRBttkXPcCD
UN2iKFxAQAwjVN1ghYAEXFRr5ZFi3ZgxzDhSqwzz68i0dykKm73s3ApSTIXGqRZvcR4vE0sxLjgQ
auSaKl/c7UMTlGHVWLmXSfrJ3BdlQ4W420Um7YyE3hKwu4rzYJXGO+QiT0PY3RDB70O1u0Fm+vj5
XF/ce+JhUPdBNhz+JTqC5wtLCmkjMyUJJYLgi0OXWM5hHeS4nbg0j/9/hFhr3/bjeItrr89IVALH
5+WbJ5S6XZvtCWPCq/zpKCe8NVvValp61/fvea0ojIXR3kn2WrGxzC6DLN4d+Bt2BP0DrILFnV9p
RYEwPOe4EeuuMI3Lc0bX2vhRmeYCn9X0yprSqzmlNaTslS9TH96kMr4+Rbwlkr62uQzOdIBY1j0r
4/wz1HGdA0dxc8ZkrE0e7Rmc6N/Y9YW+8dobQy1hf7gvk47af8HSxk2siXcdBSiBdceb8YCyPhYl
KJwNAFKWCU6VI0IZN3UBdoCObYZpHQurzfOf8oRwk54/R0n1xMHiSZn2mlqtvfO/J9P0PYPdP4fS
zjLDjbD24gIV3xz3eJACwU6yFzdGqPiOMedcWbJk7AQ1qeviH1Nn/Z7ptRZWlJ9vr/U1RtVDIJ1C
D20xXhc2edz1MZeEyjbvon3Z4uSAkyzaS/uKi2MoQLlZe47znHfBvjfRQdyij15e1Ly1KUOCItuC
CrZEfiMacEzfJGyQpDfRaeXXh2acXXGK2wgimqg++rTEB8atMSIMoTxvzMIFjIfcLMVXWpPwJrj0
Wm+SqDCw0y7gIHfXJYppY2P57lzEkPD8e91/6CiC1b7mBeH8+vnYlzAvvEqk9tDUZHDKoWKNfgiZ
VMooUtH7mdfUf+Fu997DLtgSUzAcVKk/xKJXSO4OKU1KokMKMAbq/V60MuZ9BxuMahAbEfTrqq/e
ssB0i+Hvz5/xkov5/oxo80KfFgtTJKYfnjEBoB5zjIs8AXEKyxPZodMQPolEwjNJ+k6Yzou+Xd1I
sObbOhLW1gdCM4gDC/qr2B/n46dzUdlNyxyN0VcsLF0BcgqL2njuDgndDSoiwbikHAM/PMr2o1Rn
h89nQGyDs/iGCaAIRBRJpsIhqJ0/QBsmU1IaFg+gVTtqko86Fs8aNpOfD7P6oh/HWUy0OkWB3Ipx
wBjKGWUd0VQzUF4YfEDDZNc4saCoOSmHvIAblK37dvVTC+iDEqiJ3MyyCVGD8RCGpU6dhfJetS/S
facdWvSIW5twDjA5zH4P5uyamfnvD34qXbRI00jKNC+JCFVr6L2B9y95rXKQh/AqTQyvJQ7J62QD
+1yJKqiv4wMhlL6pKiz2HC4Zk8mRxLkeyQ8Csg9ATsjQ2O5c98AZUb4x4vtlvVxBNmiSoL6hVagu
vuzsz5MVVsgAqVWxwwAB1DXZWb12EhrQMdRXFWhV1Jl1ZeaW9QFOopOglMN6FlTISMcQRd/I11ZC
TObhvw+1OP1nPSxIgFhuPihSM3Y7dIneMQz8695pp9jsONXGoJf5KZvp46iL2deSMjNmMRWFnLuG
DeGIdHz+pmTfE39y6YF147l07XbDE2F9XCJJtARBjC7YPUmeKF0wIjlQyW+5YlyZpKCiXUAfMK+n
MOHrr70d0vOyxSlZPePpd0EaGvAfRsdins1a78xAYuSZGjriNG6ePaQYN/nE0o5CVzGHeIuSlDWh
KiiTTNTKro2vTVqq3tMm+oD7UL8yoD40UY9QPKg4hYvPDx9VHGIXS/TDUy6+i6q3caJrkjBn/klV
r5Cv1FEFJUD3NYIHQRHJN1SvvVanws0SmZrn6y4YQ+QQ/b1vSYK8Okp/iuxGrFnRpzzHG9HRWsDG
4SSkSsCIqRGLjf3hIion2h47I8q9UtjNMpkzbFkbASgTs3KRTkcwVdAK8wRRSHjSCQbTNLKzNHYe
BaI8kjbyzv/HtAkJbjAG6sWLacv0DAdeO8k9+2vaRUfdpGwB9XIgooRJJR5QbG1Z6w+Yjsp+5aX0
/80y17UZHgEWXdGjF1TmrjbuKyP50dqAlYPs79V2Y+eJJzn/wBYmlax+FKsELLA4g+RSq6zE1CJC
jVvgZU/Xi4Ou/dadrdacy/OVgTDjoN1JYUKWsjKVlI8jbvWRZ6Uy9gGdJ+MMHMbod9cUDebd4Fsb
i3dlZQgLHcpHQC283bL50ohNu6NSgtmgmd1F0PYi1fT6sDoG1RS5vuW/xqV+b0fdc1Lnjw5wSJsP
V3IV7qSXKVfwJ9xq51s58gXwhxUfoAgqM8smEjVvwjFMMh7Jopg3yfukDI/TXL4i6PWYjtKVKSdX
aYisJNJhiuo2Sv3TD4Nn5NX+ClTXn4Do7K1Ye+XTACegzsG1B89oWamtkNwpBm2I6NeN3BBb407O
dsr41FatZ2R7XdoacPXLCI4rSSyfB+75+Z7temvs4j6OPA4XOv5mN7NxAgf3w5rUjGETxT4QR3js
4Tm1lrHXBTxqGv1vGOQAH4F2UII7a+i3Yq3LmA6FZAOnGiFKgMz84lDuSCUk1ZBCZDPKk9zo32JF
/quvvrVBvi/i9iWqqoOcFScc2oNp+Bs+7g8HBUfMmf7C0uDzs3dtkoTJtDCbFoyKJSseJlCDMjnp
pDyzMsP6PpOaIwu6dbOdPoflTi9t7sUk2ZnKt69VXFzPaiy7TUy1AaHGI4njFjF05WCj9UkVsgkm
ktxgQYsPR4VlwOcAmfOiv05ltPCFynClfqsThFzaJGBvZzWk0VZ1w+lW7+fvuoNtXqHkeynurofa
f2j060azX03S6VqGTC1p5NV0P4B5Jips5y0C/sryht9Na49KLgtpcfFR+14e5T6weeZSu+2ciZxo
/jop/mlQIaRH2l+IWZ6UTPvj6OFjWqVX2iMS4zdtnVOMn363TZ3uigl1vdo3NqCsFWCN7k8UKIAN
KT8Ap5zPZ9S1bZYgjuD1vnJbROrdUyWr90kwfqVJ5Zvm0PqEGhSesJ464hEVRz8y/XqQq7+xeNiC
xi+QafA9IUmE8D+lM9ht58+SItcdSQ3ytnPqfI2a8AkVtFdh5No0D1at3cpxitkPosOy/ySoVhvL
Xfz3i5vofV3BqYPiehGAq0bqyHkZ49gkZx6iREgiUWFWseeieJhEfyyUc6KQW1OJD1MVkPckt7Xd
/uqMcKtr/zL3ZyZAES2DvIMEZIH4Aa7SQdIGyOujmoDfxG1vt9eNGT7Fc/5F1oEAnPDeDkHe8kl6
3ZgH8Z9fzINDjUhwXAkgREj2IZ4JoFLJVChQGUYeyhoAHmCcNiouVkl3IBILMQ2b6pfIOOaatvER
VrYKrG8dfqFwn7uo7mMNHptSZvX0A5PVBentXAyuk2P4Fk/7gUbEBs7hxvuuLTsIQkIlCUxXX+KI
oNylXOBw442ABkIXJcnxrB6Rxwomt3LoY7UOAs1gVV5l0sYLr2TX4AcQlEQobmEDKGbkw2x3emb+
4zrv4ATn2n5Z0+Vg9W7fYTrQIQ2YdiaWAHhoKXL1U86EWERO/X/aOAku0y6BYyjAqBwERC2Lg7Vv
4lEyMnPwbL/4AtXlcQhbD8nJfWDXJxX0DZonhH+j3rhlLrlS7HoKF5QTBMWFFPd8AkBwtFqW7OGd
6CR0adWk2JfZXQKqG2AlBqPlTxNGz2pHVGo6T+2M6rpB8SZs/85LdScF6S5v1Iit0ONjH79Waf/L
0MZ7Iar1+VJZW50O6oRCDlvIBS0OckWqutmWnMFTanIiTochik89ghIphvDojxvxloTpJfTK5HwY
cRGnQEfRamgXyGjpEHxB3jpGDcy/bEjhIhz/1+/H3QmRAziNJuMl7Ge2pjRGGYLQMa7MhaqfCh2f
78ylx/uIqvOtzln8+Yhry/+dWU5Fm2QFSs/512/jbB6UFn3xoPmlIYbUJwpXe0R7Z3/K3pSAsCtV
H6yyuOn14om62Z/PH0BM4OKwg8ZNaRjVFtygZPEBPmw/W6KfW81R/p6L6ERsdhMYkHes8ipFqvfz
oVZWD0kizCk6vuAULyv9WZU3czrhYGIVKFvDn8Pbct+ZkpfU1RcckupoizW8kuPTQIurK7EbKCGx
7vnbyeo4h/3I7Dp0LKWUhKzqOk/sfNcHaDriHqMExlVR/AqSpCXEkF5HpNl2OMy5rHB3BO2dS5zG
IlMDWu1cP9ONfV0ErRvYf//7yUGwh0BEQKoXBb4wn7oSZZfBs7DgYqFcKb12VwE9BE1yssDaM+df
m2aL6h3hP4kZigLqRYE46J1MkkxOnlKfj6TMt1WLUuqYuImfHkJ9y7FiLdYCTodOSOLFkMvO8lBu
x1bOewIM7TWPrUOutteD2h40lKGKqb+Pro3hq5ntilzepTPC0ZLsThGJNx3oG6fuCqRqvTdWg5wL
0c+lz1xb2jK+HOmIhUSMX0Zxn2qvTZA+jvY11lmwU9V9pVtHR2p/YYD373N+ohuiTfMd7Fw2EmCM
aQSFRYRRKPFJyHLMknqHJ73ebDVKvGtZLvf3u28GvCyib2tRJCzHPioaYZlgJfkXpxpvalNHkrr+
KsAOye4PqhM/xUp0pY3htVr0d2UbPBjcsHpyKNLixWr8+4YGtDb+XcrpBsto5XRn4WHq8c/D2Ys7
F2pnmOf+gOT/EO1Duzv4UQSrVoIxj9NQHm+EleJ6Ws6FLZyOsVcgwF72dZZFAU5VoTWTSfE7X9S3
9B1N5xvg09qRCtwB5wIRWVqGFkd6XKdl1YxIBoK6TZZOLaalXgoFg/Ls54fG1kiLj4t8Q5jFLdGi
6BUVXWCO2e1VAwsOY2Pq1s7uD++0LAAnATnBUDJSX9CPjqLYoCDKq/WQOUDW6MmfUG79/OVWyqAQ
yQVQJdJv+u4Wh7eelVQmE7TbBH9FIHiFGu8MpTvEqnOs6CGw/4zTu75kPkGi4W6utmReVlcM+IiQ
4gXeXOoiDRExmxMjxyRO4OD/cHZezXEzWZr+KxPfPWbhzcb0XKBQjp4USZkbhCRK8N7j1++TnN79
VKgKYrujTYSCEhNIZJ48ec5rgKSPSrddd728tA8gC/y/YRYrpuuKvM00ROJE3bkLf3XJK3goaqi7
aLWZdCHPFdoiUEtRJwVQvdhzdRaEfWuhlyN6HAKMb9E0SitpJ2m3LarwQmHK+Tf0UDlrSBoR+FDg
055xp5wOjYGxR7UmyvprHZN7MZvd1F1rUf5NilrPCfKN1OtXam8/ryykC9MLdJz4B1CC/yyzACjw
fu1HJq8sRCXgEtCkFBTXPsXWu3tBJ+kpLn/XSfrYOMPnzNI7aDruEI2/JGm6piL1GurJl1C1V+4+
Fz4FaSbVJQGFw1ZIbO8/ci90rq0qH7lwpzTYcmd6tKWbFNmFKjaek+GzFftuU/UrZ8/5khbgaVJq
BbkJ7teLhC/xO6owMSJUqtPvdOtVJdZP+b/eN6SZBFuNeyGMNXRMTl/NiOXRl3S9A+741A1PTovs
oPw50Vc6eOdflmFAwrKexP11WeafJA20r6p0HogEt5Fqtyx+0ootx9uqXHulC60qUQYk5pjimgqo
7fSdClspB3uuUMme4js5xYYk6G5Gx0fU8K2zKJwVjttGryrAjY8X8HmYZ2Aq94gDUKpFsex04Fyz
qtHvEQTqSt81JWBWs+Pq6S5dLS9eSIuQfxObVEhbCQTO6VB6CmhQQl/KU1l8Ms3HsZQBbf9OB+r1
JRIVaU+pOELdycIHdC0vOj9lxOjiJiLi7Vm3WW3SJuaCyehl7Jrpa668hM5nADBtehdraz3PC4uH
aw+SqFD6oBUsAQy9nKtBr6K8UijHePRBP35pike6gHW25itx4cWoalPWQ7CLHucSeFwXOUD42aGg
kDhQm960bKK3KLl2d4iyCi/TNVmZSwOaXGANNDWEftUitNBNUJs5YcAx+WYH96P5NQg9WJnCdDB+
/Xh5XtoYKkrMvNY710xe1FA1Z9Zx47RbBJm/fKv9R6d7y9qrJNlVWNqjP9d9/XjA87jJ7qNEw/EF
AwbN0dNFGkop9xqQX55evUXjU4cul4yBk3/wc0jw4e/GX8noLqwUwaoQu14Tt0jxQH8E6tjo2zQz
A3Sp4gYYAiruowBm+XttPkK9/fjtLuQ9CE1gQkBJmjsKlbHT0apJcsqyRudMsSc3d5J9bkboxtcH
M+MGG+/8kfaCYWxnw77Oou5uvO31h3/nGWCXk8IK6O4ysLaZbGdqgGZOGD0N7U0/+vswk/dW5O8N
NXNnJ9nJpbWTp+S6dmlYqWtokAsxD34pTVFRkkN2YbGAdYmiax3HnVfnuVulP9ryNayeZhq4H7/p
pU8rFhOHIldBGoOnk53rtaZU/ozMVm1vgiY71tqLYia7LC92RfPp48Eu3MbAafJRgfFQbD3D1Plj
Ho1GpiHHU1sbFV5koDyO/ujOzaNZPWQzfkX+18KmAhN8hWadz9l2yIetav9U+QLDYXC+6mq0crxc
DPoqRwz6SIJQv0wJk8HIuwQHXm803pRieIJjssuCNzuxrn1nRFS1wUoG7Q37daLs+PGUXAhUfN+/
x17M/xBMTalMBOE0F73Xdm/1Dc34F6UtdyO0liBdC/uXR0RglVoU3fAlmc235rLqfPrf2Nq7Na0x
ihVuVCCS298YTe+2hbwywZdHBDKMhglCX8tbhFbrdu/AgvX0cNjzgefuJZzmfY8adIaGiD/++nhO
L8RH5vTv8RYBZIrjujFrtNTmlEjRaxscfsEjzohOx9viLaSNMebfPx7z0iFA7RzXczSMFPKxRYxs
yfBneL+EexWTV+1HVmpH2U82Rv1T0rTdYCIQOYOUUQ8rA19IaKkmoQgpkDwaKIrFDq5728rVvPP6
8t5BC2Tgct8o30JtmxbHbNz7OSmLGW7U/ktNFX+vJXeTdlx5iEtTzuujK48gJwniYsqHRItlmB2d
Z40PtapsoiZy5xC+22ui+piw6Z5cPpkmYte9m/qyeCAYOAqyY6VrHuyudgMYctm0shIuRVGkx2hp
8Gx0Xhdzk+KbHvglJ3OkPIubRRJ39KoV8KprkuMXgwjUd8SDScXJ/Bf3SiWUgrynhYkT/c/ot4Dp
I7UdJzAzqabTsMNWKZOfxmHlcnehxEvOyDEJXpc6JvrFp5/fidQmGgMOClz9ugIfbvYTDKKDOhxz
86r72v00wK8Ve0n+RomxiHYc3c6zQwdfvgpNb+1O9+6pdlpk4nnI04VID/nJsodQR4lh5nrEzSe+
ynvFVYIHKHYYCT0P/muj3gBydFMNB5RD375gaxVI2E7heXWLkXgnP5bd42tfZO447sxsL5etq0V3
+rRaF7wUkwj1ILZIfEmB9dNpkyANSeiMdp6aXY+Bh7x0V8y4D4Q3aS4fIutBhRrVOD9MZ971sJxT
+7pBms3HyhhR0nJnr6ItxIhnE0eNUoHCyo14mY633K90xIU48UVvedBuzLG6GYlguM82bh5nR1m+
C5SXGpxMbGRuLGVXKQ6U5uysnEkXMzCWsLi3InmCfvLp5DShaqZk8UxOgOJk0HhyMNCHe0rCDJfJ
xg302TOkZGNzenRK7WpXZbCyc8/yEqqU6BlzPAnBW26dp48QGjmNoWxqPVvXwT0wbk7E0JONTIdg
5RZ9/r5iMMScqEUQLHA7OR1sCrCPrNAb8/LQkyiiKZ+d5lflXzmTq6TbBmwazoaDm+i0wuSVyX4/
/U6++2Jw7XRwNRrDABMS3lS56qLHZ3w0BcG79obw02zdzuGGku2mZralHQoEkXw72NsydbX0UbY3
82FScc7rvrYxzqeBa6ncOXx0a4tN/kNNwk1kxzAclQPkjp0aPpTzfdU+J85jJ6duh7tcUaluXzzL
Wubi1LHJOCbzMN1oc7nBO1LJtoG1Te2veie7FdmngQbioLkBlrjYCVSYh+4gfAf9G0ZWrpFYKD+h
xuN2Mb3DQ5vdN6CDPj5rzo4a5osYKwjnMJHOyhC4CmRSlLctlhYvggklVILzyQNLQKscbQjiXGZu
Px7zvE0J2ZiCAI160goYB4sVkkpSF8cScoCiQinQ/kJ0CYSGW4LfpF5WJN9ixEym4GtorNxFLrwv
vSnemN44GprOYug8S5zJKex3cURFCwTTX3d+S5ruWht6Fl2yBlcSJ9ViQZ4MuFiQcl5zl42cxivI
JCIY5GaLHRoU4Zw/BxKOFmwLHW0bOFAr03wWA8U0oxEq6j1kEfLiEHXSIOcc5V1LI3Kt4DorTBdh
2o0AZAttOVn9nTL5hpl6yoAKnxCeGodttZbPXJzzP55jkZXX8lg6hcZz+DOwXszGNaTeyqHfTjLi
QtKIPebslSsh7x27tpx4QCAiJ3c4PJcxb2o0ucojs/X66mvbfKqdQ5s8++lm0j9J9t7ufvUUobiQ
xG3kGfvGd33MfsddUu2BaQuCmLVWtzk/zfkg1BkEMJcyCiflIjg55eygtkEdZdwp9cGyDs50bdbI
XHwpD9LMIe8mgQsVkop51nqafVfLXhG59udCuzH21oA41aZ6M4aN4z9p6fHj9fJ+Mzubsb8f7z0p
/6MwUdR4GPQRlZA49Kp5a2Q7fNbqhzjd1Pf1hC7Hbqy2sc2+vMluZDA0jc6OvZ6Lw5wfb/LGTTQk
FL1W3oYKCIDNAQCAMzwq1kr8eIfVnj0osQrdQGBV8CdP5zGL49SfFeZRmfStzayFiEXBmHnFS/Et
DuDc22N2dGQsAC3Foz+5HQf1mDoYDQ9D/QW5Oxd7E7fzf9dxsp/Lz+hqbaueTN+Q7hPztyFDVLAO
KW1U87aMKnr4XiTbB3soDkaKKj2KedwEsDxQnV3u5wcAREfLeCQH2Ejqt7af6YV8QUuxKV+SSn+I
ZHkH3C3Bgj3q0kMrKd8xZxfa9qpwKXyNE7yUzeuwe4nzZ9M8xiFpnHGrZ3u0291EugmlatuBe/fl
h0D+3WkPEQsZfEdifm9S8SLVVcHFpLDml7BIdqlWH7UUIA/CyxxIHy8T81JYUd6TZKAXXPIXIdRw
/GAcC5UjQzzlrvkeXFePxrAr0YbidLyOu8MM1hcqnXpQTGBtdGa2w7jRAyReNjAyKvVKaTZO93DE
/USOEzdU0LfK31jgW8PYRSTd9ZHdpz0qt+23bDe1xKatw/H827zxbyTpDg5PPG5qHR0Uj/qHauzL
+Lps7317hzJa+qTcVTvnISxBGXevcNX7eL8yCWcZr9jKAL7JbAW+cblX9EoaAq3SW2/qim3+pcsf
bLQSfwT30teGXdJZWL9/9ym2jCyqx8y+Vuqjom/19FCBBenurPZomK9h8SXFyDlq4bZtmsbTx9It
aV5XeynfToG6qXNu9i0QjqMT3qtQtWfFI5+Z9R2MaQwSXkNjZzWai2Bu8AlsiXFvxW/DcJ13d4Gz
yV6y8qvqDJtEqXZVcGf42FUlhEBaQSBW7jV/P6L6pwaBV3RvABhvomCt3XBpokBnAERFipii0KL0
Nslq4dvqQDYIGYsiFVsy2AoTAjdvvoEhXjn0Lg1HG4xcm34Ul6bFTSTJNCWWrJxqbjhuOdyLzjwI
i4PE+q3F9MWSNfC7ceF8p8cArY32F03JRXbv9EkoDXKKzS9kvqn8JuRahNLtx+ttbZRFxBvx76jo
PNLLCIk+unMzj98mpV5LVs5u+KxqMiN4qrRLzgsPGRp9QZkKqGL3UsL+d+D+zITRkWqtkozX2fzs
BPe9IKBzjCsTpKVxuAPksdVrLnLtWsf8UqZIiZMMEZELWC1LRW8Himxs5IhncwsnuAyqfSWhgprb
P9L4S9irHpfKwFe8ylE2fvv48aSfV6HQfuCYoVYvWCfEutNzxidpxl9eo+YwVK7I3QRKURDzVf+3
D0giDZFVA05Q1J8+HvlCxkT9Byg5xpsI9CwXVTc4WR/H1C7tiDQYkUEVfZlEyzcm5NTizfGMbq2T
e/Fl6buwc/jK1N4WSyyZuow8Km6gDmHnGr4IVpjwCxG5qtA6FOUutgD2a+3K4r70lakcUMcmoMoG
rd7TeY7sYpZxCOB1k8+l8ZZK7tS8iHm24me5vbdDWF0SGEqc1aRkrZ564W78DtIFGIJCwJkDjjkZ
5kjNGhFix3eT/j4VVSYUAo3+m2FVa6964ToA7ZYKEw6Z7+LPp69aovxsJzEEgBjovVVnB7XaGcqM
LfS9INg1DSqKFuxU9Fc/XlKXvq8w+SH1xLUAn/hFFp4mljN0jlV7KE1tzP6bUIW3BAY8fCWYvCvl
KN+EUM7KuCIdWCRrJ+Mu0gW8iNUOxiQ3cKTmh/qt1W+UYe8Y37Bedf0Zz1zmPco2gscXYBXx8fAX
AqeQtqIlQzyj3764A7WDUg8FFVHasuaxnfRDOXz1x2jtJcUKXb4kWkhcpnXBM1oSwfIkyokiLZFC
f526J4OKaMINNoxzr9e7Hd4/OxP5ZLW9F9rieRDs2tF2Tfnp47e9UHsBiMEeop3JrZPK6enySiWI
KcqEnp9JWSFGnkdHXdKoPxdk63bzKIpuveHWDlrnNvcwQ/KGNenY89jFI+ASITgfZEbL7rThF4WV
2nrpCSaVhmiiIAFUGWTIiLwPzYuujK7mdIX6e76LT0ddpBk4BtdJJORJ0zI7YGCAXAG66voBdMBN
VeYPK/N8vo0FyxswCmVwDof3+vUfVyXFTrIsTGB6+tjKY0rs1rWy6RsYfqmNj8KmbnCRwh05JL1a
GVo7W2pkmwKnAs2ZVsVSBcnoxoZoRQdtdq5MVLVigFfoJnRqdpOXqCUL82twZTpLMAaRKXTEzXnN
Nfk8zTp5iOW2SsqoDGMjrD1ZDrCiRAk3Mg4ydB4V33V/Bv+15mV4jveFR4E0DfYJiKZQxxQ7/Y8p
r/qqzTVlqrxKKbZJAGjQlL1Ya49WJW2F+FUphHklbC4M3S1UyeuG/KFN00OIgaS2xlO+cJcXzE9U
XlnpovO3CGvkPUNSh2Pl9UZIP6Jw2z72fqSge3O0zoIGkCHX4wAZbaPfCecncY4KvWATKzucf7ws
ux+AFXXoBtsj2g+mBtDyvuiweStdkKwedaKPl867mPtplOJRwUojtY+qI/W+0ynMBtuelKlF/XSM
t3D0UNiAsE7hQQjQOzbkTD1wayRpVLvbBnPnpvKD8IuIjnn3XZ/vOo4Mu30eeywUu6s4QAkEaoOo
3tRheGUmuAKq1VGy67XwKsLW2YPTjBMAAu4RS9XyCkdJtbdQSc2Tbz7ZvInG3YAQNBKtQrjCbPYz
yp0Dz5V2aznxha1O7dyWue0JqazluYkafmdKWsW6I46JJFAIMyazsSnLvZqh7KBhS5h3O7NZCWmX
gvnJyIslhhdhR4ezrrxowkIHTQEhiCKEY8Toln5lZ7w9WSh/ijDjUaHwW28fL5nzRpzongjALMD+
C2pFnanVUlv3pacNUMfEdQCQZ+4Mu6JLDjLFRJ1aeptM+wT1CuN5ZfTzuWd0/MNAjgio9ZLk0SdF
XlixSlSXzF0zH4wHaRZ+mvEmTm47/4Ct3r4p+93Hw54Ht9NRxWH/R6RJG4iZ5qSU9BD4yt1t84st
ohjNMS0Sr7NWYOsXst/T4RaBDVjwqJUaLzmroQuCxJ1CxFHwhEcPt0eSl3Um9D+DhM/svwgoz8ev
e/kbv6ct8NhNwEKn71vF+YyJtozUK3fXJn5Wg52cZF6a2hv43KGRvtvT9op/I1M1XhlcTObp1ubt
/xh8ccdqoymGnTizwOi2KAAM0FfItFvHp7edSVRJiObiM+MbcJU2+iHM0BzHkjOv1sLjhQyZRwEh
ZUEShai5LM9aAY7HfTsJuexkAzq8m1+KuUcaLz8MkbBafw6zhlC4hho6v3WDcFDReYczRY93aR5L
rwWc34wi2BxU+3r+NYeOWwHKhCe0UuK9sLK52onrNJqGIl89/dKhVSCOGrdogWE3pEb1Zqp0bMrp
epV7CptXyfxj5fOeR24OSGSG6AuTrCBDdjqiWVpBhUVBAalg3BnkIRA092N/N+KHa061a4zUwWik
h7uit18+HvzC2wpsLTUn0uFzyfqs9pUM0ELuYfZzKNPuNvRdFJZCfKuHIvo91r8+Hu/CUqalxIek
XQ8TatlbynQ1DbTMzj2Z7FeekDYK6pUj/P0LLbYLCDpoLsjoAqg7g4ZwJMR2jp6dpI+7SUMNOjZu
w9y4hdS3m9LPqKAckPSG3mq/CHFWM7M/RWNDbbL44ej9W5UEM60nU/f8xPQCB3cw+y6wk6+JgRBB
N++m0Hn2h/5HhzHMpqnig2H0tWsjyeiBpt1FsRQgvKE+9uHPj2fv3BxEQzofFBs8bep2ZxJkoRTn
nTVkOYYkJqJB/VZ1bsqSMj6nOnVTkT81ertp5Yi6e+qOxgPgN3dQv688x4XtCHWYGhgJJ4KUSxKj
hmE2VDak4iQgynObHUI/+FRX0ZU59Nd1ej8NvWsrqBeP2Y1g4ojgDF1m35jtdck9x1Kbla9+cWoE
hZT4gMYspc3TXRSjCQ5mDvW8KWDbUEJPRzL+KXe1gWwAlTbIZ+hK0E2Lc6gGhSuEG7NJ3Qfyqr3c
hTOZxu3fz7K4Yvp6qIYK7Ce0RMi3RxLHIvzaoK5ghumN6bfXAdE5wqHeDlZhQZd2mGDOEEn4fzB3
p/NA+ozkQRoVXotM2ZQFOz0fdgOGQKV0EJ1r4eikfy0Cg2xbez8q8rHczXKw9kFE6rXchjQWWaYK
NS/TWJzZxQiXeJ6mHIQWZErjmlYrJfwEhS3jXc2tNHt3NmXqGliZIJ40joeVVXrpCYipOqqKAtOx
xPUGc6rMY1Mg2CffW9QUFLSnhIj/hCYuMiMbH7sHYwy2qRXs1YOB78THD3BplziUZqkyKKRmS6Uh
JdMjQ0sMokJIE1uD248HZ8ydpY3Lf3koSjjAV3R0nt9plqdffailskVVKfd8VT5adrh3EGPXmoBT
bOW7ntcuEMSlciI0K6CVLmugcynHVhvDn/F12U0n+w5K2a1jvaX+dYM6pazFD0Of/euAGUbl+DcU
bHzQHlyckRzXtNtaBa06G26xPu7nsLqmiZRJV10WXTl5vcmdfh/n2dZvo1tNMo5RN6y8+rk+jfiK
oNKFFAx0ruX9ukgCK+9nqJLSqHhd/hY3xpHrEN7n0i43ajqJ7LLpyVbSozYnW+SeJEXed/aMENh8
KKLs88cL7EI6Bn+ZlQ1XjwYS+IHTz56j+S3lMuohTtNdkWR4aOLASdTfK9JNjWMSYmmWgULYJO8/
Hvt8cTO0sGgUwiGcAIsYF011YZWzCkyCA2dQyFKcB6sKkWqLHj4e6dKK47iD34n6Dh5oYpv/cddo
Si3A6ZLWWBQ2R/QQPufW9BvLZK9resltLTvaDnOx1sO9PLd/DKudDkunLpQToQEJHqaiSlFeZWpy
N9h1Avyg9nqnufHl4HqwdZbbuPv4nc9ls1hqtFPIQAVs/ew6HxtqrBo1em1le6za8phNxQ+w7DvJ
z3+G/XQwWOTxbaKGXxUc2SjsXddFfTObiju5afmtK7Knj5/oPFMUVHlbHPkI5XC2nU5HnDa1MkVE
0HCsr5Tp2umQB0pxQ6E03csFod1YiWkXv/sfI4qf//Hdi6ExzKoEiKNWd6jDPktW+irVPwcfolQa
3wY1GYf1b+2ovwddVu26CbRXMfOajelF0OGjbNpPCc3fKdhLVrnpo2jXxuGt7QQrr3v5k7PQOato
lnJsnL5vnySG5fch+J903JsFTISmvakyUCaRjc+PeZVk+S5V601TFpiS2q5lTZ5WvoLZeMO9/o5b
yyetMFZC77sm5+k5LpSR2eY0FwnBy41uG2PiSz4cu9GQboKoD90EdKpvPgSlU27KvMn3cwRUpEDd
nrQrqpxj5d/U0J8cNfDmOvgcBSb25n7Rcn0tXpq5M3FzSo+ofb3NsbSZ1OYeVs3Hy/VCPvgu6Eyr
TuDjcWE4nU27SnSM5OnVO0CkR/ul7NzW3gfgbq2M5s7woxzbO0tBs/E6wdwypkGbhs6Plac4v9ud
PsXi3AqTtoCKyv0KMtOW7+V+aR59A6xyAtMIbVkrmrexnt7JQbwWQS4FaFGpgIdLRwM959MJSKzR
TqsCK4DKbYp6nwbG706eaFAGxX3QpcdBc3aDbG/loKFoMX72ZWcXKgepeVE0WF35Svy4GE/F0Ynx
tJD0XlaDRyVvAOmjZFunwO0YLE2AOatZuK8CopdTPqe18zB0dkjTJfxXCWWiNIYKAVIoNlauyzvh
pEeOGXakYoE87Wtblly9bK5mo905SXOn2UW4kitcCpdoESiUkYVt5lI2TpUHS6ttjd7WqN1j1LUr
zO6Tbxi3eAYepGl6aoL8+PFiE5n9cqP+OeTiRAYvolkTVX70Vdl7cbjrlGwT5NYWJZMdqkcrU3qh
KCfKjfCphUGvw1XjdIHR+B7LxlGowgfGEVFvd0bAV+6V65CEGvRY7SVN4eIO87vG4jiZUkBo4bB2
3dfPL1tIttNhgFHKSj/rK7baNGQqziWegeZlqnV7S4pv+wIQ9WBGh1Tj8tVl5GXpa9dGh7gMv05a
95lyKv6RdP9CSflZyRTLI9phfq1XXlKlwN/t+dVKq52ltTa+AtGX2PgyqiCJym7XT8OXXBvhI2c2
WFB9uiktgGhWEz6naayBUsrp+Iz1TRzr+zQbNlqZHozSeEDVeHQ//ujnalYwcETBn5OZU+NMRM7H
DXAYxlSUBMJvt9FsvdpxtjcbBwl02e5cywfeZk9f4769VoLhkHTqtleDYxOmM7hvvdnET2WbIQJD
VuUr1eaQDcFBHoeVfFGEm5PVCXoBERDiEQgGAaE4XS09isZVVCGGq6mv+hzgJta6UtFsP56O8ygj
hqESjrCTsKR6//kfSUNjDIqBQ1TiTVZzlbQtgD+QMdA5tLR/yrHgilWYK3Ny2yjKp5WxzyIuY9M4
4gXZ8NxUFilSHbZylU0gFUMNg9x4uo7V5GpMrS9RrtwbRnZrw3Agab6eCnsjCUixltxWY3/PZeYQ
Wj6NsLBbmfbzc5CHkgUTif3B5lhmFX40l6qUKLE3adO+kRvEvJKnOdTu07yGCC03X/IfklJtwyz5
HUzVD1MLvk84XM3RmqfKWUgUT4IgBacxVxXuDqcrIEq7VrdLnsQaHK+qu2OrqffIUbtyV22qOblq
fH8leRG/crnoBM+UbIrLI6nA6ZCq74d9n1ux50O54RrmF/Uu69tdYscH01lb4pdeEGCQoLWiJgnH
4XS0WLXnPOrl2EuUbxl957Fqafa+Ou19/31of/07q41+H2VUTDLIzk5HU/ssqKUmTLw0Tq+i5m4C
TCH3qJF29jb24WPN3TH3q5tJd1xHGtzUoRI6jQ+pPEMumUqQa9aKaM15m0TsABB+zDWXNc7b02ey
miwNTUnCgVputrFZ30jquLc1ugKh+TBDxrR8ecM9Ht3++RoFqrXK23mQoa6M4hliChS0OQxPx89L
xeCqWMbeSIO5mMut5D8Yg7wSZM73OZwBQUwnmUE1QVuMMk6OUaojvWy5fO3Kp9LmFjrfYoizW/nE
Z0cbZQ1wDERhQDNAcxYBRa4lPUSVMMLqsHBrusyZ9FoPvmtjRQILvN1aD60frox6vooZVIgjG5zp
wsnqdA4LpY+NQrYiLzcBiTeNUMF0ZSk7oAx2nemWK/srudL5LmVEmDUgQ+Gdn1W1p1yL5CKICAzV
fBTNW0ktH1V/3mVmdJv1/sqReeGMAOxE3sGFhkB9Rgpv0DIsjNSPgb2LKwlK86Z8jUfaQzVY24kt
1DrV1tHrAIyE8bryTcUWOA1Jgt8AJJwtIuQ/F7e8GfXJLqnNGP1B38sAreu+fC8ndK+r+Sa0VSDM
zU7X5utITdy56kBSdsnKPj27WbOuBAEffg9r60x0RI76PMhlniGcKrcm8k5298lOzTsrsre4/fxI
nPExqVcSxkujQp7jJiLwswx+urDSmh/INcEY6hF8m9mtRvUzZnCf2tD2ylB+yLL5tfd/fzzhF0c1
SJBws7XPTTqLTtVCYkbsNflvw6+3UT6+Kur4GGc2fr/jE3bId+Eq/eLCRwYTS2ggETmnjIVgUA3b
Z4K72t4pqeON/fxqcxHNJD6s3r1Y8Y+PX/McCUHmIVRsAV2ZcHmWx0HoJKTdFSAeardXSefcousc
i4QCsQP9qLX98yQ3+wGKT5D87mUOQyUcHvP63zgD0FNXeHmTNi1PtLgWIGWZhW0MRzBD00mXx8d6
Nt/MIrmVtOEx7GWsjPU7FvvLqMTfR2fNpOvCGcT4pkDSU6alNrqIzqrdcEAPpBlzUm4MY94YxQE1
mF3vVr6/L0scJ5EXNnEHA+m6FlrEyy12N0mu8AulEXXeoMscJ66hz5ICkH4OyfhYJjcOJpCRmd4q
gXavRPYuU0Ov7awt+/JW9hsXaYqdFK6KTIg4ffYoXLVZ9lx9z+yCDMkorbCYSPzk6YDmYF6GB8pO
dypiw7XWHJNOBpZnb8O8ugkK53UGTFxyW/x4XZ7TxVmXFmBLdgE625xjp7u+CVGPD0Kh9z3XWy2d
HrDJ80o0EYVXbxJNhyabPyW++VWrbFDFfbWrzevS3mhV4OkFNhvyTyOVv+lqjlK/oW0SfkU3zyux
6eJjgiZHKo2bpEiXTx9TlcK0HrET8ZpouJJK/zcCwcDTsi99ZtZbY5i+ddrsqqN5VdvZrvXHTRua
2wxN+qDtDuJ/WoLRfFqppoBe0ZWlo1XgECR5H0/oOxxg+V3JZ2FLC1MJzunTJ52qKENlzg89s3Lu
q8h4jLLhoVHNuz4Y70LwlcmgBuDuQ8/IFRlLUSNwdVo2buHUP+1GBj9TXHN/wZG0bO57qbwbovIp
zvLb3Gl2+P9sp5F1ee+0/pOkFL/0zrfcacquFRP9FBuMbhbqzybZwVbqkrtcrSip0WSzI2fN/O9C
KkInF+V9mhsAz5evqlABLs0W0wSBWC0GANBBxbeAg1kjOhC5LfDoj2f3QipCQgA7Bt06B47MIuMK
8DbIc5vaQVf8mork0SSGVnX8xIX2YZitlYrNeUNJbA4I4LgwQfNFb+z0W6b6kCSQe7EICbTHPm2+
W87otXN3KLQeSwG4cnGn71vIJAFme8WUP4+tCs+iUuBSI+KasIdqXD0+noQLRyb1fZ5G8HXIkRaT
EBV+EdsWxiWJIrF+viVZeSVl9barkO7q660PzbFeo4tpYoct1zXFUko4bMJzHYchb5uQwmHk9dOd
bA0PNj1hJ/brjT8p8rWWfqOC+WJXbXPbVj4sytp5mSwEMWsD9k3nQFMNJHRkk9KznOdx7sJt2Ek+
wJaIvyPDPCoseOKRBs9KQmc+t4XQJR4Mia9lV84cQ49s5zcrm3ZTrh6K6vPHk3ppLTvQCoTcMED7
JdO4ipJaQRuZlcW7hRwNnpHMn/Use0264hqmN4flYO4+HvRSqktv8O9RF1dS7NsrrSnGyIPajrnW
A8LzVyD1/LHcDA66HDg7WuVKLL10Bv455iKUxtIcI8iEaMQkp7dRIlFKCFYSWLEvztaKwX1epLFk
PItDBT35prIDXktBYyVQlW9Fm21sP3/y2/p/DrD/9XP838Gv4uF/fmvz3//Fn38W5VRHQdgu/vjf
t9HPumiK3+1/iX/2//7a6T/67/2v4u579qv58C89Fxn/Xf6Vk1/L6P98Ou97+/3kD9u8jdrpsftV
T0+/mi5t3x+B9xB/8//3h//x6/23PE/lr3/89bPo8lb8tiAq8r/++aPj2z/+Ym7/WGvi9//zh+Id
//HX11/Zr/O//+t70/7jL0P/T+oRCLgRRcD/k5b+9R/DL/ETXf1PkBAyWRn4dOG/wwU+L+o2/Mdf
ivOfiOYIGSU+K1xIwaltiu79R/wrXAIAHjowScH6KX/93/c++X5/f8//yLvsoUCUoeEXL27V1CBl
KhQ0IEiLiPLOIuiCWZm03ITUYU4Svdyipkg6m7T3JCW6DUD8hXG4mcZycHUfndvS6NWVpGgZ998f
ATwjYrDYzkGRW5zhfjP88xE4ajBnkUxPCcIOfrWVPGlKvY80SXLnbG6vIgxnd3NU3o0WHkqa3xZ7
NUcRJvZtYF+UsiLFOvzxIf85YX9O0CJSnT3cYnNVeUFNMu4tHAYQn5wR6b5yrBp1akdYjlFH3kiW
0T3C01/DkS9SVkZm1dFlpusOY+CM/B+olOl0h8w86rPERRY8ujejPtmbUULa0g4PegLZuxinO3Kf
6jay3ybJiD7nmZ+4QzOv1SXezY/+CDPvzyO4AByBaAVTtT49nv2qscOsHxw3SKrqGquWpykAr4hU
TLjBI6rdDnYyXc9BcJ1Uc31bZWp9lUCImyr5txGV1ee0iqERy8NGHjGNC/nImw5rg1nVOZ0gH3B4
W9oxs6QEylk8bmkaaQ96qq+5PIkwv3wRbmNoRQkgElWr0xdRrNLu0yl1IH7Iz4Odx8Jfpj/Wc5Xt
1KkPDo7SDG7fmN0xtlvbG3MUq4CRfLywlh2j9/nk7BOgQahX5BanjyExAXgLcuWjJ3vdyoX2oFIP
jLMWIQHNuGs1MPtjnB79xI52TQbHPQvADiqJ968/CFEGf09wckIMfVGESc16yMxMQT62NP8PYV/W
5Kaurv2LVAVCgLg1nqdu95Duzg2VlXRAYpAQSAy//ntMzjlZK9+uvW5cxmCMbSG9wzM8d4kuL3MG
7UU0hzrQcsrs4qR/ttX0NksbrFgH85NB5h3Y5Cp5/u/X8qcIB34UsAaQsKM2gZAepMd//iiW9F43
wORvVVLc8+0M9ioPJWCDY/vQxNBXSwb31ggTbJuO2O0wS28La8TPMhhIimb6sBpGf4ItVQ4thAiu
U22Jk8UkCv6aNQBh/wbFXoB7/xxMqHtC2RkVXkylACz/ccEaEuRDzzkk6uN5lWOaO7EgfBhmaMiy
dhjPbeveddDrE8At+uQeEVeNL3NLDmGiyS0f87sJ1Vg/ahElULeEss5UK/jZMvcUFgADTEWB+1mZ
tYAN9k7KIl7JwUeQPFf8sc27q5OjBpuinDZQLNeXcQ4gQWws26ikjU9j358nr5/OHDSFVTbU/kb3
rtkiBvy0xMTnrvbPI8n9lWS22hWUg7xM3bEN6SNyI7Fvw+jE2+FzHrPmiB9TgvAqSKpyaGMRCzgp
OE1V+t+HwYJH+Mev6t8XA4T06B5A/eT/GwaVzwWSK/i6SPzlfhmcmdZ025RWrPyBQZCphgbT5NDK
yqkj56kezp6h8dnJnJ8bWrw2CaQiWB1ugYmOULn1yLqofQkmthtv03RtbUJ2QiKLKcBThr7SqakV
+dkHL5nvPAiqIP0rYMnRJ+bDOhJiopAnj9ZvNSnGrQYhE7zm+UhDIPxnQPHEj9Bw9RqOZt7mBPQo
kJDzIxvas5bdl//+8/zZxoJKMVSS0d+FdwRq7ujh/3PQkaKnQw3rWATJ4QME1btr1+OnsI2PRobj
wctk5u9JBz/HSEFpPOmLanOHDJ5YG9+URtmawvTxX/K3pQD/x58GTz+s4Gg53JlPfywQmlpwCQca
Yuya4iF26GuBE7axusnOPmDKUAUQJSxNPkpRed+M65uNGOH/N8HMLzLqg8dTc3Q+BnRYXoEM4Gnp
1WPa4mkqYsj/eIQCHesZfo6ZhCuv552GbjxxPcUPdHAfMI8BBS3jwTXJBHQ0mpiu63zkGwLSZeLM
fGsH81oDnpeLaJ2E/1bTvQeFf19Z7tXNOxYSzQk096CZ/cdMKjuphjaBnx1WdXv2aAW5Ryb3MtKr
bvAgItN7Pxyxyaki1a7rA7EfhuFNxMWpYAdgKaNTIAciIPpicT+CKLZnLRsf1USLS1b64RqmfEj4
IIihIpi/xgJ6An7Q023o62tRZw9Zk3jnGWo6y/sm1nwF7pYfZed9jRrxiOqBf6KD/1nT2d8NlhYH
GRcIa7zuS2gTD+XSJjkn+QxgcjJnRwOBBt4E3ck5MAJkDtq5BXFyaG17mmX+1NbMHSsMhZVmaKa1
lbWgwmt7qgE1B03I2+sc/TUXVij0OfL+L7fBHz/3/TZAHQTLBWrZgDv8yZ/wOjRt7RjA7VxCxgcV
l2PW1hDfEdzspMiifS0S9iCihu6GSXe7fujLfV3y+V9ixP9wP2IJwFyFoAihEZhv/7wfBYajGELw
0V1xAnqiPCXZ9C7CxJ4nB9q0qHh1QKm9Sm2rob8Ij8+oCH7O4RS+hIEBRrn4N5WRP6O1+1CEcxUa
70AZ3cu/fwxF4bhlKFhBQNAUdQqZ+m81FpA0E2Z8dFbWID4yb8cYmIKMcOSLvaiA1UC4Y1BsO4kk
uQJDKXZ35b6DQwCzigagxXtNgWKJtdiRoYE0YN3FO8jDo4Ew5+upvHUqh1Pif/+fgWq9L/v/nFpA
IECSgpsLqFcwC//5A2dh5TzT1tFqSqLmBo72SuhuOgSCzscR3N90imCzZKqYp5Ou8l0bG72Du2K4
hqxXvRv7AQMwdu9gIAcXlD6ibTCcqvgc30Gbmtj4CenD1lVEPfRkjm+M9eQsBtDirb7QpLLXatb7
Wjq91QW5RbB1Aine3mIRyg1KY/pJhNC5Qufo1FmFJgNRxSvgfPupTWDmCtXSdVNBjcVnZCsy/SPI
mEp5DG2Wxqpwzbl0Z5m77spDrPEhJFqjYoje54E9TczKn5KiJ/Rt6hj/HnUCVmdgWR7jkFxsWzQv
wAxuQttkx5KUF9AMoiOGGXieEl7StafMJeF1kiIAPJAEZq7L97WrO2zkACIn0BbgYt6xnVNaORWl
LQriFxO/U+Pybd4ac3dkug7SuEMLRbJ1NCXIN1kOb3QOyz7iFw9t69m17tHKCoNOnobgASSuT1vU
7ZrNNZYh3/uCqRGGmrCVhWzgewGVgYqJaz7qIlVRWR06PX3Rg5rgJKPKQ1v6z1nSbRK6ZrQ2l4I1
8JehzEBWBHKUpQICWYK/MoHA8hJFClIv/osPYuBjHCuzbyJgMHPrR2fgkADDFB3QHShrpaMD6C/o
wh+8g77cfV5ZQcH3L52N7JSpdeBil/ZTXTxKn3Sbqq7GQwTt2B7XnkUDfju/Ktdq3CvXfFd87HYm
aiDSNKC5JFtodk+NuFXJJG5cehC7L9wuqDOoCgRaffGSO7AoG8MjHEEPedTUj1gt4Sw4esMBpcRu
Pc/U34rBFlsBD8iLi/LPXhqyT/oRQx9+AU81fIyfZGcTNKyqfqcK2IMVBPQ4yGZcJSIfJi7LQzxD
pNTy5IdKgCq9axgesqyLNqKvHo3P8s+2yS5gM8F9RXXNAwnpfgARCf6i8RebaSCERPalhOrZuUDm
nXoofvZ+XHxUpH5F8US+gGuZYPgckmBgO+QW9ghHvOYciz7Y6iBsTmXNP3gN0rWH9/1lfah59WeS
hA5W1k5AV4JBVrxQp5gwc+ZTt5m1FueWwkmX5KgI9tAkkz07SK8cV95A+WaOEgOgBu5Pjlkoy3iS
thGI88nssSNEBF4mWUDKSoHmgd6qB7htw44xnW9QlghPhRnhXWrAC+5D/yX3ovDk5QRqDwYqm063
JzFDfGLoC9QelW+PDknDQTbDC5xA1TU3A1JvBsAvZoluUw+JWUGdVmyn0YczfVsQfP+7SsaQn3Uw
RhvUPlFEvV9ZUEKgZi7NsAGVnh5NNDx1IAeg/ekl0Hjl8goDg70wfDomdILMoq4iCJXx8KiTH7TH
XVoF07yCjXx5FfP9gwq+TVyenKi1wzZRogLkgn8dmCB7pAbxVUHUZROPjKKWgwtg4xSsaF4NmxE9
2tQbQrZuGz5cEqhNNO0gbpOw9Klob7OI3mRPpjNGiHiO76MGuoOm5WwVhUZDRDjoT1I0l2zsX71C
z9/jsP2I8iR/LeHh7cO8csDk3PVkfEKI3q/8EhrYeZODoAssyiVBCusBcLbyeF6htMzJxSDKRnuW
F8e2rB6ZB1yytbxL+2qet6YsphQBOb0uD16gihWRtcTod13qOg3YHhIqjPR5hjhiwMbzqO1V+8gT
IHlBjoJ5xXMZq2tgJNIrOG7NquBnqCUdS2bFNQw+dSgBjkNhY1N3c/0Bt7dN2Qf8L0pYk3pdqc8y
Nvt+yuieWtOecJ97h1J2A9zjbiK2xbnNqn4LT+vkaSoL4CRsgHpG4/7yB7vnyTM3rfsp+Z7BXLpY
zS7btRyLUg/tpGNkisdK9skzALnRKZz5WZfmL2NVcMv9nZ5xa4yNTgDEyGG23OlLlVSI8Ohn7Wx2
UAEK/XWdT0+uNX/RopHnwcOiZ3Pvm6h99qUDWH1NgwwwzALWMT0CkfMcQlZWN+F8kqNN0oZPj3Be
FtcYzPxDbkZoGjPbAHERDptgEN0q6yp1gQNmt6d59KOqk/k00qpcJYVLthPk+tc28qonmsApZeAV
RHsZuSjN5WUChm1w5XjxSbkNW9wGDYbcKqtIvyUG6nbouZz47Oiqxu14kH7wtfIK9ex1qEU6wcdN
SEeQyrOIQ++vsKcQtP4mkXzbaf9Rd2reqPvt10xlnDa2+z7x/OtcuWBlhlMXo/bck7Xiz1rD13K8
zyOD87c8V898LENQwgnEz6GMOItvUSvmA23ImMqG33gAw9upmb3ncn6wqFnsR63kNuLlXVeRs23f
tKDIDpV8KQKz5wCeWeAODyFG+ooAe7uFzXuH5nbbYD1DtAxZsjFtXDODhVhgbhz9MdXBbLewTu2e
uITOUIVeb9D8qEL5tYaaMMUgeOoCC2AV5W+yE8nJZ/53TFmfecvEbszacsfb+Q1V42wbN+ilZ6QF
jMRI5OVV9tIT76XOnk0o42cbieTcJ6paiVEgeej0LgDlche15bTloVVrxbz1AArTAYtavsaNgMhx
KKBd3sCPEMFVg0k5rH9a2yU756tzzB20LXuSpBhxIxgZmr6YaJORkIHkWr8Ig+zdQfIGHEtE3Vhj
xo2nM2jwV337UCY+BPBIFqfKEljVOdm+xUXy1dAeBrxzrK+hl/N1nYESSVwOPJCCNqOYBrYJi7vS
41xmKRxtYmh4NMe8xx/EAic2XtDuMOPoba98hpbuJ4Y4tFrFdO/2SwMJ5g4QwZJs2iKY3o1Bcjyi
5X8xYbeF5rZ5qr3kkA99fYMcTrxDyy9bJxGcEguZv8gSSFU5025XlsQHwLuW+xw4y8c8Bn81zl9y
FyN4qMSTKPdM5/pBOUdTSAgWaR2NeapRDfyQbZashr7d94jd9sv8hH4XaAnZcC81Nghuusx7Wh5i
12zASojSHiErRIDDGg1tFkJBiJhx4zdxdYlVzdY+YV+GCgODwqo3nS2mbRP8iBz0yWWVjM+KDOMz
L4pdAQbKIxSAduUsOIKqjl9ieJ+2ZbuKkUnG9DKU9aHL8nhn7nURPxwgoEfrSzGz4OiNAMlmVPM1
QOEX2Dl0Nw4ta6CKIBIWY22msZ2fktFmmGm0Wfd6lJcwAOB8VhUAbKhiHXk28bXfNyfiaP0QlS1k
TUfRflRBkUoPEs8UwcOWEStezQTFY6V9ugpGuAzTnvLbdEQrIjhkcQ4/3DFGos+/5rl2z7aY4k1B
FYRE5/CDQNz1qc/ckwUP4N0v5puI6LQJ58bBuJiSZzCG1GoC4/kwReqVEJYdpViVIeahlb67r/Zg
ne+Yii7o4I2HChjLiw8dm11k2Q9whWPQ3PAwoCmw0178Xsp9FuTeiYT5iSUVPY4zApwVUALhBn37
bNUA7F45w4EY1C158Lqi2BLh+WBgwx9BF+6h/L+Hus+mtZ8ojXrl0YcRzcPfHqrM7qSqAeDxXLuC
pWm2nazpLk3vd5ciSKcAf0tEotfKt1AR7bvyNGXt16mr6OP9CZ+SZA22jYXzSFO8kCYDZZ7cc8Q5
IYgYgwiLjZ5OfCwwQ8KNbiMwWgFRLtm5FytAWIJbNGkP0jol34xtmNxQVfrCsIJC66VsUjUO0Iuf
gdJMDRBO6yyO6o1XUcQgs8NSXYroa5vZFEENdAOtfIeEBj23YPgdMuHv4O9VrBSomxAy/oGWd/El
W0/9NgadtgQ+7uwqCCDhhxSvOQSJEHN1Vxv4auWgqfkEHzYUzsQTfny+uoP+dhhE+pH1NMVCXV6X
rdEL83UM+wH8ZZG/R4e/XvXRHUICOS63xhzi9hyofx58kxoCq0WQyx3J2nYzUiiUWdj0lH0VPncz
xWzDRQs6F59OdYzgxMvx84R+/hxlWXnux+Yn4MojEMnTdPNsvYltyK621/OtgqZ5CiLliHJhsmmS
OVIp4nWwsfo8gGCle+irvH4gXYi83PLhUETxrhFT+GBGMHYMEJ2PZCAo4Db1sY8T6AFiBNsotBcS
SjipJhM9OWOPZQXbCZn3zX7m3J1N619mmoOv6Ix/GfXaBMOWjIG3zS1W0bgfEVIlNk9RypSnpCnh
udSHX+pIrYZY9pscnjnIYqQH+fNGAjWIWrzrcouCgPimraeuhrGN1/TtI4K8Y2jm8AGBsroNLEPX
LPmOUM97RUK1llGYHYbRkydecblCaztejdMcQn6MIaUwYbJmREEsGc2atPY1eDx1np99F9KVadl8
NALhXw0A/aafXX3GJMGhJQZFA4PFaRtQ0z43cxitiA3VXwTBPfVtvA2UCk5KZBtkBcF3imGxYnmW
v03qUzk06us4zs+ZJeoRoRq8eUAeOqJkCpIra6qt703VZiqjGeq5PnkomN5N9U/PcffYBkN0o6qf
Dj3IuStZVtGtyqqVg8jew8h7uuct6gYtA5TGq3HYzGezmoHOgMeF4fevPTyXVbaKHc7cjhAlGFl0
XRKeAqXnIxF6D9mvr36c94cA2jJYOJH7sTbYxkkf3ioYsp3AKXjnxFP7WqHeM1uDJN8YBHV9M194
VuMWibp6k7S6xzJiIbUn6vrJtCp7JOOnB/3bl+n+kECYIfeT52Ujp/mTh+bq1feL6KVDEXRFdTQd
l824p8kdVyd3y6b1p/v6ksG34n4e8DHsSSpYGy1n0nHEH3hSndEEil6WN0AKwqAt+GuD9tnVjgp9
j+VKYjQm5rLLT78uwyp/jUna7pbN5VmYS3+9nOzXcfd35O2gIBlIBxQPTHTGhFQcIkPPQ0NpOiVl
jWow0+mExg1EoVE89mj8dQpLYIAN7JgsKDVQLz/XfkVeAj2Rl16027Joh9vyEswlv+nSzZdlC3WU
IvV11RyXzZhUIWIlZnbLZsa7YmcorLSXTQGkEWYPKLOG9/Na2pQX3Ew/l50er8mjmErQo7BveSmB
dRJl86+NsY6OaJfAqut+YZ5GTXaKp+nXdcYF2iKAOJvDsrd2idkMVe5vl5O1CRb9rlBwIb2/V8sM
S5QeoJty/6guG6trVE9vy5f1LSmfqhBC+H6P+YgBDJRFrXle3pk13qNEAeBh2YqQ/yByAX9hOQ/U
BtAZCppxv+wt0bHcCtGTzbJ3UAF2UJbhZsY10G70Trny7K9rQBLUPASt/fXlwtp1zwUMTpZ3/jp+
GtZDy+XT8pIg9M3rk/K67Cs8gq8Cy9njsrOroHXeupr9+g9i4/kwmDWALi4/elN1B/x/7td1VMzN
Z19BVnzZm2ezeUSN/Ne/WbeZ9xIj9aLgXctIBRtVUnr5/UBq5LYZRbo5x/35j9eXzTGQeg8T2Pfi
ngYvx/9xWEdmCsBOiByljUCL/eOYjDTn1rrosLy+nOX3CcZR+Meso8Dx/u918Xum/Xuzm/Jmw5Ga
p245++8TLOczUPNGv7C9I4Fxhr8dUwXSXNyULq//vqYSrNRphfpEsZsZr2G+8b8f/PuYKOnbgzej
Pul1aj9E4xW4v/pMmiFEPmn7+syXh0oCc7bsKvIS+0XEUok2dPr7mOXZ8rAcshz8e3N5BkjNNSpC
FDLvJ1le+vPjAF3EJwWBZAdjw81yzN8u4fep/3aJMmoDGAZXefrrxf/00b+vfTklm4pvVAiy/Y/n
Xg75/dHgHcDaLnlcXvmPV/C3bzG0FbKrGonC3079t/0+HyHBWEpYinfqB4K14ZJ5Uf3aacSYQqAe
V2Q99N1H5qdEeYAV3PcqREvrIivNbtnsyWC2eaXYZjm4nJGhtPegPIEP4mtUBtmhAYk6XQ4OhlCC
kZ+b1bKX9j4Mrnrvy/JWOUzyBmPl/bJvUlX27Nzr8r7lYZwRxJXKPS9bINUci8H5j7/ONLsP5np5
Xc7UJ9qt/E6y069TBVi3gsR5//MFunCCiRRKkEBR1a8AU5KNqSxsKu+bWIK9XW0j/9cXaP3JHUiG
OW3Z6wTcNOZ7ub527WWMhu4lUwCzdDOZbsUYNGCNdXzfdJH3CIIrvDcnxBEjcnOCuuVnOJHPSsfd
6zD4iOWpmU5NUJmL17oM9DoXvWU6uC2Hss4c5RDMHxFqD+uhmfwrbsr+6M9Q83dZHT4DrgzRLDmq
T2GP0Eqvf0RExauh7MunBIE8OKwWfnLhUD5CigNWWbadvkG4F+IruBTfZd90XuVf4twBS051fs4h
+3WOggLVaWvqN0GSl+X0KEbumzlR0J1HRbZAK/ahcnMOMc6+2RmS1c8KAeFqOW32Xd5jtVn3t0A3
wb6sQ0h8eXWp0m4CWhpp56XTc/4sqoTvM54VMC6yUqVzEz6qkqHuo0n+7CCIcChRC1otB6OjUDzf
4YkNxFnvjKbhyXiXmOBvjkDdfW8I8VCiAPQA6J36vSX2NjGEUsb3glusktvyMri6+d5PBrpZNuHk
CNtsMxTQJqPk1QUM9X68mwY2PuoJyogqakLEwkOQvbDu65xodoinDnaxWOXgKcSa7z3Rpziqhrcx
k3bLk4YfrMnYjRQIXhpPN99ZixJtntC3kUfttonq/Fjl43zLy3z8dQ4qogP1m+TN02GzxSJTHisR
9jfhMUiR3M8BTchDl3vtbkw035RdyPXajnW2LbPuZ+xXNH/uPJR7qa58dG9Chc4VidVexc1jKHV/
+v2AhaU/UadQAVteJEhn/ucpKofqoBBB07mujnrugRijwzlzibCrUbf3x6gbzgU6MudZ9ePe9ua6
HLM8INkezsuz5TBaozO8jr3gSz3Lebe8a9nx61S/t5e3yIapbRGNNbTff3/e71P2XaP3Qe1+FN6M
pn48PXtNrp8hWrYtkZq8Oe6JS9Yo6MnHsngLPXigNFVSbPpW529SdOMa0kR831HIVfhTDPlgRuZU
ebO+ZQVqekE/XNr71jjI8gAQu0Y+D/uCFRoE+YnQ5LHObPYAjMjP0G9LAYGo+CoCNAnyFkQzmGmR
5+WhCWCiSJx+6nuHKn+ViK1huj1Ocd9WK1MAhV/ywe3qHrxSF6PaOKFYvBoKSKwWERpmEipXaVV0
ycm4aoWleDiTgQHhBRgwCqWR9yFNYAFaagC4qhAJV1P7oqcoPgo6ZGsfN1VKgbljNdlTl71VZTtA
zsBlXwDAOcMpKvpriORe1c21EFn3F8oce4de5hFw2SHVrgVocUSOCi2k6c2L3HbKrXfQHlb1Sg3w
J7A7asYXmKyumtGRzV3QautnJ+ZysY0mBp+VMKMr6iqLVqUIUhfVqKB0aGh4zzICSCvoWImYvADL
p/jS9JU6weWgQ+UD9Wk34saLFXkfHPLFpA7yA2YwAO+Qn98LWatxgOYbcpTwEDc8T6lFRciCsTVq
vuKxB8HeBoSKyVewR3Po3RPWvgxh6e2b0oPbInBxzq8vBNplwEwU+d5M+juf7HvOMnMLkDRtMPF9
9ggkN3VY1I/xPE5pbyKyo9Kzu9amIieYrzwoJnXuo8ooRGSmAg5TbRUfqO4/TYFkXFt3GNXRxVW5
q8c2BzINveGw0SoF8tekwgBpDQjnFr3HBIDG/sdQuG3hjHy/KwIVzv9qocD1HIwaRAoHggrLn3Kv
2sw1mx6zWbwmIfkMkrrf1lNyrfE99wYNwjQYaLt+hSAJSaF5AJxlWLxC/GlbAUe5inj9arN6F4wK
Uyvq2QV+UT71x8RrkkMcrFG8EO8QVoLa9SUpSLYp+gB18sHbhgOmo1aVsMjE3CSnZ4a/vURNljD1
ggqBl5oxUGtUqwA/Ar0AGpyStc9+aDV0HoajFwJ+FQVjmTY1NImyytujUnMdLMR+fSqPUPyrtrCh
vPiyh10eRWaRo0joZZHZ+fyKGjfkruchhWz13eRFjpjKW6BLFIZZAaopRewOam0Pex+F2ynhiBJ1
hroVgbBYGGU5BJXlVkfxT+ajWQkVKq4BUZ5xy+0Z+Voxdps6pNo+FENLOa3r3nXQpeg/qNlPJVaJ
KUDcAo2UNGBNveMqe6N5+1FipG3kRGEb4bcfs+4aqHRHn475qJ7/3wP6h6+FjqqNhHsmcN8x0Jkw
b7f1t7mv5G7SIUp9tDKbJrR1KtF3Qic+2gB/N62lBQgPsrG7UsOnq+uyZ+g2FPCzQ0iNSm+2QqK1
R0GfrgirFKw6yx3wdQItGfgUhai66cblRzOgXJUDiwcmTFWv8uGL/zASdsiqkCCcLjYT93cMaSxO
J1JNCH7R+C6WG0MExYwMfRg/lGnryRFCHV6cBlA8ZEJv/PoaiCnZVznf0BIhnzBX16DZWnvej7DN
n0bO/2pKFuxGoD83mkdn03AYEg0vIfFv2UCb9CBF5KErwF4QQIPOisZVOGu+Lb3woKjYdQnzrgqo
rLko5L4DfHFlLYJz284VijPx3vP5PnQwRFJTD7Pz6NZitV0h9NWbjNFNOZhrOMTZrql4kUahSg7d
pN9bj30mYKiFZufV0bViExKpoAUMrMg+MC67E9K+Y1jPpz5AfIR7A8ZRUQ0eJJRKM9SfgI/bFarN
z50ZPoa4OVFD7R5iJu9Zo92x9vqflasuIwoYMKDy1gUsbXeURN9NgEEJvE294fQH2MTd3qr8RyRw
WEySS8jUdaxbDm4zofCywrCnwaQRl+3MGMPBTVsYohnO1108kK1uvM9mnF5xJw4HEnsaHq5NfOgH
1OlLgXtXtBlbh9kc7nBztNs8kw1Msoafjh5jWwVXSvHUyy9dNR9krua9neN352Fi88Zoq6fuOrry
G0Dr3+ucfohKTqssaD7rZpKX2IINavn4SfletOJbTsiTmBs4nUZrBKflpoO8+UsNXxXR18nOoice
klEeMKG/dJD8AOakgOh6WMUQlpqDsw3ojygIhxPlqns1BmFZJKO/5tyDiFerT2UDcRzaDBQzJ3qO
2V9BcAJSjl7kNJXobHYU7eIWYlVBIV8IOh1ZWYtrNtZXX9EIdet7n9CGExaFn3G3DaorEKLiRJVO
yRzkiD/hutM4ILijml45rJcuKuwyrBg0uwQC3RzBUMPW80XXIWoysxw2JULbGQawOcKIa1zSKgW7
96L7VqEnnY0bbiHin3cxRFyLoF95JX83DE1GlbCfPNO7tiqDjQAl+MQLhjm5Vw8T2EUNwNeXNlfd
Icgr2L6pIDyF9XOLgPRtE0Ac5+C1ah0Z39xAOP9agCeahkwEeyI9wFbjCXCFjjxrP1uTpgrTlqFk
ONP4bUgGdHz7/qrKqn92FuoINJoeHKM91M8n5CIVwnTwPNGx8qpUoThyVne4HvxVxBUNSlao6ksj
bLKJkvLDMCDxCwolc+mU2LW1T2q0NDFjyuDcDdXn7Mtgi9lYp72d0w5P1rEQ8Q6Apa827yukiJ63
oR5Uo5mT02NoRtAGBYf+vITtQdLbXdbyg5cgy+pzRVMoEbEDC1yK3q84ic5f6RJpHMug/sbi2qwI
FpBjB3shO/vDY8QBYWuG4lPOkIn28haxbeM9WAGgsimiLQnL/DUo6E86yJeQUrcKGWQiRqYf4pKr
h7nvUL4Qo3mGJJDbojOxMcplJw8kjE3b+u06wE9+IBVc6Hjft4jr5I55pN2RuvnuvQUIga4KfAwQ
IXq414mkWuWodx8KgV41bcV0MZxJoLT1pm443aF1X6wWvAUgytUFLnRVPm1jmkwPY2AzNM67bMer
+mfs+ANqu7AXrJFezB1somfeAKE0xSWATFoivcIkysYZbWvMJYkF3neO67NG/RgekZSkPWABJyG8
D11+jqYaN6783nnj/J2x+pRQtyWu8T94D5WD/8fceS23raXd9onQBzncAiTBoGQlS75BSZaMtJAz
nv4MqvvvlvGbYrXPzanqclXv7U0SWPlbc46ZKheDXSn3g1MNl2mPZFo76JUT3dU1gFaRhodCJ5Sv
0YhtYEQ7W21Wb6U+Tm9R70QqxYZgExpjfo1HaeJ6fogOFbobotCtlrt0zSZLjSA+KZv3s269zf2Q
X4RJSdoz9k93bJKfooMlPRTzDUwnciJVxWU+qFZDP3JF0oLNs7h0aABMeUqnhd9TnX1lidyDvzaz
OZkJBI4DDaaoMXbbWq8PQzE6FCZ/1nWWHpR+0HnLPdWDQM58pSLYBPupvINLkxCgHFbcL4vCn4aB
q5ZJ3sWTdDHoUnMVWpd605S3hSnctC7hhhlGuKGMgB+kMIkJnNiTcoOxS0MF6LxQGr9RUrLfndjh
e9J2AwRY2086FHGYsFoyZvfp8fihZ/H1gHB6Ldp4ZEue1murtyyvLtphQzE+OXCrj3BN6jSvQ/Wy
qYekv+lVqtlahejIaO5qdi4/uKAkO9zo9VVj9/dzH0W7ti6+Od0wXWGKYlJCw7eNlMTLgsS87kcy
sZSuuZsqXLJVX14Sv/0oZYW2n8dx5FoL8WI8q/VFPrTXRSQTOOQ4+0J1EtcO8/giUIZhN6rOuLYA
aOx11u045d4ySVWugeyxXkstt+9ZyZBBTvezGuV4G/bdsTBf2x7yuHgtmcF+sOd90JvGttGMn3Ol
jtvWkZtbZIT4bXpC0YkE9xtzN9epdNfKobMmCuASkZOyBjTLbYYplItWnn+GbLu5GeXyJbOibFXH
TXeXlfRdErPTXO/uPv4wzdLy0k2pOMk6yapmL1omXlNSL5SmvOoLXd2Wmh8g3nKbbtAwP0Q3ZEUU
bmqm1yiPiEe00JF3ul7dfPxhNjMnyYGwZo1/43XT8WCtdaq5z7R0lXVKvRETeTpTqeTeIBXlGiE3
70vTviXExkbuJAnFG70is4wt546Wa/hNnI5+P0r1oT3+MZFI6MWpHa7rzAi+Veb1qKYxQSuphIhZ
6R4Co8rXGnuntYFmMam08EGX9dHlPCc/1FZx2ybZeopn5RE65wG7drOOTfI1G8L6Hj7+L3wDJmQ1
HT1T0sNndkJeVlcPHDqMy1aTzJucBFdZ4mQWCG5e8pSAakkS2aYnypNaxWM+1OEbhugkGzZVkQSH
omme8GJ4fes0W/inh9GJOEbWyk1bGNE1LCYoOuZlTHn0apiI81asofClRHvspfZnMw+x33JpFFPj
3BvxazsEvL4RKc4gkE5MlElb9AAWqhkOl6Z1OY4wNKmKSStN7bV1Xkzjthk7ghgarnww1/iyxMLf
WLFKWuusuiHg+iunm6yrsbkO8Ggel89iQwd5TUSkbUd9lIjQ5BzFXBai1Q2UnTNjf5r14OAY7JAo
qNyZGMG9vu/UnemUpCfViJ2cMFa3jUgLQoorcePEUrGplFzyrJEdTFuCPGlGaTemMSIRkUI107rS
r4VwDiGRt+eU0gtJPLJvE1yDpVoyxhkdKNPvQuk8rLS8RQ/hfYgc07x9zAyUdkJ3wks1I8w9Zf1f
fzyWPYnDpM3FAbmOcqXqT9Wxmp+NbbBx5q48qE6HBrMqLj/+iLN1hQv+UuG28WKKCZXM1OC6tWte
81FPWQeVs0WHa/pzjzaMTa91qWRUBaaIsoLSOe1tj2OomZlwy2l87VHism6HyLwmzc9JNnKL3JC/
oVbaDKXxMkjh+MQpZiQmNWii5BorCAG6WNHiFXXb4SasY7IUtR/OrAY7p2NvGMeKvBGh2nklndud
RnIbaOF+96F+EsfxrCeNxmKWpasA9wWqydnhhl1xhR5ol01VN9fZr1nxwkF/KkIT/abWxT7Y8u+U
G6x/auGHVuQe01px1VXjfT3pya7v9XijCgp+lmhHULDsOcJU/lEUvf5ScOeu2KWqEfHbqE9lcFQd
Axtsa3hotl4+N6WEf1+Pbykg1JthGs2j9svaS1W8KposRg+OUB2B166j/uB2MjuCzkjaH+aqw3HJ
YaN5o7ZM2m2WHSqTZalth9ybJmTXjtyuE8ec10PrqGgY29fSyJJ93hQ+/Dn5QujKIdUgkA1qslWR
0x+DkGv2WcLYpCFGlgj7B8qDH33GXH60AgiNG2OGxz4vVHWVcCUNUru2XfwRGnXN+SbXnVcesFzp
UxVx494b68quVfZfWYCxUXtkk/dOUanel8BXNlVTmuuykn/2MRO53qTyphADQhpkomzuxBODeLyN
C83v5ex+sozhqanrHVNUwjVvFBxHLYG0/CaJH1qu1VyAY6aYWLccNYv+ysrS6i7snah00fE1N6Kj
kl+ntf/xizN0+xd2kng1felYkgi+yUafXMSSceeQ6XAFAr0gZKaCIhmNbx/75kq0YD4ltBn9w8in
bT6MEhHbZs0BIwNlZ+STlOdCPqYNH90AhSRIXEILGlYXXKCw25UpV9bR91r0048+ob8E47SrYa7s
O1mNn9RKOsq4LqSo7m6aOFAuI1Uiake/R04V3VkjsdlkF4wsMhgGh1psOCSU34QviGciDMzSHpiP
f8qHZAbW0g+s79rRtJHWTfk8cct2yCcnvhqR4ce5dmtDRsdxZURUcoS0jhVHHEYOmGkwBwdVSC+B
Q5jGx1z1X6EEEGDyv6X//zeqwP8bbeD/Q5SAYoJZ+T//Y9n/XyiByxeBjyN++Uwf+PhP/kkT4Azy
D9XCqweTxSBMTmeC/ydNwHH+YerM/jJZJBoM2iOT/F80AesfR+YR8Dx4AlBAlSMu6180Afkf6I9Y
7xyMNUDl8SGr/w1O4OjD+Y9PR8IVzgaQkIuFbTfLsziDodf4EDa+seKudCV7dBzjjMXwdyDNfz5+
Yf9pSrsl7ihq/dFEdaugFzlu/5x7WU42TpCd4Wkc18g/PcRi7SzkCPwZgU4QvA3ftKxNJJybT215
888POU0T+M8DLFzCaYsTYRi61m/U+6BT1k36LrobsxwPs3Uld+EZx9SpZlj4Qi32Lk1kVq2P85kF
Go7pPBNH9S8KyG8QkM9P8bsb6z9Pcdx8fMLJOhFEtUjj4wOc/DabRCFfOgM74ILu/O8u/4fXdOr3
L0xrjknhVs+K1nfmaiWR2aNq+FOwFn398Sd+v7UwqE6RHlh2ixHQoeiIhByDBn0ZiYoTV55lAWf5
+ns+fH9/6ElLwHY/wwEpnRrCnIfDUgWxs8rf8ud0Ha9Hl+O/y6HiIviJSYFtj8yiuyFJwB3Q4Jrr
r3/CiTdpHUfSp6bKSiqlcd00fhXp3xOpebYK04Wn5H/98afe5GK8R8AvIqWsGt/QEWxjur6uzG4m
zUZ56tLuzKA59SXHZ/v0DNEAc6Ao2saXubEPUSMHs4zdG3Rg+pePsRjxTRiFA/v5xu8jec12hbNn
uB1yeZ1J4bmGOPbdP/WFxdCXMlsbgYg0ftlKqkUtJwy31BmRH2ujFRz6SlF/pVGiX0PxoRxOERzd
lRxjmRvmfQMVlos3JTSeqMraz6HSdd4wp1ymlZmMrxd7s5fGpfUyDZNz57SFjJbTTB6Q3bSeg3lD
GKRgjorT72aN68nQQF1d47TxufiK0aXaIcc2Sai7rukrUjFJWLCNsQWI18arUZopQck5WLWo7q9D
rir2IQezt1gYNj5gu+moc5WqdS8RGHShBU1yyWkHa0QVmc0jaKr5Bo9w/vh3vW4xvcl9OtXYuDHy
kqIVje9j+67p31A9npk+T3W4xfxWsIOPooZBUwevaO39PLiKZA7HZnzmnHZihVniTptMyWotoL9B
arg1sVF1SXKmn5347UvzfdUYKhLzsfFVg/qFbXvt8JCgIKma/wpo9e/Jf0lN6VBrp5YqGr9TihqR
UQosbMrOBFUcZ+A/DJLjFunzUJ/LLiAvKW98oC1vThy9R4hVsR+/p5L10jfNQ0CNTXfKh6870nEG
+dPXHV/ip5mlMWfbGXsWgplCmykpICa2gsu1rz/9VFMcv/XTp0dzbuddxIi3lXBtQQVhVXOtijta
KTvT2ic60vKYPzZ1Mnd9wtRYBdWhCIN4I8EpP9PUC3rof9p6MWepEjfeAraIr82zuS5yE9S/ZVL7
sbj7HroCKaEjT3uTkDvKrLXm63Fj3aJMNc+soKcaaDHS08nk0iAoGj/KSCu02i2s/PVcOH+3z/jg
OHxqIa7iCSID+OhTYiMmtvheR8FPOZLPANdPtc5iG5M0Za5bYmr80CzWfQed0D5HSDkOiD/0XGOx
hQH3Pc+tMTAYwHJhn4JcawBGVBvMw9a5+LwTv3+J7s+asVaMlLlkxGGScsWbnHkxJ0aGsRjmQSan
nTh+MEiGQ5s+ZyPm0ERyJ+1Mvzn1ehYDuxw1PZu0rPGlWbnIjRZbNXfWs/SjE/mFHllnBsipF7QY
4aaszEZU0T3BTaCvCev7qBiKM6vQib5vHL/0U+dUQonV2kpxmTXmpTznd2Pdcuqh6vtX05OxGNwC
iVOiT7wj+KEXltodgjpKvD6broc6vfv6O049w2L8iiIRXeSwWATFawVoch6fOTmceUGnetFimY41
pB6FzGIBJwoNhurHUX4zHQ1NaXOGFXaqgRcjuOzzPOBKgHud5NKUew+p4pm3f+LNLClqk52olcVd
hK/GxGIoB9qaclty5tWc+N06NYDPfQfeOAUgk1dTHwNmbCSdZmO+fd2mi5CVf68KyzDNMO1qaIT8
9HZIM6xOBhdqPfy5dRshgJBGNfqmNUK8cmuQbtH+y9s2KYeVBNpuq89zf2crivwy2X14aBOMVm0f
mvs5NENE1nbmh1i8D7MeqheNkcx7fDfnYlFPdJgPusinETXFJE+ZBtN9kytIXOp1IucvPVpAV23b
v5valoSSrh5qNZjm1s+n75L5EinUXGXHzZA/ff36Tz3EYlpI1VGdLXtocaIdbyWvzPAYI5Ss7WQ6
szs91TUXE0M+DlxbazxCMMT2U46Fdt+auXNLnFD46+uHONU/F/PC2KmyEsCT8NuoBwxkcN/8ojlD
tvr640+9o8XMkDtIHZQ0bf3BOvRg4Kqu8UoKFHmSbr7+hlMPsJgYGnOoFTEmrW+pDTeOxiqBG/P1
R5/48dpiaa8TODLRTJHLPNq4syuTS7AZjXY86X/XwMsEDb1ThhC3B12IK48pClasLJAUzsHWTyy+
2mJ1t/Mix40dtz4sAmXgAqZ91tAA43wZrPuv39GJLrpMB2+EnjV9WVJHG+WV2XElnmDTQ5n49ccf
p8k/7K6049d+mihmKe61ps1aDN7D9D3IUmUb1KnzKFd5si25WHWx2yoXoVP0ZxaaU41+7GefvpHK
P6SmImCnHUavZkjWthkAbklDblkq5dyKeaplFiNbQagEpsFsfFCJbnx0XJkvZumsEgN53HjmUU4M
jQ+k9adHCZzQnie0LH6l1pNbt/kPpx7yMwvbqfe0GNllHousanlPcfHY6499E2zH7sd8Ni/91Ocv
xvVYQMYkBYWNY3Sk3ei5r3IZGIh4VynD321O1cUAJ72k0IP82Artk8ryjFSc27ybZv6Vq+cCp080
grrYAJgiDNpS5jsowmMFiLvXyDoXdnti8KmL8a3NgwQDjM9OiuvIdLwQYJQjP3099E50UfXYMJ96
T5QPZsYlNSPbQp/eJMBkHu14WKHq8kLt4e++ZDG+RdIrJnKnFhAMAIy89O1sfq3HGm9qn78MM2r/
r7/o1KtaDGsiz0a0zJAiJkT8NkShOhAr1TqXsHGqlRfj2WrzcW5krlvIM7jQHehRanCmk5765YsV
mnJoNBWgBPxWClyFdOfKqNclt+tfv5hTpYWP6IlP7Sz1Tl8BUuVsnLZY/3uBD1zU1kpIlXqnh2KF
YXwa3WhMnBtFQMjJ4I6RzBZUZxbBE6WmZRYlNiOnjHOaRsNV8UJobBoiwwf1sJKalTiXkn2ihY7Q
78/deYriUqoR1/u6Vdh7tQOG2aGOPvMWTzTSMnbcGMxOSBHtPw75IUvMX2kO0sLqbr9upFM/fjHQ
HXUMzHaaqe6H6tXAoX1VYUk589tPDPQPGvinDhBngwHEj+KInSibSXti3XCLiMObCpJubM4MwBPz
ubIY6ZCXkFeWdkVcBAgak6M0MDdL37ZcmL9VYX8uiOR4hfqnLcMHGvLT48wDYAtUxJWP/3SHYNJV
JQJmJvkwYQ5I8PA7sfhu1XAKuO3p0+TodnlyqoevW0o71VSLmQCbp5hVfJq+3ELd3hZqmmiuXPfR
2imcsHcjvcAU0mWhcanpCOTcHEPYujLK/mDrsv0kbCN9TmXJ/hWQauJhKFJvwPbJ13ACkJHJcrun
K3OUzATbxRQtf6f3P3pdq5D5x9KvCTxd4saJ6iAqqsdHKJma25u9vIGvYT6GQKQ8e3Dmx7JSI1+e
sqA608LHFe0Pe7UlAzevDVhoeCN8Lob5BUX9MOXTPoDNBw3qZh7GyzIq/u5w9zGZfWpkNDNSRaIg
KPq4NdeqKf1SVHALlvKrbcIfXzflqXGx2IEEajtPVRvV/mjEEHlKZiPcPgiyhLoVqGHcQbHOJQR+
RAD+4eXJi+nJod/odiznvhS+JqrqBsDmSGhDx6zvI872ahi7E02XoacjrcuNQGwOuH30MFnBN9iA
tPEcvTkzJZyYzuTFpkXjXjYv4yH3QxvvT6i1KUYfeMaDKs6uOyder7yY0zo4t1EnlNzPYILBHRbK
dnJUxEu2qd004xBvxi6s1w0pg6skwb9g2PK87UthrWt5TOGF5uhhBPRHIJzqdxUA2soZQLJ83fqn
5hF5uf/R61LLkop7uRkNXZP21lswDvWjaQbjKshR3CInKr14iEm74W/WOwFYgGR0A2QSQz130ecn
ZxrkxOwpL2ZPqHN2aJj14Et6TExotdYskio5UKfqmQr8xzD9Uw88TmifhlQsa31azrXwZUMAES/1
eCywhIR4jtljXktOI2n4t2TlTeLNcJ5UFMSZx7CKrSwDJVL6pj5zcDnVNRZzaCSTHJr3aA2jDKvG
oGzzJN8NZXRhZsp9zpT3dROf+hr19ycOyKpEjTirVP4sjdqllMGWasvrwQZjxpPi6IOKdi5d49S3
LQ5MmVqmzZTIqp+U2njZaVJ01Y/DkWliGhdWDlnMlQZrPHN/d2IZWub5GM5UoNvA6zCytdvKVvZs
x6V9ZvZdYJb/p/CoOYvZqhZtUEpyggSwcKxthCRg24WYMVzUz4qnS3K4xfWS31WVCRdPU/N9JHUF
m6NBWosgD9Yq3kGXUnpwrs7658VHW4ZCtTNkp6npEK7yA5wQ1Lf0K4DNYB69Col44lLu605z6ouO
zftpmGgNzmh8Oho3ccmVWdwBvsMVBKuqbxKXyio+hvTMxvjPPYYc89+/ylCmXHNgT/lDmm9iy1hn
hYEVWKxsp4Uv+1eDTXMWU0uTBTWoN1P1gyihro7u2pNBXwEyS561qHsdlDZYf/3u/twpSQb//YE0
dTZq0eiqr5dlBMdJDt3WVjd/9+GLSaONKW1HbaT6WpXEtyKcYWVxB/+Xb2kxV0S2AkIVe55vxc6I
E6jUbvCQ1zsTeOC3fqysB21s8u9fP8qphl9MFRScqgwVtuC+WsVEK4LSAQc4afEDAUT4aXOjHlZd
B57m6+87IY8iAun3hhGTokhOXg6+HrbPoVredhPsB+2eGs8OaKFfV5CAhmlnlc0mB0ZS9mBb426j
WuEvBoOnoYUt5AAXNkY7Ga6+abEbTb2OnGNpEL5RpWemHu34k/73MkWW+eKnYrrOEhTBvm7zHlzy
LEldGIAt41oLwm2vScUBKcFqRiyfW7M/OBqH17xCRlRJ/RPsy7c21swQFmWsuJqJV74NiOmSs5pt
FtupasPeo9kGbH1W5BviIqFkAEbTBBAbqABW4OY+gtMN7o5QgWvinAEHqClNdKY1FklQ/55dj7rR
z1PM0EzZHMF49WVZkzZBqk5scR1wJTi9Edl7RuPYl0YHm0y2i7xfRxx5fhq1Pp8rS5/of/bxn3+e
4wwzFKZSCL8nsJ30kQb/COkgWKBF8Dbn3fQgO7OjnFmG/7y34Tbs928LdGCbszXmftTC5ZPUDdvC
Bymydnqbn4twOtVrFpNcoscEWxhyS42p94e+eVAEbuMEK1QDtE1WA0yPcV/gHSUBVOrevh5XJ9YK
ezHfVRLpHCQ2dH6m5WBLi7jY4f80PHLQJd8aI/mqQ1B/K1fSeOZdHj/5T6NjMQmK3pDhA0adn4bG
i2ZN1hOBoeeKdceX9acPX8yBktSA+jGl1i9jo3PLyiprV1SyfIUjrbr9+pWd6gyLqU8MRT6mUvBx
H1VjdOmjy9goQjI8Kwfndjam9ZlXdeqbFnNekcjcqkWccTqOD742NdNGj4zk2aAicWuQgXJmFT/x
1pYaVwAJsWkCGvbJUnB8CMag+XRzdruE0v/XL+1EDe8jt+7zgG0UcIlNh1C67hv8u3oC26Ab1m0e
jwfyjiXPnrJkw5YMkgHE1/J7NFfGuemKEPs/d4ylutaS4PMGKJx9ZJPVe9iaM57PkNptESvTpkxM
MNalEd2rdgkStiqqlZHkI0hgybrS8pS7arvCR+46E/1KNdeSotyNYb4ZA7EJhp8pGIIyD1emjDFH
NNlrHoBjLybPxNDbtdIBN9Jb10wX6ZG9AVS4yHXPAFFKqswO2mhOZEq4T0JYST0VGMW5sWJI2iWB
DG30bmocqcjD9QKO0K2WujWQCWUiUqgcvXic96US+1YEYT3EIt89JSPaVzPo3YSArqRQd2GA5z0x
nqPi6LwR3Oc0D9jRVnNpvWWdfJGDjHLLQHJlSN4D0kUJLzLEwo0+ye+J+SAVpMdopEdMULFEvxVH
reCxlCiytdHeinnCPorN303awsX0flDn+d4ehk02q9do7zeBvhfBa6ZB6zKGZ70pf47Fdc+qJOf1
ShE3g/ilB28xAcq0BGwtjq4dTlRHqZFzY89rai/kDKumR8ZJfRFa3XsOoKKS8DJLzt4ItqZSrVXD
b9XUm5x7YnyoT2DWTb+l8ZPUB56SXYs2uScEwm9gyQfqvQZYOoQCUpSdNynPMaI7YpcQP5qbqsp3
JLFMK6PQ8eNlLidocg5tzxhIn+if6uyu7t6ygYNoCJd+bkM3j8br2bGv0OeTCC/GfVV31MMBvicl
Z9CLcBpzd8KflpUSKVRx+xA5T7mDaSCdAS79EGp6o0Xv2QDIO/BscR1BS4CvIZFG5E+ggrasppet
ybWDsdOUsXVJQXcHSE3gV8Hod99qka+q4J2akNcGxoWqUC81VGuVJby4cKPZl0I8GQNs8BCPtQLx
Q7a0TQHaqrvN5eRbwFzJYZrvw/VEUpDkdNvMGm9MtYXxP17XTnFRgRbibI3vrqPCI7XJxpCLVd9U
pIS8FvzLUe8v9CG6cexfrdW4xqDikJVWtkk2EQ1oObqnlwridiohcbySktbN9M6rOOECD2pU2y87
Ko6mM+3xez2jFeaE3/AfEMvc2+81O6Xenpkt5O6elHBIyOEqrHP2UQaJXNLbERrCjmk9Y58fytvK
IumhkrdFbWBjVCnRQO4/wGNlHwhIOIBu7RBxpuk3UedsQD17YXTfWgRXkEZxkZN0ERbFO4UfVyK/
2rKv5fJbkd60ds6ed7ourXnVDdBZiGobbfBYqK8CYKxdtCtwcgYtNDZAiqJ5bkm0zgtYVVq3xci9
nkn/UMoRMdj3Wquvx3l+VoYLJUYYj4BrujGrqzZNvTEltqyln4gXiI4H+tMaQfXeApeT1CAWensD
rXZdFcq6pqlDtfEAJu0N03hVSrZdGMOD+soyXgV2ZgmOouhfoynbFJKGh1hhKgJrqmT3VjR8UztM
B+QoVmm0GmReO1g48l9+AmaL3cyGuU3dAXIMOjzYGg9lQCwDQ6MzXs34bVSfIxWoggmOgohcCCmG
F9CiM1gm1yDsx5Cs0BunahOYmmcRe9I7zz04TdlOvvfhZT2jBB95Xtvtp8DVe3KZTcfcRqqxJRNr
lcrV1igwd8aHMbR9I3sWYGMUpX7v5mxrTjE+cWqRQaZ4rR3s2+mpqjpfRH7bFodwvJbn/r6uLvMj
pqC8lIbgRw8pitwAtzDUfW45XlnklzLWdBUvta4zO02JB2XPhVGwEkRQpOa0itR6o3HQidvmWppk
0keuHJszhv48ZgI3NZxK/b0MJ1dm7yYVb6O4acoRQ3v+GKZPeqh4JkZ7xzY4L0/45iI40d12isuD
2XZ7KNkkQpArDM99NCAGR+82dC/TfimS/LEUKhyZ2i3BgU0VTVJZ7b6Mck903TqFgQRS3SUYasU8
4VfMG4AFr4OqflHyFIY9vbtrByb38VISzBmqfTCHFCBiSO66NXsCym0E+90azW0INSJygh8TiS2N
6ckxgX3hvCkB40QGRyWrfSdic4dK/+hs9tHseWbNdjF21jMEpUT7Lg/hLgIG1ZGY3MtcZ4bN2hYH
/AFrcMJIVC6yjsapBEAhTfVF9aJ2L5lIiM9LvSoFFm3Tc9kQlHLMbHcZZnx1Gv9MI85T8r1aGnLm
4uTCUyTbTv09dmBluYAkhoMCWxebgZFQG6uTNjhY6KpsVxRFcFXqEF1KgqtXEAjL2JV7gxCAPMre
5aGX76DLwqVS8/IW6264ETVPgMYxmb1uHpsDtdWO2MPG0FbQ2YfbLAqTSxjyyo4MJcxTihOTXsqB
B1xjo0b7WDGzDNpuKADiTnF4mGujblh7ewcZtKKs4aFaK2jZ8ZbLU4vUOk5Iv5I4cXaiVcn9gb/V
Ee1CTphNaA0QYCJ+H8PWsi9qcGnXBBBh0IGbU9xHY/7SkeSSVPIFDL1dHUriUGtE+uGezqubiVQL
l0sn2e/ZwKxDpOxr3bJlF33Ea1aOD5MDBaWqin5dhvWuEhpmay05kLoeu4XKzFTE+GhmpMlN8osg
vyu9DjxLAUJkNVj5FQTrcbPppaJ4SEL5ojeyNSEtvL7CvOAWBMx7Hj+FgeBU26RDeynr86aNh+yq
HodrdQLTNBognpI5uRuPGhZsIRdq2m1SFcBFYfUQvCoVPDucNKxXKLATDQxe068LQaa6LFoAODjR
9cLUyUbNHozJNoENDMMhtU0CUOIURwwTHJDfhyGKvsd4d3f50XNfhd0qs02gUTju3BJUyVz23xVV
2ZF9dtfZ+oXhmDsYU9IGVepTbBfrcYY4ZQdm6rUJN3QVaAE8RrBejjlmSlJ3Hr+ODyTudlCbVdq2
W6IlbqwivyJadEs28Qro+fe+ymNvYreroLeA1YYHeZ6+5wpXGXFkP7VW7+yiSL6z7GqHdSrDkqPg
i25gBRiuliabOGoPdmMc8jmAM1jnh6qRiVKpph9xO44rXHf7qAV4EiXBvoF+t5VC1aUo8hDMTugJ
w3jDl0Puwtw6zFNlq4A9KlCP9UQfsSGtk401F/rPIp5mz47beBvlvUXSoBNG6TrRgpTlsbUh6qtO
yRZWCmb2Pn2iHTkTXReDnJMiNb/tGmFlnmTrnCYaBXUXHKNyIxONBRMjaqZ7Rwvz72Im5uWgBP1k
+t10hFsKdqHvllaAjRNOkW+EIynfZHsCOWNDDVlpZV1X7JdJPHM7pdJerQD02dgXCUyZcBYVw7Y3
tZUmJHuTpJl8YZeCc6yTJNalOWjtpa3MbCgbW4XViDilVw3HI7Gh8BgvKYD0wB7K7VDPw4uiHku1
oInayc3qwVypdiVtzDSdH1AimMKTBtKdYEPNjt9gmI5dW27keONEcrpXdCyJgxa3h1SFZhe6sZJa
TLNhDX6mE6JcV6lUU6DlrfU/9XRIIt+WdAQGk2anG2HPyrrV2vnCqATQtdFoa68iy3PNCwkpyhv9
CMa/ojzA3zUTUCBDtibSJLpMOhGTNNN1t4NE8JFrDWYJDzy3CLSUHAodrqqQp8F0KWwFjkWlAcs5
Qo8dqWF5T6ug2OmZUxb7TlPTFjgjLgVPm6IqYKqOymITwzLNfStp8hYAsPxuCbm4K5l+jJUzkR25
KdWg4opbkwQIxNBIslXOUTPeTn0wRqscUME1B058mzE7GDYamVZdYAKzXTKv0tYtppD8h54bcsW1
U46MrhVV0mOYl+pVE5XVtx7I3gu5KMh+yP6AFqHI2a1haHO1zzIH+IGp67xyAVTrxgyUdqvTn32H
s9XBCEkec0ERyWAadbAsCsyJQ8Sd6hY8W/Jgl4F9XZR9sw6zabwtaYiR1Ep9/IbOspPggwXFdVGY
zrXRRYrfmjCsSqfDtN+CwgqMSbvSSe26xFMpVjn++7u4ViJv0Gf52xBy4PBkVvJNVsS1P4VTvefG
MT5kporMVQZOsLHt2nwfEiW5zXMN2mgYZa/AkbI1eawcnoQK7lE9bie1nvhU3ykjoL+6ge0xV9sG
kFEZ+FkQGsz6MZQfA9zRDH+MTKK63NSyBdNlMnQF6GEbHRz2/iRzFUQ5WARYDQncNZGv6zTZ2Ykd
Jm6eKwD4qrTfF1GV33VpH1yE+RBukswUhyYOh/swaoJNfdymGnLKcVka5PwX+xux6rLmdRKgIIOh
vRntYyZXg0zLkLruMJnavs5jJor22//l7Ex640aaLfqLEiCTU3Jbc6lK82RpQ8iSTCbJ5Dz/+neq
Vx+Mdht424bbKpfIzIgbN+6JaUEAGU4S1seFaDIHTGEq/cueq+vMW5L31Bs/liCip7QYZSQNWViy
r2k/6zdsWvG6T5Z4N/qgxjJSp1WWtzc1T/CuG8KIX1E3rIhlsbYWf44TunlNBcQYuyjINtLm0EZk
r7rCpz6x7GPZ+s6+b/rxIJNFbxQBODvDllnkeNMpIg52XStS80qgquu0Xhy2TvV3HXEqpX7yCkaA
jeoxLa89HQ44QDXRN5ExtxnhxmfVRReLV7VshxAWQgvGcGPEPG2GuBcbu6ES76r5cQQ5+xUGRj0L
hX47za664SWcN1q0wG4LWMddEfSPpJ/qY0iQxqFcIBQscaB2ZQuYJbDS6CHCL3Vy4XmRMMa34uRF
Tinqv5Z9Y+GrLqJ1mlf1WxQTBxZ7ctk5VUs8ScFSe0ErmGFMIllRuRtFpd27dKHSE2plaQ/GXMRu
X1CJ4olMqei6Iwtzz0IKGXFDlKxC4w1X/9Dox4itJhIAozMkMH0lq3Yko0PgNIkVXTTRRbRzsVfx
VSzfc+WHK5ZwXrvcyZllp+1jyRjyaKRZ9pCBRhLBWsFhz7Kp72nyXDu/XpvRGtjDHfLjqJonUxGH
B/z6ITV62XSkAG4rMrSYyOv+3U2G7kc+WQE7RfVtejk/+nKs1sxbh42fgHQ0efVjEXmwlh6b5XVS
x9fE/Pv7PCvIfPP4kmnDnBtnrNJrC1rAqiscbxvTIt1aTZicu2xyzk7cxxtm8opYKImRx3P9DQy8
uFw1thHkI7Z6Pfrjay5ds65JHVyHBRQNhSOduKVx2Xg1bX8Rm1+5sZ7IAbqv4RDv2kI9WYN20JbG
e1aFfQwsJHwndmG2RSHqx4kJ/Moig55UhaF4dNkOIocxIAGkz++7htvTSHhy3hCIfduWD4TnmbVj
0EDqNPwy+VIQSGWA+fbqOCYW4JNp+BhJiNq4bsQby7h2lSXNT6vul9vFdg9hFDEFNLJ8sbOo3rbt
YjN0t+zDOMTf2u/JpS2T5nbubOthSMtirVMs66mtiFCru61hm25rNUGMdy9Jt1bpvXR+3oObmsoD
mCI2aqcaerFdVZT54wuUCFSNCeLP4APYSYflZCfpzaTJL2VM2R+GPuTOjUR4k8cg4DnWjq5fCSC1
Y76pJLubUfkdK75+ZeDAeDAzGcTU9YEtPLkD5qj2RZGqUyMu97Wy4XmR+0iuZndL+XXkbTlPKUeI
IzjmGqm+dCuaOz78XRl014Xdmuww1CW1VuqDmAkg7tzOaS+zbZVNSwy6YbonI5YMgcmv7h1vGb/o
IUhNbco2kGs77oePGPcvEa+Jbo8B8sK2noGhbSdfYSo3gbm3ymBeOwWZ8m0tg7V2cvdh0SbaLFOM
DNkTbUP7OV6MquMxbMpw4xjINQUbOSuZsFge1XZyN2ENPMW8Do/EX8/PdIYFZu+hx8ZTdI79RSBa
vKMSIEcv19kd0fGZ59QHcyGFZaT27afZuhAFbZf8IPmD6LF8YycWLXNIzXQy/0SuerUVvkxcCU+C
2u3ZbYtml0Jlv2QphytCvMb7WU75ThK2HW0R69tfXTYXm7aISFaeiRH1VmM6mtPYtDRVYSEvVEiT
pm9uPBCG0FYA0zgSuEQSxyJDPBHvjQuXjKV5G/knsh+Sypjnrq2Dh64Nyp09EQbatIIztRDylCS+
tyGLh0No1LPFYBBe2gtFV+huVaMiVu/tiVicZJjL1RJOATN1AMJvNjn6LDPBvVsVWcqgD2ysB6Gn
cJtrdx5GPDiEjXJoeOXBXoAqWpNrXRO84t+T0TqLbUiqzp7ch+4A4Qzarc13fmnCCNle5viqCia5
DYqUp9DnBDlVwg6eCWpngqktTeYvicf1D8cq3S9/gai6TgwbVxQ1qF4ii7MtGVsW+eE6eTYum2kD
6KqPVLZ+setHY0qCb4H6sXs/cVm5lTIvttZ1ta5URenMa5xk5FMGPZncBdtEWxa62BldqnCq74kO
0M01IXLiNCTLSPAz+KkRuCwKIjZQnBPVINJ9ZgwbweT4BebazyJ72kuLbxdCRhDdDHWQX9n1oL/8
lPaC7MAyPZnBjT/1MHQbH4DeW1awF7ipPLbJV0JEw7U16uGK68Wm/S2F1kA6snqt2bvYDJItAkSB
2bdJ/QVXRqKbKHmtW+0EtyzZxi/zUqTHDgn2E8a9/Rwvrvc1DU6wgYCU3ERxXO7ipB7v+DbrxzyV
XG956NBNZCbdDBMZwR1pL5d9myXax4LQ7ETlrBrnvn/TTaS1EJGXvzQMJ7bd4BdnKWzn1XRF9MP3
YYcOATRHYhCdvCKbUy09McXaP/uiRJKNPKU+pV0HeyKWs7tigYXrESaw1Vl0ZiSx/BxDyzo5Fpzw
JQr0xvPGZktqH2d5HU7hIe7a/JNg1vzNAz7OJ4hHWFHxiIKBSCziBqC7axExTfD8TEmXpfuxTi/A
9Sn+qQND6rsoiHEPAnmeSPncWkNL6JkZfmnUCS4MMmlWxHKysWY81DQO4gc1c6oM3nIUdZFsOg+e
ejhNDRJf+lpGM89M9DqyfFNizD8MJf8HgXz9tgimjaH13opeEn6W53Ab0YTTKiZy/jLLV1bADxhg
UtT9XdFnJ1H51Woox/aCxiX2TOtiM4zcLSVNyMaUXMxdpAYSrCxF6Vc/Fz0pqb042HmIWjcE90Fd
PzBktTFU5e62J/dvS+YboijlVqLr947w//vLMnAppzMtw7aDx0gRV325w/wmXfuxnPlQsqZ+LolU
Vtk5Gt2zJQby+YjFCABpWyn9b6a/Azs9qKFBAUIhZnI/LHRQY1yx2F+Y/jSYlFB3dZBBmp8BTAGN
izJKV2kgdLS8dpD3mEwUg3udi/d6OA2leDFJskGYYX5Gdijrk2AIouo9SKNt3Lpn3SMvTrYfnjrL
EP8Z7hkQ7HsWJf1h3nMkqT1s1GdUQmKPNV2n4Rp2bkXeivVUUJwzYPF5i5f9PCd4GFNz3fYwvYRk
UIGEOvzwPH+pd3+ZCTrBH4bBv0fOqKmTdR/4yYGUM0hageP2rzGLR9tgbKJnT5nsxrYayvWi0/1D
nSjCt3Wsm88yLZfHpm7hXAcXQCChP469MlHr7LO6mNwVeEQAS0SBNud8TITc9NkcNDubiu46x17i
7tiLbAvYCwKKCj1+eyK/oINmKIf+V5SWs792CxDcK0zz6Z3XErFdBY19HKI0ISm6LOmIktZlsFYt
w/ReTqV8lGWRvZBq5SvWUaaQa5ScyqNb9NN29pm80HJ7D5FxrXvOTF5gUat1WmXJL626ctvZEwGU
1EDiticHtYG0ENXdpm+d+n2Snckoiyxh4Zy2uXw8y3qCxza7cBN7IlRsNTxXVUNOdZA6T63ylvPc
6+a2yizYttCYUX314gh3jSg8nKrAr6mmm+SaD9GTP4iOyvqYJcGoX/5oiSHmR+1XUMfKyUy/Zo+5
LFiIugpWuT8PBzIwWwiSMbheW7fO9wJuuEFR7/prH5XudrJL57UNyLONaxp1ypGwYUohIv0pTGqf
CpwqP8Imrl6DuSjvnc5x9qFftcG6bybv7LnzJeKwtd8lWbZbz3XcfWRideNmtUNwseO058gJGFtd
gInETKEX5+rKjcv4O8P6x3SqGoK7ZO66585z5hdrdl+oUeOjYJqLlhlk2Wcl2RzWTjg/SBJaz4Ep
uVHqOBiPNgi27RQ77nvJKLwEMFBFT+PsewAnisZ9DHOj7sJa5zVHUdfwBeOAu2raEVk8Dh3IowXQ
v1U8Ze11Ps/lUdWZcxsRC7kzGbAIYM82PAPj2yLdFGBNlxUomXy3RDFYcgmXNHJZhDyo0aIH8KOO
oX+SvnahE3IaS5yTK5ea9dKeh+1L1MvuI4FMk14Be3cU8nnPSDYQnZev6PiDYgd9kyMo9dktGrtQ
JYc0dr2z4zRss/S9FT37I0rHLrJ1dC2dPLs3TspF73tz0q7FDPRjI12yBldRMYNddbXkUipz01x1
tu2DuBxURxT8oogekMZaeTP94obnSb2oVi186PaSq67zuTrEuq3adZxOxE63kX4DVOsdwWNETHun
vCFpkbpp1UxheI51BwUKnftiso1PNVOtU1J72VGmhUOKodt17lqYRvWHPomAiLJ3nN8EEFePadRX
H96wMAcwPBA7XWiQhvHkzF+STuCFjZKKqBX/4qGamk3SlfIL6YLg9HRyMofQY+M8MwxvP4DQuvHG
FnF1TzxL+unZTkTy7iUS2u+CBTafGwA9Y/+2WaocQZGyXGaz+mR7x/2otEbFj82y7BtKuIOHwijW
Q9aqW9NP+VNn6+XF1YjPZKW2P6YQSwwE2vZFLkWX0A2zmwBohSsMyS4tklXe0KzTk0hvMzBQPYhF
23Lbo3OFzKCK5Kex+no3216960xsj8CLbQtuSiOXVzkm/XdP/ikokgFgCSHGzfhLwGw60ios3Mm6
JMaUV3tdzNwhZnGHn2VQz68er8irtiJxa5KqvxaJG74SuTZ9K/T6XTP0lr+mYLVvAqUChq/zYu3H
voq/+1h2JEwxDXhvp1JhqOwydxtMUfgMjLg9NNoyd2Hf5SeRl+p1GbS5HUvfgxAF4nkTMBB+VEPo
kV1eyu69cJm4XQruYwf24JLDxjRXTWlwedJjAVmsBGmxir1Qn0ors/MjK7nk9EgZw3cNrHk6hSac
18z3iAafifBhUDsvGSg7VT17pp0xVscco1mTP6eTBuIp506/RGphDFNFUXEYxbycrNFJ6rWUIdie
qr6om3lCGCdNdw/pJqjydtolrsKIMNbGclZoDW2z6mzy7VdEg5avEJOH+JATkkR6V177z004ycOS
BOW38kIwJnxXKCLdiJQSzGV752cme5VJvnyGUYD2pArOgipPxrf2wkhNFnvWQLWj6Tkhi+wa3Fb5
tTDefJC6L67DHJEX/R0c/XZQaXMTVUaf5ejT8SCej7Cc1WjGTeOFA6O4CRExguB14R8tPdmlxcRv
teNXWa7oq/xr6Q/LTpdJdMViVvETCgS0aauwmpPq4hnvbMeNvInQb/eF5FOujN0wkI/6ZqsK0T0a
vykLPn6LWOPDK13De3XuMpfBEHeEe1sgUtNmt2yxZKWmxif2tCLrwTP32LOtD6Kf3EMLqHazLJli
FN8sN0rV7KIQTXxX6BIpWFhgd81cIHgm+uzbRPQvJWqDX2T5TuGHPME1kbdpMYD5HRArkg7s+4p7
2axRg8SPvMZxao+z0ltq8mFvS1aU1jheXfAm6Zid0Rg72hwlUcL70mw6XxVkZ7c8jK5URK26zSby
Pf8qDyW3im+q59CfunnXYqtIIOVg/u57GZe3ESQeufKbKI5WYJr954r+J9rgh+FE9BvGXbbNTbli
IrC8S33pSL2EzGwIDSmI7TxkIDeFUXpbaeFv8oVZHThxuuTKrpwfhaqKmzISOGyoVjC24Ixw1yVS
CVqlJZIH0wOc5ZelP5wuxnTh51174wwWRBIlQQPVKSMp48GN4IxR7Y0qB1aO+ogA0XUeNf6D7sJ4
ay32ct8iLcBmqDQFkvRqOCeWGz3Hai6eRkz1WFg9pfFgpcVzQ+j51p5Fw+tWtQ9DPeq7VKjxavZz
ZrF23M63vS3ESzMbYtjjVpwmY83boYqCjzbk+IcPxxZGzRsIlSFiBqz4/mSuNPo7GSKw2PgHzHa8
m2oiqLgBaigflbWuqPixowQdhipv3PVzTWizm4evfTa6j02p2sdQFnB1pSV/FJWX7axWVnt/arOt
ypiqq957H2eJCpogBm1YQQZSmhII9eC7RJbHs1uv2z62wb1bmbNqQygPqzp3+3KTMoRd8fPD28Wz
xV3jyzreo/vAANLuZChbfX4z6FWdvOXZMWaTlk6/nMsgG561n3b90wyleQR3YS0B2plJ38ogdt6j
WvpPAh+bXCVWF7tgVrVL1LFnpQiQTFlHCACTDWiFkvSoZYHtawgnw0Lw2DUfZeCKiqDgQO+TvjGf
hikm2koZ6XLNbcp2mcHmdFkQtDnGh3kQj31sdUzrY/SHZ1EtkzoMrhU6q3lmhRwhoYdk3vUXlKj7
WCZJszHJ0CPBh6N1nYHL2w2K0T00yIoIumVpqYymGbNVaObkdaBc3kVyENhDBL0b1sr1zDxi26p6
2naBdA4WvGt4y/BifvVBjKWHT3XQF+QlgzHvmE7ddIGU2x+pJof9go56KGc9PjecwPugbeW149SB
2vaWm/3IHV3cMuGsX6KmWl7JdU2OU2xnV17Q6CMQPpTztLAvdjvg4TZ3y5U71cNHXTv5fZwGLzXe
pVeOSHNE3RTrvORSKr2yeIdOvNwU9TjvuLajp7qLrSur0+VpbP3sYC3YrwKtCJ3vWhUeon6QR7eR
8TOOhPDZ5qLjvCDyXPP87pKpH/P17KEdItXHx5gvaDv3NaKCTyyKRnc3833sanxfmSkXUAkctZi1
ksXBbTAF33PPiZBOcfkNfAu3zTT3Xrl1eht11/fGU2/l2TarJdNcUCrY48rI5rRIVNPdFVgfaDYa
7W3LLqzu56ZTJHl7or5qrCI5CAv4DsKiYHe9LLS+WoSUYC2S/qaul/KANxErFh1F4YDcxiRP9Pv0
NMClumVqGp1MP7LcCyRDPQCF5yXwhgo4ULc8L4mX/RDJZD3l0Bn2zIA76DtkGj90mpXTyOqdcyma
+qoX9sD40+/WY9VCkBEoqJzWEVY0roZjODbdPTMDkm7zJf2K24Y7LhnhoGj0rUE4WGAjtgkmwvhx
TaaoVrbrCSLoAfnkQ8R9yenQnSvThbhS5rC68aY83+nIBdY19A1RMh2rREmnqtuG+Y+1Anvon8hZ
HrE0lpW4boWdPPid456ckbFuzoju5OWJvEXhyjchZ2gJjvyoyAZ61J4uGNwmDFpXRCmMd/EyQFYr
eqwULp3OEZpF9Z2Mro2dc06/hKmyV27sKiamA6QxFYdzkCMtyChjBU8nnl66PhgPYyiTEziG9GHq
e3adCvaA8c9jz8jWoGmcAClTBMzIbRgJSVS8jVqog8gLoHEdloDV0vqg4P20qCy02UFA3Y5l+O5M
wr+OA9Lcu2FqD0U0VT1jp7qEPgelct8MkX6aGqfe9V7jvDS+yPe0//O2xbp4QEKqP2Yi2ahlk4qV
ex5QhsidaQb++jq45XIdzszLw591LJxDiDNJXDFmnxokszT5SoIEAo2XufFVkE/ZOSVX96imXn+G
gRY/wzidt8y0yjV56oymqK8KoinRh67HKpN4QprwEDiV3JEJFD0qmZTPNYUdNwuuNYxlFbslAuOJ
0y7phvtLH1yelndOevtrEpXzlab02MuQuWvkojggJLiMdi6r0k9M9ovbqExm4NgNY9c1a/j2uuhE
sEVVyI781OZaNoF1xcOg8M+pZhUrXMRKMqPkmeoAqgQBsxjsciqGDL9GvATJaPJweq5tkd3VCE4b
nfn1NVNyEj2Yt+3Y/LSvejrLUxD7vIutG74HcuqqTe4bHa78OsGS2acoLdDl7CLflFz0MQ00bBJH
O+NNM8ok3ilZlechW+Zxa2LDO9RAshmKKdkmVNsPSbZ0uwq+6V3UFsspp268bno1nmuL9m50Q/1D
L/kFDe2whuPIdO2Rc7hvksRe58KLtmHiFmucBTODy2rZy3mM9w46MvIuZGC5KkipPpLCz9C7s+MM
Q6clW5wSQZgzJRFjurcyXxyHOsZH64/0oCyvX8VpWm0gQEwPJsQYlkx4nOIIzd0pRnXwMz1dz8Ho
QucZQOwV9RCe+jZJkPP9gP9xapITgVx0vH4U7ecy8u5Er8FCSAfXDU1eflNkmXUfd/ANaoDhxyKb
IJE6nrz1vLT58hiAmmt3UPI2nP2OOAGn8V+y3nRvrm3LnyO0ld2ow+LE6Y3P27XHqlslA0PSHZGg
i14Duk8+zdxaMa7UOj1l8+Tt60bDEnK5NSenlW+5f0k4Av+I5qFywS/Oq+T8TaD/cGP3ujii1/MG
5aEX+itSstWDlVGztsUUFgfya5aNTs3wQPeBDwQY1rTN3HDZ0VOOuKuX4ApcmYAlPYdX4LXGt2oR
8T3VTrdb0lBsuhFe2NI1yQ+YYzAnGxuSvI68jDs2Uc+TF7Hr3xb6u8k6Oa9dx3Nv3NDk/bofGvfE
wmL5Cs2rODgdQ7/YNhJLGwsDqzIFRVnopbqzR7+Yt7pp5E1hj1yagRTnIQnqve9b/bGj6hqRacLu
ll3B5ZZVBntDVPP0rFmjCtezMuGZQRXoeQE5KgtKhcmiEgFbYjAtS7HEPQQ2n4SPjhB9BiAT5hnG
WiWe+cnqhn7lMLZej8FS4JhzylfOQOt2REE7tn2h7jwqiLfUbjqwEO1yr2AEb900Ch67RotxY9fK
WVMa+M9hmSKyxsbPTmWdjc2GxB0XndmD1ds2Dm6Fytpmy+Ldc8N4D236jx0E/NeryySh3yy0c2sM
igAoELvsXZ8hZ8MXgrUspuKUN5a51xfsqtL4xFJ8XKd8Kuy1xyF5GaJwiCy5/YCNJH9gKqW/4sK4
p7rWy2eGqxvT9rR4j+jgEdbpYd5GxWivknpePqkmL3OCcNwyg3C3wDnajbYEdBK/VBsztATk8Axf
DQkjVCa3cj0yXN8WNbZZq2mh5M6ds9xk7Dq8CM7BZD33ZbrXzgRjrGn6W5b5pjsyj5ZtAzlwXKm6
ou7K0IP9ZFBbYTEi46PAV8mCsduEmclvGuHHHPIqe5iISgbw4bvpS6cm9PKkQ65nQg6iNPJnajKl
n7Qx401O2hHa1IB9tHDpnxkhIwUV8bJNpsyoQ1oizrGFkGdPIWCtT8lOzznCMppsrJEn9hq5PqLq
NGOw7ioHqXDM3P62jqi614Z7g/c30LvORsUfpzbhcPEtcwrSsFcn4cjA3VSlC+/JcTnMBphAdxCh
+Ls8239OshhDqD/0PbDg9rLXB+jLiQpxACc5HtpR4GHr0fPOKbKnWI9lOL2MmcWILC+lfbabwLtB
443gpPf2Qy67fEtEGTVQ2PNMxjqOianOWiyRla+zd4TGhOe1SRm3wQUO95bknt4w9M9tpJ+xXlde
M+8R/wZxIos6DLZF7gc/p8u0DKNYfJR949yz6TKHt50Q1gaKmm6fnMEX4S6xtYUjzZFOd2YAs6Dx
2Y7048eBRZYPrZdpTwdN0y0nl/WpfrJUh7jX5q+28C+IKl7P+JkAIL/aDJnwUHOzaLjGR41C6IpL
zCavJkNFYvM1qRRdSKbKxBzgVA35pUv3gBjirhivReMla5YSfG9rxVY0nH0rms0hbrg8aWFCGUTx
Ed7mkAuc+xY+DU+gDY2R5nXM6n9on3Z8XXuYjx5sR5fPUY2usQmaJGSeN2NXWidlisYY9kn9ZdK2
tzZF0swNXxCywlU9MdFZObOY+y1WC4c/3owJWyGJP4t1lhgy0J0QsNVKpiZ6RvfT47oOqMj3vjUV
4xUzEowj8Tga8V6aKjk0Ei8/V/HwhTHeDd6KlIE1wRsV+MUeTE26d3yA02QiDNVyHIbRftRUYhYA
0C4DDSrLfEHTaLiPm6SHhrQ08naJWz9ZIbnqAiVskA+Tl/kf0qMyYMg361vXt/nFL3NImHtRsKii
013T8tC2TOBesG9kGweRcxOM/Xwlo4jehkHVTpFiDgs6EGjmk9t66ABpyr6Rm8vyYFxQw8GFQWQp
H/50hZudMf+SZbu2WeIHJtYpezU8aFfY5eL9xLD7sanmfNfb3hLjBZ26mzpIWv+AmBLjU8dYuzXu
UL+1wdx9I7S2O/iLLhn2SItDzMRn3YlMIxLJDF+mBGnqxxhdK+Etm6aPcyzNPpLZTa6n6VftXmar
fTxavKSFvllKqiBtLWW2amWc7Dnd4FqQzLcf0sV9T8aUDSYGlO9FkmUzduZQXqdR1b93bZfdOrye
D4lKW4Q/VX8vGT6JstfLDkeL3iVOKt44BKtkTYD/uMWanl0ljRppxxjLvLsp6RrL2FXfcomZG9ia
ATr2B5bKKZX8VJ7dWszf7OC53tpppuoZH2ayG+qJdQgMyw+Ni4AbxIW6Qr0ZPrkNRvRRp+Fc4ZeU
XQ3Crz+GMEtOmd/hsxmNX8LBSuzxR5gHbsJNSLhXWrY9notmRsbrWV/+rugBF+mR0InJvVnB9jTo
THZ1QlYIr/DI9GZXmMZ67IqewypS1QCTVrcxYkWCQWCJgAknaYA27C8PbT7W55kQnU8vCmI+pIHp
Og6iU6tay/aq6CaHhaGmQoqJGJ4Voj8ldKC/JGXXFon3chXOSOJdrFS/dlVefoqhkR9+WiZXlSiL
D5A42SeJBe2hBi12sKLIF5s+v2wh/feE80+LlZdtxP/ZUq7KuAToN/f7yW3EIcCzdOjdf+yGOPH/
+0f8aYJ6+e//8yMiL7SjMGjMHuC3BVO3c7cQmpe/jGj/9A/4bVlX9T0rBKOb79NWgEgTDoOudsJl
ES7OX5ZP5Z9+xm87u1Ss9OFZ5BwFdpIDgUwB+oEQ5iGY+/HUsXGpuaWleMXD4B5iy3UevKrOjkus
7HssgnAug645QwZUR54ZGNXGMRO1uZPqPapm+SZnmd1HSxr4G8cHN2kjZsJ0xMq6ckd87ccxwGT0
378P57IG/C8ryMFv68GhaUPPdZk/qdBEiLvSCVjiHzOFo9As8ZcY2TFgSSrqzIYOJz04YTVtjWF1
gQQnq9kszUC9OiV99Y3urV4WwK79CnAcGh5EyAhzL3bpa3aT5NsolLrJIp0/Bh1HERSofJ9op/DX
HIjmQy1MlDaMmpPbYuqzn1mXm3sAqu4ZW0/wFwTSn35/v20pT17R1aPCX+c4i7jDTG2/1dBpfxA5
UYu/rA//YX33d1JFJKrJ8/GF8kt3pk+uzuKnbgSrEbOHcbkkmukvT+OfftBvwQaETPD7Kdzu6ETA
mlHzxcabW7NLAme6rZw8/v+Fdfi/5xfEphwmQTpHIa18X2Psf7CcvHxwHe4Vd/DjrVvK5vG/n8nL
X/ovj6T/2zEE6gVorzf3xxKzEPHSl4T+uQcFEFK0FxQgPu7V//5Rf3gY/Mt//5/jKDbSopJK22MC
4I71NoCu90yFrRfl6vz5v3/GH46830EWJJx5tTfBaMzzpHoaPOmt58FvDv/9t/8Tt/hv39ZvZ149
hyaFzd0f65C+TOVc30Mv3mZlhTt7dtn6qHMMkTT9J2dybczdUbItSwpGl/izo2e7+f3gIy8OzkSP
Qq+xSrSdbFkJTw9zSvjPXz7oH04a/7eDc8S/goSVescMexygYLV0n9ItjLVuRKGewfjOm1CVtN9+
e5HgvFYh35bhFeNwRvt/+RSXVJN/+7p+O++KNHB0SrjfUUEsHPYti33FupF6uqrS3jGsxI/iXlie
85KZi1XPa2LrGSu79Uzhrn6OOCoPmCNI21GdGwJVrGTP4oDVzlvXtbrXQcSGHes4n5/++xP/6RH9
7bxKl6KpBi/hvik6iQaAFfHRpc7ABwef+79/xj+pmv/yrXi/ZcAgYidqbpKSIXXrX2XA+S4L9MWV
NE16NlmR/Qgxa0Ol7qrwlWXK6DYfmJiIuFi2Nc7LJ/KisZ7HqYcxaSoxoi2Rh+wPDbo+pD7mkr88
RX/4Nn7ndqRVSY6Zz9ngE3ByRV7vdaehEXcz+4j//V384Uj1fjvqEisvCUobeJ9GutM0lcE1vpru
vXIvKVsy+1vKw5/+Jb+dcrhhKEinvD+yj9BhGS6W18hZdM4TN6d/qbb+9G+5/Oz/Od5wc+KNSPm2
hjA+BJhqN8p2WA8dWtTR4W8gtj+Esni/1XSjzGRY9i3ntS0k3PmWzUiowNl9MuPizEvnsoKIheH/
yDuvHcmxLMv+SmPeGaC45CUHM/1gWrkIcx0vhKeHJ7XW/PpZjMxJeFq6uaET89DAAIUCKiqCpFFc
cc7eayc+zskLb+yZz/g04QPivVF4adNsQ61X7iXlPjaSkCqI8kownYea/sPUWgq0WtRp17bSUMT+
+v0492v1v99TJ0kwUHp+swXSQa3bECESAllTgCmHiHETXJK4x4pFTy8KUXcvvz6tNh3/s0/0ZOBy
EIoaNBSQZIKEGhwj2jfJQOucbjzliLIS8cYqg3LvtiE1ug6toIkXcR2nKSuttqgvYX/PwZTMkwEp
jhBGVWhNt3bQGnurCiW1Rqlp4cwKZEyHKU0WEb3teaqjjWUtmSAwRyOhXlr0nIPliZPRij0pxeI0
aLd4dPQn26UTs6DPg9JdU0ps7wC8904pxE/bMzBt1VrSP1Kg0mKCgjNEHmHH7kkDs4UNtmJ/cOHN
OLNu+UcyiaGqTgsIdhszdT65VRctRvww8yBr1YVwgxIDpFNe+LTPfACnSSVqFvh5EGvjNowUsc8d
wpc11Nxki3tTSB4yr9r1o1VaEK3gowK7MDr+Sjr45DU8DRoJmwotd2tx+I7md15V9RVbiOROD3xj
7snCbOcZqr1lkrdyYwQNxId8tH+YuCMOSOrStRtq7oJJNd2pVJKOMWarpYrm/sXrSH2Oyj7eJTVs
l5Eqp1yii4kf+8DvHwdqEo/TupotsjSzm1TJxtt+lNkSk6a7RjIXXQ21lyK2Ll0XcrvVoZXA023h
KN8ZXWNehbHrrC58jmeGAXEytGYK7lHRtuO2aN30zfXo9SSqrpPbqoymOhMwgn6YiGiXuZagLAsa
/V0YUYCRlyapXkvEp7Vh2msHNSWVHcgNfQqOZ+7kqvrSaEQef32hZ6aAKUz34xRAhDnOIebfrZpp
38PefgBPscoNsagRI1148c9MZcL4+zmq1q16eqAYV/pYbsa60q5RQyVbOZW+vv4Z505xMup6o/St
3K60DULFemVLtVjh4cAD1dTthTt17hQnAyyDNfCirIS+EjX92qmCdgmM1VmVXvJnguH/62Do9Xt2
/Zq8V6fp0f8dI58nRNVf+bf/iHy+fs9f47/lPU9//4+8Z9v+hijJkNLQHKLGsXH/37xnW/2mEvSs
Wrql66pUp6LFn3nPhvpNGAawQou/4Fj6RC38M+9Zt74ZwjZU27Qo0+tC/y/FPaNA/WTClVKYJwu0
UEkGD39FuZGxWX6vqOfdoCtIth2ARCw7FKNpUdSkxs862WqPfQNKY6GX2DzVKDUQT6nUPd2SSPjA
H3Av0CBYoYAvDkkSAHswh+i3zmjYTUSUQWb0fdv32EenotZAkjLo7ouuGAEjq1K+pbiiNoUbVtd+
1iKvTWr9SYgkuxKagWCqAQVu45y+G2MW5N6oqe8RfZYFIWhlOSvViKE4C6LvDu6pXYkL5Drsskl0
lBfo25LSjG8d8rbfUpMeQJgQcDWaffiih1FpLhF3WYuuTmgFMcmrszSwoGzYbNp2ZmqIXQpOYWeh
v9mnMJ6eOl+LHwo9A1dVdw62D0HnSC74AdTti1i2R33sRYyM0Fde2F9k/ayKNS6mpHeyGc0GByDN
Hu264Z8d7RHv8izRTe+hSWQMYior2ScK3xh/tFld75MEccosjpPg2ZUROitVWNhGCqx1AdalJ6PX
4TigbBgOoUian3T91QPCxjGb4xPRMfR5AzIZXbnFIK6hGxztJ3pdxY8BSekEjwgFdWxNjU3EOz2d
hpxJDa+vkP2q1Qb9RcgB+liTVfXCbjL1h+eg7p3pGYoIMB75scWqdtvGKkKHoe4jAOQtY9jSSmIp
MSjUMKFloTk60CuN8rhZJtprweoc6pbnsGoT7eTB17v4CRB+c4zqtPzummyOZ6NmVmhfIqNeluiK
FwHlxGiGDxEictmWh1wo6DmUnhbBJCpjmyqzaLJSusNOOpm3jjXRZcvYMDJt5cMEyOde4IN8Uco2
roFhgxeKHMd5TiRi6aAu5HtBIShC4DpkxVxDUestXGFNckF7kvi3Y6/+njFwSgjnjrV2NcO4CSct
fm+n9LWG2ITti6XaXcsG5a0VwQWYD3knfytoMD4H/KurEMTVb1HnZt7MCczkStL7odUImQTdUyKC
vSFKPPfSxTo3p88y7GsvUJhmVQ1eR2PGYg4hJkeQZshtmZdlPo8H+FcJ2Tf7HiUNcLU0jEc44wYr
Qj8aulVsFO1T5PlKtiomPSleRQ8x1WhZ3s/A0ApYHrq61OrBz1ZsCAssBqUuVCCAqnhCySsHxBus
TOaRFwqBI8QA/OOUTZSv8HjbS9buzYvNk9ikimhHRGY9YC4RgjT3CzAiHXgO7TvAWEwQQV/clJ1p
3sdhFiwc7C7Bvi4T57p3hcjROZQdKsUeDM9K2p7mssLv6t9lqWOuoCsmQWQ42EnijrbtWmkcyk15
N2bIb1HesThTUv6mSpLVT1YibboSfaCtslr2907rk0xb0RPZMnEjSQ1Sy3mKA7uodlFph808aE3n
uzWGJQpUhuZwnqMoRQLZItufB3HmIALKnIHeS0u70Lay5MYwKQXTD8fTjtw06Go68mj6C0IyVbwo
hvEapFH3kEZN+ZKhHYXMZsKdsaQ9QKrRraOZ5eFdkjRmh6sA5GHuFTih/ahdja2CwqdKemunmSqe
denr03BmIpBQCxGBWlOyAPKVYkfLsRwDHzmO1LyZjXh5i8GKSzLLjh1BYWblvaan2TvSvPK5Nmz7
u2d4xj5MPftNxEnyiE0wfWObk2GvQ8w2zj1DSSy8HFi5C5SX2QKUiN6vgqIdtVmbtP3BMqWSrpGk
NPSF3cmMjtQZ9VBja3DlQrTZiNK8cXzTkrZVoCVJ8UQ8nYbVjjCSGdOivGHmUGkFG9Fzia9qAyTL
g/HltwARTNRcr4Vl5gSro/Dzt4NU+leP1uQkIMg1XNm6hrlGi4Ma/oA0y3Rum7hS3GgCT4SZ3VZQ
qlqMHtlYtfsmbCt08B7xcqsEyRGoQbxZ/mKE4ItOIXap3GVFjoSuD8NjYMekvddTfcftHeVg0orH
GJDiq8TxXkhGBpm78dITvEvYG0A+5pFlKGujwVyN6TaBSDIYTdqUMzsUbQ9DTDCQZmyZnhuzyn6Y
yPmXrdSIfU3KEtyYEj0VcYObkTd5Wde+/E1Nx+rV6x3jBTpEtrZ8A+0HCFJgAmZW26+x47R3mlYC
gfHxfyNMlhV+xtIZHAFQbrTKmR5U5ksqMir0dcNY0SWVks+QV7u/hQN9nGs66ei1RrXsf6L/4guq
E/IdZ60+vms5qQ549ZN+lUAeW0XIyX4fLEW9og+a3RdGbyxVNRgIt0hUKJVwFrFwuPakZ9OGq9JN
s1ezEmM7q6ygvBtrRpmFw956MXJLFqYjDcBFSouroc8t6w2VkkQebgntFiXs5HpDF1Cv4rHJjgS+
yCfPaTCJq/Qc2fHReves4WEMi/y3Ih1RaU2O6nXoUNyjHhJ1SPlUB+Im4st8FrV2wd8o/VRHfOTa
y0Jq/RIY5rhLeA3kTIl6Ioxyq1i3nvBvlH6w7nwTyYRVDCpYv0xLZq5jJa8hOdBb2Y39vqwhEmSG
B0WtHrW7Xg9BKPLTwR02wUFg9btKal+50Tv0AmhQmhCCpZL/HEQZLMBWaIvUKvVuVpehd2Vagb7r
Yi+6ljJQjzIkQHbe4RvcumNqYFLJcjegf0yPdTaMRrHMihGAiVImzx4l8K1GqOq6snN9W9Mr3pj0
H3eBtCyQijEfcqm6ar9UZNZf4QrP9bmrl1hfPOa1Hn512rz5YsBiINtmrkLwuBGIVh8EHnCbZZRW
/t7pI0zHNrW1eRJU49qoTDglpu0pP1RNkU9NiDu5LwTb21Qvw/kYOcY2KZx2zwRjbUxVEeOi8no8
AiiA+yvTT4MU0arQDsid65VPjRmPrQd0oLGDH4NfK+/EcEMEMtReWftgmNgcwedGiRYYi8GizG9G
4Xht5j7wMoGrboaAXof9p/XfM62JlyIts+sMu95N6SHCySoA6VAQkWvpQ7+UIh9XcaNFV7SZskkq
VR24J+oBNJW9RWzrLwQy5QT/mewWhj+h9GMxrGjj56smw29AR9Q52DHiSHCVHf0oikDzPK/wc2om
7xsl9BT9SaK3ZnFskW6+ENMrr63WbbaCJdyct8E5ZvaYUmdrGvOWhOARQ1bko52rHR9kAVb2m07L
xJ5yTvniOG457KIKA8EmAJADMC7L0u8hksT0CTic/4iks6hWGSTI3z3Ur2sNnfVGzYahXfhaHrnr
ttYiFeKf44MmE2X7qJu0VVzHBV+MVArv7ohNDJe73pu3ncyxVhl5xKSiW0Xgb+Kkzhn6WOZjsELF
lS7FmCebTujJoaU5PI8yFMgzxVbUDQ6eaj/EtX2PXCw6Bj775iLWmjmLZG9bAN64cjJkSzOtLgxI
r7ndPuZu0W57sAUrLzCnbl8d+N+JUikKjGS1gN1qKXK6ivjW7XzjdqgDBkYSPF3vIBDUoHELelSY
dgdai5IDzDbARUxhBBbgj2nKAuijXeOV8ivZLBocecdQLfAxg1MoNsxMVPkDeBMGALf6N3T1SfDT
FK7UlzzcCg+M49X9jNfEgbGrDy2y16AzH5u8Mp+Y1dEPKpiIgPI0TJBuBaNLVapDg5HotcIcuWvL
wZg3qVYIll9l9Z6VCe1fUEsrpK0Jxl9LPIBgjY7Ee+B2xnYAvMxzYvEMtLHb+mgmrwo5sVc8W7np
eEP3QJIMMH+ttwJY6iH7Dgv5gtyrDsDLaOBtRTC6G7qYqXoLYq9Sj0UJZNYJM15DWbdrF6zMjkCv
UkcsQjeyDV18zgTHE9cSZd5dBBPFJcotte5HxGkP/kQuAstB+m7BwhZrImFms1bhwbdlZc6VoFcy
1sFR9YCrCjRN1efxs2Ma4jjUmfJUumO0DNIEdY9X1ctCmBVfOWq8RWJYw1OZpMkBgTKANPASyDJl
kSyS2FDnLZ/GYahG1181Qhgvqm87T2OUumvNqKYpuYyso5fpVJEdVFz5DMZFsEaxMBTzyMpoHTbm
SGyjI8J7DYbKlmVEsDVNzd1WSY2iSZF9s5AY8UH3hoiRiMK6SV1EqA5S0sVA2fd7pXfV/QAWhSJw
nTDJDSTEG9AHn/t8zLaJwbsxD7XWvka/js8OHBCI6ByMdzuP6CJcBSLv0NQCqsKA4eWbrKCwCXlP
EJ08jWozFhbiiiHeZbWM2f2+aoTOcn4IJC4/AxxciDjvYLD52qdDH15FeTOi1jZZ7amyvPOAdv6O
m37YyrLofnMVjbUbPqEbhU3Rq5m1KagP04wXRqnhCQ60XN63Wex0C/JFGVJipodXynhUHg0xusss
qZg/VWzK6twAbQGICu/N02CXiNJ9dpVXQ9m2r2ak6d/DWOvpC2i2WFlp2D2De5EA6pglgFxG5Y3v
Zm5yk7eUC+et0iqAfeN+WOMAM2e64vjXksyghR326c7RvWQVBWO1QX8xLrpMjrc4p6qD6HGNqyWj
lmFOm+dfdZv/n0tXUxzE+dLV7Wv5+vYe/8e2il/Tn9XfiljTv/yjiIX0/ZujWqDPVM3SkIT+VcTS
NO0b63nTllKVpsZX/FcRS5Pf2ENLqli2oZlCd+gk/FnE0sxvlmOqqFOFg13HJDDsP//XW/8/vffs
9o8yfHXyv/8jbZLbLEjr6n//j087JdJ2nJPKrMJsnqE/pS1QhtcwJbEFiDeLVVkXImgMlPbWTORW
Z78KWwWqX+jjy/duM0Cb+CmMzYcb9+dlfbwMayqhnjYNpss4qd5CgNSzTg7VLsxVDE6Q+0C7M5E7
SboH98hqgd0bpbKlYgz1wTaRDhWiwgg/Nj+LUH+MRXDtNmE911rtVUjmVk2BRSsrNrdBIpMVLpD7
rhH9PPSHx7gesnk/hhHMuPCoSy87aoKAPzdRd3ETvBCO8Wj0wXZMwmuQn1s/TgR63rLbpHHlbZJS
MZejndVLVs4eYYDju2m7Wyofi3D0bouhAtmdLWkU3xdJcy2TSELW8PtZavcKaEr1pVAopVlkXRn5
oXejeqljhUlj9W4geGGWtfzX0AFh//ruftqSme7uSeEavx0REkXf7pwQLXALpAMYPdbDQD+6NuwI
h01R7hgLC/Vvg1kxcPPDkOPBTOU2m4wpogeiWlXrVnavOmKDeWE221zD4t8Qws7/7jqwZrAJMdWk
HRVQOo6LSPjWLK8ODhvZJX5XD7p72/DHiJvGAphELKx7qdHTaWX7vSjk9uuf+6kAb/q5J/1H7Mgq
ymqn3Q1ud4umZo/ooJ8BWbimnKHOWtHShESESTvdaqDZAPAP4B1RrKpnZl1sEI2vgty7C6cYHUd/
a0AbrkdksTPQx89GBtyH4oG58/w/PobGK8YLj4oS9KcfwmnWTpQ5+PgVFfMhyTpOoO2MsLshlXCN
G/cYANNGQfuIQeiltdRHK6rnTuIvIrKJclnFc1qvk/m9iBdwcsJZ4mgHx6jmjsyO4HBmlCIuaOR+
JZV+8sGeBub4aY57UcL6bRr6uKDpAIys3MY/oqplB9x7b6XJy2Nn97ER3o1l1c5d31OnRdS8zPJD
lmndTLEuJWp91prhkZ/G59S51vW1BbyjTfJZgxPAZDvGxuvCG3XuqZxU+sF1WVCgqTGIIT8UcXGo
ajYYhTXWUCd0QLsyree+atFmF9qacZh53Q9cdPrJnZdU7IBU/8b1apxYMBO8OMIHRmCnjIMXrKl3
ml5tslC+f321TCifjaX2dI8+aDoG8lzgeWXlztTee8xvwnt3khKtAWBdcC9U1C7clk8b/dNdP2kd
moyGQRI0xU7Luq0OVcYqEm6Rt251cLeNue9UOB7sVx3zkrzn7AdyMmG5qYfHK6ZhSx/9Tgz2PkSJ
ynqU3VjVEQIcEPtTDr3yEHmUI4cQcZEJGtY6wnNgeVrWpLcGeC2w7daz2FOfw6KBSlG2vzkZToUE
ldPclHYy//phnBuM7OmV+vA0LBMJhjvY+a7u2pf8l9EucHIGkIZSvum9tkG5yersHsvjAyvQfm4L
IhR0Hzow7NA5882SdVy9qOGeUBiHEGNirbD2XR+8oRs/dkNOPW2qC+WasqwS9ULq169E88++8JNJ
Y7SrovOFUexkXqw8M7uOxIQvhLBsWPel792M0bga1V2hN2vXAmdBCk7Q1ruGMkJjKjelXWzIWpr3
YfGiUNbCw4ESrFtScd0ItX9tiCIZy+AwmOEduhX1wks5NQU/ff1PRn9ooTEJu05BRdpYplj+SZDR
7cNYE+s2RkF77XTQ+4gvcec4z9FCdiQ6WHjHa5cqZtx0JKNrnkXmrA1zCQCiLasGAzccdgIlZ6YL
5iJ1EwPDbAwGMYYKrrsPuDUfDVd7GDLjh6M12ayL4nVTBa9qheTHc8pj6quvlJSyBdSLvZ2wd+7S
9iEnYObrN+3T9FS+xtPUI7eIaposWr6DOTm30mBPbOousZz31qTxnjbXUfnM89ybo7ESZY1J0Vql
cXopBfrcGu40kii16xKpkZnvSH1X52ToJHNGYzCPWuXf5iw6HPzCi9zASF1m6jEyxBsOi3oeNJIO
l2OUa0uQDmAP3iIeTL7p5ie2erw1ptbAEQAMLBKtgf9R8pwIPU4IPai/gxDxVoFe7yWYOSMv90nc
7oWSYiZPfYifvk38tF04eE91eOldtMbhBSxVfx1hXbCMg45eJLjfNGWsFhTHCZ2oSGVhyoqx/avH
jAIjUoLyh+kSK12Y7i1WHDEzMuW6TeuHKJZPRN2/xEF6sO1sI+LskHjGJve9Zd9Z5arwxcvXT/hX
PPsnn+QpXU6qVWdbrd7s1Ek7X3nFfdWKYkE0IJOeoVKuIbNkZZTEQClNDaKnS/UlaG9vwVQdrWwW
KnNYRa8OwN5FkAtk4K4Ho7GudyXz56zsWTh/fa2/5D6fXevJlEnr1Stautc71egOdXLs22vK9bfC
iPdZ0txEQ7R0rPKgJwXSJ8Vf6nhrG3aoIG8QRbGuAdxmAMCFhpH54+/lYL7JsT7CqttnKQYXvOKZ
rc4Bsm1KQNWx8Pil7i7UASQk0TrKfgyWtS2osM0HWR4jS+5pvd+6SbpU9O+xdWhYvXJAM4dFJ1cY
yeeBHy+//vVnn9TJHOyOQ0yXoWUOVhyxNlDA3uHR8JY1oImtZpdy7tqQaDIVTlBm2RBnGMCV0Vk3
uL9eAxi9GxGOIFGhzS4ruiULo7CTpaa3RAwICNbVANzqwsWe2Xz9ghl+mKKUwaaWwhyzC5PI1HEO
Dt4WKstwVUWZfPRiUNLZ9M2pRiNpr7PL8ohOwjXnHbFAJ9XMN/3g1g7C5q5LbGU+kp185bT0CWgi
1igVjGRFPRVCd/X+9SX/koR/9nadrAIGWB+BYjrZjkpuvRgFyBUiv6wNLlANTCcQcsPP6Xqzeib6
LesWbZLaM6sxo1niFQfC6o80IW7McXzFV+LNcpOldB4DuuzhjgH4cUG7wR+bwxqol3Es4xWoM3WG
rY49jYQHV0QIiisteGkc77aGATqHvSdo30bRxtALfVYo6LZin/+jwP5NwxjOal7XwJWH8Gi6rAOn
hSSZk9nCj6jRDPGLXfq3QaetcxqKV67weX09pKnp0iKhQ6FlruKwtUS1pfcWLct2Wuerab+uWuup
jmqW2JJgM2BYNRT9uAM6aRurr+/42Tf6ZB2jFZHVsKPNd9h3uVU524uq6iiwdgk5R9QVvbmHn3Pu
kQq1rEHnEDxR5dCAwfpktDqWZDo9RUP5GAjzEWUlqFhqoK0XWVs47v5iIEX4gk7r02T3aSY8WbqA
PSfVIczjXRTZT4Cgf9Q99x3A5KMozddM92+lYxFfLp8S3b/BSVmv46xkSLRAk40pcpFCD24rdBZD
GBy/voHndkzyZF1iMLb6vUwpcRRacKMN5FKzXtLrO5c4b1+xukdTB4iv54O59DXoJ0GYdpu4UCZU
gS/XjCnmVI81SQ9yx2BdNq534XM6d8NO7Uh6O0g0s2rOlnbs+M4LZ2YaFbSKGHMxy6d+i2AJ/KJ1
g36SrrxTwz6xTHUpE3Z7fdyLGx9py0pBlERtQc3mOS/hhalEOzM+WdNK78P4pBG1Y+eN1u5SEUHz
LGd6LnGJe9Ccm+eyzZYWX3mTipVRQ6DU/O8Xnthncl1eI2v68w/nTcA+anpML8INCMOg9aMmU00s
sPe+a6NrUdeVA2PUlIsIiJQbug9V5QLiRcNupKY9651+PxpMacTaXLikM4vbU+cTD9/sCk3rd7Jt
H4wwxhdXt8Msi/pbF7THjLxz/AFR+k5Ldp8yUtB1uxPUAuahIFfNqJVwCTyMCBzC9pQyfMUQdiH+
/NNE4+l2/XPOU/NG6Ztd46OCoqbj/XBZLJN0oeGWbbMKJ3OhzYiVWAVBu48oldUU2iK2xiUZUvNW
M2h52W2+Gtom2LGe7L7XnhUsUOEczdZYjlb4IiX7O9SqQBjqC0m154a2U/+VC6xFOrXd7MB2P5jA
RJdViNqgBoWWl8mLFtU/Oo/5QQxiJ0T9alKIZC7BN4wk6jqx4B8F+NhFQ/wgGdi0Z3s+g7SnuASA
49I3+pmee7q9J1MehM/RVzqz2ekaWFBHDa+0An5YoKY/jaJBRp95NxDkHvJ4xJyWkXDFZCeRHCI1
5uoKw7wfbaarwkWQxGKs6RZKrtd/yG//S9X/q+ANuFv2e30qS6U8/YY9uCTXpf7P+yzhP6d/5b+h
clVXGYi+KP/7QRzkeZC+Vx9L/7/+1Z+lfwSnFgJWBGa2alliCnHt3quaMrxmfaMjQDPAoaNjImD9
q/Svq98c5nJnEmsw9CB+/av0L75ZGm8khU0Cjf6Qtp6U+r8q/X82lFi2qk/v2YfRrauRADVmMh56
q9uKrn+zJeuGsCEtVQvF1hxie+WO6m8f7s0nFf7PxtLpbCdjuN2Fnhe4znBwA5qedd0egOWDQIK6
A2zsKfetC0bUTzsa05lORm11ANfv8mkcUGYMLEUMW9wRF6BfkWQ3PjiO38KNpMExBKH2nJmG/rum
ieHQdGEypeql6tFWAQbNbA1cxoUpbBoCT5er0zWdbIa8FBdsQH7coWP9jxWHbCm9jKONJUEm/Lsb
fDL69gIiu2frBhHedAZt41nUYzwnjupWSQknIqfpkr9puujPfsxJ1Y+6ZhYR4dYeYGGGbzENyo3S
ajrytty/FkCLl1//ok/H5emunYx40ktKWwZ5R3Ce3z+3hWMuRmoL8ypJWSJlVbsye0Ef3E4yshwH
9ZVucIh5xxL1woiH9rpDWXLvOg7Rz5lvAhBqshi5Rlb3S0dO1Z6eD3AtQBTef33JZ26NenJrqoqW
QdO5wO8M7F74BIF426h2QLhfjZX6+787y8l9UdyhTgGPchaXzGOvbN5kmx8nQDfwHu9Chf/MB6vq
fx8eqrF1CiPiJFmW7FOFvMqsg8XTaaz7CYzUJhrq1z9nujmfvE/TaPtxINImeSdMTnNf0wBF02xX
s8iMFv/u4CerbsZQMO+FZ+2tvDB2fajnRHSBr/r66J9WwKdX9OQuof2CU+Uzmul67by4wouXZu4R
bMTrR3RipKL4sm3F+VHTzyEtquzQa/e9duFN+LQaPp3/5N65WomNVsnaA52fuW37t+iA3jJ12NRJ
B4u4IFchuBI9Kds9wVYOYXMSemNss1xm55YjAyQXqDO7Oe1ras3i++glSx01/mhcMlSfG/tOnkCt
OXWQeNwiFDNFvxtUCFebr2//mUP/crx/mMJQK7ugq6e7r+0cj5DOfS1vvz70mZfylw/6w6HdqIpQ
eDPIZcmdHz975uvXxz0zQvzagX04LtthoNfgFlElQ6+XN5YdL1UFe8B4abt07gzTn384g+f6aP7A
/qFvOY7jzyoI5n31Buj8wrB87s5MD+PD8SVJljbzKxP4cJfBIS8y48LXdO7KpzN+OLJJ4iofaS73
aJhucVzcuTQ86SVA4rUJLfl3D+Bk8AT25llN7+NVUYQ2HwH+pXGEYM5+mfJ6LpzkzOCpnQwL1D1V
6TQuJxmJBGyfGyKezBLmdvmOfWP+9S85s4D7tV3+cLtGssYUGZN7HKX2yisczPUeWt1X8szWSgEN
yrj7+kTnnvjJF2wZCFkBldl7mVvwEaMCQXaOKvtfHV09WYfW5EtaVs7RO+n6a4JiqwU87revD35m
hEAk87dXCmCDPo6llHuzKYH2Fo9GXixFlF5YbJ47/Mlas+1ilK+BK/dITm5ifdjCfPuO5+DCdv/c
4U8+ZdQ6nZ4OHD7NhL/R2wq+T0+m36B61oVd+7lTTH/+4SWqBWRx4nTNfYxs0SN1Fa8Poo3mwsP9
tHZjTXuWvx9fYUcKfJL5l8WJ2ZBow9cNDc16Tor7Xlu3j902uLCP/3T44FQnzzolI6BLPIcVC95v
yBN45gJTkp+gq+G6tO1/89lxmpNnjtZV79Ixtfa4yLWFLpNnJNbo8twjnPi7oTIAqNvlhWno08fD
yU7egKqSrggb09pTw76ucA62CoS5gvjPr7+Pc/fs5PE7kO7pGwVy79UIkuQM/xmpE8+V7C6c4NOx
gx9wMqarTkeUa9/JveOOa1j2x1iFjPL1xZ+7Ocbf362wRC3jBYXcE0qzyMAYbFCuLjVDOut/d4KT
YZwQG6g/lSf3bHm+d4HxgFkAK2GVXFhjn7s5J6s3jA5ki2autdf0BGFYOaUse+GFBv65u3Myag9Z
2HkN5YV9AKiSpAz0cgusZReWXp9OPtI51Sn5RFl3yahY+9AnrKppr3yrJDjRXbRme53D9BLD+796
CKdKI4XQ2JFkPWs/qiYc++K5b8zXsWIs/Pr4Zz4B++R79qvEy0kBs/axJLIvuOkadZn0k3+wuDBi
nHkS9nTmD2Ps2HRGCirU2hMu4swrgwomsCx90bOM+penmE794RT0OTJLbXnYUitfdd01XrSsCO4t
tckvnGG6Hf/YpfHATz5k4ajVOIacIQ6PNAxnE/WSYCQq3WKhE1v67x7GySdN1nquWZ1j7UmemiV5
/jj2NbD4UiMmT7m04jj3U04+68532owgD2uv2INYxACr15ird7gmyZteNop7qSR+7sGffN+QKknN
AGR9CEj7JizJNdaGZ0+xYFG1/fqG/VpSfvZcTj5zz6hrpRFmfHB9tnsSW9kKnEVCUirZFi/Z6HYv
A1nSV7GbtASsO+TsUTwmMQHYaWDfOE5vXLiUzzejRI2czPWVqxKLkVbZoUyNcTlKjwI0LvJonBe5
Ts6TSe56xQ60Rw/bQWbN1h1qHXwswrkiQkrcFm7nIN63i5WLeJT4KN/xcIM0xS0igmRPX0/F9OiW
ZIDKqsDCJpVD3hbVJXLNmUHtHwoWp+1LQibLQ+0bKUITyy8MfOyN8myCJ4hwIqREgeAMIDlIlEBE
L8wzn2qtWCWd8mrkAKvZcxKcyguKRUuyF5bJst1W1+1NvBg3b/FMXWmE8byWM7by7+kafuI8nLtL
2qgXhkHtzMt6CqdJ8MtlupIOe4CnK6bRRbA83mImnNFunmFqWF8ixJw908mIq6E47wGhDPtiGR2t
ebKs5v0smhMFNIdRs1QX5dxefv15nPnUf6lTPoyLKSxg2+y4sXqvgJySt0MYrdC7PFt2vuxqrCBf
n+fzWiXv/slvipgxnAJB5KEsi1VoGjf0e2dGoW8opEwy9BlT6BWQrUXkhzvFuKpx8g+6vnJKUtS6
N4xf64hJmg70pNRNZzaSigvXdubBypPpJwidwG7rID54LT3UWhTmtjeEOISJkl9YDXyqPeMFltO5
P9xnNuyRGpH3d1CdMK+vOzdUPPzeUt1aKR7DReqYxEqLzqivldBvNh10emJXuUGPUeuNVzLW9F2n
kFT59fM4s7I6he801aDAcM8GtjX5nem19/1QPXx96DO385SXE/lqJVuGzX057DvQD7n93AME+Prg
ZxYjp6CcXM3GsZb/h7PzWpIU57bwExEhIewtkJbMLG+6b4g21XgBwkpPf1b2uanmL5KIibmrmYFE
XnvvtT5nCkvrva6+N0ANNSY7ppnY3H7BUsPo/3aUlDlDchO/vrH76qlthvYgILdb2b4X2mZeSQTe
azN0VZ2fTN5T1FN1IHZEerGB2HNY+YAv08zXoTY7IkA+qQ2MufyUiDj/zuMeAE/X7asP2C4U3/Gv
UOfe0wgJgnTYDhHQsAA/8J0Nu4fXyEQE0mCq/bCqAvbfEqSwCYbdPWr94p6Zb11fgzKU1LkZwqaD
PVTwJHmHxhgUtnqgUMO7nVy5eS8tGX///mnOJEYsJoAvMZCCIaCnOOTbyrd9sRmDbpOe4l29sTwQ
9nzUjwZgyN8eAAtdNI+ZMtV1vTXirQllQYxcXFTDyBc79e3H/01pfXEemQdOgdXSNZWbUzj8il/R
M94UQKMW9Jd0H+2+o6LNQ4WSN/iw/PjDjiZ8MY7jCcS5c7u2Fl2H8le/YLYUK8fq9T61pxCGG5sm
jvadpvZwxj/AvxMqSEBF4JyuIxJdmgeTo/g4el359qU3z1ZaUPjMoTXQtuA9+/xQH5xdvO93RZAf
saHvcr8NxmDa0E1/cPZ8U+/GlUCRcT1RfvXN197+NJYI7yXimXjz6KttvwFW/GR6asvwj9xIf/RR
BekDEh5U6BHbazdmAE8+r/Jaj3oFtnpU7OxRu/3L/Z5drF+gJ117BiMvWrk+fJ2WtSFZ+/cXTpm6
Rpqu4w5Mx7vuuUal1Zt1b7/Egzee2juk13/SlajJ36zyV80xWyNQX8nzCGQ4nGXgj7TTN/k+wTkD
9Zf76BSdbL8J4LV3JtsM3ZBttCDaOBt26La9X76tnXMWltp5ELgD7kEKgh+RiW9Rt9PHla9b2CPs
2RIem5BsFZCUnwpxx2C6rQ1/kureHddCggu/e1491zukJalR5idHVIZvFbp1FpqsV6J0S0+f31eo
4wLvXOWnQYB0C6Dcpma9tbL6XG8aX/T7vI7NhBCq7iivToh7ABMFF5ECp0tboBD0znTeowHyd3ft
Grmwks7L0gyQd3FPLqsTCC0gNIILg4IhYB5WvmXh6DqvPkPg1IZ0BP41QuwTcurS0wTWEup/G/X7
9nq1dGqbV5NxKP27Du11KlEc9mOEscpusGpgnyKl7U1Nb94L241OKOAClQXAbUQ3HRZ2VOK/E1EF
uJQov9/+LQuDel48Bhl2YjWmwU8EArzeKO7LKvthcvfeGWGXf/sdf7OiXw2P65j8tEo6ddOYAEFW
p9GfgmLb7HAw3QLdu6VB5TvB5EfeeBh2w06cEUAO4uD2e9l1bH/13tlyhCxtZOgTLsaw8d2Y25/U
63eAHWLR/Ri8t9PpwvwfL0+jl2wINnzde/r9u19Zd5cG6WyxEE3VMQCaKoBx2SnlAy6Qff6AOvLt
7W9bmM5/xSCfmhQsvIiRacpOMTxifugp5duu6o2VxWJpVMwWC6sGrxNDPj/V1kukH0WXgKeWe721
dutdaJ65rXWB6DeNe7yg14BqKVDC58WcIgyrg15wu4UWvmFuSJ2oxq6YwCtGEzTFNPaBQd90AgY9
/20/mPtRD7A5tFrYup/a+NzDnM1puRfp1O+4vjKAlz7h+vdPnUxgrFR1Oj4BtimIQ1CP4rysI/Ab
8TW75oVxZM4OMMK0SGvBaOiqoXlQNgWXsVz59Qubwtx9usWNN6NWmsFepTnUhr2DQuggIfOjE1Lw
qFWuan0zMkiEb3f410Uh9l89/+fmistkSsBSzU64cpyMVg+Ui6ro3Alon+1yxBy6pPA1I97Bm2Ll
G5fG8Wyad1E/cBjoInjD5aVEYXZWdnteabuVT1qIjJmzSCYVWZNUMZ7vnO27+DIFAJlD3gA7I+9X
dpGBvo0Re/TZJtlPKzvC0olxbiMt+zwqIOeUUHR57nvxLT+qKHDu7U37i/2B4LCLUagYxD9XPvHr
RdqcLwWo20xzxxT2MYHblusD7AlgW5XCUhBoFZ9pmFcrA+TrsW7OVwRLIOhjcds8pgibeMha1l7K
p5Vr5dLDZ7efEq5bTazGLEzy2v4FugoMiXBpXXML/nqgIS/y71LQwDOQV1Ynw5h/VMP3HGgrnv65
3QVLz56tAVYvpHa1GTrWnXX1sKvdbQEAGPQzk/Wf5ok5Xwsyu4CSzyUcgKwHwn8W9UWXr7d//VLD
zzZ5cAPBtQGXNiT0jqtzqX7dfu61Zf/38GCas6ndAzqTNDyxjzUgfh1Mnmp+dkcoNHhc11DU6O1/
OirAs+ffrjUjXqRw1J6QCMOtdYyfZUUBvrLJyshc6t7ZZq7qBpaTTh4BuNla9ylkEoh3wiXbH2C9
szKEFhprHkhvEdCRjnuNzJnWI4ymHtKofbRUCpuC5r/UfNjmPE4OJggC/8CUhH30JhDfah9pspJB
WWihuWW7agE3L2vehAlqaeGV5xxKd7rkbK1cZWFnMufhcHhH9O2Qoz5F6H+iqtgnnTg25RCkFYNg
o/ZEOly5wJ3Pzbfbo/frWwyc3f4dVDEEJ2XPsiqEle57ZNFqO14BuE6fwve9DGVlr2xRSz1/nZaf
zigI9MHgDYZMYVckeyOvHuhg674FQl8dwbX19tcszPF5eLYZOaRXjT6FWtUcIqLtcwa7udvPXvqA
2TxXkPTBnC6tQs7T12mK9j1g16hUf9Qqc2WGL71iNsM71JJkdXJdSuCld54qPsJxVeEeBzzyY2Ty
tSzu0jiezfSKimIoTKcMBQUd0/6OKybMrlfWw4WHs1mW0XacHDxKm4cRAOJd9T1JRl/8xy3or6nA
p1EkYyODNa0rw9r61UuIuoCIiNaKoRZGz197nk8PN1g/mTYogkeaxxfuFm8JX61iWJhn7Nrln56d
FTnsUqHjC8vpJQOYdhp+F5AJFekTcerg9ghdavnZXAb9rSNtTsEhNF7ZcF/Jp0y8/LdHz2Zv2kBF
q2ADHjruxTVfovhHu1Zxu/Sr2b8to6lhgumZwcO2jOBRWnvAy6L8+f32D1+YUmw2a+GwCzvtumvC
FvqFoIGOxbfNCA4GlPPArvPt7dcspPlNNpu6xE4ocuBOFTpVcS5zcoDZ1RHo00PfZ6GyYKksUbjg
STitprWzbxtXBI62pv5dasPZhNaiHtYDSFCHGXyB4XjgK6TzaWmvrEtf3y4gc/23izJaC6OAqjqU
qP5A5Fnbszh5k3l2pG4FYz44ZVnjtLndlAvfMlci1a2b9tHIkGu/ijkhX22tPz2KWf7b06/z89M8
HA1bb/qmpein/kfOkx13dN2TXP9v29xcSZTT1Ox7ApODlD6npPQmZ4Ks/rl11kqXl/ri2myfPgDh
tqmqurwK+yYDc5Iq4deVCc5ZClfzfefiPN5nGnuAF025Uqm2MIfmgfJRDpVRlwkul7YBOGubMo8L
WKh0CfFhQ7D2ZQvL77xeugMGCeRd0zhmSt532AcDlZG1xO3Cw/9mKz81G82nAmnmyDra6QjlhWnE
IADEj7cH1dLDZ0tYlKDgihZtFVoSxIGIjW91Hq9Mh4WN428xz6cfDo/zMeeW6Rwd2+UbUw2gRGWD
duQ5pcEEUP2hcMRauenSy2arGE9jAZf+XIWRGJL73OjqQ6tzc9uZALFPOpDELc/F8+1WW3rZbNFC
cbwksnLr0O0KrPxIxvzG3Lfhk8TS1zTigG7jtSv7wMKqMk+rxkQZzC0wuOIURux/KNvCmXRlTVma
H9ep+qmL4DVm6lAWVeEg3hkqTKTrZ1cHq+jjdkMt/fZrA356fm0VPNVaZh5VVfsTfUEJFKjz6cri
vvT061d9ejpWEAvaxKrBec0+GaXcNRWcxidz+n371y9Mjr9VRp+fz+CXHsVRHUaF+9QbzYXJduWq
t/To698/Pbru26TQ4Yt/VGblF/woMPtu/+ilLp3N6Gkc3UxLMFwSDpNsqZ8SfoEM69hH6f72G5aa
fTb6XbNypqLEGwqEypLoW5r0Xm28/aeHzzUbidO7Oc1xlZcYKhK0+Wn8SVbPyQtb0Fy04ai2iJTO
o2NEwH6BHxpQoxmsZbodIH1bocOrmUHy+d8+ZTb4ace0Xk0uKDWJeEgm9tJrYgNR3+724xc6+ir9
/jyEWhcnpvQa9KCAtLC8CWDc40Xj5MX58+03LHQ0uf790yCtqiyKJIFqCtjpuxKmx55dZkeA7dau
LUsvmM2CKTUb+EW5RniFydDy0ABFlpore/+1mb+Ibl0F8J9/fSrauHV7RUO9fuXjBT6wXhM/pgSK
8P94bZkrWUk20rGNKhLWDAIpi5GPuIp/MyBs/9tkngtY23g00rSOjJCJY6F7BUza859i/Hm7f5dG
0GwiM6BhyrgkZTgZvyvjifUuVGt/lLaWZ/66e425QocorssIIJowh6jPqwFBCYrM6bc1MVaqU9jS
K2YbGPSfrDarpgyRK6nubMNIdlWmd4c8s6zAhG21b7ZZeog01jzDpF4Gsi1A14FbUrQrc/j44tBb
BM5AChSrZK3cA8GDVLsQ7PcoC+A/bDfdFEZCngBXIK8qKbufFoU9MbBIRLwM3I0fjcKm72mWR2EB
YtNbC4zezikieqeNrtzmskXBIiz9yTP045iiE3fgY3i7B78e44Y7m6FEjBZoQMIMXQoPYK5dvXaB
Byn93gYEzPhx+y1LjTybprUs4sS2dOg9AKI5tBUrtoKNyQZeUsnm9iv+Ku//d7Yac7fosp/6fqxr
lKwJTRyGdpi2TWbCgi53khjgEDd5qW17kI9K19VjDlJT71vWNBlBjuAcfNfhdxFQKC58wgsosUfe
Sl+MBrhodk3B7O0Sd+e0THwvIXaeQFlpx2+Z7age1o1GVK18x9dTyphLuOTYyLyjFQOb9DHV91YD
VFaDutuX28201BOzNb/IFOM96k/DxIm8evgdwTy744+3H37tzq+6QP93wUymzOyRw8Bgin8o+5jD
auf2g5d+9exsDgtEBNTG0YDA42TLGH71bK8RsbLOf72nQy3y788e3S7nAIIaYZwMga1yj6Ksw23f
xsncI9RDoz+3v2Kheea6pFTall2CPxOWzD3EVfddG9yVll9ooLkQCUaRsCyK8Qll3+3trMP1yB3O
Wt5qm9u/fekFs6NINAkUTuYIYWfOS+4Yns1fY3ik3H74QjrVmKuQMpjNwFKuu0r9UHpn/3Toj3pA
aCJ6Ut0FrgEEMPX0jTR3E9jqTHsDo3Xt1QsL4NyRuOCg2kVck6EBxh3JMOW78jVXcHAk1e+my7cq
bcMCWXk4O/6aHDUGuu4810NyqOxuCyn+LlfsFYzmlSvJwmCca5m4Dc9ZPsZmiIn0wHvYmTNr12fu
haT0LikliGDW8+1mXxqPs/PNQKZ06nNuhpGbhjzmB4caK49eGi76v1NKgLw+Ac1ihCn8zLUMNbbO
j1zTV7SJS302Ww6MrteqyGgQyEoEVu/kPTXTQ8z5TtfTHVKdK1eshaXYma0LIo74CKMqEo4wWUQM
01YPZgLBgHJEtnXystnf7oeFxpprkzjlQ5pokFpGKWrLnOQyKAieo6RZSd0t9PNcOgS7jTwt4Pca
5kPqF2bt6fL37V++0EJzZYljlhk4hHiyLJJdz865vGT2U9Ot6ZkXOnouD+nMFj6suqxDkG3YeewH
TXqidIp3FafsvjBEsSkJEi4rc2/hdfOaw5yoVIGGByI1/PSz6l1rfyowHsUEJ36yJty9Bo6/2CTn
1YRJXRDexTUL9RiILZrwEYXAZeVuapernWEzpDyHJPFdmFd7UWfJNfONBXUCEDr/TsoYvrZMFqUI
wd8D6++iHw2/9YuAaJ7mAywnUQOunYcN2Ube8QnAnUv5Zm3WFraFsWLMloRIZNfUdERCQ0IMCGDT
3iEDyECW/Ty1YuU4vzDU/9agf7pwZvAwsS3iNuHgAg2R6di9x/j+9mBfevZsOSjdoYQ/Rwxp2NVC
L5HRbx1Yv5V9aGHozUVKFa6xtpBRF6YlzFdTeLJW7Em35KEcQeH4b2XBxlwDowtjBEnRMUO4U/pl
T3zg9DzSvN1uILqQw8dY/XeE6cDB2LaGzavpKACWqBG+jzoSHy3HBnTNMeTvsZzIN9hBAt9dAQLE
QZqCazWnMDeFzJJd9ERZOzkgpjXpSvcN4arY7ww57Wo1qMCg2ZhhCdDVPgPl08FJ0ODbNEmcHUaU
cZTADJ3trMyCghnweldl/KPoUrmhLm93gCY6V9mnAzCnq/Pt4MIyXoPR99OERNxWGOa0VRJVeOmA
cq4R6edN5/AO7Ii6PwxTKg8tDueeSEQfCCeawgruARfaCn7QM7hQlZmjjqIBBB6qHLpHf+qeAYBT
AKSZvCMi0z6KrHsFpWn8NtVdvNNQoeqDq6Jvo9G64gmsHEhDYLdOmhRTkJjDsEWIlW3ASsW8BL/q
Ync97KXrLLcvHa3bJ9Tx4cAKle1WlPCP7swKmy4fLjH57ipyiGEBEhAQWeEHWuaBagpVewzUvJND
4z/A+sUXQ6GMOQDjrg2mXrFNZwFeh76NgiTpjSfATasHAPpS6g911wOepo/WjzYG9UnLhvS5yQtR
eUxYqfQiU0wIUCWw3hlIDeacZUygL1saTHgNcOXdvITjaJFZcChV7VU/6wLbdXv0Leyic6fMMTIk
T6NOB5FwaINM0gaGekIehsbUVw4ES6+YDe/MgBrYKQeQVSMJMtxH3ptI/q3cDpYePlsfYeRo5IXT
MWSw7eKJgt18rnDLDWERptaE8l+/Q5/Ho8sCVmCqsmBEn5KPuugy3ynlhXRr9Q9fL5H63/P9p+VX
ialTkiZtaMPn1Ye2zQ0jU18rQfp6jdT/SgU+PZ1TRQVBuim0GTm2gMFZNPnFWut9HOM7/H1lnV8o
idfnOT+hT4NwS6WHE4GPh4eUgPFW4eUfE3PUvsEcuUySD3cmB7IkappfCgrsIAbz6UFLlQEQRad/
gIrX+FpbmU/AQmawrrGH55poVmBA2XAWZMQU5Tn5cPXeRllTC+s6kiF1Lkbma9KG9To42czvdFUB
sQfmwBYXvHxlpf66n+i8IoNqhm3luGCAPi0/hNH8cflaNcDXxxv6N872qZOcONa7HqX3IfL+yR5U
yYvVsmNnA6bcW/tSIYgF6/m0A0bq9rxf+pbr3z+9EGiyFGhZ14X9rcofYahUbzMSieD205dmzOyq
0YL01Vkd0cOmce8UcWHXCR8RQG5vP/7rH6//3Ug//fjKrNDNGdWRB0xK2Lgr6D4q4m5vP/3rI5c+
T4WME2lgQxfRENUXrr6Bx1RQT99AC1w5Ly89fxY7dZxJjx0UkIegsSB6mMQfXZa8A5b5mwAsffsb
FlponqRI64LDNrtvQ0T0fg16ezYjZ+XetbCezLMTOtfjWAGWBJ5rl23cWI53ZpNWiLJOv1BfijtA
jYrKlUvYwkCa229mpQkWOGM0FLV7SQXOXc1gviLLuzYPljpjtjkVVYso8oAr95Qad0I6uInlHyXF
KQgEz2+3O2PpI2Z7lGNYfZsBaXltsRTlPdDqeijw0d9b1mcvt9+x1CuzGQdzC51r1/Gjm2oMrUw4
R5y6EG/NLN1rS0PC3roiKzv619EWnczO9BlNdamLFFuKEtYWfrw4b0HJEwyjpBvISvpnJx7IRjGi
VmRDXzchnac0MGW0CmaXFAFYFcB0/zBY0bah9sqY/vqD6P8YjTkARZjAZ4YafAoNCOg2mRiAWAFq
CI6Fv2DvD5suc2X1Wljr57Fq3Fwz6NyZCq1OgF2Hql0UfotTacbnnJJvSJxA0kuyh75CrP326Fho
vrmKspVxn2smmk+Zj6U5embzqpCOuf3wr9caOldNMsY1nY1Tg3ifHvua3T6A/Ldyqvh6esI2+99t
ytZSQyKvgxrgDhAgW4oeFELHNDe04vLoYvauBcvZ/9+3/jfGQOdZHTg6gT+vahWO1Eo2BVz1XwGE
Mw7c1PPdMGRyk2d5EVr5GH/rUmQea2mX3+Bi5G4gm4IQzxLDuNWM2nzmiIgcGOy04BKp+um7G7fZ
Ia+Ae4X1G/IkoBJTsEqs6QS0NBAbcCgKbbuU50IKd29PZrkdSB49MxDSd+BUpjvY/0OgE1etj+sZ
8NFuFW8z1PGcImDEjw695oX0BHawtHAuHPbKB2mTKvHJ2NevFBaf1M/iNj8XYy8CPpWQiOdS3tey
a1EPZrkdoguGQY+JIcbj0OEUMjgtSN9lo6sLqGzDBVSL4cNxY/oqe6c6DEVKH3s6AgPVjHFheQoq
LGhr8mgPorV9XyZdv69zYBilJeh7x6J6p5c2FLwwGgtU1bqP5kTL1I8si0++Rhwt3sAvtNo4UqYe
CgJy34gSTHlrbJBiAu+jAubo0OFWHIyuLl8ibg8vCZp6l0dd+piKskKZrJHpQW0wlIsbBeARIwj2
vHrCFP4oUHOz40S80kxPL4VZgB8kCp/gqOVNErathdbWlxEc0CBquZ9GiFbHyaFPAMAphuHA+7R+
MfRKbpK6z3xmMOYXVhsFRQFwmt1oP7Vc0zauqpoN+O3PTMM25Qr2qFx7Y/VYiGEkCap7Pn6Yrfgj
iko9EbfO4Z2CG3BMCPF64uQ7J9PPAA6ASlCA61kPT7pycGk2XoibK1iyWSfUXI1eYaEIe8jgs5Cy
bcaKne20D7huw0ZJgntZuE7m5WXxvZ6E4UcCYbOYTL2v4Me6y104EQE66dGatHubIkVMp9w5dQNg
tT4suvU3ySfzOODE7reF7gtJhq1VmNzX6ZR6dprbz7SS2g6U5LspI+Z3Ztf1lquiC6LcLcKmdh0v
Q0X9tZ163GqK0gd63NoVhRj9xGYdD8Y6GTIvnroel2itsFiQag3cc00+bB1ZJccRhmqot7SmQ5OI
AYlPAu4oUMh7Eis9iBJh+W3UFAcy5s0+nurySHglDgwL9wb+6fZD1gzWK+0oiBqd1LVd24rRExXT
91EEmqMQdcVRct60j9hinKAsSxeCuwLWAUIvzrmTDvcOd+FUDuoRKo2hMLwyr+EbCNoqC/gIZnaT
bzSaH6uEvkxTUfljnv+pSqSdWUMBKCIOTr7M+iMrftTa6LvD4YMlEjgzWoNTnON0OuYs3sY4BkI6
T+50xZ+pa/e+kwE3V0m+NwAJ8jo7Apu23JOafzMEP7cDC2QS7YqkuXApw6S0jsh6no0sfkyY+2Oy
0qeOuPd5IotAjBL0MsDB6itjamBIt4s2uWhxf5YRnNZJ/YOU02bi7RMiUSelx++IGu9SBUhVoiVe
wvmxJgRW3i1k6xHdTxNoUWkR1m15gMnKQdRgyDDQxoWZv8Xx5HpUt/wozpDGSLTHItbOk9QPTqQe
Kevu7M56BUFh22cmgjz0gSRyy+3szzhoDymb9lrK7gxbe6oY8L6UROehte81FW0jGt/3NM2D0Yb5
PRzwz6XDjnnB91VcbaMp3ldltBNKtrg6RjWqpCIk9qw6hKj5d8bz7zHNX9LOueSquMf43qgR/0ul
HxRCMmkN5kuGxcqzTK29Osns8LQtTNYufaH/Nu0WYUZb96Yx2UqSW95EROLbdht5WWJ1ntOBc9fl
bkDk+LMm00kzpnPFxZGlALmi6X20wbPuxOdW0dSX3L6fcKgoVfmGUkYcOHPxZkntpTS1d1rX52sh
sJazbWKb36OaXzKTNp7ROR+ljjr9iT7XesE8w8C4tTtnU1fiPnbtt9iUW801T5U5kk0b02+ak4F6
JbXCbzRzCzx8kLpy72gtsldtIAb+CHbhLjM12Hho1p5ozgFnyUtH0ntd1W+mq3BAIeMvy9W4P1jN
RUu7MCHyrSqd1EPtwH0xtvc0cx/y6QcS5PAzaJz7kdNtotf7IStOipuXvIxPljv5cYKvkCXJYYxp
vZRGczYL5yWJ2dm5AusUlqmWA1kkc+PNhR/4Fab222YMZsL6BSAnI6gc84k0/Z9psp5jrBxpaeUg
x0XfXKM+ZQ6SnJYx3lWG84jATWhz/jTyfvKy1tyhvD5MKVh1rHxJNHrvNs5WuRjDTvSO+MNJlfkd
KjvAeiX8PVKIM1jq3hr5mSl+aLADg1LIN41Rbwl+GYAFMBzqxF2kD/spJmECDY5ryjdc5nUfHl27
2kUss2zSX/3Q3EE/cCmjoTjpCccyUfUoIZOmfTGZ3R0tM2m2RsKGsGWq2VpxRPxeFE/t0Lx2aT56
06QuNNEHrF51qKd4mVG8IV7fIO7tdoGetw8mpo9sc77hP+vBYg9OSjH680zfj+BIbFtuuvvJtsG3
gdg7soY4kEX2SoFwPoE1JvcyH8td1kEIUFoywy4AOPHAbOUNuMF4gBScUUv0ZEpcJhgnH1aJkUdi
CF77MgWjyNbvCOueavC0qYbCI9bwZ1Fk0mtHUPN0DGg3Czoz81H39wZXimNkINugapN4di1Sn9nm
TnSC+1SgobUi2yWZetAGAPVS0r0qwo/uWNyJMn7WGHuTMnvucQ0F6GoDb5Ntx1PsbeU3iJ4QFRrL
d1k29wp+gqhQShGbrs+Vsuug6pI4gIEaNNs0O5txs8muRTvgRu8mIz3kCjH2HHb7Y8v3rul82I0Z
YF3Xt0w3ci+r83AwSRKm1wtwrQ6NnV7SnG7yzhp3ekaQHMinu4RjBXKQ7TYiHk5UoTFN9mhweyM0
7QOHvdKPZPNS5+k7VDLPMdO1u56YgIpPSFxppXlv2OU+Zs3JbbDiNgJHPydDFUfTqg130/GIcxc2
9uwlH+W9QNVIWYDRPaUvbepwn8QUDG/tIZ7oNh2BrKjr5nulxIsth52ixX5otG/1WAc4s+AciMvj
xkHA/UjtZs+adpfUYzjFxb6IrTOL7cwzXXEc9THUqfuc98PDQEocOQjoinBHSa8ZUtvrE7aNWkT3
SfECcfkx4508JEkdfS9GbfwtYGLwrRbxtu9liTIgRJt1V7vkmbvjprWNyjiMmvFtqiLkGpo88pWN
ySm4q3yQHvd23KfPSUvKg1MnV3uwMdrSmrONBKjdR1GmeZkIyKsmks8eHIn1IENduqcBu4QDiHPM
W/qkgTt6aDi8XSxp6/dx3Ip7WmfKj3RDhWWGMT9MFhKJLZnA+YuJH40NXHyV/osSp99PBSyOCtaQ
jYk6Yh8usK8RaWxYp7ffdNTlpsDJwslCFEFWjClK7TVQ+yrM9SKLeEBFhxOMhuEFDiS20Lq4gAC+
Jwwch6SyXLgQg2rCUlF7eX2tdKm+wWlQbJCt/xHFzgcZ9AlNJsuNwzUF4A6IzE40YvFHWV9tQ8bT
2NODSLDUGUn/ZrL8FTLNkz1gMrlXH/CeJfeIyY3bsrQSTOzBPtVEYWTV1jfNLZ+5RNUBbgeulxTW
PaMpQ4E3Ze+47qB+hNb5jg4Wuq6XR7PgL0mVKQDfdXxZE3/r63aT18MhK1q/aaoNtdVR9cmmps7e
ctTJLd0NydHXWQRdgFZsVF0EVgvz0L7d5iPmGoI6IPRSHCHbgMXMh32ox63yzwha3AYOJEdzqHeW
lK/mqHauPr6ZVtz5jiZfssE6uT3b9pV10Vx67uFPiqV/5yb0bDvpi11GZoDzXugwgTyUia+RRbXT
eYN0VY9FzinhjdUkBUA+FnnroqT1zOsBJu+KPbVQ68UKgINaAUZNou5GBY1fjv7xm7iIPToObzCM
/+my4oc+QgEdjXKDmjoKq1YAtGHamwXjmFnbCVHWgFqDdYjywfiY2kSDM7cRH+pG6/YyotXObqfu
ILXYDkTrtKGrM+y9ZpPzewJEzMdEAMX2Jfpo65TE2hoOiV9SqzWRLtJ63Azh4b/XnA4QShsJ6yHX
4DAKdjhuYK7a9QRSCRzh9WMp8dE11sCrBxCo56PMdjg3m0+ZXVUXnbn9rjX1Ym+XmkTFWIxFdoAh
cCPjcq+aTu4gzLUav08rK4ALpnhWfREfStNxnvJJApDe5ZPfjdEYFFqvBc6ViOlUOnkxlZE8RcbY
Xhm21XvUKDu0xsJUfgIl+XebjkA4d7rcghdrb4lGIV4uh04/ZF0knoE+604s08nZtino2FzUmF8d
jM5QQHeG0r0LYAgynhEyTzyc9Nhzg+M9cJttvW2kUN9wu7LusOskkTc0AznTIVVHp1eN3+o9uNFQ
/Pm4TkMUxXrthPMsD0wxolIRTAbfooYuPK13zQ3KXxGBym2oE9BexhRPx56jX2MtF0/S6Evdt1Fb
hgzj/1F0XsuRG0sQ/SJEwJtXmHHk0JPi8gXB5e6iG0DDNfzX68ybdKW7msGgq6syszL1ON73UV49
yrq1TmWDbc8Yjg0zUjhaB4uX6Im2ohDxZIVbYtlCnBFfjk8wQs5ZWHKJMLyy5ZshOPeSaemO2YwB
r9PBdTMFGXvFzCZfBqfCZDXnTiZ9qS7l7OUpSUrVUXU2BdTulku9+HVarF6eDIQMJZYO6qNv2P4h
7IzwtDMjHdxl0+zRyCGron5+i9zm22unBX9cabxqiNLEwE73aQ6C7Z6OeicpxPdjjcdz6oWr+7IF
Urx7hVPHRlCNGKMEeexs7ZwVYVc8BLa/ZH3QE1szhx2GPCp8mQd7ekXUZ9M/YYkF3dPcLcUqf9eT
YyRb3XVHSzVVm7YWDOjt1PlPhKjZe1wWC01JUJCVHgiCykkAkcnU2H7sBjyG1ZvzW11lITdGpmgk
qvac2BGr9brUo/dJ66ZczsBEWyC69pNwTHUV1Am9byTcL/lj5OWPa1D87l3jQ0IiZZFdfQnVLAe/
JYrHXLqHulTvzhIc7ZncEbkm/CqnpSF3eB31zKWpmkdDL0T2rNYNwXCX1CMCOHG84NR467fFaxUb
Y3ANjLE/+hhsnttuuGIFlxl94KXjMIR3hVF7tCrO8u0PKFvBKYZEtX770Bhsw9vFvqe2LrkRTXZw
umFKSOJ+a2X0vathSMjfLrLJh35f3YEwySXQCZjKyj1ZfkZzPZDOxI5KuH0PFSdzi7JNL8TXBkAu
iBefomZdTq7WPwSfC/TZq3+Yt531k7p+EOb6RUz3Y8BomORacU6mUSblXFBMG7knW2j8UvO2xPgQ
z4kM5gfbLMZU5sMzhNfJVOyjSYvVZlflj4Ur0lGG55EqCyb/Rnt3l2sMLekeEnq29+bms9Oszh5r
mX9pRx6aVh28us62efkPS+c3c6p+bXpnUuo8gDdJnhjbZ+YnUfCp7v27fjfTHfA4btz80ff3MQ4c
mpt93O/xn2IRa/uugu3U7/Ju7atnP1ie641pvTNuzTgpi+6Aoa+/hk/kRe5xaE7z28QO9ePAXFKw
TjSMdxi1NJkT9mTLM6UbRXgFpAwPtV82D1Zg/2EKMX6PuSbHnA1vDP/cHTnJ1hzQrJvP3H/9BaAW
3eTsB49d3U4n2QqONt81NhobXb3M52e/ln5K2f+ZrfWI0dVZuLQn83baV5FoYltLQ/1dGvPZN/2j
Z/pV3Ew7vbZfYvznwWfJ6K3T4j9zrh/AIi7bPpxWp4cumCeVeab1dzHro7vKw9ZVT6wf75lZ2ltS
y+LBcoVKad+ujcurOFv92YSnTB1XATbOJb7SwxjFYeXlcT7lxKo3rXW0Cs0PYo04WpUyw9loT/aS
wdnqa//QD5WZyD4kSl5gQeRLWhh7N6z9EDld+77lyr0Sgxxkouk/dLDhQBoG1yEIvwrJeXeIEMBL
viHQYfGIs66kF1ukbse602bqRcvX0FYybmEMwJ6QvpVns+zetN99E2vwrfzot7mCHLYDSWg4sHwY
qv9xZ5Ffx8VuE9dzT96sdBJ24aFt3WejMV5xw5zixYWeJSV5j/BZ0D7L+YvX8zNMJ3ugQohay6zr
5dnc3M+pDk71gjFQMs2b86cMt+Vsu74PLigDAqh7N4xVXlHbvd7BTH11Rx3PM6mfBqPcBaHNiKLO
bz48k72doVD5nWQXMs3rdfyvkcjfchob8JfRuLbYnz1w/TWnILfMDGeOagJGmY2JqhWWc7L7hrbi
ZTJdL8krGpkyFPRYZcexmDCSU4PtfljoA/ZMMYIDVYWihWzdvbfJlTnaem3nD15X7W4SFe72U6p6
+qVaFfybDK/8NqOpGRJUKuKur3X3lld5c/LnjpxX8ocfNTHZxyif3TcPRvsK2lVfZ6c00iDw85Mz
97yveEmaRXwbWYkw6c39bd+6iSzl2SZzSRpyS4TAFumwYlKd0rS776vtAWJKb/tHJFuduk6wflZT
X786c6PyhFbSftwLLay4kEZ13xpT/06/AebQ2TnvhzDVt+m0lgt2paqfXRK0sIG8n5116EFDnP6R
cMfhZOrF+Nsw7ieDpyI7bgOzONuLMRytIVy/REuFIhvdyUisdl7r0tBnY3BCfH7sxp3TOS9cUHWP
6NBTFdRTySqM4W0P2sjLLDdHeoy1LodXw8c1kSbsA9ill2mle3XcPFm+NXaozbgNme9szSYRSe61
n3Ibuge+o5n61mDcu0LbS2LIqBoSk/6Lj8TK7EcAlXCwmsF/EEbXj/G4C7shlcFdn9eh2iC57Pyv
roL+Ww2dAOKmD0o9C6moSxbSkc6ULR1/yI1kbbryTrUDsJVWjCP4TrJjQ+8ii4NTTzVpmLjfx8p0
9svEvtld1VreabHyPMHo37qG04AHIFfU73bd1ztbtO6jXssVc+ymuW6j2E8GoWr8tGN4HOpxSptu
ggaqhi2tuOqyfsWwAn80P3Fla92ZgeyTSvjh0dY6urqkyH0Tzcl4U5WNwp5mM4aDoWT73IeQ+ij6
Zj8hz6t6XqKBG3arMOnpdWM/9b1Cw0W5i+u+sdvYz332mqZgYOuj6c7bNBivNHr7UTQ0nItq9nd6
/PATAxbjZcNU7RhEZYEhxajCtBdGccwbYV5GIreOfe2tb7y80afWpnjZy67DQphPcKjstcCpkLyF
Gg+0ciJZxDIIqRuCz3l31lS63QLhxG41ddQm2MIYPPHUQbr/sftF8gBF90I4fMTwtwaJ0JLuTur9
XAXl+lBbA+kH0xKFn0FHpvEut+1iFX3/n9TN8NN1pjy1KAWPQa6Wo9khuGlAFA5L6+/nmjn2txls
jZugWQvPmF+Kk7cU870g1fwk2TZLTGnSNDI4H4WzrvdrwOYXMYnSfrfMafnGraz5zmlg+KsB+U/p
6/l14j92nKstODQjap+4xmDmP1cM4qhDC3TAbKITjmH7f7UU1cXoSf6s0GZgtTnoEflPFVhrfta0
ZC+tA7+ValXKJnZtTei6MeMNHdtr7n0AbS1fKtjew93Zvtu2cv7rVvNvD1OWjsIIg5s2L3o1yzAC
5eoZEZbSWMLD4rkGa1HumlWe0nWaL7r4sxil/GWy2PHYkyL9tvUj9K1Yxt+2KvpD2JZlxlJljf7Q
7km2KMN0nK1byxgFXwSPQxpqo9tkphtEQI+hL+fx1QbBFL/EYEiRibEB2F3V/Br1sgNWumEidQVg
t0Y1SzbrYCQ+YGdWliSbrJ0xibSNGuuMPySbljUPApQqz+s7t761hjBTMaSUwQq4tSaTOQcX3WPy
mjhL0/Mq1hFzVOk85h0VIyFA2C0yc1l3Low6mJy4mOX6mzK4XUPmSrSfE2sm/pCqwRkyzO2XGC8z
Y0u9KtBh0haOdFL+l5jnWj1Ns1afpbO4D2Y9GuwdLM7toNmPRl7To4x6fRJKIU2dd0/5N9IbEtIw
ihddFXNijgMujqp5W7mMT15u/1mREe+h+uyRFSH3BvCLur5Nhto6VmP7tGLMmM/OyQvm+8LZQbIx
udBy+TWvxrFS9Fi5OlGZWS8Mnbd9bXG686sHI+yma9WJ/VgBoyQgGs9GH6m0moNPiLZMS+PO5FvE
uzvJVCxTk0R1++Wu+q/r0kHPuajiuor2dJvyf1Pk1yBCwSFsuiBDq8uQ77Lbr3yTZruOFJM+Xniq
qxpSzxtSvuv6xJ+uY9sW9+bQ39k3Gt3x9iEr/eUpXwW7++aMrtWyUVd4DKrdHB42xz+LKgBRLBob
q3v3K6+8BttBDJpCHdxZoLkMeQbA3Gr+qf2ZyUCAcKk9+iqYABk8ckqpvC1JQpKlRWvkyVZY/3Wq
Jn5+dpGsCkFT3H/MoXshqdxJClihlLP5GzYOe/0IqkOFp9kuMYMKuRmKrpHxvk94zAl2x5W5iNhs
h5+VCxXhTm7EA0UGEAyj0XHAV9mr8vm0GdN7FLTiaLpFBTTnnlVRvaAgvrqFfXX64vfAqlmMX4Z/
YOZP2G29c93ZFLG/6+FQF6Z14tctnnZygJ6covTOlp62kz/0MBobjVPvNM+6EBGR0ERB2cKojoEA
oXUt90mWQaqt2kzw7h9SW9k4GoByEfxa4IPIn+D60Y+5WkGyMmGmu2kfpmgfYnc3L+LGAnO7ZnqL
2gQ62oe71DpVBswsO5t/mNMZ7efdhEJbMPRRwOI44oTxiBOYNj3iqQP/D9FFjzlp9Xf+WkZvRa7x
Ljf7JsZN4yPoVwgStAVlLX+2yPAPpQUJ3mpp4XQ6KSh1jMvqzSiTzoBdbVQbPpITzeZlNF9wqo3m
uC36v/xfqzjq3DKOmM1jvtCU6ZVn2LsTDrDVICmZOwnH0goO2vKMpBOblzjjUpI7ZFzqVfunbTdf
p7AKstIroyvO0eCyXvVYTP57s5XjyWyJHmqa9b+8N+YbuzulUCFeKm2PZeQWPFba2PPYvUmCygB6
J6NOZdbavdmVNEEJcPUg6dTKhLR12oi2ybTdN6jSa9z1veEa2HN0qJhpscog2pYLLHWlipKq9Y1z
awvU3mqF8+jCNYZFvi/3FsLa5K20JztPyCTWZzUY9d3otFMsLHQJpbsHJ1+UX50gTxKm49g5bfPe
d4E4+aqwoUsLL+2GxcZZjZM2RmuULKI75m6O6XTb/OqLjSwrZ9/iPergKzeMjaZhAiZiRZrupP4x
ZV/AVurnUEgMVQ2neSXAYrj4evjNT2TEOggtkBvz1+rqG4gVOEnrtD9+brlpXxprrHX9YlfT+za2
bixhzZJNBG3qdytcvmCxos4nsPSV7Y3Cq5IJnDJzPYfnsQcQu/Qm78xF1Z1r5O0Pg+q9tzef++Le
JlBsBbDlDp+6EnZ6rLLOCY1T7rljVkYd4I+G74db39NZwQ3Y1RplbPT9CjtT3e+kFZ8Luxh/E+rE
xROEZUIpLC9m7jLym7Wf8FI3iQ7X/+jF22S2x4KW2VvSttSPVpvj5t60j325C2AmzlW+C7h7q/OO
tjtec9OSqWO2FseJhld1VsDRNb/phtrrZlTTk2S4SLSF8gXg6UMZHHDX1+NdHi5/OvRpD21Tbsfa
BAZrpwiPerHzbwb/5rVwH+eCNsmxS4d5E/vCeoOt6gfHhPHhp+50x7AwzmPqje2QrCYQiMecSd25
VQi/YFhrzfm4IXohHKv5rXLpk4wVfNlRMN6PkZofaoBRqSqVlsb0L7A73hSfF6shbLW39bkbyNnj
oHF19GNWU1Cgruzmo2khmZVr4Wg0Fu9idq+TvbUJ6n+gadf9u/jN3e7y8Za1eXPG6RDWZHo3CMbM
nBsfMOVdCcTk214ZZG97PzyK337NicZsDz5Nqp+Ovam8wP/Brf6WjQ8s2Bsf3Y7d9KJmOL3V/hNZ
WybHbsmceRXHyu0evJmF/cWcDsbkPZsFq/eLUkldd/LAUridkq9l3PLFIV0sDrlrbf82Z/wn1v2+
xwQkdZtwRCnQOUgT+1FafyHgRyZ1QoZEbLeDjXIwZ7/FWDwr40+wH1tP+4etGRnxVc44v9OSG6y3
HE2/wHvSEiX3qoPJEJkq4bBuMTYspUyxJLLu6TDbOzlNxcGHs34TrdrvZUG6vR4wLAhMs8h05JZn
qxL6O7Dt+d7cl/AivXp83bDfu/QtXRj9U+4UcdUvwWWQU9glug/rr9WZ3L/GNIxj6rfoBQwLL0mI
LV0mng8OpnFHbbkI2c01l/FPwxbHksyBW3xxNobDttQqfy1B9MG5SlmfxtXbv8bmtlo+e3o6R5bd
16kqh+kYdTYbfCzBHFDR/JTCC+4W21Nph28YQUvKvPeVtv+EZd88g3rpLPRLBECDo37D8C6naWvX
bKjCPvPHzTpZoDys3ty2MegKU7Cy6DC6bc4vTJQhKqs8+CyMfiVipa+SfW6Lo9uO4yHYxv24lJ3z
Zx3m/SKHUjzuhp6OwBRYu4zS+UUIlP8jw038mwYHrmVcumxdDPs0rWF7kkbjvq6C2m4GChyvQd8S
s7E3owGbVto7SxeJ0gFGIaG/G5BzeX9q0PZDeqAJwD9CyR49RMBf5jiYHeob0MZ3Mg74RajrFBbD
FpdrS5J924UFueSRSPNA6oOltf2rb7p8TgsdOUk09MuR+Wt/gTOuy/hWLEHY2Ho5OsYwTHgJ7+BT
6+w6ca9blbnmhlBODZOzxabVhbwEsqHlqbfi4jSW92XkwSYT0zO2K9oWtnjGSLziTtXHlXb/RThY
/OMt3WKwZKIKCrCRvGe7J5I2qG69tEkjcqi70r+1IrN5cEI1ffoqF0nt6OUwArm9RVXRHILSQcEn
ZHmN5rB6XemyryGLe5/M4O6pHLRMlBc0x3oJjftNzeUROQL216JNHS5Mp3O1SDtvw5QDzdcjSJQB
9e357mleWvvD730YST1ANl2RF0Q3/HxVlB2ADXUDdfot5oSxE9vo/DxHAZCD3uvMK9f5WDg0ShaQ
RbrYFUdnrERwLggBPLtKdz/G4OpsKycKRW32H3Ywd8+jLewzOzvTB6my61MVAKgHJDMdpnwA2KwA
1pJt6tyjJ1RLnz+LzCf2AfitRT60TP58NrnYWSlxyj/TVqF5d0zrHrMz/abCRaQr72hWbq19atdm
SPU0W3G0jyc9t126+KVKvAqhpMFSe4bQaHulS0SWyGbheBpKCa68FUHiAw48dBUXTNwHjviXKyVO
O1KnNS4CRIueY/KtpLKffEKgQCGK4hBZpXEfbuwqxIUxlm++50+XWcjhGNLwn9d5XBJZIDiSTr88
+OwYHfG+so9yGr1XW+XkKm3VkPne2NDmd8MXwmGLayFSD94m7IzppD5MwMJx6MwlN8+Exg7JUNxb
Rp6iot4h+Pr6FMm9PbioKr4llfJqb8zcHHXyqYA1Di7/zSdkXpoyHGKQvnDNTa09dKk1Rn4aBpI4
qXmv0aOI9QvTvT6JVtZvOzDdVIRulziDAfhUeHgBVIU7eyRCLrTPu2tS1pgzvsO+VPciAtTpNoFX
yMjkiK5vMxKrMKitoT1M2RqJ8NDVa5c0qmRAqCJ53jl1901flC/O6Lo0Mu1+J8s5hFsea7aZ5JZG
YnUfGW80KoBBHVy8mX5FKCzuqjD3k7nbAdiXUUJze7ftAfiiHbuN3+BFVFqxDeKZybl6WJUqo9QP
CpWIalyzsvaW81pOQ8KD57EuS3MEWUPXU1XTMaBe3UVu614msXZHLxjaL6XgHq1hW+4tF31kHIxC
PsqAMd2MvPFsV9H6vunC6VJ/U+oqc3P6vdmll4xbbyV2DdEN2ZfjSDaDiiMSBC++SVnN8G7b6DXs
2kr6OUqdOUhDd+AM59GzwT9YZJOUeUcNt4C5aXGLtroho84fqWr0IqNx7PPyuYzmI69ISsVmCuhn
9KJ1qkf/MhhmVsHNAfbcPO4yFWJ6iP5vL6rUqeZLwfY+pFkW1h56w+5Sz/IQTeBaW3XfC7M/mqWR
0f8Wh3CglVlL5yEaKdSBabDEKensAlU9R4iGM1qhs+E6SOwC+WjnNkdvYdApHBVb7LFWXf0kFjOx
jPm1Et1zvkN4dONT7zCpeEP3EBnDiDBJumdPFXU6qSk8EIf4oNhHuAsoYtkyjNO5hjlOckN8gHoe
KymvVe8tSY4qznHE1XYJvGjN/L95GQ+mEw7pugBpQSNm/BxX1LzFOXfRm+8QgxESOFhc5+TT96L6
TDq3fQ89ZDmLY1gYyOniYFazRTmJKubHKnyvSfp5Kqx5vli9sXC0bPER1o5F1sG89X86gKs7Dx98
D4+4bl3BShABQ3tURCE0vZchWLRimjVcJ8diSka0y7AGXfgTtSarc87epWsQKaTlY9WlyPOCoxME
9WHsCvei3NE523YQJErlxrHks6SFBydp1hV3oULHIizoyLrfiOAN/XA9YXK5JuAa7qHs1+5+KNG4
Ogwv91uvFu7YygGQLas3e9y+Ok8AUt20c6jViXBxpu419Oz1od9RIQztEJ0l7fplnv3topVAQwns
nVkWjfaMed0v+OnpXIQBsnYjqH/Dqd/2Hm8Qii7HIRkG4Zwt9G2gh+520GBlj26o+TLMgHFBuXl3
yy7MeuZpC150m467rH36IZfF59WvRbJJez7anUmL6bMOfcIEq0VUyUwUwy0M8zMR6dafiEP3XEpr
gE/21b2cbKQn/lx913INXlRrT3dRpOq7og7GNrXbQjmxLMeAFi80MLZQg3ZTfyg4f0GzG1evcgLU
LsV6tzUEu+Z1cQ3hGWI57fslwmDmOQg6N+0MPWb5rj5sCz4bXvQpCquXLtCwHWE071en9BBvN343
HAZUztT4aacIzO3FkPBH8bpv6wvIVnXc5F6/5/3WIFMiJX1B7Z8uOTW1bmDhdLSGj9xppkh8222v
jaT513ZV3YU4CcfuvE3EOSogRYYqOxXtaDw0jh7+hlzNCH+m/Oh2dXd2XF368YSuBm+XXD4Mddgc
UBi38RKO+dfI2mq15/4R8D6S8dKUyzvizPIPdlFV2sqRvYAd0rdypgJrxODfIPQLn608Sbf5klGr
AHrr6H7jBXnsWUvlMRDz5bPkPLY/cgq2D/ClJ+kGy0VFE1OAntrTPhj9JdwrdTb9kLFIhAUdnjtl
RbXU2Vot62HLRXEq93nL6qUZQZyj+ryHUxEjCXbQdO2C2xrVrm0X4o060iMG2Pqz1RbWJRr5sEzJ
fSaXpvuYGm1mi7Wtl7zw27OxrR/khXoHxVhwbF27TpBXvoHQo7AP6WAj01QPqrppPbBueEb5PT/2
1dr82wgphI8Y/WTpscQZAi88EnIfpaFgw6Sh+0x8rdDniMI7EJy9HB25ucluLtuNqPdfjUlqhP0e
qlgPhl8zZuAWzVRN4E2scap4aCuL9Vet+8SbscFxbZecE70TsQSb6z6uxRAwfjcyW1gguc2w0U8v
+wCIu/pL10rvMNjecF79bSbopkOJANzyCguIRrQbmhRBkjoZLvluxrzkl8hT4imo9zAp1yFIZnCy
jwEzyZdgcM2TaYXltfsBC/YPdsdhIMbPiH1hO/cDtOKLN90M37vuzhuga3EOqykCEPqGI+AxTL2m
Y+DxUfugultaJFuVpa6Wu42vY7mgBugW66W4NeReicjKVJxwb7PeUQQeWrt/MXaNSeb2TDLLc6f8
4x6tQBR1famQS1t7994bCLiBhx409hcsszntafVNM2ssF8boxsAyZViZr6OLo60nb1osEKz8H1kd
B8VjiqeCFyowb0jm6Bx5+V5qQ7xR2+GKYPnmSrZUW3r7CTPWK3bbezayrx77Ss5XZ6Wjcdz91IQG
2sbOO9HxqRSqV5wcf3wt5jVHykgRz7FISKpgfQs652+hmtfZqO6K7ba6AlGyQ/DdKh3s/T4++5bn
p1O9ipOFNh7jP6O5rQ3BcsoVWxIOO1or+5lMLHKf/MyrexXbnY0/j1//MkeAWmkAdgTQevEmoQiK
ErIKx+s8n14NSMo4L0dxmBxCYPuthAnAVy8Fv3Jiyym++2mcgDA6ES9lk2eIcqG/ObbYweNa4YQY
HTgGBaSDOVjmEQwXtwZIgXX7nJpxzFZpY62Wb7/MhpwgJMEqmYcbzzaI5oipQpdU2ssPsxcVIIoB
8qiGnRbLx5qXk4wmn8vrughjOQUaVULP8tWJSaA9BY3zNFoBCmSEBTzM8JqjX0dgWhj3k8jlQRUh
ynV4yVjK6j97HHsACOfD0PLkgidf8tD+r5RIXXpr+6Pt8dsz+zKmm2XXAFVPRp/in4Ou4da21fxc
Buotb/3PggiQuG1nlKN2cHbt4mE3Nq6AxhYP4zo0WbX2Hlw+P4MnzBlnhMjNtlvLVei1if0SneRA
s3PpxGjECBH+5Tj4xBMixRRp506jgKv3qBHVYlj0kJPFHKsR0ZZJFnMCU24mAnUYYggZxtaKO5Zb
vMolfzAM70tM8hkbvtsaUX5vd+x/19RuviH6z9v6kMeaw304esEjbfxD5xpJ61efe9X/oib1YEmD
e2jzVd9LP6xp25eXqUb0aVf5erIdmhVG7fWRN/JXOZWZwINLix3hiP/mDN5DtFM3OKCIQKvtbtia
81j4Z8Qar3YT3KMg4eNo0NapgsC1V12m1Vr+QpF2QtTopPbiNWkr5odS99AAdAqHKDLBSuVy3p3d
RkOwonCrBuYaIFTb6Gi1+RUzCGNm7PCWIbn+9GteIo5YxRfnVB9Lf/qH/PuwLOHHJlAyRaZ4NFxv
OaByKWOb6S1WjvvOi/Ae+rxmtbm+WvBSeSCgjbVPuMf+htA4z2AuUn+ykCNb4ZTyW6dL5H0MZnPN
R9TPXctHzK1aHFgG450Pmr83Di/pq4LE+LXgXswf3akq42XBciKyxetSmJfC8o/CmlLfNt7tEb2+
3x58FAgu2FcS7Oq7M0S27G7GeExhq1jMGdvgXWzI+uuQCztHnYNen7/rw0fFetrNcZ6+ou6efNb2
cpYRttE8mJP5wWMhT8TyPqOVaLNIn1jHgjJ1z8geqQPm9tlaORJTHE6SeS9CevX8OkwR0kQySFoI
vAt8Mm2HRv0bIAK5Qx/7DhEJDLs+60F+7X61JTObORz8+p85ITeYTQcIsq8/YGofYZ3zxHQAHYte
s3pTiwvH/M9gzcfVWm8XOspkLjn2fvwibTzUjTUK1Ky0fZjvntm56wouVdtKQvTN2FPR29abMyQo
CUK0civg9qSMKzEq3J0VP5YbPqLEH8HG/P+GGVVbQAN5NY12fcwXD+qFtfoscLVxFqENkqAiE4nI
NBJ+Q3Rrr8LoN8IY64SrCkKrHml+sKnLvPCMdRR0GZv//xl9CfabT+0l2uAoKxDcs+qAXazN2Q9a
mrB2Xf/Xt9Tixiqq80cDQz3qONCFdmrk0LRtI0d+8oxHPYCiWeU6XlmqeFkwFwMghe5D7fVRKrv9
GuCyzrZzs7vOrS+26OkQCPFOQ5OX2Vb9ys42HfHUGoiQOqiGw9qb/QHg/L/SqQ4kETBa7Ne9Y9jo
0RzZwfbsrN1fJ3JT1+AFM/ehj8H13jbDOoSomo7boq0L2Ip53+wbbtsWHWkzgxfZPsQIIKGTNPk2
ZRYyX7vTR7RXr6Qq4kS8PdcN9KDO6eucleU1aUwPynIuJKeylj23f4fblmZUFG/T4P62DRC/amSd
aArW7WBj+xqbxvhLWGWe2vDgCU4wNoIcWSY+SYS4A+nvDWIHJxrgVf0/Z2e2HKmSbNEfupgxBvCa
mUrloFkq1fCClWpgnqeAr7+LetKhRWKml+4+stOQEBFOhPv2tT3XuNbUjEq6fCHzHm8Hm1hBBYht
nKQcXSB325Nd2LXB2G/TOIl3laCyRDcFZnUYEJzczDhSUhpoqvDl1hl1cd1Qe9ordDWE0GhrK3zT
JoISnAq2a2qlkB5BWecWgfY3KPopu02/q+/2PoAiv7ryJU2ypXTInrUkj33KkVtT1RB7Zony2If8
j7a+jrP2YUikeOhp59mkgalup77yHWZQ3bVLd8FLbrbGSVUjcZXrnLih8t749HYN7GgU0eu7QdKv
Jkpr2NglVF5V3OVdaJIJGG9zQz4CXgpOIq6/OdAcFDs4BoM7qaaOLnpk6SVXwo/ORW76O5VaFUFM
QYngiBdi5VPimk+BmlsnxiTbAHD40+rWt6Eoox1Z9HupGa8pOZE9VZe/mT+yiU1Z1yjuwzx/5mD1
EDvajeOS2c8JiZt8aPd+FbPLISe+0aOmY3Cq7zTEMQYFiikn1raqxhlyVMeHKM5JQhThDUeKW1rs
h11t6kd0On/tvr/Ff/cPxVOU+B2fszKsnnGALzZpzj5Z68MDKr8GYIJ1VtvuNxn0qRvIN8mx+E+2
QnXeLiQG1zxqlF8PwsRxgBkbC/IIyu0onO92TeVZcyzSNbVCXR4hqq+oN5EqH7OU7a6q5zdDK09K
3GUUnsm3a7Z7CgO2R5lC3aX34N7kjbqNVfu3Frbfs2kEdY8iFP3I+mA+hgkKs15vDhqLZFuNyrOe
q/eNrb0gOnmRAGRIUA9ITpvTpIrcaJD6x1G/GUYwnX54moymM5lp9DzZh5YcD53tt5qYpP3JSQuM
EzZur5VvIwdo+7NadmTMshRBGmkjE5uKjV6Gz1Ez/qYr8qU2c9q38DpsPfGrFu4XKEDs8938zhcY
cdqeehslPokTe2qauatsPd4N03crtW2MZwwK5Xo2WZy21ikeFTSUTZ8hudei0HoqkUPsO2n2ByWy
tU1miPpVxHZxX/gRvV2IqVC7+SjcBjvgRGSlVzJB5WzWSNMbRICvlDPqGyEi7V54avZXqfL2GXYM
oDPv361loSU3yWjHDzpf/19KCjRY69lsWTJVftdd2+39oqeUlzLBzDwTV0rnURdtMhLCdRzctgbN
zKqS0T8taGOfsFntsUa8vbdDw0qps9vKfuyi8CRwjM2uSEVnAc2+m/pO5lN/MfsVks3h00hlbRJl
+/uuhHJNJ6C8q1Wb0mxk0qg1qlVDT3w8WNxi+KsNIXsZU0vPeYS78/8ZRqqFESN0ZidLPkmS0wsf
fas85kP3ehnzsIRimPAP76A7eiT8sNPR6kVuc46Ca4cy0k5QGNqa2fA5TsWcRl3yZUndcNDOMWJr
wXcMTHRoriBSFsyxNXfGYfHjxlSccSzObRdaO/RX6dHFB+KarbhP1iuUN0HdGH/jqu7hxpbqtYjS
/uynCCUdaoWodNJhBTiiTaiUj1gTM14LtTw1bg1geI4bPpOKJyFnh4eCwpOuW9e4g1ylVTJ9Fn8H
uqKv0HSWyCMzbgsVi6aQgTKeCz4ZPT17KBbRQ+2N4UUiFELevwOZcHm6LCBH5thmtVAtZGtiPNN7
dMNW7iHXmpPa58+XL78AHfkfdLOgecK0PNRSsX7KWgMe5yjXvHcXprozQXbeTXXhsuULKRyc1c6n
C0w1CTHk9emPKFxabVRlzQdm4SUZxn9vZKpq6yhSxT+O1n27SV4jTvtDF68Qf/8ZIX0wy+aEaLa9
ESczrTzTSmX/GAuZu5vGB4JIBYIuHdr4sy9jQE8IbdOTvMsCseDGRGqpfMoilO/ef58QYiXZPydT
YVQH2pXh9+5tK10seYXUVng6S1NhFphS3Y9F01vjOc5QwVN4wSL96vIsWxgfZzY+dcv+phdQlTA5
6POfoJjd/uVzl54FI6Hqg69ENI2zgXhBV341ZPVLjV7m8uWXpvAsvpSG0drIEGhrDYMffATunACz
PJFRhqOYffkeS29nFk40soKukgfq2agedQS8Gr3WfI0/dfE53hkutS/q3AVoxTcgrn90TcOX8tvl
iy8Ewjnbeey1XBS0Bp2jPDz5dXnK44g0jouu3TK0jaLXB6dUfiitXOFXLQzHHPnMSULiWaHGMN80
Usb13ojsb8bYnflKfc6EWptjnxH05xAR4UppPaL9zt4mawa59sISm3N2CRkFOkrRn10vHH5rDZXW
LaASrB78ptavsINwvo9m7cZkAAQdFS3VKXMLbicAZwAtfWO0lXBIkgbW3vNoDR5ERC8gTdy3fs63
dWMjvLzKbOS37ohWLcLXNr1OEEXemRq5El+l3aJss+FA/6yD9lk3b5Owd34iwvO+m2XlPTmBpA2S
/j/AROTSfExADsiWsm2hGmRf7NpFgteMyOsl6ggKqTlnQ0dr+ldsRpQDte38EfJ/dSiiztspyLrB
4ubFk9s1w7Zsipcidf0rOvwGsIy590r/dHXMSxehj8v7LiI3uCnphNvpqB8O9MbEv+1Ib/ciTdxT
I1zxd3RQ2FEcIMvk5EWB4UAxcByxo3tvzPNzEUvjp7QTk4mYeuMpAe0ybMzUrgsypWH2fHnqL83E
WbREZGB1nMHlGZeYvTe8TKIDYAbbXv66fIOPSXTanGY8Qt+3x0KRZywZAdiE142kb6fJf9YCdAY3
X8GOLT3ILIDWqqkj6jI1lH6od/WyoIZViIOsPOvKaOTnAGT2LI5qqlZCHmWfkVRJfMURlOxDeeoK
cramokcrkXTpWWaR1Ifco3aFzr436rd+TN1L26B0CAiqlwdlIVSL6cbvdjQQVTBpSEqcutWpb83Z
op2ENfA5RzhtTmcvrdDxB9rHTglH9sLkxI6oA27Xyq9feD1zSLEsJ7d0MVnhDhVuiRpLuaAha4Oq
4Vvd2Su74wUIoDD++44gTyDSzqvpIeQfTS13URty/LOus7J9MQGUKGh9Lg/H0q1mcxdpADqGNhvP
Yy1ohnWFvK5qiet469jND/IR40NBN4O2KUhH/PncPWczWfcTM60kwUgntbZJ20zuulr9OXC6bJBT
isj6kjZI3i7fbWnCzWY0fdfgbA3DOZUKOlCQh5NqE02QCv5nZdEs3MKaPu7v5nQkyXSO0vBOemPc
6L52MGpnZ1njir/NwqSzprF7d3mtFCg6p/Puv5oCwiin/k7lf6Omxu5T78iaHTNSVFqK41sT1JJC
EvpfQSHPJTt7+fILH21rtuYTpLF5SSPsuY9sg0xx1d6ATpGf29hb06i8ez0BFlhaUEpa8ig4yZBv
FPyOwvBXfvyHK0SIOWsZ3D4gnr7vTpJ+Jl//FmrKlv9q/O+UapGKuStjsHSf2WOUnpsGdALVp04z
1avC6b957fDUuM0TssiDBcdoGwKjWHmqD4eEp5r+/u6lGYEvWjpIqpNvGsZ908Hkcsak+HV5wD+c
sVzd+O/VEZaDh1HU9mTX1iYaxUYL7yMpdhXlost3+PDbzh1mcSutaGDCVark+FYE1+Vo6M9a3EUI
K5HXDzrl9dSQ3ffLN/twfXOzWcDKJZlqs62a04gAxA6aW7ps9oVW/758+aW3NYtQtWJlg1pbLWnH
QHtJ3Y4sW6Erd7T0+QcR9ms2TQuPMbfCliqyJxRK1SlrovZ6qIwc6LmCdYCNEP3yo3x8zhdi7oAd
iIoujsgtT2Zi/gK5hL5E3fddtjda/dfoAbxROfxTJ0lp+El1MphduGbGuDAn9FkUswrablQUyycw
II+DsL+QZSjYTydyA2H0h0nrwH7lMaeh+Z90Bo85i2jlCHKgbYvuhEN7RAmcfXzjy99mnZ8Vx9jr
XW0dUPueDMv51RjZ6+XbfnhY5K6zEEEqqHMMNWxOTjP2d00WgVECJbalfjvcUNMurye11l8EqtWL
Z5vuyqAuRKa5/zTVpLatGx/qu9KCLUtpgcsz86HM8pNhhm8uesFd7HYrm5+lWTqLHWhDE63WVHqS
cPVyN31ihvR49j4CUIMK+uU3ufRIs/DRtyUtwgMBitboYxWlxTYPITIVXvIEdudNWu4TFd2V5NfS
E83Cx5CaaachlT+pcfmTrOdtPtU0K2cNGLwQy/VZ/IjojHM8JBMnuEoHEhXUI/I/l9/Twk+fW08r
A20ilQvwHxzOo24nVIWi7MkKxd/PXX8an3efoSJJnCSL+em19liKr672PU1eLl96WoofLFFtFg2M
bDShgFP4F5Cm4Ocow7dCU9JfeRk3h7BXtevL91mIOtosFPhN31HbEQmoIyffc/iIfw2ZxUHQ1fP4
ir5rDrgc7lfutjQg09/fvTBj8L2AgoB9bCJ1TxJhb3nNdarIlW3BP4+Mj97aNMfeXT8jl+1gige4
CX0qemuTTvyByko6dt59RGfNfZdTTW1z0zn0XSfPteJW1wO8qH3pSHv3uXc6iwGDqkE00QvGblCz
a7PHyEcVsv8SIt65oWfYPKnK0O8v3+zjaoygcvvfZ7aiWoscRPlH6ZZ3UZTtItq947DZGmm5g/6L
SBjeVI7ALDcefAgaGz3WdkPqrcTXpTGdxQdayFAZybw8qY6p79VitK4DBNVbPQq0x8vPuHSLWYgI
m94W1qgmpxQZEpwOFXiGRv2PpplPedMITLr++xZtnxZabexTfMa9bqOJMrrOW7/bOFhGr0yLj2tV
3GMWLkyn6Wy/i+yjUcnflZQWDW09QNfwrU2yn6oc93HcvXSj+ztSwMldfneLd51FEiXS/VpX4+wU
ZtGbYqh3fWHd69SgG6tMd8yH7zSq7fRBAK0IVubEQvSa22bQAJ0jFs1oX3Wse2NAod14KJ3bvLA3
ElDjyhtdus0snFD2ycKQ6HWE3nkIjfZNls2ra6TYUnVXl1/fQnycG2eoQZRqdWrnp1rad6Ph/9U0
D8BWHCmboI7t7aA6w0pwnILUB8Frbvg9tFHkpKmfnaC5a8fOKyEeJ2a28q6Wrj4LE7L0xsTD/eHU
D/F4Jx3YfbkRFF8uv6alq8+CgI9kp00H0H2t696jIDznZflw+dJLgzxb/EUQUAwp7IIMCN1MpCoA
ug2evLLgTnmOsxJGP76LNTfGCOuITpqqz09hScsLKKLJTCAGMyRBEyE9XluNH78oa+6Q0cL47BVH
z0418O6SvpHYfuTc7Oy0ntOlSrkcEa8hr9y8lQihaS2B8pTvCilKahFN8DDQ3rrt3Kj9THpGgIH6
b+CzjB4vJiVHp++JvUGSABzdMVfue8TYlwfw4+htzb0nwLYkPfIl/+RqfxLv0c1fNXNlbzpFzv9d
MtbcaUKvkKCA4stOSVx6T3SHeFcd38NzTOH1ekBPDy1KkS76xrz7+bmnmQb23RYDixs7QIKZnILe
Ehsnd2hQsyxUy8PuczeY7R6yqsvr0TTJDZiVA0xCRT1FL8KQxCu7pKXxmEcCqk562qjlCSsQf2ez
/d4i4DWQTbsrc2rpDrNooOp1g16XfXfjVq++bfz00+gx9by1J1haRLOQEIZoJIMiqk5RUIUPse7E
V/SWfMrfV1hzxYXovZgeuro6mT6YkbxVXjubfsixt5G9ooyvnc8UM7nRbD8QyCqp3LZCsmel94p0
6huKe2xt+vSn30hlJX5+fOy25iKMUaCaChM7PgWqat14lQSaLelA/YpoArBR69R/455yXhlCnNlU
7eCs7NoWQupcNCHIigd91dtHkN2ldh865c71kcl/qljC65tm37uVqOkdDnl6bB9F8Roo9EXKHV+5
le/BwhRzZstcsWq77Z3cOmaq1lz5HlTyuq+jlbi19Gpma5zdchsAlbaPSeZss+TeUy0Q2wVAjKdP
BRFntsbVQS8AuNj2cSKmFAKHn7/ZWj7x4y2R5cxWNxhhh+Xtpyd/LLVnw3K96VsMGKGMkluBKpom
lb77cvlBFo431twGO3bMLKucMj7RcmzBF8kt2g9q+qKvHVEia6RDs6u2SZeCBLEtidIvr/w8RIQj
4j9x0OMqAgadfiRa31cC6MILmFfpBJ2GDW/APUK0s/elCOqDWkbRtXTwfDE8Q+4DKkQru8Klm80m
otTCAfZFGZ56qwOiktKsNXVJ+YCTrJ0SrWXJFub7XCaCSM4SteKUJ8NXUGnBhd/Wvr4Sgha+B3OZ
SNsOnauJSj8FdK/6bbJzlHu9jFdSbguLaa4J8RvwB3YVaCfLSX7rzdQWFqS/B8U+RO5aYfmfR+kH
O425KATXsszUEtM9Fp3tHWIn0yCYJRPlo3Ctey9vQafZ9JMbMLtcSatgCcIUyTESa8W22SSEyZQy
Q18qb7NRipWD1tKbncVAYVic7jmDHFM4i439B7+LbT6smfotTYrZ3KubPGrdxHaPSOmu9EYeYyP6
5JSYRcDETaLMCirn6KvimFTaLu/kbWloK+F7YWNoz+Jf5gRGlllAFnVs1IRO0y0O94e8bL6O5Qjw
SJ981cdvl2PU0s1mATEZIRiVseMeHSDV7ibj9H6DUzTFYTdXdmYF5BUTDwAAeZ+tudEulCqseZUd
oImn0tYXntyJL4TF19Ad8qzYhRC2ZZnTGxFeARigsUR9M8bqczs7e7bzEvQe+V3qknXueuMeC7bq
gc51+t+jfC0SLQW8WSZGwuZUZGnaR9ccwfYk27T9LugjjawXWux2l4dsIWbMvfY0iHd5IROmX2JI
mN4WosfqsSvaLS2XKx/5f5+oD2KGmJ7w3QbFc0aL1Dndig2Eg5uBbt+tDcmEhiIajYLSCf60yqDS
6CMdeCye+hWNElS8pFDYDWr+i0+JhNMFL+OoBzWMJdOrAQUZ2rZRzIB/1GLY/p1B2pYJkNqx8VRn
MvwWtZn3hL2UfS4zqRxNkKZ3Madb+Bm1tkuEXzFTUVgpmZ/u4ZSn2zCikxnKdPy1aRz1FIM8OdRl
qZIvLP0XGXftVZOE9qEzQKDQiI6SG4QCOZECK+TQEcc0jNWvVlHCqFBbLFWsKA1gtnW++5TUxoAL
LzY0XZxC2x9LqpCVqr8oiUKxU039uyimf36nBQ5N7oZjmlt65ZVdlaEH68eyxEZAAWaCc2+3x9ZD
GJs0bcOHwW6zcmPA3ZnsCqh/0EPd/2g0bAL4F0w6KqVLt4+WJOPNYOfNY+h08q6vungfYDm1sviX
NihzSRAOWN7kT2gfg1yj96CvHIE7TyfvVRF6R9FX+rlAJLJF8Rfc252E01GXOClt0trxXsOKs96m
gya24im6ELPFLPLBTRJFFLFfiNGp0tVgbK1eriXYFz43YhbpoqJEvKeGyrEKLSx+AH747qMbuitf
8qXfPosuIRhQNRC6d+wN/Sml+GFBT7+84Bd++VzkYqSuAR7ecY4a6VdOvHWabzrQepevvhBO5hqX
JsGtEUoPCD8HCV31040hNeh3evTyuevPIonWpkYJg887mq1yTZvrpjUf8qS/alVt5dUvPcH093ex
qjODkSbkwQOY38Qb8Gk5y3y88/rgDcTDr889xmy3IhkAiAyRcvQKADu0hPXdc1F/yaBfX77BP6v3
D0KuNc2sd48hMkuhTR6WIh7c5VnpDRRNIZ4Cul0gTE7DQYXwbUa/2rQf91mSBleDU8e4Iirl49ih
2w/DMb228R5d+WAuvdfZPidOtUzPdB457cJtH9La3Lzh8gz5a+WdLuT3LWu24EtcKz2dhl9GbqI9
mYgUoqC+dd3sGExwh9oxbwdJd2niTs39Y7l2DJo+yB+961kwCPPeFGFWKEcnrb4Fuv2Gc0G561WI
dBbOLLhzDbRcS5pdi9XK99IynkUIWSpWxRrwjl7zloCZzst7dVx5kwtDZc42HmIsfHeoc16k6Pon
YZbGibYPPM2QNum7RM36w+VZunSjaR/5bpKi8dB6C1/F41C9VeKPh7edrj1AqlxZBQsvyZxFizyh
GSaXRKNOGWnQB3H/XEZw4dVWrqVHPt7ycsb+7yNo+ohRklRxAXSch6ztwRGRwghhXAyKu5OWydrO
wxWJ3HTR/51o+vzspedC1i1pb2Sr6VUaY2PijnCDErCS0E60Fav3pbvMgpMxtFYsHXU829EXjb51
Tf4yxh8jpPEJqn555D8eGf1fX8C7kfcKLZsI3uk5qHK0+w4QJJjJaAqblVe1NC6zcAPcfTAcAIPn
0AMz4e67RnISeHHdYUej3CFbqxosvaxZ0MEbELdEPaXxQ/oGIByQMlHGCZgO2Tg608W/kiJdemGz
GKMO8CUH1dJOEj40IGfvtbHNk29B9Lg8IksvbBZQsjLGZ7CmIanqMDc1h59mlnTfPASx5xJvox1c
CdxMSb6nK9Ps4z0OTQyzlQMpfFS9UoW6Mn41rPx1AJh1+VkWXtb8UNOHcWKYalCeh9wdzq2dpbdd
GYzPKPG0w+duMVv3I0gg3GxD55RE9PRWSfImRq/eQ0YwVwZk6SGmoPluiVA0btkp01spKjghQWq+
WmPxEmDruXKDhRGfZ+8cKzE1rxT2CezlT9Dfd1muA0QuINoY6Y1uN29pIVYG++NPpD4X3FsOne0l
eXC04rq1gUp0F7rZrR+1e1j2h7RWHsu680EKDFeXx2fp4Wbrv8vKoRE65gSu42364BhXPzz14Fsu
2BYPK97sk1Nttv51UET5WLTwIwUncx6hKP5AMVoZoqU5MFv1tNo5HvYS6ilMxls173bAB+49EnqX
X9JC8BKzNY8baV04HXS2UIdQDcWVAWhwELPUY16ZuMJF3dpkW3iS+bGDtqagI01Os4A0zJ2rOXDT
G7wHQ3ZmK0O+8DTzs0fF/tJPZQ8+rgD6amxTU7mC24oB05UH/PlTr2wusQ+cBv8Bq6nP0qwOfdM/
mrl+q5NI8Pvge5uub+CnIf7gWz8X23vJ0OJL55MqrqOHOPIO2AvRHf8cIvE2ObP1NHwNuMiCU9gk
VrEyI5aGafr7u6CjSc5UfYyzZVxhrZUZX8M+wZ3CT7qV9bI0SLNziRabMBMMyHdhgAeyd5/RvQhv
Iw26TTsG15cHSZ9W30cvb7b6B0UoHDP8/Kz/aL7JvTjt5bG9prOr3zRvEEWexb3/oN54Z/3wnNwG
X8K3lRsvPd4sHBSjmyqNyY3Vx+J4nxfbe9jvR5Fv77UDMLnknB5Ft6nbzQmoxlb78yy+PsfPz9G1
tzI/F+KeNYsYapzHVkDf/SkvunPm6j/7yU85leajKPpdHTsgRRtNXYlPS3ebBZDCaKHTtFEB93fY
juMf07kpYVUm3nPcN1sJavrye114rfMTSQyS3LCVtD1n9q86wrEDvBwQZNoNsXpR1u6ysCMxp6d8
N/ll0hQdHi3FeSi9zThAuC6LlRm5sK7mJxElCiKX9uCUzciAyYJ2yuIC1OSwsjtcGAdztldw6G0m
h+On58L6XWfJBhO5Tdy+CQezN7xMdH9l9S58xs1ZeIhDTYogmR6DuL3vR2fnYehAK3Jy4498wzsb
XxwP7G1A/FiZY0uvbhYx8hK6dxQY6VmYtH8C0Ys6/QtdbYfLU2vp8rNQ4feJjxOjUZxpaHgCvYTX
SQSaz3y6fPmlOTULCFlf56GvSBAh0ENNOmSzZFgZjKVfPlvqKDNak0ROcdb8MUD3AZITI5onHXjN
yrJb+vGz5W32CjlIU2FB5AMmbBVknWzl0gvZGiyA/7vYkj42wiyo23MSto9uYJ48Q8VXunF2SV8d
U6M9Dqbcx0b61Hn98fJgLExfY7bA/Rycr4t1GK5vHdwK7ExVtdgHo7G3a+1Ypd115UG8aiy8MS/f
cVqAH3yIjCmgvQspNawSMcSiO/Ow1cavTTxSvJ9dV18poMUv38OYhuOjm0w3f3cTJTRwKs+YCFDR
WnCwCKTcwDDOIsNCtmopuYA3hF9pD8bJhjV/iHtqsk4ElVpVa9DHbtVcow3AnLH3lbcAEwjoYVaI
6V3bbpM2bZ4xqmm/dkoUHeDx25sKDNOxQfwF4ntI9mUksTAP7GKPBlpuKhmKJ+wIs8fLD7gw0ef9
MhjgFm4aFxnID+NKq9WDLbGqCo2VVMHS5WcBRhYW9tUB6CNd83fYzxwqL7gtlHJleBYWkT4LMEoI
WlhO/mnwlK/7FMRBp2rqyjJamF//NkDvhp7yVEaJBX5SR9VOx1iGSnuw7f0MYpq/krldeoBZnClg
KPGyveZcD8Z1X9g7HNy+fG5kZwEGnWLapaPWn0flRXcD3MuPsW6srL2FcZ03vYS1VHzY1nD7q+i5
Ue2bLuqfKytamZULr8WYbvvu1Q+ZklSWG7RnoxydZ1NrdWDDbe6tvPWFLc+8s9PUtUHkxZicVQ+f
RACAzz54PE+Pn3H1u8tAia28pqXnmM1PJxZDUQ0FU0h/wEf1qsYf5vLoLlxZm4VbYKaOSmBNzspY
GofKUOBehNZa79fS1WehNZYJHlOQHc+RXx/wm/pu1RiuXP7laLQWYqr+39FVqhqdAmzPcxW16XNl
CHEHSK8sQAQMw9OYdn230SsYzTUd0RCC8r7eZ7rufmet68+NBQ36JhL03jQc4+5z0wiferf0zJ0W
D8hAQdkVu9YcaawIAjWeXG+T7tCXpf4lt2I1AyTilHfUfMdtk1WS4hCQ6p3b+WW1cfWiqbdYEQcY
jqaYAycF0iuS81b3BILMfyxcG/8Gu8VATCVp6Gyc1BU1nFXNBUhcq+G+KNJgr5gZThuhqf5ISGeB
Tm/T1y6z6q8JT/4bS/f8tUoRfVYjMKyqwYZ4g+Kh3o8TlKTH0/Eq8JWU3kilvKFniB3UEFl3oDrM
G0oiKe01NFfIXSo727kaGrwEs0p3wQ5armFu696a8MhaJf6WlhGfaisH+Dt09Y0mJMbRbgbwHAkR
oOkOb8gvjheoT2EbDC+JrWs7vXLCg+u433B4L7GRjrs/eGbjvd6Y7nWFf8BDGo/PdiK+9sbQnWwD
g0JZucMGE7j6rPqGstP99qi6CAsok+HzyNdy6/Ei+MdEwbQrEJuK3vk9riEJEJkMF+Mov0tUrN6t
EdVZrzyOkAavhNs/qYEdbGSqVnvbj4xbDeNE3FLyo41B0K6sUPUUOExvg05zdgT/dOvo3g8a2nTM
2DQEB8lkbhrDiRwox16NgVbhM4iSkK3JVyWz88nt5TbAwYj9PB4bjWncjSb9FlkUepT4q3LnG+6w
xed3wGgHbjr/n26jYq+4UzS/37d40F5VivObXYK1kUBepwdU/ozgtKEs2ea2d8NTKE0MKmVAr3dt
IWywg26bdVaVbwY8gKBBW+GdHtjGUYTOQ1J2QKfxeLwWjuJgsKf9JjGV/ojsAIF7gr4N4aXfb8sK
24AQRPazXjM0EmO9m4lkeEfvbX7IQrO7BoX3J0pN9dpvojvpmfdp0VMWdZXHoIlhyuHiCJHRzK51
7GvZnfnxNfBeSN92al/XNYxrBxTsjaNbLl63bg/oNLJEd8LNKrnC20by09Mnoxa3DEe9zekFux2R
TyTTpb/mmvIs6DQ4DKlSP9ixmmzcwDdPSt4Wk0eb9ysuU38/uGq6iR1cgDtVfoNNinNv4uhfKJNG
G0zdo02WToYeRplze7s1t1GrFWzEyupRsQyszAF0bBuB30rdJckOfvl4CExFoRxpYkGrmfVuMJvx
WE/9UHogvmZxwik37IwNHpevRu5jKkzj4NOQ2rijuOV4MqCu7Qw/ja8rF8tiqxy1XWklX+sOBybg
rtjRhHnyjHZNxXAHH6jUCRosTmtqoH34J6dVQHHz+qAXDiDZJMJnhyrw1s38fKtZxevgld9FXIoD
/hYwGUiqbHEIQnVpFehXBi87YrvmMzYQf6vKhEkpbCiHzZiCXYppprYiq76RpWa+8pEsMa1F8ogS
J33E19XcWVWEmYwHrRTrj2qfaRA5rcF/aEQdlZu0IITEOUYVzH4jP8VlF946eRVdCaQxb30AW3ko
OwRfmhZs+DcA3Y5DBkEz7H9mRTGVtWO6E2ycFIEw6+OtNqC+r02Ju2EqEoFTgK+1rHnduM7Itu1a
YywPit3jLhfpW1Xnmdkjp1vCuA17qgdF3JWT4qtSfg2Om9wnBZzpofKiU19FILVNaVXxNoKl+Wz2
VZLhMet0d2EyTBaF0I7vMb2JnqWmF6Rk3Di/DhvHwz9rDF6RuWNHnyfNdugIeUSj5roxGU9DSOVP
3SkazH/8SOtNWejqSzrqWJGqunHoLFuBhBTIZtsOuvGS4touUHRIM9hmtdNA/teS4ipwMEKA3KpA
Gq6FinmT5ZLYM02N//C7B6OBvrsxbAFENdejgryK10MR7mt3cl6PfOM+CFL3h2pL7e3yR3Zh7zrH
MbgBE9SWenbG62IobtQ4PnRkhC0Y7p+7wWx32eLQoSktH6aifEmi72l0F5j5BjOZlesvbDDnIAbP
wgbdCsaMhadiYWEnVxqxd9PpAGsvP8HSHWY7qCDrgN+OY3oGHrnVSeANxp/EX4MRTlf54Nw4By3U
uWVHJAzbsxfj0Bv49P5a9dYz+++Jpf1sDQx4jQ4PqcvPsjDcc9ZCVKlQaZS0PyWt1d939ug/MeTD
TmqK88VzQ313+T5L+8Lp/u/25a7lxdGgTeetobkJvOaFlqffly+98Aj/NNHvLo2G3teyMi3Ojd7/
MmLztae32aZMOgafTOr80/O8u8XQ2xgLqk5zpiJa3tIuFr94deydu0LEh8tPsXCy+Kffe3eLqGpy
bazj/oxT5taWWK4FFeqBHx6ekIX59fJNFmbuvBlb8fic1L6N5ZX4zSLceEEy8aZXxnhhd/5PC/zu
EXBFV8gKGpgpNe59bzXfExpSMQLiu2aaO9+PQSbDZ6DJ7vLTLM2pWSTRWi8ZhjLoz1Hfb3yBbYPx
5VNXnrdbRxxjCqOpydUPZL+8r43y+rkLz0JHm3ROXeEOfg4ToNZZfyXZvX7u0rOTV21U5jiECAH6
8m6EIq3S6XL5ygsLTJ2tXX9U+fZYNVhI/8dkTG8OD2UPiRu3scs3WJiW6vT3dxNHVyBgd36fnjvV
/CuoVeDGbf/u7fbp8vUXJua8S9p3TQ+mS9if0/rNC//qrfFSmS4b8+G+KrA6VzOcVcaryzdbmJXz
Pmk9rhPZOszKwJQbgSdOra48xtJr0mevCU5mMYBWPJfNjTVZE8uzMH5e/tVLYzxLJ2m2WmHFXlXI
i/ScVqVs+H/OzmM3cl2Lol8kQKQkipwqVLbLqbttTwi7g0TlnL7+7eqRr16pBPTk4qIBlySGw8MT
1obatZIFqn+VXbNDWuTV5vajFg44fbZtAT2sIYaK0MZAaig86WBbdE91MG0nXKAAMD5wK0hWlu5f
jM7/n6aIvP13zGINfVbQm66P4Ho2d1YJ2VZiIrnudrjE/hiUrUOV4BGazwWA9R3LCicSvDoHZWNB
Ph13drRmAFGLS0acNNsg03CjRJoFgo1dH38ohDvOnd4AAd/pDOqikTHh7gBtVXWAEmpq45Jv5Svj
dn1hkXlvNvSazBDqxIDJTpGvG8MxD9jD7Sm5vkHIvMs6EUYfhwHFT4cQqBu7cWuiLRr2VJ1RcYCs
ZQzdPuALnaKskpVNf33FkXnftTK0sq+CqDtCWTNwtNZ4oNASS2vWeSSw/mkzknkHNu+IFUDIqYNR
/D3Qt9peaZ5YmovLv3+xWIA4Gn2HVz1awb2dHcLo1+2JWPpd47+/a9qBQESu7Y7x8FF0v2rInPzb
D89sR1mBnQMp6+5YQAQnj90Q/Q+3f/m6VSJiZjkohLxtBJvEARWqUI7Iaz+P7U8QL1cco6Xfn5sL
sNODIQiao129hBKSxUhqV/kad2JhFc67qcu2Qx2dwCpMOqs9QSLAh3h14kMprXONyfi3b/i/VmpV
lKaYqu4oWiG/QSLcPo5Fre06Ra0V63DdfyTzPuoMdOMeN6vuiGDgocbsdqjcDPuPOrG8TvJ/W0bz
pummCDW7VTAUSV96DXnT5efKKroslyuGet4ujd8dFKiszbFvavWCS646FRKgkUIW2o4jrhI4BqjQ
x5YTelBtRp8mUovXOiIDIjQV5LOsMnKjWDbnroJeXVJbBnxOmW7B8U938aRrLhRP2IaU6Osp0jF/
CZWpbaeqV/smDOwNlNPqbVeJBsg3q3cShqXcCsUhuIvQVADdOifrY7qnnYy2cZdkd8pUzWONlp1j
ARlKSFObuZ/VQ3Bv2KV1iEiHtCli0vc2VHM2Iy0BZBA9NCbLvNxRneuPKgNLQ88GdBeJZq2oa8GG
zBugIRleQZM7aA4VJC3cBODtnQahrv3tifqbqLk2UfP9aAjop1awJCRt0XLF03ar0jL2J3SiIygc
DNxBXUDvqxhd+2aCHuhiRKOfZabFnpAJMU5aZN6E9LtjZjp0g2SRam44aNzVbWbe1804rrzrwkjM
GdW5AIVTlwO2He1flBhPaIF6uT0MSz89s6ck69PCREH5MYEKzU43enqIi6bxbv/69Ty8jVDjf88B
JFc1uJEKZbJd27x1kAqunBLqqNCcb7p7yGMNkF22430lawA6w9j2yqIKV24SVy0uHj6b4bjKRyYF
tPogbXc2y+Ib4h3PUFvP/8WI2Ohs+u/HxTylBoeOF6S7O6ehn0b0T+BV/PLseiUvafCJs+HY8AgC
ge+p+XF7Qq5aV/zw7HKFGllrjCa8MkFDyYDGSbcswMOIC8TuKz8p+7VzeulBl3Pqi2NRcSPRsiYR
xyLREVguHEMeIXbvdmnjoLP79tdcPfTwNZeJ//KQsrAjDoDscNTjw6AdVQ3JSERm8uEfJ/iyab78
fmznpl3WNX5fQgH2J3z9FV9j6cVn7lFX1xkQZQDjmRDF40VxQCHPxpTKjdsVT3hp/Gf7Op8aA6k4
rH0IDThC/Ex5cUnnocTX8mmfr3RB/i2S+D8jihmY7W/drjKdgQV+RIAdAXPI0z5a+3IX3Kc741h+
A0n/Z2JtzHO9EX7zGd+ZTuYgl3EX/jbebq+B63YcrzDf5W0UciQwh2O4b6jT+9PJ3jA38zJvcMjW
vpNn65D+4ptyk23Xugvo1VPeFvPgbBq3Gq8ZZAm0Xe0PHpROd7kL79/9jeV9h2yojwSlE3soynRx
HqwYtKvGGk+dmQUDoiJmVuFTU/tHCXPay5X1+NceX5nHebB20kPaiBLfg6ZEr/NCV3Nek33q5M75
xX/aK+cz2WTnwdme3j5Gj7inytGdjwcwel203GJKQ19tNA9aFytvtLBD5vHcsSQKieDLrBrQ0WS+
Yb0OODuycFzZ29cbijGYM+OhiUnIGpmM43S2n7MH7TO9s93CHzfWgZ7oLluptLiOtMBzZkakUBq4
2YBNH7uNdu5OEM99TL/x03AoH8pNdFBnnHkr9nDhwJsXAxHatxfNNTDgA8u1uk2ppKuZK4vvLzX7
2hqZmZSqy+w2z/DrnWe6r9BlcJQnXb4Nf0UPwQ7YlPHeOA5H9U1u+Lk+dR/mJvWg9noM/cgnfudT
R/PW1sfStv+7M7/YZtqZfcKQzD/2h+KUPaCcYZtv7Sc8+9neTn64s1zdifxka+3XyIF/x/HKCMwD
w2XZDRFA3MPRLr0B+wMaixvDK93Ab3bFDhlD8a69y9YJ74kLKV6vPmov5c5acaYWdv9fH+vLFw8R
q0F3uexRVboQXXWHfK3hfGkzzAPFXdhlRVBgM5hb+Ud0Tn+Xw4p1vvhTv/Bj/pyvdOr8PRiuDOEc
ztmjZsGGShmm7XH0+21xlofuNHnAvLjJBpe9o/CtJ9xN9sUucz6AI3DDQ3OXn4tDfcamdK2HteFc
/OaZL5SELNW1AN9cVs6EeYw2bK/vgz38IWc8Xuz27RPqeuzOFvO4czfmEBKv++EI+UVNOQCV2C5M
jzolRiT3U2uxGNqxpvpRWdqw6brW3g9B3W5QlSA80yr7jSolBNiVWeyh5RPj/6B7h/qOHjKoMjvR
0BBukKZoAR5pAp/CSFHB0kHKE9latVYRtXTWz6PbppEF2TRh/aEbdM8fh1f5mN6zA9/mTuiWboj7
0tm+75zJ1b34rYH86UY71C/wO1ZM9sIGmIe/geOO0EGCF6ir2ENtlier59tTdL2hHVNk/NfTQyA0
iABIH46grbxWL+Z3/S55ro5y03xXv2xIaztkxV9Z+oiZFaVUF0Bn4EkygpRpmPl98K82UZ95Y51W
9dwGZPAo3yE8I1B882L9QDnEN/kWoHTXHfxyAwAtGlNOwc92Z6xcT/9SrK9t6pkLBqQeL8IBvZz6
Y/o04VT4k7yZ3+gb+DjSAVMmDBwFQZLG0fbayjOv+7d8Hg+nMk3YFGEYK6kA4ylwQ7f9Oni3UeuU
hmIlPLpwf+XzWLWAfHFdj+NwLIru1DX3tET7NZEuMYw9meBoqnAXZelOJGv6BNfXB5+HsFFtzblo
dZyjOTgDFiv93tRWbn/X/QPo9Px3lQfalOZxc+m5HT/64aDzn2G0Ytj/Omb/vwb4PEJtA1/fMdRn
w4PEa8vzsGm83q/2hpf6gR+7/ab3wvviT7xP98WHOGRP1KvcywG91pe14BJwcRnSLweklBFDZSTB
8v82urrf3qkDxMr28qQhR+Z2vrbVT9TL4BEkjTc+3TYdC04Bn4vAJrkFBnOETde6qLs/E886FmgI
E5voPOyYV/jijhxGfGt2N+7SM9tVd2sSUAtHGJ9LxLaykyigw7MhirbrXiBe/MxwgvFXvsvPoPas
De3SopwZFmFMKqcWtgHqDIFxerSSz9ujdx0lb0Mj+79zlkRFV5U2ls1wNs7jodgLB/VUTufq58qX
P1eecrkgXVmc8+i4zlDhyC5Gt/KmV/UR3CP0uss25Kjd2z5S+fvgIXyq7rODXHGWF0win0fK+zHS
QGHBE8MTOgS31mu8M3bBgZ/UHonCfbu33Pi8pgq0cB3l86C50qxkAnQFqTQ//2NAMzAHJMIZvxXP
9pN4z+7rPa4avu5Zj8Oh8+E7HKPt7aFdsMPzQHoYTrVmBNhzibgIAWZuXQvUtT1EFXeGaa0T8G9d
+rUJnF3WoEQE1esCw1n6pQ+gO+6n9ba/q3FBrbz3lxCuY7KxPsFHuONedqxxRcWd1Kl+J350zHz8
1xcPyd1aJcF1LJzN59zSifdpNxFY0gzuUAJ6NHsd5c+CNk4sTbekn0mIWifxs/4n0igeOHNQrDYL
iyDETg/UnUY+Krapwl+3p1AsbI6ZR1JqbQvdW4xtp56y/MPUHhQaICFR68dm6rTZb9avBKUWzp95
RB/F4mGGInQMWQGfsakAqX8c6RooZ8FIzRGmQ1AkU2RdzL8o3J4i9BKvjNDCe8+pndGUsHSkLUYI
c+BAbzmGqHzt9pKt7KKFV5+TO9MJPZYsx6tHYfsKOP29jEP/9uwuvftl4345FK1x5MzIYbpTigrn
FyWl062xXJZee+ZP9Aa4/aj7xy6wcLqGnypNVhyvpbe+/PuXt0bfIa/KASulhw6rpn9LtY98XAla
LvkJczzMWI9hEVJYy941D9RH0fAm8iAtfqz8/JTuo53aRDijS5/7a43TS98z376ZZok8xizUaP4y
PixyN60pMy+cbXMGZzn0fSBNDFVQ3aNox5HlfZ52bkc/BtTr82rFwVua65kLUIeslaa6WDwj2jTD
GRdY9/YK/ZuPuWLc57RLO6Wyp5dCkFfqvhMn8l7e72Lnu+3cfarD5jN3Nsp5Cj2EVqEB7ootQyxX
d/6AgYjA45/j98fE/X77VRbugXyOjdEnMdFCYDDLxNFei4f+Lv5G9+M53tuH+C05qOduTaNgYUnM
MTIaaFdJnmIVEjNwpPEj1c75Wt3f0r1lzsQ0eiR6OjkMR9rgOpZpTtcJ99LbbpHciTRtZ8YEjQgf
jU2c20O3sD7mfMaMa4QKGytc5SFq1ePmudaSfzs35iwZsBxBz+/wNSM3Ig9SMdN+1HMTjSdFv7II
l1zpOdqAtRCFoFXA9xHK/E034Q1w13Djdm3QBO7IWHyykeZFv41ONqRVbKOHjYEQK0qYNRTReibs
7K/bY7m0NC5j/MX6iTKQ5cCxCqus+sZQuZ71amOhn+f2zy9N1cwYIU3NEPhqLlPF34aKeQQ9Brd/
esEdnGMxWVqgiTuxcDnOAQ8ZlCvkG+PtttR6aG1/u/2Q67kBPsdjylrW6G9Gp1BUWhDyJPXPJh8J
ikQGXB5WOzCXJmF2MwHdtZF9y/GUHBACnTmgqqIicmUOFn59TqwBwKBCLEsYF5Qlers6HxDTgPOV
X18YoTmsJoBs7TApaezTwXqsBNtGdNzI0t6W2Zpiz5ILPGfVlI0WQXReM/ZAr6LSaIxq7HuLNeU5
MHqAw0ibBWeRQtsTOh5IY2t2nm8MZmXPVMnUv70U/nZ7Xjk75iAbBV5ZZPHY3DNaoH8yrJJc2/AI
7eeu2Q4APiUsg+JLGjbJ3hoC9ZDzkJCNCNoYVR50StCJI2ThFRnKyEmNpsAAdfjoCcoST6sra9OO
dbByuizMyrweAb0clgSWne+neHq0GPJoNjsr2W7ksAolXHjGvCZBb0z0E5XQK4ztyC3iO9Fqp67K
Nibar24P+YL1sC4r+otxCmxSZhlXfN9HAkzC6gxG0MoALW2KyyO//HReKwCMSWjt0W74KIcc7alR
OwDiuSaPvmCerJnlaxTg8AZV9r6qaPE6oXUKjNS89RJRBT9zKPBt0zxZC4kt3KvmxFDK67wra8AE
Bovxndab9lZIZqJTNiRuQsx4j41SvsqkMveNKtqft+dnYQVYM7uV4xiuMlSi72NreArH5pVwtQmb
LEYrYPFva2BOzAHWpOmlodmgbI3nrgn8nIoVP3MhzcjnnJzMoiA4k8beT13qCfnZR4MTTME+ZAx7
E7At+H3kj1UQtw81l4oPMOBd3fJ0O0MRnAWp+KOq7rh4puU2jQq3bL9LEwCT/YgroWmdI4ISpOyl
SH7YEp2R4E0ka4T6hfU75/D00HjkAbD0e2BBm2c092mbtoFUYIeA//vt2V1YwXMWTzTWXLd4CDcF
1H1dPY/orm2K0UmD71aXrjhDC0toDuIhPE6GtLXsfcHJKaYIAqDBO4/DIwv5yiVs6RGzrW5qVmlq
3Db3HEikTSglurXHxgRe3Zi8sK5XHrN0SpmzHR8pNiqALdmeDnZMcW0P2U+j0w00QwdoH881hjxx
gebLamobzzBU+QwkhRE6Ng2DtVqDpY+dRVhaQDTMJhjtfR82j0gBItv3PgpySup/C+zPy+zGtLPK
puP2vmv0IzQfYicK0F5Zm8Gf28tuaRznFWlgxuegNUNlqBrtLUGPUmwYPo2bbVQ8VMnPJnjMu9aL
2vwnNBpWnMmF7TQvVkPzPqmkyCD4wJR4HVDH+sS42QYOhZ/5+/aHLT3jMmVfjpyBoUodouNQKEAp
5EEGCZLfEIBrHKhSIfRw+yELR+a8Tg10fxkpmvG9VSQHNHK/aka0MvMLS2sO8kBXXdzrHOe93XA3
IBFgBWgcvldtvP23d59tIMn0PgWyoTymbX1MKv1HoMaVRbX07rNtgXRlI8u2BfpFmrprhqZ4bYc2
PoZ1gWbXWq+925+wNMez0EUjDNUCttYcccU7sk4HoKK/Lyvu3/75hXN+XoCmkUg0EzqaUNKdMMcA
ymEi8LazbEcsApeU679kIN+gkrxS5rO0GefVZ7omskSaEODr8tY+BZ3MXlKITAqHj3r5JIht9e7Y
NoXmSdz1HW2Ki8KRIgFIoWX2ysJYGNV5MVpo4jLUDLUB6Jz+ahTVRzyMr6meP98e1YXFMa9IEx0D
IV/1xhFVtX9IFLhtTI61qb+Fkfy3dTGvMet0CJ2EUtAjrtt/CI2BJB3bs5YBaXj7Gxb2/bzErDMK
NH1UlCCKaXSO5MP4MNB2rRpwIfA3LyxDxUg9FYyVxyzhGnyMfsOgRebqygb/b9dk/GUq8x+3v2Rp
smdWoBvDquCUlsfAfq0zdImB2tZ/v/3bS6M0MwOWWettXNbjUbXp2RDptiisFeu44C3Ni8TiNgi1
oK27UzH2nzIZnpI0NQBmGN96cNuJjUvev33DzOmWvG5lG5rGPh6gkqdDY2601ro+Fz7ibxj7yxEV
GU2WkKqsjm0SwJrE2yQPvbK2tgIpGjZ93v6Chf02xynxJKwuwBkDOIPHEHoRwHvo9s+2U/+2F+ZK
6wKF510bZS1+n8lDbca1rwzIaN1++4X1+TcN+2WMBFD/OoSAQCkJogei20+1QDlntda7tbBE5635
jWYMjA1te8wnsQ9ycRKWtnJ6LL355ZFf3rwhchohrVcdifoY28Il3Qmq9CuDvmAi/gY7v/w4fqgE
ZkoQ8OPLxwHt7E5OCIi+EypdNQa6C2U/K0H+bSPPu/KbXFcZeguao4YM9a8oz8KnJCn/SXHH5n8P
wy/fQk0bFDq9JUdIH3oMjams5SvZ+qUdNtu9sNAxruMmOeq50qFwGQgv4eG7KXqyQ3E7KkurWl+x
FAvPmldaQsNINHELnk5Dm9A1VQbMbLdNwwqhhxbxSxatbOiFhTWvtGxjJaENjkMzL9g7CVE1GAPx
EVJzTRj0emUzs+dPEFbbppQlENggxNzZWchixwRL90knYXI/lcD9G7LT3LLMpr2Wl3BKKOs2eVIO
36tK16GUxdvuh4JA6jc5DWvh7asfjte6jPyXhRJifVh1CI+1pCiBC8P6mPbjSQfg6LatuZ6vwgMu
JvTLA2oja7vKrHE91mLoPpidcQgDOZzQx5c8xFlKH8M0QvtYLWpUmUCAx2OIaZw66FGRTTf2kAix
0WgzhBrZkSon+zjNxBFOG6oaq3w4WRkbnkEb7++bMA9+90UCYcNc9Ol9FuhIS8iCFXdGQfsN5VqE
Dm7U0Lg9F/nkDEXMwQWKWj9Ar8DkRNSCYGbWFU7XFgFIccrYA2UedhuSdPFeJCYIC7XQ5Ovtsbk+
9sCP/ndoKIl01BK0xgGsQtfGLRunCsKQa3UXVzcPY/MiMxCJhorTiB4ie9oykFXBUd7WWbPPUYMx
MmOlZn/pK2Y2OdYD1ZgA2ByyoXTMkTuZzR0rWQPfLv38zJnqE6kh/CfoIVGjX6tnbBwHCe+V5Xn1
IMfqvDz1y+pEvz3YHB0pj1WZWR4YMnuL5yOgAGUPYJex9hHXp8KeF+OmbaNHUJXDLpPPTRB5pvyd
R0+mprxMe/qXxWTPi3InaDZkkkFowzKieybqbVxHL4yvBYOvT4Ot0/8OVGwHtcag4XbUgqeuBsbN
CpxuWIldLM3C7M4ZNzarK4Ri9/o06VuT5eploNUUg50FCuM4Gs3Kjluah9nZVRAEYwJN0UMhQAgN
XlBoftQM7Hw0I4ZUrnzO9Xo27LzL5ffLqkLNBDqZ+cT3yogzCCuw0dpoCepuUxzLrhU3AEWn2YAL
/KhPDkll+wscPlDExmp08yDM7zKbca+ISeS0UA72awtxsNvr5PpYQxf4v+9WAsKBwndODkGQN/vK
6nUHXWnoOFGDPPDRWktxLz1ntmDMlADrlxv0UNc/K8jO2dsxhvBT8Hb7M67PJJsDCBoQqc00kPRA
eONPkHbKzPcOul5V+3MEnvP2Q64vejavtwzibGp4k2PbDmqjpNorjR3tfrWrGj41Rv3/MnKMzWst
q7bswTyHxF2safRVEynxqSa0fTR0wTYoQtgkMKL8CBmYjd7YYkAzuQULDvTVRu9xDayIGO81YYK8
qRocpnE1oiGlG6ZjZ4noIa2JvtEIpP9qMSkfRcf2mxXb7b3VDqkbppp+F+Y8ehpoPDmsM3K3jGkP
8XdlbqqG1g5Se+fYaIhn0m50rGKcttEow109AvAYQRLVZyjAQ4SzBwvUKTuT/AZOb/zZQpFnU+FM
d5oJrtuokOoERbDwMri7hpvEU4vGh2zqXhC7oA8aqUDX0nlJ4CLk47spB3ZuUjQMe4FKsr3sbRtQ
TJRiN6kZuwXiRJ8ZVTrApnm3gby1/VunU7wVIwPmhQ5ZsRN2E+wEq8iGJjTd61lC3WYMU9cs6ok6
LbSO7vtQZEjG9tUzb0TroYekdKfazuGAVfW2Zdpwz9AB/GmOY+WWU9NuSgMiKXzSWg/d2mUGHqSh
v2jY7r80FkZ+zHqkEaNiegODDpKmWlYFTp0p/QRFaEnwpg3Eu8KK5tu8rcqHsLSlV9GsbT0bca/7
cFQCA0yipzGBXEVdm4o5qrGjs50X9ntdpuzOtpLqvUQQCYDNuN8JAa8R/lD9OfEQfbciSbc0rnDr
nYbkZbzIbJEJTnozsfJuyBvrIUYhqovxT7eQ1Da+hUk1+ZXedLVnpXgxq58CrCa9NoiHMtIW6qm2
9AdNBm4a8cmt+QBxXSKKTanhJUqu9G/GaDCnRwvdPcR4A7ciGvMtm0C3QU+z14gJ5dJKs7+HWFTe
MLbqfuBGlXtxA9J7b0JWs4WG3j3vjGHbFYbpDL2tbwFrpMcmIyN4ZXmLngha7epBALxjMFOTXlqa
4QdqUYSbxS1/hQpr6Ki65ltLQAYG+imZX6roeyZ0+n3I8Gc8a3GyqPTBlJAGGxtIqnFr1JwKWMs7
OKOTj31xQUmMHldN4mpA/nUQ4QnKU0Gq4FFU6eBNjXjvTf4gIOuAUWgOfQpSPdaOsUOPu7bpy1T7
DvWe4ZyD4QlybSYdG3v5G1ZgeMq0sQPRMdZS+Hyq1zOPpnXsqtpuAcBKredi6MU9UKPmsQ7i4Giy
LvSbSiWOpKZwAFYWHqcV9XK9hdQARRVxhEd8j3obDYVMgF0WUK1/z3ibnkIBVrwsBdSyIbkHt0NF
Gy5740dT1OK+g96fG6UqONd9VvoMiHmHBa04iJYhPSjy8KQzComgaYBfHI+okwYgHKTPzD4nkN1G
1ddQpN8J2MPPkKdMTGi0ywmlxQZn576zTQe6CIjfX9xwG60290NFusPY5ECuYnkdwbPMnSEj6OZu
zdBtc6Z7HDlgVxugh9tFqoZadAuBSFz7UzfuI7XNQZjbjiUf/Xbs6TkI0/SPkUHcxBDSOgQ1vq9q
cHT2A882NB7QTcl7CBSHSGeZJXAdo5YVW6h+jD634gp8VdJv0ayV+Kko1Ua3YNBQgKH7NmTr3AwJ
r/1oW81mGnTugUijbY2ynjy7B9V1mMpwNzV69QknO/Ymmo5vNfTJ33oetU96YMaeXUfZSejd8ED6
OD6oPo/9MCE/uqlsHmxRD1upmVIHEwMioI0RqGOhIiReSSddCf0nd6oId2TC/1TxyD+IAo/ULki4
CU3IG9lGIrZ0iHa9MI+mbjW47VfTeUgNtrUtoiGADXpzYuZoOy3raqsNduVwTKQTsexHqGUGmo26
zEs1XHl4KjMnhcX7FYCF7eA1WuR7qX3C9bsljlHw8dtkjsmHZoc64Jc6ev7K0vS0wgZumxVqX01V
ucdRVO9MWQaZM5SyLNHAx/gT5I/579xApJ2PIf3Q81jbZkk/eZahmZvAmLK9nSHqq8Bn3sZlMkGZ
mOsvgFKUBMLLdbSD9EXuhSK6mBUTWcjWkrs+1SgsamK+Nk0Xbdqisd7anpp+0TXdtxh50u9ZR/K9
DDEMURUbG6slWu0ULej/Zta4nVUzb+q6aEcUauVoj7O0pMC7TtNAtkMP/ZwwQS1AROvA61HQieNw
7EEFy05Sx7+DDn2OojTbBV2d4/ALjW1eA1XLoxEQzyz4SQ2JchqzR6d0XVEYWaGORNfwl23bO4QQ
/QH7ZnRyy0pcIynS56AdGfZp+gPFF69UA1kbutPpNmtCBL0wlQ5IUQSgzin5VY1pv230oHaixP4F
OF/g8ARdrgWyQY7sWHkKK7xkGCGVP+oxtN5UDBOeDy06wxV5orn5E678Q1CUO3C3WweidpGno8HS
CTsIDFZ8pHuOsMBWQ32kV+XwXVkRB/6Y08ynFYojeV9p21rv4D23uFCPbVI9RdXENmag80sAo/eC
eJhwHogaGwl9dUXGtoOg+h1DUZerjHoL5v0lLRI/Cy2e7ivcr/0ovXAdY5QWWTgl3FxrXnvoE7jN
0DyE8gJ/zm2goQ3+AtQPeoa48SG69HuUV1uzND8zlC45sGE4eY2gh4sw/YY/jcupxn9EYwPrG06F
w5qOOejIaCDfaYvNgKMaDGVwF5rwl9UNKXi72GgE1Do/kMaf2OgfbWE/00jYO/TPQWWM3gFLhFMI
+KEjSuwSB/7M97zS+U4mJdnlAiMkBM3Ac05QC0khF8ZjUO6YoOpbQrUfpZZcUutl5lZyzN2Y1ZMb
TqAsQ51NOd1Uv/fN+CorCGY3OCR91gjbjZg6Bxp7pYq9DR3/MaA4hzCS7qTVjb5KR5jAES1IDin1
3yWrQ48Z7EXmsGICphcSnIP4iBnVfCCIi43dsQcoi2FzmeUTY/I1Do3CA+cbxxGIvS7EkoaNNM3a
rXrrU1hQzoht/mtsW+VMeZE66Pk7o5FfOVmEct/aFr9GdKBAS74GrBC2Hw5dj6/MBgh+xWR0hgFV
SjIugcmrlQVZXutBpeo3FCEylL3F9W4oBwLxj+IePK7WMzRAuayKD04GmJKjgNHeY0fE51AryJbE
qnUFCf8ko/zDo4A5mUDHId4EImbV1ACIaX8L+2zHC+D8zEn+AAfwmZnwHAedlnsLp4+LiGbpY8l9
FG0iPWZ3E1Dl5CkkdeL1RNquqNvG6UX7G/IShotSB3i6KIZwVcE0xxig+dsVvekNVQzMd959L0y9
90lbA02FMtmdBoLfDvYCvnBE/1hKTAeJyQOTXd8gBTK5Jh9yhATl9xTZacfuq8HXtODbqOPZSPnq
DtMa5YK6hKJuXe+9jsnII7RrISRfvbOW4g5XgpJmR/ZdgEwjVO155+OFbbxOibCeMj4GQz7kKdpK
q2l4Ng37U6u45Zi2lUOxG04yHxGE6iscK0NCHkhA20NR6TVS5KJxmIqY2wsaO2M+IEcqpk+0R7Y+
6YF/KqyihHut/iRGheJPFnzkVLPweCod2k0RoN0cONuxHnxbprk3MRE5kbTeDAv4fW3E0TfC3vhD
jRuE0nFXlqTMf4dKBL5GLf0EG9zvKA6OTUEi2xMRfa6trvRUi/bZljb97xwtyeBX1qLzZI4fCNKk
fulVdcqLonWqtNK93MqmI6naH1xN91ESNI4qVXxXtob2nNph/txrsfYMYeraVYkpnYSAjWDS8N5O
mtRDkhp1YbW2nwKLnqRhPEZxDvGGngdOm2ToiJcs2fSiwbe32k5N4LDWUf1ZhjmoZGXzXESM+SaJ
IFRAuWukzV2Qwt0BQ4juweZF/1PXfS8TQpwh6t5VN7agI9YEfyvFEaRUVIuO1Ts3i/s+bx4gLXee
oul/nJ3ZjqQ6s4WfCMmMNrdAjjVXdQ1dN6h6wgYbzGAMPP1Zea5683dWSnWxd0utFpkJJhyOiPUt
H8cuSMfLsHio695kJp7UobL5D8ZphH0g6rK2KLEf4qSUVr3zzDwMlFbAgjQG759BAXUzmTpMIkhd
8b/+B9IciVbfhDkvK39o3d9OykFGmRO+IQ5GI8WQB3vfGYrMYc1T31RX0zjFmY4DwAdCC0vfuUeK
2MFZAIaZG6ck777Ina3upru5r0zq5EDUhXXf7+PWLbY9Uj1obCzCbT2VaRcQnYaDuunGEdR49KiM
7/NDWNWoHYSF2QS9+hUvmsOLAzympio9REW33o5FHmU4ztSJ7Zo80bqCYYIFk3+slwAhCNu+45Fr
DS+LzcTUtIFME4CAPK922KNFxqcIgQTuEyBI+W8OAHFJMYb4AV5cAIxag+raIn1RrC0T5HI4Dwf5
x5TX98vQwNSyOKWb/nxXBtZLHdDM0sCBdUVkHXHvYd4IRVGf7WGqgI3Jhu+9EuYKiIo5HYw77vSI
L6RGTo/wilq2YQ9ov1SG7WZawvQ5gOmH49DvBW99cPzV29BgeNs0ENBJnFXRSg13U9h2mUJBPHE1
DmDwrmCpG7jFjtYu7P9admNEE6FjgrZoXMVeEnEEzar2t0ZomRoGk0CMZED3EAcdnDT77+iz9Xd1
Y8R3KVS5C0/eNwD9q3vULMY09+Fm0IyBQfyDRd/YOF3mtZO/AWRvyaQbid2sMbE2lpXdAb5gNn2Z
TxvD5ngTzd1xIP2TqmCPEYf1d3T17uXAlmQwI7II5BwHSsY3uzRPbPLjjR07cq80NHC9r7FIOqdL
uJQTuHulA8MZDbcVIPET3TvYJFk9pRKaAFgzo+6Bvr+zmxvdJpHu7ffcW8i2sQL7FrJ5vGywjCAw
yDqZAgw73w2nZM7n7TDb+cori1/wEbeb4fR463yobspwiV8ClIUOGucvuLIKvcHMZZfFEqNWFfzM
YhjQZ6EcXmwTeKD8F+2DY3X5RCxlKWwwnubFwktCI/n2Kwe43Y45iXDmaQ9jwi4R6G8CcoWNsYad
RRa51Y9yKr9Hvm+SfnDp89jZ+64zQ6on393gbXtRMKxAkoNiRA7/ikSWDS44BPnBzuErZm2WbOEY
mSZUqC2MR7xrtH8pRm9anqFjUhepFXnR7CULnSAhpUSTQ4scaArVsyItMNaIs2bgPolp8O9h4bJc
Sz15dyWxw03EAc9KcIKFfjr3KBYdGUCshTX2RMbMTM70LEYq3uCvqKD9H+stPKbELek6ntR6M5Q7
4ZBXSjTer6o21xOTflrDG27HfBxbZqB8UzkNUP8WHsg1U59vnXBprlxvkDuJ3WRbThX03CxsdjG3
zc4nXriBk5rMxpJ2t3FcDji3yaBO5AwPjyWI2NZ1Cj8zkUWkQxKxZd1pY0NLiCWj4HSnW5gv24Gg
cVr2NWoAGtZAcvHKK0fBlLAfTubShLJjjgBxkCQnKY7Jp73YAQ5KDdWeOgWOltGCY0w/wxVp1tWr
I6sc7z5amBGHHianQXcVYM1nOmz4HpMWehfOZtmOixx3QcxRWCsL2SeQ046pV0g/wwYFLoUg+pHx
DltoM7D6ZaK1QB1GLNfMlex2QWq0KeCdmbaQGBzRS4wf2QCzOUc20IGFRfOK/QfyEutNiAYd5x+T
J130uhjU/3Frd9PsieNYn5o42vYRGNnK27e+GA5R2ALtUcHk52apZf0Q1HGT1R6LHl0kdtcinCro
GCJQNFkfVreeA/sw15TDcTQ4Hs9h4f4ugXd5KMF4SiN2KrZMLNiGeC03gsQUgUk4YhsNJfuei3ze
IZCrzKlQrAo048jClvo4A+ci07EMdAgflSHPgia+pMf5txAM1dhVbZz6BY2BTdVXVMW3OV+OhN46
SNsYZupr+6uI5z8FG1/q8uVL9eW1En00M1JwatqrCPbFSdvOBt7upU4CJS/BCM6U4deS87GC7WEh
czQcBN3WKAPmVGUIjKjivH7tR6xaaL0wkvQErp2LeGzpvS0UCob3n1/71EP8V3l81Vv0bYz8ycQw
teXkjnto+3vVhdH5czdm1Vc0LR8mzC7oq6m788M7MHkTp4NHo7pkXHamecBWDZCq73DMXFyNkYJb
J/JR3EMJavz9+Y05d/FVx4y2ASajY6xUV+GQ0VQ7KuET5Fy4+rmuxKpNVpLCDdEVjQ9VZ+vXro2d
bCaCPfUj006iUEzAaW+gl6hvZ37MWjFe1I1ED0C0V9Z5hYQlC8ByEfPPL92ptVp8mZdYm1kuxyWX
Ccshdh+fOttd6BCdWaD0dAf/6vSNsZxi2hbtFaqTTyJybkLvS/oIuDWdFu5fl25GVNwgG9FXQQX0
++IzN9Gws7nrItQyv3ZvTg/kr48oAqGg5/L0lRPhFIGEDH/U4tfnFz93a05///fFmc7ngLnLsc4/
lIU/HvKcz698br2sXl26xChVQ7V3BOo4BD8C/SQcqB7yJrgghDj3AatXl3oOnF/aeTlCuQM8D8p+
doEjwqXBjHOXX728woY1pJ+td7QYnYerX1B8TM0l84Nzt3317rKiHgJnxLxEjE5VQrvwzq2n+GvN
47Xi2/YoWzLgq48++zEu8C8vUMqEd69qLimaztybtdA7dr2etVVhj4z1ewUBWDQENzomm8+Xzr/h
LxFeq/+uyqo1uVPFXX4YaEA2GAgOH/1Je5j4XlJ07duNQNXoKpgcWMfVofyT5zDRDaO9mZf7YHxs
+9jdg6QYPaN3Qr7RAMMDFi7cz8Mcd7dC6XxT63K5MFrzb1xSFK0Fm+6I/c8HZfwqPxX30mKB197G
huX8h7WLsmkeDfWfYWYFTYrSrb53S33agRv9zaD9sI+4y3YDTjcoDcyo1iPpD7rfYhBmD2iKfLAi
tjdeUPbfvVmhrcna4Cdm3pefTRuhivH5LT8lT//Yw9dad1trlzlISY+R10ApJOlVXS630jivk+M/
lzDUAwzcfDE2rNXvaC65LQXaH/1EBqujPn8vePWmC3ZhtuPM1hitolqkaltTvUxHp+bXI2c9RNTi
cSE+HN0m8rvXw4Vnf+5FWAW5YtQaR6CGHEuGsf7cPvG4OAae+va1p7IKcQMw7n0MH5ZjYOetxtnZ
WmyN7lMbRJuKPEEN/fnn/BtGhBduFexIg4NyieLkEWsTUL1qpqghtT7aODRfspJDXp94g5keZ+S/
m7hSJovN6HxbnF5t3SXKcZpCoX8JSpLxJeBzSocGTfxg6eDMkkcvlDUuvEY5hIR4Uf9ELeb5Be/d
G0cV843qHC7BWnKGu6GU0Y8oJ/TZFf38ARtQf0qrksXPAAGOu8YT8c9i8b3ywjZ1JsNcazOJ8WUR
kCmApeI7xGVp7/6ewX2ywReTj7WCUpaUFQZOoSimTBwok2pfDvOF+ZpzX36VfUyY4qaz62F8x60T
XX7vxS3GlM0l56Fzq3u1S82mHOsqdOCbyUeSTQUD97qA/SW6Dc3u85V35iPW0ICYGdMrwAKOcASY
0ygYAZithgollba7sB2e+4jVeXH2FnhLhJ05wjhz0+ZFu8lhg9ou8lKmcCZ2rrEBPeSemNFnIIMO
wr6zWcc7yKPtj9gfzIOZMCYScgcAp1EP/O3z23Ymf1gr1icfoFcYWJmjXEJwszAVfee6il84dZ27
Y6vwWQ9RFXMekCODumHTIDHf8Ng5Rhd15P9Gk2DLXMfNQlI203w+TnN5W4i7HhW/pF8quJtijXXB
Bu4UBxcWpLAtTj3Toa/zQXR1YUWc2R7WMvZeaZR50P452mVAax7uoV2TKIw5BKhbjvrj82d07i6u
Ymrozk0Tz8Y7Dh6yExslBH86X6PT4BauXk5qpAoxoOAdqetmxkFhpvedX59/9TPLay2GL/t8sNoi
tcZAwlPUohipLw3Znrv06W79deCwgw56x8AopqvIzhL+UwAZfCGWn7njwWrdVogmVoy4di0xDzQL
TEr88E194erngu1qzWJUzplVHHpH4ubDtuJo5sbKG+/cEaIlBQDIV3/GatefOEr0uuy9I+xGk7p+
MPAwFfzCrzh3/1erMp6ot7iYcTrO6OagJJkM/OnzRXPu7q8WJJBMnsTO4B4tpv02Th99hJhboA69
JM88V/lbk0BGFlRdj/n/Y4NG2JgX/TsmTIprOBDDmnruivoRIqY+W2TZhackhT/aCNMXn/+8f3NZ
Ingm/3flosgtpRM245EVfXUjZ1XZJIIx3Xbm1vwZ4WOdDV49PNaV9t/yJZpfw7KLNlMwVkejKNsb
FwB7TuJggxpElVKOhmtBnQqDq8r/9fm3PLNI1wJzUWLuaIRlI5yl0VJEqwM7nRsu8GgHUoJjTP/5
88/59zIK19CGEGNUA/esc4Dx3W+3mN4EkZdetHPXXoWIuRvieqma4th4nKchG8ufRWSjl69989On
/hWAgtbSshWyOPZFB6CTKYObhcjuwsnj3/c/XMMZhB0AKULx/oBk1UtLr/xW9kZnAIoe0GS6kK7/
+00Lg1WAILZrHaLr/OAEj250Q/S3IbygGzv3/VfhAXeDEN2GzqEm6ocHxe0ew6gdkD5R9Z4vDc0+
fwjnfsEqVkBazkiJkcCDam5D+U26D9ReyInPXHodJCKMPU0oC7FDNIp93L8CqgywfHzhi5/JXDAk
+d/lMwXOwnvR4JtX0oeMZoidhw7bQolhWKbv+yYPDhweqa9NzSwGwdwquooWkpmKxa+KetFT0Ibj
hZh05mmtBYRa+iO6hp04amx4ZYXMCRhZzCI32rmQKp25m/8fiv96W4TGPCeaQPwYAS0Sd2bnjpgd
018q4YVr5aCIyBgOkvBjjJFu1Twu3S9JL4na/p2Wh2stH5tyDJrmOcd5PLrGcDcmi4b23S2anzIv
7ieX3xo1P3y+ns+ErLVAz+ajaimdxZFMH0P3akl/Ybs+c///J55XXuNj0Nw5GIku8YOX37TT78+/
87lLnxbVX482H6cWfHMwd3KM0fEF4xjSSxYoTT6//Jm16Z8+9q/LRwTkomYGUMkFPjhH0zx2x4RU
QaIvOTaf+wGrSC5VPSwL3CMOpXUeCB/fZRc+YBj9i4Fkle/RIOfNLHh+gOfa4XTawqyJ/1uz8MLL
e+7rr6I4hA9ULLJwDj66QxPBtBWqmVVMv3j/V5F8wGlgVFQ5hxZQCwgsUUMNGuse66I1b7Rf2gs/
49xzXoVyj9qQFBSS2b7BDKBsapJ0efEGvuO+rZT+Whxa80FCXeIwNeSnijDvk9AtrwaOUj8L6PuX
luua/QFZB07nGIY7wKxSZmQZb5facTFgFj843FxK7c/crDUCBDr7CuOSS36IAlRXJeYUJHmpGepa
vNt//kPOLCtv9VrTmKuIoZl80AAHYkpjwlBZh4kmxxRvn3/CmWC3ZoD4mMtBA1AVR6hKMefnppH4
EoUtCtcAkHHocksww33sI3HVW7UtiLiQmcWIO/9b4Q7/v3r/VzzyXNrrwozlsWrmGsjrziX4hJ4+
ycLPn7WBnFkSV70MVV4/8J6pu6/drfVrrk62rCV+UlUEtwjmKQ/GC8nauUe9esUd5vclrRZs/969
OA0fthUGZi+ZWp+7+urFBmEsBEjSF0c+Yfqfd/gvTA0GdD+/L2cuv2aAWMq7MTfYMl2cciEU2sv2
vvb0hbeA/vtpr9kfHVzT26GzxXHoMKA+ShSRp7m4hhPvjd/ijIghWH4hNJ1ZWGsMCISAuuEukjCv
itWTC0plmNae7PtNDlLb/cKdyUu6WravMK9Uv300or5WyMIT+e8ey+uuimvaYm3FTyJ8Uk1z8M2H
8H7AQePCjTwTsdackEIKqUuqxdHk+jTje4ht++FzpGsT6EJfWwqrjTyOHR80G6SBqv21DG7qmh8U
3K/PL35uJay2cSsGR0UtfkDNYGxGx+tmUEuiMfDYdLKERsW9EBbPfdDqRa+qqfMNRA2geIw95Eox
e+6nEj470vW/zQXFaH1U1+7j5z+L/XuBr4kNBcFguV9iCsy1Jk9M0Fz7UX3o1fzD8UV/WuxbJ6Zf
c4QP1wp8dElYKeoecTkYfvnLDw434UTiw8mX2OGILKs10KCtqaIpkGh1BfeaDdcW4kAj2ufPb9eZ
PWstvNdm8Mo2Rk2hYkhMKA+crAig2f386v+OZcFaSu5O3dhUdS6Ooca8vMSQYQ9ZlvvFq5+WwF87
V40gPHGOR817tZ8rCH+Ml0KV9KW3L1jbM8Ea2c9Zhzhfj87ebZatAnqUz8X91+7NKkb5kOMUTots
oceua/saPvTfef3j84v/OzoFa3qGYBaG7T7CfJNPz4U3eLfdXEF4ugh4tHV1mX3+Mf8O8cHahgmt
/LyOICQ8hkS8QsxUbnp8cqKEc1X47LGAazYPKOR5waVnfu6HraLWVEYNQCYGbEVS1DJp+DBuiyj6
NbPJvS5D79I05b/fCxA6/ru2OM6s1Vh68hiGotlCrZC/L02rPj6/b2eqJdDj/PfyelyI53ZMHPMO
S1a+l9K7ZtAXQM8Kg4DqXQ3fPAfm7ZOG6ttsnMBcRfLS7vjvEBmswQCswtR2Dc3T0UNeVGCKW3Zu
KoL7ZrlvCM9yTIV//jPPfND/8AGUi+HdCfym3sf8M4RwPIFiMjgN3VTZQDBSRTi6TIZgv/n8E8+U
woP1EKxmjk9GjYijeRUf+WIwO27oqLPRj4ubnMATWfO5dBPXCcsREoe26xK6lNHhwhfw/+1zdcoF
//tsKTg/VR8u/hEfEX+HAG1+JNaKR+gIIhgmhpX6Sd2o6BKvDUDuYLJjBy9uAPZBkVGbrVMTF8LJ
bmifm6EGVIe75ZIh1C0PSMlRs+Z+GV73hQeqtKn0NZuY2ycqEKEBG5j2TwKqVQw6Uqp+YuJ02EyS
gla5FJGHouWY76CpXH6oQas7BZ01XMddzHUHsYaP0RAvTea3ObdZbJ0JJt6e/zJAtrBRtVc8W7+A
Y3AwtlvAhmBu1UdeWtd82EE4PKaUeWQXSZ8m8VR226Xz2C/aGrLBQ6kxQu1A1ubTXFz3vVyu4CBh
t4O0BbR5c+dDXWBhBhqE47dFK7Wr6qKE0LTuUpaz8CiYX//suFbXRbeQ95BU0bXoCvpo8j76nQdR
cdXiEPNHgZC0p8x4H0xod7PEI0u7EpCkWivrprRt2o3P8wjgkrjP7zzsTmUK+VPhJ9BAmJuOtfoe
g1cVfC4HG/8O0Da7Zdz507RQEkHfXSRdAAajV0Y4pM5Rly56hB9uu8A6gGEO8hUAfP+nYe4EmYkn
p3u2eONvuIuzo5HxfOj8FqoVPgE+O+DwsOucnh+CIOS3lS4sJlUB102rMNRQNsyzesgpq1IPXaNH
gYrzQ+XX+j0IG7DEXAAaJ2sGmVECg0nYrUKkAHuKHzEEVAOwwEEPRUZ1YqgBelYn1RCSDYk0QBK+
VS3GArV68KJ6TCE9rjOwH+o+1R3v8ZezFjuXjIBRzflinp3OmmdA3mzW+bM8YJX2BuaIjd8manCX
Td+188NQl0ATBJz/ElVEDgQYK8As8samePEhBgN/io/pgjX9JkCtSAvwbKvUqd3ozpX5dBjcpj8y
p5K3IVRiULeaGguGcoFnrgRmlfyhqXWikBCLVA6N+ej7sdlBVh0D5wnHXOgc5r68aworkFe2FSgI
FhGOcdxTaMbAIkmZpX0aexLm5FFnb/KYgzE+D3UAGIGTK3+TT9zOm8lVfspcFiA49RXdU5Djvy1A
Zf/Q04LJ/2Lofnc4kNdJ3eG2JXETFntaNgBOhhBCp7MLZTrINGMO8ArwE4Vp7BWHYcU3FTNgXCvZ
3ZdAavWQOtWd2M6K649BY4Q/UdVg/mAqg8DSk1GyDasoOAZQEm5iV+dPHgEfvcqL+l0UdoQoxf0O
mUd9N4xq3FeODB9m0JvvuyLnd93skL3fQdY0oep10L1sttB1l1k9oGgdVH64HxsgMwLde3dCcQKO
i4BcQw18J91xhlKzjm6nMdyN1pFkm6s6vBVk7H6xqraQcYf5E6YFZpQLvHzjsWXZ4Xuy70uOLRMy
MHGjvHZOlpo1cGjgWTyMGRTRADQEzdFtBmdMAhMPu9wf66s8AlUu5VDUxZk/2viGxEZvRoKhLg3V
sYSH6pYJardMKZvlAIgDbHhiIicd6LcbUkKkxQQUf0KY343Lwj00N3/aOPI3xdwru89bzEdCQOSj
8BfYvaV1CMXHWLMHbph3q1wn+NPmU7VDI2M6tJ3XmnTuKRJuQBx+x2CUvLDZN1cBL9WVwBQdKAVt
uRlw7oN+aq6O0KhA5EOse1NrGPMVM1gu2o29IoFTg3dX55XeOshf9iHEG49+MJNvQeiTPQbGgSwY
9KDenLxBTyw3UBxauWxIgexpm+dxmEWEQQkLEW2CubriWPpecCVU72wMZmwwmt/BKmc72U6XyYzo
/90VkjzH01TdcOHx3cTG/BXKv/qGI0k+YsiyvdXwCzsuLUryJm9h6G5wNBoKojdK8epWO3Wbtj3F
yAmZxZtmmLabIx8OFqj4Xi9hAUk6THqjdGCdyDDOARaB1vK6GHpxY3yC2ENy138YvXjeRxVvd0DM
YHpOUwACh6rMjFv2kI/7zQc+k7aQv8XVTc1l+B5zp3oIg4Ji2czTvOnctvwWyB7Sfii2+tSUrXNk
dWuemtJtD5x2xVblpNqGAASlTdDHL8UYqMcWYePBAXJl5+DiWxpNzs3sqeJK9BbiOc5L6KooHV4h
dShRaj6VityA9j9nzFAf3bBkrzjOqW1gyuLVWolWFs5nm6mYyps+svkVahrN3hIQGCYURp9jCW5f
MfDoWAOB+Dv3tbj1gkZ8D3RTHZ3RethFCxe6sNA9SMv9pA2GYR+Ntbo1vJw/6rCdtpiQbzNugU1g
IBe8+205DFtHz+DThZrkNwNGw9454DU7ZksHguQip79LQbu98Jc4VdItb6eqhkRNA2H14E5DfNs1
C4Sfuile4MvnOvsOesXHadLwclxo+G6CcXmx6kRFBqUoVTyKXzwRhEsmCLc2Ey0tjwWmGN7osLgn
XwbwCKGR20CP2m+qUXiQ1zrhwTg+3+Xg8HKwVQKyjaNqySzzfpUjfMw7hZp+x+L2GMFJ8mfeYbuz
FILCZOpFBTKAUVtaCJ1F9YA74ECO13ONsK8bDHgu0ntanMaHDGgaUKss9BbHC/4aoNt4VEQNBw7r
qGzug3YbUohtAt93U+Yp2GE25bLRyGbulgn3klkDh9auaW4ssGEGwuiwuhehpzMMJDYgvHAQHXjX
brABLk6CXiJShBaa5gUKO7BGYp6719A+9RuLScwrPGFYHObG7a8acdpnkU3Md27vIEL6kU0nOhWP
mBEcstzELm5MF3eJGd15r01Fbuahsj8bJ1+uMKHQXXkwCklg1KRvBlGAckGQQoael98PSxmDFxJB
cv1TiX7ZsVJPu6jX0X7mbXQXEEiouYO5c6ApwHeYA4nwUoz7JnKhJ+zo6P4yRdXfKSLxbno2iDGL
MtfYzIV5a0MMTNkirOSmR/pMUpdIVAVJBNd7jIQ/0pEruZmmDlZcbUX7DDq7ZuORGQypHDuPmvyw
AQiEo6wzC2htobUZbDaEVr+NAfTPSY7gBf1d2Pj3/YwkMww7BNjFDtg0Rdssv3LTFrcKhUiMyAKD
iUnTEjtrD/XaRkohbmPBK71huat2SLE6hbZQBDrA4Mw2vtIg8DhGpK3MPbiutGEqe+Axpa6LEyGB
ewqgC+CZtjn0C8VWa2RVAEAYXkDQr7w0ryik1NMobuEFEKNSSPJfagZXggJtlgGMZB4WTADs2ewu
22YhGuAAf/bumtAVNz54E5uFluOrNwxADIFvMoMuFFXkVmDBACyEqP9Wl5Y9uaSLjyiCdt+KEk5W
uAsl32GqWGSDCdp7fGl6ZYiNawC1BH0hnrM0G12P4u00PkGyKHQUJnj0AB4JYDlMLvp3YAgw3ZWr
3d9QIEe3cz42p98POyDXL5Ghd2Xggh/S9yH2UQ7eA5CaAGXNKCy2o+Nv/KAmu5jw+orGM2S1CIfZ
oCp+RC48qCQugEnwKtHcAYw8NWnpguYBwwmL9qjkC1p/UI1eS1F9i/0iyJrCde8cvwdDx2c6RM5s
gueCW2jfiDuOyAClCTLie+oOM8wOqo04SfDA9TpQFmgJCQMLngecSNvaHDnmIfbwn4rfMA+tq0S3
5fJQTJq+yTaaUuJSf9eNsk51U4tH2g7NFYn59B2NsKVJqFKAFARigjHZAhGtmOblFzIj4GEITgPv
QWXr75NTlmD5Yxe+c6TvX5PBnR8VmFI7HrreI5ou5MhVWLZZFWEwkwPChpspoggosQqSqbwtb/2R
4TF1094P+Y76fXPruA6Dfrfqd44JctQE+85/LAdaZDzyBigxnOaGynF5xWIINgXek63viGG/gKd3
xCkrypBT1ynTXb8FU2va9DiwXRtIiLNgmumLhfzyHrBYci+CYDzI2BZZZ0SYOXUFg1zPekeHiuK2
8cCkVSQG1QzHiTRuPA1Iq5yhZIbqMaFxFOwLBPnnzsritlKLekQ/Js68KZjhrgpmAQIv37Y1+FlL
lS8vQivvCos9v6oiE7/hJF8c4zCKM2QXLeYVyu7BlyOKyMB8HMu4AWPJmUwq23Y58H4pvlPu9E/w
lcKkeuz7ag+yG6hs2p12cdi5PyjMbyFJjj3w7WGr1H0bRW2vfA8DhciGojjxYU/pAtXaDymxOInK
yG/TEcwGlhBMe5bZxKuoSittxh0XnbqrS+leO5qRNi0X5d4xe8oX8f68hBMPtg4oFj+H2i9+GFAZ
UC0wc/OimSiOxCkhB/b5RM0GiwL2zqRr7sRU1nufOzkyTze2apOPKLfhXH863rpjy3eqxyoQ8TjN
GQGJO61bUePf+uZHWejmBcQTjYyNGSRztSs6UDLzmjubDseyX0qS6TFQtSx3PVVLi8Sm8V+w/haI
pcOmTPy4m/KUIhC3OHCbPG2dAQCf0eHgw/HuAMCcQfS1GsAs/EPPDBbIoHFpjpGm86GtC4sAoGLn
up81WLGs8dIYTd5XpWsv8Wjb+Qk8OrrjXGM8HMyEsvkYT2QPhpAOGCjEuB6NQkAdh65Phsgs9zJY
3HtJYj81qqRb49VA+s1ivJtKcRKl+nWzwX66fACDB7fVoQz20GMCjey67KNH9ET1zphbaccB1cnc
NtuYdwDlnkBA3oYpBydY5foAz3nQCSHpI26bVoY6P3xRTc0WmAp+QNECO7InFki/KWAc4BbF0/Ie
SVgxANHRjdsQEuwqHVFuIQmJ4EUOc5kGJD9BU7sAHDIWbQj7I10drc/JbmxKtddVMH+gyMgSHNeU
l8w+bOQCWkJ3P0q1N3U///QnH0PGEwiH8GV1JXThVZFNC2u3nXHjnY8gsOW0BwoJzIYD4iSK4EWM
4WE5YGEJtwfkxVtMtCfFEmGLLIEkQtLapDxyvYyinJAaTqv7GhR0sCh77nip3+f+B8cqTZHVNie+
EqY9AtoepNOCRFGSil/LXI57IIbkXhLPPPpzC+WbrfJvGPEHSssGUb0hTfTGJt7sqOrLrW+pm9HY
83corQNERBzVHzj6kdieqioAPQpAs7odBXASRXfv1Y3YESHFSxmq4EpXVblvisK8xHDuAS0WUbqZ
UX8axoFuRmvnoyaTnODMFYgMx0NxXWiPwRKPt5kqIYa0/qD/xNSDofnIc7GtTO6jUneC6k1FXqFC
MBYT0trZvwl64NsnPfrwv0FUxAjn3H5H+jw+eBPIMkhwwcrsxChvtDRjpoQXbwyO7Yf4/zg7j+W2
lW6NPhGqGmjEKTMJ5WBZmqAsB+Sc8fR38Y588Atklac6PgDRuff+9vrYHE9hk/nHKsTKM7Q7fQ3o
FYdRx8k/W1AiSN7DyHopPUM+hHmvvwImyggJGKyhde7DHY2MTaa302/dIzWAp1Ra3aRUiR04Xmk7
p1XiA7N72BRD3blhLNu3IA5N2M8y5YwUSYt0G8o3u7FyN2yG4C6qAd4Yvm09AymA+GZO9hvU3fLO
jH3/pLZV+GiqVv6h+L36NhmWeaAyhNd3JZjdCoOtFaG3addm57NvAOxGthCGuDOP/jerSmEhKVH6
GmDv9VL1evE5WdpwtLohPkwQqbZlpBsuyFP1CW95Y5P0dnXMSpAXIoJT0IHQu5GGod9VmRlsqN0I
7lW/nFwtHVi0nDK5s/uBc0Oe+MkHU9q7G4ltbwAEUTlQmhXXcWy03VROFvMnqXeeHxTb2GkHAnVT
u+sKTo2Jkf82i8TDwQberp8Ncq/Hlr5JqKx+d7hL75Qqr//EBvtuWSnl7gxU5NJut6coGpN7GVVA
ytqw/VScoH1MKst2hWmPh0B4HMamUSd2YjgAvZgv4snJWvteJkp4qtTRqsFcVsEOzZH1LZwckknW
aD6VsIXWaZ/qGPuIhiRNOky5WAdR6z1j4N38CYMsfVLSMnngyh2s+1gvvlmDCA9EKLV1n6rdNib+
tvO6pt6nZeSpK0TOxkkPKyx5h6DwXD3JO+iWKfefEKzirYmv094qzfCgGTENN2Bulw1psUl95npR
ptz6kuzMOvQbE8aGIV6nTq9UVkaCXGsrlfaDVOPsnso11U2FKk9CyH7NLU85BnTLTqqFcyiGipxN
YnBdVUf6eDKr7GiGQ3c7epbJmWfwuxXLuICbJ9iDitLe4iug3FalnR67HlEWPjfiPR8Lb22EZb9J
Ej/9VeawUEDmxvqrXZr2Figid4C6yR6ycfIfCEIJLE1E4Z+0ulHQGJve6hxwBdA4tNQjRBpQRWFE
6qYPIuvNa/PiVh0iZY98uFFAqfj6SvWnYKNpTjDeVKYNlYAoCJakti32ogzPNKKezbdU7BHGDJkM
ZuK00uCkf0gzyt76gWPxUGr+h5cG7UvYOz6ROKW4bam9YHj63razTfW2iLr2md0t4KZvJceeUMyN
xeW4gt5XZoBXgyHjYJZph8bIiyPG3NzcNaLeDizPnWGr3P6GuPoUXcLhB2vAlZeloav0sfPkWUXw
jOeRb69sLW6fs7EaxJ2sinLfOGSwWs8EiKybav4+6Fb2MijM67wpUygpmQ+p3hAPRjsELwrJ2/tC
0Z2jYcEeGQzZUXBhEPbO4owuoUYCP6h+X9Z2gKoK4lyBz8VTRRD3G8xZsbZTrX1LlYkuV6Q+7SF8
x781haM0d177QKymvqkzzldWG1DtakzjI1FqCIwaAZzJi71b7nLhXrPBXeFt2e6r2NM+Y9ub9m1b
EXQd7eI41JW34cYVPUVd6d/4CsdStCbOhs1b+RbBcnkIQyXbDfR3sJd2CovM0S0WyLbIObIicTNv
DcGIjSo1NLcccK1PO/faBNZWC4lOWJZ40CGApuhL4NCp8GBdK9djvKrC0T8HIAtjn7ABmjsspozv
BrzfgoncIYFWgc19V73YfAmlgUy4GZLok4ij8YPu819tkYEDtIPEutectj0wLvTXSNV1kgFFIL8J
fejwuUE1s8qk+ObhZLmKC3Nlmpz0ZFfY+aGOugDCgphugzhTdrKIsRn3tPQP6BHTzWI9CTf45NbH
epKNv2IeywMQavMlt43hOR8q/8RQUt66lkptKvstrDcow3i0TfjJ5jjEv3zRpf2qmGyYL0qtcbuh
ajCBpFOFD07Rt+96rsUHLLYw0/Qd+DnSsHZX8l1fJ0oNMctkToENx5iI76nV6m1uYK9bmb8s2/Du
49J02758CjVIftyYb3AQ+S4bj0Etf+ke597Smd4u/4wFjYmYabJsCkcS4BWkNCvrJc6i+8SLibJM
VN8b8jkMrtU1f/0efc68Keq20yebr831dO1YP1kjwYiWJGhgMFntFeXBUnp4zr0hliSaIVMIl/Wy
PQ0cnk8dHvL3VZ4NZN3UZpekdoKOylGAdEHLjsBmcQQOisPIrr8yjdQ5/EvL6vZZ2vG3yAJzkrgP
AvQnDfUaVmmX+0wfnQ2cS1LFlldtKl+O+8svW8ju2+dB9tfLiilRxnyMkpPQ8ztOfLeZM74RvoAD
V1/JSZ9/9//KHXV7JiCAymarHE0IbqR1CCQdXiZQzyLc6epgXpNrLugi5vQc4CGDJ3pJ0Fer3jxf
P0aFuLXL8TsRtm+M1aOSTj/tUlyT2n09CeGS/LfdhBOXdpfJ5EROELHg9KMLuivy0KUumc0s1N6Z
jQg75pgl1R3ZJ3/tCKu5T3LZHJsYa4HLXb+UubfObflX32uYt2kdUfET4Qciyd4vodoZcDbrRrW1
9aDnHCaN6C4NB3ihcf14+bULw2EO2CG1zIxObf8EjdnAdLh+HGFkURqWX5nLCyvGnLGjlbI0pK5E
5+gqUbimrAtqw1oAf2Ep0kPckaBSy0K+Xf6epdedu/GvViwtJQm1rvNPYOMwGOsIYv9oAPOmcbYl
/3blo5Za7fz3v94yEfYoE+2sc6vFqR36RxHWv81uurLmLAxna7YMsAMryAZqjjpdfuOYHvf8sfnH
nz6b/5bahPA7bfpDygo+nA+uCbuSbCPjMvx+uROWmkf7b/MkBdp/abJv994d1TupuMPM4vKjF6aj
NZvpZMMzrKd4tANWuZ5eU+iZHLxWFrGey29Y+vGzCa9HSqziysyM0IofNnHVldd771Wv/Zu3CiG7
/7aODVHDVzLLP42esvdNH5VmO3wKMdy1FXT6y1+xsALPSTyQRWFlSzROI1HylNe8qen3utRhoFur
XrkBIHNlQC0tXHMoT2XoYKMNVE6B9gsFDNVgck2Oeq2yXgZ+eks05CVIW6xx3i9/28L0mDNpLLj2
4Wgz+zp7mJ7bicMCAelJHC8/fmEAzCE0UZCNIfRhQlXeqclvfZ27KhTHyw9fGL9zAg3uDWOZE3A+
iWlYO6FE/8EJYnpX/GuS3KWfP5vgRYv/gB6NlLcVPiIYmyjySxuPV37/0tNnUzvsh0FTKp6uOWKV
quad3XyPuFNdbp2lp89md2/maY8UJjgV6YcfZocyIT4trtArFrYGczaxtSwK+ogw9glDAo1YTDv1
G0N99YjVlc41YuNCNbg+B5eYGCyoXHHkyUaqdD+2Y3zUcoOsIXPkniJg5VgTO1wTHIdLPcBLHcbR
ehclEqCVepaEqEosD4MGjNbPNXHsTSI5cMbjZBU5gXmFT7QwhYyzYvGvDcyJptgpJxUiNkaTIDJx
YLinnvDaYWZh9ZmTT7DakZBiifbGqjyqvlDOESS0+yh5HPlOzvNQjf1eIwz2T+PGmO36NfznytKI
AWc68TuI3+SIuDjL/eXHL4wc4zxc/2qtIpVRpHqmdwyIVgQ+jMyRipRNH7Jsh0SYvLLbXX7TwgQw
Zju/1cE3x9wQw97xGSTNakqOwTWPuYWlZ85W0VTyMF1qe0fLt2/9rN2BJoy3Su48KykSvn/7gNn6
0AiR5/hyeMeuzm7Rn/nIyLTHLoFZevkFX49cMV+dg4GLn8jt2o2BXK7NFiVjoMZXDl5fN5GYr84A
qWRUjtield6b3T9ZKHRq8RzGVw7bX08LYc6W5i6vJ9sfh9r1yUWeof/uFFc3miieMVY/FSTHVpz2
dr5vbC431tfDCY7xfwduJz1lNCxeGBi/yQ2vxsDto5d/e/ZsrZYIQlBOTHREUmH1hxuN+tGgeLz8
9K+nnJgv1mMsh9zMvcpNIN46+EWgpIHXBIbrU8d06/JLFrp7vlbjaeARZsi8U1ANeyocPsaUVAuR
wZ9eUrVXvmRhwM6X2pxFvNE7p3QRAJ8sM7hFafxPq4WYL7M+hMHGCr3SHbSbXvkGvrBor5S9Lv3q
c5P9teQhCM1RSfPoIHhQze9XjS6t/5f4/28AAk+m/z5ZVno6xU2KOD0JsUcaROM85zFU+lWTa+VD
ixbXnchM7vmXQl1NAw5fY6NRzFSqmu+mYaO9k8uW7a0eUaa+QjOO7UjqFJSQ+MhOx9WoRekvnHC4
Y0K06/lfNOMuVwXyD2Fk46nmeNetOupADnEeNS7pamttxaFF4hTtWTo18llVQmj85OymE8guhcBx
Ea6MdGqPNlezO4mnyrFPWaFzPat36KBHdCFyn5SUmmMpE67TVhveJPKl3djL7A7kd/MS+6H9HXcl
znrYbjjJwUr9HuMYI99Ugz28WeD2NzXZXSx+5L2pB09dpw9rDhFPrByAs0OpbGsrCLZ8prIbCidY
JXlvr8j9jptJrbwDrUDYecBXjHrfelf68E/HDpOiMpBopmJN7IQCt3tSMFRTDCVAkocnmUGd1UGx
il02JqcAx5un0G5/GzLHz8Ef7+DJ9SsxsuAOJOLWU0YiQY++Kf1Qb6qwKrEeUeq9lgQfjolvCN4l
30PVs49x6g1rtQ9I9BegeGSFSwnClWeVcg+qR6OVEWACXGnWLSWqKN1jqI9WayNQ8tRjh8aMsoUq
3QaNeLUz8aFE/IxsbNO9hVwJr6hgLXI+MBS2tU11RP8BLLKdVpcv0eD/aov4j1PlN5phvohIzfZ2
IG7azn/FJHlPvYCC98ZYIH0Z5FqjsgxXExMQH3YjzeBpaywPdlNTZKcoSYCxkpifXkSonN1TvZtM
ZnKtkrjNHQRJGDGR2mpfUMVv7Rg/gYAQV+j8MrTwMc10rLGGc9I79JVNW9sF1EmbKJJx9rDikI4P
3q73igPFC946yOSpQR6+8pz+AThouu+T7Lmc8Nejso8KB8VBUiDadwdZ38G2EDLJ6aSIyN5lsT9C
eEfc0jbmIfExurPOXtg5/sx18t1pMld3zI9wCt/9pIh3JcZqq1ySUraaOtu0hZdskOzfpYP6Rg7j
m0ijEwq2bU498TZyvL2p4w5Sk4XfGbimgO1t/U0Ny2hjEaZaN2G5C1WM/ZQa1aKpqbg09ZG2MTr5
Ix6cP3DJ3g2iDgxu/zOZzPvCMfFJiqrbpslvkCffVmFwj3rOXKXJcCyywe06+VSHjguT7/dQJZ+a
7ftHWZSU7JjNEwHEm0SP7jU9+TUk1TvpzRvaEGSgXkBR4ihYRHI6tl777CB+Ww0o7snqeTdGkf8w
c+tOTqa/ycP8J9I09WDpNb1nO9khlRUcqcR7y00GZD4hzRJnPU5skdHFLOU9zPBlPpsLyjPrBVet
sy+ldcCoZeu1RrNVfO1TpOZzFQ/o88mhteYdkoIbL/Kynyn5w61ZpLgOyv5nFWbFLirRVEVC3BIZ
YLsLiMxog+RdqjBX6mS/pBkOHVkYvRcJAykPDYgcXiU3YVOT5w6x1enkR6D2L4jG997Z8ymy3VBQ
52nbhkM+XOmP+I+FW6eNI0Z2Q5VLWwwbPzW2Z/VOg9tRaNlvta7kJMQyuXIqw6NuzXnFM2Ni5nrR
DzxIgjVWCmhDuoi1FebmY4yZzVZ1hL2S0dkwUvPP7ktubvTJCotsjRFRY+zp+d9aRBGkoszfXaU9
9AQ6Nxil+dv67FiBmvp+tAa0UnH6VqT1LRiBYDVpWP4VvfVqBPrPVG3xuvMctB++Ze1UHdXiaDn6
pu+SX57sjwY6jS1GaILMoXFQJ+BH+ICuq8lzHlT0w9veF/fR2P+gzDojSIHOp4mLgHTtpGzwiTo1
Ogo4q3i2OOxv8VXPV0avw0JrxblUJdnGKa5aSq/BTYjGW8TDxSqryXugOs5XSdd8V5TqG7TUJ4Rh
D4WGdDZzcNjEowRtdVpjRBOVL4jHjb2w5M9iGL/5aIEYlYm10kJ7oxjNR4RaLdcLHWEkWeGqsp8b
We2quq1cqKg3Um9vqeB9irP8BitZn9CUOW7MXH/X2+EtGyXNUchTadjY4TTqO3l4ro0l/zCPjJfR
cz6ysv/wrOaIb6GDdlSjdiPU3vH4KfbD2H9MvoofTh/V55KJDkc1H0WxeeLqAL642wKlPmErlew8
/LBpOT4qN8z7XOb3vpmXaxN14EopHcxfeTylXsdiAtQo7DjdjFLh3qQl27yzrFXoZ/3WHobftlMU
W42j8WoSA5aChKLHovmgtqBftUP4hw0nw5qudzun0LkCd2I9OJSNYutQGLdj0XqbutER/6EA2YM0
ccfYJiUPLpTNdm3nwb2ixOaOjBy1flq7I2v7x8DrtWq5gGeldchTdLMM8rWX1dhvixfzLIiYBu3E
xnCTVZW+SmX+fZymYGfqLQoqDzmMCcTmIEZM4YBVKNuGg8M+SLNorSi6WDUDe3heYVI4KconJKNu
W9dY4KWDjmtXSZ4FCLG/9oIG2aMhHjMfu9g0r6gcy8xHL4sAA4hqw4HI36cNZTmTVzcbNurwQ5/Q
7kdVP6BEMZ6562qrwUwRx+fxeWAkU3w39E37IAuhu0pD6+fWEN9H2FWxTdWHKKrvpgriLLCz4WXo
xlulQDuXGthNTa32p6m9J90/l3mExa3o83tQ1Tl2RQ3e6ucSDBNfy9ozPzNpDkfNUItb/rvKWMBu
PfctGFNIE7cKboWbSlXZm7W63Tm9rj0WRJ3v4dDFW60X3hpxfv7WVun/b2D+puxOfU51k57gqk7J
E2TUDjuqAKtU/bVs/qTor60SKQtwn9XAbtmZ0WObGyth1erKrzzl1Mc+qf6ezVzmHzHF9munpEvx
rJ3IlyTSe0EBvI79Yd14za/WRngdD3dZUW5LMey1qlFXaVviowaSnsLwuzBG9zUFWyAzL35103NE
TUS/F0pmricPwZct92cHOgQcn8hrD8mkUggYPcg6PsWZtoVRfBpRFXsVbn1aj96t2kdIhwXGrVNp
f9dRtPZj9RHL8jyZxrVtjWcgvr+BiMVH+mOwrkxl71iTzSHOv9Xwu/Fx9UmU6g2x/07P/QMHlA3S
GipX040RDts8N9/D3nxM7Z81S5ilhg/JiB5xKMTKn+Lbzm9vJs1QVrkXr43WfMwjkIMj2zKQAu5x
5mvbohUzhImBzoSyluw8N9PbuHA2oyI/VEKLsMRqySnzd+CjMzRwbBo14YbQXhSJvFutN6Vk94oa
8VFx1k3ZmmptGxZaA5C0fMb7cOeH6UHHYnRDeTRGkWXn9sV4ovgtWOFC+0Id1Kava8qmMrfhcGVI
PNuoW1wZds6OpNeYE6ZoUXS23y7MD3r3ZlRvWidu9A4lVoDtVJMkRCi1EYk+SsDyhFQ9RyJj7Mqo
THZF6Vgbu9SOAwVEe7MU9r6ta3Xv1MpNm8XBH0zBktvUJKeYd5TWO1F620aWvzPUs82P1x1MDYPt
qSspJvFq4Nad7gOCoqLPUxVqRJqhpuYyea2sbkchNfMiz37ETk9ghCh8GNm3kwcNXg8EdX20XNOp
Z+r5M+pf8EVD8t5L1dp4qfZDns1BxrDa5PgarH1dliw3NJiml+pulNvc6daVIytEMH742ItRcrBI
k3UAO55NnUW4lHq11eo834igAbRV5ByrCt1/t/O+finlaK1N5HertCqaHxkK6nshNPuTcZkfCwra
Ga2KfwzadLqXiAtuIoqMb/CYjfa+Y9csqVOJmV3QyHBdDwVGywEn2gE/ih3yfrqXcg5fHlTDMraB
H2NS6OO1F65kZhTeEfVi8SMuBsyvtDqL7mp1zHZtqSXGii0svIkTMeGZh1gQU0RRTdcS+ws33DkP
cKSQs6Ci1Do6RYMXYmbXd4Yq0yt5KvUcBvnimjvnAfq1NlQ6tTRuUbSHlAU9qYvVmJoYBXO6iKw7
NMj7ZDwm/h/4BFfiV4tvPYdT/rq2j1BtiGUQ5sk4OGoTfDJk4SoMNwxOT6QdENTXXIO4ZVr3tm5c
+9iFaI2cRQtEy+0tj+PAxdDKUdYQp1XvEGmjinNjoJRvYWuUm55qhBALrKmiajAx9XffUbFlwmhx
xJ1SD7tDKJT+lDeq8i5Hv2u2ZWf2d3Y4DD8vx3sWwmHzCKjvpEKglkSXX3fTRkWnvB5N/7eVYpN9
+Q3n+PkXvT4nSIdlaYXZoNvIVcLX3h+PQ6491GWbrKixPOQEDUi2X6E8LQxgYxaAowAAcS5mzW6N
kj986Yc/l79hqZVmeRLrvGSIXHVOGDBua6wXs+p3WlyRUyyMFP0cGv1rgAbDYLS9Y5Zupm6aAkdY
80EJ30T6YpBmu/z7F9plTu6fplp3BiX2Tl4d3Uxe82YL5fvlRy+wDcQc2t9S1KRUHZ5fDVNq26P3
Wweb9NV85/q7kpSpjv9EwBRzju6YdzlKd8054ZKQrHw2E2uQt4mcrkyF88z8YqDq587/qx8MIzXG
PracU4Qr5YjA3S/KjUR0aGnPl9tqqafP3fPXG8BNWPHotfrJUbmtmkn5MaXdSz6Ybu9FPp7WnI7/
4U2WPYdsCqvA5dazVbefvE2ONCfG7hRHcN/QibLEV6bbl9/DW2ZrXI6006ewTXWHfrjFGTDkfpsc
Y3PYI358cigVvDJ+l14065opHuyIM79wbXF/1peR3ljhZDsZ7zWGZ5eb7Ms5wsfMOifiapyYvVO5
uRrd5K19CKr2Svr8yyWQR8v/9vvZ4ZvfaQi3jVGOGkhZiFIYrlGqP2TEQaeksnVdJPqVnMrSl8xS
HE0RdsQBG5XW0uCbJHvNr98uN9JSR8wWWCiZU51hMe6Wakn1qo6M3MMjGrviQxGqD0p1jSi69KLZ
iispD88zanPdtMPbssfEBJdLB707GvltGUQfaN7H3eWP+rp7rDmSipHl2F2VVK4c9T95M+ZbSx0e
HAf+RG5RiQyTrgnxIL38ti/3Estyzr/ir0UAQIatVBZGwJFsKRUP7OloKaVy63j9NVerrwcA1Kj/
vmKoA5oudQTXrFHcxTgkHp1c1JvLH/DlOskHzGb9EHiNkTit6jpZ8dwVtb8WZvgo0uDZMcbfl9+x
1EizCQ8PepBhZqjumSXh2+1zmmq/EPhf2XKXGuj897/6wK+zog2SXnXjfNr2gbdWh2vivqVfPpvr
IiKoUxmsiVEpuIxRq9R/Zp19ZfAstf1samsh3INJMniy/FahZCpRMadMf4/tn8vtvtQw8/l9llsN
lKy5Xq29Dl5047TGlfV1qWFmM7qDXNNCjaVLG22tjeVzEwf7NvSvsEMXWmYOliqoDiuoqGu4c4Pu
XXVwVw99anZukubiEOAVfGUxX3rRfP6aieE4ZdW4IiwJ33bUDa4Dj6uzEg+oo0ytv3KF0M6d+j8H
EsuaK8tD0+kbv8xUt+vr9OhXmMqvx9gLYAERbjM8vd6ZtjL+gWSo3EVTO4EwqEp8u/omeJBmpz+M
mk9SIubGeYJc1O8UqDGwq9PuPjfxW1n7zhmm3Og9ceqK2mV95eOR5F8ZrAs9PpesR5Vfj9ZES8VE
TlKjMfDFCu5lfY1o9/+K3K8aaLZKNIgedRvzatez+nFY+XVIsK2J63DceDVHHaqHqj+jLeNPYE7g
iahlJJ2HWd4Nxu4diqdqgHpAJBIcVnuyi3PotbJue4sS1Ros2So3A30dwiy77WGW/RgqJf7Rwpe7
Uyxj+PDNjLDFZJFfTYy2cMUYUUmBFj/HJ1tO5L9o3ZPpeeXRylV4U8IzH6Ezpd+wZU9vSvRiG7Vo
4jed+PuhC2oWDLzIN3oShdsuUjRiFU6S7lM1fcMuw3BzVvadVhTafnAG41RRLQJwgcxOWvTOvufD
d3WoeetxikiN1E28lloNa6AxkP8AWXoqJxlJBNRoyNKps24zKhyplRUahvRNytF9lMRGARNFeZ0/
hvFob+GEoFjJgwhRbBEYCTVURZoVR8zNlNupr8PHklLGDF4nkU/odF318/JStLArz4X/gjfWHJcJ
osX6oTLz9TSQzg4z8tQR9AICZEO1GsJof/l1XxdYMNtmC3etRHZdw1dxB4rYGTmtnlO7rZk/zHMw
pDaGbt95QmySchx/YTIjtj4x061Iu2g35YaxrU1n+nb5xyx9+2yZL8YqY61k5udKcdLOsbBWab4h
ut/Z0iS1nCsE1K3iX4QNfPls0a8VSwSiPwsbQvJJxM3H6RqTf2mxnC36sh9DvRrKxu0HhUzK+xjZ
hL/Lo619Xm6phQ1rXiLQNSomYoDx3H707uBZ4GB5zb9i6dHzhR6mHui1tuFiW77HlvaEkmFaX/7Z
C0vjvATA1M0g7UvO0VD/X7LYVFdeNLz5lCxeWXsXGn5utqvGmpNQXNy4RmHaFIHW3U4Bjrcxkr5d
p3XlX9nVl94zW4KrTtU7k1pFNzX8R0GVLzg/gHiJav8kG3flJQvTYS7+tyx/FNMkVbeOKJNzVhNx
QxHHuyAdNqoTr7PkyoV26Wtma4DexAb5ya5yKzF+NHZ5Uh2HNace/0Rs8Je7fukds7ntdJpd+APZ
y1JFQt+viEba6h+freTy85caazabYfN4GFzbpVtN5lqZ/HVsf091RCI1XAr5p6r/bdWwZlP7XKVC
Zpwh3GXauMod9V2Z4Mle/oiFuTcvCMBnMq06TADdrrw3um8cfa48+Ot7JVUc/z35G4kVDSWbruvX
zSq1jWPhvJUBeATzJw20+7dfP7t/CX8Iy6Jl1dNj1MtgpLgi2e3T5YcvLB1zqX9TOFTCDF3jWkan
keguvJVfGCWeISLaXn7FUuvPJnVSw/2Wyihd2/JfmozjDLaEr5efrS49/Pz3v+5eaWIMw1Qn0tW1
JL1RylBuK79FNSSyaJto3XCoIrU5FD7IvbwW/UPgpBaSKvTvBqmy7zbl+SfHceSVzloYEXNzQF8t
pY8yu3IHVQ03pukAja65QfRdvUmG/E110vfLn77w5fNAb9FPqW0PusbMjB4Kr/jMTIC+l5+9NCpm
K1eHQiKqONy5Sua5eHOAuMl/mpa8ZjR2DkZ/cdSey2YNVZDGVc3Rze1+ezabrX0XDdg6lt+wbNhW
PfzNuLwy/hbHyGwNC8Om6TBSla5T5DdFOxZQ6HIPjFoZH8Nc/61AmPD07DeKlV1nG59gNXqkDKTB
ZRIFK9Upny8368JiPdfcVpNfGVHPDxmH6Hft4VMQ69/Lrv9pNfqVWMRCz80Vt06S5bKSueECJl6V
eAoVIx5D5bXC4aXhPVvwIlOHU2A2mpsI75FK5cckUz4zxzyOZbGuIZ9dGYAL285ceNsMVV+amt66
oF2OWiPRpPUu16fv2lA+lb33NnjllcPTwjyalzZ0qamExAGhXar4LHBHhp0XXTlqLHT4vK7Bi5Mo
b3xTd3O/+62c08ODeUqa5iDH8UqhydIrZgtgZnkQZZTAcMM23eJ0txrKdmdMXK+uxhi/LkCzrHla
TwDTaCbFOgsy0FEkmKuJfQGSqO2KtZ6LVRJ9My1tpTjZlT5Z+ijtv6s69Oo8suBOuGKiggsqagWK
1X7W7H5Xyebln2bjPL2XTdYw6BVTJSpGBLPgAnIZHowmhFXutD8vv2RhwsxzZTHsEjtP4tENE8PV
vJ5Lc/TDHAEFV95zmdtX9sGFBpunzRqILh5SACJGgGk2NhKXVV46w9bGsHAbSivdX/6cr/PfljVP
mxlaWjTJmHN4dupin4ps2lRmJd40qgk2jocVpRgq7RglkvIdE/l2I0YA2UMgrxxYFqbrPK8WEozI
MHJS3VGzNxTZUBwnrm1LC6vO3MbWHPuRyjJLuGgiH0XpQM4NT5lXPfVWuG8S+88oxitxv4V1Wpf/
HeHYUnoVG+Dkol27H9MO3Gl4JGBypZUWNlh9NoFyockqo97M9WzsnCJBmqgEt1UG2zgPkEkIkaH9
8s56P7m5PDSWGm+2yxp1MmiNzheNrerdho1jg+q1y+/h4EdIvpBgbU3Ij9naG/CYurJQLDXj7NoQ
tEDkSwr8XIA87cZAA7CuKs9858ynXqu/XXjHXMeSou0BTKW1buBzwYqc5i7ywmgdh+WVXWJhSM+V
LGYeqjjHVmeClX1KAvUuTdDyX+6VpR9/Xpf+Oh/HNoCIEZLdKS9+KRrSOPsotGulYksPP69Gfz1c
iZGU2diqwZgp1pLYr5+2my79vPzTl5rl/Na/nt6GVo9azurd0G9/A/Bxz+7YV8bN0rPPf//r2QWB
Rb9WHA/hbVzcTXU/bRWBZe/lX760SsrZ7K5NGSRAGkPXsGxvb7eatiErKLidZ9WqCtWQkGDSh6/O
VAF9lHW3Vwj6b7qq6q8sAAv7jpwtALCcjCCYoEyX7WdjNitfVSA3pUTkfTjN7fbyhy7MeTmb87LP
jDwOjNiVcXsnKQqy0BmtmipvVxMwQdb95k2Qzr0ymJdeN5vt4+BMeuW03mlyfjjNs1bjy2lqWwdo
p5r4j1l9LeqxMLD/x/QwsnJpo3w+VThKj7V4DE3zwW6Ua8fbhe167nmodIZt6TrnwixRjpHZvoaJ
fupTZSOa6cr1cOkVs4mvFbj5VXYTuwlm11Oqr0SILXuUbMrk2mVgYRLNDQ81e/g/zs6sSVJVi8K/
yAhFUXw156GmrrlfjKoexFlwAPn1d2U/1fGmmRH1WqePpAgb2Oz1LSt2oAo+SAGBj+rK+jXOHPb7
8tiae/pk+pdO2wFTRtg+IJ2EiaLzNrjdn8vPnlkep26HMqwoTGp1eYhHcAUpvGofC0L4L59BYmaf
CKlh5kv41TSoIq0VcGyX2z0vXgdHYRIYAtXkJusHfSA94ECtI8Pd6HvjU0FbjtLNTkLWxts1aDvV
kRXUWaOOw1o7QR+AZcXLTYjcwtqnzFURSHntFnzbclUlZFjYVZV8M67/u0L8Eh17juIlIBG9A2I7
1BxSRaaj9zHIzt8Lv2QSN3qTlFbbAf8AKnNyP0DLsdRhqtaXe/nfKfFMeoFM4gSEPRkpZaoPjjIu
FFA+xOqiQLVvUWj3jSKdjLLzVG+KVJKVQ4F+XzAYCW0tEycr4SobuPUXCkpthCNoJAfXWxR/s9GD
k1Kcj6tmBF0YhdIpX5EK9f8DClnAdixQ4h769g/Zut2hT2S/0mD9xXq4VYkB7Lkrus88xr1qOQ7V
0pZWsZN5Z7aqt/oe1NOmeUtSz3nv0zx7SBilR9TCeTuZqfxVZzFo6RRq5qiopL8hDHoOrTGIVhx6
uqMPnmuATLbfP5Qon98N8AdBEZBvx29IfoTrLmPWnanjxr4S+Wdm57QICb4dKERlEFVbILr2bbFj
Or2ydP1zODzz+aYGlS5MxFBZ3YyHxhLjAg49OwNcexG7y4ZQeNFULy6q1k0fP2hWPrruKCMwkDoY
ELmQ/wQFvlj9enkozUTRqZslAKTEGlFlty+CbQPxm5XD/+2OwDzm8vP/RZxz7zoJ077tJg3Q3eLg
KrCUZBE496kE8phwh7/4jef9zHPmrRQm/0lmECxs3gy3NgMiWnqhSSMh4dudNdxaWIEFcDZ42xEd
gXuUTiOXPjygt7ES9JYNmdpJPvZLL8NGPUrjyrpyzzF32Tl1w9TK5A5Moqx9OUIW1LbrwWRQjrpk
AQ/LZZaKvcZFcUAGsIqx/eA+fsh9azWflztxZq8zdcrs4fQOmp0oDgaC/wKczUVh99uAQEtwkhfi
rEOvxK254XCaDV8Co+QGiqoMiRDQ1951V96PlbdPFFheNGfyypiYa2SyRjSgUZcKUtZD4PxxgToU
wSKDu8vwdLm3ZvY2/ypvv7yDQwd7NC5TB5kWw8rva0hMT+4dPteP32thEt2DoaxapVW4HzBp4odc
Pxr6zfk4ieyxtljg5k28TwqyL3Iw/LGjyYYH4VwJPjNjyT7tGL70TlKFVAcuzksVqR8Ti/+2qgE8
1ReY/iBQk2sb57nwedrhfmmmD1KBW3k0AzsycuOEqYG2C+rSyx+A/HMRPBNWphW7TeZXoJXH2cHp
fQdK37Fd1ix2Fzh1JA86oz/YONoRELPPsQdBFlz5GghFSbUhpIk3IXQDRxjsQIxrQZu1RY3mK3wp
3QV3rReNe2CkY1EbU+RQA1UjvLoNBOj45wWsBUe6TGIYHWXIOVNPPtQw4MEWt+CHGF4LS1xTE+Sj
6am+BoDxrMjBBBg+PZiOLmgWUvA77WaZi65YqMz1IemkxbLPqhqS/U7i/ye2zSHoJv4K/wgOTR1s
F7KB/TF+A2ASBM7FoobkMTLcqcAvk2JJRgi6NQ/HFYSBKLYfxwyiftgGFyAQbDJL/i3tk34A9iEQ
glaA67ptuUiCk5bZDoGrGPyhXHC4LKA6btDqRxm29Ie2LKsEBx+E7kjBYKNYjJZyt7SscxpB7Tg+
t3lbwkuoRVIJRGmDOv+ugMcbhHgWvYOczu2imlCs4NLP1JOXJiEw0gCnvudjhcKGnqbAmwdw5eVZ
DnuKahTYBhT+T9l1PfRSfaqW7ql8pQtb+GrlduSBpLmuiQtHJ5yUl6pr+yfA0PwobMSJMwHXlbLs
NGwM/KButzB8cgOs3Yl6z3tI/IrMBj6wLAFEQDYxfWtTat84XucfZAFh2ImC3cFPCeRtGHKqX32g
5MZqQ731qE83XIx8B51HsM0KI1dDiApR4A/0DrdzZtdyGcDdo45vYRBqI3MsMr890hZKts5zR+xm
3cE6eSw10NeP4wNiE6pUoEwBqb+t1wNtITpsXfAeYM1GSxYuCirggZ4gq+VqaEvtPpbHuAjFsqc5
WVjQA0NXnw6otXFcy97QdJD+NmU+3Kdl6Y3wHqsTqHBDBy7YazjQhPnaIVZYYr8RF8cYHP6dQTWe
WAKS4L8GquIbzsDai5kH8HfXh6umyWFfAOYV+Mup736C41xtQZAqHqipa/x34za7Er4kAyTOKe65
OLw1lAZgOcbl2qPf6+4BRwF225sStgSkcLdyCCG6q8gA6msBHZP74oyl9xC6HYEJn0P5QWDqrCGg
hggOGHHaShb5IQt/UDCffzmiB4oe8tp4UXb0l1+Z7HjyutkpG8P3pM4d7uJYSgjYAXflAWSIQLbz
VQPPgBcHaGa4R8KucB8MbrZWyOA96SZ3XiSuS9+DYTRe1OKifsVxx9StWvCkd8B0uBuYAkHZSOLC
vLASpaQevKNgE1VwyM1taOu8kUAJqWP4Ien+gRlQqmBWUcLiEZQGCNVR99ijFjVZQcDkvkirKrbQ
AgN35wCiPHJ4k2R5/jPBcYc2DOJbW0ZKjIAApKhnYp7VbdKTB4UkqDWsNW93BAV18GQP2AIXCXSJ
cySU5KR54jl8cFA7FETZmN/E8DTYyMbPIkzi55Azd89jKha8hrMXCuvgT2iBvDCkyGmlxSs6RT3n
FuD+DubuUgfjG0/gLVT2APqnmr2iirmKdJ/Zn30t7JeQoFzeBzPdCmrIXCFnj2DTA/MehNS1qvJy
DxFqAro4LA8YFJuLIRPiQZlB/mX5iP8a5MnxZByKSNnnb5dXhrmrHJv8d+FpE9lBvYPMBihz60HA
kyiujpat9/Vo3hLC4ehTvITgGEgcz763a5oSnHvm4kLZNhaQfHet/eYJsRmyPzSjV857/86l51a7
ya4gLRCiYeeQHVxbxDcQd4BlMzSlDbIENxu3h4Qf/gTxs0FELMBlsBEIuzC9kxYddrIaDPSefvlW
pXG5h7xXLLN/vkEnGg28Y5ty5w5h9kO3dbPJip4vOkBYrnyQ87sxfwryhU2DKoZRsb0HiTKVR6u4
tdWvyx/7/EYSuYv/fms37+CIpr1w71sS6789NgssIHCXLN0E06gp3Cs71vO7GX+KcB7sZGBCGbZn
VCC/zNPxkYN8s7v8GnNddGr1y14J1NR2pAmMEZEn1yBCQ+9akuJ3ZX1THjAVHuW+BfO1FOXWMay0
AA9ZFfUjjOs3l3/++a8Q2KfX+vLzKw+GIEVZIEfK9cKvfjSwqx7jSKviSgPn+yeYSo3CsLO9PvVh
KNjKbeVojeKd9ldD9ZXd5PktsT8VtLQgDRCA2gA7cElkd7/zAZW+HxV/y/1rA+jfSPn/GYwV67+d
lLhORSy3qGDaq+G40qrmuRuoXHV13WGbZFSxj8NRbGOPJE+po9i6iK1+IWOC1Exfu7u8B13Z8rUC
vb8t7iicSm8SB/XXy0SBJGjbdmBHmin1jp0XWecNFFobsO5rUEMAk7iFnYP15HFpjk3oSBjyYgsZ
ouYcZdiBWbcd7Dc83em1J2R+C27X+FgquDAvQgNQEg9se+X16rUbc/I49CpFha/dg0KnxBt8eqww
4ooxoEiaCiG/xkJ+JInQdzFV+arvhA3nOyvctybUn9ofvXQRutQ5NiYJUROD67vE8t4Z8DnbsOTy
lfa2vw8N0fugL4JVzZH4BtTJXpUtLijDUaU7BbJUpIo6RgU2yBbcHpMtgJHVRjiq2aWtsbYW0mQd
3APhggrvY//o+W63xZ1gsOJITB69IoEtIugyMBxwpUJ/lPCG3ngFA0DPy8kNA/nueyogf1ounbXG
afCJ9KEn+Qf2w4eqQw0OzJRh8VG9XJ6IM1FqqmPqKx2kJMAVmxn9chHXlDzYHUm3l59+fhbCWve/
I1j0vPKg4s8PbCB0MQJcs/Q9+jc34GZ8r4VJIJEprA2gRsFtW6CXeWsvsuaPm13L+c6kpv1wEmaJ
l5guI3CRNnfYYPF79TJ+EBGJm/RZP1g/yRt7U0/dQ3eDyugrh+3zodEPJ5kOt9QoWagLaHCz7sdo
kRvPGo+Av7xmDr9ytzr3WSb7nVp47VD7Npam050tzLYPlMT9qu/LK9FxroHJIjvkbejoFAt4HL/a
dIADXLNMcvW9lTWc7GxqKZ1cCWBO4MV5Ir/AK9UORfa9p09VTmMsaNw0NYToDlkkOYs4kgKXB+vM
p2WTgF73pAPyCd0yInyw9Ab22huG1GzK6ZUWZray/lTQpAAwUuCBIBMcFN4yTdO/gYI7owx+JXXy
VlT2Y5JUhyQZ3+G7fu2DzL3XZJrDPglkAx9BhMGRGNAy67ZG6Fq4XMADTKn2ypZ5Zs1lk++eZDYc
iVTjHWKwsXKneGjZeFOf5DWj2o2mWF/+SjODd6p3sDMesK7D29QoUB9f3BI5Cu/xe8+ejIBQKlhg
4Wi+L1m5aEazyrQXCfF6+ekzwXwqeaj0ODSVhdtBURY3vU8+s1xf0f7NdcrkE1cn7za7Ltm+HZxt
TogTBXEVLsuxuzY55lo4/f3LlnDQicN81/EOAIVsic9XHh82XXBNajL3+Ekk7xrH5Y6LvkmzXQZf
2OKPsb5XmYeS3//+dGKn2sl5xmCgYsc/fJaYvQhi9whMHsxrM/UtcmyA6sH/toMdXo26IcRtcElN
1KZIQBVhSeHONfyJ4UL6vVE0Cd5J12u4gUm2B/du5XvDQ5jp751apoKGZDSD7gkCYILkvVuEd26c
7uwgX13+5TPfeCppgHWrYdil9QecZkt4faIGTtASVZ8Zu7/cwkwImmobxiYUeQdjyj1p6l9IE4Ek
8lgCcOM7JTBdQbu53Mzci5ya/zIXOAk4TLbQTEK6jQmzx7putu2orpTHzr3FZDLnXVdK4WDZL9y/
Fk4Mg0FWtxOw4fxw42sKh7lGTu/25R1g7SyKgJWoSSxDH5xS/lvBX2iROnSbWci3Dip+/l5vTaZ2
VZJyqFJvOAzBb8me2uonv3Zp4My9xWRqO75yJEikePYbLqnle/iKO1WrjPyjO0Zx1NzaT/rnY/PA
QJm8skbMRPGpDiCAnliVA5qEwTOKVP6K4Mpeee5dJhN7zGzpph6ukHOn24RWDKxrlQDrV8afcGpO
wWazrlXYndazM0fXaVH/6FPjy8LvD0WL6uscKtpInWqvg6DZIzPVRsSNUYqvh+/FrGmFvxXLWgD9
Oh58gFDvuWj8DSryi7+XB9hMx01h2jKxZOOlPDmM1d8AnGAwO6O4pVFRvOBi93tnpWl1f5EqEDAt
3OJ5jfnH+HWw/+yaj8uvMDOopgX9icv6Og287OAnyBzX/r078IfLj57rnclEt4zpcsuNgQXoMrgq
V2ajsTrJFqIBN6gfTFJfuVKfe4fT379EFMsvXVw0JPpgGB02maTVDtlw+fvya8w9fTLTDZe2gRkz
+p8gZZ2Wwy2yddny8sNnAvqU0KVdq2iZ1+QHDqqvrCAlk78g07qy65/76ZOJHTdhDGw3PO5hAg1f
3YStwGwsV9/76ZNdN6xgYXgD344DwPuRCODfXLWLKrkS7E5LzplAMRVsodOhMIGOYl+Gt2N4HPIT
WPihKj6/9eOnSgMgUKFmSCyQ0eLPEWhoSQxuaL83Hqf6Ag1OdApPk3BPYU6IcpMVXI7yxeUfPtcv
kyWahnqkI2i5e294Bp89ggJsUfi3NZL432tgOmtVQzvPofG+L5x1HIB6ENuAXbTtaxjn9MrYmVkG
/k870HkWd8pTDryLh0XBjEFOEry+XPwEhfqpsoZ70srXy280Mwum6gHcU1KuEKgPju+tC11uHON/
80tPNt4ZgOx5FVao/SPVkp1O78i9X6t7nYkN3mT2Nj0zWeO38R4e1sd0hOVxwpM2grZ8872Omczg
vIYrLOVxvIeC5w1+5IdGkysdM1PU7U91AIVPhcnHkO1RMfg0tM6Hzd1tr9kvy5Y1ANMWOK5Ds2OV
8/eU/VimwbXc4tkZ4jtTeIVb0KSyvGE4yPwnKV/SbgR2dDOUPy532tmhi8dPlgMapyOuyLJ4X5ps
M3ArjmzZ7vUgjvAhMKBw4OCudP5+ubXz1WJobjLC6syrQte0p7eBk2ggBjBj3BBX+8Wj39jjaqiD
dyd1X5Iw2CaG3KQlP+WNNKwI9BW1+ama5/9Cse9M8x4ydz1U3KruIJM6WycOEqqwfnffEzetbztc
De5F0sFxN7XL7tHy4+85BDlTM8jR8oGHNejpKq02oAIsiGPfwYl6m4fplTh0dorh1U5bly87B80L
blyCkvy+5zqPpBfD0Zv25Y1qvWti/Znx+H84iDFLS8nhS2yDKx6pSh95Gr5wlTog5aCM8fJAmWvl
9IZf3gQ2FLjeEQbnkZY8EltDe2OFN5y3t8PIruwV53rrFGC/tOFr1K6UgNcAI5WsRkj2E+gYG/fa
bmXuFSbxjlS1MhBhdAddMVS9sEJXq7qhPZICkj+WICM/XO6rf7qOcyN6EviYi2xhNkLHHzdxhgrQ
FiVMwQjntZYouuABSqeGqgugyatw5ZVXabtJuEhWeSKyJSeNsw2Tuj2QkJqlNYTxapQd3aM0OX4S
PVUwLudikdtE4B+Xye7kV30yjDjBoZtyDVuncGdiGtzYNsYb9PjpHcxBnIgnI/DplUgWnIZ/Lr/r
2cXPd/4v9QFFIeq4OnWwYXJu/wk5ubIRmXvwKT5+GQxxJ7VfOHhwKX7AUjGEuvV7v3gyJyswwoHV
q/CLxW2Z/HXZNRLrzPCd0huwGy4qn7MQOpVs2TErUvEAKvy1W7m5x5/+/qVDpOWyFFez4DP62AuA
rJ/zHiy0a/09MzumZmBCFRLOLAy6t8LsB1RbHDqh27+UFf0NLXmzvNz7c28xWd5ImidZwBRc1BP5
4NBw01T8SRT+6vLj59azaRJjGP3RT227g2rURu2fZ7UMVhhVgxtaFWwcgEaXsh84wPJ9dRs4Q3ZP
hsDAsqO2HmRG2Y1f1P3L5R8z966TgIMJCRMhFgPKD2x4jJv6IG1eLDJcgebOfbFJlCnTvOtJXXSH
Og8XoCIjvb/Rzh1F0eXl3z8zBafJDQExDPXtHDiSsUDtpJQg1ZGUP15++j991ZkoOc1uuGMuWgRJ
OFKtzFruhl16qPfuwVc3EC6Xz2wpln4EK4ndcDs+6ufh2fuE9WnzJ7mzdvHq5cpHOk37c79iEg4U
ij4dCnnToeUoorU+S8aXDQAyKv2k1x2UZ77VNA3CmIg9ywfG3tJKL6SXeyuTOjaUuC7sJHLuOtli
gBPvoo+7at2ZOlinECF/psRJTmWLfFPpBvVPhhaPSQN1ouUGzraEHHoh1YAqYkPVs4Pzwkr5Q3dT
96WzIFmil4Mv3F0XtNa2gZz6ltu9vCMFahnjhHO95Nqp/lKIu+5a4mdbMLaHm9KEsN8kzErxzYNm
GUvfXzt16sK/qluS8jWzQxUuk26od0FOxNo1bnskowbtP655ClEM7JCjyjblC2zE+R3cb6pN3kFt
yfwiXJUnRzAHHij3SWr3d7gLFuzKiD0/4+zpDa01MsixfKSEvPBW9Es/WVX+twKXPb2erYoROlWg
2g5V1ixqmKAklrWwi7fLk+H8/SmuwCfLnemIy0ff+me0lCZL4w+A1VQxwNsmTe2tqWrz4blu/sZ7
Yi1d3sI9hYjyWsfNTfVTh35ZXGpZ9g7pwBQj3ntPQTY11+oNzwNffIeemvzy6KyQYVDQABPM7eHl
4DD7TSd9eQu1hr+0LAo8/pi58NCgwapA4fKyjmNrWfVmjFBBZJ61k6Ubp62vZU/mJvxkBSqzqhtF
jBVirHy47BmP34SttO4Ercq1n5QonuUwLrj8Xef6dXK8SqWLnUaBxtyu2WbUf6NxaaLLz3b+ndTP
xa7JAlMKkji5l/bYZ0p+sJokProx9rKdTugb2I7mUKFOftfRBOdUz/ZeABFtP1kBF0XAAL0GxfKw
YOoieCv1N7HLkqVK/PgoRKcAYtZ66ZUoSg2wiB36MLfhUcIT2DkZZ4CRYcyOQwc5O5xb2ubeTzu2
yjohfsF0GHs1yx7UTgN4sLKx3Y2Ubelj1o3WsRoB9knyOrl3tOweYG8X3Jue2j8rbfJhKVKY3UXa
sdiSdvX4zutQ3gN7DQajqNULJ04Ag0RcjbzWuJBcwFjI3hijpIgslLVvE5WAtq4ZbOo8eFLcCt40
W65r/YGC+/6xzXgIswjB70fs+eHRAJInTh3ZoYiT6i4eOxZVKE7Hs8b4piYyXiRi0C0Ksd0gavo8
iKoqyzeloOmCj/KjSpr2Ia2Uswpq1nx4gxCrGPDnNUqoUhCvunhTYXW+Z01nHTQT3RZ2sd6uH9xm
gf5uoY1y8rXujPfKBU8+gKRjO5mgUE7qBCphEMDW7YAUnKNiuR6lfbIP4vUSN9YKpjJYNFBNqp5S
qHAWNcxCEPM9fE9FwmyliBlhbgUnFRI0dJXFTfGI8tlyMVJcHCZ+UKJhK9v1mdeiAEvCpbkk6TOP
nRqCAZfch2lA1kGs2bICNnhVWLCucu3hDa5UsKuEC9YStmWArnK/vbc13PMyzbM75ZThiiVFuYxj
2EuyrP+pmOruYDLYRo6o3d9M1sVbl8fiN2TRAvXuY4/C7bC/tm2ZyaBMoSSWkCKwNB8OPrYQUa9W
xqzMKr27yrCaa2AS0RA3SiUHLObcBhxxGDdpKrYl/H424xDQZYZ6QKH0lV3e+ZtA3/m/9KLfjC0q
wXC57KHamXp1vsyQNt25QnCYjg3N2mm1verCLnnqgj7emN6r7oNUE9i6QQESO9hxFIqUC9T6m9XQ
c7VOreQaqff8kuv8KwP/Et4bALky4nRIP8BRcQNPTw3brEJQGhmU4F8rjpppZUpyq4aQJ2HbqgOu
YaIBhfFNHtH89+VAOrM5m94FOJJL7oGMcKhodrozXKj0NtF8yfIrRSwzq7szvQ5AJIL/JQ7xB08Q
2Nam5r3vO+gumzV3gh08lgAfU0urdPZwI7zS6Mw6N70lqLkcYYiMJd2tc30TOEWO+tgUbmABvEeh
avJWGdRAH9/rwlPXfhkFlAsGeNvJXRY6oZVXdvEjTbiDCinr/cSXW11uZmYYTEk6qB7OR8HwTjw8
pXGCvenoW5yVV95irssm6ylAIZkkboMbRah1sXSshxbIbV3DhuoPv1YEMRc9Jse2tkPVTnWaMEgI
9dDVZd6yDdMNpd59ijpj+Dmqjyaw/l7usZkNyDRP7nLCJKxX0Vr3SzsPTL9cfu7MnJlicnorgfVt
iHN8a5B1zMiwGwdxIEZ/JP3wnaod33EnRzMnSXIgOcB51ycLVCuLggb6JVg2XH4F8i96nNk/uZNR
62WugJQBYHlRelsYWy7D4tiTck09OAhXcDWuVg4/VuLdTVdx8auBMDeF6RxqyGGDKbZ1vPVSbAnK
p7pfoiJ+47KnPCs2pX7N03qlWbMcxGs28D10c1vX27SSHtXwGANx7efLgLWRLD642De+H8l400Bs
CZ9ih3drb0juY6EXVdlELSpk4pMtpHswzu3gbVOsagNMVXETNAjYwqGopZGvNYQ0WKwBS4CuknnL
WvzN7NvGhrFm/IBqubYs1wZWyBXURuAc5KuAbmMe3LPhSSV/aW0eAscsaAKqLKrTEx8AAx3l4TGG
a+Og/jZs7Wi1zmAwZ3u/a+9vOZgdKgdWdlEsQ4hJcWrg4rks1UsFAaoKllq/g4Keo9xUjBHQzY3C
dqpZVQwev3s9QkPqvdhmm6dPOcw0VfIuXri1RB8nzTJtwH9rI0tCNe9bi5OfMGzlcCDot1YMyQbc
LP1hU7Kt14vIeCi/NqveBjcEys+4Q2nJbwFAAQpoRbx2yscEYIiRHu3ypkL22nmigHNmAMgE1iZV
ct2Jm7huDjLoFrb+IJmzRiY2spqHhoF2AiFbmQX4amsOn2EEAxW5BBcGUGYmh9Tf1UCko7WhX6Y1
7pnUsuhW0HSC7HMTKBwmBtyM348D7BZzaGI9sZKuHfVFuRDeinMk0k3UO58tvTmdsy1wQ+AYvlQo
q+vha81be53g8sPJnpvmCQDjRUnVsuHF0jHVQgAj08PNe3z3ynVaWdj0wh3P3hfiKKSMSnWM9U8L
ujgOQDyBd14QeWatQaFUxbPi4Mw+koyCvK6i0saJGdcHUQzhLW7bLf2TqXtqo9rEgyZO4bgJzgnE
sVGrDUQgNx2M+4qb5rdXbKAb5m9uDwfYv431x0n/2NlC0UOMMtyMu9+J/QGqev+7xGR6kEPOKEpY
YQSYsOoWEuNN1xffCTZ4/CTY2Lp34IQJaF8eDFD+FhGH3qxh4ZVgczZe4vGTUOO6NkvUAFkJdmzA
BhcLt/hjox4jd54vR7OzaxcaOC2ZX1bgBkEF5oOC7f1m2Hmk+lO81tRaVFpsUk74ldc4f5pHM5O9
bwDTAqS0YZcWk4YfXDLkr3WIFC62G/A45Bzl133RkEXJLMhiUx9xKM7AVnHIuEi6gL5X0HetwHaM
r2gKZm+CJ+f50Vi4HMxhQlez8i5N0jtH5nVUpeN7B4pH5HhiabN6Jbp61XkZDO3j7eUen/uk5L89
jromGTrBqQxjeB2bIvJiAqHjJ7kmDz272UFXT3YjFs5bAZzpzAEmnPfGgJCDrAU8hf2Hy79/7vmT
jYhNC6PcEqZokJRFjl9C0ZBC8B1cGSozj59iu5CwKTKcTnD7X77CvSOS5Qv3Xi//9LO7msCfIrto
nqV2CzokaIqd3lXIfGw1SB1XylTnfvkkFNQgCBGG0wzIZnc2iAaFHW4qAJgu//az19347ZNI4PsZ
B3iogs4jU/CYsLReqcJBjmGUwQKxzdvgqKD2rSX9fWcLOJ5fbnfurU5//xIgSBg0rfR8XE+5WNO6
YpmYF2RyvpN5xVtN4kKco8Y2UdDGdPlz6vCtwU4kD68Za80EtympiyV5XNdMjId4sLOH1HTpFg51
6Q9vaMMFVTrYBLH/ra0tXmUyr2MRa7u2EVCoeeU1xPLSjwSE6X5afnOATWY2A4ZCKtjf7ksOI5cg
ED9C4747Jhu/+a0nU3vMSuPnDmF7oACXMS6EHNmsJRJZl4fSzPSbMqGaTPBQY4XeV5VYKx80EWb9
vvzomaA6ZTzJkRektmoI31jhYZessX6IteMTHPtbe/m9RiYTnDvK610H/d/BFqmsPxT7SOiRZddu
gudeYjLFBelTowAt3MfDBy2xwxPlsu2qRQot6eU3mAkiU8qShW1ibmAFd7Dy56aqFjJ/T051Gfe5
fev0dyMqki43NBM1/u0DvkQNrmEp3UmTgmWlFoMmcE+qkx8mrsj6ew1Mlm9CwHpu3dwcEkLJog3N
riHpoffUx+Xnz43VyWwmPEkzkWCV5k03PuUysLZ2E4srpe1z3TOZybmbh5lCie2+G8m2GCH3LhOx
McU1o7CzyYLA/5dQ+tL9aVnAMDjoskOI46YLx5ccTJZ4k5AaZ73wIDP9vQE1RS2pQBgHGIYMun7l
ZtGJwv4G7+IWYjGra6KY5cHN0FbjwaKV+CR07K5U8s2Ednuyre9CUTTAIGP7lqtNDU8uU3Yr6OV3
KMf106fLg2DmM00JTGNdwdKqQiMCu+/O4XDQSrcF/2Yl5ZRZwGSbWC5lGlBcsuqIWQH2usTN0pU5
OBNOptACWONqz9IDah1t+coAesHV7YGI7BneL1c2JXNNnGbPl3EGUpDNVMtweiBPtX/bVRoyJmC3
rik15z7AZJYDNKV4m2bmoPjQR/6gPzuWvGVZsLr8ged+/2SWF5jbBJku8EldHjUDiZIbqj56JBMu
P3/u3DPFpphgVLKrWn1IqszZc0K728IFK6vq7O6Wsjo5sj4Pl16S0WOYm2RfcWxNSN6Px6SPAUfH
mrnyk8a7cviYCWv2ZIUv+EBk7iMwDMXwC8ZJizTDHdjllz3/bFge/ncwOCpLYGTgE+QMwcYYbMjN
ap68X374+ZFAp3AJmQvKXY+bw5Bb75QPn2AKvZZjeiWczD1+srR7Ra9DYSMgA+uAfBS08/yttK/q
8k9x/f8yhgGdggUMDQNHgXl/8EoVf9bELt99UFOfC7/M63VTM4Ja/57Wj7YqPzhjbNVxE0QQT/rP
3+u/04t/make7netztKYSaGVRyAg6lVZN7CohIPf4+Umzk8mGk6CQSw8uP92LNjDD3iRN5sR94UO
e0vabwUbGk6CQaW4kZxbEE3ZTbfzlVUue6uAgNsFwLFnPr+yOM+N40lQCH0LBiwtZKsloYfSCZ/A
ani93EX/Th7nBsJk4a8FlafvDJ0ELZMt8DflkpoALobSo+Md823/mPe6+hEX3F+ladmsqSW6m0ZT
EylmO1sWNDm4di2IXYrFv3ovHReV0wzI55Yg4bXQAB0HTe1tUFeOtZDWiG4iXiuvbVLPl8oFdFrI
7vW4yM/GETgD1AP9j7PzWJJU16LoFykCIeGmkJ7yvmtCtCsQToAQ7uvfzh7V5RVJRI36dt8IlCB/
zj5r7xGeao9tipgayYsS1JrSvW5zpTbG2LNd44GyZYgGOeOogzO0wAYRo2bze5hNay7cgUOjKcEJ
dk+NUQfp+OKpj0rBe3OqVtY081/694semwt46qgYLeo2HWS1SbOxmEC92GSU8BMFyPJvo2zyaIBu
BDtToMvKABdz0Aon2hzzLqvePT4h3CWO0zCZ+8LKYe/umdfKIWzvIZxnB5GrdChKhQp1kgOe4pPe
EnQrkE4a4AevcHCLayZvbAklhIyMeA8UjosIuTYROs+yp8wW8c72VLwTtVntABqOt67XuSD11RRC
FS5qKMiRI3j3ICIJZB4PTxGCRL8oM39M8LF5YQNnuAq4EcoEu66fPurSE1dDI4ybKPO6gLtxG4za
QJKD82qHQ4vrIzWZHeLBkvuMxXCtk1AmCAMauEiT9IANpjo4Y/ObFsrdOW1m7pk5qcNgmH+yCS6a
CFxIv5tkdtQledcOH+5RMTDsIEOhjxBbv0YdotwxycoPWUZxUDdEblnjDbdMCvy9GKcz9xsGULbG
R1RxDB/cZCQ/WZ6jpg8moVvRyAbAfpj1TXYEU1QnGTcFhAxA9UAAAtpl/6hz8x1Fn8B3m4665qD8
HUCLKzak1OURlxcACsdWBI6AyH+c7DGgVfEHhqfxZqAaOP7OSVHLPmXA6J1LX40JUMpecsC8LbNE
MN2RKCkpFWIAXgf8VVBMo3ebjBJrlqW0EVQq9XZFypiPmyW8PIqeI0+V/+TYoTcMig/UaPc5iNUI
XKHABqaWh0TW42sag+/DOmYdbaaJzyuI6RDNZMSXyKHsJsPyHjgvCPXdhKvbjCDEyps6uu3yAbnV
RuvtBMvfGyQS31r45B4HUZUvJJJ0J2EZ+wAdT7+vaoDOfULz4VfW80H54PYhdM+53pomy7bRkE/v
Kek/WG7LO6uJ+w26BrkfcFQYEhlWtxUubGOiqRm23RhNOw5TW792LZUAszk4d3Gt0xsD5TaPdWnB
udgC/RNfIoF5F1dwco2yqAA+2up+wPSA7eAm1PuJVPQg0+YtHxCBbCsZ3cGqGMzTiSX97UiqcROf
aYDe0GKUdLm66lMqkB5p7cA1IhXguOU+dwK08C4CkhGeKiNgUP2UogzXLfIffez2x8zqkb1ptKkC
px6KQyWFu2Wp+onyoR9Vr8sgLUBlKltgb5DLarYwpKX7HCQINyCR4ltpqqSG8od7xcZLPfrUYvyU
YLUOzgN0edIIzN7MeyRjuocUe8JZQNaAehkVm8p5rDQle3gSp9IfZZGjWBu6TkAYqxeYljwVldH2
fpvGVbYtPeWcMGRBxbGhjoxB6LzLZP86mfZkb9xExbfgUlobFARhSSQTGMuYSxGzrrhXJxuleJFs
eAZd3cp98OuLJxj2/z1mRCMw/H2LPXrwbt2B+enwwgwPSbj+1KlfcblWb7hwXpvXH5WNwh6NI1SI
iq5xUzf5CN5AAVNFnUyby3v10qvMtmos6UVJwMI7gW0bww1So7YR9j5a/GiM/Izee1VGsXK0WXqd
2bE8nXLWZZ6aQnvwDt3QgsmpNyZlK5qOhZPZvFQqJrLtdJlPYdMB3zOCaYA80hCDOlqHtSjuL3+w
pVZmV/IMjihZVVnOSZ8RNKPynbjH9L+ynafvNTA7pGMZBn2IDWCitI6vkDppLSOwrKfUe/leA+c3
+3RItl0vY+CkuidYe/sRiG9dbPlsGDflmq5iaVDNvpEFjaTJUVcaFt5rNg23djNuJsB6ATpHWngI
CkVXhu/5o3x1bpl/rPbc4RK90SNtqxGwF8mLOqf4LWS72EojXyuUcBicfTGwmxJg9dAKCt2DPLGC
mKhtY5ggyb6wsd46eX4fyzfoBFcOZEszZXaPkZOM89pAoJfoKHTN9mdnFm9A6K6E2JfG8OzxI08N
4Hdx9ifpuwVaF+VvUXWbQd1weYQt/HyH/3eEtYDs6wkvEU68VJsksdygMMngR05KVvrk/KgvOn5O
9/G0Tps+qexTkzp3kmZPDMXkl3/90teZ3YxwEiakrEob5elFdK4L++Dgnac5Aifgbx4uN7L0+2fr
7oQqNeBeeBlmPUPZmfANtXL7Wvr5s1XWGyT8J6rcPomzLCZ+nRqxoeO9aO8u//KFzp0XtUVOEYsq
y+sQrCkXwO7IgT4VGqBzMcP3WpgtH73ndomRMuvk2MmxNJ2jghVyK8b95ccvrE72bM0AbZ5alpWM
YWfXu1KgHi0t7Z9DL1TAvOy+LfM9YNcrCtWlrzVbOlThxIajOh2mrW3gaC6qUFm5ByFOaq68z1IT
53//tJ5Ti4iWt+hwWJ3Aj/rD8H4j+bGyEi2M03nlWwdJYVQQ2YSc5Sh/TnATv6qTInu83BdLj5+d
pLy8B7razRuIJawfGubjhV4zLFl69GwaT2YeCc+G7q63s3FXoeh9a0TtmpH9wiyzZ/PXdRoaRT0p
Q6d/dGG9mwl4X4yOP6RrNYdL3Tqbx1ZulRl3rDosS3hkdpbVBi3pr+TYZZvLH//rFvicXFY5bh0L
AVyx6bXGcZKNd6dGSJIa6k4ri9FSE7PPNGXOxHPH6EPA/QGf16JF4DHrx/x8bFqjZiw1MvtSth11
tgcdTwiP8+vENm+til337VoJ/tcDCSKA/86vmsHft3d5FfYVfVdF/IcK/r0emJPLWmeqXWoTKLcr
/UDUsFFxsesLsXJWXfgw85WOjq0XuZUxhWA0Bvpcu2e+m/2fy6Pn62WUz2fAaMjGlVyaYWtVe6+z
XqvKAPoO2dA207/ZVL3bJFvZkpdeZNbDk5E0OmcpD72yCzLOAipvrGZNQLHQwf9Xykl4BBOSxMI1
S9sBs3Ph21G9EnP/eqHg80LOTiMAlCN1Fyb1U2JcpX2xN3juM6teGUNLv362nSlImHXfWzzkXX4N
i/mnCEmPy1289Ntnmxds80pCcpgbu44+aifJfHvSj+cDBVI8amWHOf/O/z/J8bnzdFUj8li5wxiq
GHCqynS919oQ5L1nJQssxKc+EAH8Vn27w+f1dvGQZnHOMhraJRobGb9uB9RzXv5c/3R+X73KfDeD
i1kSs9oIAfj2cyTsr8GNyXfFvfVav9scsZ6tpwJLBfRXG9pHvimu6qO5Y1v3UCK0Jh9KvcnA8ngs
n/FH8wyfOSDaVn7dUmea/13GtCpYHfVtjevxY93DHdtxAgUbdK9dGYhfyy743KXaoE5PxxxsQZUf
qAa/W5oBLyH70zekg/ZZP2bVyul5YT34/4oXLDOxKGnI4RWDlEF31wzjQxw3a7Z/Cx9rXvWS1oLm
U56aIQrpHjtkMP2uPEv5geD0o7pfc3RfeI956UtuuTBS1aoOXavcwIMI0WVzPxZrwZ2lx8+WhjGu
J9fJShPoTXpj1VAbxt61K76HKYcL6H9HVGw2TMJFxAwVbx6TwnyojX6lgxcWhXmZGqqUXVWprA4p
YX77ZrhvE7sdonyztnstdfB5Nf10aHYLw6HwJMTp0BCw5iphBnwnI+kb2dp8W3iFeXFJFQ+RU0P6
EHZGFqSxPKrYCQkBK55I31N8JY+3MOvmym8UtJdVnBQwaAVMxYamdyDaTxPqV8NBendZ7fkl6PiX
V7iFATXXgRckrWKTKutfYyVNfYUKg8Rby7otdMpcBz5S20ZlZ89DmE8VSBZSlALU9T0T56Th8HH5
HRb2y7kWvLVqE16GAw8NGIyM+QDwsHe8/OilzzMbVECEgEtlaCusI2vn0F8k6SERWrP0W3r6bHcx
mQm+hEBPJ+lzXf3CfITq8sflX7705WebQ2EjCWcVuNRP001rbxs+PcnKPFA4WV5uYOmrzy4CNBcO
REAejhJmxN7caqh/TCJiu+89fXY+hEG1YauiLcM0U6/wjnioeb+GwF745XOpdqlzKdmE06Hn0ive
qivYnd1d/tkLPTpXarcy0l2qYa7sVB3SGmIznv8UayfDpcfPln8HDtRiqjs7JBq2Zd3OwuEjTp8u
//alz3IeSZ8WUJif2EKPuBVJmcB8D8ENt3e/N0XN8wt9ejYcwJKKKbsKaz2C+hFXOzdz12gOC0N9
LsZ2beKNGfiW4ZQ2d2lb/EFVJmr9LRjslfWaTczSp5/NVaLSkqeVI8OBdTRoVJuiwANhn1SPa8mh
pfeYTVkPEoXek60Oaxi/bjKeeyGH4d6DQuj9qu3H9te3OnoucgWNWBeisarQMsqnhtmHUa/p4pfG
0GxRsMdJ2gTec/AgTlG+d4Z1rYGulx49WxHaKOLNhJMaXBXSCukATZ87ZyxeL3+ThW8/13iTAUFC
lWZViHT8CxlIuRuI/TF1SQp/hXhtO1x4h7ncW/S0pcw6RwxxuNq6om12jlZrlMiFg8O/kvpPk2zM
x9pSdq5DVGS7gWOX6ZEiGbd10spEiSHfR21Mt8wb6aZt1soHFlIpfG7AGyMk0XuqMsPIyrybuFX2
FnWL7Iaq3Dh2cY0sAVO4GxsYy4Eju8EOUBSWfHPSzKXhKuE0jYwcIy7rHu00GuDnB1tMWDSdeLwa
WFt8y9n0Rx5S5ZWqWJjYnRtiuXGuYqsf34oUex7MJmnV750y5/c1Qembj2yD95xSzzG3l8fnwtlz
7pzrNaxMOvgVwgiLxgFiq/AqrHayxFokR/MNjqffbGg2g3FM75vCcwCiA4S7+dGdSZTCQPIVZuTJ
GrB2YTH995U/jdSq6Eg3JfABrojKX3rc/Xa60QM8Tj09fStOz+cSb7vkyOmyEfVkZgLw1O68Tmff
E6rzuYybU6ANkUeaQpkM2yytYcKYByU8LBPXCKRCOS+UJ5d7fuFbzcXcbp7FJIWRV2gR8PWADnKd
JCBr5P2lp5/Xw089oYxaIlyPIyhsd7vXqXRBKeaA5HalFa8srUtNnP/9UxNuHtXC9ZwsHAo72iCb
FR8N2qZb+Khk39IhAO3z3yawqFaGe2agwCrRGqfA9g5Ot1b+s7A1zO3mvWRQNWt4HkpSWLtc0Wmb
K+SHSQvLWy+P1+KKC5uDMdv+p2qgKPr1+lAA3LyBGDd/jgjWlG+Oo9nE9mIYElc5CoqT4rlxHhtj
K9au3guL01ydbbpsiJ3cIKeBw9A0b3yKCzGhJTxvT1NtBJcnwoIonc2F2gqOpmDnwGyQdeW2qLKN
bIstqciOi5NBrGcneo3FcOqqUDjPgB34TSo2rrVyLf96GLO5kvtsecKGxOzC2oOOEAbAlh3aXO8u
v9zXg4zNDeIaRSm2UZT8CdR5Jz4sovOtw8f4hALKcW+pdM12yfy6s9hc092rekKuOm7CM8d0K7Xk
JrAProEYgwMsP+SMzYvDBu8DBn7jOwdMapuRznlIkAjDFqD0Li2BGKprL0l8p88qGhBR1x/1UI5w
b8vYXxgjIsTT17INvD5rb4sINC54dMN9OfQKat0ko6dTn6H0vAtqt4vWLnYLGl8219UKVmeK16oJ
UQZlPzvTgLHYlyJOAjf1EEsvoHFjBRnhsjl2exf+pBsUlrU++FfJVqVGd5Ycv13u0aXxMlv2bBiM
VI3qolNju1dRJ/52WbHHCJIr83lpxMzWPFoNo4IPEuTeRXtX0eI6SYd31uoHs6Q/L7/CUhOzQw+t
lFuZ0YTINv1B61uOU1ypXqZVp7GFUxX7ZyH/aWvAkT7Nyx6lPrbMD5UqIIBsifDbDkYFY72PrfNZ
MQ1j7IE+appWxDJLPTNbCSVqZ/PGphley4NNBEAo8KznfuOmz5e/20IDc+215Y3SLaGzDqcx2QgD
PAAXlWSds7JWfL1RsDk8sRlpQ63KGkIDQJfAbiBezYvu/fJvX+hz97xsfOoSlpBeTIxRQGLqn/ZA
KSqLRsj5B8DmQYla242Wmjn/+6dmwCRMRjeHDZkD1tce68ETSzt9VTgtBISotl05GCwsdv88Xz81
Y7YkAkEAGYysujNGw8/SPfUMX3R/1/IKSy3MpqGdWjACsRz4mVhmdTJl9RjJgQYwxY22sdE/AZS3
+V7PzGZjRkSWtekYnRzjpRo/PDjAQwWf4MZz+flLo3Z2/oDvuy50AmllEj/YUW8GruPhMLtWyfP1
7RSc6f/2eGYgM1KX/bkyNX1IrDLMe6yL1fTm9PVBSNH6bpcBxy/b+8vvs9TgLGCgheLJUMAFDbna
OoCafzy2cQTcIWx0yKE3wHqMc9gLaM/+05RQoV9u9ussOqx9//ueKFPWXZk2EK0Sm27SwX1Lyej5
3BYnM3NCU8WHzNArueivR58xVzL0yulx44dCtjDMQBYiYEPkR5oGNe4gDNL/y+/09Ww15qoGWRZ2
OaVw3iMJe0vdug6oV+kNrZ0DraqPy438u8v+f7LVmIsbspFOrBwH52RP2TOYs0+uMlHaSNUh51Pk
w33nkFSW64+1Po1J85NR8gTvv5X9+utV1ZjzzIVVATM59tCllxYE7PZ0JHW+MhS/nlqGff73T8uQ
Lu2K2b1jnTSq42oHm073yybfWxiMuaIri123krHDT0Y2NsE44FZipNuOoODX6qs1febSO8yWH5sz
nRrUtgB7RFBM9PFN6oir0jDX7B2XGpitPyVsHcwRtssh3DH80gb7moH8DjTW5eG19PjZ+pOLdmhR
FcZPyG2CST2mNBhdBddCDxVL32tiNvVxwC1a4U38FFG+OdtTpGW3iY2Hy09fmIRzUUveVvBzt3Ec
KnsbDC2YH/itWT+5mYSTybAW2VhYUebqFiivvEgDdISzS7qtSbItoYqXya+Mjn6h/15+lYW5Njdh
4xRQVvh+e6dyIhuuTs60RopYevLsXFGPmg8o7fNO+YCyLKfacr4WKllY2OeylliiZq+BnSLKoWFd
Dp1FbN2YemvDdK9rfwv1ePnbLIzTuaAlN7KqRSFTC19CO9ll2vKeDKJaE0jA5vf3mphNZbgj89KF
PSW4kvwlds8q0NYbfCNdO2Ev9cJsKrsDgLiqxt1H2sAE0uEuGtc8r5fG52way86lRuoOEXA1dyhj
cgBy6stn7r3n8Ii4/HmWOno2jT1iTFFseDjS6V8NuMn4g4ONHzO109ZL371cbmbhTeaKFA5lGYxO
Y+8E/FoJk6P0ZoJGqGXpxqzFNimqp++1c37NT5sPLOv01KQmJhsjYKKGKdeBG/+U01+nWIm1/ou2
f7F1z+mrrgkFdo5CyhNF6WzgEGLeWHHGNmwsMjAOnZ+15s2V1Vgt6Mp2FKgsivyi5uYmIpHYy8iM
DhmvJUjwwxr2ZqEb52IWYhpA/vdJESI6AYYgyd17a5DVb6XBvVWGKW8ZENDxxivkWk58qUtnE6ti
sjAbo0M9FM0fRrk1lT/k/Dkj9m+Qsb4XETbmWNje6HuvaEGvQDX8aXQSyDOrv06X/PneeJnNMBoJ
FMWIzjklPVDZ3Ox3iE41AHiLXUrgvBd50bC73NRSF81mWpEwK5nGegqF7E+GHOWhbbN8W1fxjWmz
Lpgmcm0QZ40sstA9cwFPR3gR1Tl09VkVvRdNnPvS6P0chcsIV4m/mSAr77Wwhs8lPMKgbj0IKsOa
Z+Y2KjjftbBkw8dka9q8hSV2LtzJ0pIiijgB48mRlKrIidrf0+IZc9EOuPSkYVOEepMk1TdxHqX+
wEBSjxi85i53/Nd3M2Mu2elT1lmSaBVW/G+sij28aDYFHNl0EsP0MgtslvnjGityqTfOn/DTAugM
QwJOCVBwXideI6scUOdq/WBjXm8vv81SA7Np7/K0A8gracKhicGDfKlQsOtkaxSO89Hli7X1n+3W
p58fGwVkuxxKnlyWd11NUac4bLlRvU0gHF9+gYV5OGcv9rYQcSyRG2Agx2JZDuCFA64rvCHMj47C
eaVXKzNj6WVmMz7uCrtt46wJPWh7BksHMHXwPWwShqNXxtZCE3N5z9S0LJMuAtxdX2778V6CGoUK
b5+Lb1UzGXORjxV7uvNI3JxACD5CTb0j9QeSaCtfaGEw/Yvbf+ruCjS4yIUOM4QlSOQ7MLRwWxB0
3QYnzsu9vfSBzi1/akHCs4ADAsFObd6hQLjdqOp+dFNEWNfwWua5O78Ys3NJTl9nlOBABjfbE99X
VxkUmajEv3IORQCTmoN5mx2jW/A3mxu5G66LW70S71v6eLOZqJpRDHxiNUoYlD8OB1BE/KxdK+Jc
2D/mqMQYO1WRGB07wWP7vm6yk4moS5GlP5H6eDHiNT3TwuJozjbgMYHqBEIaCcOFzroBNLEOST2+
VUkJO0VcnTbww813CJfH+26QyUooaWFD+deVn0ZF25tlj6MRBIMMBI/0PfJWFpeFB8+lNX0HrPRE
hzJsBIqrMrojVXe4PJIX1q25nqb3xkZNUMGHLSw6obbe5nYeyCoOUtL5JQyfzIEHl5tayFVA+/7f
WYMYr3KL0XZPYwtPM8tOCTIG5+y/VZqbpNbikU+2iyAmIbBHacetAQzbynsuDLy5xsYzlOWCuE5P
5TllZRfCCnLTrhBUpDlSeOBR1PbobS+/6cIcmitqMsRM+zhXRthgDrVJCJs41Dl8b+2ca8/ytGXE
PgvEEl0cYjd6KlPzBH+Yt8u/fWHq/EsMfhrEuqYoGW/O138TlZOy9buxP3jsXTrPQw3c75TAOX2N
Irc4JMz/DoloyMRoDLhHi16/xqhtBQVD/Ryl+JUxBxr09olm5S1t4z2sU/jKXWupe2arQxc5EYXu
1jwZMKs7jlVVXkdNqwMP8KeVTvL+pdS/WL/nAp0StivOYBVGqCUEZKmo23tjZF50C0Wc80M67uD4
wJAU0w4Qp2GXoKo9D5zEhhsKk9xANVTrGAh/labwAezE/7RlpQNRl4eUZ9nWdpvHqUahOiwuCLTn
Up+svEVGLrFxBXZcmPqwBqI1b2q2Okvuei+yAseVSN042V+N9N228rziqsrzKkhpmW6TVj0BcvTQ
1gRlpw18tuvqznL1H6+xQCfUzQT2iDEFGhxiOCY5dFMb1psZOSjUBht6U5fRpjTHk608EMuHIt/A
LRdwmwGJ1Tp5gv7+BeFVgnpZ1vmJoscsyYyAWfafuBkMVBmIa25yepw08slFAg2YJIipaC3DXoz3
tpeLrSDAMZUZMP6dI/fnO2LKwWrpWlgLVAqIk6j7DddjQFq78YHWZ/B80tV+Pw7dLmG9e+QZkqCu
7mAt1I/Rxp4Gtul5DUFND4vUBgjGqWnupHb+6CqH1SqPf+vU++gnHftMF+8NzZo9LKfg/k6n5kAL
CSeGXna7PG9zX/GsCMxKj1v4YRYBmfIT5W0IMa3tt1nMD3XJQtQm3OXGpHcTtiifg9fpw9rQQiEN
CiGMTP5Oqv5NZwixtrjUbUWO/yp795plNts45fgXZDJ+XYg0NOzuOrLIGXuVDDuRwg0BLGpEPmJU
Hfajor7UOdnULfd8gLvrTa6iJIB+6DGL0h3ifPbWg72pXxN0RGl2ow/twrBhWWUB2O8WPuMIhdPO
hLOazt+UVf2hE+B7rMXHnADhSW8iz3yl3YAhZ9VHlAg9DCPY8bCz/4ibwvYBLsPwTe1Ho2t/ed14
pXOR+Knrvo+8vUea4NYcsKelUR4HUhvADKnU8dsaajZC9rxiAn4Q/QOLrQ9ZIGdRGEc7Sx76Lu2C
nk/X5SgfYSryBnEhfBaKeNx6Q2oHlShegIkb/VFXmzHWUHHavxqR3vPOOFgqI75tmRS35AYlZhl5
s3MAnLwuNo4CRKkgQhnHhlUj3Kzy5GhM3nMeq2bjCegxEqZuNd78XOA/+dZEWz+x4luYul8ZygnO
CuetMdE9aANw5mibCvYc9FmLBgUcZPKHDt/bccljoUbjZAhT+7xkQICZk7dlLYzQjBbn+TYlsGdQ
6THLRbfPWSWfQOOGi0ieW35hGtUhlvA1iREBDuxKym1ZW9kGN5AocMsKfIk0cnY24JJbbkM+mnrt
L15Mv/vGFT4sQOFj3FohF96PUbYHwwVVJYJs9+wS+2fILbnlVncy6+w1ccb7Eo7XMeIXviiKW7jd
yC02ci9wk/EoMnFI5fSAkp4r7vY/aNPCtcKNrpSym8Ds0lvwkGAUp48wfTbBG9J6B4CcsWsHeLzp
tnZ80ulhh+8Zltlwx3r450SA4QHsql4i0fdhNmiAcnV/IJC8+YXKYBrQ97vBqA2fS+PW6thxohpu
a5OrQVLLE7CvYtOHxi/xIyuFA1buMN9phltYpDU40mJRsIdx35lKBDlzr10KmLrdUcC4aqM7IFP3
gqGo9lPlIKJSenDbocYOle1wVhFxHYxnIxAUP5unweVXZpLnQVNP8oZMVvqG/NGhygbsyhxda8QI
/XBKtl3eWluXJ/tMdpOfNzzsXJdsCiRqngDePnqOcdfa6tElFSxFhD46HNZysY5fowHpIbzb80jd
Bw8sNV/GEmTleLrNTYp7vmVdF8x+p4X5SPPyz0BgQONkRxIr7reAIISoA/lVFQgKYa3DkOtdfbTS
6A151xruoV19MKvOwZrBzKCtEvfg2ZpCniXA7eo7C6ojdWMmVbnhifwFBFzjkzZ7zCaMUochGad0
+lFHjPsYbY9pruWuyYBNMgvzhRXNs5PzyAe+58fU8TcNGqWfNs2to1CLopvho8gKVIJ54i+EYc6u
GHGjQcS7u027aPLTPnG3FQwZYFfj3ZpuEoqWlFv4iQCAJQQSH25pbSZS7DNHp/CxVlesGeGvoCx+
AEQVMUtnOEYiuUqpfJk8eWvEUGll9vg3U8Nfwrtf06AeLaNtNtBTnlo3/TUIUu1pgvhDH7lbc4ph
Q5GwO9LnPyE/eq/s+GdNGhzrjH5fqnorUvNPN7U3APS9toV+oklTgv81hMzQnm9MrEVhNiUYj8D2
ESRhNVKLm65zXoYUpoDjKE6WALAtIUOJawmkNLyUb4mLtcJSWGZwVr7xsH1tG1WKfZ5gW+3S4YSU
wID4DmpjSqE5LFdskKpi+8mO+b2UxrSTIks2ODPZ/jhF43U2YjezpvQBAMBnVHul57AB7FsYijcx
60+FI8JknF5EXWG7tM3nbOCI9kz3PXUeB5j/Ba0srKDOymRjZoYK4B4HFlmHeFZXE7lJ6GAFNqQC
1UBoAG4tnGii6ZYN9YMpjG6H8eLtiZjMgLn5H5IBwza4+Fsdl47v5DY9Dk7cXRseG4Dywn4lsHrA
Uykbtk3jkjDpsVcKOSCJYEmcPNzyrh6AY8MtGVudV4Y0hb9OWyRHgcc0fXHvRJa3U3VibuH9VRxY
N6IOsLR/Y1N+ZbSA4R0sI5EzUH4iPND6hlcVTc+JRsy9q+No43Tm/USawjen7I721e/R6Mu9pLK8
Rn5pDLSjnRBoWrYVuFf6Duh3d0XetIcOJwhAFRnY6k0awdhEQtXSR57ftM011i+ULytxY8b9g8jq
Z14l2YlYA5DZZ5qpi6m5iVkDOihuXpAVFmPgVvZL5Lo9Aq05NWCc3sR38NmVx4FH453ooSp0qgaA
zVyP97kXqQcwVWD3bSTlcSq5/p2V5AAUsbpKUmnipFJ1O9VO+d/S4R70IiTlu8YUOpBTK3+bCVBx
oC4310Sp8RViDOA24ozeVj0Buq+LvVebkpeO9NMdcp1WFHS2We8NLccjLGmxe9rVi3bkAfGocVcO
mbdLB9O8kcDT7cSAL2f2xnTleWazjUhp7KTSZpAMFrCMtIChZ4m6qcnDQuAOwz3IQ0iVm+plkIX0
ccwZjyaKEzcjEfSQtBY8byF/2sIUjfrIfohA4lw8VC2/pqVFD1DG/YXawto2evrZiN7yWy/HWaxW
KAFoqd45afsMqmyKgQTrTDuyYUZXG+75RwHRSXr7mEzuBEGIUQYlTs+7yG2tXVlT8P5E00IZU3s7
gogZ2JGxtYkkQq8gQ0ab0bGsfdqP2PU6G7O3AlhMESI2KqEN+K+Svld1713ZZmcEnKAu3GFxflXa
PX221BAfOORdQW5B7OkMhfBjx0g2tenmP4vcy9p91ujqldYWdDEcFix11XkfZYtDTcPtEfOafgA3
Xft1FlUh8tF45yJWQZtXIoAvRbqhDo92rllMECLQIYicHI51tRnEJY9PqWv/4lk/4exS1FuA9ugf
VhrsljvZb0T+hT/IkVlgV1WNhMtoo7AMdv/j7Dp65NaZ7S8SQFKB0rbVWRM99ow9G8FROVEkFX79
O+238eU3agEN3NVcQ2xRZLFYdYK36zJYMEB9skXSCjQ/oXlxBLuj2AbNCMVIpw4HMY2nvuQ4amzN
tuNUWqFTuva2gd71fZB7RegzpzqO6EJvgnweNgVL+UbH07CBIXa303ATClk3ISoTV+xY4+X7ue+/
ukH23FYNeApYXWFdatyukIjvG4k1kcIcgCurg4PJ+CRw19lUUj45HXYAAtSpGKGRG/fyRSrgXD23
qnYlTN238AF4KQguM0kDbTO/GbI720UVrg/EJy/jzX0yopQ0M/cnjOGCnSX5uK39JN3JEqnI0A4Q
34ytr6QSP6cAv9jTzmeaa3/D8wo3vrlT+0DB4qtM/HHrkgC3NR3/hrS9jXSb49+XdNr3E7JtBdVU
KPVg7LTov+Hq2oR9n8BRTbl7vArk911AJJve2qE0DEtKoA62KXD2z3kBzsbUI3mtGPgDXPuShDAU
rLdTPjabmECqGz8J4nBszJ+DeIDaRDGB7Npm8Due8yycLb97FN4AHDjC6P0Yt1DeC1AJAANU7uTc
uUfHR6+BMkc8IVxD7qQf7oVCoAo82OLlSffa93msNwpCEzuQJci+GBjZo2d4RxJV7NDGsPeZHv/U
NhrQhKRyB2MzbGwl3pCxiIMXQAGmQaf3gdeItL7rqE0GkmJbA/M6x4W9SbwaL6Ply9gNPoo6BKKf
6My/o/E1PmqX4nI74ybg4gXflC5fOgf2vHk7tltOoTJRVy7kTYIqhT836tET1HJrd3zJSZtsS1hn
o68/l/igzrCFzrU+JEFdQ3E1qTdU9+wpTXAs9T5/chliMsc1lY0QuVB2gVQ/k69dED8Pc/xi59MY
DnX+mXP3u1ddaO+aDsj/CVQuZvit1sOUbdwOfY+s1T8CkGzDsSUBIhXY6n4Z8BCL2DvBbDd9ym2L
nNvC68Liwp4ZlPWnU937pRt4gIwF3Q4pue8lBJhFLf6MRN0DRvujhrzkpqNNss1tr//FA663PmYc
kqdF9dCycQYGLsd3FbKBri4WoUWI3DM30TuXOE5oCQjpaqfNNrVA/sBjeHZq1faPNe/iTTKxdyXa
DjbxdbMDZMsJa5JcFlH+Co11uDJmQwfBfZK631VSZseMlfm+FzDCKiQurtY8Wofes4d7G/q2R1HC
brkt6Ctamf6bKIb8UiEkR8+Dd3Tg+1BQRC56sBKkoSW69PfVCPcyzXCAUZxY+9Ym/ZfaSygPA1FU
m5qKch+3cOwmhMOvGcWUd5tUSIGkDvwQwsHx3dim4w9nUPoLJMmGkJcAhKFxAND5ACD/VyEstmeY
xhfa1/W2GHW/r0maQew8z+4KIrxPnZX5US/EdCDx7H7KIcB+V7qkOEL1uP0jani9hHJEY9idg+rM
NXwj6xz+i7SX+Cw1KY9+H7QHmML4uxml90NaoXqhk6o9qyLTQH2mXlhODbePKcTrQ2gPwAU+7Wuo
VvYF0jcNq4QW+rbxDIBWMDi3VaFNxtblAwuboVSse5BrNNbRjQU5k6CFdoOqWwWqy+g6dyUL1AYZ
7+s8un+u1zQXCn6m3UZFGnRIg5aeYcR5bsvxq5/zPZPzSm15oRtk2m2Q1CrxdaSIJFIaRJEophA2
ht8mbhK3vYDRfxUOSblfefRcDhcRHKc6tW3xkI7Wt9uefykG/1P09cDQ8p0AznHwctlQMkH6VIUj
ovFtjzd6SgUlrI+zXEW1QP0RnJyvEtoBfcBubPCaxK8phz1gRzoJLZFxB/X7u8JRL6invTOr+379
HRZ6MKafRz63sQQWAWX33L13kKlP8ZqF1YIjITHZX42IYxymkLUWNTmOSHFnwj+5FXZ5ggUFhYKp
gVCSIPfUHQsUfdaQ9x/uC+//a9f/fPbekc7UX4SkUXTPT1ZQpHvWWQpXtOEmJASGuPSd/hmiQKBz
OndqIsgifFLe8G2o2iM0QFZi0t/+zf+U2fF8o6ckxjyzmB7JmQe6Prpl5W3tauz2iRYOWNRO/tC4
43S5XSOT753yxOKqPDSadhsyAj/swCb4XOoaRq+2zF77Uvifry+Ypcm9RIt/3hz0ZcsNagC6ZKwf
td9/xfEP4eV5zY3xw44W3vwy7j/PL/K26uwWSKk57xjqa1Z9QpyL37w+a/Y9r+cdsVr2cv1lPuwK
YTAjADHg+WDSOcPiLmic/dBmwzmb+wv2IEW2radHDkGKDNkWaLv1msPqh1sOgxphw88lHQIo1Ecj
crlT5qcdrkKw87v+SkvzZ7SeKuSYtuXm5Izs70teNo/z4NwVkOijtnc/t/Pv24ah//1MrkhjqWRD
IF1dvmWlvviVRMHg73HHgwX2/OX6MEtzZaBCgmCsK9ZboDGkY/cufc0eVCPnNX/Ahcky+ViXon4z
2AlaZsxGAdZBgpZPzxbq9AJwc8DdbjmIPKRw/52tTGUFkRUhZzhcvme8fwBlP6KNukkvCM83wkUs
SxfpbQGChH7XCm1FtFi8I65wa/CJpYkydj0kfRCSgPQ/u/rF8n57kHlup/dippsmW1PRWgp6Jicr
ZkOJqgwFIy5L0GThVlW/Zcyfv1c2nFK2fe13PxpsHZiSK+CeQsfOUWGcgXWDvZHt8kf0JtnvglFn
54Iz8gZ/SRTbspnEtzF9Tdn5vLI6l128kZsh3mpoYqXFvLPsNS3tDyeZ29xYJVOZWSXqD+AlQZWA
MbQEJgHjIdaFGA9t6phtb9hVGMhYLk6QQJTJRwxvW2cXTNkvGPbcpmRic2Ol5KSeaQMf9POYxIdm
pg9Vs7aLPgwG+NnG0TDHUH4VLczTaG81IbbRn2Zw365PyeUZ/3Pg4tmXMf85dpBgUdlc6AFFPb95
dYUbWfNIA7Vy0CwgAmxuBP0sbZWMZ3uKgqRU2w7wgMMkybiVlsNPyhU0RGlwPOg0iY+xZO1zBdrd
CoDn40Te5saRoLyc00RZENlGcykuki0p7lLvrb+RZ2Rz4zDobdpAMrqEUXAvcWcf5WdeuGDedxG8
QNZ0lpZ2h3kU0Byta5EBOisG9siKbucmAPE0DU/QwMLNvfLKlZvPwmIwyXO5TX3YQIHqouKXGiLY
8eOQryAolh5t7HFRginSZZZ1rpNJXYAoaOwFbl5/4k6KbsT1xbwwVSYiKfGadOINdJxGyBnnG8cv
0ZohwGsHyklO3J+mB0paoVfuQQvDmfQ8uBPJ2OqrKYL1MdqzxEc1IkPXrCmr+Vy1Q3H0s2S68dsY
8SUbfSljuH9F4MKg7YxuEfZTmf+6PnNLn+fy93/CQMpimGIleLqe65DWDcSJXrW7FuCXnm4EmSmG
9JJHCUjHsC05sECrXUec4SCYlvvbXsCIMzCjr93A4l1U5WkeybqIn6Ff1YfwzXRXvsBCGPaMcHI5
aelwUcmThSa7EiZdYWsV+W1nrKk1nXGFGbJJF7WoBW1G7pPDkPG3Dg6wKyMshEPPCCQxKMUKzkxz
BIe6NzrwZx81oI0qrKesobeFXJOS18+962YzlCeBy0P/YEZZH5Rf4KdptmrFubDtTEJeKhMNlyru
QDhVOScqkLWmvkje6wysvFrH6tkS1DtPYgArrRD+rig5NHqDICVnHwdS1LixjaJyP3+JO1nD27uo
gBcaxxU1hY/XCTNVWbhfoGMOzEKEUrvc97YHCAD6wiuBdOntL3//Z6eWDdV1nYDA38nkTU2ansDb
gMFZw9ttZiXqubDmNVz00lhGzKkFjJIBTKFofj9NMHTXcEPPx3pT+m9FX6wsy4+nyzZZhJY1JWAz
XyhC88kGwr6Jb5NytU3iYMcci/u4gUQDjNK4xpmJft3I091NIcc1Qo6tQcQuEpyWwgZ/mX3RgHAP
bOVsWQiZrhFswDnNO2sSKqogaI1mWVwMYa+s+H52qunl+gtczt4Pcj9Tzdp1Oq8myoMOFbr5uHZA
WckZgzsuYJZk2eOPDIUstCP70/XhFuKPqWiNe3jQ8hYSzeDmABS4dbPPdqG3lrwNp2ub/EFvEMBm
XvSiOihmS6jb2PCxbNZkDBbWqSlk7XVOo4I5QwaT0W9tbMP7L7duQ7jbJl1QQtglDyyQOBvIIoSk
4X2oJt4/EhfdyS3Pm/HeCmqgD/qul1tgv9Z4Rx+vM2bm/9TVLlOua0fVkJ8D7v/23e4X4cFN9ANm
pv/Cqbt6Kno4KFj2o/T4zq/wuQUQcIfri2rp9xv7pAUcDiKYqRP1pDm4bX2O7S4k+kYVKseIgGnn
NU6agVlIIdKx7UuNTrBXoP+1cYAlDFVa0JXc9cOSHEdr9L9xPbOhZZHPwRTFXL0pIN2gPtXNm3qo
7pLAPeeDDeiKPz79BQDeMne2c1np/xwljea+n8FnL2qo2qRg481ojufVjYo2jhEfvbZHzjq6/FwV
YlNC/g8MzU1FC6hprwTJhQBm8j5lD3cawHaAKizZ/M3TTfYMQxCytXwBNXWrr7+z2tLwNJ+7tcrZ
UhQwrnypG6s8SRWs65LpMeD90Vdyd/1zLK0AIz8DYq8HVB9tMz+dP3fQEds2Q/ug0myfJPoh0TA4
merppWDFz+sDfrx3bJP9OWQZgHwjTt7KVSMg2u5eZ/REckC4rg+wkD+YrE/ayTxu6qIGGPQ96b9Y
MfwioPWR4P7vk2Zl4yxYMdu2kRER2Bizqht9XLzbcQv8Kdhtl9Z8Gg/V3k9FenCIVx5yZiXPGogD
JBpOdpd0frEB8FgdGbxRv44JK4GsGFSogeWGaDowa5BEqe/EkAW7EvKcB02sKhwn6Pemdarebpsi
I8BoMSvCXAh+JTjgG/3uoUxRBy8a2JBWlStBcmFlmeTSEqpograTisBE2A4W2bWAHbr20S7q/QXq
MsErfaKfrr/R0qoyoko3QW6Cd5N3RvNfAQpljQcYHXgP0MTNtteHWNj3thFZKvh1lcTmU8Tysyd/
yr7fi3Tc9PKzUPXGym7cH8bZkkK6HKY5gp/5+CL5vYaa4lqHdumLGGFEurmU1YUgG/dx/jJxDui+
Vbh7UE43yZyPey/t5HnMR35o2pauMGWWRjUiTN/DKH66kBB772tmgULZpPeu/ZjqckNnmGMCCy7W
/IwWxjJJp40LYKgClCNqA0Co6Rg5hXWoanJXQwq569V2mMTOKtbKIwvJpUlBLWevkfYEVTmmyjAG
+LEE4mVwvrtsZaMuLGuThZqUQTYAxjZFjfw0waE4qzeuu3JrXnq2EQQ6J+g9uMXrKLM9foJ5WPMU
uO4UAiK01u9eGMLkHGoLl1LB7Romd5/9+BO8MEe+sqqWHn3Zpf+kEa4qFMDsegJeAgwR4K/4CGNt
AGSvb/aFE9dUyrd9neE/eBkmaftQOO4Xmlufrz964ZebpNygC/JKBzUE3jwPslqgqoNSXAAvcf3x
lwPog/vV3wPrn4mhAlqRIrOccyozAZGcXGz9Bp+1s3QT1riQ7lje5y/XB1t6FyNY2X481JWsvDPL
+FHZ9Q86lw9QQnq+/vi/Va6PXsaIWH2rOOcFip1BrdxvJWHQK+0t77moBjirtwksJlHke3SdvIco
cwvU88xBjiNJyMd5REoGH/HAy+ghVxdoOfhAGz0yFLM1mC5UZcmjLWT7XVcx/gegrjs3E3YY+yx7
bzzfOc1eIfYQLRiioGnqsGcW+BaCyU2uC4CUZ+IDnZ8xOESWbmg14HFNXeHvQPTpn4cgQQEga9uz
ZwF+ahd2HcLVHtmImtMD/kXwxbYARSwBNDyKLLVS7G1Z7xy4rm/SiqgLY0GlIP/bYJsEfvPk2OK5
rKafsUeH9zom46+WU4D/4Dtr72CnAb05CmQlcXpxm5aWbdKRKcC5fcwucmMXVq2wnPu6BrQ1b8Gw
uv6NF5aQSaqdupIpJ0O/xE6goFW7A0gaTIK84dJxpdizNMTl7/9sCdzVXPi4iybyi7cBgKTW/9qD
q3X99y/sN5NKG0gPHb66byJK6zvYS3+qZv/dEtauD/z3ioIFd32cBV0++39ItcztaD9fAG42jfdZ
oPdVCc2exP0K8GYP6Kn+3JfqPveHR3cQpxJUqDSO1+5VCwHRVL7X2tGNU7EpIkoeod0aApK4chAt
PdrY5HbqoPQQIOOx+c+RPOfW6/UZW/rsRuKRJk0gkH9OMNgAFQTGRy0ko9PyNo0z+ND/d1VNom4D
5mU4m+FVQXj6ZXbJ7vovX5gREyVZ1SNlBGj/s2z6z/iGQMykT7c9+rKM/9kLExgTcxH4bZRoYG3r
uoGGHZMrX3Jhxk2MJPSQQJGYXQfSkclZTQDZgvuVamdlCyxNi7GP287HV6xoE+k2rR79Ih6hIBXT
+cf1qVn69Zdh/5kasBzmsrAdpBT5O0flAJ5HGwJd7etPX/rxxvUhyZTrCe3wM0TYqntaZfOpgMzv
/vrTl347++9vp7xJhoqUeRS38ofV0vjcM9fa2lCS2N02grFLezZafGr9Khp6G4zfYAvAfrZRyXTj
UWMCGIVINPWBa44GkGt6GC2nqQw9Z60u/3GuzkwQoVdgrcvWoki7rHDObRCj2dn3wOrMV9bPx1+Y
mTDCpqLKzgPEG6DMHgYCbmMJQtDK2v/49slMvXjUzGfaObJBq5E1+2Si/b5RozoTR4+/RmXZ227i
2QmWCPzX9Q/+8V2KmdhAUKVRwspyD8HnwsHLH8hYfa46+PgR39mp1gFxoQMztphWjumPT1Jm4gMn
P+44xnLOnf0MaYEQVvG7uHkX0/eGrOkWfrxPmAkHbFOaM7hXO2fVtHto9t4JmFR401rldukVzG0I
CAA42/DA6gbyvS/tHxOb2k2X6NDOYHDmwI/++sdZWmvGbmwrOqSpe7FhytVjk+l7f+bP1x+99N2N
Y1M0yMEkyDbnNtewjbW3xN/2+lvLqxDomTQFam/tLRb2pIkIHNIpnxMQBGG3ANmA1N77+budyLCB
Dtn1l1n43iYW0PdGngtoUEReUm0lG47O1G1Zsqact5CUMRMLWGXZCLZFAK+LubOe3BI+rRtn7iEr
karkgH1Z78FvxQGOrXsgFXxox96P99DPtH42Qa9Wur9LE3n5+z9HV+C7qQZvyo4ghbTtq1eV/qJ+
HsaxWJnHpQEu8/vvALYnaA/uKdrL7rgBsuLsKfezNTEXDA65svIWdo9/Wez/DFJ3c0uK0h0iHxzf
ZMcHKT+D9iVeIVbR30E/ThygV1Ydblsa5oEMC2QqW9qheOP9gYjDT5rKs5ghhnDb841YgJJX1XSF
YFFqd8VGc40KWD/YIJ2n2UrEXIgCppg72J0jK0v40PrBMH2BxH52LD2bdbcFGd+IBJebzcyIZ0dd
EjQPvvLAPAOo6XjT/Jj4zszJITbCPC/KpumY1hPfSwuY2mK+DZjFTIQnGIFOLyHAEQ259WDP/q8K
2jbg7tJgj5fKQ1QLb9t+JsRT6ioF9Rlad8zKQwcRP89BpPbequp0fa4WdoaJ8yzAKo+l21wcVSh/
tsZBPKHPnJ2Ao4whaJFl8daFVPtKqrc0mrHZuzLzp1qldkQqEIzd7k7yasvk4IVd0/3oXPAqr7/W
37rs/9Z3mIllbBmItDG+UwT6cui/Dvcu3uaL3DzNZ7ErQnFk3yQC6guYnlvrBEmht+at+kE+IfHn
W34qw3Jlsy69srHUVQbWIFB6bpSW700FjqSGWlT9kwbpvrF/XH/bhbPIBDr6Lopjec5hXDywY9e1
KaR38wd7yr/d9nyjJBoUFKZClWYRrx9Bdgytftq0zsrVbiHUmLDDSbfUQgcaPrNO4J947ejPHp3A
4r7+2xfOF1P2Pwm4CCgAxtGQzP7rFED7f/R0uvWnstwKUPtuW9qmBUDeU+YSqMpFI3fRe8hAwcrI
U8MgPmSBdRIWjbVSoF6aMOMw62paWbDktaMpd38J4p3ghLFyci092ji5lJfAQT0WEN8pbCRlYrJC
qE2sFAj+1pM+2JMm4rAUFYlTwGOhS1HhjtrJeQeBlYvKk50fCcm9UyI9dSzyit03ZUu33M77I/Nb
fZ4sZX9JKKpD11fFwq40q/A1VBQ4twMZMa5bHA/VCTJHJQjMMe65cVRa9Urm8bdj88FLm+xRWK6Q
WnY+gK6JaKC7cNEcEzr9pMp+Dh0oBDihkH4HsFvXPOVQzbvrQWd/8INyvHcLZ95aBVrnlCmU3NPE
24GICp0vuDierCyHikE7dxur6xvgj32fhraj5HvhQMzCmvN6B6sinYLTSN1QeX25I7IbXq5P4dJa
MS4Krg+1NT4WOhrzYTuAAp4Gyfa2Rxsxk/Wtzkofdn/CHx8q+G+KJL5tm5qIzrlEoTzguUa10dum
HGpf03DwuRXm/h+e/7z++xfisQnp9H0PGgcdBmmg4GXF30T1R0Lv6frDF5au6a3gjcVc1X6AYO8i
s0m5bvbAGxaHbqLV+zSS4sD8bFyLNQvh0zXyf1yjWpanmRMVEF4KkQemJ5Td2L3bWfMxScc4tCHP
t+2gWnZoenRe3Th/jQsqLqu8eI5dxL9cOyLMvKDe4G/DpsvRzQC6bXrVeVefEleQk4ihaBGoSu58
mzc7yK/5+9YdnI3rQYHJ5jAOqhGwQ5RYXmfRklPv1w9DL+1T1pFvFSfveTuRPVRD7maaYcEUBTkC
RfF7Tto5rILudYA0+AY+kgkggDFwAqwdtiO0YVa+yoJCPjWPMfgJJE0XdE6kuOef+sytvlJS548+
zfqzm8/TFyq8b1MgsqjrJn0RtqiChzpNxX1ZBPw5B4vtOIHEvxEA462E3IU9aoJRWdXGg+6xkerY
9TYQLKmhjrEW2pYefvn7P5cqq5FAvQB7HCUepB9nDUGy2FJ6JbwsnRYmHnWAdHs6tIkbkRKtMhha
SNzkLb8Pbatr71QKlSdAyoJPqUeSJ3mxiUwkRLeI18ov/qgteBDQ5tP1Pfdx5YKa0Ns8pg2h9gCU
8kzUVinoTcxTxvZJF3hR4oiLNlYhPvtTpeQmE1P865ZxmQmbbT0HNtgicKISAm+bouI7HuuTa9lI
J8q7Vlv9BqVeF3Jmzv76iEuhy4jqfgA3CSeGb1uQQAEOshQBRBHjZOda2XgbiNIEzjYN9E0FSLyR
P/YQNiG4mln8F0RnVj7Wwro0cbNWjB5ib+csKlON+98s+b4dibtyoC+US03cbF3WaSXEDG/QgfeH
IW/epAzug0DDqTSFL/DU//aG9sf1r7EQfU0cbS2LXEL0SUdalTvR3OuJbIX4Fdhvtz3fiO6NSGtA
4gsErT7b+b4LddAaWifBXs43enYyEwk6ph2fEumoiNgFpLvcWT43VVp9KqRm97kXQAfTBff83i9t
fqgq7u8zLyvOvOu7+84qZwvKjkW9cpNZWhtGzAKxTXvZCEIHn+zHslB3g25WjsqFc9nEhwa2D4IW
RCij2YfPRJK0eueQIr2/FJuO8AVFbQ66t2tNh4V9amJFJ8FLmFGRGmUzWPLigk6gNNeM40qatBR9
HSMOSFiRK3hQOtEku0f4vXzvyuErNDc0TKLwrSBfCKFC+pXT4CShORMH1QvI8AiNN6rYM8dIAnnB
wBauYnBvij5s+AMAA1sSHNO177UwgyZctFV6HjkdeRRDDakHzxq81E3d38Tl5swEi8IZtotl7DuR
5UBsKfmdlO9Awq1kGwtB6H8xou7Yw2wb5wJQn6oHfLu9iLu+Uwrr+hJeC2vN+aVJMgJEHTAYJduW
E12qQSkU25pCb4S7Cj2wkSt8cDsyoZwTzvM+KAFihY+QDgOaghjgBM22mSErrGC8uUnHQm61bSVQ
oc1b/VR6vnuXtH7+6KGXsBMUu3hlVheCg4mfUp4ckr7QEEDwf1T8y+CucJwWFFQAq/lvppTmfQkm
Ja8iGnBQwu2E3sueB59aSAegppKlkHQb0hKfUisS5qTvWTjFrgyTUYk19tPC29lG6IO4YjLUGqxF
adMfYvY79M/5Srl4IfaZCFYofUKvNcF6hC3HRkHrDurCGpJhfgWFViCRr59WS4uR/XcaraKOYdEu
aRRbLbSTYRR5EZ20ihsfb4S8GFI2LvBPXqSmGlqc3YZAC6yTL9d//NL0G+FMDtCpdqsJIkBt/d7o
9K7AfXxl4S5MvwlOhQKw6ke4BkaeykJK4W45Q+P8ct9pXkguVs6Ehek3MakKMY5koCZEtM4qrFIo
Tc5l34ZwaW9Xss8Ffj0zYanS4apXqmrhhdPpX6KBnItsIYXVquH3bHWQx4X1WA0p9ICQx6GnkLaj
s4KC5k0fiRnhrnKh6ztDqS8qkuodulM/ABJc2SKXR3wQ6ZixeB0do4nPfTeCWmNYUgAzIfIjiQUR
y5URlkpNpq/I2LVjmTpg9LZb+wXQwbA691/4jyBqT/3OfZpCZ1fsypfs2f9GXoJ7GA3d5cfyuXyv
3z22W/MRXVqMxkIPwFqA+n8M2Jqvd5SXr6MHaV4oN2UhG+MTL4Lqtg1rgoCLhkoNr0AV8XkgR4cS
P+rGgu2npuMrF+iFNW8akLDBbypnJiyaE+bsSigvQEKtKp4GuxaH62tuaYjLPP5zjW5hWzp7g8S2
Sp1HWDTuvTJFDXSNwvy34/HBwjNhkLUKtFWRuY+ssXtwXVYOIdrINAUG1LdPlWTWs0w89ccTwMNu
Srvo73HlJO8ibvldaUO+mhfwX/BVAVVTCkFD4B3db67M0/sW22TfitQ+18EU72mLtmTY57gnS+ZU
3+ScV9sE+J7QFt34CMFfSDIp2GlUNBsO0K5ut1aj5mIDxU0HMrq+B4Xaqt15Utcn3+2gEN6UQNp3
YKU7Tto+QQsyfy0KAZeCYUoesxT1Hz+DCzO16/QMWaH5i+2IPNQxI1sZu93Gl4Dr+5MoTl6aQBo5
9+NjCYXOkJCiODU28lkWZO5r0WUAOvIh2ZV51dWHQECtdCDTOGygtTvB3sIN+JujBPFx9a5Ufhql
z+UGjfbOh4lKE2xoRl7pCK3R68viw23kUTMz8tKgT0nSo4aYtSK0Ouu7m9YspPEdTb3t2NDX6+N8
eC5hHCMt6Gc6FzwRMhpRx9hJUlVPtd3ZK5eiDwsneLr938U9xGwqmFXKiOd3LP9NGra12pcEVcC4
gzID+TqptUbPh/sIQxkBFps004pDZU/ApeQ5AR0wSmbGIpW1/kpjeWmujAwhyOI4VpmEoAj0pumX
eBVav/RgM2YKAbsuLHus9eFF6GxHmFhJPhemxcwNpkHoOCk6HfXyTl3KqFJu4PC8skqXnm50Bok9
t0OAum8Euk9xRLJabpg7qlPcid/X1+eH56ZHzYygtKFP2+e2REuKvcaUb4ORnKhDDqxYY/UubDXz
1AeKotblXMtoCIZtkv+R+s/QPtvMgkP1mmbIwkYwG05QXoc3SV9gdRYKXDipPwV5dvI8BtYauIMu
7gObRHRPZd3c5GaGmTN2tipdeIZQzBzi4kY0z7Wltk0xb7LyM2jLK2fw0nsZG3zmedCXM2mAD5Kv
qR1EXRw/QFITgl0djAJg9G47+S+my7W3WtgqZpLTSGTnsISA2WP7bcxfpPt2fZ0trWRjCzZ+MRSN
wha0CnUWXreHcMNT3o+n649fWMZmrjLEDqFug0A44jyCyYxwq003vpVk2l0fYGFezEwFekQW9FAS
GXX+1wnaz1b85/qDF/TcqClDBNFBqMMD4hoFkGcOU0bLTWEF6ZE3+iQGcuBW8zpM8heHLEUtLEip
B1vbx/HsxFD4hihyML2Ipv10/ecsvedlgv9Jl/wEskdQY0dJFCzPuL5oNq9Emo8vHx41jdFkmzAQ
dKw+guhKd0LXtj9MvjeHOSTID7hmWHs6zTCYQPR5gOIDrFcyZW+vv9bC8jPJHkpaY+r1cxLZqfjW
QGapgGTixgm6z9efvzRtxj615iwtax+y6cUUf0eL7NFx55V6/tLSNg5ea5wyP2ZCo0VIvjZj+0nO
1bQRdVBt20F9vf77l+bHOHoZYzBfsSs07P0Xz3oY3B/BGhdsaWqMnU8hRNbqHjunrchGjhCLv0mG
CnpHl6D5z1od0tkaYQkjo5o1QFE/tyMPrVsfbhy9medBAhwtjgiBsBtODcT4/ffrk/131f3PnQE/
3LiTCAL8kGwgO5nEyRhWFgyO/CyQd7Xd96c69XTIuzwJRZaAusV4+0hsZe/hHdNtJ1XqHQEx8HMX
OGs3vYUlZtI/PKeephjRJ0I9bDNAEd3JfnYunFxGvbL/FhaBqZLNJ9DubJbKyJbsiAbPPXGhDLQy
nZdN9tF0Xgb9Zx3wwraC2caZNUDh8leRbOBDUvzuv2VsA1LjN7sJIRKU/bg+2tKbGDu9d7oOiBm8
SQcrvGPaEfjIlS2/LQU2taw9YgXZDOFbGDA++fw1hhr69Z+9sMFNBeupDoI271IVzfDyygH+AV4X
PlJrt4OlFWRscj5NjFZjLCPPg8a3jkMq7C2r+R41pf31N/ibWP3vZyamUhYrymS0Fcawjno/hfGB
7NKw2tlHODkM91CE2s7h3XDXPsiH8lg/s7fiMdmvFUfp33T1o+GNgFDgqEI4SEswiztihyMgdHru
JAPdSCu9sSn1P6cerIkYNEh7qPEHMOWBbZL1kHtD9zXQs+uFc5FPjzQturuqybi9azwLdVwIZQ/p
Nm6t6az/j7Prao5U57a/iCqCkOCV0NntHOa8UPZ4LIIQAkT89d/quS++jNtd5ZdTdVw10Chsbe29
Av4f+rcKpi/e4PeRXRrJu2uhEts12o5dVqqgz6i3Kqh216OAZ04GlF1UMl+FZY4CymxZPnJSr93J
2jePpZV48EAx5M3IWvaBm/y0b3rlvExemq+II8gNJyzduw7synLeO4GY/PTWtEkdt7whw8nSzds0
ZDQepdLdtqZWuoIVlAuWrhDX1JLpxzz2mgeZMZVrKKTDkWoqsofWqeDjMpu6gIkknKNKq0m3Xj5C
tLZp3eGmcB3jNTEadrDr3oK1U8kjHET6aW5lGQ8ezd8zSYzAtWX/CBpwf8zhRB7k7cnWyhn8EKaG
xb3XQhS/kCgqWoLrXdFPIAwo2uQRG0S1sQB7hPeC0geDzImK+UlwVdRZf1dXRhLbdUWvOwzblTnD
B8ikqX1HBrfZO2DBocA7ZuJlSoQf1O1UwCfJMtboNsCRqjQ5/AFRVjJH24SBkeFvoVcJIi+KnBy3
wI7Es1G1TjCXTfIMTgHqMDXshzaw2htV0LkmOnnKm0bY21fDlWE7xQNojug2wuVP7J22fkajXW2U
0v4bwC9TCYQrcQI4yPUgSw/GcGlbfR09zSX7qbQbkYwjsHrpwbn21nrrrtRquILipnHMrtS+XZVb
fjMcYNIXAxO/S2L/obqQ23x9NTSX5Ki6yuEJlSPtMJv5jfneQ1frISRW9tpPzW1mGa/fx46vg7a5
pESh8IQ13SJ0MK8N7PblYtvh67BqLqlPlZPJZGgbZ0d8KfY5fP900M75BHYacS4RHk4R5qvIszhy
GrS1baMz9L6PChkL+NZc5SLQMqry8PvxOfcZixwTErFwzhoqZ1fn2J1iLt7aDPeQrGUX7mfnXrDI
L5kqZ5nOuOTkmNbsHkZUgO3eff/jzyyiJZUnxU9mgLzm4IMcRmcO4eYGN1Bjk9vFOp/KC/vkzBd4
p5PvU5KRw7pIj5Xwd6nH3k2jObmJPgLv/KO0wlyqesN8sK64geJtZrXHrKm3qXlJ6O7M4l+ycwbl
6rqXrd6jkxNMxi3sp74f+L+X3y8WprdYmEgngC70MfIgvbeQMyhHUkQ4lxDFMsrlfWu6qI0MGmKo
MYSSXEiU+zvd1E0w6+wZZd6NYzD+lplAwAe+nB5goTtsOgFTXwtiYD9KfcwlSs8SwqGzhsyyRQ6T
AXu8oze8fz8CZ4Z2CUrJcVLlxUznXU3La830nWcU8fePPrOqlwgU0BxLmPoIvrMJ1xE3h2ewRveQ
ZtpUXrpSortEUD0t4C8mcQlFKVvWoXc6ZruWNijj/4FN4goOMLCgvoTV+LqIZS6hJn6G1eF2Rrpj
DVwjqDnTgzFm0w4exbjJ2hbLfsFiij7iqoPoYxTZRXaC/3V7BqLKi8iGk51ZZTdwQAvRvYP/ZiWn
tYL7gxsOvEi7LTyTeyzFrvSDCg628DUtEvniTIO+AZC2v+LSQsZZO/ldldruuir1tLXd2XyacYZ/
ZBCLwLmtxFPFT9ZddDRtSP1Yqf9kgGCL47Qzi1vgidtwtKziWDFSAunBq1+jzXQXJ6oia9EW8qpL
HoyTAFEF3KGMe7gcZuN/ZUlCIGx3ZM63VjvEDrRDUUOBxd2jZgaYSlUk+z8jryEnsQMRI3Rw+2ng
NIIj6cpTeJ0dGim8r7DzpQctNf+37zhR0b3AqSDCJKzh0BrPnhVVyLtUnU9rwNXuuapgGwlNwfKt
z0kw5ddJvk36X/bcBQpC4o0eV8jHINuTr+fTnRTGzKoK7SqDTWfOUNZptv7IYRxtZ5ApoM4q1961
PfwyHWPf21Y4s3QLHdqYpc1j60xrNmSP1Ea7rDF2LJdAIKAxRBgyQSPy5+ENpqvFVV/8YrDUdHN4
4IGYOQGF04n591w5t+hQwlVr2AgF+fZM3Pi1fQdMHNwBxzauWysu1TNoKpEBVEORjU1QI0mjZr4m
8tUUuCYCjmAlRciMY2Xf1i1kfvFXrdzQy+cYcpoFeeVjGZwc8xy1Ge29XcC1LN1JYcSzc2wmGZrj
TVfmAVDIpl8H8NELsmKCas2qGo4FsjdvPdZ+4NVsOwszKDoSitPHFyuGotdQ3FcjixKIHU7GfKhZ
vWl6O86REhOrDyuarBTEcSAoGaZDts4ozKSbNISAGdxvMyNupl3jfEAWEkW7p1q9qvygRh7qNFLF
XsJouzgyYV1Nbx3Eu57HAXJ18II/OjogO/vK2ijnCWJYLn5yMNseaCkkDa13a8g/LKjKJvNDZa4h
Xw6YeRUBHxuInZ8dgIVPYdtWx6bzDNq/7YbJU5Md3TxWyaa+TuXaUofRx50mVA9Ubso72JY3CuaE
IR6Pz7PgXbol9XFEsp5CHvtepztar0FfbnQ43xtpPMpbgNVB/IXdZFjVR7To6uEWNfyTzTUx467O
4WMotjPQ7+0Te2a+scGaz2QR5YA6knXOxyfWBZykR0Zh9PvS4b+pe51Cxnrj+U/2uJlA8o3yzkXR
OBTkefow+PhituN/2sXKECBNA+m+dWAtGzCLrIpyJ41b4JHDadQokTqBq7G5VozTwJJP5nCfzlfJ
tUXrYJZWDIxpnIthTXUkf7UUTbkptH6nsJAv1GZO05VDK9DzWIzt0c67og5Kti2rO5YFPqqv8HKc
4C5JXkmHYQKD/yjNm27c1vzelIeZrHymQmE/JM4RPa1suGflpquutZdhzYdGGbTiqOuogsm1uRbl
yygOFRwDm+x2Bj1otE/ymrlxjfWUjqHvw44ymrK1aazmDfHDtA9qe+3AVHKK9V1XBaI6oIkjdtJa
5eYqr7u1Mb71/Romi/l7fgJGuATI8I35ms6bxorl61ih5xM2NCCvzUeC6NZERhYw7Bfv6LN3/LZi
XE1gDxo3GqoI9IUbx86MPXqLMwh9lP4JNtCyPzTdQUOlka9yL/TarUGfabo66YT35I6aYUKu5t6D
wxLcJzfVvB3SBj6aN3yOe7UzYagLJSeGjU/dANYhKMDFJAsHFsgHBybt0PWG5zTC6rqCLRnLjjAw
zR2O/vbBgycx3E1nQ2JnRIURs3LAXMXw4YJZdJBOzyr/r6a3ydBEsETdAVgJAl8FZkVxrUx765lw
6it7CJK0oUywvUuA8f4YzUOlXluGHnxyJ0ZcE+0/ZnmVdu/maAVjmkERygl9VAHaPr02HNhUsWc1
iHWBhGrMAWb4AwQ/jMibqLd/jc5Golxf2s9OouMBnphm48J8cwqbUkfecOPCC8hLHzWMZq35l8jq
yFNXEi6Ewnpk3pMmJOhlDZ2Du0GXUUKeGgkz6K0215AaDvN6DN3q2EDPu+4TVJAUflkJm75r0sBJ
E8JMAiLiApLfFHpuIp8C33gTfGuIdxQWLB8Sxa0OUSOTBRDcOg15Y570nDuzhP+wt4EHAySrdUyM
Q+Ji7ZnhPEMlLB3g/qwj2t2x/lCaRYzWHkROsygxQ1Q/whQIvmq8hmdiNGEX+sYrbZJtkaSrRK4d
jWVaruB2CT/qHBDoO9QkIliGZr4XKZ/HLWicaPmD1R338Mzt+hZy1jBZ01XQWM6dk+ehp2/GFOSr
jOCGn6uQAqigkrWEfUPm8t1MMc3z1AQmqdetfw8/5v0Ec1bC7mtgvZva3IvWXkOA/lZTUHBHsFKG
4sD64aqC8atdmpHvwpXX9dcEbl5Bk6NbiWmEV/U9TVvYT+b8TiRTZLQfbKriDrUeSV6y4pRDTaED
uKt2zNBuvTVFuQEpDIYErS/zZTbr7YQlLEgVVuZ/njFi0X9k3ksq+Np0wRHq75z+1vXfcmUEkI6G
lN0Qd8ajHiC01PNYW2BZmwWCLotbdmviaOLmITHLg1PJvVO6GwhmtCGoNB+mVcYcvqJd+yTkFmWN
qPH6J6h53iYkgc+3uhby4KMcwxHfYNTaoO2HlAd5AQrb4SgPlZWEjRUl3hPzGWqHEwkLKybetCYu
sB++YwbzaG9JjjzJC+3+F88JhIeb5i7XE/B3IMf4hKeBZkC5YDkdBEti2JOtk8KO6o7cMhuz3JCr
Ug5VUJTq1rWeDWyB1HJQVPvoCu+ms3P4WKiQF1ftcGtbRdygEs5mIOHK7r/B4pHu0x1ML26Ssbop
FHmRHsrkjc5uMlYetK1jPuv91Ov3olUvHSzlAdI6eonYN+YYz8J+L+ABSgFRB3AQAb9JrRcO9Y9c
8jVjdSTb5AOSjuBxec3Ob6BqR5S/cdPpdyc6jJa8cWrraCU4NsG+RyARe0a8rVlqJ8qFpwOXExXA
7hkVT2/+5QPPEyWSfnCXIbYgwYe0LUbXQh9+pSj7jX+YrkfTcFe5ku3am6fuKJIcXtc+trCqwXrU
HmTdchOWqqVToq7G9aaAAkIwfDgdbHtNI5y4ZW56D0lPYSVjYFmADzvsnQLdA+9j2OdmMosgsGch
h01gOpA3740N8VpYVhlxUeNYKABBxBxQ0ClH/UEQvQuXwJK3rTYZSauwKFuYwYKPhtf9GQduhya8
7AOewXjc5H/9GLUXgSZF4rJtnQg0uSfTksAadd4tSLxdTKgP4d4ZK1d1lVzXVgkGxpTuPWVDMdkB
TkBZ0Bn3k34NNU3nCqvoqYJDS6zqctxBIf5PygcVNGnaPkLpqIvADOpAGkUiyKlIXsoe0u49S0+W
QbCdhiXsb8fix3Fs0YYoYKjpNhThZwSdCl2DNvIBj4q9vEQOnHcF4lK7H0trmxMc/BMDm6+e3ENd
8msXBrmOQxHVSyhOTj1ZTRixyOssuATb1XvizXGOwFTXc4S64p67YPk6JRFw+LVk2NXtCna7YSn7
aptb5e2EPd/byapzxWHIx83YCWNDOp/tVWvC2SO3GVhmFcIemAEcDJUcsm5pEYA5APer4XT6Jwqs
4qwOW7Sso6zBdSrxKXIwaEzfDgp+uX3tNjeFKe+cJllx2FKHWQFEGGqn3cY3AMp1LYUVlE6u2DRu
4UUdVGS2ZC7Zs6utctMYrXdoxubkf8u9rW5Kvs9HhYuLpiVKv4DhN7cAzLdd3KHjujeER3bK89O1
cKv0F/AR/KEYTOex9gwcudVQANYOBUm60oIQGTS8EKFL4FrsGJJekaTUbVDVJaKPTI03VEHVbzhM
wNubEn10AR+NIHQPNBuk3KPUcIfXSbcyTtwMhu1W7r6pus2usto2N7Vox19p44prnFDzjeeX07qp
7PZod7w61jCjuxfogt6NMMkuX/uqVTCnhOOyCCtFf6Q6C2bXokbFzZmbDEiRPaImLNC7zkAExz0N
js0XCqlnqhLsVB37VAXjFuTzUUrRe+5714qLbYEbSj+W1zjdbkTL7r8vfpwpti19BggXfIBkHCBD
J9vMcp6juW73NL0Amzv3+EXdqhJ9MiiKHl6TqU3WuiuJBH2WP4I5YxoWNQcHDHvoBOE84Jk6pnCx
yhi/8MvPFGv+ljk+jT/JCXJMPgIsMh0Jdu2AoVEFzu/u6Wcjv2jk5UY7+lADQKMWh600HnTloyty
ASx3phC0FNKw3Qrrfqir3VgqvhPcUFuduebal60VpTmuxIRLB4YMVbWjzlxdkMA4M2hLtZ0kK2p/
EE62BxL4XrTOB6m8DTzy9qCwXliw516xGLYRSW5lNLLeZchFcBZpONX1jf1AfGo/zsyqL4DQzxQc
l9o7ahhpCh2/HFp7zgSrotnBPab/6cJdtDiHsp6KlGJ19VkStlCzdawL9f9zceP090/r1ml1NqGt
gC1hDM0KsGHQfCHyuasElxHJUQnOJ+T6P1rDdPEZbi9gsyd9QLLnej/VdxxaUbq+0LL6i8v6ol66
ZKIn5ajhyMzEvoQT0aZgEIuTVU8CFPScFRsH9gipEjCJeT074dS3zNgo0fonKk3DHoSp/FeeVdB6
gvFwDqLNmPtOCBwvyOP95JmXgHzOael99TtPS/XTkIO37cCjTXKQhhJw5Bylpj+wEU8fEtwaqkBW
ZbZP27ZfWXmSHg2zdbNAA3IVu2ULyx3Yfa2LGncAfEj52xyTSUctfHpfGTUrgNM0Kj6z66F44szZ
s5Z9/4qutfolJI65oDbKDGLxmObKqIwQaWH/2OYaN2s0V+staazs5fvJ/nJlMWvJY7dRUzYcx7HQ
wL6j/IUXuG3mbejhvq7kT6Iu3rEI6BN8jwCRzcy9pq8euZnacW1OMkqKC9/w5XmE5y+7Y54PGXFu
jHuJHnSFOp/N3wp7Dr8foS9jE56+iE1+SQzfnvSMBjISAmW6BdIyAOmBRchDTrO771/zZWhCIewU
9D+tt8qWpHRNTISnhrVbVPeJyy4Aps49erGhO6+vZgnQ4D4v22cblZDCv+hadmbslxzwwfOhu153
cC1LaYWqAC6DVCNvGkV3IWafe8NiI5YZ0JrEsMEdhcmArOi+RvEimX7UWsW4n177adyVll0hfRAP
mePqqMrcP6bXG6spB2rhZzN7mpZPb9Cza/kGbU5c23m+SmlTHjLOvQsp5bnJXSRjbUVGaffwyBn6
/r5u1UMiUCD+/pefG/rFxvXVoEFjUsmuE8+lMwSsPtqo/H//8NPq+yfAYuAXu3YmbW8XMzx8KZlW
AzuwnITUPnJ9JfoqsNMLSdOZ7bvsnlUn7Ac/QcIoxDkSZqxnK73ycJmXlywZzrxhSdWugSIWtmn6
O9cQAQNWrvLvnOS+Tp0L03CGoWst2dq94+DxdPDgbQCJpYquJ+R6IzTzW8yGlYBjmntZGWUipyu4
C0HMh6Pe+/00nVkDSzI3qgRORlr4IQ+namvxUHU4lq3H7x9+ZvEuWTEForSmTpHshno+1lTFuqvX
3z/63Kwslhfp+hEmIsyH0BmHMksRgs78q05TEfT1JWHuc2OzOBo0xrqZ2wJww6rlj0mnXRzasnjn
qkw333/GmRFaEmSo46eqgqL7To5zxCmtgsS1L3GK/xKdvtiDS9IsSylascWU76mozDvPcbwrPpxa
GpZAtaEzoHsL4b7AmLwhwA8BslaYNRqwJJnjtLfcKIXJ3do1DHOT50Jtu5SVx8lvyR7JvAw1lA9R
ru8evQaqc7ntqKg3ahmkGYfvhOTWxnXNGc4rXhG5HaHRNOviCO+/ZFNlif9f0XHaAkZTmpeAlv8X
17/65EUqnRSzie1awUZa1W5olU53PfQTTIvh1cpk2YcW9+1TmjUGs5jm56IHNs6AysyqGSbnsZpJ
uZ4dXb/5A2Fx4QxNXDbMjrqC6APJaIL+W98cEp6g+gP/ZXrrO1WCPpBsd5XnqK1Dabce2FhGvlZk
2zMUhVCPzfxNVQz9g8J9a416nXnrFKcenzbpH2LPydFUebmy+tx/4DNqvjDmcNY1RISieZ4goWSD
JAfPCjRYNZp53ExVSDw0e0yoxV+xObF52OpR7EdlewGzO2MtBi85FfpRduNtvkvw1HVq9uM2F/RB
55axQxLrR4gARjjath8RWGG/OuOI5KHIiVqPNEte7CHjexTwYBWTAM84Cg9lz0HB/Nkxm43Voeow
Uxdulz5QAOtqpOJ+AIj2OORqCDwvFdGYW+NzS2zyYhR+c6Q8FXXAK0NuvHQqwrSj/XUt0RS2p9o9
Gn6H7p7Q4PAoaPQ9eIRAtC5pTCsksy3XSe3Md2SCB4xdW/YJv2nv2CTeIMuUWMEAkeqjDdroJh+9
6snWVnVFpYJ6MSsUaviQowpZB+yWVdbzVthGErWJkUeG7XdXrDJ8WJSYg79quWCHBoXBsBgbIxqN
ETJHqkojl2RF7IlyIIEx8nID/TFclNEOibKJN2FiJyIygCh6g6BfB/ubLA2TYoJMSVfycOqgqKyB
8AGNF64mbpfVRwOGJwdeeU9ZYoCVA0BmihJ914ZmWtWgfzJvN8HOOB5mgMI0rueXpHHOBNB/eGcy
bWu/t/ydN8PZU8ggMyk6J0d+yaX8XGg7RdVPeREHUiVDWuTt/DmNud3c0sb/9X3UPBOY/2KgPz06
zWZZ2R4OzIyduF4nRU0fNHygjVbfv+Dcb19kXQ6TVptC2HTPh07DCtOYVnVDsgvX/XM/f5F3mbNh
jjOBYmpaMr6GP0MRNb2YVn2OO/H3H3BudhfH45RYsiMjPoD6sUpJ4NjlxsD9c8jzSxzhc1+xOB1d
bnXeIGZkLQ0aplBFAwH3yRirS47wZz5hSVrrKKuT0Vb5fpJqKzR5yFyDh5TSm8rMLrn5nclSl8S1
FrLcjdfA7YQZTNxQe/ABXDlZWlM56yiH+ttTk0j3OROD413IjM8M3N/SyafVS0mHhEtwZz/3fQbz
oTI2EnQnS+CiLrzh3NCd/v7pDQjwkjsTzEgRgKIK3T+p7l0OdIX/M7/mf9hqTltxf+6TEfpzTr12
y9yKx6KeN8bsXPIIPvcRp7356SOyXlo1Nh02ucMAH0p2k5peeTodtbRp9P02ObPP/wpQfXrHJLxE
o6GM7Nc5daQc6823LmlunCm9LK2FIM7XQoCiwc2Nj+jJvZSsCSRwF5Jfn/AB33/AuUFa7PPZSNFu
NbCWKEY+xgrqDx70HoMeNIx1abaXlEtPZYov0qq/rMVPA4UWHiSY5z7b58o9VD4iFo7OGWh0J7u1
y+wRhstJ0Cf0EmvpzOAtyWt940OMsoDjoWmjKS6vQOJYNdnViTvue3++H7sze39pR+S6YixKaXk7
26reIJ921fplvSoV8G0FcaLMo1OYy/5Cmf3Mrl+y2shUeKljFFhqJiL9NK7M3Lnl8uH7bzn39MWO
B8OCMN4asJzwj4nYcnI3i5vvH31miS3JaZ1nCZe2HtsBYgnq270DRYjeuRqSCyXjcz99sc/5SVHV
yCnb2cy7wa06dmovQj3hwg3r3OMXRzmDErvXMjxeUPYf94YnMIuuIbNz6cpx7vmLw1x3dkMq/ORd
zTo7qHh7FI79mFkXZcrOvWCxxTOpDOrDCm+Py9xxagRQzuINChQXCgBfE4+ZtTQosj1dgfYPt0/h
GrdNl+0LKGW/wDudhFJKXAwpUD20thtAbIAZAWTQvTA1X6+sfyhrfqbSoq1aXMzI76l9VG6JK+U2
cy9UFr+OIeY/1kiZhyaZQgzJc8CZwRoS9zOFjWIVzumf7/fG1+fHP+wgziAc3iRANpXAoNHR2vGx
/dGO/of8UwJ2ACiZw3Z9DVM/UEKgrKfL59ZUFwLSudE/rbdPIV1qCVNIF5biBM6RlvGrMskqTyDT
8SP3iH/IP1ZXqCQ3B4RwdZwBfpoTgrLfnvX0hx+w2NlOlraFTYCHbooDPDCCyn5WnhWQ+v77yT03
QIudnWs/x61NApGTkaCB6ZHrRzZ5I3UZff+CMzY7pr/Y2tVoNXlvZxLLZ7wG3v6Y8W5lKHWdwky6
so0HjugSjF65TZx5gkB8/avp9IXK6ddxxfQX+butUxd0UWeCZ8DvrO8DRIAJGrIXPu30lH8TBnPp
gdQaI3RTe2vat6K4NSZrW3e3zHvRjoAUDw+5txrsa+9iEf7MXC0NkarBgii5hm+5U9/25rscwBTM
gY342Y3TXLKoNGRbE1JAZHrWc7MjWWIBcyGqCCUCcmG/nJmPJYVKS2JNbg07zzqjJ6OLV7+qDy1x
f38/I3+1m76akcV+nzvY5SZlOexd4Oj3ysx1AFpCsvHkoNDHBJsmqAGOikaIqB3nlAw6MLuR3bPJ
Mp9900Pbx5OU3g0GIStKx2YNZf/OiisNmZc1y0f5mmYTNbZsrCCbm8j8KvEY2v1opMWj37JffqO7
Q4s60nrwmP+hiN38QTnEiDu3Z9vCcPrfmudlXDuOf0gT8AAyRMELu/nMabDkeemmrbyEwwqh42rb
a8CzZlAQGeP/tRp3YmXIC2Hp3DwuwhKssrDAuwEey3D/YjUAYQCc1fbb99N47umLoGSWNvVVS6f9
kNx04ugD8Spfvn/0uT20iEaKoP6MogoSgeqXZaVR445bMV1lAMR//wLrr+boV2twEXPkbNLWzFO2
K6eU7qDd30bUb6cI2hrOcTQnAqRxx+O5Bhk6NCh0/LzJd2Bz3Lkb05Ez6Byp85Kbhozcvux2vQWi
SUnLLK5NCdO+rrdQ5uhAb2jQBTAAhIy5HlE5a1k2A//v9QEZZAJJ15HuSaOycJxIs5Vjx4KUZRL2
FxQa742fPMyJ11+XU11vzF7ph65jyd0EcwggcTw31j44OqWq/HWGO1gMiGAW0t4ewrQ12qgxsreE
2RpVKZlvZ6hZBDB+8LALrCHWXBZ7AXjragLh69GvjDku7FbuQDQvVmkxgkcy9tNTK2UaC1GDIqMs
4GDLLtlayDa2NGHF1uDlCYstWXHMU99+7oTP3/Ts5X6gZtf/owur2BJ/4ACo4udrqD8CLJlU6Sqr
SL8ClwyuV+ksnsx8huVu15lQ0KDy0DVWGjtNYT5kTc5BPCnd27S12ztOJerhPXC3Ymjkc0f9D8Oy
dGgbqLMbjYBnNac+HJ5nuaGOxULtD+YeuEIndE1ebidP0edsYs1rnZjpE/N6N+pzgM/9ybxORSWC
fBTFSridvYGo8J/aQ/9ApEO5kcQftxKoodBzICBQ2Nm0yaSeoqZ1rBgM8+leTxrzbU3CAkcnb2NS
Ikp/v2jPbLglpsiYNO2BASkBl0HcDA2IEsIEYDbbQM7Kuv3+JX+VuL7YGEtTL2s4tVuq07YG43tF
crD2ayZgFVV3xVOhev4xoXXtN/SUYkLysIZgeWz0fQJRLTaGntJkMynq7xLHAMeIK29L3TSL4DhH
30uuoLhgCRZMXjnduFMGQLAHQpftNRwmiML/Wc66bLbXvQP0hndikJw8Zu2X3gbwd7jkcnEmPpFT
Ev4pYZ3s0rWNGTc5SEEoiYZf3d/OeVq/qsqpgGtpUhl+Px1n3rSsjeeezChWVLvPqtbeS+BWQUKS
OX2EQ2D1wWA8s/7Ri9jpsPr0SYLXfVszPe07dWzZjTwVobz/Uu/p+8efW7un7/v0+HpoGkahWAM8
nLpJi+SG981TwevV948/M0xLuGvPTGDWeh/FU25PAFarOqjd8V7lpIp17VYXZuPcVyzmHR06l8gS
lyxqyoCCjNRnTeCNf77/iNNTvtp5i+Naa9oo5kokqk6zqhPndRTZ+/ePPjc+i7PakB6U/XjLdukM
YurwlnIHNjMwenKz6Ps3nLm8g637/2e4TXOBp8HcWTZMRwqBY+UCgLWqW7wny9CjBPFIAKFeZrui
hTQJHJov2TR+OS/UX2ZUsiCZMi3f3BVojYdTCheo0ka7cYbYzU+mHq9YTI4FVxvKrNnZDbNv/Eq1
CZ0vl/Z7Oy36C/N/7iuWk1RAaop03NqRIXlHtejgqho4MG1e2CRf5p34hMUM4WzmZsWhgAusOQhl
z5YB1VcD1Mj0DSjCC+P05UrDSxZ5VWZWCUo4jrkTxA5ArbHBbRgJ7l0XUsMzH7E8BPuyblzVm+ZO
t+Qu9/r3KWNv+WCu5ta/tTN94Qp05jOWp+A4Z51hmj20VNS1zO31ZHFo9jYxEvf4+w1z7kMWAVc1
NqyMc2fcyaZaDS74iuh+VidTkDxujR+O1unzPoVdKUSXWsg6Uby+9dx7A3ExbwQK/+h76/6HX3Ja
z59e0vmirmUyjzvIwMCpJ0jVvUVeKtQLajGvfzZai8hrGriKSol3FOVzWYNk+ofBEcXP3n0kk9+/
4svwS3222OF+Lj3LmxXZ9YTeQzBmXZDiQuZ2bq4XO5u3mchsQcddJ4dVpd8VKI45VZHXQkEOrNyf
fcBif9uABps4VlM4RdF21TaKRIBCXKxxnfuIxc6e4G1ApnYydzVnzck4XKG5k/jAOyXzcN0mk/hw
01aumXRH3JPMfjNNpXuAgcr4MBkleGW+nHfUBnmZoXYUSaN3Ie/Y81cwgax4lgboVSYWKiRtslWt
lbHxxNhCp0cWOLS6Hk0K6MegMFt462IW1sqqIbFJCTVieDnQyBYWuxmaxI4rr843imWx/h9n19Ec
Ka9FfxFVQgIhtnSmncae4JkNNREQiBwEv/6d9sqfnmmqeutytVC6ku49wS1+T4mv924u4qcpLTTk
unzQT3FI+PIwaq1eY6rJQdJu2NRdDtOAudbR2RnG+BsRLd4YtW9vewgY7L16iraeR6atPQMa50c1
fy7wnPkGC990k0LcG4rCI9uknawPUGGXOy+1xanKxbCd6AyLAOTdrB2AMN29RSp2H5HIWdmDl732
f3cH7v8fYyNpROV56RiOzuf5Ai0hjxDWvS2mmzj9mOtEwDoUFGELaO3cqvodoE2AlUvihrzj46+b
FrCJ2AfjBD68dZGeyyg9W6MHyE11C9AB42MEQredVJdWOjlHg4M3t3Ow23xj9fHK7Wdhb5iupyVg
FD6PbB1G8IoG2xZEAVhtBZ0SZcAVS/cq6W5C+aIrRihsGbeSiOYpFIj8x8YjT2Q1ki+EQG6EQFI1
dhlH4Bv0XfI0JqrYFIOzJv388Q0RH25EQQFAJ/hiXn+uQNZOoSZ2B4FXZ+Nn/t5r7dPc5Q887f9J
O6m3NgLmytb4sGCMZo2wCF07AfvmFtWk2fIOA4zknmGdV3yqYF93hr1qurco9NjLYepPjfazlSWx
tCPNcCmbVs1JgZiv6XPL+leYQZxzxf9d3ysLP28aeIKMUggyo0IF1abPHWTyAPD6A0HHlcNQfBxP
TOvOIcqSOus7HIYeHV4ESCr3ElnhR9YwZ1uzuIGCZwGwJGH85/UOvT0UPghh7mVvvbtGkIaAgwoT
AlCYRX/UUArbDgOMT0rQP1+GkaX3LRuqAxhi+THDpWOTt5ccxMjqHyRJ2TPFu2MTWR1B+StCwsaG
SzNws95RKy0fOw0RA9bn+sEF83sD+WwNDdpofiwtXp2ajHsXsZvqKLSKn33VkGMELv/jmCtx52jI
J8wZWO5Wy6N7X9lg2sJi424AE3w/w5RlL1Lhf0EqWm36Fh54eVWMhzSGuEOhJnfXIkm0acecQyoW
/ItNPKRw46ZesvME9B+jwnZeajGPUFIGA9fiwtvCmdfdumxM90439mdpqSiYkHCFjIbqTn4M7wY/
SbNNNNbFlyIdm2/RaHvHsiDJdkChdA/MmN5S32n2hQaDd+5R0HFAiVrZVUu72TUiaus1czGBkxHO
dfS5QzvIZ6a7om+HYIymB5VFX62SnXo/Aqqobr+urJKFdXnZDu8WiedVlI6dy0KROE+wNID5aQZ5
IY/324rkuzi311CJH2PhuW+aXVYozGuZTDzUut521sHxSiRvq83QgLENiLqPDCxNvKeLtGfXZis5
+8vwfbQLjBDcTD6cAHFPCNts6jdirgcIKflPLSyMBtquIeaWWjFCsQWXUseDj9BZl2SXVr/I8DJP
UAqBWM71eVo4SUymlG6LiXGnIucEwPu7zk/lPQPDdiW2Ln2+EVtT0aqclGN5ngjylGl0aifxh7r6
p63c5+sdWIivJkuKx3gkO2lJzlX8E+jgwIeFcZ7eBNUAZuISdt8tY9Fo1dPRqeFqMv7jgB37gOeO
3srjdenbjUjatl5La2LbYTU33hbAAPksujHaXhSRV0q2C4eqc5mZdx2Qdue3Xdn4MKRJ+bZExRMq
LUiNhKBRynFT5l8yN4aZuY1snJP5KwiRpY4Zuz+j0JWFRCJB5aymd9yJGuDb82nrx9S+cewuC/pd
xypUQpQAHyHsafIQifFRTFC30vHh+rJauCiaQoQ+Kggx9GOKs50VmYbbuci3PczLd4ko9JM9UrbD
82ZcI5cubJQ3zum73oA0MuQVj4GMzZovGoQCl2pYBbXbzlnZigsb3aSN+CBO6Gpy7FC6NYQ9489u
7q29yD9GJXDfZI3ghtN0LW5sIegSzwAHfaad3k3cto441+UzSwfUNKEZvM+Hod/7KaNPbPYE7nJp
c+OSMyIlG2evlxqUDe0+j/XPvPyrs9+3rQXjYgrdYl4IwWho2YU4KD9xtz4DBdrpUO7kPEk/WxH3
n25rzAiZsLdKEAMSRHxIEMnpG09ftAJIwfm8jsNeWNwmP00nLYNLr7JDGEgSCIVpWFNn7ktjt3cw
C6t2aZ3/ut6bhUBg8tQqChvqJveKcwfBNDd/Bd1u08Eo4vqvL/Xj8vd3uwblRYjRuB4Np0FWzxCh
psgkO92mH+Lxvm7icpvEXf9yvbGFmzYzImkf+wQMkYaG0Lau1VPC7VPm7TqpgbTCU7XSKyfyUqeM
2AnX+NriOqfhED364wzNn0cgJYJBwW4zX0k3Lk2LETwTJ0elNkftzxEWBHibXj57lSi2VtGPK+t4
Id68Eczezc3Ie9vlZKAhyPvZI4+Zv0PpIV2J/kuDZOx2y67oUHBKQj0QAIz9wJdhGbX7HoZOPP90
fcaXgrK57/OJNWOGU0y4bdhlxcmLUaSE+MVpZO6fm9ow7aI84TWqaEc7dJv2sz/rnUWnfQInu47a
K7tkYSbM0iTFtVjxkdphblvlqReyuI9lp463dcBYrnHGBzgnDXZIAbvW9u/2TeUJZPhJbq+3sLBY
TerOTIm0ksmeQ9mlB2zqgPZ2ICxrZb8tzPIb8OTdQhU196NOu/I8F3JTZcnOxg1shoihWqsXLbVg
LNZ+zHzHqx15FkBrQEQb4lc6ULABruKV2LTUgrFSU64s4BkiACfxjCR2FUCWfSO8f5FaA+IsTYJx
LPWj5Uqd6uns5G6+ozT9VE4uDdxpLSm+EF5N7k49jDPepZkb5tL7VEXFyfYsjTQBHIYc53fhpHfw
BVi5FC90xqTwaGhkW16aVOdCu6jl2NZLarGwrPP99RX7MTaDgwDy34NJzZ0Chgi6Uc4hOqRH/VKG
3eMIWVjwBjfeZthAVH0/3fE9ZLvC+pEci0N/5Du+u97+Uv8uy+TdklaTT2Dd05JzTX7Y7VmSH3pY
CbxL6QTTdKriSLGTljmATcabvEdVxxNYylp7+wZyWUE0sLCyh2pbF/3d4LkreeGFIPbm/POuS+3g
komAMnaGGvFdFZNvuhY3PvJMSk/WgESvcmhwNVofygnJKfIt89YuKUuTYez+jLUVUYALnLWG+hlL
IMFY6C+lF63MyNLIGHsfqYBxGHlVgxtW0x0Bej1wPbwpb1tKxr6XSTVCmo/SME+mXTvCa8WHTuOQ
eLdFX5O1U1kzKp/WNJ874EhpD1ySeGxZtavdbuX4o5dP/SBTY5J2Js2HQdiZCCNefR5SFgWYcffe
rmP217dI9m0mfvNoR1BUBN223vXSIjvu1z4YAFSHZEZhHwz0/ol4mWcHKLKAtJYT/gk8Y/g5wzDr
m8VQRLg+4Auh3CT98JjErt+yOSQV2IS1s1fWXwEpv0zeRMTjvmlOVQ8ipjCZIeEw52AYa3jGkoG9
EugXX+/Cwoo36T/1MJUZ0rFeOPVesc/cVh5tXkiseV2uRPC3cPPRpF52w7t4ABC1xWoFBaHmlb3W
D/PnLBzlLoP45av+2T6G/ncH6uI/rndoaU7Yfxub3MyKazelYdyqdD+Dk58MrQhQXv1Xztbv2xox
4kRcMVV28QhsDNRR3TY5oS4ILb0BolBs5U6+NDFGqLBj3MnJhMQ7jaE1b+udO6R7WdYr8740TEas
cHWUW17dkhBOiva2ziUEIt2o288uwD6JDUWd6yP1ccQTpm9V2QkIHOB4DSenkpDehRSx46/04eMh
EiYDqAU62O5nG0M0ehsBFbKcxNseJijXP/3jdwtEZf67kuKhaq3CKvFucaDTArybLV9bKCEn/Q9B
1yBeH88DyuT/bcQhvcXdbORhRSGBkP9pu2lDrMd2+nO9E0tjdPn7u7030ZqNdT/zkMJhBODdvxSg
6iCuo5XNvTRIxt4GvRoeVE7Tnh3CHqLMOrQl/1p3/TGryKaLyzXG6FI/jG2dZWAkF760w0Z2+8KF
Yj5KkF/a1loZp6V+GDsaV+axtOIYNEioFxbNZw6UGPOHTQpFXlh0riS+lloxNnWZDrCz1bQ5R3m2
jb0O7P3KfSka/yXRURLoAvLht827sb8bcL90VSknjBvI6Np2/g26uQetbyxVCZMBBAZyVzK8xqCu
EgDdHV+c1neW3pV7DplnvGpWJuaykP7/8BAm9aeFNtMMB2tcz/OwGbd8TT1nYSpMyk8E0zZrBHAW
3s//6uR15E+i+1wE9rhWDlr6cGNnd5QTR0HM89xYLgwAvOF722cr6+jNkfijUTG2NRi7PcSceQ3l
mLyFanqipl8ehFq+ynxwz3DTAFbf8idn3sziT9yR+jcY3tsirdo7h1X9XkpBqm01iJdK0PqHm1Yw
E7BGwHAD0Mb4ttfS2gJxqM5VXrX762tyIdaZkBfS8QlCCyXcOlS5bwootg9fxxbq5urTbQ1c5vpd
sKM+wJ1DpmGyC570DAkjyPPIAPZn4UzLlU4sBCIT9AJ+WOl2wsa0VmXYw5bYH/i9NbY3pWiECXrJ
7ISmMZnsEJdLtQVlbPjdF0SEsinbPZdOcbg+VAvdMEsMfRE3SUZyxFNLoAjeYvqlT2gAK4Vkpeq6
0IQJIPZiCYhe6yHLL8ROdqjTy/yooL14Uw9M8DBcmxrL0c58FlbDNnPaxntVQJ48Is2a7dnSFjYO
hW4SLYyTouas6uF+bNNQJtHKMlrYCyZuuJyjpnAKWJ6N6TcF1yQq3K1Ie6Sb1saHXr7yoxhhHAGd
Byag27cUeVf1aU49+QrTMW8H1HixsWyFQjvAdyWYI1V69GQzhcUw5fteuhIZgjndMXfSh66u8Aru
Wc7OzgyhtIBhdW4SeH+eMu2LM4F1288+tpw7asPU8frULjwDhVmj6klf+VaBTCvzFTyBYF8E0xsX
Rg4XxXzVBnXGdwowDoLiPdx1Az6elOODD/oIGadQ9CiRV/6myk+Jfs7hOXX9sxYeMsCS/De+tHC5
76xKQfBucv/WlbWHeQyrXpH13HABYT0tT00tdnFLsHOdI4GzVZc5hyrrDhmsRa5/xcKiNMHaNRFx
Qys42hVN8YV4F3OvLl/p4cKqNBHaowdrgyIF0X1M8eCYsz91nz9Ciu9RT8lainjp+41BjAZfjW0n
qrMPktwDsDszNNeiNUrB5Vc+WPSmCjx4fAWtKFScU9jROFWjAsinhL7COoKBLXSHCVmJoEtjZRzB
dgRKr5fz+ezSGtYAyHCxzHnRWbqF4N5tGQZhasFDqA2Cwy0qpcDJb0TajEHV0sfa8475nKxdhT7G
HQgTpC1oPssoBizDLwV5aSOs841dKegFpjDfPTVETC8wUGvnTa1HWLnCPeY2SIsw1eLjMpdQXMcT
buijGDy35lft3/g0MckzWTmRmM6As+mJI3Qw/3vilxCljg5DBTlgvQbrW1rQRpx1bAWrGRB1wDi1
fqQ2/Q0PyJXX1cJPmwjkCgcQIJSShOXIvtaNB/06Wtjb64Hk4yy+MDGvca8r0C4J5MHbHnKGefeV
yfITUInbPodFV4EUfzBCvuN6awu3ARMGy0g3OQp497OjPBmItt5NLP4+ev3KxektA/zBzjeRsE08
9F5OqQgdl51KxQ9Fb20U598Lt7sjtdhw6e8kjlerkD/HcYasVbcf9Z/r3VuIO/8HiC2zIYo09HD9
4aUEnSLmW5dD4BymT0rf+KjjxkqDoFgDObnGCets9rcttK3veeZ1+67s1vIRC/0wIbD2MI4gZdk8
HLkPlL138PnWBgbRYzhM+cpcLawFEwiLevNUW5AdCpkGvDBmv3OR/3AtuXYILIRmE/Uq+9LJUpFC
+TgZNwSePpesCjCugeqfbppuE6hJUkF9u4gj+E4+FpUIHNkdNCqFkLzfknaNBLQ0TsYRQ2vYIQ6s
d8Kie2W82HeXvUn92/JbJhaza3riSOB9Q89pyJlYE/x9ooR+xzzoo2x6ffKqkeyuD9gC7EiYUvW1
n3JPVVN5tr1s68HTeTeMDWyUfKc4wjdUgEClE+exVRLG5CriASWt2jWzA7+sjtVrB+rCkJoFdnfm
8CNpJA6ApjiMczJseEF/1127kn5eOEtNtfyuywHxxhEbtq6GiL1fuOI4kqTYZtCROkDbge3SIXfC
pvPY70pZayXZhX6Z2NBBNlnBCSvBovU2owuvMKTIhnKNi7H080bkEUNSR22GKiUbfFhInTTM3aV3
20PRhIUmOQ7pucCP2/kPe34u2t/t2j5d+G4TE+rFYw6HJA+QDSg/BK2tzz4TsCtM1uqRC6HGVNCX
fUIyTcGJZ3CU0niHOD2UKixPvdLUXbuWL1wDTGBoF3Xl1PcFFlVmJcHkjqdujlaKhku/fRm5dzkT
4vY2G7BkQ6fr7lQGXL1a0x5bOEtMRn8Uc2SUCHDlQ9KXXaCzbNx6RZ49T1yVmyEfIJxI+2ElJ7Y0
1UaG2IU1uSCiv2gkwOlugsusIgGLbkN9CtOSepaU2gmhfghV4XoTQY/jbobezA5n8nTIKromWbo0
aGaKGNKbeebhMj6WaWDHP8RQHxLxAgmNTeesJbGWVq2xnVUyQj+W9SxM0og8zLEPchB40kdnsPR+
cJrocD3qL8yJCV4EncErkh6Q7GTqXrwovkM2YQ/r6ZVy+tLPX26279aum+YuqIP4eT/5ObCfHaS4
Rbpy9V767cv8vPttmlYO2J5ueU4cOZygQSOggAvbTKse1w7gha1nohRb0eHcGdryLHv6wi9Gyzpd
uZ8sTPCbStS7r59Z3yDhYzWgCtTf1Qj/ZYhx3VM1DFuqIeZ72/ReOvauFSoiUZAYd3oGnDKU1/HO
7vckkfvbft7Y0Qwm1n4iYpwLOpt/TGQcikDhnNtMoo6/XW9jaaAuybN3XcCTJBu6GWjoqoQbNoNQ
GqRrwiohf0pOV54+S20YW5rBShuoDBeP+GbeDMW8rZFic+ufPGt213uxtFiN/Ux6oaxKvLlLzo9w
kpTBXHVPFa9WbjULv/+GnXo3SkWaFxk4UVMI5dRvtMPDkKRQbfXsr9e/f+EpasIGYVAKBdKUpyhn
1GdST3vAvqJAD9V9MdfIADpyV/hsDfOwsO9MFOHM5ZimAO2Hc2TfpSyHERdd2XdLhZm3ZOy7kYri
NqvE7NdnQez64JASWNc213JHCyXv+1jLPJiVD+8rdDlvNu7sDOdadPYugq2U2pSNtLLtLDPva+V0
jdhOkkNepBmyfAzmjspPkFSrhq3wobq0rfo52xRdPt22Ut/yse++vovjEWjdEtVcgL93skxfNQBF
MNqDlUFi3XYomOhBQqwSoqTg9TZd8aVqxg2KldCSq27rgwkYhCOzoFDW1NAfG9p9QtLuWNuc7eKL
WW4GAf6Vi9PCnjBxg27KZjJGKDZBa+IOmh0PgkswLJuVS/Hb936Qz7Av0eTdXMxdH0Ug5iEXO8rT
OHq7onYPrvvTZtkmn+4Kph5zgWTj4G2yGYbwcCvW9GuiT04zPMsRvHn2wyJrd7m32fnocy7D8O5z
Bl1GGfzddGj1RbONq7w5jqKgT02bxEfEzH5L4FL11Z8jWL46XQqas6J6b3vQK46Q5fukOqfbsbyK
tqMHR+7GImoPdr0Mxo7SUxE57ev1YHI5oT/40ret+e5L6+yixcxr8MZH5pyJytUDfEDbo9VGdDtr
Oe9cZ2pWriALjRHz/PCEhECsHM5CJYcMogdzGUOZTgbc+jzTlUNqqRHjAJG4Y3ZgkAP02BQPtmrL
DZ7OIpgbWEpzOw4VL7fXx25pURsnOrjj0ElKXB3m1fdoruAkN8FfpFwpLywEXhO86WazAnYTOjNR
1f22m+ixGm58Q5py7JZilpeUHjKltP2koy4Nhjzek159vz4wC1ha8cZofbeqPNZdbs1gMXQAzStP
n9Q4HnLpIt8Dj1u77DdJZZ916kFFO9NyZcQWrg5vX/Ou1bqzoY2YCTvEy+ycAZvgtU/CafeWJVey
QAtzYoI6uWWLcs6gC21b8X7uxLmh1sphuHCqm2BO6se9sqHhEObU2beQKInot8x5Zrimg5oZJJD/
uT45C6Nk4jAL4vqFHsGRImWhz1YWjyd0iR9L4CSewJBNVjq0sDtMNOY8w2ampxCTSjNVbv1UdTu3
arKdZ4nb7DuFiccEaqpJ4hZ3AhdSP7wRB0pwEXLEykgt9cDY3yM4ypGSU3fm/CWKv7TRPkVB5/os
LP22eV2f4b89pBV49X5KtvXFmCLP2QOJUr7y9R8vKMdMckXMbsZ+nKMT9Qc38GPvC2Huz36E1lZJ
n2zPsYPMr1Ym++NF5ZjOkTM4E8DO29EJ2fUT6hWvYF1DMz0VON6iYU318ONBc8zcV+vzIbK5G53y
TED/U2VQLy/C1s9/Xp+Uj/ORjpkAUyWzmkjkccho85wqkW8Gyj6RqXkiVP7M1PwUs/GnY+s18snC
HJkJMQ80+0qPTnTKMlkGdqs+q2y417M820PyXMTQXivXQGgfn4uOmRcrLN3V4H1ZJ3s8Z9nftHE3
nCFrAtAP9Fu210dwQbPAMWUvGfec/iIBEZJCwTq5a9kDhC6sM9TDqy1xbbnx/WyGaqg3QVA1qr7l
pa832hVrr7uPQ7Rj5tHKWro8hSNZWCrnV5x3MRosVlb5x7rR3DHJ07rElazXLA7LRtHQF+k/arnV
voiqKhzhHrCNHO/gSiBrJwrW4dCzn1Np1bumKDQgf9WjhYSzzfxnGNLgKg+pPRCN+HPaNncQtd+V
FFnLpgIQo3EAgmNQtICcQCbkqzsPEJyAummdOne1TP8qrreTXRymgbk7fyZzIDp4BlyfxaWlYtzT
UjHHEMPnEXAimofuyMpP1jDWx7h04uPYo1SX1wM73daYcV+rphgiI2ONdSl9sIiyvvpk4VYaCks0
ZweWei9wliPH640trQ7y34s5KwWMSSl6Vvnzlmaw7OPq+fpPLwQnM30HM7QEJ5QXnTwmf0ge/R6Z
fND+eOPPX0LIu8sN8E+l5zVlHMr2NVc2aHbtXQ5J8usfvzDjpvUl4l0hRRz7JwVi8VEJueWSP3CZ
v7R+0wcFX7PBXIh4Zhovs9M5zRxPnKLmrq3igBX1NmmbwCd64yhr21S30ZMcM6unvQoawgWOJFpO
+WftWmIbs0Z9g8WYtbJ0F049ZlwQ3BgQ9QlP6FOFbUKt6TBCugcIoE9uuyaZubSqjHuCl2leQs7S
OpUx/1G7/bTxplpumhIEgetTvzQjxmaXyO64RYUzqGvkQ8Ka31nePcIs8p5ZxYFG47eMrQFYlsbL
2OozwAVu7LHoNObjpnDyIIO/ar0px3ElcC2NlrG9c2fAvYpUuCAo2nxJxnn+Frs5FEall/orl4SF
EGKCQaE1CVdEB2sIRpMHIt19bK85KyyMj4nkG6EsmgMxG510c5wjL+irH0x948ONw2NC8sZYSTg0
TwhR+sUnkJSp/6T2r+vLaCGCmLXidIQ0dAlxqlPOkk3PQJwcf7vF3zhTgUO/XG9jaXwu0/4uBoKM
oWXmIwYK1HjKV931+4K/sCjfXf/9pak19vOEejeraIvTgRQPk0rOoJSvhIqFlWmmUWXERFXb+Oko
xU0A1vO5J4I0nVYW/tKXm5s4kz2IK9hZRU9PkP7fpdJZSd0tTayxafPSHlz4FkenhHQQLOuDeJQb
NevAqcqgWJV4XGrG2LpxX6WZ1cXWqaH/gE4KnPxX46Ih2JB63poS38IsmNlUh8yXKzeGSc0UWBcI
SFoV4FVrZc+lnzfO6E4IUlPuWCfVNy+5Sr66NZ5ezaR/X1+fS79/Gbt367+vbCS2ZtiK+IP/ACti
KNBl6txaMIi43sDCBjPTqL6YbS76MsIk/PW8Z+rC4DZ+pPqmEpjzBhV+9/06nuAgIP0YycZMbgcx
NKEmFZxHbIetrNaFjWDSqQsXsg2lSK1Tn7nNKY1YtCm8XK78+gJM3DGTcrg+ymGeNUS484nkcBx2
RFDY/dQHvRvXRzHAmgjaofIumsD0V36j7gGhcY+2StovGRlhD8H7OixJ3j/poYA+HrSdA83jYdNe
5Nwtmv6quijbw0QrOU8wpd/dNrNGgKh05HdDV8RhG4Gk3x2x6B9aN8UR49wW4d5ehO8mF/mrrkkr
ihCUpycOdbSAJ/F3r76NwOiY2b3Mg3cIG3HuWh5AUaWdVNtubgmcLlJvZZAW9peZ3kuQEatn5nqn
epriDZtzEQg6iICWfE2taqkJI0RAzNJNgazB/ReIx4OOq8vsc3YYiLgxCpkJvtyLVJtCwfHkwWal
saOA6v5og9B9fSUt7DAzr+f7tYq7zPdOrOte06Hbdmpqb/zty6i9W0NQUm48K/f9EyuLJxW7uH/e
ePckxtnelTEBxhWhrS/89NPYZ+XXvOf8HvQA8uzNxFvJEbz5Vfx/RQVMzv/2gbXCiZH+VmEjsgqS
C53w2s1QFe4fntZ8k6pG7GsSxYcizl26kT7kvKC6hQWX2Km4Ty3LOgA8lgawUiyPDA5Tx6ZizTe3
kTioqgKuhwIGvac4nwaod9b5jyzn+V0HM6nkIReZ/c0ZkzHIcriQZl0h9r622almEtZCzLL3Hv5v
lxZl+71qW+BvBUnmoEymEYIhvHFxrbVUKNOWoTbetb+w2SowARrSnLwJ3t5wXJnLoBwbtXUbS29z
3ZAf1aCYQjpxKJ+8vvf3Q3lXZo1NwwaKqtkBzKwcshkQPJWoKQbdpOkh4yngWV5ZREFauvnXDiFx
UxbDcB4YtgL+Ozr3hSoeq2xOD30LD61g9KW1kXx0nhsfSrqSKuvzxPQEQlMTn1g89zBu59NdaSkZ
oILWn0nR0JXD9+0Q/GhijRA6cyeOqjiJw4rF/K+Apc8djIzgvysbZDjBUbr4zEzptnZADPSJ54MR
AFlxKy3mfaEcFwrdWZrDjG2e+mc/aYfTgNvmTaU1ZjrYwXXeggFZ5ocEJHvNvaDNyg3l/9LRDxy7
31/f+0vRy7gLogiv4sjVEvg3OnxqB+87DLzZKSuZs9LCwg3EdOBEhUVpWF3k4dSk28h/Jb469qDT
qGFV0+9yo/z/eWQmy145EWqxQuZh0SNns7EbOz/YyoueCjXLrbBZDkBoJqdwZl76i0+kf2yAYV55
Pn48hMzk4TsgB+O6YHfnORv0hmN1nMrJG7ZR3bsraKyPr9LM5OLPMZKCfqMJ3EvTBnIIw3ag9lMn
vS9TNf+LRffpltXATDp+xqKh4T4kODHGnzmJvjjSi4PYGVfWwtJQGafBnDdWgYo0g0OafxytotxY
XXQPpYrPt32/cSQU1tyPOp/tsI5ojJDWPs+2PAHvumZFsjQRxlFQZHWUIr0JIToX0RKeZE668Ypu
CzfnwIHX+W3dMOLSYFukZhA5OUO6etPBiHFC0ltLuvIm+Pi8Z6YxZ5I2njvDQz3sQe4MYjs7ALTw
fP3TF+7TzCTGu7Uo6zhxm3MMLfQEdbDG3im7Y11gd1mK+3DKo38l1+Jvm9RlAP18FRbjmDy7yKgD
BZ+N4z5qEYIcH7C0sXTIZzXOwHPoOSt+eF6fPcY+EBWbiVvOAcCg6kz14P27/vkfBytm0u2bBkc7
kYAac/gnBglvAb9PRR2I2v8x+cOakNvCPjDZ9z5DTcMVEBue6z7MGg1vBX6Cld32ei+Wfv7Su3eX
rryuKksAmn2GG0zgu0eaFAHhK7FoYfUIYw+LjKMu4SfFeWzrn9hZP1FgXpO5WBp+Y//6XQ7Eeq0I
RJjJdmzawPd6GIK8IK2yMjQf50aZSZuu4zyP+4vwS9X737uCHsqyL+DPAX1JxbtNDnBB1E1reoZL
E2Fs5LTvOU0SmB+U5T9VZvvJP1jT2vNpAZPBTBI1vKIUHCPdEaZ5rIEj7HDwC/Zv9hT41Hbx0BFk
6uLKJwBbir2VWCsIs6VOGXmdaSbwb51j1By9fvwMrhwkMLibDioAULJfeXsuzJNJ88VtMEfhueJh
5FQbJ643U9nuwNAOZqhasxQpJL6WQvIWuHMwi/zvfkmysnPr1olCbk9VtuOksZ6G1o+OHQyCniAH
X0KyzEuyvRas/pePVk9OreXrP3NVAZTrwcIR8Yn21V82Tvo1KdquPeq5dGTQT136OvVi/HEJZWdd
iCzbpBIiIbIGghG+J0OA0lw5BENDnCfoR3r7qaT0CG/VasdZQ+/iudNPhSz5E4QX0nNuJfRLxTK9
bzMWP3mOiPcjil64pRLr1XNJ+TMbYMjEO+JftEmm+AnVTAmkvu6+JqCDVxBaAfMpaNOsfYAobbp1
Jk8dUruZdn6SWHvHpRmcQFL5Hc8ZvtO9ivZRBQgcfFp4cUjpfCnjZRMcjjN9gLZ8/neMhPVYwxH5
icBwNsz7tIHTPQyQZyuyzsXkOJ9sq2d2UMpBhaWMW4Bt6vFBkpxK2Go28x5almoPY8LsER6ndDfG
jrrjU19+1yCdH4hSyT86tfSO5c1X2bnDoU2mE83a+2HK4i0UwslWWnO1vViw7uGvGW9s31bbuRQP
/+PsOpYk1ZXoFxEhJOwWyld1d7UbtyHG3EECCZDwfP07dVdzeUMR0dvuCChkUqnMY1K/vnhJVUQJ
mb7QwfU2kNB7LasWyvu6FGAoDRCKC9wOCrB5uUNNC3U4j0w7Ny0vUkHF3qTqYPPpCA/jA0w8jzBr
tKN2mn7Bw+aBD/q9NlLsmOeaKOOgk6okkRHQOBZ8ieirwsU6sjpGIpM7fK94eFVhmaMhHH7xHPWT
2G6xK+rKwTlDIe0zimdL+iyy4fQQZ2nxCao/IuJA+pPcz2KnCMcNem4C6nkjXmMGFpWwPIlBMPsJ
ZYP9dLMeTt2vXqqv/s2oF7N+hJmdCza4OFLqUBjTkjamnfW9QfUdjWw9bZJb16aaPKhJ2HDisYDj
2giun1w1OZvUqsiT2yUo444QFC+FuxshkYY7prmQQP6ckvxFt8W10EA4whID/87od5hrXODY8ObU
TvkCZ5/vuEHqyNZSx51bQLqOQLBuLJj/mxj5xLwULHIKpXJBDAS6rcrCGIvwlPoOhBq4FSdjgVjT
eXpTtu0rmP88KsfiiFzJOvSy8+GOE/4extCPnLR88QvrG2DsQ1xVzcVz0++hK18GVsW107wDWf8p
b91fEJ2X0Ujqi134vwYCy1aXmDDmosHTCCwxxpbsvTaYoiJIsth15AU+s+nGRiN7a4Tb4Y5t/8zH
Gz8F5neuIhmMpfQjL8aj6+QvVg9YbC4/43TPYrs1u1SHD0pOVzJWX3E/eagda4jKtDsVDJMcOPmF
cSA4gpzQbei0ZtP5cFaUhWs2jDuPSK5+BK77Mnj0rUqdY+36V1yTy7gg7AFoGgiZoCUboWd5bEc/
Mk35RAv9QpvpwUPVtEoA4EHT8SCmAAj24U1rdm6KcJs05iHIxneawZ2HoGcSKSc9OV7xnNbDweLw
qkqcnYQoQgNPsNityx2tNI9YjQStIb/rzP5ihlphOHIW48KP5dvlD8YvzYH4GhvB7ZMoBQIy0vCF
j1tKn0gaxiitTheThO3OC0egCVu2cXzvFZp8G9QKTNRjPSGm2VsAP6ZtRtQvVGIuFLwdLNUiGnsF
lxXH+ZyqZANdxF0IB1DopFb7xKSQ2KbXYDRfyhZ+G0EAW4G6YhvfATZroMF2dMpfpc6/Q+R2nxuU
bmqRbqQLg8lkIofJeBGq26AUjlv4ZYRR0/TQH5RqC1q9cwVkKokzVT0XKfc2xUDc2M/GAzgzPzWT
P6YG7l991fIY+mDfgd16z5iEJLOxwfq0h++ZnaAIo1L/dnCngALDqi8gCQy90vEptPmxQqRweObG
Wk+wngHMNkrK5EHAo5ihYn0E4m988ItCRpI216QanywWjlFPvE+VhQWkirC/6tGNRjpeLRI+kDDE
qI/bImleG0a/5dpir7UUw3dVMMwPhHeimmYoU/X6rDv+c8iHl8Sj+wyJUQVjq2Nrki8tFkgkRv0w
IEDiJBl+W0Q+eCl9720bgH6a7McQlmc9EPTGc89V4r04alA7uwM2xvbKdzEC7JDriUSNlmoX9PZX
21gPrbDPJbzbbqoLOw8+EBfq5NPWFojbTepvqwkWW31rnrQ9mY2r0mNahxuRAq6vNBYiiloIvi1O
P1hGBJP1tTX2pXOCX5OdXofJOSLg/Mh1hTUGzfigNZ/CFtUOx9VbJ2n34Dm9hzk9wRGQ7h1Y9kQ1
ygQuMM1xnrlHVuGa5Jrx0OB0jgptur0PVkjERo0JGNkjrfkZNp7Aderpe+L0r5oA/AJ81tGY+gq3
exolov5Cew3Rd2BDY6a8LwCgHZFSoGrWkQukPaF7RFqCMlze75pM/sPqDMT9qocmIUwqIxTi/rEN
Q5fdA/Xdh51gMF0CK/mVWSMSCFIXmzYLXjuXP+cTfzYufluaQHCqMuXmJtoYZwJKNkZCHWYammYz
yeQpxWpBTyhlwCHwH27n6GiqccKPgdXHGHwnKtX03MPOPOraArxOJ3uzIGYQl7x/gsQakEwV7K66
Y4l1NdCbf9CoPZBNBVZ1BaO7juRZLGgRRGpKPjcGhysKqQorVb3T0DymffkgUcsUpnzhldzaHRzy
up5HlZgOGXf9Q64aoMpd77sv3De/6fdKZVZUww82bkZG4YCUJlFQ2VtbJS8KiNseGzh2iLBhSVk+
Np7Um9pMKqoM6WNm1yXEZ9sS/U7aRllyc3wIq2mHxQPx+jH9PFgOHBPqbdWFJAYx5XlEclFp55fX
QVCHWzTqequJgYYtMN3mDT7N58Bg81W8ZJHsHLiQ4SDhE6QemkDttWt7UTmxTxW3f5SOd67q8rXo
sHwKzjYDivk09+BMGEKhDr12E8L2Twwui1N4+/Wqm6IkhWA2gW+2TJx/eN0gaWzZQ1q2KVCyFVKd
vFXbrgKJbrQ8+Sg0rjAChept7bqw/2jFY5Hon3QMxbZFNI78UFX/AGHauxvdpybDGq/Ea5KZnd97
MLJrYADew2rb93dctZ8Z975oiSaNmKaHruk/Awf8qj18PrGSF9tRQdw5/TsqYV8zJnqoEstN6UGc
vA9qTFSmoCZIgToiOvw+DfVDAaAnOnmXzAPKxjRINkTjxgm6BTsPwm5dlFRu4SH/KfRzkdj52csL
LI5A1fvU0tUT9W2vj3iNcNnkKeZIQ342ajLP+lmwAC5fmVYm2ZgC487Bh0ggKumUT2TqoBXkFiaD
pNKQ3CpE9gRNfuKQuG4FmWKIzfoqNkjxPwet3w4bqFMiP0AFqdyP2aSepdupB+ow8YJKfPqQa1a+
cg0XlNxyxYtjw0AvEtA4TmJl+bjAOjkJr3IK9OeOptWFsKxuIoaEZQ9V2PaawcT+l5enYbXhJW11
zJGJHVDANEd4K6QYMRuMkrNvDxW0b0jiPzFYMZ5TWUl5nOyxd19ZffMLL3F4fhI3D3c9BQxGD5PV
2VFjsCY2vLF5vikcL1NRkCTdT7ue2sdETwPOT+jtXyf80s+ubsKVwvrCNX4udmLX7kRgODwA+ghm
OObQUBfJZnlyy+lDjWc2lzspBMS8xswZTj6zN1XeRyZoty2s/z5UQZnrmVDQOnv4FPanZJrIKcjo
uIcVI0zYdJutXKMXBmkOsLYbXBhLkFHPTfiQgSnUO/HoXkp3DS23UKqcu683uCZ6hRV2cL5Mn4dO
X8oMXb1KqvdCiXKPKvjHdFnYXHQKoUNRaHnzc1bw7rtG9vuKtrHc6nriuw/Nx9yMHXImfVgVQ3Gu
cvF7wD23GopX6pmVqtC/z/lLB2EuNIXGlQypaDh01VP5KgCfU8jmKN8T7PCDQoK9g7+43k2ZcP8J
yJDsoFqf7kNw+mNju9YbOAvmkKrKPhBT6yeqdfce2kFwzdpmCGKWBO01hBCAHYVJyrtIcweCxnZ5
y0LH3I+8AKTY0cvbTca6bAOSeH5NWzptfYN2oUsYQ5BkHd3LMcgvQnT5Lgxy/+QMPYtQZ1I78F5R
CmUVeVCeaVUcaiiSBpBkmFpnE/jWpk6peswsOz1Pri8OwTTkm1ZMXSTtrD+MNB12rWqyrRygZirz
ejiFSNeuWccduPxJvaOi+wqPVnFwWFJ+STJZ7nvGkVQUzDmawRQb1RdqkzqsPIUw690QsGugmId+
ezO06RNPpdk6OqhhpsRwoA9JtWtDoKfur5GFBT/nEgg/YJJPRXlu895+pqgXbzvXYj+h8uSepiyF
qleh65UAsSToMm9r+YCKFk4S1me3Rb2N+xPg6RgZYFSR1ma/BhHuSiTcllI7Lp1954cAdNfW2vv/
XoTz5y2vGuWB0R4LeRbhlB64JaBibXHyo2+pvYYj/XuEArbgv2WxIoQpYoDz6uwGBdKasH6tq/qt
maD6MKyZ6P590vx5Z0uO4YDyAirhmfzWjiqGGjta1yTOcPdHWW1ltv5es/bnfa2k4xMJvKE8N3BC
H7V7UG74en/VLU3E7e9/1NqrmtidZfABvWCfzGR9h4zllxs16v7jl3757e9/PL5njBldIYrDZ0tc
ksGDzIrbr6Ezln48++/Tc4lkq+hMd7aNj4JEqSLt6VPnNmtLyF6a31kFPMvTeqQNuJuJB5dXMiDx
ALOo2nY0L0506oEZD029V/6kUPfy+KZHcXmXkWKIQ4bsnDEPeOVgQukUY7Fv3IY+DakaD/eHd6GG
7s/PrnrKLO3bMNRI+g2uhriEN9Ci2NVAX+xKfkntlRW4MNLzA6zNBfzjbJhTBJDJEpICsdVEad2s
PH5hmOfnl4JGew8nRnNqKr7NaheaksU+FM5Wji+2kR876f25VCLJgWqRdmqQdYWf3J4eZZKmUYeC
6v3p+HvV35/rIbZpoLSd+/rUjBl6hbkores4VtZvQdnEN66dk+tQAvOzK3Rhft9/6cLUzClAuJyl
DqRtQDtrYFE9ti054eh3jkhfxpVuxsIr5h3XMRjTElYqqEvQ54a9N/4XlF4+9OvnMBFvdN0Bnk0t
TPg4DtzhUFftRq3h1xfCz7ybi7uiy0RQhSdlrlAT3aRtsL3/uxemet5pZV7XNIQg9Pj8RUOjVtrI
RvIJ6cJTEBhoda91uxc60rAp+2+Qc9DOC7MGEuptjCv9MX9Jz92bvSk2csd3XeRt+l15hMvom3MB
/XdfxB9rw/rB7Vz9I3bLnPKOZ3l29vtwE6QNsiWzTTRfWVRLc3NbbH88vi2yOoUfYnMezAOQyXT8
eX9mlp57+/sfz5WGFiVo/c0ZQiefFG7XQZd+qHeMhOy/j85GripmQ/YZPLmj3UxvQSfWVJMXspVg
dtJUdiAJujIQBtbPAU4z74cGC3ON07awg+e9Vij0NkPp4ZdTswMEL/JQdEnCFdjN0l6YdVShL9J3
DYy0z8yM1Sarx3zLXfpr4pRd0i51f7GyLnATUGuY6oWxmndXqeVNtgpw6lXjzp92Ztz0fKs+Jlzk
z9upFLbjvApMcw69aVOPe2ZgHiI/3V+dSz99tps7mkAUBFe1c9qhLmbJ8s1O0reqzncAkazdnRe2
wFw7V4uxhPyi7R8hjRMl5injnz/262czPcqmNo3r6FPbiRhrChRxJ0bIm8KV4VlYp3PJXFP7mQ/W
szlJc9TTO7R2IlatBbSFYZk7GLQd9dwwpPpUt/qpFPmb8cqX+wOzsAW82bSOkqOQI/G7dR2c4Sb8
mPQhSsxduBOEH3U+vDYOX6m83J75/5d9f+5h0PFKQPfPMieO+izuUJFw3IgBv9BNWEzZygG3NFiz
8JzxzComSCGdTMu/+ll+9HGpX7nqLs3yLERXFfFap7Ixy1NtH3iILnCInvrGN0Ks/PylQfq/UM3S
LOM1Mkq/RNerCK5WaF9t27s0Xb8zNbpr92d+aZxmcdvuBw2WtGtO4dQesjZAW8ievJWHLw3UDN7q
SC9PcFP2j6al36tRvifG/Ai9dAWju/T42XbuPXR2G3/yj0TvdPdDgEO1bpS5MANzLWKLCDiSG8ec
cCMqDoXug4OeaCBiNpgWWCLn5uw9jCJA0/5W1O0EtPd50l8aryq/EW2FJ2jXSAuUroz+CtyAPOuA
FfFAi/7QDw57dpRKz0FulT/dahzSqPYroNR1wxKgn+uhJbsyFfBlKgE8zwIPBXO0jgzaxs4Ys8ku
DrlN0fM2dlYfegDc/4FzOyoSwL18KbnI+qgtJEW/d1D2BpDD8DASr96LxDhT5GVj+Gbn/fjTDwdm
x6SFljwPbO/olW6+d0LbkugA1f27Sp1pU3iNv+2CqnztK3u4woVBbcO+sjZeqkyc+30es6qeABrQ
zdeUZz0uC0kQDdBIBOPJ1NW7V1G+cWq7jhvfhg637Tkr8WRhFcy1MVnVGYfoqTpNvbsfQESI23YC
yiZfJYAsRMe5YrQ9Kg0nLtyLSlbnsRLoxQHP8DDV4yc5+V+nbrqozKwkaUvr7vb3P/K/JFAyoRD/
OIneqcFfsp6kgkqKZesLzCEfRaXWNL6W3nQ74/94E4A7ZCqqxj8qiW4k/Dg9AQH8kh56z3jPkJap
nyFqDu6CWw3PSvmAVgTDQM+pcqDBW6KhGzfJzai2N3Lf5ca7FA2ccYHM71d+4kJwcm9T/scvdFD5
lRIS9Kc2oVizKSGHCo4gh/uhb+n7Z2Ecz8Utt2LVKRxRVKNJF1wVWjU5WqMayE27UeSgHE/vP/a6
WUiHkAd4SQPgWSVaUVvsTPlGCyjFjdybXhriF8+8G8waaWnp42ZxnXSVTFGEzU5Bwy4onn/jYkQL
ueYvg5hCIF6CtarE0iTNgnwzdYVKnFzBNKhHHy1phwuMvNeWwNJ3zGK8piB/jIVTnXRKnAP0VsS+
SMbyRyXH5gt8EJtdFwIbdX+KFj5lXsM2HXOSQrowcZEV2yYO8N9OVkwrZMelQHULL3+sZubUuctG
UZwCkm+BdTlOLDvWuHjf//FLj7+N4B+PR/WuUbJxs5MKR+9pgGnD786Fqa9P/OBDbT8s2P++Iuco
8JOSyhMURMTeb6gFgVqgN4A/WbN5XfqK2ZYX4Q3T5nngqxTUACfUU36EwUXwGOBoWTkxlqb59vc/
R6p2fMv3gIQMyqTY9p5vtplvrZEUlp4+2w/AYkIkDxDJo68pKErUKrZVT8uVnGfhAubM9kOLFdS5
KD2cWgsuGcXuhnnsnUvtrSzShefPVVeQfEiTANNwIu45NRfa1TG4m2jVf7q/SpeeP9sEaJb3Ld4A
3qylCShu42Q+e9hoe+QGxcXuCt5v779pIXLMJVjqCi5OEwCPYHAB8+rmV3C939EnPObNsLeTMvxY
kjtXYAE8t80amP1gxfrVPlOjA1c2Ye+YkOnH9t1ceqXpNfN7KpuThbQNoKK66LdhatnRWBr65f5w
/cvo/su9bC6+UvcdBazYw61bBbtBWPDm0uceeLtk0oeRnyY+XA3SXc9/B3b5pU+mnWhfW7mm3bU0
X7Pz0YdcPht63KoymAL/KIuxeUqqvt3AmqPZ8FB7n4LSzdZYa0vrcHY+DrkBfjHp/WM+jgevATaE
s2e3SrZeX+zuj2iIcPK3AZ0FggCmLH0HfNnpBlLz0NvoRXOqnfpXngVXN2yQOHW/deqs7KyFuMNm
kcEmWijSojvgjbx4ZJXHXzx3Cl7uf8zCeM1VWtSANk2L0HwipoUFlNMd7TI9F6WNdhFP186whSGb
C7bYBE56Se4WJxeeUNsOUMWtASs26qWrHlzS6McOwkrbFOAgH9Kt2ZoY+gIX1Z8ruXSkbWwH2KYT
an3D01RDSiEiWVd5kdvRYS9Zol4lt9vHXrtupERXPgDuk/6yOPw24pq4gBRlqZDPjVX235G6g8aK
ZrC3dqgskCT8uRyMLbxaVFAuPg0l7b5Apt++uJmPPn4qbpobDYXYgUc67+TUdf9oEcABiNMEO6yA
4jmw7PHVr6Z+5ZC4Bev/X9nevG2cFOCvwQYdBLGwPQrmPcKD743lzUUClFv13gMfLWslvC4tvFlC
oNQoQwDZ05Orjxpa/uZz1gES5n772Lqe5QLCkGpEHS09hf6wdaa3buCgV7+nazI+C7tyrlMDp5W8
y3roRAz5NxeYnw608Pu/fCFT+rfh8kcWo1048bEesC4hkq1VGcAtigNTdHP/8Us/fBa90CUOnYkn
6lSZgDxkXWYd3DRcK88tBPu51neVeWlRhzo9eeUvbwo2VigPJNizDFDJ/Hr/CxYGaC5OU3mmC1SL
qbWxTXLux9DkEuSDRcC50jeYRL7HAYs6mz7b9QYsNk4R5V8/9ttnybxmCjgmkGpOUzp9k3k2gJtC
9lYCcf2PveC23f5YPY43Dn7p+PSkmLdXGVgJk7dvzbSyehbmd65MA1s6YZWO0mfTxSM0IUC6gvr1
wf+YORX0bP7785MJeDG7LvQZvk7AskKb3CKxg87l/dFZWPxzWRroNSKsAot9nrB0pjLZ8IB/8NH0
v788z6BHAYSUPru2tKMunXoUvseV28HS755t2qAA+lQaINECx4nAjthC/fJj6fRcLqadhgkwHlad
/fKpgs09BJt91Ea/O6sSvgsq71CO+u/QFCTRfR2gb4iKocnQj7bTw8CcEtD7cMgqjJP2ry4JmiDq
jcgfygm497yHJOToeMG0aUafYxsq6+xwawL6ri1+OXYKuXffH6Ki8QhAy6DB3F8jfz+Y2ByN0dIa
3s7VMJz0AC1jn5/B+31FNf1xcIrn+6/4+y5ic0CGmLjNNICqgMc4P9TI9goQ9wj+zwLMwsKNxyJZ
6Wb/PVbCO+O/Q98QTi3LpwCRevo5F+KQNwzpd7ISiv+e1zF/lpsK2kKLkmh+lgGPZZOcApZfe9zD
wP95FkCFwRF6rxPv+/1xW/iaeRtOpo4/GT3wc0+c772fbnqQ5KDKC7Py+y/4ewLE5q04OfQoAudl
D2i4c+RdRiMU9V6Iqi8Fyd8L0EmgtbCmRbf0NbOzoPNBfKlICyKJZ+16LuEiVmwqwKQ+9i2zkwBm
PV4FL+binEj90nf5E7QYP+HztnC7OcHH/KCJfrn/qqUvuf39j0MHZoKOqHUJ8w3pfhI5aLJjIb4O
nlxrkS7sybmrqJhGL0tsqztR1ftxmmgaU9WdunB4D9JhDeq69JbZatadBUB0IfqTLjkI/u8scSLZ
y5iisXJ/oBY2/rz5xDutKgFBolNoKlijn3zcsqsqBRn4pzDJ4f5LFkC0bN7XKHkrqowYmCEH31vx
XImrF/QXmqWRTVC/cCZ0G+BPA7WbzvtBmFg5pBZWwdwgs9BgeJedV5wte4AW4akqHpXzsbSMzb0x
RwhB2zUE+U+0zDdZeqmsLi5kuV0ZsqXfPlvBY6AYhOlYcW46rnZaBPlJ876JVAj5SRMw+3drZRQc
3jEL0FLBxQtkENRjyUaNlH5phsQ5MlbaZ9fXzhfqOOAa3f9pC0tmrrWOhuEELmdWnCk690UJtxNS
PhtWvRHa4HxMft5/zd8zDDZXWAfHDmczGMRnXQzPE9MgiY8rp91CUJ1Xl8WkIN5uj+05LMCST+AF
ApoV/6nCblNUAqwkx3nIizWxmqUPmc0klAZpHsAp5lx1/MiEveV1+fn+GC3Eh7lkepL6QVVkRp8H
xs4CwGEaWhed853lrYEoll4xK5aZZkz8BhT6s5uNr720n2pKd1zL30Vgfb3/FQtLfd5X5WWiw1BB
aCIcTBJTVoxbRSTZ9Tn5GCCNzU1gLbsKwcJBJGhMX29GM0FJQDrB7v4HLJgYsbnraziEvmRtUd3A
yxs7M9dyEMg0II/vO7g0TI9aDRuLGojZtKcegjixh/RqCNw4t1iUZ2nsM1CbwKkkPlv5UQuZkEv/
ewQmTe05JEWGPsCQSCduHOTsse/VLnTBDe6a57GF1Za3UjheWORzzwo6BFUzMRB3iNRPQNS+pk0l
VgLO0nadpYyOguR+B4sFqOdB87UksIT+7jhWzMKL25yEu2aptfSe2WkLg/ZGFn2lz0BbgtWZRJWO
J9ltFdy0qylKs34lB17YU/PWBy9HaIRWVQmZB13+DnxIVzSpaJ6cEoRP1VpTfH9dLkwKu33oH1lQ
0LIJaqRBcQZ/CaBYOPJuxkmuPHwB8s/mbY/G77qqyUG2EEOXnDg1Kg4oAREILMpH3+ckSkIPuvBy
gL1bk8U1kFK7NtfpNvTK8WD9Sx6dShUPQRlectjLPzrcqTf3v30hqMybJSmA8k7dTu35X6gANGLe
RwX5w9ud7f4LliZxFtbbCmy4IsWet3Xufoc/GTm4Qnm/US/INnRSa/DfheN23i0pALLkISoQZ7Rc
N6SqfkEEI4+47H5RSK2AYu293f+gpdUyi/QpSX1pqXI8+WBuQP3S31Vl+zEDGMZm0cgZA0IkYEpn
Q66OvIoG6hzTsL3/y5fmehYgXAn9SigVYT/JZsOyF+1MOz38c//hS8MyiwoelPeUA+eYU2+TZ8B3
UcMiH+PlsHmvowLp1x9aRE1m7PJXmEv+mUGjREQj74OPBZt5p0MMXgPvXqwfp/J/F1wA8pW3VwsF
y0gnamWQFhbpvKthp4w6POy9k+Bf8rOqvxVQm6nkuW6u92dh4TSbdyVMyDJqbFKfhwTU7Igwx20i
Qgg9iMLPdmPF8z2zQlD0JEMDE5zUoV3JFhcWwNwVNCjFIADU8VHARA/CYwcgk7/f/6qlR9/+/keA
HlBc1A1nBEIG/HFqxpe0WXMMWHr0bDfTGji+DHpLJwqjVygoHNxhrd+99OjZXmYJp13HAcJzVYIL
cAfcqBXSj1mDsbmvoayzGt6PFjvZujfvNRRmY4J7zbHlLjvcH/aFeDHvCZCxoXWdAWcMIe/PGppC
pUUPmtOVxy+cDPN2gAezYD8vXX6mUPVR7TdZPGbgD1fVGs1x6QWzcz3JctHTkcD6ESqho4+qZQmz
pBKWq4Bd3h+ihQ3976H/x8pMhZtBfBaplQ5fUyEiAWkHA4UEQS6dXFPtXvqO29//fIlmQpQ8h7G1
zIpHb+CgXajJutTJ8EwlGjX3v+U2LP/fRGTzFkHqg2tmgQZ9cm5k5bEIbw3yApAf2/4GTQh0zccv
pdutxNult832tFP6dGxcVZ0z246hkDICPAO19rCPCZt2EwvOUGK4/2FLkzTb44VLejsX6H2U0Iu7
UdlGv3+BjNtTKOGYapxmJQG3bwfp30ZwtuNBUhe4TuCAbVsG394UMkOnBtZY25TwcQMhah1B5ZVd
dN3xuAKe/KmtiuKXaly5UspZGtXZEQ+XjIF38LU5S053PaSny9uC5DweSvsItYkJzqz3B3XpTbPz
PqC0Lzm3kdclJQCqBAZ8195m12QElnKSUT+qlT32r+/zX4Z13oZADhe6TYth9Z7NRRzqyIt3dXTM
NslXOHXpDXueTv7J2hfbV346QDgg/zysABAXQuDctNKFAHDeg/F3TjIQ8w1wPtEA9SaYyrlkZdUs
HBNzNftJeNJm/tidc2hNFc1vKCZv70/RQtyYC9kHHNQgWcoSMotfu9B6ZJCxafNv/ag/f+wFt1H7
IzC1QoWN5qI9j6b196q3+jctwmoL+R1+EGWrdx97zyxWqL4TuABpG0Ivn2n7bfD53i2gOmTYyhJb
iBBzSftRyZy7DYSe0z4pztoN9uiPbDxsXSjykic2GmdlTha2zdwhWAPtD9tbiA37rsiA5Kr4ppry
315C3qy6O1kdgM6kX8UCLy2BWTwQuKo3qk7gutcGp1vGHHhHGFduKTSO7s/N0vKdxYGigLgU9JLH
M26+7EGhdwDXcnfNVejvT6dzXQeQnYMK1+Py7PSQTfTV8yQ/JihP53IOmRasbsaanN2imzao8hQR
JEQIJEqhC1Q6Mt8aBbnd+6O0UNqnc4SO6WVgT1Inp5D+BFUEUqbNWzLmB66+qMQ/Wmm4D2XyoJi4
OrrZOtnwITwNnWs9QDQAHR5/MOdEFLtEQOZL+O0VDZifbuOv3PH/HiVpOIsDRA6lgOAJwf5URxKk
m7IhUEshK0ts6fGz7T/BjiPEQpjOScOiij5WMok6WAbfn5qlp8+yg6qzZWvRmp2qgH9K09aNRVt8
Yn26dlL+/U5Gw1lW4FpO42RBAKgU4OudD6WYH30DtbXWAZvEAHQITTg729z/mr9HMjqn1kP7NM0Q
5yFm7rM6avwk7jJ0c3P5myi6t+QqB2fpRbN93w2yaGpoG52LUF9FCRqWnYHXOiQvuoOSKaRNVuZn
IQTMOfcEKjlBP4ANpTOzz2wADGh6+NBgzUn3WoEp4eV9cZ7ktyRlxyJ/gPfgxhqfByM/lOfSOd2e
t5DaoTcZHkHoxjQqrtMBUqA3h1EQ7TNoTMKE5/7nLKh30DnDfsRxTwq7I2eLi/eBSXGptfyngaRj
l3aHSivA0uQxHNuDEHTl6Pz7CUPn+ueiSEhvEWafZOZ9NcRNDyLgZyZZvYP+8doiWIqfwTwGeLlw
Rw1BSsiRP2nW2++gR3WbgZIslqPw3lLYGkW0dqsfqeADhFhx36s9WB8QWPLeH9+FJR/MIgW3QZJz
M0aBSdUbpUqyY23yFvbOsUnKZ4/L/oPrchYxUOINGXzdy7PMoFQJSdL0LUgm9qibWhyLyoZuQ+4O
KxP494yEzqn805CoiSQ4IHo49O6MlHwTjJ4XVyGgYrh4WjHxuhT6qat56UJJnAaz2IFKnoP7CY5e
ISOfbyWk6t7TLeiIcEGJ0l+BiKrH8jo8yi2o4Nf7k7ewTucc//R/jJ1bk+M4kqX/yli9owcACYIY
m+4HXkRJIcX9khkvtMjMKN4JkiAJkr9+j5S1213Zu1NbVhYmhTIiJF4A9+Pu50szkS+YaTgug9xW
GPt4/NWTlR82DQy5vAzG6vH//Jf+X9fqvw3812NVuzDiPJKtTY/ZzPL97Ez1wyod984v5+HJWXpx
7iQk8ACW9fIZPcT0lZK2vp8W2v7MBf/z+/Jf2ae+/5khmX/8N55/12iOLbJ8/OXpP551g///+/Iz
/+ff/Pkn/pF86tuP5tP8+o/+9DP4vX/83ehj/PjTk7iFb9H6MH0O6+Onmerx+vvxDi//8v/3xf/4
vP6W57X7/Ptv38EaGC+/LSt0+9sfLx1+/P03fhFO//Nff/8fL14+wN9/e84/ivqj/fFvP/L5Yca/
/8ao+JvnKISjUioERJdl335eXlHybxBEPe6hL4AKtKjhlVYPY44/Sf/meg5TFMNZEpXLS53Q6Ony
En4bg4SqPEm5kMLD2vS/39qfTs4/T9Z/tFNzrwtskH//7eqv888sF7YoCgPMysWNCBc7yX9d6eDE
CnTzQka4mNUKhHmb7bZ5haknqfRt5s63o+ofF9aWd2KspyNKNsiEmgFXEqwxX8H+PWdVd9RVR98X
OJ5ulMM0QKCmbgnmlqkwxZ5O88tYFOw0jS49wREaqe1WhlsndbLMk00wLN2/V0+2kvMzx9jlHPiY
6T1uqF/uYe4VLW2+nEve6SOApUcH9/LdVq8ndxnKpwqODjvYsWMjYH/V335V+v98cGAGKsF2cJnk
rveri6Oounxu63zca1sWp8mblnOL0eKRknOfz0B3bgwy7lyu9wXgviPfdAJvFQN3UljiCtdOO4U9
OBn6CvzxUq1PuUzLnbBozP/5Ocsygz2g9bMz2irqxMwuQVZuu3DNFvgQpsQ+tRkvo/X6yOi/al78
ZU3ExSUopxJes1JwilX+l41O6nmSM5wwE7HhC6biuhOqoBizTUmy0eKN+W73davFDabQdYiBkhmK
R97FAwxMI4L22LPwmyEhGHQJW+txOOJlv//L3fTHJfuvl+i/nQUJl1ys2j66eRjl7NfWlkqplbd9
LhOmqiEEYaMPUEcwd5iCmE9dDVpNP4533lw05x4fJkw5yx/XZvwYnFbt4Cw+wbyRyaC//FO15ve+
16uXGeIvHFLnnVnrOi4rmsaqntMQ4yfr/bjQ/gAHweXeK1mwkM2P/RUu6aVXuw//88e7Dub860WG
j+dK4fpYBnyP43T8WdboKuaLlVORkFJTFtHSwGmtYToahgK88Mm74JYvjsaMDI/A9Di3IK2KM7zu
adiyXMTSlNuBU1vA6HH+sZasuRngNQw78aa7xWBIF8hRwQu/Nju46FQ3THDnIGfYhFeuys7rXHoI
4RYQUpZRq5sC5nD3WZH+lZvrL30YuNY8jnUQ1WYmFGWS/qIOZD3QFhpjUQk6Bo6wLA2m3smfyqEs
nibNtihbQR+y6InI4MmcQv71TVr8mDZ5N/G+edsAoo4H/+K3TFLnBs7R5Jijg+0vwq1r0epP58Pj
ggvc8Up4yvN+vSUYMC6e2/VT4mTMxh1ge+GQXdxnSdXvrmuAlwObMcJYEtcaptPe8zHb2wG3fElm
uCMs/rcsL4rjz1u8hbSdgCYiGZqQ836tb4nIMFqPSlkPttIT4zBa5EVWwIsd64BZ2F+hVa5DJn/+
RA7zqESmzBRQdr/a7PFewY16aedkMmN7EgVdE3THggKwec337QbAP5iab5m5o4jJgOOZx8Rtm+WM
IvfTMO1WmOSCWe4Z2jyAEZTvN5V5ycq2y2zIEPfLIDBdVPR/kcI4l+vh17etPMYpdZWi6tdQ0Yp8
4OAoTSA76vaWOAaG4mQ+pUKqqOmn6QjMEqjknj1yWm8Pmnuvw9LCp1G031IYJkSlIukJKRHapSHt
vGs6RdSrA1cQe9agOqKJzd3lHs5GLr1uJxo4O6BcCjOvoflez0jNbbZHOZ+9sH7TMA/7Kz/CX+bN
LrcENnAP9wL3lev4v24wa9FsHfCFQ+Jct70+7IvSeVEwubYre8RPmXitQMHpUSo+zAZAklGhI3TN
/Afs0n3St749tzVD+vVXWd2fBYqfb03B+kVQlyNM+dVitdUSzqAOHRJs9u7BQrM8ZHY0aCmZnHBs
K+em9boDeJp6nwEMEnlO9wXBLhqoljoNa7/oYxrAYLT7+hfr5SXv+fNlAeNz5SG3xX9K/doVn3mK
sWksR5h9cJ0g3zIPZmlBV4FJfbWct7TTp3WzDaoRnK17jYgrAPyFaykfNLH0pq4KKHCu2j4kpu/n
miuUn9I2XMQKnErvD6eODxtM/3UbT3PjoSGI3665s9yXircHDHfDJ5hQjBTIWv5w3bt1BXWEb8s5
B6d39z9/XB8Xw68fWEG+EIjWXWzV3r9FITAlT7F16zkZRhJNFrXF9VjoAYb6FL3BLVg3s1iecnjq
h3YCqjKV62tT5Rh66puDl1cgVjb3AAvOexelqcDN2Rx2XJl4pG2sNbUB7yFC0nl95cz7krswIGWg
yMUwtdyZQdiwamibUJSRgr7gSNNyKYNGF0+NHekB0+Kfbu17qMH4EhqTxGLCuyYC+k7u0IAD7Mfo
Ry7h5VlPzWNVIUPmFG1uQukmKOb+LS/uV/CKwEIldxnulkCAmOTUoL1at/0hdPdeymmvubqb5g0l
kT4/SabzOIUAEKcd8Catz8RJLmKBscaaB+nKcsy/9OWOjDmANnlRR1xOkaxrsVNFdp/P+NOiMT/U
SO4wzwiIl+Xgj/3wHJ1HankjmHo/zQ3ZF9K6d2K7Z3oOWVqZXW4qdOqBigQTHYCG/ZzdL+SYPTot
ubPDGPLe6HBaCwyb8eZmGvGnxZKGDmgGcaFRrvB4GtRHmekt2gDXDpu0u1xsRTIMC2z1JfZrgKeA
bXICoz3EOhlsgcp8A+cw6zEEg1IE7ExpiEavU0vKl8LM3+zmpfGkYKLlC3xc2OCDBDAnbWl1mAOA
MrCoKGrw5QvZ7ZwWZ6+kZwRzoF2RFyrUt5GVu0l/9il0yIwzALXWPuJseis9+AHrGa3tbqe+g04b
MNwwcB3Cl/lyyVVG70vZvvgS1IcUTISID2A0oAz6++KYV9oNfE+yIewq4+EusX2YeUApwHGbgtSJ
jr61fS0nGtSdezNT+0xzCe1oQi+6BClhAhDDLacPjNodgbaJN3Fq69AYN0pZ4YRAm3Yxz3AJ+0UK
HosPSxrLdxhkx0UPzhFM/N+R+QNb5MDrsobDJRW72ptUQHLwa3C/GjiIB0VZtjsDVhtlFzPxycas
K5ogJc7X1N1YCHpvAAPyMczyh3UVbSgc6gYYTXpfsw1+2iv4UBDa9rqaecwGUFC9fgCoYHkzCPwX
8911V4DTxPDWYzFKp+G9cMfT0ANjiRbkl55l73qWr8MKsAwZY8VEgzYvkBi68dBraExgJYXNMr1l
NWrlw+jvPThwRG0PUVfUKu4Vms96FMQiWsEWAMQOP7QSl7ozgF6hprg1iJzhgXrTFBihn9L0Nsc7
OC7LDSs2ESiPPoPMl0dzmo0hmVwZbGxAVyeoVv4479cRb19hzjtMcVvulzGmRXdbatkmhmN9gHvU
F+DIxmeveS2Fh27bFI3tQLQEhfoCJedNuKJCHyLsuQFnCITxviMiXXbblJ0V0NQjSfu4tGp9lKze
950Wr26xHBa2wbBKZ2O81Ex+NGcKO7pvcPzW8WQ2eSwQKp8cmH+XcGYOic343Qgm6IEN1OzblND7
3vA1NC0Vz2Zsdoh0aThl47BH+UAgdfSe2WUhwrpBntwCnrcub+QPml8AZCXckJaHdEDfoGeX/Fhh
pP6LoI+ty9c3XXCGITu9hco63pe5WACPKCt9Stnsvk7CBiu2sB0biy7JMm/ad0BCxFnRsa8bEmEy
lflzv+by5Iy6D5dM0q8ULKjADLy/LTeCHq3U38Pt17nzoSzaVA0PqEnMaLY1b6Yd6xMdti9dX7HH
bHIB3AYFI1ysmZIlvQFLiN/m3Jo7gpHj3VbnL0gTMNB+OXrwLf9QtV/eub273GNSQiB5L163y0Zd
ZxDxscnbr5KUsZhl/d1KSYLOFKcKdlFYENbqKGw1RNOY8Qfwi+Me5y7I9bjG3jKQQ5Wyb50AVLTI
xbPF1P41xfDgW7LDrGMFk7M58mAwcpzJNJxW6w4nUsdOaZH3cvdxxfL7BIy2EzeLA7KEjoTmVVhV
snnuHVM+DNUQDzDX300b82Lr+uQZIFIHDsIv2vcPk6eXw0oGLwIZS73BQ/UR+/z4SZjc286kN4UL
mJnkDbQNZLbBhov1vDl5l/hs0XsOb5IjT3Hp27rGZe2m3v2Gmb79DMsVtEZKbHJ51TxXPnsF8QbA
noKtgb/K5d53ZXXKtJqilqxtiGKePquUH1eDlQE11gY4qkW+IW0+1RKradHI7mFsW5j1ry5wAq1L
kxG7Gzz5VyCKmvYDuL069hF+ws5/LJ9bQh6v3/fNNgN9NfGoz8EosTQ1d27dmTsLGnaii9wNcrXh
5FeiPkmikil3xnvO+w5tqZ23y9NhvLeX74FZaI+0cN78zbFh3WkVg4vo39aXL9dHHYhejvsv34DH
ehNjfQB4fSt8mMV3fDfqtLzr6fbHl001NsZNwsLrC4D6kQBOeEsMZ9L1hOt9BVtq6EFHBBKPFWN2
c/3eiNv/56v/fCqaPlK17c5E7TJj2L2ECcP9sDrsvhudMkDoPB7KyqWo0NkBscAUVUCiR9couikZ
UoeuzWON6OC2Ev2T7NvxbLg5wSAPKL+mLjpIOzYL+ywDDVmDqWdhnQefM148KA0KUg/yYVJpBtAP
Gx46gj3pGtMuCmjrS74m+yY/m5Gcl7TvvpKKnqsN1CaQDJcDTasytjKlCQ6844WiBiegn+K5ktu7
nDA0Pm2NfOauRYkGZRKydDxsqN++uJcQYm7vmfsyaGMeXCG2W5haRogQyxWCxKW9pzz/fFaCv71v
EAmMzYTFgngOrnOfewcyYtufpQc8qRbZMZ+90MnX/gZ3TV3vJJBHQdENQ+SnQGxev1xfZpd/4w+9
OWZojkMqG+RzA6rdhuOR5VXxXaeDM6HHxwNfQ7xZNBnd2LKUiGmGzya3/l2vW8TdnnhKQcZqBPxF
I4shwwDkLeeFoyhYZWv2VK2uCdn2cyXS7rrcpzZbdy0IcWdEyW2MhGyM+OzxF0q8XUtMHXsqrzCW
4XSAKfbO922Zow4Z0mNb+pjjaBHiqj4aqyHIeYXrrDKPk+DlI5fIAPQyIodRA0cmt/CoXhrzwBb5
YmFGEMh2Gm7q1rHnYXrZrumDITWyXmfKnxxdYdUggCI1BGN41+Um1cUn4l9oZRPzEl32QFqq4eRv
ItH1JaXseXpMwdwJy9op47yx0DWrlYzo9ke2YnU/H6gZX1wQmO5Rwf50Wf/7PDnV3Qqz+khgZuv2
wl0JF6PQuVWJC2IKTakaLYVPzOXvcAjVexcC996bnafR5vkX0jk2cgf2uEFRjpZu1reikdHPv90z
GLxarXWYUa9FtGynt7a608ucHZ3anRGU+yV8fVAk7IABhqKEp3PWvPz8cadtWVxdjpmR2xQvmXKi
YfJmxJflGtd5B0sUU/yA2jUn12fUF1tcoPhy0ITaqB3RG4adC3hzfyG7caicqGmn8bFMm0fKJlib
wuHLMB9MlAIeWgd488KloPjSej8A+9vACq6B6RJlcZ/7QL07Y2zIlN/PwkHvdFGcB3eGjZ+eYC+O
9xCsbuEAwJsCQLrMfyhofaM+Ou14P9x0CKRXI+ibuo1FA3aL24el8JZHM2YH77I/lI5X/XHkaGOL
k/UcGXJv9O7YSvNw0wecGP62XRCXsORqEjG27u04+i7ok5BVLhvqjNZnYBd7B74iPmppIiuTrrfd
q1sv96ahzs6d2/KUVQcs6uDV4oHbsktLGd1X6ABLXWlfZlKa84CbMmASN4zN6nRfVHR8NPD/8udc
nSyifDnm+fn6Rbjl/U85QbJ5V+FdIlDHzSdyelcMTZa4E/omwOH4KJXAD3t+lcxQ2UI2seEmp5AI
zwAmUNT0s+xgevWDjHDrnb4M1im+mtSr9wIWn6Hshx81EId321KmMYgs2QHWfE+I6etzjYaWAFHN
6Xr+K05/5xYVqJG/Dhh0unUoSGDpWkdXeRlRnBPAgSeo6qr/KlmxgvbauXE5Njkk2tYehQukKV+A
a9sGnu4yLPKRKuTwgLgDPqXGisP16fXyvH6PbQSTloq7YV+nyyF1yBblW2UQdyzzm902HJNFfema
3WLbEc2mcxPixDgvGvf0z6eDHusHk9UP1mKY2KS2fv6/PYJ08SKaVt5c92Bn8tle5T1a4nHYeZE/
ZEyfRdbRMKtg8ip6lT91d84l+KqsyG7coZbBiuj0ZmuQ7GVtw85Nv4JXSZz7RaV9AhXDCygvu1AT
6b4spO3AYJ7dF6sN5jWa4o9H11fPP9fmuq9Uwpw5RWjlwMLzqh9XXbXEvN30LtdtlWRN2VW7zoXf
obrsZOvc+0EPVkZc2xSwqqppaGyTokGQUQ8OzmWWMwy4N28WRcW9M3J5bjojgaSrtoN26rPMnRn9
/2upk6KdvrvYKyDZIRU+wwmvm6i+Rfd4tuMu3MU4hqxur99DP7Z/rHgbmLXfL+Xaf21QfMLtNGao
DOlmh2oKja7CK2CSVdjCJQZwCsx+saZv74VfIWWYkYV0SJtBl3XYCTqseRS+fkdKbGHGbVDDQIfI
WInstk4BkvbW23Syf3wpUg154KKTI55wz1Ssn1edvN2GMrl0mClE3E8L1qqoMVWZ0KI8Vptd39uO
ttHPKxw540M72jGCUuNHCAX8IzLxsvH0m64Lcgvc5ydtgKQjFex0VlEM+xkWqjE8+YdkobLZZWjt
DnSfg8TbG1RUFgGShIX/iJVltycocd1KbqbQwggfDXW55EEGrWFX0ryI6lFtz6p2HuCnoAwsxprV
uxGXraua3fkINzUM0w4AFC1ID0vYCRx76efn1ksZBJTG2XdUeEFtcgQnVgK77OZt/LMeUWkHqzW8
tO/qVAzJms8i6CG43m4olviuB16r1R28o4n84s6fc4MR3dbP7zbW86SphmpXrWrbwXsd2yRMxsvd
T9GSwP5vvNa7LHgHARARLTamHCeUu30s2CWXzxZ9O9f0xi9Ve1ezsT1SyO5ol0OskEktd9Yp7wdR
+9gHLajAFubYbc9XNPfDT7mpj9WoxUs5YO5zg2kCHRk8qvLZnLtPSnT2DfJBCMLjeLJo9kNems7l
/SRy5FtjDotRlLh8o251X7Sxf1luyEjqiNbuEnW4HsfAa2eEbho35Hx5q+CnPv0s4cHsuG09QAr8
qrzfYGGCZQjFp4ZrniBFXWMLaTcwHYlxevgLTucnyYR4am2dIAxlR3egSOudYgqrqUwPuW+w3V2P
FrWbPQ1wHqgEX5+uUSfd/CaPNrj4NJX2jmxARAvjqfIRNeQ5HHgNuual5+t6QaRt+349gHbTLix7
FQssK9sj5E4T/9x+t6I2caWWx07CNLZp+jnerio0L+tD0c9eelPlOqqYxJB9sZhDyT11Rt3jFYPn
FeqgC+wCiHlk9eqeJrKCHZnNoTPMQzJeMlnBiD42m//7fHm2QYaEP5PhkYIEcVQpzvyUDod5MOR2
ofWPlEGHgxfKclyup+la8vt56aQaFMWsG9zg+qvgiIVkdPLTPTBo6/smRhUtatShyxf6dYR/xppl
9FgDBXcnVHFkaMl4YynKCWXVPqXaeQT5dEjolOa7auPOGyYkb/LVR+xB1HOTYm7H1mW4TNbeuI4l
r6nb3nlNWj/MF06xkoAWG6OrG7ftLPSOcnirfq/WNseGiEqbrspvfZ6WxzwzbpzBaDFcLsrrNbeA
BLXuZzSnWL/GKtqSxkk6/qY9JIuWef2jginOHszi5xYryo6gUHZcJSrO2YCPZVpwV1eAia+PWl9u
B3v53vURgaNiIM2WxjWF/tVX6/C4NGUNBkI/JzC/6y9qq8HCg/0HuVyDIoldi/qlgAlEgJjcxmvX
ofxrCkhp2WaOdvTWk5pshnu2pfZVZSk7jN48Qd38KAB6fxSYgjnUi1uELZYg0Nhrerh+Tq8Z0b1X
VyLJ++XlWmN1RHF/3YKuX2yFvzQ2HQy2hxhVSVA4Nm9JYEbOQ9tOSMGhlaM5iZEjEIs7fs39pQDl
t6yRxSBd8dFJsBuAxjgVxncONezA09aIO+m1AxSd9h1H0bkjcwXENBcw1MzRTEZceMSQUuUnUKl0
bGsblJdF3sEVsZMCchbaEH7mfNOc1/tpqT992LsWEHMJRIPS32Fgvg0BpIbSg0TidQFhtkIpum2A
vSZaln88yhgmzLsUtUXJlyNgulvcYTN6V8g8Nepy38qKfxVF4aO3zfmdTBvddYABnCi6ty20qNum
LscHiPAEePoldFeNdMKKixEcRgVKF2HV2ryBYD0ikPbn0J8u6r5UeVS47KjrwYurAVMFaicxixZB
75ShEkju3IGXJ9c+Z3aA89X0ikXuQ5akCrENQbqh+V70xaOf4ipPJVRWMDoh5rIxFPvcHSBwWqrA
Pl2R8i3efvKKbK+wRUfMQSKaZ9lXFJ3XYFR5ODfOB2mHJc5XYGIugoZjoRY6GVj2bntkbhX5vC7j
CtW7oC7qPMCoUMxrHz4oJJ9vBvSd6HxPW2BWlfGQWKGwHrhyhlSdJ1KBhN7iWZCm9d1CVh5KSKLY
vbM6YLbEGt5leYjtrNyxnEFwK9a479LPDu827qnFAAvczgmp4bE/+CDS5sVNC/c+pfIcVYHlyTrd
3VCT8siakKRzilzL55EY45VQ1EBsB7IvalO+PyGoVfidAO1AjLssThWa2wjE21WtkTeaeo/L9kNQ
BDacZCwaf2Cekh8mUexGY+QNTMKGFBUFBIFDWPh9zGC4PKUMmlQF8/WVJmXfNbFHFVx6XWMh8UNZ
KdGJ22TDjHBjCnB154flR73C1WVGdWQBDjqWw9vKc9StcMUHA+kTUe6hsLwWUNY32ocCQ0URq7bH
CWNzYcv9F+QJRTRvpon82ksW3bS7aabwo5rNi0SXBFULubWFRP0h9UO3bpy43fpjUclwdXsU4Ipv
SHrfU1MMyex8NAQ7Ei29k+srEyw1MOcNfg5p1xynl90KVbW3ueA4nGZBIac9DKqpX3sUFgI6qC8D
RJoEPhjfxAhouiggcrdbdkG8L/vNhfOLEN+X1aDSV4xAhfoiwsYPlDuHA0IDqb/NB7ik0jHpVr7j
mF3BB2HHDmTWMFcy2wFC+2pMt8uy8da4GOPaDrT2XxsA0lE5qgEHLl2SEIa4CRCERIl6j6z7B8xX
9+uiTYTy7El0zZuDXmJA4L9CiNMsv29VvkQMpIYkW6vXtJm+sWJeIyLNB2Yf4SV0oU9Lke58wmPd
TLDIaZoaHBb0lrLia7mkQPqsGyp1OPSYtQC9j8znucy/oab1tOafl3tlwobop4QElVN9wZKZRgU8
tAMyF0kHuXZj4+9ZLVEaMj3sq9YPW3SfY2arkKgRdTm/WwKAU72QZ4REaavO2rfObvMLVPCWMuYS
C5rXrElplwgsHfcZsN4pgFNZLIbuK/X8w7h5Nda3/q0cYGHEqgEYenUAy6p8WtsOPAr1tU/HKtCU
PjQu+rnZ/DssrWQnM2ieqO0vQlSXCBS+gbr+SleERH7p7NIq7srUP2esffKGIkAwlIVF3W5RisSF
6fRJECAg0gwb1QqrkrC4lvfz5qUf3BoVDfZOSj/JbLugFbq48co83Tt8Oyi3/fCznoF5iEqfztzx
kk/IyMvTA/e7PuF184j8vY3HOkXwtSI9X6Dk7HB4UPAEkTR2XTfCBjUmQAd8x+2dgeM6IkMfpwBC
shfWEqq7XOoDE+7Xw8izjwUtJciD0eJG+sLiYBwa1If8jdCY9RdpBQWqUKYfABXYiJgOSodovs/c
yMho+mW0XhHAHCwGZwR7FwppOWmzMG+rvbvIE4eKE5mi/Aq+eXXM2/bD0EPu1Es4lRV8vdsfEx8q
lA26FVGLRKGMg+hdpHWsRnh0cY64ycxmP1Po4ZOzczJUwKAWuUhQiz0ivRd6nGuHJTxrDlNb9bFB
xSjYBqLCEf0wKCRhgG0k5V3eeTBecbAwFdW8QyMNqnPQJQOF/jbY6FYRyM7JtjTR1pjHRWAX7Vye
VLQSocaeDKx7yV0It+vzdXRzWzSQ59/nokxxdQKT0fT9XTYUJjTQkaKOVuGA9tbANhfCZbm4QZOL
IpnRpBk7aI1FgACL/FLdscH9nbrQu6ZJ4MhMBW4donFk+ufGOAdtaizvIHWFSDdvQQ9E1c/sK6l/
CL98b2nRfl3yTF+S5qBeq/XYZusam3ImobDIN8pcvKDXZ4LuCTovTgegKbB75NCOeyXj1CMv2EjW
aGCzE5ARGcxg9p3uyIMdUIDBeBBFoa1YwGX1vxYLJ1GfLbEmqAzLvo9kX77bfOwjtyoggNOOJWPu
vtesDXkKnw+sh9ECL/2IQoj10Lejt5UEws5lkinUJFG6tMOQ5LxFqXPG+0Bkd9uRvgmBUgksh6WV
ymCBzMrmuwchEoM9kFM24GckxOplKl6Hpo5zn29hZuTXoeQmGJw0UcgiN0jiKGEzgtJHBfXN+RTb
GPsLgJVd61U7ACXDnviQYqfuPkO3Z+iq26K29JTXnMSQAdDQoETSy3Tc44I5bDNMS4rB3FDR+/EI
70DYQe+7laob+GOcva527tZlTDZsgZCNzT10tgPe/RTmW8p3ZtZxSXK927rlc0JL+zz7JwfDGAck
jXlUkZSFqVue0L72UE4qQqjLEowxAEqvOsyzre9lhhLylvlnhbdO5yrbD/UcEsf6AVsg2TVrg1xd
dKdx1NsuF8tetpWK6nw9dv343mCBTAXyTUfWqIwozAxkDT/C5a2L/H5eEGY/uH7VxIP0bvQ05bux
G04WRcV4QdNVgOMe6gWTrtu0pBEsRH+UHNw4AkWnGIKy9aaTFbBzUfQdFdExGQYPOMdJ7UzZ9YGj
6vXQUNSZMlrutr68X7haA+p2sNoevH2mZsga9JuunRlSPdS5rUaVlc/oxHMaWG8a9Wo2HIhiKL+1
BvoEQ4NhRdrII5rv1h5D6Kax4ab6h+bSKLOt2Y1KPRSNSRlVTdbg/Mo1niz7YTnPdwoeiaqsETyb
4pOm7L4ilCSORr06LxH4uWOKFIehW6Wnb4tCOOCuuFSJG5uNuuheRMg3oHTrL2i02Hr04BQEDYW4
gE1eeVE5DVh0uxUbLC1C0m9sb7EDJk2DXWXw2Fe3zQ/Y1dN9X2w7USH075AKx+vSPaNb+qQ3xULg
UNuAZghtJoPtFDY1vgMH55FkYYVKHayjfmRd9eFzp0ZQi5DCh1N9syJRmkvtBulWpTs5NzuDrB8W
N/S1s7QNC1Wcsok6oZrlEC2zaYOVVm3idcsU/i+Ozms5UiQLw09EBDaBW6AoL2/nhpDUEh4y8fD0
+9Ve7Mb2bI+6pYLMc37r+6+bNJan5gWE7m1dtqsRD+nA3J84j2RS7IVgm7ZXkxvUpsc8Sb88j/NB
L/tzsQLsuaO+9zpQ/3q51MT4haVnvna+TGFXC0ZMk6MXLWoVVClPUYs+2TlpY/1havVLmq9hOZTa
0SF1rczemekRTO1k41zsm/bNzu3q0WjaAN2pm7ybU9Pt6WGJAKll0NsDsrA6/1zFRGq6EP6p1ZbH
1GH1EBNXStJnEShU63Hl6Lj1dgNrV5R0UxtNSxs15fK1Gkac+xZJivnWB4Wt4BFHftkkZTggDg6H
bGyikU2jmGc/4Io8MJQyvur9U1UlZy2tPyt5rw/DJx4hLxrXbWA9oAG+ckwAFpZR6zbWtJy3+95o
h7hy8xN2vylMb6XttTswYHQeNAXt7D5htJEtWlB5ngMK3vIdfJ46mP23t5nTru3b6nxV7Yru06D4
t3aRD0La3kgy60QYZOioIt0LN7mFN2acn25B+F//AqAiQqq9vaMmnE8TxjYsYYMiwu+WwNc/dIsC
62Fa7uValzcDuMNPr2K9EDYPyOTtspxrJLfSaJTZi8kle7tuQEydp4ZH6aBmHkhg0Q/RlnZM8JM4
FE771GX2DIYk1lC0GjXTT4vpTOE2ZvWBOzROzSZq9fW+aMpYc+b2uojpshiJfu+0zHUsJ+FqmCA4
m9mEyUjULsAXDLB0p0OGVSMkqMsMm4F8A62crlYNTj9178aa8KChYpLZmUIOEOZ1tqDMNbTLy9vc
uFwIMEbboGGiytJd1w/vgy0ip/e+c9P/rFPkJG7hHxOE8GFW+R107nxwulyGfm461MpXQTNZ3+Pm
n8ttSEBOV7ZNjZaa+gN0zbpaPdE0tBNFDUYnRgFjb3GaXp1BXR3/XusSeRpM+89RLyVT66EzbMEN
KND3JeBAo1hjZTr9cVZbHqr6lHt65KYeOiaTAhy7m2OtWNzAano9NrT0MjbjP3tCkJN/lW3eBhxB
9KFJ4432uNheaqInhjooEjVAKRY1auaF67DpuXE9bUfAxhA1R2ct5ygp4LEUrx4TxkYhBwb4oPM3
VF7Z10K6aTyacxcoOX7j7DR3G+K+XFkIwGxvCwfd+SN+0gqcaVkDTFBudPtHSJkPvv5LhPN0TM10
iAyxCBbG6sD9tlwcK/2GTwlE0pqXzP7pRcsLcPt65pqOfGaGxTBrkZS3hVtG3ZfeFxySfn1TElkP
tTeiSEBQAvcyfSZpl53ngcLxYclgiHQeAQQcoHtFOPVKfC4Vv7GvESyozzVf/Z1z6YbKjBOiqkIS
7sM20f4mGJSQ/g/OUL3oTtNcfugLfFbH2EmR93Zflva/nOjIWKeYr1RZdksvrsndrH+JjRaBJ1dO
1mQOh7V+Rc9QhAiQvjXH/S+fjTcnqelv1KVze893jV5okdcsANLz3sj0NZz587mK0kN2g54zk3Pe
Xvw60keG3pxy7426tp2b5vXemlc4hNnkdW2e1mLtdn6jRWyInPqqv/SD4nfny4/hMGnOaZZGPupm
5r5PhKQqLEAzwoEfvl6RWpot0POcgC3jupyHWLd0LaaJGyBGtsfc+BgnSipMGjP2ympKxPRcyJv2
X9tPKvDVwsl3+68ucVDW68WwQz/GR1YtgZPj9BGzxqMn5WGa6xq5i+EgPYRDkMDajph+EYzrgTA2
i5XG5WFy0bTI7uAM83yw0LTcJirKJ8SFmYzDCmjDHRsL+kNEAppQ+SvA07a8g8aD65jHXucyp0iX
mbNZY7MXcwyoV84pc6xRd3EzF8BCxhDYRuYFyErgHwDYTet5XCWs3KHOvTcUhDQ36WDKd8ON0a+R
TTLgDKfN7/gShd3FiXHtLCtqbod3U1joKBLSQnKlr5TIJNwGdIo4VT1E/U0u2Wlcv63lGIio/2vH
We3srsNQXmxxT0ANap/kotfyqzFaN8jgewIjQWBrIfDSNeDY45wZ961n+3tVkC3JihlK3jZ91ve6
s5UHrXKfdFNuaI63vSWN28jGBWrrilc6+2cZqtsNmXodm6cNnDgGhSNmrJaU7lVvuOfvrKTMIrSW
r47uRFO9+k/oGlh45uK42mg5y5Z0+jU3zKBr9YHRhpnCw+31KKx1P++6ymIrtrIpbur2r1CLBTCz
uEg8/5O2iquEH5DqNIvn02J8qpnBMGm5YYXIG80pnqbmpRgOClb8aauSN1+HUU0y1ICjGzllApon
piI0rLHdEfnlBrcNMLKN6mps+itc6LQ3uwHVVmrvl2oyo2KAaJ7KMIdHZABcSO9vWoYKgbRLbLsF
iiusx3Q/t8saKW0Ue0E6MYR0uZqHwiCzJ9P8B7/if2iE7OLMKC/oO+F2ChmJbWQy7g5LwxRrkj2z
OtpzJ3u5q23zQevke5cKztHFLKO2Lf6rk+wV1Z13LLbqIJPkpy/uJrTlwZIRicGO0QSIy/KJx66q
xnNl1lmAke618b0/f/ZDf/G8oK7orh1aKs25O2zLvKx1PVwm7igvLZwQaMUPpO/+pw1DmJXps0Ze
8MXMwF3H3HxMJ8Bg21ivmrfasdYhnUqm8cgT2u8Ikq0OrKrubm52VarcveRc3DmZ+W15+uc49yil
9awOy2a5ZHo57k18dFOXUWc2JqgauWCkeuz67Wkzh6BXfX8wLcFOsg7QY5nzJOcWE1TCgD9bNsBg
O8FItNbE1LhYO8eruDtBi32VHORSumcdiedWyX3bjR/Yv4MxnYudEvi+HXOH+HkJVm7Tw4pvpKxc
Y5/pqg0ct++ff91N754hVl592SWXtCav39WMg+kOsIj53Yiw66wM57Xv0E32jN9R7V38noTKEmvJ
qWdxdGo/j5DhnovOKY8jvNHNmCMp6jPFzpjHZM8qFCFWaANzdkGddKMifo4DM4UsbreCDtPZ25U5
WbltCXJu9dbfNjpe6KUIYiSDflGqJShl+kBP3xJrNr9yffoGSs2MK1v0O91xy/3iPs6pnYELa+Up
58LldNDiEk9K7GSfJTpzzW+eTR/tDz7/6tCP3mPbmJHtsMhJn6CaoZjf9UqyEA3NP0Pl6IySzUQU
nR2YDtm7sBaNrnZo+Lvss1ljZkXkc6Th4jGZyqck7zXkER33/TCIyyzFYfG44IvBreEXDaRIZXfc
EjJLM6C6zUWKJBGxtRUg/Vp5d7ARsb7y3lseYlfXrMpLVddxUfoW6rR+Dtse5wer/VefMtwjjhia
qT023niwVbJjTmyiuXXGEEkKeGUh173ywcJHLZVg0nOUzaP/0EoCCPBScJQ7B3sFIhOV1wAzrOQi
Z86zppu7IimtR8aGMwQyQeOd897W7oYszHutTFS1lKWzSQDxLuM4ndLR+Jjq+rUSXI7kI4Wd8NKw
aJd0p/f8dVqHZC87n34zNabhVs/3mDqcc4WpIFJSrZHnoMb04O9ivcNytmXFeJQ88oE9OF9bkfRn
hztRudrKcG08IKMCLqWl7lCP4le3zCff5xMqZxghDCO51p8rGdCdnN1X7vwjkOEj5bTOahrRwvLR
dG5u7TecYsFQafNOWN5+3eiis52nwW2WsNKXlj4rNgeXIHGGSJbkvtHQT0jY2KxjZYUVStI8EH22
vVadQrmS+uDF2RZ1ej1gRDXZ/8VN6+QLpJTrwyiH5LxsyX3pm7Hh9gJUoDHPWSset3EO0SbMe/aE
PPZXP1Rm1WBOoNDXQueKduOdCWp68F1kA5LDtTQQwpOytL0MSV3fTpa3ebL8vd0jFRgtPWrT2dnJ
xDjoM1p6Xxse0uKnrFjJxHQoZHbMaEB6RYR+lQ44viraHa5Uk7KZtT2SBYtOTXDstB0PqsIO/bwN
Ii6LlpVrak5A1eYD04kHQzk92YC52Du3+T0X5mXzPabbJpHnqb62i5VeCrveS52AG8q5kPDr3yXS
rahgfOdmtN54lDJ8zunbXMBt59YSNZksj3OnT7uCrzH/phUcX1pm/sGVDKmlP2fQDqMeqMdSEhid
d/q98ng5nWnLz5X/2OvqGSM021LHOdKXdx6sLjhQup4bzX9eu968QxpzdEFN80H/Y4S4rhLKzMsN
OzLZbAN7TQ2cHt1wmqTACELGqG/CofmuEY5eaRyWzAHKMTLx4nnJa0rxBKmUy0cJwhzz0MPQD3qk
6e1hbefHZDBUKLmJx07TwhErcZse9Xzuz7gNHxsHzMQt9e3YZAhj+8L9bBkxrUl7XOj4sxkI4ro1
kn1a8G7b/YbwJOPNyWSEZFOFWKL+GAv8qHf8F+rOoYCE/+YRucvXGiNLUx+J2QAKDlZcWugi1k0d
x94towUJLMjvEoqlulRaA8PUMGoPpafFGpL4LsWGZbdPZIYKpAzSZXDTIpb0/IzNJ7QjMRYeIDZT
4lo7jGgmBlXhb0DFo7sA+yESRigXZu307YlJY04ADrWkeudx/q+fPmEE7K9tfLA6u0Y545hnaX65
pbHGmJjgnlznAphINKRt/rjCUgFszb8JnQNaFBaEJtWfPUMeEMKwQLmiDHRuyGnxY390PgzTDoau
VselbP/J0n5uQPDOmuPFg1s9kq3RP/Tj1UbOFcFZP9YdgOHPvHbrpVpE5AWyXrowS/oqzC26HpY8
e+gW4cbDlLYn1z7Nk0/rHKo1YTt8qfxpgTiFx4GkXoppuE1G8AjS4afbf4m+tR60mb1sI8Fknip2
Jice3ZoJXxo7kkO+yTbZF3nND09TdrxkeVh3bPREd5Vx2k33eCx57BieN/jtdO3fERM8iJoCFcdB
ZqJYH082BWQhjUNIwSfMgPmsHfGPvrfr3Sjb5KEmqTKkWuQrMSsE1vl/bSIeMe1wAC14h9i4qTEn
lTB0m+0FKjU95X69X7U8mlG2oBn9zgVV5FUz8hjDMpCQrmNO8KoXVX7dzFE3Fb0l9zfWKR2qH5zu
R+rgmYjqcUdPMDtq3tPVl/HIzdK6VMq99NNgHQljoF1gkkAffRZjWrsrRIvjzWvMkETkkIfZ2VfD
8IBuKaLzPOZvSR2GN+cHZvZ4NZbfFLlHZGW5fg74AYEXFcJGwlkeimQYEaT7+POwY+MdP7u2Ze2E
lOAq9qcUgwp92ZYgs/We0SANLVszotV09yOlgrEtFVqMsp1oEqL0u0rjqgcbRm/53ebQIv4gV6Lu
8O75Q/ZkW/V2pBoQnp9O0HDlggsnK78nViKyc+jvSXvWS7146bUvDelxUDb4bWY3i73FtYjDrtiF
2jkJ9XEUCMv4A+pV536sxrtyWyE2oHPDRtezo2OOXEOLOnEq4kSI8mJaiIWon7v8eaPQmJ4V6Itt
gGX0/XOT1hpFgK4ZGrr2BJSVxZY+vlol0z1uqavdV9q9+AdomsWE3rO4zgcIE7ie5qjZ0HcZ3ISi
IC5YLL/90IonazN5iO4671rkI1DZ0fLksw9IsbdNnkIEhY61YJwj3jBgOPgl1SBMbjIKt2Zxq3Iu
09o4Zb34oNcLlrmedu5qT2zqTMnYwdLSuzoaTJ1eECjmFDdPdDODiLlfmr62pzTRz2PnPvvl2ka2
HL6SyjihPKNmSuuG3VS8mF7hoBWy+CZ8NywZk166Nb9uRX3XbXhYekL+be7JI9Hn2qkeUcHzgP+1
1tgTVl691l7m7MnE+M9EoBFpxobPvd7iZCLr0ldfrgk51xYUpaS6NwHlwHVnc/PBbFeyx0/9rpDa
5UZ8mxb6E1C8e+lCULiCROAe6NtaIfXs4g1ijBVom+YLGPvdqIk3EJoqhkBnbjde3flXoigVFL97
WZcGI1v9ftTTuzQ9OOuAT8/Qowp6J8AZhrih0hCI2WuQlRXfEEKxjZ2IBYNvwYqz1aQwFtT2iGmX
jcTfup3jDm/QinlcSnb9tYtESvpA1YMBDcOeU+TZSmNPpIfBXl7ZqaK1SmaMgzYnlmP8DaV7gUW7
s7r11TErfW+0kCZYBHniK8w39FHvEt7C0EeXbWO6sDMC5ruB/d+xLf3QAxxPKgXtsCX9a4v+TGrF
l5jWu6p1LyuO6EBA2EmPUyd3XqzCOblj+mUgJ6KGh9NQk8Nu3qp7v5T7oWByoXUTcwDooSgqZJwK
3ERv1R4fIolropA7f2cb59Fu5V6Z48Wyrfe8Mq5+ydG8XqSSD9s4rceusw/2dgtpzPqbhvZBVmO6
oyf+LhvHalfZDESVe3FKDFQL4OSoaehyV0Sjhpn916NvVkSrIKlnx4cJulJgR7yP3ezJ+ECn25Ew
7licSctCnpMHVDhtCHvzBbzYb58ItoA8bR5R6j8OhfFf8VbQ+AP7sT26uftaimXdL1IdyG+oT/pG
hAv5gUvk6sVJmtp+kv6+xNeFRRY3rpl6X9tgEjqWGSVgnslf0Xs23e1x9Yu/iWyIXQ9EnGf6zsdX
LxC0Zpr3YBbuFhUedG0iMszVJXC5pldR073dfMuKKJwAzIE3QNkvpV1ZQd7bZCqU6/toLJcBX89o
OVSiuiZSCy7wKQdva3MAva08EhYQcQbyei7FkT7oESZm2Lkai6Vd9wd6EP4QiNgRY7YWIladQqW/
KRzJmdWdtQaLJ2I4hqcifRMqBVHuR0SJ00+/Ploe6n/o7BEeuNQF8EkjdkVWAtwQZlESajy2mRuL
OrqNrXhgX8nq3oLuzTKXe9807pvBNIP+VlUnFVZZ/ybmIW8sAHZ6/REL34a+Kb6xlUp0pRxIsTU0
s3+5h3MowxoMPsezINlE9d7/zGwv3W8GCri25/EfH2c7QZMyEuWznkxQxwHBV+Jt+14OH0UFPJuP
5YdTd396+uBSbQVLUqahKWNyZ6PKRrvkl+Kx76fXcjHenRxx7dxVrG/5WSGW0PLkw3PT38ZRTsyr
d8LjeR5dBImd/9omeXXIQF0s3bkR9YkP3oZq1rzXzfmnyfEOA2PWSntvF65DPQH+vrX/Yd9A9W78
vwETFy0/Gssrsp0isTnP3fPEpYxe17jt2qWLzqV7X7efLPeiwr4NDJ4cYEpRfHANezqAvjt01ulr
Y4tlE0suqnP/dYQgRLa+nGdH5HGXFT+Np/8CXP1X+NURtjjbNTPqBrlckzhv7b82RXkO/Q6dmjxx
90pUvVIBMyIB6pq93TrXGr/p4JgnDuSgFKIP2c8hiDF+aSkUiW+yJ7u7YiUkEbbNvi3PW4nLdgDa
t7t038+fZd6g0dzSvYfgPkzXIe7gh6PbR2Ap8zU1p9ex6L/sOv1BhxRPRXeftpl/EyMfhA9mIK2/
ZEjBAVPr6C3J8+0pLZR4mNY/AhqQiQ3+dWMWXiczUAt7oJqG90XDud4xcwAvcetxSBKzya9KgHlV
7XD4PooUnI1QoDIQvnpzi+wB7wAyGmzHDVKfV7sbzcAFfXZFsQDL4npvGLGQyayhj2sFEil/UR7i
StiKkQPEC6gtAk0QoAckrdJ/U2MQBhsO5nJqIg0FDSA4Yjwje80NunkY3Z+mfBa7pc7Xo5n9Aqa8
bUL86xt+rwmchkk3TJBnwqMQl7BeRrf4RVj7X2MC5SwLLrKx/Ldxs4V65t+3OXlwQuFLzSeBcWoI
0inL7vni994s9qaWVOFMhKFpGXwHaR7l1U67GTgnQBPVrIFj97+qoBx9zBvEGY+5yw4w++l/hNS+
2o+2rydPevft4jPdbzmBPbbtH4tq6SOR1/WlzjDzqynDXC9M87biBMx+wCBG8rdBIsdSE0M02/VF
MaTI9wnBZtQXSBMSMgXgcBET9rY49itn5aRdu7V0gm0zILPNO3IIWugG530cINR9WklYK8fDiP2K
h649l7AQh+pBOBjPEzlDcjWfUGvBLA0HsoDhy1oA0el3zoJagIonLdPsOO3dtT1U1moEEDc0PByn
Odk1MuV7ahaCQvwxqEmIiWb00Yte/lOKhdhUrcbx68Su+YSQwDkb2XjnzvqV/0PB3/UdEpRUgwbW
7xMazGRRrwzSdONsZXYeRE+ggOATrj9I0AEa678Nr7MJ0psAC1AHqHE8tw7r1czrs6f36M6DHTzk
ehHVA/czNdJOwOBtR5UvfmWiPxta9dVyWMOPGc8zNqnAEtTeJG37paT94TcH2RFzlo9zHRXO8h9J
J4T+DGhD1gTNDQFR17W+YX9lwpi71d3Z2VzyJOCRcv3DdedD769xlSKKYfM8GKksHu1i+ioa7MW0
NfxS5vvcFpYN62odu1ofwMMnZFxIsQO93ptz0j5ozo9rVD/eYF3JWY/0mjnJKBH+Gua2RxfqnuYn
9u3rTELjgQcyi2otKfdJWu/bhC3AoNmRfQu4S8LJudN4qk1dHvCK5Tu076/GTLpDb4mjNY03LPq0
Aso01LqNo7LvfPS9JW7vnWsasYQz29LmbOCg4phOTsq/gGn6raQt1KzvO4u/fN33Hotw/8UDiJ+i
iglr+3GcbgUrY3kdzPLYSrB2JQ9zCQzri+mfarmNShYwGDqMf9PJXY0r4Dj865pDgnYt9iF/CwYb
N3C6VS+VWcTIi17rib2jnCb80hpXQz34YYbpGVLHTY+Wmb+v+pGoWHDaTHeCm+cmoFUR+kar9KBQ
bK9ej6JVQx5JuByth8ZytTn+UaMtX3mWXgwQktLyQq1H5KNYCYPMypNQmJUbmVQsqexU23O6lyMu
l9WSt0+60SOhi/Pajw0f0urC6mHqdUYRSGvRQ7xRd46HMBfUQJ7K+Vqv7bsuNP2ExPaO0B3i3xz5
LPqiPc46KlWwKMxG61vmQpwiQJ13Y253UaInNaKFlOSypUQ3hq4ajerZTx3/kDvtMWvzJMKwm0Tt
mH/mOipmK9UyWFzncR2gZZJWniqlHjZ5A9X5usHg2AfynFJIAwR8eamdnbJCaaXeRvUlGueeqOoq
HntJeZrXn2xiGtCH5Rd7G4iSskxrt7r1PQiTxoyio1UD7ogkuvDDSIAASxj0wNbvstlewo1kEzjT
HxQCe8/r5J7FGLVhjZOpEVNs9x0vMh5N/BdZ4JtbwcmrvWKJ40RLszmkYGHZuf432ZfA9KU6WwpP
ppOkQNiNsa/TiqDN5I7tsYgTt144ZNugMm8GlTbZkzt2hpseAsNfPs2ixZV1yoZRRSvPJcY7iuAs
IwvrfPiqjOlXb5os5tBjvVzXl6Irdyg0vjxALT4hrnlbPRqJfdo6/doNzJ9+W1Jsuw7M6RZ/Kaw5
+gaoddPSLhJCYxIkTRg4jS28ExzF/W3OEEUkU4lrtTSDVROftMsCyrg6UvfibGOPQeDn30tCjFBQ
qEfNoajeKp/dZWL7AUrdoY94MOVEoohQ/3Xb8DQTXgh/t6A83NbdtOp8v9ZVeCz41lhIBCTgA8Zw
tWj64mgkL6jTD1Odt6/0gFe7fNq2Kzfp++yNUzyJOcdKU52dGbPGyotNAda+LT3SWUymFK4XJE62
vd/mdgw9jS+eleV91SKwSyqOH0SCi8St4jn2eloNKw1T+bpqdYnUy7/kLirJxYs7rTEuq5d9ah2K
Vlvn28ES1wLOMHXzanl1/cax+uz2nRWsfJSLQ1HfJvcZKwnsG+Mi/1pJqt/mFwCb+W5JUIS6i3Vn
9elucHNkC641RMVWoxtkAEpqDx1+wiMCyNopNz0X/ie5ZuyvPvnfy8qfUK3jm+7Bq5FyWUZ2CtfT
P5QuuW1uBqcJeBf3XXJzYvD2kDl4WvI0CZ2MnJ1tpaLIIwwW4dNluYVjTg7c5ZyJJ68ZiHisFFNx
0r448ygRnqcxaDQ/Ct/ygsmYj774wV+EnZ10psjN/TdA8ZtfdEaR1uEeUXZ2WCYPwKHqH80co4fn
b9/GTaKsVOfzPPVluOXEmcH6k8hiZ5c2NR7UG0d5xdSVG5xuj6C97f3iGkx34EgGF1QCtsCJLPR9
vvLiFfmrQTCUms/eimrbHDosqIySjS1Oyfjda/58WQ1PQgf/MfpA3FsN2VFSHAnUX0CmMAqNZvnW
Zeal8jQg35tDTu9Oa/ZCaF16h36a9wYf75JhSkDcjuZJNQahFPxy6DdcXhMvaKom8zq1HkFwOaYi
nC9sjlQYdKV5JMIpThu8pMQ63HHE+kfpuTlISoVPhpkpECVA7pS3I/qZkrXFc1/6OnODzmtgJsur
KTZ4AC3dNb5ZkGjQE97BEUbs+F8vvWWXFOLV09BUVMhm+cNXnj2HNBzClLS9oF0xIbvQtw0myeou
R/AWMQXUCDlYgJ1W//GQOA2L9jXpqCq9uVMRVkeGW+OL7CgViNa8igZTtGxuZgr48azSmIATeYRX
6EuHmby4cUjVm6i2mr2aF0Ou4EALcAZCOO6j7ZIqUYTSaV1wk/PU9Mhs2w0lfaq+tZqUHMLNf8gj
/QcmjSjKskNvSPRwIyDztJL/4W/6g8QGn+vth2EojnRK22z3X6khWEW61ZJSOIOGowAw27pnuDqN
9chZSddygCpmm/J/1ZIYjHTJt2f5/ANc2/ZIhSIA9JWzqb6HAI4GSQAyQZN36BrYJ6AjUw9n3cYP
re+Yb2jR7eMkGUO5mQKfaJOE80IOlm6kz2KlFMq6+XE6r9ewkwLpJG6CVIeY0EARuWSUehpi34f4
TdjIyXHrsc+CrW67TSGgz3fWLMTB7YdrkpTOLteZiUs1PAlNMVKsnMGz/UDwUFio7Nfzinfpx84y
k1sRuC4xUOW/Tm+fi2yogAqq32Lul4DqxDsCu/HrOycez73fmg9j238NQBxr818JE7Us5W5oh7tp
ml6W1d7jJ7gwOzw06fxRog0dRx0sUNx7k3lczdvEqtxrOqFkV/nzzYzTVizLWoVDjgZlBJ4y9Jrx
Q1gYdmqt/lwWAzTD9X5MTUUo6XZrnp5ogTtqqoqzkhhxfUPPgmvO6LRLZg5LOHvGszF9q5lXLM/2
sLEfZa89ligETVBou32l6fiIKJI50j02a2udoKKjOU/bKO8IQa/q5jQYiIBYpLV6Y8MilS+jfjmu
akqJAGJZjhfCSGoNU6B/b3v6ydH9f8aio9ff3rUb9UHjyXZ0BvcOOHyfjIAEhmIGcCvACCRP+0Eb
+eN8ErF0VVcHrHuMBWOtSLrefg0VLyOsBJQcuxv0l7k0x9pN1X5NZcUGjUnRKJjbHDoibsvC3G99
1BhVd/DcnWv51NNlhhEtpf3tW/2ju/bEsMIP8mIp+USW/WqTd9KC3PGIMylZLfpCRF0gWnbEYxNv
SzYemMjWaOhDrxtvKqKjW7bVMUnAbbalnyLdHtyw3vDjbObJc72duAUuezZZLsV00RLnao3mQu7p
s1WO/qW1/Wc1Mm/REvJs1OJiToy/pcFHPxkN4aSd+blQLkbS8BCnS9oD1qcKuclScrOuj5UOauX6
5Bt6ZKTYdbmvfcOPfNsJnAKls2y3O7eSJ7fRXhNbXQdvQvaCnQfYMWjGVttzdXCeKyCWTvBR0ZP4
WNK56kwi3Rmpdtt7f8d0uqR6N59HfSEBygdV+/GBqiKCSNPd1MWOLS4iJXlWSgS2+gInZKzZR+OY
OAw2E1/TqmKZbL8j0cOQX0MT8R+EHX31UsOkc9XVY2w6ObNBZsSulSueOHONEgku4mNXvMHZiz9j
8bQXqJ7pQAHBL5DCVwecf3XdfAdx+IOU6K9UpGnWrb93+t+mHd96sZa7te+eyOrBGCzlPiGpqFFX
0qYeOJtYdRx28XE+jKo75wNDs0ynEHPYS9Oj8Fm/mU7nc7URrbPC0uBugAeBJSX1M0Gwb1yyCU9A
5Ti//SZQmdTF+j+SzmvJUSQNo09EBJCZmFt5qWTKdpkboizeQ2Kefg+zNxuzM91dagml+cz5Sfw5
2GqEbRywU5xvzedodCMwcOG8a5jmsfcM0uaYpQi07TfHSXMzLAa02wCUSLN3hE1gifyLaIhQZDnB
hGpB9/XtOQjsdKU/goh1kpZ2dfGyMVllLq1CszSjXQ5rx3Z4eZ311kccUqkEM4Rmma9tnmxN9TFk
kXcoxRwJjFxhrgF9DLNjVy/DaoYiuhpxfTbm2th5FcExLxk2NuEDejAec/TkqxOAGuKHC/OF9p/e
O8UOoQaHDy4A1vkXo24J9HtxvLIUAeqBbFCRtuest8vdkMlTVzg74shbCEYmXtJKGI25C3M8j8zW
x9xinS/mfj4PYXvqMQcvaYWVy8l0bcbwW80O2Iqa6AbTgCnL8NJzPuBu89qOetikbQIonJo4CMAY
+3FOjvVk75MInbrkXr8ODTlt2o3QIcdJI/xQhHKGHJ+PCscm5SXqlqA4dRFswjnL9rLiCSmCN+pJ
aIB8WfZDZ++zJqKBlacTYgWbXhzQ+dTWIUfk3kEXo0pIIt6A41AP7WPVTEfPMaCxpO0+mmDh0O/x
rYFI2+hcjMh/9bmvQUEuCH938rnElZ9TopiOQWcrbgb6C2Rzlpij20K/SWYkn2iqXrlg75wuftE+
XW30lH1KYYbxKfbRxrul/8RvT2KWuT5XEV46ITLSAb3fUBDLAlZZvgV6Him2KVfvY/spGovqIBPr
JfNslCAHHNRYOJfYqEpYcI7Y+X62SR3SlJ0WfK35AsQ9eEOrJQHdJMfWQuDUJrY5WiXBUd4hYln0
6FICELNu1jJNFmqW/gzUdPC67jWpqa8jDnNaC4Jz2ft0zyTVucTeB03OScNFrfFTUgMj+B8yTPlz
UgjUKKvjoGwf/DZr95rSO1TmN5EN+tKq73zguEwvOyGA62b2w4ilSWrWfSpqUR94M7ZZLHdZyXeB
sOa4a6wQDhifPzexR9MiU5TPxX4Kxs8km1xuH+9WyEOr5uGD4MVliirQqnN770r7RYa4BFSDfno7
QC+gFFY2KAadD3Ss8CAH6Qo3NMm2xeRtPMIUO/yKl1ZOH26IsFHZ3WObWTjEdqRWXmgS0suzfcBs
v3XEPCJw6zJcBXHymvB6VkwQC1bgIx41SiYBVd6EyL0GTg3vFof1bu7cc22fC1IXWyZ3S7yxxdAt
ZgLOHPXa6L4fylvuGxdl10vUHxWRuSNOFrpb/qoL2tM6O2PTbCshfztu52RGgdlHLvMzYvDpGz9C
sgnq4eYEvc+k4hy7XB0Ik9Atnq2EwY6Jx02AZGIFFXnjkrBsq/mQxp/l2AasiSxjHr/YJFVBLCl8
gqKFiSsxQE3X/U3S0D1wWFtlCWuO4/kE3XzvxLVpZYX1YSBxtOfjBZY+Yr4Rb1qCQtnKTubkQCHW
RZBuHpMRPyDKuevGKeEU11N7KcerQ3WeDBMlpjwYd3WYPbFezvukHWlWMMPKNyN7CSCdnIGQbpNz
KwjSItlEFmDv2tScAggj4eAIfjxcQJwJzINo7m91EVbY9/28Ne0kXdrW4M87Um+UOvLGlysfxgKp
zKykh2nzt/W2AIre6jR4GRPPJa8cER0TxWGwJuJzjciZ3tSe0tK49aPDnSnP6gOs7pWFbLSpQNmv
qkO8QG9th9CZZcF7qZBtCpdrT6cjbP6C4lvjgBSJw40JibNyGsQftzrh0uzT0HH2hHzx7pR/aUNx
iA3nqfNrGzmevVdp0rSBwPX1ovTRd+xHJG8KPQn4ABGXLDzkIgmblklwH3EApJNetw9BxZJblbZe
RWFWn0dvejKW8lc/aptzdY9obZj7icFYJAB6UpTYdQ5RtSa3dp7TBhsr5Fdz+asWMkixarh7X+bc
27TmvO99iQsk/IcqMSDIFBScRILpXyPJBbfJjMtnLtJezpW8Tkd4amSC5BSUJ1RBFDsY7Btnyje9
UXw45qBAf05AjJqTEr7D5aHKmFodQ+ae+6up1Tum1iMF72Rd+nVEt4v3xM4+Eq/sjg0FmDgNf/RE
+ZkNc5dZLF155B31lGZrRujamF98f4Pk3IbzX1qgziqU/1VtHPHw8TKL4MusgUX1CQgX03kUTDpY
V1pfooAccQS7cReznbtkXMvW5r6WO2RVUkJZ9XPQcDVzq4h9wMTScBRUgOQ5sLsjjuvNAthMsLTE
AqbshReS3IrBhe0cTZAupoBrGdZNp6yAc1vyRUI0PJNNimrA9FnrYMhR14e4tO+TmKK488F46X5b
yWReJOsDR01/1TLDEDqXwWCzyVyNuLZHNNBNtbTKTWIGq8EFCW0Ov0BDo61H1mWIxXV04otIaEAC
HF1JriYcSxOPSoPtkxMV2ypU3HrHxF83arrkLYhhVsofeOr/pDN78Hfp+FnNfC4qIMmRkiQNXPlm
EBnZulH657lEhIC71du6PqEOtFBJLZgQIjyGTtXg2/EACWTK0EFYlRWqmTldhji4F5DjmpR+N4Y/
4y5Ufi6VAvzsiZOfAhk0F99CM7GB5ddN0MJZK9pMV59dJjcm9SYa4gxPyp9Cm35JNhD/deNfu2t3
E1B6VO1TWyQkNxoGe6RF+p5LDIhOXFklhy1x4ue5G77t2No5HjFmKYAVzCq4VqUWhzbnuYm87q0x
wadVjMVYiAQpizVBGWaIrzwKyhiLdA8rZcAkI7FhTMF6cuhcjwOYXwudwWtawJf9zdLIoU0BsU+l
3ZeoYSDJ6qmj/7Gac4t4Mdc4oAyEpox7nwTuumlgIidZcZJAKnJWdI7sJTFl9lsR/rHek3Zv+uIe
4OmmF/kz5Zl1bhvjydUl7L1owVel1goMNqU5XpKuQZBqr0MiicAp+gqCL13NIiRBXiXuY+VRfSj6
BzkgafgpUoo1ZDYN+5TLdoIHZEHn05iwjXHIPeu1IgrepzUUQ3p44Kj8iC9H3uR4fjQ5GV19zXJy
A7UD/vbWOxTVGXccvCJSgVUF3zdBqcgIc6XMztUk2FZJgyKBbPAiGQYiQg2Gt6eEaigonijhlt/A
B+E3ObAmt7VhfJPHvapo/h5qLqFkVu1NSip4lRFuIPjGIDv3j2wW25Es+q0n/7UUXzZRob7KNCA6
rcxd0FA2aVnIbG1e8jR4Ssf6S7kVVTWm0sb5S6OuIJLJjVd8fShP33QKe7SzYn/XVydZ0kfFkFpH
EzwJJhJf3Yn0hKmDmy4MMjVZcmcl4P0y7z6eK1IvXvSQ8JdFB532xRKG4p4JlVLEbELCWQIdDOT2
ko0uw+dwKicioq9I6GUwnPpyRj3w2B5LMa/jirIeJIGXfBq6/eAzKaDRqGMS1XijgvRjpBe0lgm6
labs6LoLMjWK6TqDiFhLMhNX2VH26c21wqe+0VFKEdI4HNAe7Yv6Z+yqlgM51oZzGUv24yGIP7qx
w97UR4OrZt/Kd0//daiGmH9+vmWxduOpWsul6hUJ2D+6sm6pZXzB5V5FPjU/8O4fA83JeYFedDPE
baUOYT/csaFJPdSb1p7gHkYVzcuJFGFXMn2ESx+Ryni+m7lednO7dlGPRoMR7KL5pVfwrMgu9FP6
Xbn28ptZnSIvSEFd+Je0tycEYbHWdfDRCgq6XET++pBxQYYn7mtFT6O0CB257cJIqaGqVmAh5vzJ
zZ3uqGCMrcK3QPErPL8gne2VzwzdxIBtsh3m5k3hKgiwGU4FEce1k3/gI7gL3lowbhsZyE1ETgMd
ENaLKCEChQeX/7KiKKcIAKAu9PIXaVDjulDY+JnS+r7nYI1VYd3ytKLINaSnDPJkLvK7waRR2zY1
YaL6WuQc9MAg7SrdAfUnd8OsXhNxZDq3ZfRloK3lVGRJAt+l9nMlcwB1BI10RfEBZ3IVhsF7PgX2
ijj3OayiW8ALDQh0GM1I2JvhNQn7f0StdEOOcs0cDL3JmUtCkjp5cBYChCIcmwJ5ySSLSp+lLNKj
dYPX8ArqHKMp7L4KdoFurjY6Mi/t0PzOXOATZ6A9a9U+H4rz60/Jj5/QiKIuDz/JR0ZWwVcp2uvk
mzuilycN1tXP9ducjDEUYvY5a2c7Xk6jgKJyxxS2lWgnEo5FAyFlvG/M6lJWBW9906D35o9kA4DD
1BxVo2Cf8hxux2S4p85zX0eskE1jGQxgUDTomZtAhdQ1CTOjZ+Hm8FwieKu9CjqWzU5yAcACdPaG
XEpoOn7jNHQrMlRLtrXnoPdekmo0t5U5BVv6FAxr8k46No9y/mdN/THzvYiLCmcS00aBnVeTha4S
ZTCEHBKKIPbvOcI8qHhE0XW5lEzDsQWwN9YNUH33zrbsW0wBIJ4W9L5onvOpu1RG8YV6/GB3d7mf
vQR1cwoyHx8eqQeSG1ni16GnYmCIQ1ePu67Guujs3dww+YGXQUDz0uTOn+NyrMaD38bx8DlX+uL3
xF06uc3E/FzAv5AT4THTgvCg1LawU3Sg6Ns3xtcAyLxpGfwwxUWNzLddPI6sbVP6QPHjiHo55OWm
KhePRnvPbRRfjL7jihGQisHVMqZd0s6nPlMvvOMvCZrvyGDLVQVfbS3y5J9DqANKC+uHW72PhqRq
wpDD7TL4OB278bVD9YAQyv01mQlV0oesvXbcGFQWB//otO2G5O4mD8G/FXxNzZH09kxNRQFdxWJf
XpzJAGXV+5c6cNfhjOQvQyROj85b4nlvzuh+BH7IqTUefous+LJ6b9wkYXwz6/cR9gHDQ9Z56x3S
NhdrZROJ1urN1Q4FUyhykik5ViHvQL9scBtefd1sGjvG+DgMzrybguElyMv7OBkPmqKN06mS/Ff1
RsuR9Kt4Ay91Kc3wmwbnsu6qPTYkJ1rcAWJJzQYjVJTjRzXzfTTbi4nzw3PGrxgiPBU3/FyuU1h2
CgYY1ciZJMDEYmUZH34NBHawoTz0ZUlfrm7Y25xtnDVbkzQVa+Kx9cBcEACKIuMxT2C7kys/JfnM
ASW1Xg1jeP/vDdcY1eSxiLim0Ddkgk9gL8tFQ4LHRoaiK4ip/9IwSKugEOeah7j/m6GxhEn5JOsM
5t4qGWhtjhGsXekiuw0sAT0dalbijTHM5ybq0GboEosoOSYa12/5pIc8/kjH6EVzwVpVHQWk/hp1
3zbUJOo3w6ZLyn+W1AfTo4MgiYiYmKSbfrABmNXVyc6Lx75MtmCwDqEe1mIU7N31k+Qaz43cs3e5
aX4FhKpI4Qpn14zdTuFiXmoxnkkskRGu1YAAnT+UJSxu2qSEGKSxBUKClU6HpyKlVdfTfdDn1F2z
8BJ1w27ygcBUvvFiJBimrpRYVeRck4dUT9NxbqqbBDzJKa7fOZLkxH8Kx9Dl76YMtlEkriogSoau
d8Hr+ep9vgBD+dbiNuV970IB8hO49RZwg2x6xtJKvPZfqDQofTf85y1GUCPgYDJ4j8DgvRs7ewqJ
40qLaRsFPV2D/+hykkjoeKxD5yGJppQhgGuh/N+w5QtT1k289jz5bTQwDtAIXlKuLusWrzUF1ij6
S2R7jNRoSH8LkVyddtc0dGVGN3iqwMmgIXOBioIfRqsRAr/jVsycFXvd1OMB++lS51Du4uhhyJps
YxTja/HcOs5xQUG1PUSLimmjLNkwlcsc9h/DJLBl0k8jKx4Kx6kPbvLolsXDYDJYYd6rRF7k6H0N
Hji7UVLwlx8mw+e2jAbg4RTkBXlgi7F4zqyx31gNsJaUkQBmVG+qznqpVY4NW0GeYFbOSRk4n1EB
xpfcMPkd67mqreHOcTD1ISlOG5FzaOPrTTChjMVJ5KJHZdXvuq+OHklfiLCMl8Hp8Y82fILZnkGb
gEVeWZqDVW7KP7vj7YHYaZ0JhK4Kf7prJtIxUJKcVaLEAV7R2RbDJ/ErzptR81tNz/6YoOYjZhGu
6P6cNASTXWos6KcOVWcdmVF7R0zErO0fZYxHMtp4gmNbE2GrfmsCkksa9jpQlCLpCr2e10FA3sIo
yZf5fmjy3n9Sc3Qhnl8f4tl6ttsx3GlamXZzY1kmWR9xWmy+Itz0Tct2tu1Qv9c08z7amcoVbU5f
hv5BexxO6bAGetTrrA/OjoCR0HssF9zLoUdE+yyDvcygq4TlkFxWFvxFkkeCyOFqGtE0wwF/LEiR
qJ3mlDaNAsIEPGayjaepa65a1caezfwhmeJt5KqbUTd6axnGx6yzO2i+b4qDNu3K2uW67l7gyC5D
t6DoVXvpDZdBKNpIeXsXDP3Z90hMtk1LB4Iq6SrDTp8Hc8esAs4Umf01RSEbB8EnohvZKuZksS6K
fjy6hbiUNfN+cFYPfAKpyVVRWsmpw1YnNUPmzgK/6HWxvZnjg+voPStmtqrdhiIjcKbYDP7cKu9W
Nmba3jK4OzWTdVCmC7ilNShsSyQsWbvO1Zzv/J7IezTFGyEgRvBU8TPINHFCMqlykhvj/PteJNZv
JezsLhcDc2aiZC1Q81elQ/Uar+w0mca859TH8BWzonJNrEe6DeHnRKL+gUQilo3hYM3nkT2DgUs9
jdt1Y8T5hRgkgSIcL2AISBrsMwxsWbde51w4pp9qjykKvtPxhKvhMzLt566jFyWabAnFL2zKm6CL
fnJtDvymGrBkvGGms9fdm8M4Isu47QYC/l87jbsy5G4oSnnE6Lpp137iwbeACVs0pPP8CS7IV2mZ
e8gQCEu5O257NtJVm3jxgWoo/kB3hcbDYdSEcUeL6+YZN9MM4INO1rmfwy/RZte2GhJiYwzqxNhe
TynWBujSb0liQhqHvmXAER0XpOXkvut5vOYmatex8pkNzqW/GpZxXo78E+b44sT481xPiEw3R4OC
7srJSnNfMVtbT9mRWsS6tY32OgZ616ACcxDNW0QqMmgZYZ2C02nZ1qi1RSBRBSgmy7F8hTKq9y0j
p/CzsBZDg4BBU3kbUTQ32gLPrWdwJhmwUxMZtdsyuqdOiTdgkvM3hOZTr4D28kiTB1sxw4sEklRv
vamu7nzTNOyY41Enmz56tN0FHIX6zdlFbyUGITNpLLgF8K1VX9+CLJ/Z0MYjZZGSpKBhrOe71EAq
CNJhnXTAD7pMTXi8xjehcgbXOR8RCJutXCKCjiShnmMbxKrLjh7UP6ZPYIlOsCDXRlY99pC94IAw
iS1pC349ezgVMw462nFfEwH2oxhbudNBdEM7eVK1K9bT3qy9l5iQ3FqDqWT4aE2smdoCZwMSPkPt
bkw/g38D8D6oBREHMhCN34Ivp5BQjQN1LieLdkAAmaKxQFoNg6URWLGfW8nWtOgAZ+U1awfSt677
gaJu0wVNOffIrkB8xiJSpQeWCKLOoM6i7aNDQm5tFRGjjSYqcczASqmq14+ODaCO+ZZWQtGqKtxz
VVm0d3w0Ax8nY0jzB9uj1VYq/VmSml26SHfTML94nf3QzzWMjGDXtV67Z2bg36TD2zBpFuz+DRv9
wRo60G2qWweTKPaezUBf6MYQ8Pnu+mFy0uSfBsq0QdQ8loP/SpIWJqOO5Lpa49m5CMNQaWBXEMop
9Q9dAoQx3HvHZ0YeISnJc2CsOdSl/HG+v8OnZRYYdePJgdtJZ0F6cD1dTH3/UdZE8iNWWoLiCpN1
Nv5sr/4ULgfqOGgIX4qDZbcvmj1qo2V301GAiIb4P7QDhd7GopkW/tIYJ2kUf3YCXgt7I7yfsHvm
mP+Do7VXdXIa2+G+ZloXlLL0G4eOd0P+ull+yzu3xgmaP8kWhjuDWzpgsySONz5E0QcV4Nw14SHz
xh9lhcNemtGrFfPuRsY/s6rhcyt/PWv4Yw3Es5WoDb1z/IKLIo3f1ZLgrFX83ZrdQ2EIhjFTfe8c
pB4SVy5ZUZdiSelTh3fsD20Ed03L0xXieRLBE289Vb0wg68pUlIzNb7hKkYuIlk7PpELgqi797lp
Y/+1Mx8NG16LzV5NPrsOwXz8ltMfd75/xlKhro33OR0fWXIYiRZg1UyCvuaIhmPzwzNiMYxJ52Ti
1b+OY3yydUI2tb+bWQ27zpJ8K+xoT9z0rUBAyC0iWYXRw8pgjasVfFLVv8huhh+CzRmE71bQPmvJ
lc1lZaAYTbQ7zn7bOgNZzxvVpIDBuPG/NJBgAi/+eCmhm698l6Qd0YT3JnZ6+AzxtssX0WcEAhU6
+bGS93XFl6sZvX0BKBWBqEMbTVgO6ARixzybcX2n/M7d9D7HhjoPd47Iw7XrBZ+y4pFhZtSfg3HP
x5KfOBcLH26rPXCjo/DCdYa9nUfiHnJCg1Yvyc+CmeoLbhJGOq5zMR9DjwSrzgd/l4H6mpZbUI0O
56rqw3EHRt65AStEEOz1TO2YwCNnXjYX6M/oGvNMxD6KrkXi5hs0FtiKFlMMR5m+MZCJT2bCDq76
8daZ+PDKY39kZPaLFWA3TewjK/qvf5ZktIuKKYnTD1hH+8adnpxw3Ec94YJp9nCmHiIuoTvmvBGg
kMmnbWIYzVX8Pi9MPZQ/HlIYBHmcnpXbo6zzVSlIMuaePmJUPTUDg/SkLu8Ttyb9WV59QYgW84vG
tPkTsIYNFqib2UkJ73oM62IS8TltK57b+NAD7Tnl31RI3kVPDTZxF4sATxAE4xzsWAKd+MpwkGNj
I+IixiOmlvpt4bpj9K9YEp5dcNQcHhDoQo4QaYDNoStnSU34O3J1Ny5++zp37rMMoEHAUzbMAah0
SVlPk+3778LrMcYcsxfJyUAltPuvfIyOddVB6az8Q+MM4xZ+4gJSRMjBQeGj1sWaUVnffWZDzUIh
AB1mv6daSBIfH3FqzTuvpUVVd+9l3Hz7yw4UiVkAjp3v6uwjw6NiRhd7o4syvCUJdaNoO4p+Q3IX
yEfNdBlb/oTCIpvhZdcgvGPkDEOq5hlH3m73Cex8iz8FW0QdLVTOHUD1XxEfm4x8hp0ihZu2gkvS
DSere5x4ONHceLHJyuU7zXXdzVGaZm4mUXtPXP3OmWFw97ZF44GzZUyFAoXb/iq5ePGl6Tv0mzw8
twXDkrNW0fDIc2B5BvFhNx8fKgFbJJMSgEvHcSuk+VtzKIL9C7R1MWSJT0asJWuALQklMT408rci
4bMz3IGYV3we/cjZDeO3KSi8G8kifwoOhr5j4Ksr1qJJZi+VGN6beSQh7U1rLxqIUY2MYc/ImpAB
5OhIMRD2XcyUjFERWWq7c5HG4Xayi1cq4xuHaM26fyXz/lpAAIH/N0abPmzuJgezBvIX+MO6B8eN
6cyzjtdeu3QFoGXSkskIL4D22M8uXBu93Jy4FpoBJGzPR3PvE+i/qSsPZTNtya9m62m08w2rFT+6
IZhbUiPqZHVoEG04mvJQwSwbmnibD9WjgoJjpeF9FJWfSZ1ybmuqbwhZs/TVVpnJPyrU85my2Saz
uYEwQhmOCuMapoRIS686sTYN1HZZMuKzCt8a5m3eRvLltmM8to3+oSc+7/D6uk0nrwzrzjfDFH6i
ifxT/s+sYa0OAeG40JSakSd0D8bAuHdNzDmLg5QQ3YtpNo+DirjvLV0yO9Dvy6IhcyiBU+Q+ZUly
c8L824jMnxnw4kqkGFrYSZ2Lpx70do8W92pphLIMTHAQDy82RfzNWE+HOqt/MlBm20KUj26TffRe
rBBNU5iFzNrapKp4a0fhACxrvxSiLgm6kP2Rk5ZCPfCKV8uN2o3n0GHSRL2n6YUBYiNHqPQYjZ8W
63Bc6Ad6f29EA0/Bosk3dvkZ5HwlGun802pkezI8BmRyI0mUewrbV3tJhE/l6IKjRGdabDasz24N
nCQ5p0S6zbl4LXzojRxJvnK7PiUFpq4dYFp5fEam6dlrvorMnuUxZVJvbibXlKktKJ+ILZrekipB
2XPLHua4ICoO0kWK+FH4yHCtlX2O0XQd2zxZMXOOu+vsLsWtdBt0tFRFSoypdlgTy7DdycT5YVBR
sY+oxE15d5g8KK9TS1MEnZ/ux3MsoC/q8lvmcMFKi0ZGTQ7M7c0NIyAgXRT6ScEawYf0HoOhe2tR
7sHguAQD16qKXS4dPIkE/uN13Zn5lph6MHb+Csn0r2KIZ1roinEkfLM5WHcrjaMNp1zwbsXfBadC
ovIlf3rTHFoXeCpmopkUn3bbPDia+R6x8dNmUHVQSLaWgxVXVpoKYQlFyKVu2Q7Dt4Ki99//GSJF
TrQBCjcWCt2UuQChrO4l6RVgzORA4+pcCq786cRuFsz6lWGMW0dbdFzrmpQvLy0FtL7nPI5Zn+2r
gmy/IbwvIl2bpEViEi7XEQSnEV4AFSWcQq4deFBi/mJm5ZqcFlQOv/nXgEm22/Z37nD3lxcqK5po
YVp9KI4Im1myzhpFsPVLcWla3HtS+oZnImnTYrZcOI8p2l5Gbh9CHOn05QWb0juU4PipP1j87rS6
T7HoM/sUBd2/afnJoVXnW1sZ7sbVGygEK23PTyWVHuh1+KI8FKcctNZERXxbx9ZjxB2CQvJRCfhm
NGZ9+j9iLxRTfMLq1+HmuHIGXkPi0sBS1V020S10h401sitzCidV4mdrs5L/BuLxSITDzWvwTZpr
N4YfdDwhxEnxrZmPMhfgm4JckWoZ+1dAMFuYYmy4iHhG0Iq9zZjJoFmoiljTZsi90qgrsqOS+mpg
B3coWzRTBzCRhRFiZ2Aes3cNSLrEXdu1uVQcAq+4MYAGrZd5DlnKdEm9DN6JaYLuiPav3JmrLeci
g81HnWuxtk1ZYeCT5A7CEqMyQaXFSBQ7I7T/fDEd0JsgCPSR3OFZ0suGn+NjJCqgt8gJFiRf+git
jP+hC8XnWu+HwnqehSbf1I1PqnQ2fZCJvd/4Obsv3LYRsF5Y0BR1KsgpKj2ZxZitFQdayYq+iREz
9/58cwzF3HCu7CDJAY1SH1iNTPQBkcKn7McchqUsXlEjpiuooHHVzB9NOVQ7qpMNmu2iIC+fVJ69
+gPh/qBbHEq6OnTtRrmmJPUHe5ebcSK2zYi3U5bvwiuPgckQYfaTTdjx6kIGTqCZkRsIIavAXUWO
B21EEpLbJ1HOvW+dmHAHj4MBRLDhE7GezWZjQrRbdTENV5tlACrNu5CBXmt0Z9Xz3ltu91p6mQnE
m6NLYyME2PMXQ2hvUzLXG7MXEKKxO416YpEe/8gqfUVFjew9RoyDQKDqal6pz/AxBh0xCmktKcqN
Y3isa/mYJsynRctkGBdNLlIaitZ3xOyqppg/wdGonTUwHEUOv5U5VIeQFFFpznBnZH1EZCp41imJ
FoSKyBQ1Xy0+1sqa/WLHmq4NcnUi7C5khiAS4bThOccT80ezobvjHy6oVKTQIF+z91yratuktP8j
2UtgFmzagEiJ+eQhB7a72kMQkyUNg6DODey1JWyUWXzaqPcxgd2VvxgSjCd6FsVf1xcKt5rpRBGj
/MgCQgYft9Qs553b+Liu4KmgJDnrfpzpVPBNWjPmatjGgquKzy7GDuXu6+BlQBkVPYiQ+EX0XosR
K59swl5CR9u+INCDKvua1cUT9xLSsLwLzJYaJ3dhXez+660ljDqZKhgH1BrIyfbWOY7IR6uRtbxS
nIcdVHfOWrtxDnkyffc+t6wtU3mR26jdrw0bCde0Xubc3CVOXh1yIaBZabXqKmau49NOq7C7Y9Qu
Wb/4tY+5WczBb2G3nB+6taDvd0Z8eXUWlL9FL2c1d+U3CulXqZcEqQ3umhGBOV2AHQHuPiMDHi99
Nz1i2HMdp+HUrqYMhwt/whv4foZcB4jaM4UbTAG9H/xBa6lazamBVJXEtyyBqWzTUF673B64rg0F
DPbWeqwH+yeXfAO9fGIGzhzX98LJ3IM5UwhzKhrkVqu6O88X9T0VuUcjoTnrlPhVRRLg0DLAoa8h
nucTi87EiuNMmMpUu1+Q0oeNTrW370MfMF0QfzL+6l+jvf45nLErOs++2UGpn7s+Tfl6keAlwXjk
Jqhfcfbu+s7oULqc+Ckhomtnk+a9HOC+zR5OQgMwsrbtPe3k8YMRttU2a5FIGML7Hiyj0wa3l0cF
NICHFhosNce71Enam5paxEa9FCxmQAon00k+rLlPfprEvPrMjnotpvnHH3GUtkpxG3PJN7yEjl5E
r+7R90ZwiVkME7XSVbMVRqc2RQDIlbFd4kQtoXqcsRNcF6fX8qKvINUctsA2PPIX+1xm2Pq2GRzx
pbCkEobYYp0m55L07zmapvdSz0w+qDvvOBWJ75wMcectwxL/+x9Lhm/tf0PZqOMSdXW68BLb0MqG
iQN5NId4Jr5UQOpcAyXT7Gdstjdr8FqaMEAPghxZh0Q6go3FXM6gwttM4nIbqTzfe3r41agJB2MW
4cUywIo0khpxVoMjXv5VahvGHsTlU80w4rtmzNO7QiFQExHN+CY+BF5zCKyZHkcv99JibJQqy1NQ
M6JqcuBuGRJWo20ywtCtDfnAAqgebNf212Ec2zvGsKYA4vNmK51JX7PC19cE+CYgt4Cz/bAMEozE
cuL476PhhFHteZTcXU96/ygtRt7WrRMKtEfYwEFWBncV3BZKeNz1/xuhXIQQ8Ap+345pjdU1mEA5
z/RN1qnbLb8kI5nt4KNTDY03zEeKvwoHq1zCSf3/mz7bcrr7LyMjXDe9+gwCUVM0HarOOPw3CbQp
mLqd2pqetZtwzfSjy6Ac0O/LP0k5A09Lu4JW3QR+2oKKxByNf2kUdf9j7sx248a2bPsrCT9fZrHb
3GShznlQ9KEINWH1L4QsW+y52XdffwedWVVOHcu6yAIKF8iHtCUHmyB3s9acYy5LSw/Ojd6ZJ6QU
8K40iQOQEb5qklG3RjojFuYQQmvO8eSrsQ4hX8BGwOShZi8kM3TywMQU7wZHm651uJDbyNZQClHc
DAyXDWqFIHeEhkh/J85vRuEFN9mpnCe02iQuC6tUez8JTGuSWHqnvTeCobTYQ64NgssRgDAWfo9L
C8wwOa9rxJFzwGYAz2yZVbG90wGpwtFAKN6w8NpbTYZQRauD8spOxrvGzv1988ezm83elPmhTnD0
bQvP/hw4yXC0IxLonPnJRbYSH0YRaxfpUN0hjR6v4qyOjtJN6E5YY/Slp8NyFhXodhABqm0X1dV5
DsUOpwGfO3YgYzNsJT3LVEDRFlgNSn8sPOJw/ce7Dx0FpL2BDonKcMywptM2DbrjH6cI1clffY+N
NMygOIsRC6wDhRAIpP/XLDXH+xF2hF4M+G899DA1fpHj9wexEhXiINvItrzNHSrPId7Rh6KY5Exg
XewWa6TKv2pxwyivh/bNf/9fHiSIVua7xgtBUlkwg09M1Wz7uvwqQ8tZZcQzLQyu0sNCcGCuzUkj
rcrFhAFyG1aBuxfGC02M4ThaRXaegceylKgvQ9P8/P07AnIzu66pPJBaoQ6TroubxEHAFhbGYydV
s0x1tpEREkC7OeeJUJgzpb+Lb+OuslckSPB92TGB54gIz0w9FzdDQ8yfDWkW0bpPKaoBNxVm5sLB
FX1J2AJFEcirrlXuK2inl1nL6sP1ymtMKicW6s6VcmRzW7IFDbNiORkV/WZBhw6OanUQrp4eCIcC
XzSukSYD/hzG8rNDmmmpFV8izxsfSt3RabX0pF3IdhXVAYX+dEjOhVVSgLHr+Fp65YXZed7K0H11
Tf0TbwCxtMugnu+GN+GL1ANw3ux2F4ij+iM+Ug3PAznFeJTDU9W711VHVldR9yfIgM6OLTvirKQv
7rPh1Q+nlQ2rZMB78TnwPfHZsV02LCJ+An6lL2KNLXDQlBeugf3etmE+2c0B0qt2mTNmzqFT9PRj
E+iNbeQHv/AR1ELUuIAVql8FGKdZ+E/WGdiszl8TPXRBuYMdiVHKAkD7S59b4W6oMCsVDl7FLiC7
ycHPzX4UDp4ug/EJRwlL27DaKBcWXFfJlTlW2UufQrUFeWUcLSMnUWYo77H6AYCMYQwGAnl+TEn2
M4gPIgC0LP5K72AzDuG+agrntkRdu2igbV31SXs9q1NXSdcXUJ6w60ulSNTM4Nd8fy16M4kO/jjp
h17TB9o1xAQC6+eh6WzvFC01vEcg2d3kgloV8ZKViA4iTMltdCEOViOJhKlls/vo5bmyWUPjv8/2
DcWWvTUipglvdMpkIJGdajGVfbmTQlabvIB4K3JbMVCiLgMpvaFXKLZT4rorERDMhIHs2BpsbuLQ
YJjHPBi7MaToDqJiZg4EwVIQ6AH9hXl3OaBsBKGKVCaKc4rztkcuK4M64kXtwsLYI6xkATf7mBDI
vU2JAUFYpIBo6IeO8WLTNL0Oz3O6tHTV8xqi24xolq7QMPMy9ZAA+mECoeLJRVkRxFuTSLwaTPxb
Dm6zWKuuZAJS3kWCC4IYUkPTbkN07WAVTxV4CXgr/bIHonFAw+VtE+ZRMuYILUGrTvplhN+DGTWC
JtofXCilAMPTZJnRwrLTijAcM6MmAnGVEk5Ikm0htyYJpGqoWNRmLluhzr9t3Wzl+v48O/lftCqb
ZpQWxbK2Xk2lOFWWF2xMxxNnXmFuZF7LbZPqj7lp37GOyFi6Fu5ichEIeiakXotXA2cKANku2WY8
jHkcGMdoINFlRK1PM81F0KmfM7Yp9mXIi3Ites6YoUSNLso1WNZ3dbZxeChXcdsYG5Uq9DHRI32w
6IxBHY8ShkvI05/bTHuK5vFvrK2rjkGcwmp5OSbOMRxp6OuhPi2tTr+zqFYtUKfP2i+ZQFo8oDwe
7jgduoKodRTJFyPsTtKV7CuZj9AWnD27GjowNh86QPyYzTFUihAM4uqx13gOlkFoJ7uUITfHeSMz
7VVpcAsNUQIB6dNmpcAADA1KUCtKyS3pgv3QRY8FC3XE0RANMDPcDoWCOz8RGJhMr4ORSeIqOSyz
0xqehb9EtHvUTaxkM+KD+LBwF+k9nsJprWTPtp2200K3B1p4pZwrMgvbj6tzj9znwcTY6OrlqbSs
IwtexVtTfa0o18tUUFVDiVQ4GlZqfk2I0CXZOpO7yXCRt5YPtvIvG6P/6veYSOvaefLYuCWuOOcb
bTa+nWyNwUL+Lcc7QFhEhib9pZZ35S5qCK/s5m5lkxnUa1EEVxSCG0HaRtzhPgBbHrLbr2+NRrkr
uM2K+FeWXY5RHFzXDTed0IlTpT0CNwYtrEWDorYSqpxFtmRDT7TE/KFNOdwNlsYmOTVsbkGliJ0j
hJzMzcq2tlNe4JhR8cZKm68NiKxFEJwyZ2gOQ2QXS9o4B1vlJED0NIw057xLoHV302WWIfGvjHFf
0HbdeEl9N5rm/vuJJBOcGeIZzq5ZuOhHPzeypS0IeSQNlGHiLEox91OSJQe87q5lwl3W3AoSJZqA
rOyuMeOnS+zZe2KK7gxgEGdWB+4cFykhiqP+ObbGx5qHeNnMvhUZI2R0KYghMUwey5a10RyjIhIb
tX94PSq9f3RiBC/5SyyoAnYJxC05YVR29F2idXckiN05I/NldHQBYAMCL+ByjeS0MRLPs+8DnQDq
wrNme4oAfev5eVPGL7WEMjYaa7vHrmFr3l1LRtm2YFBDPE8rpESwEbbhdTy1X+yKohZpfukSl/Bj
LiQmscy4ckb91tGQobKRouKj0ifEjs6KeEBRtbuc1cFZqSgIKZPalQ/CzRUCAbRLUR2eI9C2mOJt
PHeHt5pfvdQ4SYJRPJM4DzGl/n7/XGGgzI7KtWfhPKu51qQoKUhJ8F/0Xb6/ZKoqr+mhwPGYMpIl
OB8v1Hd5jq5ZZOOeWqx/CqgdNU70rbDZQ3hdcFPAyiG6nD2IrXTEfgS9fvrt3/75H//2Mvx78E1d
KbwxKq//+R/8+UUVYwVgr3nzx3/eqIz/vv+b//qdv/6Lf26+qYvn7Fv9y186Ri8VEVGvzdvfms/m
vz6Zo/95dsvn5vkvf1jlDbFK1+23ajx9q9u0+X4WXMf8m/+vP/zt2/dPQXrw7R+fXlSbN/OnBZHK
P/35o93Xf3wyTff7jfrjPs2f/+cP58v8x6cbAiiTqG6e//UffXuum398kuJ3Q2CXMwzXcGzdMcWn
3/pv808c+bvFZtBwTNMyWJZaxqffcljn4T8+2cbvum2atpSwbSlFePLTb7Vq5x9Zzu8OWy4hTVDx
wLaF8+k/L/4vX+J/f6m/5W12paK8qTmbT78Vf3zV87VppmFLm/OyLP7+5fkEvpJfMv6PFkRhlgaj
s7Fy65mN5zLIsn1AzLim/Jeksh9/uCd/HvbHw5jz5/3sOOZfjwNCxIqFGOAOIE+/CmxdO5eNO946
huiCg2bazgNsMdIvi24KkwOdl5mtp5fhoaTAuA4BuXWL0RfGbYgdd2NY9nCDaLNc96LCiFyU7QUJ
6Eha4xa8ZAK8kK+CzjfcJW/x62vgs+az/dlV8EX9eLeqMHNLl294YxjBN7tw9fo8aGoN6ldl5rsy
pVmyNFSlMLSMk7UvZVbcgwx1lo4lJFKXJmCdRs7nPUupnL2LHcXxSwY6p6DjEycMv2GFtD4iZru7
YB63EUFpLLbpOjL/ksMYu+aBWk14AVLGKyg/S6/eDspoCB1vknydZRJxM4XO8LKHjgLzz4z0q9hs
iGss05T6LI++zVgBASNyuP0NMzaUEYd0SFewRQANnF5q5EV0FKrqQGMh6Y5PUEZYVdXBQDLDRN0v
hmZal0eTgYSRKZw86nCGfT64dNvWTTENn5uqj+5GS6JBZ22IpDU0xB1CBgYxs3FjFjoybe/Gxu4/
x01LDkkIbzQCSzeyV/W6VD6FQhnXtgPLNTewkYDJrOWNwa7+6JE2c8CY78iNK0twW8jScLhPpGN6
YWXTZ2IpFGPXCXCaeDGNRaur/HyR+iU5p3hn4qPvCMD6+QSu2TSDC1V72XEyyYhHHc5KFkOseS5U
RXkQOMM6RU90OaY9NdIQsN4mGjzUh7Q4ZiBZo02XcdaM8d5SlnhMMxTzjdX50PxpghNfGuxcAzFn
XmjqGASgcxs7Sl8dEg3LJXZgJP/IRl56waUzTUwjvjcF6DtPAqTaeYmnR+pa/ITO2/2i8QReu7SK
147mqEsnd9VlaFMOWoCpQqs1VXZ/XsdGdSxUOfMNENwuMj2wD3HP/2nA148pfecnYguwo6MtLV8I
gx6uHW4sJWKtFntHzZUhCh+PXdMkN1ZdGevJjxEKp4O4VKJBCYhRuFtOOEseDEEIRDZqzkHgzH4R
35srPsplujsxhbgKbV/TxiOBBJhFaIwl/W4oRpaomJOAtpreg/Lj7NytdHOtu9DogbNVa+U4zaFh
yXSo0SockX0iKzcjwi0JV4/dkxEbzjlxITQ7qDMetC4TOFUF3iidsNqrgtzMlwqZyikLmHYPRh2P
BfuQyB0WcRvOAtLQta+NCQ4gKJI6cD9XXQtLDW1hYywc8OQv9G2bc00U4qDbyAZdtvKgygafmqjh
fEmDCkRyDLrArPV+5fKXdO5MEYJYpXn9ZKHGuoxYWj7qBMWESz8si5cqGtgfp1lafe5KO9iZRsIS
oZbQkc3RDy5bypQL4K7cvJLkC3ag+VWReXymoVvOwnATmnWkcVLNH2KJA0lz869e245XmpTeVtrU
y9UUqFsFE3tr5m710IgI0YMBEJNRPbsUXks1tEL1jH3cQQVhaQALKHzwAqUFmE+PDuE5QTxUkLUm
XmcW6MsyTqzN4Kn4WABVejKzyrlu+lmjP8K6OlAjJFAUnOHXUS8HHCFDexfQkfjq+3a/9mOjvRvc
ZHgKjCh+6sai2PFmaDw+yt/pDuwl3PMUOrUSKOCZAx5nCTuRDQBS4YQ4nxK3ZFHRbSzzDpEweqcH
FTUWuLuxIRrYr6CPFPmGRr330LHHgtYftDF8fFDFW0r4w8owVEd9pWsZCkBpJSCPxvrOgx1GKrvv
F4u88CZczhn8d9kLtcVbT/qrRD1NlLynYedo0o0ogIlEftRgwM+y6AZXfy5XhTKw3hmymA4E5DmU
G8U4eCQMOcacXzKwoW+yMj5qsi0wNk+p83WoSGNvgZDiUZQgp8+GbIpOgW/rr31uV1utZ8cKwb9c
RKOdH3SLjOCzPIOVG5fSW4LCkyTJaipdWU3d33ioHp7DNrMuC831dugT0b/kurrpfVSUCmDhDTYW
iqwyIrSEXPqXUYvtb2ke6xtJm26V067cj12Feg9jOGo0HSyO3arNWObDC2RW/ZTkI8/JZAZM4JiF
HhxHRmTcRNHep2JFoqHFgIvAGZmXGErjPLONhj0M1ktHp4Lq1QTOKAiEmwoG487P4uopiSIsb/oQ
51uLjRlfRZk3+jbvqoQtF975RV/r3pdocKxn6VvV5xrb80OX99Y2G8sxXuaA6fo1Sy77EJK79pp0
GQzM1BE0OvDa+nlBT40BZjqbSNZ4NIO+JfjNETdeXTJTdgyzZy2Swh3d+FCHRyCQxEtbwvMugJhr
9RBfh1LWm7DQ3UvwlbO7UzZ70RsooCrb9hH7xAb8qikfVyhvplemDVODZqmhcZaGYgoFYEwil8gx
S0Td3sDaCA/Hlj3tAH0uAECrWeeOPjMdpu5CKcX+SWUhUnPNQYFs2qC9MB3vUodnTZY628PCFsY9
XhC1SOIiu++rjuhagQRYh95DbiMNVHeyGzqfeTw8xhXjHTJlwkA3qsfZuiAKDzghGSv9XWpaw3ll
pjUlCVcOa8roPXs5Fe4DRY82E85wsGKIAcojyA+cbfBlqB20IvMuxxr8cefbICWGXi+28Andb2bR
+8c+sfuNg3zpEE6ifs5iSD+aF9RfsBBq274ohkOsaQowDCakEy6l+IR1gVqBygRKRvpzpJJF4iin
HIxvy246jIr8ZRJpTPqJ1tHHBB94sCy4VnEtXA6oI8wSOZdoNYKOP8AKMiNly70yy5cm9scHS/j2
l9HCXh03XXRRV9Q9C2TjJyegAIDQy6zJZCLvmYh58I/ckkOjEiy7hbKjdTSOELCQ1p4sRdJFWzSH
yuj6FUszjyDxwdg6fZtfxHbbXiEVUQsfp97OUZN3sh0cMJHqqoe8I2inllW3x8qm77zBlvsoddRV
kxTOnSNcuAGB64dbvwrnImFgUiuH304DTRrGS4Ji4KlzxbShtwc+yBxwRgaltS36gD53VlXNASxe
tCnSDmc31uvQOuuN1LtwGr99au1aX3TtSE8hqsB2OkU5QNTAqIGO1QMe4AFidNopQ/1Zuj2sXsfx
L0zaDtddVpB50dECOCvSotuaapLndgc9GlVIaW9Bbyt5xh7Df7BdXketzO3nMQ3UCuwKMpReOruy
iaa9acMC8/Blod0mL5u1mNncG6Kmyx14WXKH7rJ6jJnATpWD9YaKrkTv1tkXfjViG217yTzq0JFP
GtM70ETNOKOkDp/dPEuSdSfcYN84Ag1yaPkEXumBwLeTCcO+tJtsKF4zoKZfbNOt7ydGr9XA8g71
nyfEY9BN+XOC4UiyZ6BNjloDgnPchA/SIucRByzYQs9rWdS3w8EohE14XGbhlBygklKhD28GG9Gu
BmNrZ9DSWxtGVz8yB9Fd8aAgjRFqGAekAqM2IjI3RwfgRK2zyFywGWJU8tpoLEgNru5JHEdm0R0S
y1ZPqWZphziDE0AW38zWGaliOLF/2fKVSwa3pAAfUtoPXdxg9+g62HWUlm8ImfIXcqrUmohd/HPe
1ACdVgZqPGgMqIyMqTnGFHqfs8AicGYy7ejFTJR5MTfzIbVN00njxSOrcnAQRdmzI0eqPsP5Qefm
oiaZQO1S14V1VakJAw06KIptJgJHwJx6fzsgy2AGxzd9UbQQhXgaOzCnflq8oMLCskavsD51ti5O
yjfQQON6ch4zTU9u53iNVUlB9xnvNLOKU1fTPvOl+6AjOF3A+UP6AQkPRpXTBRT/oIC0O1P09joX
/bBOPI3XmFoSdczBDrNnWYVDCTMlqYl2TtL2IJEn7RojVjdVSmEL7Lh3XkU947MItH5fl7GzHgYP
pbXWaz4ewggwgCa+uMnYXbMpMleZ56FetQweQmtCVrsCG2g+6Abi3YUm0XTu2DwElGohcbklKs1e
CYp6U+sToVrBNMcKRx1oMUxyxlt6NnYfa4BQSdmQ6VQZqrj0Ow9bjd+4LPmQU2NfAOXq3jTo55Ol
iebOWlQSXeSZKiAKwQHGvbnlS4ySJSpMXSyKqgNNrZU15H41N7TRF/v2pkIvPVOevOgEY0XfGkZt
3ZpRikEDNcWevrh5I2RRwBJOGrIkIeOZZ6gwcsJ9Cxs7UkskTmioVUf3nQYzpS+zstLzglB51PNt
d44+qnumCugeIk2pDah/5yIRJFeyPIR+FtZNe5yEJfe2m5kbYQ3jQ6jDgeqcQOHQCrOLvHWbQ4R6
7r4vlXMttazDAOiN/t4jLxiSItsuupm22jpZPAd1oVxeK820zvPWBxhjTePwGTyEXAuNckGA9vyg
oFRC6yarLaNh/ih1JEplG6Nf1GRsXpOjkJ5jCsMPRVLOc5kL6HnoDXuycU3/WBaIIR0W0uQehrX2
2TcVfHILoxz3rlHa2qPs+9RYYswuktiP02PFJpRwxFzi+I/aeCMHQimsyETwonsdFfkwQmxrn8F0
ba8bNjnlMQ9d0CMDq0DnzNFjSBbsXrwvAQVQbcWeNLhpcWQLsDF1fKknPWs3W4eyRZUIwyaLPnzn
dvHakkZ0q1ehJukpD8naYG667ZQZbbUC098ZfevmOkxFyo4+NKBcV6i6OpIUH/ziC5vaWyDO2beq
6nQguWk2LF0vkDQjWe9ex2Vjv9YB5SmkV2Y2snGj2Dr3OckkgorhIs+GeG995ZloETNE1riTRqEe
GWC1q6l1sVGEk6+uyFTsrgFoktGSEexAlKcpXy1sCBe1gxqGPiByVIDUlyqDimvg3bxgje08l6qK
j+0I8piOSV3fluEg1oM+OhkOyNS6JzFdkeagF2zR2ZbS685QLJ7iVDeuqcxG1z06KkbdtGZpHeOQ
c84GvfEfS6sirCN0xzlLMqA9hRAYONoiZr1d0RoZ66cq84t+wSxA8z4mkpW4j6pxHyp2QVdGnGrk
s9hQVsmRGyhZoT1A/NMkCHwivPS4UuiqgjifzDJGPxTBp7Kn5DKzg3MSw7N11NYiXox9V7AwCYq9
hQMGidjEQltM6AYKZfVPCV77dZbGGBOnJmBNVLR0yFyqOI90vqLbsBujhWo7A9xRkUGFLZUNNgyF
6nTLoGV9pmJUn2uB154DsiS4Al8yccRCIuRLE+3SzSpjmxJUf8vKqr+WGEQYjuzZ7qe5Ij7FNegq
9JGuBbW2U/DAla3pSD9DmT0aDNXbbEgBTKWavXatVNyz8cBeEGSzUSFTVn1fa1RfqdBIfK1GFUQ3
pMIS/kK1HKuYPcRQNnOBuWAK/ZOKY6aVoS9mJze2534Tu6naARIXWytM7W1cBC2j0pBfBiRcgHJw
gxdduPYlM+BorLiFmFEZWNOdE+jeBltN+MXIvfnRoPZKEhRbzOGsTkqnWYhmHK8S1PBHNMsd3W9T
3w5B1p5wIFMxUqMfUegfEvy0icnJQsRoLkbyEmk/SSYCYhwRWg1I6x03mpYsJ3jeMoZwJ2IkZNCY
dmGX53cCqvxymtAM0xerj1mV49Dqir7Fv5o26XGkasg+NunWCSHaOM4Kv7kseo0I6rird4ntyb0I
atZQ4SQJgKrJQYGJFWH0KQLvW281LTgU3OLrzDcZgRg29Sd6eTgh0PrxyXiYCni16xCX6cEhFPCr
q7NLZ673YzyshfSeUsMZ4UNTiIjBpW00ZswbibKpezKgnPDqK5inpjC95zROfLlGXhAU81xQ5Eu/
lEA5tQk60DodiaGfEwxcRJh2GxEaV2YwQdkLD3QqsfGvdVSgkjRDM21ZZZU0idE2cwVx1XEM1uqw
NKtByhVbM2/T67BOF4MLdhmhVivuDK+0nhOVmJ8RIczVUpUziXgWFTdDU7g9mroK7234CavUpdG/
YAMWHGOvLi5VH2ANGrK6A93Gy96iwzdxmqJ0mtFhJcE+ZjR2N7SYFANKbV5MA+peKIJEgrv4whCw
NrwntoBnZpsZUY6BuqyQZD2NbtZcxuEwYi+EmvPQWC0+SyMdnpn7ifvpqBlgJ0q2KmEAwU1u3KJA
xpGTyEcS1tQWKJZYEpfV7tpxTt1hQbBvwbecoa7tz+wsbY5Sydk3p6Wkk6Yp+eZjTxliwztD58ws
ZyAXOYMWtpmsAXvtoFdZDy59UxqF/j6B2kJAhI8iEY+scZx0QYKrUw7DvYNt3N2y75luypSs1sJt
s9talO7SKzRtNdSpf+oDAeAyhXoaRA22SEE89HpyyZvQvTa6qVUkNuSQ9legIPW1qrR2rxPJSEgA
AW1UwnVI9mChLG0zYF1keYhFZGnnAZy3Al7Eqhuw6J8RgzSC9woDAtcwsHTzJGo4zEc+vNNF7mjN
A9hpUqDq1POWlRYOCACqniQWZEBMNNw6bYcP09951ExJd+lII66wApm1Eb9qA/JIQiby4j5uJzSk
elMz2uCp2vmVYElZxvRP44pEbxay5/WkY5zkYr9iA0LMm5oloDZ9+GoTN06Kspt+bcoqAVIhrc+T
HOPPZEllt2GK7csEHHISE913g2XavpaF9ZX4EuOhCawQ74QeWDWzOulCQuvw76I2IxvVNmN4lRli
plFFHdpxnbF3LFNx46aSFHvNzl9Cge4ZkY124jqtcxJ7nVunp5xZ4ynftpNLXbQbTftYSxJb6fMG
Jc3LkqxvF5QtkA+jeokYbLHE5CVupRAYJ1FvDQPPyOpoPYC4IrrKr9JrTs/7pkVshFL0NDeO36GG
8kp19PI+5rlHKAG7jDVX6tvgHVAeLoDmgFgM8gkTUi9vFOEn1PlKn9mQbGDWN5Vs6osoiCUWOK84
BlJiYHCZ1kOdojDxWM25HfRo3UdEUctsqPDSGmF+nmmivuij0rjKwYMuJ2s09zIq3BcjCuBPeFFg
XtEyx6lfxCBITMqxCwUhelUbGgywYZbk1Xm9tONyuGYBCiWFMMdFFuK70NmWAgL3LGKopxlFC9N3
XfNEUcNOAvccFqOzmtBc4l2L5IwCAZy1NKISCbBXZDuiTH3sgGV1l469/Fp7g7cHONNfeD0oF0GW
5o3umcnlkHXGGqwRUW4sjKsHMZXtgwt7BeoZSsEd6WNzoCkDq7QMwppF6pyQSEDzmhPvm8pNDlEd
i1PtWT084CTftSbsGL8Jp7usMdW2GfDC0kHXT76KBlYrjTvr/KahP2rIXJh1DNd3F2nvD/cuMS/R
inqYyXhXOrc6iDzwMWZn04cKMPS7lk1mp1FliJBVJV3i9BSi7JIqDERSNKxPQxuwmldxFS2nAVzD
StDSAvcWIFvAWpW5K5agNPUL0kchQ/l45SMKcQF7hgdsADV9qxKWbJ775WNtpTWRMiWmIaJx+E3L
whUZypvS9YrbAqQhSF8vuYJKRBoyBc3sVEQI6LWhwJyQdo64LyvABbNhNRTnZsXLg6ibHg6a31Y/
YRMZUePCIOnOvvcI/7ea5P8/tr8tWsboBN5tf4Mc+2vre/4Hf7S+DdP8Xdel0KVl2qZBv/o/W9+G
IX730F6xtzUtaek2/+bP1rfp/G4haqTl7UnLsUyXZuufrW9T/124wnN0y3Wx3AvP/p+3vj05t8R/
aH1nutUYACTTI4Hh5ibaMPcMz9nnH+7CTxreaAR+0immPf/XDx8i3/NhP6bHgdAJvGyk6rUbqr7R
CyqWXx/CfucQ3NQfz99GAzj6VOyPWnOtafdNd/z15xr6Ox88H/CHG4Nm2rJji3OfQgJsF2m2SHEJ
kzVVrSkUY5pz8z80JX88Kz+5S+8e6o38IC0jzIQYRY6o1NS0wsFAJST8YhmbiF0z/irrg5tlzC36
f23de3Ju6f9wUUMZCeytXBQwmeGmuwLLPK/KL5un+rJ7qr/8+t699528EQiYzJAUGrmekZ2plV9o
5cWvP9iYz/Nn5z9/WT+cPzgTaVrFHHP3mkzU8BcR9r0z62RC/4sW1T781m5/fSjv50dy5r//4UiD
W81dKI6ED3dyd+2F82jeAMWfnsUHahDj52oQz5nfmh8OkZQar3XMIYLn4SV/SV6pJlxrp0gskEu6
L83R+OBI713Lm3dcUz2w85EDASqu76ob7aRfUrzSNury1zfrnS/cefOeo1FQeThfSSjYAsbQzD4Y
QN69R29eb9/DRZDWKoVFf6Yu5tRigS520QISeh1vaJfEYunfBx9cx3y+P3m8nDfvvNLZ5KOgSI4T
mmjilQEUL3JelX46/fpGzaf9swO8edOhY4jOhzZyRNSab4JOKfQYgb53UkAQf+8Qb17xLKwtX9oh
h6AoU3lPSFs8Krd/78PfvNmscCUZ8Jy/9C4T/0B2Mwug6uzXH/7eOOi8ebtREDh27XDq+YsGWrM7
Q1SY3psv8tp/mJwPLmF+6H/yFYg3L3YYW5pXTQnj+kt3Y3wpXv0H729ORuLNG91YDfVzGBPHZnTI
meyGe3b9H0xI77xj4s1LrKdRklgNn516L8l0Yfo3v77r7zzzCOj+MgpZcUsXko3ZMe7xaI0ebi7d
9byzcADnBi5y/evDvLMUEG9eZI+KXo6TP0W3tDBuGLTppMuK7iyVyQ++2fcO8ebtzcuJZCn2LiwF
FrU6z9f6lZefg2D/4Bsw3vsKrL/eqo7KEok6XEOLYPmCxtgVpAugvk/WInh0twvsNtkH78I7Q7Z4
8xY3WpUH8vtA8WqvtAt0Ra/FkcDZza+/jfdegjfvcUN0wh8f3/Lx0xZy7Tq8/vVHv3eT3rzEfmbj
TB54iUvDfikKpuoq/uAZeudRtd+8uiMgvH6ufh8rJmWh3dR2uibkkDVT88Ftf+fk7TcvsNlkDeka
RnIsa2qKrg0TY/Xr2/LeTDav8X+c7WlJmGMqp+QYauj0TJqCW6f02N7VubcSI17OPEOG4jQNfXja
3asur+Ayt2a2V2mj9gZW5Y/O5Z21rfHmMp22VWnVT/ERpk1yoWOYptu90K6HW0aAv/eIGW+ut+wp
5oZpLw/5YJPvR4+W1ut4Zun1Cs/VZ2iK8QeX887DbLwZwTyUhEVFwO7Bx9TQlgkAp+JbOqSbyZu2
k8g/eLDfGV7sN4dBhKkaq5ifjZlzdhY+BLeiOkvYz3/09M1j4U+mJnv++x8WhC1fMfGwXnKEO49z
sdqV8TOU4Q+e7ffO/83w2KYEIhQ5nz4U0UYNz6115WuvtfsM0WHJ4/nBKPzeHsN+M0rWkJfcEnXf
EYC79DD60SVEu3HWvvgPFLuGiXCHD7759waEN6Ok9MOizTUjOypcYjvSPlctod9L5KKLiSixv3nj
3gyWOZmOltlzFPsYiLPWxZ1xllzpwGDU8teDw3vDzpsx025aciBxokAmvQvhtfTD4dcf/N6XYb0Z
MnOn9wXmxew4XiM3Rr7sfMvwepPzAv81XTjaAsvNr4/1ztNrvRlU0K/UvpWXLKzMZtHKZ/w4jfvB
dbxzg+aiyo9vxhSXWhlLJpOmBwOcvcpx/+uTfucJst681NIYwypLsuwoMxq8w9HEh4IO0Otu/t7n
/8srHU4dyg++2YoG5LSvSKJH34mx+4OH870LmO/YD2NGCK69QkCTHJuBwnVlVIui1lakfF6I3Lz7
9UW8t+1+64+wDAZYF+fH0cQ0QhRcEY4ng3ymE/yhaNEoUmCmwBvJuYdQ3jK1rFof4CINHY24+64/
//V5vPMUmG9eE2AmAN+qLD460f/l7Mp2G+eZ5RMJ0L7carVk2U7sxMnMjZBkZrTvu57+lPyfiww/
0wIGuTMQUly62WxWV6np69BFg79eddzHrVP2L0eYShWDGgVIh+QA1Urwf+SoYTVBJ4oKVDjMcGO5
1sbuuHiB8FgF04zJEtXpAQTFcm6yKLwK9TVLMpl1D8mmjW4oY1lrab7vCgm0W9G4Bhsdfw1rX4nd
QdxYBFrTxCIsEDVixpFJDiGwaYz2PAq/yv7yeAkoJzlPLEGUqR2eD4vy0EF1GhAdDnQV3Zg7IaP9
YBOANCoF8vWP+6KMY61r+j5FXdrkFaBZ5YFt5+CzUCMWPqALT9KYixtd0C60POG2Zjw4gDQZGxa4
46YBugpKBQY4HcEj1zOQyzYA+H48Gsq+4gk/Bp2zAbqh6GkAycHgNL+AXUtAPAh2y9gYfj/uhDZl
6+/ffE1Vs1GV413lIAMaxAtODvC91G/kXmgjIBwZcDipWgPCdAAHBdQ7ExBHg/6otWa8eYt6tDEE
Wi/C30MYFaljuAG95NdVHAQlnxCQRb1XYSDBgOrlf5sowsqzoqvFrAA4Rw2OWf/UCR7Qm4+bpu4p
wrQDHm/noBBODlIGoFz7nMVXZdozMx6S2vdVm6dGrbtQbhy8lCXniCWP8iAED308+yIk+2Khgq4N
6uvnP48HQ2udWPNqFsDLqQiLz0NDY8BLbCPyV2VUN5aBEvHermLf9quqAMzV1Pzkh5wH0tMyBLYG
8KV9GVlgIvu3IRBL3YBUG1Ue3ORH7UvXXmLlawk39irt84mVlsV+ChMGTYMBMseTHW+pkFg4q6IB
frrHX085UW+b7NsMTYOiLnyJGRrSn1nlQlXs3xpmCU/O5hPQPwUanlA90qWXbn55/MWUeIcl3HYv
odo6WCdFzkxWsGcOnIV6MW18Nq11wmED1iMn7BTOAG8f0tSB7ivUReP2345OlnDSRT5PoQYgkh8I
z2BcCXswr3w9nhaKJbGEnQrFLAzdhEKFWUHhXjrvIfCzw+vyRphMa54w1LwIoIxYDmi+9xnEmCnz
Q5ve/+3TCZc8cGPKLOkKJ09/skgJ1t0uHK//1jZhne0QgAdPwHerDWTRUxRyqrjDNRu2TwlXWMJA
UY8DCI80wXpG1ImIrPazU3KHq7STtFS2kJZvj0dB8/ksEXMJ4JpctVew6We+hvKIClyKLJ9CVtrL
Sumj3usYgOpcB0O3yYOUcyN+uT8+JH3/PixV0G8DzBXNPotaK1kAdhfytqA4LINXJuU3OqEkxlSN
sOi4QX1NiWpEH1J8MahYYhT/zTIKKxuEF0tUQPNkURlfrqIU1GBR6BdKDyrmOBABYwHrXwIM6sY2
v12L/xueq2uh+fcIR1FytZSjfvZRMMC4S9pA01GOp+mzrlXxMBZg7GmQWQDhBVJ1rBKDLoFdIIQV
57EpNuCFFjm+tusuAisYpGNM0AxMO5A5rvwKi2p2AF/8GGvUA/JRIp3yKAVzaQrx5wo0BaYMwj53
kcbQyxCN7uE/J1tAzdEhBOHVD9TwgDkyZFDsFAtyaMaLpvhqjnQlAEE5GLfnnLeVQMzPCrjE/jze
efePIPVWyP7tfJAHHtyLEJ7wAYSPk892+AAQF4U1ViBXulKcH/dCSayrPGGmHXSDtCVjOF+7oNZI
QUXaEdUthgbptXfWLN3wCcqcu8ed3Y8AVZ4w2hRK1wkI8zhfAJd0EjsqKlCAA84nVHi0ew5aUGBa
3ThO7rtNVSMcvsDOqMXNAHBUSslZ2A9As1CVtuHyKbdycCH/vVmZZU5ZcMgsfg26WHEV8p5fUQCE
Knngztgf7FyDl8OBHKme5UAYThs+lZJTQinT3/2CY7wD+FFl/Xo+xXxsSeL7lBWGBhahPn2uZHdg
fqkpuOrmjSD0lsm9Z5bEEVGxWqUBVcj6eItFRcSL+gwvFPjaMzC6PucxDlRMTsxLsBVjr3vhXn/E
fgS8m8+nAP2Fx/maPJVXwax2qBxfPtJT5Tzeh+seuNcHsQ8DHBVaPw+zP+Mx0pBA1LLSo1RgswPI
sM7558fd3Pb1vX6Is6Pu8znq+5r1lQug/6DMexn/iNfpGUJuR5Sy1ZEV29zT7BUH8OkDXmkWh627
CsV7qMT5sVQdiL1YdD35/TmzQ1fetU9bwRTlUASp0N/bELyZHYvyBdafucobx/Y5XUAfLtWAq0Px
vUssLe6fA2b6DeXZy+PJpA2IOB4A4agljdEAIS4afh93nyjskZyq5iHuAP7iPeCZQAq14OJ93B/F
f6iE/wiLAeSQDSDLHZ9AMYM/oa7bzydxYwvSmicciMr2RQ/ucZx2AFaAa0MDKBk1xhsHu0ixIpXw
ExwnaxwqKWYfyG8z3Z8g+uHPBupNjukBxBo2KPINQETN0hgt1sLlTGftyTjWpuZoz7V9Ae+/O1uX
xlCPHggG9H7P2P82r4Q/KRhFRmQDXPHMgoy+Hz7VJDy2c/5PcT7Aw3/vTFSFs0HRZLOvgvQE5Zl/
uqA9AuC5EaXQlo3wHCDzEFGggXmF4tsYgS2ZOYqQGHk8NbQtTriLdlLHKInCBYJampMguGjqSw7G
7xiVASx/Kra4cCiDUAjf0HZtiQOMwU0LUuKC9rMNR0sb3ceDoDk9hfANmooaPoijLb7qxHtAh9hD
tud26b6PjeKJ23XW8qF+wS+9ym/dYbzwfrt73DPFq5Nwymkui1VbBx6i/Vq4DlXsAk7e9zKaNlwQ
ze2RmEooVS3QW8TQwGql9zxrQv9DbVTQmP4J6xdwt6UQzJpeHg+HEiytkNXv8TDqUZVJ1eCAhgW8
m4FqD8PHmOxlDeJSrVl1v6RIsh53RZs5wlvEDVSWlLpZ/AW1I1ahTh1u9onsVkk1gTIAMkeP+7ml
ru4ciAph/GOLbbfEwwJRgPNY7rMaJIf9B4OtDm48zc8DF0V2jVbg5dLj/Zgt7EgMN3zi7aniXueE
axhCKYsA21582Qmc/lq4jd8akODbBRfttdgNngoRIiinHgKLcZONXmkRm0J4DDiksgiGEufIlK1k
mkHrMAm0uLIkB11Lr4E5L+plHZVAoaPFWfAG2c/QgTLaeH486RTmK5V8uhF7TQUzJ6Lu+Ni5ogcR
hRcQBXoojsIfJM/02BF1sAM+pS7Y2wxmr5nK1oKvruvOnJMPO3zYyEMzrhG/ne5Y67fiDJbmMK60
0YFA8WUknAJMJCOvpegAb2PhMb4Kdn2uTFDcOaCgNhsXZYof2RO3l/XuyhxArOvErxBevmoeSgKO
oZGaox0eQKLvlpet5w2K5ZLwCzkftLxZ8E3gsTcU5YSiqAm0A10P8ZBPuXmXs3nDcGmjJ4IUFltL
qTqJ86EoqHN461dQMKtIG+fR7QXj3uqt3X67ggaKVEDFRub8+qr0enzsj8G1PiSntNZVs3+BuIu/
eJCh0qG3ueN3UEq2Q6c3u9fIYTfOc9pcEq5pmsYGKFR8QgkEjyk1LdQ2Ov59KQBd09TQKUbUToFe
Azy2yfWxwaxN/3fUqBj4e9QZk7KTqArYUqP6lkbQL82GjRvBbd//t23wZP3ddqzhggvpnMXvjXDH
wtZGq3IhY2blhozLdvTBGUCOGo0x6hsWQruqkmjqtmfyru3RpeqEO5Cv6ChoMzSHNwUPyob24zmj
XRNJQDXKznq8huMImT1UGNngSrVW99LgvOesP8yv2I68YsunUryKTNwF6pAFdDJRETzbKJFkPnp7
sHKTf5PhuDfGQ+uCsCwZirKg7lZmv+V/jMnLIP9MINvHdHsQIups/pxVl2EUNwzttrXubAuZMLRC
KTQIEkmz39goK7QgM68PJgrsTbBrmJ0JnWRdNhg9MFFPbYQu1Dhc2XRSNzYgqOrh1NI7I9u4mfD3
979KIrF5TV6WfJCRFPRbq/PHc3uoHTC0FntQHu20g/xePyU78F4Yvc47eMwzUaqOe+zjmafOBREj
aOMASGyBxc2t+ie07X98te5ouqj2vdq5p+xRzqvDCVjqrtCfIFoMva0vzugcaDt+pp+QHf71+EPW
zXRvTQg3kAzgNpwkrEnefyylWyZQppRO4PXCy/EWJGHdTff6IIKDFHRaaRgJsy8jDJh+l8WJiw9V
8PvxCGitE85mLqB5IklIBXUC6G3kl7lLcEN+YpYtqAMtuCEB3SUXqNzKm+LnyeKBaewEfnQzA0GB
jsuzJQ1g1WMBuUFV7RVcaV8yI/3bPYxEe0sySkWn1WBQjg/ithyXaDBL/GAiFAc+njzK0Upivmtt
QFGixmHyYj+PnkE7B0mIYKNxyqlGAr8LVmszJWPwGsWCvb4WcLoOvYrawoYNgVAKhukYK5kMKVdk
EIchLjZs+/6OQL3m38dPHkDkXpIQL9T9BO68snc7sNF0FZgqoIKyMbj7hiOTiXwpCEC6oyycL3t4
+DGW5+lQblzxbmiU/xqMTGZ1UVCrzWnWcj7vhT9LR/YWG8yTs6Fdwl1gzj/AxH/oD4Mum/WA91rm
eWn0RAfAfi/b5Q6yINAV3rCuW4b83rcQTjtIlEHkqvVboJ36FF5mIzulnmwq7/nH8Ma/4z1NNSFW
d+CMDNJDwKuaq+qmsjHNtxD3Xv+r//4WnTUcxCQi1M/6+VEDtRfInI3BR4/XwKyNbF/7gS1Zog2u
H3DbbaX+aItLeOeYqzIkbTDoFIpVXO3FwwECsnqtnqtkI+SjRSxkvQJEG8BYVuLlIzgwl8L9TMyn
+WuAMiHEU7eiovvjALPs35MXL3i5WtY+QPjudKaGjRqZCMJ0YDON1q50BCyvjz0J7USTiDljIq5V
Uhb3AUiQuSAecq6cHe56Cw+GRoS3lsjOrUX/zSH1hou9BXlGp7Y683WyKoczWjfSL4+/hLJlkEr/
e9RVHScl2A5wMzkt/mjJDtS7T7UBXU4dclBQch1d5RnkpYdkq26DktOSCI/DaWzVNWuPjZmf5z8L
kvmVFZlPss4ZtQk9NzNBGBGazVaHa8P/tQpVIg69uAaX6IDyPl/j9O5luii74Y35LWs6d0gZpDMf
zyQtmUDWQygNAx6lAd0kLqgNJh/JDGeyB1cw20Ms6pkNYiXNwK3anZ84EB4Y+edGz5QZJeskVBSy
yTmEn/zBTC2IVdu8VTqZXdmFqTqLCapnPTrPLhgLzNrvjOjQ4TImPc3OT2D4NrY05fwiCyp4MILA
CeMbFuF33J8mGQTaGhBvJyVxhnlXQoDp8WhXX3pnNUngf6mheh4qn5xfxa8yODHLcT+wy5YHpewV
EvQfprKSTmKAvaJ9sO1vdQitUULICYUw6ZBrnxzovQaQFkoCs9Ul5V4hEn6nY8AHzq/JGOEUvFZm
/8HtoG8GdtXjVknG7WJ3b84Id8PPXF0uDVzbYmu2sEu9WgeLmT7oIMVzGP1FxSEBokUPxzNcj+ZE
oc4YhVnZshdh+6g4pwIdXFe7dLes/wW3CHI4kzNiA5LY+oeAyL9zIHhsaKcRFpU5ONp88ImGcG2q
pbmZ0+/6fWThudraKu+jnLbqjRH922kHFrgmFdct18B3Dn5v9c4CV5I6LB4wAlM7NMf4SXxvDFTC
OrKjGrH9eAvSrra3N5ZvPaNmCEmGNZ0DBtmP8by445/JV3byhf0qX1AsYi/X/pL9ftwbzboJ9wU+
txYCWOgMGXRdq8/Q4gY5sB2Un7kQQV1s3tqIlI7I6oSYqQWwW6KjeoJWowt8f8A9K80l4ewUVF3I
QTZARbPgUMqy4xyeVVzqBZfrXFba1cnWstJS6mTlApTvSrZc3XWbgYzTlA3tXF0hngeB3UO8cdjf
j3pVsoKhyuJITVaDUHLwDFbxzxhw5rZMTQGEzY+XjRJOkLUMnAalUnEdxphfqukqM5cZ/FJtsI/m
rYwExefeMqDftqGQB4U0SOiiNyQ7O9UOZyNpbkGG0XrDNdiBhI3N2pzX7rf24u3r73gSgXRWc5uo
8pq97cCvqYPn3gbdlsnqtdW4UH05Z2ZrhHZryQaI0GxASK0EpxDO9uaDN0s70NmTdJj2eFqEdKjJ
biznLY9677MIBzeCOuV/p09nIxGJM6914LZeYqPSWbgpZEFNxv4VWf+2tPzfMVOi8eqiNZgE6Muu
aTq9s7aiCOruJ6KjqI8XqPasbWvHUjlyBcjKIfU7uOksQ4EYkNZzCuWBxwOhbSDCtQxMBSXcNWSR
Pclf9ngetZLdclC2kCKUs5qsIMghxoMrM9pXHcGEkNxOsWOkGgUPUKJTahZeZG2m/SljISsIoJu+
dMn/giDWKmyAHK4gQvM4ffErN96hcMQSHTCfp1Z75XCITX9KH3y1du5PVufsUI7l8qbi8DaecK1x
F7mhrWwYKu3TVhfxzU75ke1lHqXcvvrMmS+TLp4C9LH1tkDLyZPVBmHQzmqzHhCAM+H++3JecDpP
+hk6cMgVcvYJHL+n0FB10A6brXUNzcDYqvmjgsXWpf82NlaokJpYfVCJBzswjHql4UrPFm9m1mVr
/gRKiHTLS37rRFbDoIEUPO935ohEaOLwDvs8maDa7vRmN5qxoVgy8oE1RiwiI5oav3+8hmZqg2Fj
L+d6vXtsL5Rj4waa/PYdkFTN5FhTMdPyJWuPHXAQwS/Q6G34FYq53G6/35pfFuiCTAKaX6DJzPOq
MTKvI7dVm0ZrnfAs0tS1HWjMOJ+RzmrzExosNXhzHk8MJQuj3tzZt08PlQLF/uCX96Wv+MwfOVew
eSyUm0A/xSpeBF6XX6SDeoJ49SvygQgmK1yHjjXs0OoOpQ0qRy/ZyATSwjMS7i7EybIwPeZx/AM+
kgNuY8J78pSA3NOZGr36I3jVuTlGz/L58ehpl2gSBq9ArQscm+vCfTHvy4sEkD3ebH4ldvUxAElz
gspatOizK1xGV/ys3x53S3vGZQm/AjButsQqJv00XMpztz7Cta/ZaTRzd/mjeeGlcKAQyO9LK0Wp
KR5A61P1upV4o2V6Sfx8B4lr8MavSw5WfnRzCM+VnR7EC/uO8nXu+niQlF3Lrr9/21gS9OZAhSxy
vqJ8cnUKEeIvlO1tbFta40Q0U4LWHZLnaBywFCt9iTcW5hYN3QlHWCIcyeZWZBTInfi9Bx457AUw
tsYxivsjlO3stfOw7x1uz4PDiDnET4wpPkORbR/9rJ5xCKGYXbYlyWbfIW5+aE6TFYBqcGPEIsWV
svzf85kVcggmFHwaNowfJeCdhjYmYJzxNdzzT/lPSEHj0d8YT+xb8KZ4kEovqmvsSudx3IEHC8R6
UCVBek824sP0R7hmEPj21E9o1o1vcofNFj1vAbdobp9E9EtDO3aJIHB+4WrvmT0gbcnrC3TTJdQN
7ZZqx+AGiszKjmF0qToXCOErPfwRgiG5t+a9YLW1WXd49p9RnaIYihmfhKfH25IWcZJFANAZikQI
aeNJ2Ip3srHoULMyMltyAmSafwsG1IQB5dw6eCgQKoUE/zNz3KpThe7AnG3FuN8uNiSa9dGWzadK
F4zBSnTNlL3BhLs9bOVEKTkthawGqEcNlOwlupUdMI66sYW0sb6+PILO1Ig+Pj4g1Got1howVRux
/H2bvKnLfTf4hi9racywQbv8RwHKobiO7GwzXLl/givka4EyJnUFFXrccSuDs2VDdXGAQ1jlrB2L
vfbMm8NhcHKz6TZGcwsN/usKFBIWXskRy/UjsuPclyjqVWUynxBcay6dx/cOCD8DYxmtzdKU+5Gm
QoLBpxFaLe2M3hp7MGcr3SXwyN1u+GQs0f1KzmvmOHP4PfPSbd7XaQtGOjvQiiyVgikd+fkF3OPX
qhd+1wqAREN9qaPiKI2tw6nRURxrK8yWc94mFmR4D0k6nxNF3KhYpa0s4dhAuduXfdwhJ7MIEAVH
5RLOJVA26jLqezeMnjZUIoQS8zECVU/P+aIzW+1x2nP75BIiR8Z5st05SWjM+62HOarJE5ezWCyh
KLB2NtilN+2aU+7VXmICenwc9sMeWrjmeFJ3iRV5IDoa93jI2hjmunJ39ux/kOIdiI6DEiuKApBT
+VF742v4rFjZh/q+XIef6cYxSZlNEjK+RFDgFtQC1yJ+tAoO8XqJAL7cws6uUdC9URDR0TTwDA/1
c8S7wHcBVsgkF1W7arw3JFusOhT0okJCwgdmknMuQh/Nk4BCKUBbcfUMfyrnYjd5/JfwoXZ6IG5C
B2kztv7+LRiS+yyDlFUJ7xU+S+DYlrrYFLgtS16jnnsTRkRD8sIPjBythswcVaRuh2ELzUIJkBWV
8BEcROYgtYl5Gg3mBG5wazFRiWVneGWa7cqJzR+KERqTtZXfu5/KVEjMdzUmbVwzmChNF3zmGLuq
zjwF58f2QWuc8AKgEZ/HYMZgBDzeafpLp9f+VgkwJf+jqITViyrTSxmLxjskTOYjNNf0ZDdZPE73
x19P64HEekMcK5zn9fNrC/cFPXQSm3eB5XHUjfmhJOYVEu8NgEdb5+tqiw6Q9n7mQpzaVM3F0BCn
yEAu4SqGB3md3Vev2S412betgIU6OMLoZ4TeKcex6+CC53S3OsoY+abpMG44Lcrik4BvkEIBnDNx
WB+OB5x9zCCbPePiVSpCawdyAbJoKZfeWVnUNpIOlIsWiIf/tnoRKqvcXA4Iwp7Ts/CGNxu9OrAm
ohX91+M9QfErZCJ57gplYFv0sJol3i82vpxyQVXIbDGv1JpaDWiXs6+DjQEcupfaSc7xQfoE0sUt
/WhXurmN86txQiM5cptZMQpkQCFZctqs5sssQjyQQsbWYBf+mHThqyAJDtjH7THA9gsEE0oTJlQi
wT3e+FAf30p83r9lKSRSH6om41gHALxIgqWVL5DuQkmPpFf7KfGifbSR6KAsm0I47KkQoGXBoBdh
rKyq1rwSAu0VGDse7wqqHRNeu055iNjyMKbMReJ0fO7c3BPepl1vpn5jQblrN5uNIXnZR4ELAJQb
X7YyfpTrFZSm/97zdQOKo3q14/K6+OlPwYSUQ2Yrh8UJLhAKw4sirqDHzol/bFFi0syMhOWnbKVC
/wezOUCUa5xDcwbfMwNxV4575mu/TM+R9lbmiSEsr48nmOZLCF+fMhr0iiZEeP2cQ4Ce1UeBsdLk
zNWFCbVaXcuzjZCOslNIxG8wisOYrz0xGhaSgWCt/JPDm97jcaz77U7gQCJ9+bxL0j5A6wrzOQzX
RBE2GqZtA5lw51k9ZqlajtgG0KSxhnflxHvpuQM+OnWXZ+CaLt2xhd7eR2k/HgoFjq2Q5MkT9KST
sEePk81e+2t/DD3hiLylKVmlDxEyU/iSAcIpzqy5xSVLyaErJNa3hL5CnY7JOn8H7lM6jKiuS/TQ
jZ6DXIcsn635qLjewFJRNh2J5YWKNl6SWHQ2WzVoLHXJkoBW+b2VC6XtBcJnQNimVZkkQ0pNC+y4
Ye0I4t2P14a2iQmfABbltC/bEE0LpZ5pva6lb8L0/Lhxys1ZJoK6QA4nVk0Z1h96Q0PODhGKBy0+
aFY9bc087fsJc9eCelRB/oxK7QDiR/N1hlZlnG9F76tJ3DFCEnjL8ZA9lqDcstbVvIpPzaHevIrS
oioSW6toacxA8x1t+8o58Ie30i9t9jP8s1WbTEnZKyS2lgvZOapqTP9ymk7Bx+CO4OJ+kl/Hc4hq
Yp1zplQHhSRItOTPxwtOmy8iqoKkq8jWHMaEd4rxT3YZvCAztvQKaI2vW+DbRU0MG3aCJMsasvXH
6Io8HfPj8WdTzJdEKSphsvTQb0f86a5R5yvnZLv+c5OqjmK+JDAxkKDnlOUa6/PFJRC+snKLQpmy
+SXCeBOVyyKmwne31vSZ7aPNq+VqoPf2PWG4MvjvwIgYcz57jV6EXYfoZLJasJUfUn2zZI+SXCIh
hHO71NAiRCA7mEjhA/APlpDgF/uktPriLSACgci83r6N3ujJW51SVprEE5at3CstWPd8qPVWUNhO
zHSoD0s7XoSqPTdBZ8hQ3t06aSkjJDGEcqtpMnSe1lA93IGUy1NssEfsY+SzO4P5we67587ZpDym
2AeJFswajUukAqdE5IpW/arslffJTT2oEEJhOlu55qJ9fcrGnYo0xFZtAsXFk8jBqOIXEaQ5CIJU
BqrCnQ1Zb2sYXwJm0ZtOgsCWonfDy2M7pc0n4QHyQqxFyIhh9apjH9uQ3a1YQW+HyXzc/u11/86+
J2GDeLpSR9SeI3gE2Abs6h7vpEjyBi/VvvfxtmrMVmR3XnSUd+Ou3zFmbGqmCBTclmIGxVWIxElf
5JBHBhURfBzUrIaBNzbJ9W/FB/fGRjiLMh8aDZp98M1eBSS0hCqf2OteiicIoTucJz0Dm3hqgbyB
FLbBotpJtmMzAhwH6JWrum8tkHe6W28GtHESDkZhhFarINroZxnEprAbU2kjoKHUVSm3R7pvx0QH
+UIBEvSADPuoBrbBVFGeFVsDeLHZj/akVy8IdpA1kZ+mP+GP6SM+tYnRXNunx3uIYoUk4K+q+0Bp
obHnB6OJR4lZM7r+HCY6iq8fd0CZOhLK17N1J3U5pi7tXjtIfrXT1+OGaV++/v5t4mZGZhqNwcSp
zRcQ7HrdvKjiblxcLds97oFmX7dHyW9d5FXYLXwjwSGa4uvi8q9squdO8CS8rSQ3eCJCzfIMbBm0
PrFQXrLmL5yfBeKTrQQ25cgk0VNjgGRTsj7VCnGul7LfZW9MsXUeU04XEi4FweillAs0rjCqNSvl
B6iszDHjnUJVTTlu9ovG/RsAX+GJ1RpCTmXYCZf5ClUGYH97ynf8E8qT5X33ulluuvqGOz7jto7f
1qsvVCnq1mSFXGjPErQ4q77ZKdr0m23SYxaFqypvXuth2py4GUqXTGznk/ZvlsQT3h5Mb8nEjugc
FOvNBRLXAZRjP3tlw45oO2G1r29ji0FSxjMqGJCY5KcAYXoGDzL9Rt0CLbi/Je++Nb7ICS8VIhof
E1cKzPx18ASPsxCKT0iaP7Ymyml4yzB964MpFCXkNYSV+RxanZT+qhWIoiu9O2niFgaJNkmEn04K
js1ZMUUgmKKEJv8BdXWdHbcyeuupdm97EZe3oGlraUnwogAImtWe+0N++N3pqM021d1wiLZMhdLN
LS3xbaL6KUsYKK+vj36DregQHXW5Xe4mdmAjz6E9ZcbjBaG9yNx+/9YRrzYdVMojZFbAR2bg5BGv
xR666CghXrNsmhE7ixVZKcQCfigbdxfKcXDL8nzrU6mVMW55pB46IUTN/lFVzo9HQ1n6263yW8M9
OLsCED2yULcorFb7xSBBEEkbBkL7asK2Rx66r1CAQS53emOY9yK6PP5oGjTglg769tXzzOK+Do1l
f/Smk+qlB+h4ihCxybCt2Dftad6YHUrcS6IWs3bRpGqtSmSN5iJ7vwev8AYncR4Pgzb3qz/+Noom
kpmYHXHGh4Ps5LlkqWrvR+PWGwJ1lgizLuqB6TQZXw9QuVP5qD/ZC8fBAIJ8rSvBmft4GDdXfcfA
b+7x2zjAu8tpyoofKFyIsTqpx1ihBY79H6IJgI3DJnqz513FCS+Zk7wqT4wbafqMS5HmPv4Cio8k
UYuQL9XiBfq/Ps9m+y6ZjXZC1rPXLkoub3RBexQhgYqjyPLr69wKyBY9eEkMUtR9SM8Bmy9tdUIx
GBKW2CxSqioTZpLZtXpw6yg3Bg/Qa3ATzGZ62oJI0I4uEoII2AlwCutwehQstkZtrDVNIKg0ts6t
NUK5sylI9OGwiFI0dwtMJ44tTj1O0HDlIUIwalYPZOfjhafYJ0uc7guzQKaMRydda633RX3Bg3X8
1Dznb487oJgoCUeUynJg0hkdlJmXIeE41L+j+vVx2zT7JAGFkZZ39cyh8brad/mp5IBPY74S8TUA
xEgOj3zpVfxLDtV2VOm16fvjbmlvUyQ2UCvDloVnw8pA+/fE9ZAzRzEGwpdd4wIdt8fLlAXh+mZX
XAG+9bpr46QvWwhj2oQSwUApTNE8hgj3surQLb+0ctbl5OXxyO63DRnav/1p3fBiDN1rRAD8H0n+
0ytAvE9bprk65f/uZ5nE881BHObViMaXy2Ay+/LIW/GzwzmSpAMQbf3bCIgToYjVfFDWl9dK2YkM
AGfME7SBNozl/r0FnIV/T08GwcAxilcviVKH+giTN1Sk6zfCovumKGvEwjKazHe5itYHu/8QgXJc
Qeqsv8UySom6ZBJZ1S/RUoImGV8/mqpkxzsOlbF6xuqQ4JuQxeB3TWLKoPlz0idmXZN54zpLSbDL
JNiqTJMINyT0nLkDij5bZ/CTl3ifW6opOarNZbr6NfvKRrxPebiT1dWhfjtN2yX8/6BJhQo5r4/X
wlYvsolKWiiJmIvXGcoLqoJRKrJ1Yae8oskkFmtSGDaYV/KD7j2/1gDlgSz6SzYFM3A7i92n9hYB
FQWZJ6ur6X4bHF90bFzymMvpCzQdWQOJdejVG7wVOuIpsxkjuaLKGiPTDulLioonHEvW1qF3/3SV
SR7PYsnYqVghZ9CF1Ltx0etqK6dIa3q9lHwbV9KKbZPIa9PlLznkodq1laWnZLpkEpCVQnZwSkRc
nwqf/0CuCXv/rfsS7JzVK394qg/xKybOghTaU+nzzQ76wZkn/eD9eePZ8/5JLquE32BqsYp7FU5p
kGU9n196RTSY7BKj8ERRzMeOjwIhkEnwVhjhNstDwhswN+ie2cN+eW5twaic1tsq9r8fJcokemsG
piYqZXShnSJQq7W+sGGyFMdKgrYYSa6HpCtFP1oKYyjDY5VVRgKQIV+EB0kSfHU5P54myglHsnLy
xdKyybSgxZj/w3QAdKgzmECr4utx+7QpWn//to0hLsCHnAKi41IQbDD2GCpqKqao07OO20DecJRI
WiYRPuMoKcgPtrhyZk2wywIZRJXI+TtlOBSmJo0V4KxRJHv8gFtdX8Zfihoqu7oM2l3WhYXZ9Epj
LBMSbpkwp0c5WvxIlWSrFmpW77mh1gsuGsywVwtriDnU8TFDZLdVKutVmxZGqESaiWw0yiKkSPOy
KaqNLo3BZ5MxiiPKUu8kY6nsmlRA5LrMlR2nnPAMov7gLR0C3o1gkD+TKFgMYCyC12mua30s4DOX
54XREntpNLBexlNo5HWSmWGXgeSbZ1WXZQNxx5TQEe3GQnLAxzDr+VgleDbvJYOd+dCpkrExgqjL
3TGYQlsth+aQl3j15vl2fs2mMd3LolJdtHwQ9HhqyveoWjoHnzmBmaZvf/dIFFhBIuZOgwMfMO4I
cBjghYUdoxYtZAkm3mIZpQJLVjlaYoWzlJVLxgiWJrfGpIlsvkGdOiYFtMWpltts0YW7uBpysP5r
IKIL43E/ZdmwZwpJ1RUJDOZTl7LGEvSyVaqhqmsVvi2by//j7FubK8WxLf/KjfpOX4EkBDdu9Qce
5+lz/Ham8wvhtJ0CBAIE4vXrZ52anrldnnZ5oiMqqiLLac4BpK291157LbjLO3Q6weMs33TKltck
96odG4y395nTpMPczruytfMDQxM7DruyiN0VWfwAZYfDUE8gmJWl+GLhfbZ3LqH7n9b2YKtZ8Usn
3hNtLM37MkHqvfxKAuCznfPxAFg0ltalSWuH11L6EdM7FW5H54uN+Um95n9kdY0tddduvlz/DibY
eO7bGYW8PmHJe18gaJ89oA9xXrESWmMXGoQNz1X5PJjXsPw3I+SH5NCyRlgLP9ordsLIT0ImwAJe
ov5N6q//kaQFvy3Isro4I+ULZGOcdIxnHsn40f2qAfpJiP/I0xKlMHLx8AFldz2zmMwPUIKMckfH
Jjv75e1fh99PcuiPnC03s2NmZuRhrQdPgj7m3bVhbaza54q6ERVHPYxfFAOfLaiPbC0ZkLbXCMRX
c2Ej13lelv3a33jm3PIiJk6/mWWQCO/fQgL9jzytbKoL01czdJImlYbZFXW/FIH5ZOd9ZGUVhBbd
rCCD7Byzg/dLP6DxdxDxsqnOZufeNg9aRffl41+/oU/yPP/DNl9rxw8GifvwW8DXWGQD2P5/felP
tp/v/Tk+TcYJg1D161XlQzLLskTL27r6/tcX/wRr8D+StJxCdGrgEIIkQALdxLlzdxpaNONTt8/R
5Xa+APs/u4kPG13qqnKpwccEw109XS+NjCtMmn9xE5/sj49ErcWnYVP1l5u49Q/lc7AFnnhy926i
DuOxuq5PKBccCH/Vb+z4Vfb7yRv/SOAa3Z4vFdqJV2xwSTLVgiamxJzUX9/SJ8/rI3kroCHR1YL1
VMjgYalxrgckKWr2xev47Mt/zOeEGlZBJ/i2UDqeObw6NnM2ZV9Uxp99+Q8HRjYBdxUqbE5qpWM0
9d6R0+HNIfYL8O2z0uejdp2C8ULbhx1cexrD3uhsirTF8kqG8WKsaMJxU7B+2MIwLIhQJXkHkVP3
kEFrZ5+PoMF1xDcRQ5c7dvvajYJVQYiOTmpT1D3GPpvVizAYOqQF96s0N4G+Y9NMYMYaYHb2i0X7
SXj6yDoLITSTN05Fr2o6TbHML2yPQZoTshFn14zsq3HJT6q0j/QzVsPxh2QdBZjYOj/8YJniai7l
Rmoz3PeVU2/bOvzq9PjszX+IVTZYRnctBnrld129q6GxFBHFRARHym771zvjs+f2IZJY1ytLoh19
8q1vdz5U2rZlMTmxVywsbQPylVXWJzHlI1fMDNRffYwhXLES1uGCiW6PCqX+TgbYaY55E+io611+
NysJWtBQlW9/fX+ffe4l0/indFRrPS3CCrDDZOvfC6P666VgJSw8c1/djn0oH4su7K+CcFnQzRyG
Lxull+35L5DMjwyyjuVkqajnHgmZMGNPqGdOC3y8ZFTwJr9xJziHwR08BAjNDfRJopyy7j1YQbWP
OxcHYPzXT+CTEWn/I6uMOCs0UGD4dxzw8dHQNvetD7uCpqdvoRn39sIqxTtpen1oDPTqbA2JMiXf
irra1CgEbRPWyL+QTOr1aerIK81JvSvD/iuS0eVU/1dP6rL8/+kdTTnChMw7ekRTzskSu4ZkTHsj
xRBBOtXf+R4rRdrznAT4Hz7cLCtFB4w9EDNc+ZSRR3S+p9sJBgT7vMHrjJhgdG8dNbzUKswCmNpK
EKV94QzPrFgWBeuCCu6tzeiXqbZB/5VG7ie76SPlbTZB5am1Xa7sWvs2mlW5pB6f2/ssL5xrS81X
cNUfOmD/6pl9yJDGVoH5CjM50JHzq+ukPmQXm4DoZ/LU79QQkS0000n0zYnBCHsTJjpM0b2FTl6x
LWK5/SXjV6QMJzSLviKhfZb6fBS7U1KvtQgn6CpHJP65fpuhu3dRhr+dIsgdJH+9mPknu+ojYSsP
HK93hKRXzdo6GNOr/SMregXbmVDdNasDL6wZS0h1NEbPB4ETSXAdJo3trtaGJzLkPxxS0qTKFzjS
DQGkAsqLkrGvRFI23aNLLw36AZW6a/gBPn1QLSANZqT8Hszu0rvP9HjLxTjA1q6AYJHKj2pU38O6
hFE7TahctrOVaZvZX3UlisiES4fINqqEF1MRydpgunyod46/8IiOsozXNjxRCPU43Vqe2tX/lWed
iDvtfcXNcfkf4gH/arV8SCH6gMlgGDxodsPZI14xvrMPeTmSSKxd+FNz4+tIAjFIfDWWaO/lMjAx
Lb3ybs1hf6ntDO/2dalvWhUGUYfuBgMUU/LxMA7evG6XQmegqArr16nNoaoFhCIHqq7DeYyL0oZD
RKnCUKXr9bjLTIdjm1p/ml6duoNF7ZINm7qX0CMWOOiWPIfhhKPnG9uV3pwoD7hKJJzZ84DP4AC5
y6rF2YW41DO8+S5Wmnn4fVQr2TYr97YYUESURT5g3nklO/gEeeRVmhC86xYLANkBhKMTTREVN846
tSQ1lTvf5QoWkXAywThmCdX0eVGh2BZ5b7+BJci8tIRJ+m7Ad3Hilmr7jqPTUWm7ygJOmuiCfYNh
wXg1MBh2d5yZm6x3j7PTYK0VbhgFYa92zezxXb3qKuJQHgMrcGIaastB3yYdjN7PxBXiVhpYOjoa
Xxz727vNiWPqaHWb5sp4utq2LiNbyGBDQM5UmKxv+AxXT90hHtYh7ERAMtpIo+u7tpH2bkHlZCM+
ZfbMnAp8L0gsAbqbuM7PJmQAraiebVTCqeK5q6r5aEtXps7STXDwnG0ylSI4hjDnfaY0wwj0KnxI
l2ccc+MtmDcT1hCDl1mMxfRMMvDOpybsAPtB05wt5qYw7DrsZ5jXBxWLFsVMLBm9Ghn82lc9QKyx
8kE6FqWOHd8LIjqFp6rJppgWI7/y1eRBOL9UwetFNQJyYQ4xRzsSyEL5Ts2eRehIqH3C1vMuNOKN
8fZH4dWYTNImjDJHL/GcqTCqdffi9L4ZMZADA6xiQpcnbJsbFvbLcfZznUBBJI9GrwbXqAv13gKE
2M3wQ+kiMRbzhokyiMuyf1PaCQ+Fz0P4n0FMmsqcbl2cMWmH8Zxotn29JXiTz5lV7IY4BApZrqoj
mYH1l9PzNAiQdKb7vrNV7PDw1E7VW8/F2Svn5SbvW/idqZodRkuetV69mF06HLwo590y8LeFSiR/
ort2yQinCji7RQ4v3TvT5W48luMlDDo/qM/bfbcQkRg/vHULbLu+Fiq2S/mzUu2NLDqSLAMl+2YC
qVz7Vb9hldtu2IVnTv3+3HbwCocyJGa7e/e160qbZg3OyypcTg0Jv5OumfHuG7YfrXsLJ5M3XdJD
USHUtfn6iwcT5ONovZu5WCPSZnrntP4TaAR0Pw8ddGiqgUSrxAzEYHKomwuh0gqPDH0o+tSvmFkY
+7xIRmlvZNacXadoESYRT8o2e+mmbokoqc0mLEkb52XWoYZfn7WZ2yR02p10x1s6iGADoBlc4Y4N
45aG07nNzL2Tj0+MsjkOJnWT+RV09mxZvkC9DfOpoboRvvu0iOxeOcW9Xy5tPGU0Tyu8zXgZ6bJV
BctPLa/r1OFjsK+a+YC8hEYtCGP7xXOhUeuZQ7gObFNlnO0XFJ07XzVOulI5xXUAhU0jZ/sqQDm9
XhwFoSXXxexqjbPzm3ZHEmeefKmyrjuKheYnq4KXqsCkuM3pAcbq6twowU+66J1YSaE2nJJ803r8
TviyuB+zHJG8VVmiiuCY5/ZnnlVP1Zp9D+FYlbhDfiNYn53nMO+ObBrh9Ynnc+zKy/og3bjtLCew
DzTyep2l+NZm+dEs007niOmscJZHGFwBZnYd1D3GefCr9tnLFrShs+LHFJBvRd2sT667qp+2Luad
a9qrwelbWH4sAbYYG7DYKtPStPQLjNsH1V0TShI16ygOc0YwYbpOOI4LOLxG1LN5tKzBZjCwv6qR
jhZ0Gm6CKVD70tFwaLfeN+mY5rguLn8ptBROZGBQERUlSJtE1EdlqcDhDnEQD/Z0+ZJ0K4Q2G/9F
jtUYdwIa9+Vyb/mwMz2B/qmKsw5sY5XFdHaXjUbHJOJZiDAgyvXeLTOb9DZcUkICuam7+f5CTY31
yA5sHY8lGzfeRMt4mpo2rQTWKesfoZEybLXoTdyGGktRi3QuIfogppNkctdUJOHdKg++6f3XoJpm
EIM9xGxTwnEr6+K6aGwbNXrA6TQ4W3+qDe5y/qV5Y+DhtrapWfi1ENUt8YMSR+ySlLmfTGOX9D36
erqPdbHEtB+uizVAi8dfob6IDs6BGbBo/TVmqryu8uZKDvNVgR0iXJQmgk3fCwsccXa6nZrgTlBI
hrHPqcOsiGm/G2fJYAdaoBk0Q3q+NVFTeWcQ0vuncRQX1SA57Poso99U4Jy8doH6IfVTC5XedcFM
UgkWITzCN3kjUlXP0TRjV+IEVnl5wi0fTUXh+kOnqKjkGSvjuZkJhPmydoe48KAcKIOV8IFQvnts
On10ZH8YO0TMQD9dkrnKl5ssZHOaT0Rva5JhAqpwkRqKLDWzaNB6UZsO0GJjxq2hAzZWwPybcp7W
FPnREc+FbqvSbAqnTb0qPDhjtYOfZgpOahrY4gY9nEODhVP0Ol18fuASKs6rPBs9nZcC0rGSJGQu
aCpzuysNZuyh/hmZwp0SSrxTS6cZusS5HzWDM0ej6EmU9aWCbEPWnds5g+ITrOdi4Ej7KgDfNXSv
PeAakSPX7dgVkNTx4dye7+oeatmtgWdCv8/aIII68bbvzB/dp00whuclVENSimxTBwhBU1WsO5bP
13KSfUptfcP89aaDHckaNVS10TLzJ4z68riz/c9l7fRZjROGnKzfyqgkjoxD8MjHKGDBFbFlFyOL
yNGbwiBUUVUmstZdjlwN4Gt4DtozwXKv+8ZE+TSEaNNyllx41t/DmUH8lgY485uy3JI52ztFno7B
0m3nidUJcb2jdtQOPgRLIpSq8HgoCODoLV/Kty7JQwcxElu+XHu6FZ1/6w7enQizpK01hG74euhE
k2/sZYw1G+130S3PKMYLmFMaG+upONUQVm7GKkUTsXjEmQI5uRIfJE2/RqydFPQtx9tCqvvV0Qpu
2VMmIuqy3epj2hM8h35DFLaqGEII0rULUjm4qJ0yXkGI3PTDi1f54SbX8CwoEA88CXV9L/Nix1VI
W8q6f4Qd+/zYreu2yuaNdEj17DDHbjmApTjviBvDlA3CQCMDQWNENKSN6W6UC7KS9Phr38M6jfpb
MY77ftLfMiZOhSN3ZllxEyNm9nlY5rtcoBmJ5ZbWbb/pssw5FFrvUcS4WxW48zkb3Pt8ys9U+6Du
N2W3b1mWoeAuWRw4BjtFoDmCUskzQ1r1nnsoHSveuIdpOOvRfmezdT/qADmZ3Ll1fbPO5RjVbQ1+
EI5pf4FrYDbkiN5LynL/qcnodeDPdRyCP6qC9mnx/Xhu2Sut+auc0NFv80XH1kUeaCYNFCDIysgX
+W2Zrw9MV5vFK1M4PvV7PvQYsZLhiIwa6U9Q6B8r1qDS0tnmvIdyCyVTOnv9nBp/kgmnbp02U00T
vRRlWroCzdNvYMq9jut6IuN0NqNNtKo3VdiB+6HsK8nLQ7VkZydrj2vVnFzcbNi7aV/Od5kLpyDU
DffcCYs4X3AmrDkOUhOTgf9aGtqdpM+SLM+WZJF0gGMylDzmYg9dSmdPsrDaAwJle4o5D13CgLu3
NUkkUugTtZVMBte88RmzlNZLypJvmlJ6qUP43dI6adMPSySMbu+boOc3Ttgmmc/PeYvUUAKuxwwJ
/HQxJKGneIT7MQ5frzuqoUfnfsL5KMf2grjc0NV5YGu+zcgUL7ZNV+On2TKmwdIjxeqKyPMnpH0N
SxaDCcvePwSGPzBnKPe58R9Y5V3hGVUIPHardJjkc5nUok4LGm7WDs4Oy5QOzRAPQ71BtTVHLp16
sCFBvAuFhE0snyMS+rGryu064MviLd4Ba0YAISNSwemnabXYFeirR6LP6EEAKARdAuN1NaTTzsi3
r1nTxqboj7RWt8aZrkJNh7hZ9XZ1w9fCG36NTr8VhRdxKw6oWH8Fun5HCIK7cNl9X5tq2OaLc+PO
4tESENvl1GzCYUzgQ5nUlsZayhjzFQnv4Y4YOvE6uCkd4UMs8zcZZifwY2OlFY18O0d1L6BA36/n
Nm9/qroCiF4uMDUG44GP5jZQg4okZTbJPIjKtNCqVC17b/IaFmHgahmfukeUzztGgzoK7XDX9NUO
2jD3o6jObl7HAgqXvDdJ5ZSvSkyowLqTF5ofzHbXJWqwZYUuxwgUoeoxYhKECIYlJkpDPyug9anH
G92P2ESYFtm4S0cjQ6uHcbU/AzhwXwe5/5PO3gxWHFgUvgdIpAnvmGk8uC4wlsx5fqPIehYBP7m+
e5oGyP1L7W8Y1UOauSiwQu4eWpBJqGPaqK3Yjackmpwl8k+ck433o+XTyZnVqabt7TRqNOBIrJef
BkuiHuhtPr7XFGxs8DIp/TEUr5hBuNXuC8/enWxcoxaVU0icvddhFlG/2zG41k721Jj6raxatAAU
LO/K4lr6bgXi4AJdjLxBVCHwbe29u7HrlsRrswyrg6PYDRRasIGzgKgmdojxcVH1VWyaMmFUQPRr
ytu48cIjRj7h3MdW77BqEAL6ldGbOVjXawvU5I5djveu/qFQNGq3Szvtpish29wB+FGRW9BrUNXD
4WkI4HvvuxHy3rOo3gBlPhUtOQXLnMy0ePPW/raoAdC0fTLM6COa5a3VoC43Q1oX/g1XAq2UWW0V
SrYshCP14g6HiZIDVBtALK/9nR5JMmdVIoZug3URz4NMgXoDyUWlR9Q16+hu7rst0wI6uEu49VWO
WgaZXUEQ5Wil+HZehgmMaCxxbzqsYxmpco3WoB/i0Zhto5/EBI6QvJtWqU9lgL1LgK9hmVwXpDnl
SqWSZBsK4aYIBr3xEqBybSA+6s5NlHV6q1vkQc4jEtnd4HKVtPQOMrog37sqVXZ5c7MZqZafjrz4
sZjsZZKokmdojdB1y6s3gf9oh8a8os8441DGyvoHzexbbfmzWe2TH9IncO9j6ngPGjTspDT24GfA
rZruFhI2k2xjluXXslxumiGLHN+S2B2QceU5cHmNkNI9+TimG/rLsPLRy4N7UudROeikbJ9GeVfW
4y9mvvf2sW89EIi/TeENLwtUht+X8U3xIZoNrHm9B2Pg2BpgIhhMjHa5tRCgLB5LmUddE8Qtav4l
D7EbQW4d7Hu+0ldZBKdJv0A56bCgsA7GN0z3nt3WJHzJT8KrXhqUc/CrE1dq0ecZU18YQg9+rhiT
3MhpOjK8r2mBmiA7K+nViUAp3wEH6s2x8MXOZR5sJ9lPSX+t/q4ah4dGPRba+25Eg+4EUDGvwwW9
ZAiggtaHCcfvE3JHw9sLKMDttXFVjLi99wfo4zWYxEK08t4d/yAoT2EyDrqXhY9eA+TdvW7Mhrpb
TcZzYX29n9clkeNA01GBcwtVxTGXabOem+Wu904TpAQMpsLxEmQOnvFwgPF63EGzu//lZA+Nd5u1
OoHQSiKhsls2x35i+2bEd6zAOesfRMFiWg+p8t59te7k5ES4vsTiy6PMIGvjN5e7HMOTgyp+Ifcw
N03GKtgZ80uMBkquSC8DGMTykcXTPF4HKAatNxwDEGjz9oWVnYkgULz3An8v/SWZxLClChYTQGPq
9rXrVcw9/sv4/haK5rsi9LacfmPwrsuzAanpnKxsSlGv8hYTO2UVVws0Myd1GwbjwdQcp6K7gEAG
BLrcF2hc1nWz8QQWsA8ZHIQxMOlQ0lZwjeRA00q67YPp2Jv+3i59ZPIZ+r6zs8u8Ye8J8TIC80NI
2cyTOI8cy7laIwcFWzvDARMwzMSe3QqixRN4MOJ7Ubw2LEsJ5Q8NRH5a84ZyBJt3irPKP/Qm++Zj
xHhYMYQNUH92rjLH/e4OqDLN01y/NKI4eTAqyRc/Gehj1mIZZXj4JEfmXTT3nYAFTx0iGUX4rIYr
2XlPS7H8aNWGwoK17TaQRUwHdnC65nuZeXZDUa/LIQMGzbHwOM3i2rrbWoKxmt2OA5TTyRwQHLv5
kwNaPwru+rbwr+nc3o3WYvqe8XiRaJfX9bkpKxFrh6O76fqpHgcsidwfr1Y80QMaCGiOzWNkFpNY
skBgxx6G/N2zmGjmMn/SWDwZBLmjcB4gek/HvY8dVdo1yYM+XtcssoAAwS/wAUiNNV6FsFFXgcWU
VXBqcM9TfbFpKlI2VUDUu4j20O4pmpQA/A6cLvHgQOWtTTLj/eaYPwz8G98DqRD58GovytEbXgdQ
KwooXr/e+EEGsHW6dZwWAwxXQBdL3aRLBi15WwPnsFHDkbJTslVK7LR8gdP8VswqbfiNqNu4ykhM
3PeZlic/LLadbnfwj3z09Rb+iqepmFPgzglTV5yMcWa3vfROToZVYoaYja+lH96E1UEVTzN/QYkL
EEGfuGOQ/ua6wkRIHRdTn+QdDFjhQ8lrv92UNVSqBIIgAmFfgJ4pSbf1suLUeIdcvbXZqcSwwaoL
ueuHGxG4oK7vW9EngVfFbn3T59cZNn0Piie0kFsbQYYhCpoVFDecX1P/Ghbl66yXRxwGz+2EFyfC
X8S09zPBhNxoIzpg5yvkMIF5URSyVXjcaA3GoYvKeDDkEdVUnYC/A9c1Wh8FcEG80cImntsC1ZfP
IaNx0ZgnxTblBZUp8zdHF8AowHsouyfHXlsNWX2TcYiwlWdQsU4zCEdxPqAOlPsirCDs9+ZylK9u
99QSNx0qx4+kdNLBWQ6SzTC+osjrVWOOTqb63di+FeVygH9Mqqg+w7gwLrLitmYK3hkwX800vQfv
9Dmv0MQmsN5sFE98cJv6ABZd3B9PnvKvWj3JvTbQVRsnFuyYS545W7tUNfpbUEsHrdA7u3yDhHfK
uEo7S3zAERN8lsaLh3CDaggN4zwuya0r7Aux5DVrmucOuX4UcP0wTxO780iI6ZCbsTuMDOeLDbZC
7RfU2111yADZZxdbB8CT3c5r51j4D956v2K/Ey8NMGntZHorB4hDSU2iZfI3WOWPLiwE5gi5IxIm
oVyyUWHvfZc1D5tdYJnjbdS6cr4fPVSwcQhrVUjHFUXwq26tP1wh1x6vu15MN0sxgqUicl59C1SX
vxTMAeJS6IFGXo9KJVNOuwnWwXsOZ3LTScf5JmhOHzVZyBAFosgawNMA1WWvvfSLbuYnje8P5AvU
h0Mboj98NZuHbjwRc1sEt3996U8oSR+VM8iwKsL9nl5JLg96WB9AXHn660t/wkr5aE1le1lWMBLF
5AOAGxgroIBYyzWM64bo/93m/c/X+b/kOwYlqkU2uv/7f+PPr027mELmw4c//v2hqfHPf19+5//+
nT//xt+37835pX7vP/6lP/0OrvuPz01ehpc//SHVQzEg8Xo3y917b6vhj+vjG17+5v/vD//j/Y+r
PCzt+++/vTZWD5erSTRUf/vHj/Zvv//mXTrW//nP1//HDy838PtvD9ao+h3o/fDy//7a+0s//P6b
7/8NMzXggPsc/8bgEt7L9H75Cff+xhhyt9CFBUtA+UVcXTcYk//9N+b9DcruHLyHgFPu8gvtsW/s
5UeU/83Ffg8JDSnxfYYZ1f/z9f70gv7nhf2HBirYYGv0v//2x/z//7SYkd4xN8DQB+O4lBuwj1qw
UJCbJgLIPF2QASX9gmxp9QrUrGXuXGel3iCxP3nadXZL4KClhJbslWtGtBPAbIeqpbPpabtshKmD
hIw+ZPw9DA5UNn/rPM/5glL3h4jIx28beniemI9AdPzD/vSfqCdtsGoLV9gw9XkWbB2oTCSIL+is
un1Sd5679Wr5PPIJrBgPBikzmmlXLg4fP+MqNj3QLaSBc8zJpIC6FY/dUgGg6eryyrVFuwH5/aEM
W/+xZKqO2RCtc4Lis96NTXhThlAYgVmd/IJY/ocS1p9uyg8o5kAIoe5lJPyj2IAKyBLYdkIibi2M
KKZhHGBCWf2QcAfaAokwV+hsoc6BcUXcegXajUBfL0lO8W1GUxs43Ygsou29aT+3SIimrD+yTL2U
dMWZI2vvnFdgx7daLdGkrN5hfAV5WLCEN37hfIM2iz2UnofseZ6PfFhjJxzaTZjn4D9AJbjBV2Le
DuXDZpmb8QiC9BJbXcBAb53DHan9Q1iqVBQufzDrMiZj1qE0bkV7RKLlisWePQ+aDxVrvmKViA/T
umAGCIINwhl3Pe4T96Mob1uT0TWhB4PEGQ1r2uc92t0AEyXSlp4gkQJXTZ5r+CWkVLT5fWbCNl5E
HXz3NH2upmZ5LzkO9LEyqPy5vQp85OZcXLl1ZdGUwBODgF3E5FKnJJg20gXfQHjOvUSNGmfpyFSY
hFSjpLL9RVyMWfbUo22WiBEweRdKlCdOdhw8kCw52ouRsvJA3KA/0Gl8VHZOwXeB7I+HqZGGoNgm
Y/tcBJfP3jUBpl5sJQKUVlOdyqwV+/ry/zhgPz0M06HsD34F6QurpxtHNO1m1LxKbC7JIUQCfmFl
p1pZEw3d9LR0Kzidy5zCv1ZvGtqnpa3W41h5GHntfJjbV78ETHgisMC8hPMZgjqj7HeOvayjwQJ/
5e9+rkykOzRqeS5MQpYTn0LkCMUx6+5IC3TLLdYOjaDmvaW4sLQCSHK4ktT3xhMo8JA6yacfHW3h
JxHgGS49FYeyhgWdUzQbVLAgKwfdxZxFg+PGjzq3v1je33JQzZqwQSc/YFuPFNehxh4OVlR1Wtyt
A9J9DCmxFGw3iA+4XR97irVIj9Zu16wMRsDaw2gIA97Hs+lqQgueup0FL7Y/YK1v1tGbY6fJbjjx
APqOwM+DjoQYQhIkYUWzzTJ7zzHUtHck2u2DeghLCWu3Ie5bUsYYZ+ojdJR3ODTjElwRbjqkvkrT
dCi6Z1miCATynFLfsdFEepawsmHAoF0ZAxiYb0Xh8D2QskMwywMoRcWtp8AybF20c4PBGc8qXxGk
VxJBd/d/EXUeS24jSxT9IkTAVgFbwtCz2V7qDUJqSfDeFICvf4ezeRvGjCxFU5V589ybpLdrehbO
uvPquIxLklL7WJfV8hMDnYQx/uew1uhBfXUHDD3DcDLbRXaM6mx+6ZvkLFtWeXOC9BetPg4jAm+h
HhyaM6t9KpXYObqjnQa0dMvZm0vfXzKXDhTA5WUYJBM1162jscqO22JkYFrWvrLG2Z8e1AerbMSp
TNPCN9lZ5KfVjLy4kArlTdNX7Oh8NpNBPymZ5ljXuiPgoLzWevKz2nA+dWOW37amipko5sGMw2Qf
L8uw0wlFv41Z0qLErTnncp8X4CKbP7lJGZkdrDW9eEbzhMFwsyJ7blCQ84krwQWM5M/fT1lKmW/L
sHdiEbQeeeFu0pzzailORcvSlsyeAIWVcez1/jD+J/n0ZXNIsDBZ/Gxh35pFdiE65pu04s+2t9yb
cjgfGIdXVLZQsXYVz/6Y4ZHzXD4ehtZlRzNpvjFqL7ehFQCcyn2drGE6xKP16SlrO5v1RyenJihH
rGllx3SlMZkMm6p10NQtgyWiTGpWFhLi18vu5lw5flOhDYoqZYcSAA1xVHvdFNfKGO59Y31No3jH
aleGfZqWh6zjKeYOCnY1YyZjivejnPTxUnRsPy8uTETz/TSXyT5ZmcQOzANlHGeMQSwnos1h8Yqm
R1rrrIHVTBSOnhe6Y0/WrFFKeJE18Tdvg+KevD6qhUf/wYpJmokNTUg7A2zOtJHGz9Usx51osgOG
MPaI2st7sxCy0I0Vb/Pm0N11366np7tWs/lbtNy3pVx/0rD9gq2ACnXT9eACLOwano9u5+OdmZN9
0vuSJlq26izL9UK91UdGWyZIicM/ehxGBe1wWAljP9Rxr3xP8qcbjchudg170GwVOy9Erd9qWbe+
l+GupN/+taBRdSm/wASf+9BmY9d4ExVSb6zXdhn/FSX5SVpaL1wVjtq3BSMNWKL6ASWXJ94MNEpV
tfvVLsI8i9/FHKujZWMSrkAJH6u9wyrdWCyqVTU41lpf0sfDkFpkgxTWwdiUuiy6rZ+E2aLsJd/C
MOKrNSTEdFrOLt5Uf463iWG11ESQSfO9AIF6bsrFuFtl+ltugolUVdCmdqmMtCyxorzWsh+Z04WW
a191y3Lui2U1T6bhIjZ6XrZz+615nnv0ntUpiM7l0L4lDwbITgoMJrXTEosiYk+72wMGKcdcLsOa
uNfJs3+MCCoHR/FH0uf+/2FFUs7rTkSpzTsdM+Pyvcn+t3qa/WbQC4Z2n+ZR2m/22wbwfdz6mYMY
guE4LnwGxjWZbyp3noXTt2+lMTyoRCc+d6g36FK1jzXW2K/1OasSVlxoehWWBiOegqSV0IEX9AfC
Y4j75WuylF15c91uPdmiPyaUh9d+cC91a3wnFkHmyZp8OGaNf5ChccMIJ5h1VLw++cXnrD7nR13j
m1R4S+pLXXwPjUbEXTd8Td0+G4TFTMD51hEIomIqu1Nimd3pv//672HOIHE4Bt8dx21PsuqFHpqp
wSGu5wdshj4IenZYctc7tKPDCe+mGbVdV4SWl1mfbjI+K9Z2fVaG+e41zanfvPRUtq2K0jL78Oz4
p6Oq+eBSoDjuKE7/PVQpOmCTzo6foTaHU9dtgacPMfOptPmcOzaSa2PyVOfz8G54J9mVrNZIpzXA
2WoBaYRLS1E0x5SkFKHhMjlp0Ki6A8o06nDrHgqXGbE5e6fXXX6FpiSTZVrtiJ1bnQ/ilV7mh6dk
ct67Sr/Kh1MXRssMukrkgaaNftzm5cUT4Tav7nl5PFTeUvttt7Bot0yq6zCsR4qI+MzIC+r+8b0c
+OFxq5mF0vZTta7s9tou+dD80u2tjXrVenwNxXkTA2tYDdb7bcoh/zLJfqZZkvl5lq5RL3Pp29RL
yIjrFsUT72ra58ALTnfHu6t8wygIM5/LQJu9ixmXhY8B3D1kBiFmGgTIQXP8ijHarjXZ/CD0qQ+G
YsOQwWFmuFm2q0rBLq68Mv184NUjGVE9nBreTvVu0LD0w9c256H5LSFl35ttTMd+SqqDMNzqXHWI
irL86YAZUt2r38WQWKw0iqfQrTfW5aXxn61Y/yVK5ofBmsnbnNc/S6a3odWkchcXIvFtPTlNdJZX
xCQGOVQ1PjAnSTayOcfsgLtJY1nhga0HDlS6Z6lSTtYhYSSGTCY9oEmlc6OK2SZhXBv35O5F1Vp1
dxFrTVQ6c3Wrl8rYq6SuL0vZVkdtyMYTR5i2x6i0r7dG99c6Tw7JyNjDXKYQLPbOS9jv4HSpOTb9
lU5HnSpj8i1XOUenFSemsAXZpH/7HIBltBnjrvQ9i2Oy5MvNrrnJJ3CxOiBP9d6kJX2dsfS+y0q7
m5fH/uzKX4ue2M9b1v+0QdjKxX3/SrYyObDF50Oajn1Do4eeGW12aNTJdwWqHlYJnvVSstuJZj0O
0mwGYlnr41pCqbguGEfrNsOf0X3emHemRA5fW7nQgcUf/YSPvscrirH8YOgPnq4oIiUdvqtd70v5
OLoJkYx75+pJPT0UwpzO9SI4ABYFJmQ5KbfSOkYKbMsbGCm5rf2vSBBla296AgNoiaDjNqsz1pDV
0DOuWz4P9q1qeW+WWbGGTah3TsYZN0VIt+rwJdN2ki1qgTG72X5ER4z0gTGQssb+oCfNM6sb97as
6fBTj+lMP15XNemnCjqFL60+oTqbT4Jov7DLZ6gQz/yjb6MMOVYpTYp5Cd15c8M0ho/tW6qROFXl
brXX6jIVeDbblRfV629qkcRlmlxkj2HSlsw+z97mfIBUaJtjl4uCYU0IAuLujDZUjxDHtnaJv05p
b/LUfmu9vtzXSXrHSl8w5BKev0w9wyLbPOejmiKjnzijlt56AmTbb7nzOThT+b7G1j0bTarSia+n
yPZK12gZ5LIbqLE45mobvzsdmVcdU60HOZmqr2Rtf3i8E073e23cq9N0cWAqoOd2uCeGKn2Tlzcw
i8q9OIKWpx/jOlK2ZV/Xx8OGfYCmSeNf3BicoJ4MFpNJgqyQIvSqAYKMk4MqmAnKUnX3/x5iDfcB
N9HTo0iqHhG+FgALnfhz0mjdddimc8VsQpBaXKJBrM76l0b1ZdiW8QmOzXhvuvxd6VX2VLrsDUub
0TkXuv00Qn7cl2pi70mG4SF7WlPbfSMPwTh7vUWLZzODrDTj90KzY5Pi+nNUqRuWrf7ZCL7irtu4
N4tGMlBe7X11/RTK1pB/8rH6J8c8fTe0lb54tThMy0cTO3fGXS9APhjy5N925oTmfLDnbtmP3BN+
YXN4931+lu48c9N5uV+bHqA72WgsvKvScEwsOq7lkbfR9edOVutpdudfsUmShPRaJ0xHkuq3imTm
bmaTKKNpjuE5fprt8hdJx5kgt2Hsp0s+3bsKGIBK2Du6tczORg6VrInNDWaHWIlx8NY3Sx+mfczw
oaSaCeatJn1D65dg2OY6HC3TipbVFm/F5uSHPCn/jq7xI0Ey+qwIHQkzxYnvrNMQmaZKDloNNJI7
7qeaZy9SjFYjBmb7tInHV9vAiDuIeoZFMpcTN3e6G4Z4fVpkFiwTFrsJd8ZBwm9Ek0crwLw7B3Vf
4x+Wip94VxaWVxJ6Vi6S18sR3mFQzY91u6dNM755S+bdOosGspqSKHeWd9kmFDlmdmBn0l7AqvhQ
BXWgKfWq5m05V4yBurQYPsR8UFnj7VO3KKOmVvIwiZWsQOdL5Ib4LGfiL12SFqK6XrYHD+Rdq9j7
qw/9deyN7UXZUru3xvSx5jfeG+2zcZE77NVLD7LKMO9trs74jUZ7HNrXtStIjMpUGvDaXTT46Her
h6mEGtIi2+sSRtS2/pkKqMiias7zPOiBkJcOOSOKt45c8sTRd6NwSOabxS3rLPNua6BJta79IiTF
ellV+yQmVQU5k+coozDQsGXgQNslw5B9wMqe2ItmkE0Sm19OzBDLLNrvyjUJv2jbDW1hKvzRWaW/
VO0Y5ch+b/Ys0TVKVgZ7CTMp+MHCrywjD8a8q/3igVhvcW9+5MX2vg2jfIJU/4iVZEnvoP/mQtGC
xGbo7TKTf8dMMfgDN/uRrQ5WuGqOQYX+IJdGOPWqENs7Xs51kVhJEqFuRrw2L1WiH6d8Xw+u9y5Y
7PaqcUdX08z/KXZwz14S2tikpiqt38dunK6yYq5psAb8c4qt4hBnbh4iSRWfWclR3Mm1O/73s5au
/0k3V7v995OrxPyg5R81X/zJtsaLrTkXQNLlY+6c8apWnbW9clMfMd/nUyuNDZWP/1060e11KMtw
/KTFWz/j2ACWME2XWnTeKFz1AyR6+WrpTfpiGOr636+y4jaDiK34OEzZ9lmU7goIrcrjf79psJo3
AmgcjpRKvbngdv/9Km/qXJxcTu7Pwn4AjdaHcpffdcf24bltP2w1fChmUK4OM67y2QzrdTswVsv9
fIRlgG4ITKcFfMhM7ABt977IMd57NlPKdaaqbSe+zDYiSWY+UWUi+qUaWCWujd2k60ugi9gMJQ6A
nRVTKjDxKnZIZPFxdSE4G1TaXD7pbAtfMvO+6WT2sNWNi9scvZ1WArDEkIbR7IKZWQ1kS6dFbgnr
UOcMYum6dio2o9FxRp/4A4iGrdl8BminZtCpMqGP+VULwJtoDN8x1Ba1fKbNwoXfy2bYnpWjJpPG
edy83dYXxa11u2slxQehWcl+nh/ofNtruLou45izhVd68CMsmUb5yaz72j98Wo5LnW9nsAEAfaKj
oDH74jqx1nFH/9PeWY73tZHO4KukeU9rysOCtxRkxyPj/PEWNpu1XQfQZT9uLno+/EztBMZp0L8m
yUfbBQkKxr5nS+cSE3DDN29drWGHEjtHFjIz4K8WJcN0LPPN2BUng1VTvuzN+CzSv9oo/uhdN/v9
tMUPn9KvrX84LxgJu1tzzOMkRnLqD2ue6GcrLaoTK5bDh4n00G5VF+QToWo1Zbo3ASf0HnaDyHN7
liz35bO5gOga2MNH0e3W7Jq6gkz7SWPf/FQkZ418vXzNAEc3j6vC7CkejF8Vw2/fnh5pq4L6wBsA
nrCh+W7qgR5Y3LZxWoIQwXVo2/aWYxIJpz75QAd5dtK+Ya90/FcO4B4LipzLJ527U9NwmwClVU2l
RZNOdHtWFrfCNlAkYD/ByTiXVgejSfKFyevnUCq/5V3XqDARS8VTzYTGp2LednXtDpetAK1w6z3b
YI2XR7hQ7cT5ZeqSES4+G98yU7u740+jy6xzsazhODOYntPcOm8bPVtdNQGQZBWNsfhhLpwjdcye
2k3M3r4we1zoYDRh7XaHVnN+IXSyqiYxgqY1231TpSBGfdFQMRVtmIjsb1K2GqzXeE2Rf0IYWIYW
Kz4q7qmmNk5WQcmwWOjEnDjj1Uq3COqsP4M1w41jOvb7tdJ3uEzHI2Yp5Td9z+6KMeghWbdaPHZz
5HnU6nT3TMFOJa7IwKzzIHOYRSej+Yp3xQ203Lr2xcjb5RQ43ZQe44jEXbaAJPeJuzEjAm4qK4Hn
yYAdyFrjrXHl/NC5n8ZULTtStjlaRLshiVtne1z+olbdtNrsIsNz9y2SbCb6l8YCNm7XQZwBwM6s
gcFSJ8vfnpTviWG0+8TbvkYKMxQtp8rjyDDec9NID0DBo194tRZQNXKRqKykGLTZQsoNxq7IS+LW
3U4f0WibWPMOqpYYrhomcaDkcRwgnnKh5RjKi6y9KPb64fiifQXR35V2CffBE+0yAhgy/jzXTLOT
RtuXW0dDM085WJOr8a1fkWL9Nk5+ePPqhItVM/CQC4WLsRwsnD+baS8HsY18qjW2dFoaLi62LKl+
ObnMdHc2MSGcquddoS/q4paU1Fwfc1Aa82G0++rQroJpALkc3GRNtqsHOV6mGgTaU7x26BGmnNuT
6hXbH2GwcOuNJ2a0T47nFXvoq+Qc59t6QqHsrLI+S22DnOfELAeI13Wa37Wu0OH1tY8SIfGymTBI
2ZrrdDvuh1WXWqiv6UGznhwUh2Nj0DikiC5vpGCA8MZPXjxVN09VL6R6wuW0sDU826+W4yFUcmmO
cw+9sq3vLWY42M5h1xhJH1WOGZlToYfp44ecfHoQE7nPZe4lMn75rwYyat6hOFavLJ1+4IHzc16A
qFZMF04NZYbK2vJlGcXq14N31lmvQ+tGG+S0xi9DzqVfG2O15606GUYDhG+NURozD0tspoO6sH4b
SLV+nxo63s0mPnYbFvt+o2E2xSPUzDWPVtHfl7q5COJWo6Wd2qPoBEKwpfpdNg6zX1Ie7zzP/VtR
uai5UGHvURGqdzcmWGTJN/M6rXSAIkYH6lboytaWXxpW1Js28y/Xa5Lz2uWD4ql/EqyFClxJNaEK
R7sSw/o5T/bFVt4cWAbA3IK3uUvg0aZ67Q+9Xf1dNOOWYG4lmE6PshpduZEOIC3LG/ue5ch1EEvV
PcVwZ+sytoGluu+07/bKzuGBWtRml2PY7/CSzANWX6/urxt+GkIJWP4ygrpVmM2NumaF0EQkczx9
O07SYCebBl8fGENM42SdVse6OrqoTkOt9nUH8dKWZRySpBjp2vKSOXBu+bjtk2J7ZYbEZdi04rxW
3KmLUK+ZkbpnZGoVzu12cCb7mPW4/Xou3rNtzxQBrrq6DpMcerUttG3GQMykjLSTF9PDypKV1etC
elg4Vz9m09CfVF2ey9oIMNNjnppsUlhxtg9tPQWGMWBLWXQ2VRitu88rWKYtBp4xLC77pG5W8KGt
CPE2zq+gjgTg2uqRbkja7gQIm6PBbu7NrLBCaCakuKy4SbaB8S/eMtrlBe2s0YnoEac+xlc/Jbaf
xJMM5LKxU2emTNML6pBFhBXGiF3TOABHHESkU9eM3HUtqMzaPUKY7ZZ2mQ8E3NwSb8SkZExJkMRl
TTSafi8rU2HcNDlmaRKdDIsCGzqwVfYJLN9m/8Wa/mcW7hvrbZHZjOZ7xE3VmooKQmBeWRlXejh6
yaJEpAfa2le29tZb6UeSqDYaFnQuzU79rGoR5PE5g9EWaBmNFuDMVnth30QP9+cKOADPQSkSbx3x
XRcqICNqZ/QZTXXNzkKGO5tuR9WU7susWn963RCpzA3K1ZpeE8LE4mbofCXrv7bc8pMwaHmoGAw0
/+GoaYi1fIP7fW64b47q19A7WZ4tXjuNpyNa5nPOw0S1NL4shq+MMHue2LxfmJX5urkQx72R+S+s
D93NPrQi/5kiF4Enzs80hO3emfTpVMXIkSXjSs8pDlqavgBv9X63SOBPx6lOYnGgKjrtoKzvyWZB
6rytB0UF76+5thtnuzn263hg7XN3YLBUn2vR3PNOIoyu7TPTir3NZiHZelU44g/Z2Z4aImebfxWN
JSM8BO3Oy8zBb+nnD/aa+9jcMAGSBdRZtrsHQ9qCOHfCqimifi7rqHaxgDklqzJM6FLTGbKDxgL2
XLIvGVdrcZhck9885e/Avt5bx94UWzTtvldTslPSsPyJ2eDeiwsMcQVHQE4p149OdimtdzLyrN00
N79gRZJnatgfavOSF6hOsesfnJmq4Y8XxCyHZGPnmmoPLlQOXmhWxkkjC3ZnOZghnHy4OpbAw+at
Dpypex9n7XHG1V2geXrEivXRn5INEyFEByjA8+pUUzCZYgr1CVPlwGRkl25p78OV1xQVfXmOM/E+
aMIHegY4JRMA+Rd/3mDF+G8mdNM085Hlmd5p21eD8vJh0WhwQB4hHkVIsVgf+mWyAm1pqKhbyRYC
zA/oyzZTdjJ+3h21fC32slyntJnD5m+XVaH3GBCL1i1uaNFyt2pWudcHgz1n2zDsty1dj3kj27th
U/4TSTCEki7ymErzKety2Oxu9DcgnANlZnPmc9p11Iy9ZIY5qdgOsO6AghpvA8PJ/ZTUbyB7L4BW
z5Riu4yyPZiGaQjiid1j1bdYsOEtVttQA1W/NbAfPKFDxLih2DWm/UGOFRcdZm/sLgalm46DZBgO
dbndvAWicWkQFqlUfnUMe2Ec3R9NYaShm+O8sPqRVcrTU7q07bFKmnvPjX2YvXuSlMtFkZhxwBX+
ZNuMaRxLvwCukswy0wyNlnX1YimOyMtY6REcDo6pXpMmY1rce3WgRKxfy/owFzK/ItE7IdFbJpRs
sh5Jqzg6MzY713bYAeCJ6c5Czz2sy/aUJ9yAqMbVlKnnrYTUIHpkDNY6/pcZCPDmWKFlsp+wMykI
e2JhtH76g/vX2yuRp6T/mEfuVILsau6PpBShbLR5n83pTI2PVzKX9Ys8MvHorvawnQfXEifFx6Sy
z5OQUED2nUPj6pYZ6ygKQkkHA6tpRa1+JpM4WqaN4q3ST5odI79rQdklINlF4/laKc2zQZYF5vmS
N0CtXyZ54OSrnputlAiz5HVoaditpHNYZnvHWDuGeSVJDOoBlDDkXdUk8H1ITUWVYElW1ojmsabQ
CftsPrUrR7jbLtQhVSyv08ClXhVkPqxcCItR4jcud5P4Rqf9bSWWw489PlE4JLy0N255xv1vTXrF
64f3YnMunXyU5JXIKAty8CFjCbfWhOOoYflT+dJkXhqVIn0YWrNX5YqPSSSKCQpi51TZU8Rq6QNJ
uxz2Fv7kDIOaZ8S8h0qEZpY7jIap9otc+BXrYLG3ykg3VhynD1V6qFtKRDkU+zHb+puOYfRWieaf
uaTzPhW8WB3pJgHJwFcy/LtLOcT6izDMg12oby5DPlt5/MuNSSxZdZSStFxQsJjpC38wOqbzj79J
zMXV07AisIx4T+iZdpxqj4/T4P5WzkNnHCD3h4GmFEvMoDFU8Kb9og2Xuq5QwHrCNKaVLm777GXy
lajlrz2X0NxWGhlLxzjNbLzAojE559r6tm3EZ42qvC79in9hfPxNnGbkyojLZFmT/7hpCda137Gd
Vn4R79Jpyp7GbjhuiTMfuMZEILMMTXcpI5HH43GazGdnCuy1MPf2OGFymX0GxKwMV0zCPVHcU+EO
+9QwXzYnS/etS1RJ5ok/Vd/qmCnTH6zEIAizqoi4xVvPZifkn1zfdZrouDQkr3A5vBZekoFU8Wp1
2hbmhXUZsvS8oqsGZRsvkABg4WW9jju5ZH/jdTUfgnUe9rV3WGCxKRNTiiRAJBtXS8lhvlutkmmK
ptPmNWI7tnnFsKNrgg5HWVA3UkbzRhCf2XYk/ZrtWxbjiW87eskEU9txNix0DNPGsLMdikFn6MKX
YT9jdnhL7aeEayHDx3ZSaHwn2o2oQwA8SwF7l+sJRYnBlzr3ZCjN7ivlpdkVqfMiBvQnu8xvUmZi
P+ux2utxdqeSe6p7gWfUZApfJcnd6eZzI8v5Sp5x/zQMaQh6I/ZsD2NUEJfzx4CPIA0mHPB22kR2
C2aIcP/TZPKym9BPzhhf+aH8UngqeW/qjK+uKV6N2mJFDOOPxBZsW2itu+RETGhwdmJch1AZf9ya
jcnuMGm7geKV270PlzU/qpGVOQpdJbYMAlM2BjbFbHwmTlu8UhA/i5jeaTGaI2uhoCzSIb3v5apx
LZdk0OSzRUPq7geSEk/aCjHhNipyuu959ZJdMbjXBd3bt6usoKYd3laTcJxidllYahFsIiCcGPcU
OyCuJVzq/KlQTCYNE3aHHRsWVEX+J2nneCcJaOYC2zdNN186EC14VL8Zr3a5uT4WghIDCnQTvTjq
Rmm1IQq3MXl/RLoOp9EUH8QU2RflpHsPJVsmEuqAoypHhfXF4LbhrHmdD07PwVVX+0UM75Yk2Hva
9BeNLZr7itFVwsVYYJtEjMFf72aQEVBqznWk5SLhgAVEcstAQTb3G/kVqa94KvCCfNiUorvaPBdZ
xYaTsXvF8hHisLUOK57rDK9yts0/tLi3zw6zGRyCBmbe/Dha49vKMHE/oJzUC0HSrp5Hq40LkJzN
Q+LY+pPjmpj2q+23NOKobF2QmGHkeMENP2Ka9EjHptU2d9lGhEuyZSczKclAq5qcAyrbWw490baW
YRVX+GaJeGHuV74XmSeJjhyGXUfJK2s0I6MGX5VVYYcE15RBoazUr9S6nLulK5njY/rB9gp58Hho
PXZjjLqRhwSV90Hc8rboBVlhXimTs156l6XIFlyUa3JWqh0PSzLtx06QzeXGbDYji7MbKmaLMdMu
e2q/eKru46tvzpN7iLsycAtlnzXJ/Zo05ufIzRXlwtLPqtT+ydaaI2EgacCZ/cPo1Zxxabbn6fHg
NlW0PgiRNmvkcW73//+GbyaUDXKJhnRRx1kc5W1nnE2cL4MxFUdlw/XGW/VnJZggXPrsuhp/cr1h
Oo59fQYAOf//YV3yZ9edyP9nSH30xgqzI6OEemk+CtJSqf+c7MyQITvPIjWDVcQrwIANpZDl/1pr
1cM5XhE1LEuGpT2EmpIbkNjj4rS7k55Adc7YuYJGEuazGUu5K+c2SPOiD5qec0UyfBzxVrBiJ57D
mPT0CbjoaAzJqeOzFc5dSlZMLdWFQ+xOwBmmFAlN0fWLHbgGFVRi1eiVa/xzdJo/ykD4SMlSImZD
N3Y9a+m1IomyaXzV8wnBwUZyrvKRhtll5RdEDnkrQMStLLBB1vCfFI0sgvpH0uF3N1nkAUnzxaDJ
CWq9PXXpSjB9CwszdV88/8pvWKJwnPPt3VmJrRoZ2/vNI+nJFqQzmBUIXUZomLam2VWOZntTDAXR
I3CuNuyHH7CCPS0bknJUW3P7u2v0IDe0X7KSzt/cBWRPMj2Ih1JineQvcs1EBISevfb9tLwUNje4
9WoYVGXrYGLNTod+J1pRfROEhJ3LX/Vl+WuWzW3OfnrN/ITWirxsWepgM8uICObPI6uqPhkLsOa9
N140rXR3NauwPu0svXYlEYztrGuXtTceL9w0ExunsaZE4kruy5qdumV+2rrtRdOT/mZZ9dPGSPre
+bKT7UlfEenbTsMemlYKPbQoYZpw8jh66QTI/9suSxwF12lkV0UzxL8HR1bWWPu+poUomZCYcRoM
jiGuxviYnNUJgYEAU+fMo8qZFGafAb68Mbxfziju3pCKI8jAxSRl/8AIe58YVhG4FW5LkrFr8tkA
gYUxqKhO3TJMlg45OkmKIHf76prE+XNPqAlxc1Vz0gZmAlPcLH6u+pS4B+UFpJ2UBzLOKgAELWOo
QEOFMPxrMZV51rLu3npW/GqnfDihO5G2rVs3aunRJb/I5+UzbIS+DbmdeLkJf+ya3dwsz1+c1Vtf
UgemAZT+qSu8H53XwTWQ8MRxaSgWUC5F9FgFHxrZU56V6qY7xZebNuI9VVp6m2sCPz1tZy2V9RGX
jRnwwvvmOGJAryfvEgsLfMJYKmrrbQ1R7UFlCSgOkSi9PU9YBgrzK0ZfV+fiYGjZ5uTfTSZjiEnw
S/rE0YJ5tZ0DKSpMWgy78ech18Gw3fTS24p1v6qs9sQVBJvo4/8RdV7LjSNREv0iRAAFFMwrvSdF
kZR5Qci04D0K7uv3cHYj9oXT3dMhqSWiTN7MkzOatYoXJ3l37Vd8rAN3+3utj+fGNfpNh5hb9020
dx1H21kLdIxgYZakEmUTHCp/Ekw8EN6NIFhoOjKBGTTYkgYMZJ7MSbxl/o58psGQbBznAWvnDhV/
mnPW4gEEKLrjHs+gqzKPJW3dND5U2kK2yZvpG9WaR8Q+1GHiHKzutbYQ5eHfwNObN53iAhbULiaM
hv5w5dKlZCfDIRs4VxPP3aWOUR7i58s4OuuwlgwiJpPMm4m6yjvk4InhPvHwbAvIygQYi3HhdykY
grCy167k684069AkhdqFfFeOynh0eZJvM6t+80UsINU4ZPczbbhUNcuxwjO+yzmGYrbp2Y6Rdrlh
WfNcOeS/wX7MC3AfK9lWI7mYqZ3hyo9EF57C1l0kZRpdp1LvTwIbRiSgdbucopZTaiw1I9ROnkd2
PUzENRkABHXmcP7vxXn+qne2AwDaZcP6zDPJQRV/oLdqCvzAweB0a6d1Hlkd9Wc5WjBzO2j8eJlE
VYcEhXFDh12VMdDiXDywVs7IzQafcD62uEx9LH6uvyLrZx4qUS87N+fhLyfz21P+wvS7bInPYcds
/7nEFOlqKJx4BRzq7LQ9EeZ420X2LGXE82HiWMea13fLyeDWooiG7vErXciERJvcAhNhRW6xaxiR
LSPvnrp6eIOSc6TLjjdIaX84fZojmUZo6H0YLAZG2nsrhC5hYMw3ALjPheAG1sDGQxUExNjha1Wk
MHO+TmCEqXnys3q8lKn3nOLvR4mgz6UoWjC7TC4cc2iPy+ynf9KblgTF7n5eh6ce+ReTRfeKnhMt
RF3YWBGtNYiT+q6HOALCHl6qxKt9Isqzxu5dHjGSrFqmfmp6S+tYnSLXze5opDXzxSY6xFOZ3wNL
FVyhMg5UltyKtBmQZ/270BqkAZJEDP9ZbMP6ic5pikVQ2ta+GVU/Y+nsltKsrRW4yR4SkJhuLX8S
295uYFS8cLhsLSwdo6UvJuTpOnwYbv9QgC5fayf7mXo8W5XK03NoeO8ZdzYYdv0VCBnAwzGQxGxn
gW23Hyys1cKcWvgYfVyuLULh5H2QYmlehZagzKuhWTQxjlIDCuq+gAkS88wX46rptPgU1AS+Oc1X
AVO0aWCs5LIVrdmK6BgC6H60U58ZCtOw0GBvrRM1Twrk2DbAJ6HGvWJKvjB18hGN3hKtkkH/4SDw
QjTM90bXiEPalvXSx2C0NJqqW0CXYqlo/XIRRYHYzBP2nGuhxfIa4HdcwWzmFCK0WZhN+jHCY/fs
bam3rG2YYTo33JLcwKcQBOvCMUjxdLCzixp0CzLFxMWScQkIjbmvYyuuIylXXeNmx0iCJyaunATR
FxOKiSerNyiN6aJdZmbTKp+WsizwnIiEqdOkfvIAs1Q6DTdZRM4atC3fvNBcFJNd3thP94pv2qYM
DbecBXGFXMxjWAKEW3I5aS//vRgWXNdwwkSgDU0602JKbADIm/vALPnRDGSgXXgaYJOs6L1QiQFC
7wG51Nm6ZX9Xcdocm7had3R37AKDk3hjAFxyxjI4R37zmUWttpuwQhzB2JNJ99Jr9nzBgbXQhUg+
Sw6hE3slT1v3jTTm76BFYzzi9kTRgX3KW+NBpJPzszFuI/Dq4JoSYxklqPaFqHg6hlKci3KCFdFv
miEqTwUC87zwSms7eRERkNHl5DKE997CJgA09JEmQ7ZtBjfbRPgzX7SkJEJUEy1JB2/vWYF4VMk5
8Bp9M3X4XozIP012n559YnsvfTb23GAM6v0GHINtpUdry4dWndjDm+ybVz4YVqnoNdSBLo5msXBx
0gGBsiDaBZLlC8SXgTDANU07hb7fvSg1dS9l8V5wMdnYJtkyHBHjrrWDP86h0TLVdGOdZuSe6tCh
ndJjMhINvnvI0kjbx0zaDoBzj7k/PumrbvDSGUPwErgmLqap7c+9FxHtm1yMN1AWu2NrvsiCKtIA
97LOMo/ZAjAI4k+zTDTnVhah5KmY+dxbdspU5aoXFSEVBnCX/14Si2uM4r46s8d+N6aSjhEVJy9a
oZZj2TJBriqfTFUF9aAP3Bc/5ZHy/fJgSTQtTwej4HP0Pumdbj2U3y/jso93gBz5wbd6hn22Wwcy
GS8YzNAZCUHuc0ZGUVjrSya49sa2RDZrnrNAx89fSgEJlA9DEsvUxb4CQ7kwJP+YGjsgKIOBfcMv
i32JTMZE1ZCL3HLEMS9WSe2e7OfJm+qidcst4ktG6b4cs4nzpYHyMTFixNo5z0h2PbIGi1ABiOF5
LuKUCggtF8OSJ1ds08CxMXN6H3oSWOfObG0srkxjtUTrNswpdPiCAVXAwGj3TjU9zFRpx3isrZmr
thFGh9PUm+NpFO5XMxrmTiCUb5MRE1k/8eBmBRHVSKNRhGl0d84ny0VX0Iy1HvXZMfT1T5P0Itm/
xGZ1oXMKPKJTlXJvJqN7IRUAf7krllFBg0SKNQPnvy62CTfZfWcwqWsi2IN2E6m1gofBspp/Vrpz
FPqkzk1fOduYUOZMjZVcVTYIQICFHhAn0oJhW+7rkqt0B2AL5XL49YH2AHajGkivyKYiAb5FkKKR
XQIsogs3H2kPTcfVMPnccc2cq1VBmHVSRbi20uCN8Cr/Qs04mrlkHphN06UJk2nuW6b+GY3+Bn2t
+8pS2AKjWy1LPIY86DZPg6/oClpUhcYwkLL4wcToHY8Nf6jkm13EG28E4tH0t67zxpOAjnIZlXtX
Y44mXmXDkiI5ubMTq8c+7FVbqwYrRCGRfcR1x2cCcL+WjbRANw3hJkp1nUDXk+U36s11KPhikYJ/
MCG8mhwDZ8MUFlw1CndZoIRZpuLk1rfNQSR1tY3oVJv7o1pZhWDulWeXsjzFKvnrAw3gamofLaEg
e8bmvQdovqzVVxMgL4u8OpFxdU+dHxck1/xmbT29vQZpK4f9h4EiBO/WsoMlSp4xAxIFMM4jMgsp
ov10cyhgGXfms6kp/SxcC0ii27956MTfAYHaWWVr5avpNsk2VP3Tx5E/TMbDs4JY29kV+lIOEsNo
CuksEa19flpPcsCvr22f/CloD4eyVYDm/vtl62ohBUsF4yzOJdgL0hWdS+0uIshyDJ4vjalepMT2
oay6WQRudyzcST+Fo0kf0/i0K3RzLo/TVSQyPmKIJl2pwVsda/elNlF4LRhf80HyN+189GhKae8e
CvVi7IkuJd6hAjQJQvUj1iHSOV1N324GNNQvNYLClf6a1YaYN3bivfz3EnQk5uq5nUXFu+xEseoz
y9+yamgvRjjUON5i7buFy2NAGMo1htF9KbZcR9yXzPPh3RC3snNbfBhZZ/HAKWuThf6to3fzEIb+
tXKnWyIs/1XoBS1z2jDgzAHN5DSqfekGXNUu+6z060tHhj0ghbAlaYMXA0MPWBooAfwb+4zWUD9O
7ujYxtKWcT2rfL595aRbx5YL5axt/UuSkzJBKlOLxJO0h/jBKgFle9br2nqx2vsQAj+dZZr/aYce
T3EQxXcVsbGJ2IBM5Vr5rDb15IAREcaRFO+ppy6jpcXXtKuTa6Cln3kirTWS3NnMCsDBb8wkGxI1
oGpcbKw3nk0QuvgWVhV0di7QnbgrFscNC4m82VxHnsvoKjBrZgyVyO9F89JFtKPBZTwWUlcL20SE
HA09fOdAt8VKrF5DrPMrJ02bk6nkV+342jHLu+FsD0yKDK+zoWo8JTAIowul1/6n5p0Jf7zacHSk
TjpXiqY7TXGlPXCU4vhDi0YOomFwyEs4ghNLMrtF5Esi7+EUPWLuQGmoIUWmWbUVTZmdogH1Lyur
maYD8vDRtotcZHu9KaA6Fh38chPBJ7667qohBPPhYcWqTOOfNznugX/EAdUjPZaGxiyXl5kpfP2k
e4482ZXEH2pVONC5hBl2XLyWKDRt1esbUQMjJhRB7almm1vsEO0Kh4B3+e9F7zJYlOmWyLJFJvHQ
6GgSSg9DciQY4wAxw7Z1SYUZOFC42mYnuoU23WhmR0m+d9XXib3Ro/Ex4s1ZNzINlhW3Ug6qrOcl
qMYtmbILGfONKh3rSBWMPE4Ww7JIcB8zMstbGw3aTsJPatmpNtqNDn1nXuStJc/iLtXARLIarmLf
uCvuVFutE9mtdJ21U3bw5XoGxSXFk7vaMrGCmk9hM29OXjIBWlfdGggSQGAxTvPKbxxQBH9TZ8it
aeBA6UudVIUthLFwPCoYm96ulpRtE+SrHOZOnJbXfpDL+VTBLRgHe/iuAP9UTKvMBm6g65j2JrN6
3CuBvcN501IzkRGAKpgmSvcc1P2ZSolmyxSouFpOsmYNhTAameV59MQ4yxFfKLnE3lgGIrx1QbZX
+DXnjI7CFSl7cTBTC/Il7y1usgQapdW+joVUDDcLxemgc091YlTXwrZfZa7CS6yPDzCD9jmvACTV
LoOU/Cld+joT8loW2bWJs58RJzB7iBVvatWhQuM5wStSn7SqAhoXm5vSLJMTqgH4SDmhWpB20e2+
vbWtFS7DSA8XodCqfQazel/HKAAMctYahMcdeCVtZz9fKq/kJPeMiGMJP0zQ2Q8+4mQbCXun+/h8
OudZeJloJ9l2/on/R9UIiNqIBorUd83T5CTVxsNr2oih3f/3YnAv3MPCUTu95OFOimhFTillw8Fm
VDKZOA7MjI49mEGSKSifldvaHLenYiMLHBhprtprGzcEpPsMsPLk6ynDS3Al0OVOkoEkEdP2Jpro
WYBqls/MVHvL8ETjPxoZ4hveMugsnyE1BWcLRoPVqphcE3FcQsMX44Wy0WY5hOwYRuGM+9rG1S4r
53WizuoQG/2D8oB6nYa8tXJD3sERFQcnqv/vRTx/W2tqM1WKoqvMYfP4L/SoheiLbp6fG8b/4BLm
WTO6n56r1kV56aBboSKwkRRl+aZLY+OXeHJrhn6oPt6cYB6TTQ1+mhcEv6m0ipliruo821D9DG0I
xQQR2SNr7UBXDDGARPxbR8uYNyMuEgOyS1R3kiUCJCXcnLdWiA33mvmQ+H9Ub6t52+TJgsv58r+/
gkqFObPK/iWPClh9boYVM5xSsYFcAXWpo0ZjwjNo04NnlMC8noHWobzFfQavn2B3IFxA1KDQCoU7
g6T5zM2xyY7C3viBu6o0/+fpR7OS5JBn/odbBGf7GdPRBkC1FvnLwvbeaLFdEp4kvzSONViE6UPR
GzNiCd9GKEbItekyDXncwHoDYeNNc4qQCnI2K7wp86YN3wkBnk1RfXCS5qATcJKslm0rNyKyP7vK
u6vaPiLs7Zq+XMTot5wF12ONiqU7xl/otq8Eqz4oU+HaZD9xD9rNd8rroIuN31F4Y4C4XKcGpuze
kMuOaRJ20rvDEsHaSmDefFi+cYS4e0OvRUJ0ft3KH7aBBNVcZj13/TIiJ4n9cGnl8LD0Lsepb32q
7sXp7S+zQwupq6CbCSb/uNsIsUWw/AbrYCQKOUdeMyPdtslz8IYC4g0HLQi/OwC6mKNJGNZ5sekR
AWayErhU3pu6oXMi7Za9JH5t+Fue0GDm29GPABFkDeXbWHrDWloWB6vQuRshJ6/BDc5moJ37fqJh
xy8xOoiv2Ok/QrRrrkSsAuwiu9G13qKOwTteDD7BU22r0YxWhT/+5INrbh1GOAvbopgyHxrO+kN3
6RGpVyzdZztVWM+TUt91yfik0sXvbUxKXY8jzod1XyxUzAhJMnMl7Wdck6T859lQUJvcuxiwqBlo
c6pJuKrET7LhpIcAYpbQdIMXLowMqJi7fhhACRbmoPx5PukPZqLg/gsC2MkULKJUpU9ljrdUlHGF
rqSCieAe0oG4elc3BaPrYBnlxmfZ7hyLE3QQULkyoH4z9zGQ4XMX6HXIBDxSb1qgFjq7w6zkOmhM
IEuUY12yPFh5RvqL1kOo2B7/zLD5IjTIdsCfcr9mjAWcdfK6cxxy+Hv+gW65WDstrFE+DxZd7lxO
Otwu8Aj+ZVH2LmEikDrZ8y6cJ7qHUVZwVKtxQBXjfUjS1xFpoGIYoypaBLhWiSh4EyPiUJ0SGTZn
xDq2SVW8AtR4Ba5A/U1/7HUMT7gi39jUmV8gSIx/ujIP8CPuljVssWqtJfbS/z5EWHLXjvL0GmOf
H/lvpTGBIXT9R1nRDpj4wjWDG07v22h2f6lw1kxLuYFTWmIr4plZ0jAaglpchsT9G53+gcjnXldY
MyHZBKdfv6muzFjAGNpNOMvfjWr8jCaMw8J0PoSh7VNLg+veb4fK/ygrAegkB4bgZRdBtngG3eMf
MIQ30cbrzDUI7o/fNudMjqZia3XZOrEZMGXGQIN9ay7wwn3HqfjSVP9bRtaV0zA31urmcplHTOtY
QTV3Y0r1mbrD3qyTUyMBMaZS++gbZ+uZgTsXUpKvCaIbiSSuWaBiabxcNYHxxcdT3j/ue/+A21xN
5Hb0+qVXPZfoOAAIHXp3yAAXduWl2+unKnBYNl1AqDyp4BgQ7l+hP0H+sBaOn+xTTd5tQ/v1y/xT
ieIEMgrZz4B2lOyoN2IIIr/zIr+Z4SeBgj0GUjig1q8fdm9WqK3SrCXz2ZwCJHZE0C0X1i38ae6x
Arhe4wwfiU8HFrACLrz1ZurjDfK2vgjDMWbK1u7l4D2s9plw5qJZ1MAwUu51EzXkc2qrsDJ7Zx7r
X8oqSLFY/brr3bN7mkwCDjnJvlnIEzyH2jxnYkMKcUiwhfBwWU56kUO9UVN5cDkxzv77sGEstrpZ
4dW2WywPefE7lS9dVjiAYaq/Yhh/imjrpQa1Bx6BZ99pjgrAC0wxkMcQi+lW31nua1vLWai31dO2
+kfU+MxR5+rHo4YPW/+gdytOitWQ5SdQQu9QN/AkqGXsjgg+IXP9eq0MKkUjh+umjnOW83e+jct2
nxUaWft2HTfBfqK4pZLmRZO7vMoPXLjgdCCIhe91/aH50wIn71LnThbb9pmGgI3vpts6cQ9W2i1i
5oalYNY/3kXLCuKZxXvz0Hp1snXmLLFNlsdJ9wy4wrlbQxdmPwPrJLaFy64EaLSdSTf9oAXmZcqY
DlTTL4k6BAMZh0uoPz/uJO6olN914cOjft6t6bp/mhrRCRrSAIBEMDd5lxCv+izJwgF/cXijYX5m
liAk4natMZt1RxC4iLeVA3uFLi8MPeTm7ZINQWU7w8q+4oxlnTa1Seg3WVtHhIHCoDzYq0BK4MO/
RtiY+C7lurYBQPQgbzTOYs/9mrqNUcft3KSRa1YzFIdQP33FSzavZBb25utvovc7ZwBzEo8fgW6e
YM0AhmT+PPRMCS2d7NdAYg6qb4tJsTRYyv+DOMxpCVnnqb5JZftp5vU9quNve8SyYOLUakT0qsW8
/b3mz3e8L33CeV87CzqS7swNLl5Wnuu4eHOiE+Q2OuoS/pu+0xhwe2D8OtcO8d/CObV6+1qSHGlr
n2Uw/gzLDtpDuE8jUG5Gck14yyjF7cVqm1eXzMxClncZ9hcbNyeZwttA8bWedWdhEWwNWvPKsedb
AFfJ2ooHe3wt40Vthpjehk8ClLR9VOsqpW8hy+p5hAdv7uT1NgYZQHuUyxPmvXJmuqOTsb+YHtsP
ZVCur7+21kiezLg1GG1onPqRYXJJsmkNm+bTi427MCCCoQDZDVcqD1bSzNS7l3HimiSHj1pI3hup
/96/xJ51qzz5a2LmmkWdyfqarIfK/LHl2QzjrRnkP3qAPbNvavpHgnGHeZ+QTIFGPuack3WPAq2o
DeZ0FRH5Ev9cOQA/Q1+befnwpYfzUu8+kEkwCLrWL0DwKahfWKduMjOOreRBdPKbGpzH5HcPpJpP
Y9R3jTFuSlTumWWjWRYcFJvoT5oZh6owfencjAPL8wmqzY+gmUURKiMnkpk5DV8h9XBeB1imEMFL
GIA20fkKE+1sqPZz1MBH6Fr16WuHzsSN5gvwfk5UnjPGB3arvZOf7oBG8B1LI6DBDq1+w/Od7Ahr
b+hUx2XRDwEBzoTaD6Pwl3Yt3OZzCD3SSd615N2iscFMekAkosZzjDtHOembgSDZ/4f+dTCXBl1w
9obmYtfxk8eydXT3Q2QOmpXX3ULTXoj/egbB6oSZeDQ23/oatkBpe3g3EbQa/BU94By0Hh7JQJ+W
6MMMLQj0gxiJiZEIht3NHQHkS5PtV01bGZrs94SJbKrKP6Vx1O4nXOKMPtYYKlmtakpbUFhm0ZC9
5Z71E+fylwrVo85iMoz9qeY6zZtGu1QxYN6INhUvKY8EIOd1V+7JhuwsVd3B3X4HslqpmHwdLcYc
wAp+QC0HfslsNrNQW3AKXNO8ozlzukYp4WU7SGf5BMkDacea2oC/htM0yP7qyiUiaGKq5HLRsJMH
Wf5OzwWnUUnmkmqRQ9ql67o1OPpSzqITWZ8jowIPNKh/RPfPasjWull+S5mvK1pcZ1xA+Ikn9bb3
oMNVmLEZZZRz4iY/CcymHrASJXvEX8eWK03rdD+Gs1aNySFN8/5S7DVPhPXW1Ck2bNQ/r8x4LmPt
HPfGIsxdHmEQCzNd/YY6JpEuKr6Y9kFy8apNQ7ArV0ScDBHg3LYdkl8k1DWDn7ytfo2nDx0dRwMl
klzHnH8GQe6RHLx+G93uLxT8vY50EIQKl4IfuPF5HJbUffGd6VN7H6bfQYWHZnouE8/PPHiKWK32
2ofERf1J/rb+n9uxNk0YPMiLE/OqlWQGSEQxsPodBonbkJC2zAYy12Vm/mpNigoJxxof2sysi3ev
GAtcZoyv4kmfxVZj8YHDF19VVwz1A99wPlWPNwm1PWlhgPPT/vbN8jT57pfnPJgpfLSFxzMA3wsJ
vJ+ZWhpi1dTJosdwLqOThIRvCv2ckilaiMBherPRO4ZVlotrUGoKHZ/f4Pzws3QeFoyjXRfDD54h
Vxj7qNW/jTy4+mONY46bQhVmWywE8SwP9e7Jk3opWBJCu79qZfMQz061YXCwdLyZmofZaEn15atf
DXiHM++gsTOR/NmJYnyAqFv1nOrzGMwDQEpLqns18amNsXu0OD902RPzMFqblqfsg4a4VduBeejy
91Ir6PbWLXM2Gu2GBDdPqqCRwhPfoSTFmSkfHhqnqa5NP9PQOdrOvzIeDsrL/qrBvBITf1equyVJ
dQkkuXPfW0/aptOwDsG5fQCcudRRdht7vDh5SbRv5E0xykeOJue3j7gMT4ITfmCvCaVWgX2x8dUS
8bEQTTLrXz7hYk26G7aSf7oNMdCN3JOrfJ408ofEWUqPQSOTTRKtmsDlm1OTpsX7eIpehIM3sHw3
Q96ahYxJb7ZgkmDBC4xbM5LlEceVwQDGP8P2yvWomR4JnXrklcfgpvHVt8K7gsUChWwyHQ3cRYlX
FF/1Qo0sB6PbMltXDOt+I+AtTtytdMEDmY1Yh4viTG85hAe1s8YtLECc4MDzyGhyhnYejet+DCJ5
JXOEe1CqrSPsixsz9MFHBvSp974jlp1Otnju4QmA7cu/HKv97LqeN0x6aJ3hOPXeSTnjxtB7AGjm
C9/MfQJ7BiWtfU/Cig6/9hIk28a8IfeeOSL8CA8yPolc9hHfOiTpnz1xGwmbT+lCwS55Z3hVPhsZ
1KYQY8A+nKUqvgraFGmihApl1muDbk2WgnjENUnWPDXlsZF04Dg2GrxotgANE9SjwccsSBK3MwEK
Bk60qYs7gZM3ylfyZ4Jpbwl+Ck0LeyiLtdUogePIti4XnRmtMdRcRW4fvZIAQtWv07qZjwlJGCwy
SldvECgfviHPcd3PSJDtGVQchqEicecn/7CO6pGx9AoXKcPZ2mBOI7xFY1heiMR+Yh88SKKMTRfT
cqa/Vu64tp5xpHijDyZdwsXON4o1yaBZ8uSm8Ckjl0t9Ox10GEhQIC5CrNykuA/ENTmhbJyB6gtS
4xBtD6j7H0nFhtco1ir3GtGK1HTZ3uU045h0DiomRaBF6OzxCVqa5qTBDrR39gCLHu4/dU4sVJl8
HerhG3PLXgpCCC2kdjBT48wto5PHCjXatYm6ZWIRCanMwILaPt/CQQvDrieLqWN3n0/PlQpmMKue
c0udqJ2PJmvhYBe7onf/dExYrNlsTXqMi3vUYcY0knY4ehcBRaxsE2hSbSL2o+YyNOsoQQs/mJxr
8//+tOjZZW1/H9TkagArvJujR2atZZpYkjrVntFaTIIkXu3kXejN1sOTM9rpV+2xkTZV9ke54wN5
CAzAd5+4p6TPd9KpX2AjrPv0FqbjRlTPQTLUEMPfmW1851tIkdBo3ZTDIp6G5jZytVM7vvd6+mZm
7hVj38EyggfYp1UcFDQn0BQeMNjROvVp+KQP/cqfuzbqwTakztvwofYpM/4X1tqLlfaf9OSsiu45
EKvNauFHOIQ7rCYRckhkciIII/dHFRs7b/FLNFeD3BhNcE/r8qQpXOntGw2l1PDSnpGoaVMISgmz
6IOSrZubad9SWP/iXL/YRfXSlk9qFfPTxljTN+IumdNR0OKsOOKuJ3doZy033TA0so0bNUTNm130
nzREN2pCpxo/VXfqvy3DvYa5QempPFF5e6mT36IJzqCfKG72eEQny3rHStgH2BcwMfVQDfpZ1QXB
agDiNi/TNc0dC6SqVekObAcVQjjxFIbp9S31bdYK2FLgikn+6PFZ9epekzniYtdc8k4tc47uY3vu
Y+KxQ7XLgnQJrS2aT4iu5IQABZTtm41zmuQ4kJQB4xhsSRMZ4mAMCcC7TFsznQrRQrRLqze/GELm
I3eBJk93Xu6ubCd4ja3xtuSke0tUcYgCfZWZ9F4od9a57tZ3P2rVPJKQGWcZgC/QHP8Rw2kqU/2v
fHIwzIzJqFTVq2fsCa985Db7fZZ/W5PH5lCEux74BBYl+M82ThrA+tVwKS7QV2h+NF5AjrzVjX7y
Wuuikg9fy/ZB0+6HokA3ZNocGcNLzI5k22yZLcPuccJHzo347iHgp/nwkzBGmfl8VGwnJmpMds3i
iRCunvwNfbmxHZo4fY62uv/mtfGxa/x9xnhdg8M/IaAJ0/rxQo2ug3At0vTIo8sx2rxHpBFiqR2m
OP5z+h499ZuhxT+9hfSbPb8dKNgskfJCOUqM0l89IrEcU7Y00FlE1Ovhr9iwr7/BnXmLIKSOylh3
TYdUPC47iRZhXzHM7FLxrwnDrczqvWfELyYT1gGqo+UPl3wgF8atSaKrzq0SEFJRsPQ1xfD3nKiY
bvZTwSsBecWhKg3rlaQ/EVQI+Vx4kgcz/lGac4/j4ktZ5jHsu+fP4KsiFErnDNh4eG225rO+sZLg
XkUDTakG6rqFE4MEDPT6Tzra20R4JS2H1QB2CNDFK0LDFWzyB6BqvcoObWK8RQGqpaaZ7154gjv8
1tf2WbTqDqiJcmhbhxPp7xyh7LWynxw2l3e+N9TpJY9+y4bcMHCo8RAZcUyeOFzlSerDzKjItOsm
la0VobBxWNNWXd+xw/1TPt51jUDXoaRTvqiK4jN2Jmbs/9gPmPJVFgZz28aDP3X9XmM6tOKw3sAq
KCOEwyTh3C7j29QRAE97OGhGeGV6UK607DtUgbaJu46ptuNwDwIhVCTZbXD9ajOYwbws8F3qtVGf
DJTyeQAak2t/V4f1uo7AHKWZEkvf3MQWbxvPwBbAG3b33wtlvOJ/f2W0XrosfIxTtdHXO3aDatcH
nDlbvpQ5hSTTvM942jkxDg5RJazkQ7WwtFDbi+cL3gZ/37AXzs0xsedY0tS+HpJu/9+v0DfB1ImJ
VNNAH6JWtM7O+rSA1eyb8qnwBSIeVwRTvgzBMqR72sobxorMhVPtg66s9n6aEqT//99X0IkWbggd
qDGGiz3KSxgBAk+7g6uSc2/4bzqoHezcs45xG8bjBrJzMTkzM1kXDdmHKe41GpVYqGxsWXqMwcpI
8Ac7zm+vBYc4Gj5MK1OAf+lUHtWIf3tqzxKKOTkZXEIeXi0kq5YuG0g/0kySPQIj4WYb02I6mPMi
TfyV7lWHZNDfgiD8IiuLElvrDyW8h9MCi/LkKx6sFOsQUV2h528ZSEeGzgQlhff0eofGMW6+fQAT
C6+OEu519r/S2uGV1Dc4cRMkAZCp8MzcxP6WmjPMC2yJs7j6I0+jLynIfMnd6VWHkhoZcJ7+h7rz
WG5eS7PsEyED3kwJgASd6ESR0gQhC+89nr4WbrWprIgedM96kJH55zWSKOCcz+y9dgcHJZdstVW3
iRQ3zhSrLoh1whAFjegycuaUjJdWnYUfJHVfPDgNpUuxRjPSeW1YAu/oJUZG/VK2l7DbDHaPuaK/
EBVqU9l9oYG/QZl/DgrURehWH3oGUWbqXvFdI9AeRKhTORdhaiGQQnyrjrRqsYR8ntUj46Noywrw
u6m6s9myQlKGsbPdVjf3IlKEEOwqpJBLpRbsX7Dzxlh+IZu/lw3v7cKuiRpAdXxLVi4zSsrFK7Lm
DCfRVlaCLwjcqaMLjEBn9D/4y/29P1qOjkl7/c/vVRIJWzLM9CCV+a1IZsYKO5gZJoQQGCVt+BNa
BBBNreBV6PRnhbBegU4UhiiKV+KdEGSt1Gk6lKbTsJupx+rBFP1FrQhc0gwc8tKh4vLEV0Rtg90T
feWyIDRMV/OD17EhtUoy/J2ojW+AF6tV3DAkjKy3vNFfy2F4l1L/DrAldWWh2IQtH9/cUQMqI5Bv
prkMqlhPh0xEBL/7qINfc4ZqKFnxo2pyw9FHpLYDleEq6nTYVKCPWDlt8a0ymQvl91RRqWCgVSdq
bvuwHxyhrp+pyA9XYhru3tNkAgMa78OCkGi8on+FMJAF2YvrVq4oIrO5xEoXHMsC+4i8MuDZuYNl
ETDWCg6zzdYxyt8YDiCdNoaTMuOzZGof+ZKrMjinWeNarKrI6xiN2CLuCoyIAeajljpaFI5+OJ/1
/B6H4Ofmce33CM6StMTIzqfgcMETNgwfB/1ev25bsuvNFMYQcfHfZZC4QxXsgSHpu6RyaVwf8dDT
/oL1RQSUbJHxvUoImewhWo8xu9UEyzbsHy9OMXqp+DwKnWWK6GdrVY5jx5iVidRsg5EqquBtEYYH
U433uJ5vTQYjHZICfGiR/s1I2cxFBstXNEMmQMvcKt6Rby7efd+hQPsurfbbLDsGjFUO8WncsxIU
YDYx+jEN1YvlYjvgywLTyR6euXjLRnvZAnBw44VByoCHSvnGaj+y6gN6FQoNEpfRmtd9K64ZmBDj
oFk4MJq8ZhZwFKYcBgyiynfkF7auSNFd6d6xdDfevFTwyKA28QjnMUyhbTEDIl7KT3ayNX8bRSyu
4zEnazyjVVJRZfSrZlKCtdmcAeewnY6JSisoNRwBtQxFMzlcHbIJi+gUG6ETCXYIeUn2reQ16oTg
hdkekiwjIDbBKhB3B5ANlW7eyNEcbw0hvDdzoR7TmJAnRmd7BGqcn5m+yfCZuGNF8IO6MEBGhmzu
1P0zvDCBMoqJIwXTlxAm/ftUeDVpT/GKtaxS6NwB5C94QjKNi2/ljZT7zI5zddpDvyeFPM8/Jla8
e73TvuO4QhEr0NP1BqrrwJuNorE7WcZJavrBxlJIgMtSLlVuPcUpRTIBxahLqbqlfMnHyY9lLGdM
RDOEoMsfdUK5HfJu/zMg6n9EHf1bgs//ik/6f4hYOkbfddEUf+1/z1j6t1im/5+CmETStv7PQUzX
IvskB+DfopuWf+I/M5hk61+GaMiKJWmSKKKYM/5nBpMs/kvWLUulU7cWh5Cp/+8MJpO/pGm6YRDF
pEqixF+ClP1PPJPyL102ZNPEBafwDxra/1UGkyab/x7OxUBfVlVNNPQlooTvUVKIHPsvwUZhMw6y
34uynUAycZrOjD3mWiesGdq2otTNcDdYAQnnZFBHDNmGvVnpR39OqMWnvtqYAeFxkdZjj+DcRWO8
77pMAEeSvWOEn9eQ4+kONUBENbpEhBAE4uCbeXDBGW+RaVnbfHxwHZMvi1DezRJPVQmFC+U3xaAu
zHNNxEiNroyMwnmEJFvLtHGpWNkzngosM42rizo3aNJgx5TCY1AtnH8DeXk6Wa/yYCHA0PDw+2TC
DKp2ymTKJ6Ni4ycVziwvCbhxbAvZiGY8Q5zcYkLq+d1Ag8eChUd2ShTuaboManTG/Jx2O18Mmc73
8m0iG8kZQkN1uwD93dx45ciowKjb0e0b8Roo8SYOA6YgekVgiEHKReXfrFF6EOKwdD21STqmSdAl
MAFbqaksAsNiSQzDWZ8VhtVihzAElgeSKsmek4LQZJMJ+AC4kWmrl1dW7DBsukp5tO2KYXYHnaTU
USKPRhmhJ8KqAN2TH2c6AYvju0kOUgRnHAwz0Rr+Tit7CWCA+SgxA6yBkSDIJ4fQ133dJo38IJpJ
tBt2oax25LilZykyCWSdRLapBMqG9ZcU8fCkGnAYv1FvXc1+s52MxEXy9t7KfxrROdsQVXVCgpPP
INaLtL3cWgwTWkm19YFQonkEFmuAwm+qL6SObMSZg7iW9ZvU8H+1oUQ7abyPJRMgMm1hSWvdQa1Z
tqdmBny+FJ/VaJGgmiMNm1QCvnsfRI9sFntGcGSvDgS0EsDtyBn+11FQtqJOfn2rWMEaFW+sqqjn
k/kYj6K5MevyM1BNnHYEtHotOJmkST6nIGgAp9NzZ8h4TZ+KneWH3DFuhHuX2xVzVyOc5oMC9xEp
39GEkDhnub9ulZFc94ipdFPFmPCT9n3wfS7C3rwOWYrjF2ewnPZIGlrx2UXw7/qIjSyDGyhxmsjQ
q8XtiPi+E9G1mJgBQl2TnDklaAR3CxBFSCJTn+2CRYygNLgv/Qn3USlT1YQSDgrKpWHKc7tvl8DQ
McX7GCZrdIA1YlPqDXoq6nSmbsSBVVhYcMulQriLB5nmvuufctdNBHuqBHVVX8iD800ssrJCMvyJ
6RcuJNhNqyHyWkaoa46SvkYj+zQ78G8snTkZauUhNgrniHEnmgVCEKL4BdQTIvCHUt4bLt6Z8ziw
sSyfgjS+D6LJC8XM2wd1LE3kl6Y0VF1U0UulkeRcmBJEjvCaEgNqp89K1oT90OAIIR/dC4w08oLs
gqB2qvPFizwW9ASgAeAHQueLkRJay6qP2qVeZOCFIB1qjC6IFzYEZ4cr0ni2BJ8ryHZT5iLWvktm
+NzlvE06aMlo6xYJ7UfZxPzCAeu1BZ4ymi3AHHtwFGIcm3Zvar0z88GBNSSfpVZeB6Ek4kJfsuUr
9Slp6mkegvPEyezFSM7WpUZBngWceSOJwjWNLglQSNWJ4MHyqcPA4BlT2Nk2hvYN2JpfdI7ZAfPg
ZcDIi2s+XJfRxJZvBGDr92x8rNYy16PSX6UE2QJbRFC3qcjQhneHwTuhRBFL1qXsRnPyWarR6OFr
e80SWsehJe8GMQ3AaSnaazHO9KlGrKXNA1PgpgU03zkl4Ik1XNBsPZhkFgch+dxRuEQ9TK5s8Uip
RtQdKvE71w0V1+DMHAmojeprRFSnEOCyDGxPj8yiS5+pkhwBPEmOZIY/el3S0FhhZ/uBhmgm1Xlq
JcmVyfl0fZPytc9Ip5Gj7tKUEklzpuDUzYTZawCmiMp0vBSTkkBaWsrIDMzJKC2mABSaYUN2SAAP
MpxCAwnYEu+M3Rl1BySNAiCMMxniLYyMR+yX4oH5gXgAUHwRDfSvbA/RI1fNl4Zh9iUxfbCkffeE
OgA5x9fJP1aWjessPZU2UTcMPh8+WK9D370GaQvIi+QdsxWhx3RqZfcARtxWg4X6j+dN7cly0/UJ
W7lgNUc8vDx3iPUcTco7sGCrEff+XqyDe1gp2StVPIkIQrnxTQuVa1yX6yRB34ddV91aPNWUv6yx
A7Q7eMheRVMpjtLMwKL2rRWaBuNFYR+YMJM/zto48F7ON0MLe89SB0gvzUMkPmOHfs9RjDF80U3G
rBCKpRqJb9qiDFJBFDmRHr9rhJ3h+WiEs8yiQDCVIx28ug5n9X2Igg/8ruWO7BNrQ4C3niluw1r+
rpj1QUzG6KXTRCdFUIYl4lNVXospZcg4YdMISW13mpLMkbGiWVagIHjxvJarCpG50md3dc4OIsCL
ngWhSF+WqlsYLOlu1L/9cIQ6RIniseOu10I9ttuhBrVI7kt4bXnPPaGW3abtpi2drgYirsqvoowb
DX/U+GHQkXdj4AYV8MAAPY+tVVFylDtUT4rEFslqTGQ2ddg9i1q7sHHQ9qxcJZe6BBhCED/y0J1M
TLCQnvODqpKfHCpT5UjjAyHY/GkmuzqYqyfeZxrm2ccZKxSwG5XwXInhsdQrwozKdtlqaan3zx+b
TOSTEgzBbgqxOLZ1VWCKo1vsixiKeZkhpGIN7TJrxDnaB9Z+GCZizIzm3Wr9/hAu8Nt//pdaKK6o
Kfz6mOv52BX5rMyF95TnQXIMja9RGrUbu+3SFsTUxVdTv0ZyPTJVD2nHF7erEleI2htuClQ7aytV
+KMQiIGLoOFTBstGMDixg7PAo+EXg4ppJVKPBlkSEeqVKiC7Tsiyd+pK/4IZF/4Lw4WyOc0NwyOm
Muj3gxd4jwjsM2YPLPkIBZsDT1/k9kgVC8eik2KTFAO26yqnFFAtYEaIAMxaG9lKh72uWA9oAFyh
BnxafxuoE9RE0mAqv7i1Y+5kk7zOhfSecWqxkMEjX8lwTGQQUCohLWXMcEE2tKcpWyc/AK6qqf17
pT+JNj0vI4mBIZRC8+knoI7VpoblpOmvxFHp4M4Wuh903jg+WdrHKFQHLKguHdohw16SA3NWCKQm
DH6uKWZhvEuc5ksETLlMeiCPAKNhYEoStdBL4mqUGG8oDLOEJabBahdkv1k9whzHQ6pJZCIkdM5g
6K1MbtlnoDTR8YZLxuuQf4Ym2X9mAOyBNZAq94e+WnTR6Y5C7uAHhs2sjGVy8pKCEswqrO1V42mc
7W1veJXpb2rh2YW6R1QXtu+QUCviV0tCiIQKzt04UWi2R0MAU0WXikYt5ifT+/Oi6LbnlDXFNKN/
z4rc2iDFqObwW6+AocIp0ECd1nCcJpIrpYhdNdHTWRjbYfVVIUyP9N4prfPAUGtC1aQiQ9fHwmFm
5ESD4szALEi9EQje1pA0cHCqhC6vhnzJM1CJBwTuE8HI0kcPTwAaAL4vYBmL/94YEH/A3GrQ0LFF
RZuCrAUmSmfHjPiiJQhGbhWv6JtvbfyO8aFpY+L0VO0zlYaIEAsaDR64s559pgjZG+qxOuYJBGRb
YK4oR37giI1SUK8suT+mOkw6ifVlOSMAzD5GGYce/YZvxtRnYreR9PbUDjpep+JuiMTETywJxOL+
TzYb+37QGr4is0bpVr6AlHY6Zw1AcIKbYzjGBXwPPslh8lSy4MXaAspkvFR5z+YRp6Nhvelj/JHE
7PVxabsibm6gn6tGZxKSZqDVsyqhPmdP0mjWjl+itO6R/avUgOJ3xZeoxfAF8dO2k39aReRFeObk
+ySkCmhytx1QPqCow++9ICFxGJTEQRQQuXgxp5k8bcCSI7XNjIiyQgPcFRtdY7s8yqHby5pdtyaB
WeM+VGMfXQyiyqXiDrgoaRlHPO/annBYwYYvxfOBChjiae/5BWJ6IRwQDpIuSj6TTB84HYxWcwW0
AZ11k1WiW2qJsWs7IVCkkqjMY/RaxSFStgYOn56RVacBvNOl+6wB9FWnmc+skW8hjaI1JLA2tOma
zuWX5YeS4ydoCOclBlcws/gUyUT+1ZmDG5XVC35bu9XLi4iuEzKyuirV9MIQ6sriRkcHVb3pEwUX
y22zN1dZTyIYE18EVI1KCilmAwynrpF0p1RE+YHYaeowNGg18WXzk6yEgPvEVtLFX17Jzxp947PT
9eVEmFfKBDIeiQ5rLTn9KCvxKQtENUKrxF7igOHhrQQeIrcoiNQi6pavfMoWR2sJv7YH7A4ub/ai
LoLLXKCtyrM/mj0eNl7DeGxlrFPKNywGHRxZ8FM3+kZfHjOjHtOVaXF94Vh3rGWoGNT+PSB6dW/p
5VebNe12DLO/sBI+WdGPzPWhhYlsD2JJybYq0hjb8FnSgp88yG1GhTblb2MjKDurHJ1EKr2w1YTL
lJDqAg0Ika+gi+w4+R51OUSeOWmyF1HnnclX4nA7j12zIhEsd9QaPXqVJXCOdEN3q1xjR93MvOF2
hkSeGSyzOkpIph96ctWD2jFaVqqFr16SKLlkJAU5lVGQPmOYaz+XaTiwIYZQ2ygRX1RJMu08ZTSc
w0/wdfUkDQjCMo24BOLBSJjLGFVSh0xONpLNOWmV01cMdEkpDHkp2/hpVqVNSmFDDkzIGBu6BRZX
GNEPK2PiogZHk3w3iBkreSuDIxiRnEW8DdJn2L50wIuGDRfMzF+3yttITz5YCaoKdEzqKQluBYYg
7Is6nB4gqn7021Sf4/QTjBdLPQGBmMZdMj37fFsRiHkB4CBB1wFsi+Vv0SGOwUc9/8nID0BfrsQF
xgv1kEqQDNg9+keUGLUtB5FTcF1Gw3uM+64+Ce1nOp164B0hE5miIGxiogv2gMLwI4bJVcs+CtyQ
eeehtVjLwZOElrDbMsK30qcQvTKeoOdHbI/8A4EXd/V14swmA5WvPFU26n85+wVnsAKgRQAwA+/i
NUgemX/D1QPm32er03wG1jNeErQQO6DD+vOF74Ds4EF+DMxuFnXRyO3Dq4JMDCAQskkXph/ShFUz
fvl82ZzPu6ge2rgThksZuyVAP9VFAaqZ3hA+1fyRGldMgXsk6pG6z3F++t0qzK1Vjr6pHN6WMoV8
SSAq+sowvNDwDKwzGiFig/8ywU4J9lmLiHK4pglLmviJcXXVKz5tHfon9APSOlWPjcAZyp3uxf5+
jl+j5C3OBqBM6motsi2DXc8/gyYltYUmtHEN9OKhBsVdW8CTrqQROxXCdcv/rBZ4BghkbwSPou0a
LVmZQWMLJWZ+4h8kFukyCG7iO7qzsU5ht1BEybsOiVP3WeOcKCTyFKSLab2w958U3mOky4O5D6Kj
On6amIjbHzJrWjJilxjiTF5bGNdbG11Wnu97bHnqSCdREtYwfLYaoF3ri/C4FTJue8A3wBQnvo8M
lZaX+T2UroC60BHG7JDYKE0XTfVyKiPmIvaUvmnJexoc/PQLfmhGjcRMelVWXwbUhHzjKwdz3s/y
s+ShJahpKre5uZcQqwWYOZsvMTvohquSTcN4wb/44H8lvuVZ3U4EKgGA63iLHEU4Bw3RyAkoDcUe
5Z2g7cV83QAI4Rcsw5MgNvLpJxvOT711EG8oR+J2rIyNP8NK46knHzFlL0yl4FdbAHDCnzDhY9DP
nbIv83UagHf5kdSfGFkN/ezKsDY4C/BtpP06EjwfH0H/kyUvctltg868VEPq1PUt6SYXjKethSeO
ikG4lsOfbvo7fzApk09NcKM1r1DH1CNydeNiUqj4qrAFbmfr1UevbOX2RFSy0nBZDOZLBraqJDIl
2o3sMAJBXDaOaCE3Jpgr5OhzzJQSH0dTnBerF8KXdVBIG7W/8/dkwYn9uNbtOsHlZrfY3hL51kVb
rmx/YBTJTaZFpOrwM1oVGggKq158GdjHZHfBuPI1RAsg7DYVPgxyhxfxOmZmLKnfcnWTYhicl4KS
fTTPRnFtlLvSInuj3IZLY1WJlye9V5UPiwxRwwtQ2hlrI3uV/bdG+AvHX6slMscRGrcZmAA47XT2
w4egXHP1+k8biKc//WusMzZsEo61/lKXh9E6FMbJEt7EiVr9tzIuknpuu+00IYcgQ9YWAYeGlxTQ
fOjf0+qYNzuBuTX823synZLU4+uRmy5B8ve9GnlLGlDO67tyfgbJZZbhdZEsu2OCOuR7mf6vBOZS
ZRxhB3F41wOuOU+M+Vd89shnJ0x1rbaRwXqbDmRiPmUOwAgIA1/a1Ci3kfQo+KBy3Jf+0SJhMd5q
0wtwfCFZG+q1lvHwj67OxrCMPrvqnOn7ko9PlS5FtkG70B6t8ABp3kLrXoK5eWk7OIsXsbumZMtL
G34ifbrn2aEfzkJETt9vE3/HFdbX/qIq56m8PDRmQwHnsLQeMTHKn2Xw3vUXDpopIxfwpY+fwF3m
6Vqpj6Y8CGwc2zW5m8O8JclPHw4Fl1jPaCr7NYLrZN04Y7Jsl8lHKdy3/kUtPwtNsXuN057jNbAo
8lZWzNiJcKBbKQS3nE+7qX6qYL0cyJYTFrSE4sPsviQ9WgXlLxRkNNgLg1GYbpBsqEh97SXD3adv
JNFhtpGoO7/Yt1CyiG0gS4abgVw5OfnKpU8GXnz3Vn0DQ8DGPTlnGIp7UOydq8Mj606LJGyMoDIs
UUUTPrpHF5zU/JZJW7kImOZjHZM3jC0N0kFmh48xC3HtMerI2bP3/FBxhN14rXI6bMTAFotNGV2V
6CApV2wOKMg/ov5eUzQLMZPv8dEliOOOevVdAfxrXqHV5gnJpXQ9yTJcWg0oT4IFrzLgup9+Eh2n
37cavEbZo0UmGPDgtAhLQCjzjjCGLwLPR7AxIow5gWQh0hIjFPxuPETDmufHYcxLwiUDxz2fupYc
lBrF+V2ix8+tT9zvqJEilvvhzpiv3F98Mi2m++zGb2UeJoIxPDXcmf1R8veAzbCYDAjjA+Z21vTV
ImwtuJ+5N6fqbo6XZDiZVOP8SPwKZshN/S3NppXQLpdiFiCD3vkpQP2vjCuH5xfR/vAXgxaedbIW
6Ma8SXhoyq/EClXYjZkNZsyQbC5Vo/3T6FillsRAzEwwLvPnvK+bW4df0HAXtVmJccCfNr504qUj
FpfsXZ8d/PTZm14qH4h7h3LQzehmVqPwnZonwzpi4uGLCvUGhBxPuDZ9SzT+7X5uyHh0Q+EUlFxj
aOYF/qW31N8wUaNil9MXnleFsV+Nse/dn2AESzuxv3OcptbXnNxj8MvLy21scn3TaseBwiTt+D/6
NUJUaqoBfoPM9ZrkN+oNRfwaxl1K9AwPhLgxl+SlEBZ5BnM2ugNOCBx11iglPf64uO5TcnQy2kjk
7byoAXlrDN1jdik8DRTWi5i/P9bqFmsboG9bZyRbYwWTJqx5OdslMiOq8mDBpNZNm7+P35cBo8ro
z42KWBsGaL/FbcHNLJqfei2wzroZ/oHWPEGXSuEMI8H4SMZVZfBtwa7osu9euC/wQam8ZEjjJAKl
mF8sm/7sigOmlg4qUx6yf8VjNeKKER7T8Nnzawno1kqP2y/uz13JbmgUAU/twF9BqhiGezY6evMt
pl7bbjucYzi6iMiFUztdSGIRRa6d6FczjukgYOmFUO7wFCv+K1bNYkkIWaXiJqqpQ7gQhXw9Nn9z
uIZtj6d48QEQfsoQ1SX/O9RcpXn28Z2jOMndiV1i7R8hg/DKyoOjAlDr7Twg4GXb+aPXUb8xROuO
hGwKoRPJG3/e+vPRNF/YLRqNB8jDEq9NhlOoD3dsXbrNMnAmyW7DvyuvjlbLalF/VrkbyMdQ2KT6
yUgvwbBtAi9J3KyikavuQn4EizUm7zVCv1D1xN5repietBXxGbZTvMZvVU97cUdgT72dUg76Gx6D
LHroZIgVZ3H2+tAtRFcxd8W45RuBCj8Ze0O7zotxjZH2raQpRBOORsHsX4FNNNoL6wfYxOUKXegK
P++QnOPmBmmKL0lnhoxy35PlEKF/36i8ByrF8VUxPpsMtu0hCdcRe0k52xKMkHfbWGG8QHoYoFHw
DjiDTuP4yNKb3H1qyndYfrRsBROU4F3ugYAw0DDrh6Y5pLIj/ynzLdbfRCQrMj6ZJv6rRPic9Fqv
enUeo2uK17B8MdtDUQNwWyGYVg46ZU18MNtrNBP1+gstE8dzWO2m3tUl0lV/4vgWdUdzW3tEoxAV
7piFDfOC9oIEgmML+3afKO8l6MH44ItEnbn+vKmH84zJF6NupHJSw460sIYSPpW5I3VXsS+iTygT
sFlovd+k0oZH00ZrQqxo3WRx3+e7EvNVDvEfya6/0GpXYvg28l+D8iCOwKZpslXxGdpopzhlV1wi
zVaPt+H8QmJrQXsW4TlnHWs92vhg1Q6U/Fg7mXimWY44mfS0ShxkzzE7NCMVj5eml0yFNTt+G5yQ
kfDWFk9FAONCPK8C5hfx3L7OT1X8DIRDO9OnJH+KdSzF8zit+27HrMKv7NHyFP0ULNP5ANX9AKoD
Sx6atDo4EEQlqF46rtNhI3cHn7nwTGQjnxGnZ27dFfFsSseIR6bcLvVXo5BFtqdVYa4/nzr4IxP3
et+itQd3jGzRYD+x1tt1Mx4p3TWgA4dJgtCFfqymkSIJw6rcRegYd49OeIskIhCR9hTY2yYfjgGH
XfzKB04GqBzwGu5JDcSNv1Krl3KgMy5/R5+OOeEQk3ByvMrhEW3+APfZWKvqLlD3yc4fXzXu+Ex8
8ko26QsUJ6gdL2L2hsvPrqJd2t7M4I/gA7pOYtmH94nhcTycE+2lI5AvgyrTyinAfrhkMfOj4krY
7CpNT0m+Y90e7BntTvbC+n8HTGp/aNEdA3Qgk+pnQz0UWiiEh9SiS+fHUrg7FoeTT0WcQ9ean5z/
TLA3X4AFuWjdxi7Qq8VbrmzYKk6IJx9dcUwu2iDD2j4KHEcB0b+QRvcqgqXJmcNXIWfR2nPN/HaE
DPDcMSw4YSZBz+lGruAWpGigWKUmTl3O38n+ahiI9muW/vGjNDzF3+lLRdt4qXXPmoIHkbUn//Gr
Xz17ox4pimupEQOwx8BK1mDL0v24DK53sXjFwwY5jIJv+qFRxRV/yYDlDOGfyCUA/NdNhxxAAXNb
/VyYB27R0Xyf2/PcvOQigLYtnFeoxmzFkjO2BsYxqDDX0lp0xeo7YMbEYgNFGuP9/rNHkIUVijqO
ber4yP2jNt608l1r3bBjekT3FZ+z7j3oJzcTfhr8S5OMoA/ZJlASHp0aHbqxX3SSqXxeOiDyl8IQ
cJX1LOOFH2SsknadWI5V7ZT4XUzP5uDKw5fmf0XYiHxgJQU9faMKmx57TxpfjfxDrl5650tmjQW8
jW71WfmuJmwM/TCNB6m4ywxWmvdp2pp3UTiI8i704ScvK4gFTGq+zqQXFZ+1thGLz3h4ESDp8SE0
0rZLvQh6JzVGWSMw1Naab+14riAQDqHX6jsZ2Vr7Fzd/inETGSn3yGVMtqtGTbuR7+fwUURv0vAz
8atouIFFG8qxm9Sfjbwt2SyMfBSeJL2Z8/vMAIwqwpE0JsbZuwCzoroE6QNC7qqQBebozgx/758C
mvUgozALj4/wXOZiKm5xkCduOEnrGjpwML3ydkj+pkUCOiu89bwiyybqJ2Uebfk7qXxtZ3ic+5Ai
xjinemFH4W0yHoK1LVZfPuGJk2di4Y7eovSY6DtUgpxvqfIWNhcj+yhruv29pntmRc8D6/2dFFM7
7Jya81Mi5nZgTCffiK8EL3oRtTVhLbP8NWFm1jjzgE1DzbA5Ryki/ZOxsjC9eRxZOfdoRHxy3g4c
RWc2u4B6F25y6ZTy3VA/tCn1+EjFJcl7RxT1ACB4XvFSAYzGe+jBVNfTB8O1SXuV5kNd7kphr0W6
27K86Kul5tLlNRNJ3lfpm9nJuMZy2qCI6tyh2AXYLDKM3UTgsMSnrOSk116V+jj4zPsxdo+ywwGh
COvqj4TIukPp7crVxki/euEX/S5znmuAEt1gJ6Agq5T7e4yBRJ0+yC3Iyhcl2NSlR/nKKAhWL+zE
Td0wgmZRB7OfzqGSTz7sZu23Ud7F7EZUYhrf8dhJxObGjj5818kX8Ak3Ck/0jzqvAkxj2RkPDAjF
e1x5lKXAl5vpkvuXIfOa8JlO+0Bfh/GnBduzDDfSsD6Z49FPXyz/NQKiHq1k+bm89xZLR46qI412
8wciJiEfR3cDf99lkCXzwwgsXLHjYJMCd0tZ6LC5luNsQ+aF1G+Yy4nMIH0nR//ZrmdjXXRbv7iY
+r0Q96RcqI5wrVi1Nx8KSS0IYNcSxxKxegSNnwFBFsa+Co9aIHqZgY9Xec/Tu+gmjJDVPaalRSol
UNpIyyGeMjiHv2vuxOHIwIkV0R4zJ33Agwe7qXAv0ee1QPXSezjfrOTD6FZ6tW+U098bZvyYq0VZ
ZqLtWSVVpvZqGuWsYjTP6ItQafWtmpS1gC9F8JlKzh+p8aUZCTyai26d24ohY38bfDemk93ydDak
lYxvYcx+IZPJn76owW+HCGwIVhoYLKnji/CiDgnrCOVEmiMfOmlfC6qNo7C9EVRj1+Z1nG/zenbU
6nuwMZona93t1yQfgPJjeCQwRVUdGbIoiRO41XX6SnMlsAkblZ9CYQCxzcqNohLavkaVaJb3lCps
cem1Br7XAIbFihkvSwW81AQ7wM6KkbBQrCXwcO0GOfUazJoTVxdD/oltBDztEZIb8wBURP1rurzc
rBZa/AgCuVITRdG6lc7ldAvwQ7hflej54CJIc7fzrkYGR+8vrxVjJQGoUfQVC1G7zs8dfb/4JQxv
fXZMlyGAniKGe5UKtwx5Tm12xY4agjjp4QO3HdVXZmvjRzSiN0SCnscPy26cWj4tP05CB4J5CVVH
pr9ITWIzQXREY99IR1BTaByodv2HBk6GhBSziA8FCaKffX0suycfld4zx1d38oxE3rym5dNSPXZi
q77j7SDnqV0r3W+LNz6bniRfINoSaIP48r1IWw2UYD+oPzjwu/pkap9a4kbTbxCaDHd+0CTjIbhm
1ldGqkhN3llNr2HzG5u2FY6PvbrVMU3IfKIW82u6bawK28EF+YI/1eqZfKl/0nhLhnuweI3NLTXW
JF/4GKrUtQAg0Kb33kK8JwZb4JHI08puQcayiEnc3KnIg1iVW6BLdCBggsY1LJWiOXTxll+ZEV2D
6qWRj2LwZAkwRB7T1rbcYWFp631Ab9DXezVfZ3a7quhWPX9LxUjDzsUocptghx5j3y56pAskeCrT
bQy+AjAgKsTpSXghrozP7x7qDKsi4T9YOo8dx5Fti34RAXozlUhRPmXSakJIaWhF77++VxQaeIOL
ft1VmRIZcc62bpcR/gYkXT1PmBpQb5Bgw2whTfgUSKoKpWXLmG72b5Wn+12yjfxirRfb0h+QvfiD
c9amVx2Fv0FAaapcZMCLLP5RSQXTBj9t9qB7pXpEFgsCMndC3vWl37PnUvW57zWiVoTbnJguCGo4
02SnJ+zga2JCbOPT6SZctO/Jq16eoulDnD59+qYWO91Hcf70Y+uT+qjFmNoLu6e1FQVuXb+OK9Dw
6ly6OmiVb7ncUSC2q8CjC9kMJAJJuUOsL3N80SycgIzlhr1ImFFRq20Giz19kfRLaO36xVEJPN7g
cpLzSzG+6tJfoF2D4F2b9pQEmh1Syb+pPVCvasY3TaHWYgBG+ciyv8CEMjz+klzmnIAcAOAc48BO
yYwRjmBUX3H+yMn/0fpfZKALmlaRA/vQGfzkhaf6cXIWMVLEkHhlF7l5JOrx/kCOmPUl/WWQ0dwt
RhbNLdmNBLEcOg9jZnmS4ecUv5WPpG5lBkGE4Dr54JkUWpG2wKqcB99h8yuPb5X8MmnnkfjShkel
4nYnyARm62SYD7KM4Qx3ABzLYdjX8JsNCy/qFhd4FOhu6dCRsH5+FdJhmj6ozsyEGdSGZSn/6lKH
ul11+WedX4zxc65fgnZlI0PQlB/yZ8i+WgMJ5xzsSbtpiMEhpiwqzjIywQjah45tyqFqn5PRbQH/
lhGaUoCAvV6cuJEpimMderEZkTeRXw7PZUeO5gwf0zuM9DkB2+suwLh6ICOAAxntRIhHqrza3Xu4
ivyw8gixWQ0/zu/oUS5LpfYEBJtAJXSfeeZizJmpgMtPvfYtS4RzEXIW5yf16XGKdnebK6wH+q/V
YJHWhVc0qtsAkM3SQ+k+W+vCxFuzjESejM3JckA0LpLkRspKsd9NtnqtZ5QyfI0vsC33qelrS9xk
qKQ6lxdEMTdV8xmUrwQCFieTQQVvu0JutokBPoQaqgds0sFvbBzCeIMwnidCQXba7dD8Lp7WyUHF
zJPaXzlqR64sxXmxeWmDNdQMSPspyS/dSIYYDkndy2kt4q/PriUsfAMZp39BASG9GcM951iBeb6g
Eo3/blNKe1JrF7j/MOkccm1jSn7kEoAnHC2ki5FlDj0fcJYwNowS7cXyFb8VPhXE5t7kR5tnvgFP
8Rvz0DW7iJVJ+9brh1CayaiWuo7bSAEMHUlCgvGkGc4NP8ycWYYfXAE9oetHBPAsaO5blGJ+pizW
qjVqwkni4aqR0BUmaEu0ut5W9ECoGNua8PWp3BoqiUEa0WGsFeuR6b/BcEnLfan7enErLXmlj8dO
94J4XzmHgRCW4iIAE/npbNonq3VC4FH1Vj8/cVsB4KzqmqrYXfb86Kyfzvou+4esur16QOVIz862
cfFwZS6fIiiOK3kW/bo+vk23w80rxBsmjwCPbfytR+/P7nz56JOzjiOBxFw39hh1ZpY8M91mhHk8
DZmsDNKqwWDJYtNo8rLWLD3PM7eCDbyXc9u1CgeJRtgHhMVTIk4nWqDO4sB1Wq/nSzA6vm2aUPFJ
OVZLZqNHOD66aMJOXWgj5Aicv90yFt+QRQ0B1TYvVYlnEDpFgeculWseg61vDbj2eq0rh/BJKzWe
49eeZYG/lEZptNrxljxmKBxpYbWf8cWyA8rFCqIlZXLcyW4AdJzJKzxbDBc42VwVA0PMtEc/BJm7
KlchOohhT04ycO6JxJR+9iNrgUK3L47BSoME2atfFTNihPbRQkefPbrE4+ONE5frwFecL5ACiPPX
IPuWx3g/hsgi8ovUUr8lLeNwQ6Iw1DfDLdekfR6JShVZkMS3EcDwYxLX4nP6tkdiiBgMOJ91B8Bo
RYwb5MSjCi/8y0xbwaOSdjhjFXyKlLurKoeGvAuINGrKaxXo4Cpc89UyAn2QVyURuAhDkoGBJPZ6
uVuVLcFE2mdm/VoNaKB8atnCY2P1HFwQ4+cDwHmR3CgKQ3yxsHg16tylISqIXxoE285s+AXC+nqm
9ohzNeKHEoZlrHHuRC5fqFOCRnWR9lYEf3qoob5fD86hmwQrxsHy7OgJRWVs+9HfYHkoANLZ103K
zIAxBx9oTeA80e//F4z6jiYo2Zh+Nlz/XaiQjfnakb5LnrNi/NZKndinrZ3vSmcT8hB3f5F+CxdQ
HS+s6ETC8BctHZy4ixcHmVQd3hXrDSkkmjUSGkK+4GIdEsqSkPH67PIlNmzcnjeDwgsR50s61ba/
Og7HdsYFEF/i6JDOL1gHIZ4/n9kvOLYrIdeAJ4fWl0AhXrT+rJwoCgxAv9AnOqhI6JZ4Ugds8KmG
xR9b7AjRIC6UAUx72XgKkgbehqw/PBOSpcJvSza5XzfPdYbANUB040mkAuIwDdcwoz4TlzHtRvZu
nqaCB5ehq7cofljcpn9cHcqaFK6WrLDNDFImZa0nGnwyvEDtg9JULv3Qc+ytkGhmCLNGC85tNboh
SGsJ9/6utOVLTJZKQcz5WNyH8gN1C7bVo8SIYnENEkjg0TaYyrBD64hrxixBTXHZIE53JULDwcea
WRTKfXbqOZ5uVfGjYl/pxpspv9bYlED0McnSUoeQj3xBeNIeUYAA30wNMoDNTs7vOPHbBuVxvDcp
C3n+9crXhOL4GQZLhGaA1n8Nj8BzSfV2dQtZYYCzVPmTzkrPmHcoWJEnanzCCPgB7bSFTFwTwB2Y
TNZ/GFQyfqhUIjbPzUBpwXEo300NmVpjw+H8YFGqSUePYPYPA+oTvuuqW0F5hIqrP79K+0i3jGtZ
r+OalAz9KuWfarydWxNJL7V++MILA4nUZeRcZhUq8MAAwy8xu2bduRhfBCKsxshVuXOM8F2E20nR
d/+8WxAQY0hNIZ3qWfHKJ8WJLBC36cuytvF0UI3XOXgQbp5NV/FHO9LNBmHIkQONdspDiEg2ujgk
D04sdcoGSdUiMy9sCbQ+SoGrajvUkabyqUOvQ5Gm4d8Yfz1gas0N0TRwM/Ck6pYLYNMiATFAiLJu
6zTrUXaRCNda4GkcUSgMivZWBwB0UEdFdI0Hb1bXNRCBwDsm6GBK8nIQLEmPcWK9Wfk7u8CCqt4E
I8Y69Z+pj6gdXoqReCNJywpLCpJmZKu+vM03A3S8sxW/SmStnpAceXTvUDXeGhjqWW6XmfbToRCz
ohsZ5hBz+OWDj/kT8rBJPxS+X4xGCLSziAVnJxGjGxaEBftzix89K14KKgzJVO3Hx8Q6PfliP9L4
ST0uw+hQuyMyUJioHM4SamGaPCCip7rjv+rH7x7JiViEslICyQVfNk/i6jb64w15nA5Dng6PtH6n
ybwh97lf6ulPRFqnnLxHhOAtTsRRj/U1Q7Ik4IuO0BJcJLiNsAEtWoJqJ9FsgNZ+bXkDbN2WHQ4u
m3AMErlxvXgSd2uFt7em1aTuXfGzALCiX1OALelRZ66vBGorCU6oCw8FYt4SCa7eXEL13EBpKpzM
/RsMWz3vMfuhgJXWD+BKg4mAN3Eg31UdalbJHBAVVFZGc+bZ81Ij7kX3peaoUPNF2Ljdou9FDN/e
bbdfqoTFrkh9QEAH+BwZb3Dxsk0FMYPm81hLrxXhDjxvwbjNm+WsHdqJTIcXu/mU5ZMsvdDVhHZj
a2XbzkXB7Lz0yw4q/ax262Am56HatEA8sLmLpPZp/fHgPwTW5M0ueQSLJ24j3E0U6Fnqn/q81vIq
+KqkC8ooYvpgei8pKe299apZKxP5MpQDcEds76qK1NaNDu1U4MNGcq9aHBkyc8h87aerOB/1py92
u8hZOC6WnXhXJidLd7PJt2hXwgoK9raTqk319NV0jWeFQagqScHm0UVtwXtH99PC+LDMl9i4WkhW
UzJ6gvhds786/OYWkOQptL3MhUYM6TrkoqGpT92O6Y16mdIdVxURAuLF+lTiY+jaHjkNHc6yZbzq
tZVj70PlIUU/rXqNLdabU5LcJIxyVCSBKBAvmgdgvqgZQqC96itCwMMREVIjdiMDowPCcA1nVfgd
oZBo2vMXy9gpOQV+W8FhYJcQTxlaLDAPEmF4SzYFSEm5I3O/poHwuUphkNP6hy2QJz6heVuOv3GJ
RRGVVC+KgQguYQhd9sXFNnwyI9yUeuKFzJjtYp119G2bryeS0gb9Y4Bgsl+j5JVIvHa8FFRAmHuQ
I3gmEqB5omZngxknvuTzylTPCf9chIubNPnE6TrV2diTfdsQTbwcV5PHz4LevvH4tvk8bULFNtKj
BMoety1Jfi2zJIWJJNYxCKeE1+qcHQ4Vx9jz3GpSl6ZNSTrrqjhw4WOlFaw0thK+ghFLmi2eenL3
EMgvaOfDAroM611j7Eh90AxcU3d8ZRhxtx0ZJ6EErGEPC7tGn7gaFdDt+S9AEzUg1bnUvF51a7Lh
II8or0N85EdMVv06GX+bs0IW0LwidjA8pMVf4gg9Rzp6pKZNFhnVnEA1aVmwK2xjUEzorK5EpKCr
PFhA+srzwMSA1dCPcxLQEdsKgmtgvfTgYpK9It2C6jGZX1NJEmXaeVagLtoGsA0RzXvKxFdGDbYM
qGAS9NoZdAgTJvX2u4nHl1yptV7pi77/sWSsTXsOV6w3vLj92tz0hl8xnyxMf/LK8UrLLHVTRzPe
TLCvylfGfAZtrbF5zEyJHQCr9BKpGtfgKnruMY1pFIWzDJHG3f8knDBGuRUrn5ntRoCIAQ2mFiNt
r9juGyBmvn9EdlF6qzVQN+dAqjmHNHl1+LXG/iNU/JqJ8BqOwm22KOJvwt3AWeUVyyV5kLuGIQKK
TuwV5cz8w0CSpW7bw2fLZHBvn8XJqT/FwFX+cMS18VdisWTb7H45r7yA4UeXUxhaYxyMBZm2mF7J
M00QllUYIXj1WO9QE8nNrRFfiuU/YuphJzhzxhdjg4Snxec2bhtKRhWG2To4JRKkxYLMeSw8Dz34
RSCBi5KIhe6IElxc4AKyXj4sWBKZXrh/CFqzr81HTfVMpX5pKeT4Brpr6C88Bh35ZLe8uzbPo4w0
dSguCdqrDA1/w8EJMUXCCXjPMiBJfE8VE1DrRRBHto2jAbG5diosxIesH1aL+upBoJ6RLVVTKHGe
9r7qKp+MGH4fmyN8hfxFRgjhBASUoaT5d8w1b5UKrQbKKfzPLi+zYtBG8hPL2yg/B+1tgm2nQgjL
D/nzNsogViQy4LLvifQkdNSxfm2WVOjwPa5AK6YF+gFN88LSM+IT0SoAr+6gvo09mgmYNXGcziBA
bSOEIWzsU3uLYTwIp5i3gvAugveSB0ISweklvCq/O68NKjrqRnzBIUTddij/qoKvypWjjW6dqEho
DH6m4ZVO4dB554Vt8ju7T6URUvgKSoUNyJI4wDKsqKR6vVKt7kbtm63f7xNQdbTU9Xfs2MtQ++tW
A6hsgQHrGC6+K5bUhqqyaWiWMEiF4TbnjJwydSsroH865Ohb2N1apCTmyAeK+Nzh18m6dFkG39D4
c3+iSrktvaz5y/OfLtAZbpHbdw/b2ahMt8xvSqMv2zuBLuGGrufiI0Zyjzn0V4GEKoPQs2zQFV4H
Hi/pkzOnolKgWyfaMSlWVfubkDBUHFkqtT2zAnfrj2ZCgZ5pHa7KXV+9jPJVsP/xWq5oNzJADYcz
BCZpTWQcIso1n95QIzI0tiknic7/3+Oh4h0SYg1ApnITrjvz0wjvT4jBgRfYiUXqEHAc6iwpvVVW
7momiI3mSf2WM083jzYF4239IrQNI0Xc4/DuUE1pe6zitMQi6NvPPaYk/n7eiNXTt9AKrWKWCbDS
uFpJsTBUADJq4DmEkrEfukq9MxxkDsHNVv7mnH3MR8OxmMMDKjQQl+fyu9X9cd2uBxoiZ6KoEIln
xz4SA0geo4r8JLs/lfyUI8l0MYqz9lfXFj/b8yxYFykH4LSRbMH7fKAKqMpjhUew6u8AboZFOc4H
gBoxpKQGrRBT8TbbtFsA1otDPiFxSMjutU5daADl+SafXCk/5fOmTbcV36H6S+oe/2iCJjEXbX6K
5V2GWsv8gokmh3bH1Baf64Jc4zplp4KeR8IfZjar6pkPbUz2lcdtOq0FahN073KEQoMSVRVld7OO
GleLsDNBJoTYBVE4cQuF1t4pINQ4nT9SJLrD1aS+xyGZFPiX5SlAtwhhJ5x+Ry7lGRmXRCgZ6Amr
GGE7k9tP6xopjXrWFN+kaEJm+mDqErMf6vLBIz8MOlSc+uhdawKkNDCg/lLOOyulaYvljuFwOvbl
Af2KC6wsw+4CN0nZg4QJXFsfpMF39gpHlmmUSACvaIcB/lVsQln3af6pOXvyprV9Gb5xdkk6495T
cI3n6wQJuIXHWR7zpdZeao/gtvJgN36TeCOPGFcf5ibD+hMuCemYqvz8bBsUqqJVQp8TQdnZp0x9
RPaZR3JUN2Q2+DbUmE7GB5m8oBgf9KR6DF8xi6EMOZqexXnKxdUjVhj+onKjckyx6PUuMXFAbQcF
criBmymJc3budv3uOGt2v4L/JF+3xOeQEN4jsQc+jth4jeK3WxH0EXDej0ugD1T6ATAitoA+sDne
KbScvvFf+rCLrCeTx73W7YUurnv6GvKGPq4PTfGtIYtQFnYHbKndBGTfJa8mf2vQox6/cPSTK4Jw
tgCfHsA+MSoIBkK+RBS8PtV+laqoZkMBvtASCwKX07uGYhN8jbhEwyCfvsAbhLTHFuq6HzhGzmDL
2Jj8iTmQoTyWKAW4ZK03BzFX5CcM6tkuiX9D56wq0+JOOoV26py1Oe+C5hB8s19036G8o0mi8G3+
DsC8mbMOO31AU7EOug9GzKyLbrNmyGNiHOjNE1ELmPYAuf/BfmAp7Fptt2WFWxBIIJbVBiWpU742
xe/0XqunoloNkJc8C4pnxq4yHwy0/s1njWpTfbeW7HjZBRSjDtAd3Z+HqbjnbrQyCL5CGIs1c0zP
BgLy4NtxOlJW7AWcGC4PTu1fW9owKqt8TUmGUEWy2Y4hRCXWeuazdJcgb2dgZi6w/41VhnxCrPZS
84RJ0lZF3tvzVLzZWk0O3IFqVx9Vp75p/MIHRuHax+pCkSkSYKzx0RKCp696vrd3chAIk7jxu8n9
IaCkxl5RCwptS+U9cut71D1a5fYPnXbeWkRrpIssAjRzmEV4uKv4RCgy8e3OnlwLzq+zyTudK0dF
Oowuo8ZYvlQIXpmZGBKM7GUMgCVrlI7ZK3dRCjT0VIJlBAJMeM6CQhQBeEuidgVJ14DqRDEOz1vs
sMrjuwDAQDpDEIWLnrRdmX4Zehg42L/XLANkau1SlzDiGTfBj1PeY+drSrbsyrS2D8q6ko4CUOJ/
OXW/ECNnu4dSpnaZdXWZAOTUB6YbzMr7qb20+VeR74o1WfssjL9qDPXLmXO3tXUfoLhJvuPuKOVv
YByUIU33Kf40GFOpwBrfBjZgwVQLXWc83JFqcNxoovrRT6oPRQ+W4b4LCATvq6Xu2s7Pv90fRD6V
/mKPyBQTCouHD4U6QxXYNxXzqx4OBRs5RMXbxMsvnVP5LJWHKV0z4JkI1I5B/yUZN/U5Qq1Pi8gO
aHP+SYyb9CyuzvBT0GuWrCSvrwXHPEi0IkEGxD9y+9L8MuxCqXXs4Hny1gNEScNVdJ/NxgXNMImT
lrkN4qOmvsj9LiYnfQBozUZfJ6Lc9GTczzMZ2WZ8gj3gHshooZxfBu1LkCcNscQRY7dpuaRqMBg9
N5iUl3Z6iGX/D5V0+0U5CVp9ZBn6IeVyq6B2Ql6/GtFQ5/AKAJI+WfGEwG627438yjZjGURx+AOI
E5rA0iUnI8QxpPXvU/SjKkITjr/mo9KPTr4Rw8+Yn4UIDLlR32+n6GyiTm6lu0OOWSUv2ucbdQyI
l/Hx9PO7xHivN5Org9VU1r7pPxrq+pKLkx2z2QAa5c0bLsCLOASghNcUI4kjgJHRgbWpK398FASs
V9tmBJLYV9GfNJzG5kND3ae/VOkpnLn51mW/ogleqffZ5MENPR3kBD2Z1gjiOigkT1uqgHdKQ60l
cptgFbYvM+11wd6yL515jaO/OHkfoBI65F3AlzwitQELxoqr8+/BLR+fOiZLj1eIXzysfvrWg7Hn
wLg3CBS7J6dzdZqlJe+blJxN7STJbzrUnoU4Xihus+ZqMp1H0VFwcmIZctK3BkVjqp1DZd2S8D2t
iAj0O1jyawqxwkbdlrgOzFOmXduJISJ9xP1P2qEuP8ECiKKd+krA+8KoKc6L/kwy8ZudgugZnLda
qumGyD+xpsvNJbCuP5+jabi0ZLqxcaspnwm6X7Rs1AqqZ2yMo7qn7wtl/j0d78URlj/WGLeXj9L8
FhSSBYYzQ3tZOfKAWrTkTQthW+wIO4idnSakFh5JJwVanHqXZ591+dFhsizeer4aTXk7ldGXRc/w
AMauMmt3f51hiedcIV0q8i32TrE9+Q2zTLsHYqpXySZGrI2mlcMpDHm6bc8JfwmeWEFv1+iiUSZj
KMTc0v5FvNc6A0jrvLE7jREj+APXjNUBaSsILYRRvrw5hAnYWbeosNhO6lGKz04Fc89ZIMDmAUH4
tm1OZXpo8lVebKMV0ykXwOiDbZipN2GfK7laBEaiD2u8DoIgR7cpkBWNL0RJ8fOjTGqHbQBYIGQa
Sz6v5kpQpzvXd9n0usaFjdZPVY6y/C1LmG1o6oVeBTUPx9ep4MjDqCOoH1EfCC4xkw3OiAFViCK5
RivGzEYWqRStwY+M+mbTUlE8KdF41Najp2ZutL61FpJ6oZUbMLwEKiqkZNDAETZHR24vB4w5QkkD
8hZrqGLWlfmYrIcGWEAF0VKVXnreGaN8B3blckROWy2Zfas3sVz3cCNjfgsHgiE5VCT+BdPka4QV
rvU9zG6z6MdTqzOoL7A/WvpKrzZK4ix7DBIxhUJW88eGgBRloVRP1yLyc+YHMdiEG3Mp1R+23pPe
spsf/P4CdnC4UNi1qRHnOeAIrVkrFsaL6pyIMOm6n0J+6+vPXNqW7ZraAsTkMfI++FGTZIaV05kL
jfl7JAQxfIU+WCrQPB1HQ13yUkHiyDXYO+KMGpeiJL9PAXmfv2HNuJPuDWnbVVhXkNTgLaSVlGVk
KeCL8BpyT/TclBTBT1wWiUsAy3h+Jj9iB7Y4BW3SNhSI4YDfOet+RmCjVHH74SYxXcI4K9oGwXao
rSIiUX1M4SDrwcs/hcV8ihlLCZqxwacRI8naVwO+E7xCpeZkRE0s+LJHe/DS5ogmgN4LWogZIsIG
xOmWDXBCvtlsG9tsRu1doz9RFY7lz77tVuyULpk4Nb9xQwTcvzHAoXwpoCgM7tK8JvSnQjyV6QCL
maM0fwm0SzS9hM+b4SyTeZtKxHHjvimXkNXISJeRV5OEt8AcoW5bhEuC5HBNeVj8ftcmipWGFBIi
9jGCQIWP4msp03M7XUDGChDVyDp32jVe/PZM/7iokQ2BG62qdbQZ9VNWvlXBLnWOKDX56MnDwfib
ElsL0CCk3HMgLaLs04peY/27VV9nZHs67She3K7NbKV+Z2x2LkKWJ3YX1yQAhOR9yOgSZehwsbS9
1vtRmqETN9yKGK9a26P2RyOPfaclzh70qKQwImNpigFeGyS1WE4gjPKQDiRlxjSI5pVjfFuV73wV
kcOtzflS0wlTIYslDT8f3ysUQHzR0A8eRBMDDKsgkP8A0Kd0F4dbdKhfBhfBCYUKFmSfO0Dj4c1i
l4IcWId+3/8O5VvM+mGby/L5mljIw40z4mS8v27CxhuK84mpupYXesGu7LFmkzYBiAXShsiQwX2A
l9Vuo/6ZQhz1rUZC7as9fZgEO8oxiSy/z2iXM2l5k6sVP1NbIczjac1BFETSbQo8sPggbKWidryN
6rV4vihD9+Ky2Nj2vOFZczv1qBZnKBEIfwatjf2FskIcaEHFJ3sdWJvU+aUk5CMS3ExU4iamX7d/
EeeriEsmznH5K6Gn0LN7oPymCWdShPKjOfDpgfKi4tub9dqAEYqiF0RQ7ZKOR6jgHrV972WWteiV
i1bj5xwvVrGh+BxjQo3VIdTJWrzkI7wfJIh1RYJLuhhHf7IlMolItk96TWr+qN7NHJIeBf7veP8+
uZwsc8QkNhO2OAbtmlYZF/aZqw+YA75A4II6t251UH16QqeTtJJxdHlPWh+zP9h5M/kgTiBEri/r
Z7tfx8VeoldroFDTCUELvYDro3wq3tRUq4icWJYX7KpvQfATTfmqx0OIuFKXfnTnLy7eQiIRuPn5
XLVkRfDbYqJJDs2N0nFmDsTTc2flx1l5F1OjFt9oXFjAhfygLStqVpB4mY6XGiZbCLqy8Qh40SEQ
aX+K2UedI76ItsKpp6uE6JAOUzneE+Dwm1hp4FZ+OvRc/YHacsTFOPaJbhLFTRmm6XlXcAZGnCxw
rbVH9IuYwfJ0PbxwwmBqCub3r4i6h898cY9QrnGJuiW3NwlggP023bFMr7bj9tKTEyBbbkZh7a6X
YQUWH34pqHbTkVRAURfDRqO+6sGWt1y687RFDOfO+JOBuzgAXhFArl02VJYBa9MrlvPWR+QsCdsI
oVo1ewiS0S8p5YzP1iN1TSABfWstwuEDBbe05DKCehSGFSjjYS2IgzZ+tJZwmNrP94YiwQEmo5Gw
xvCqN7OQzUMdIozDDumbQe731lnPSTfEn2YFy2+C3lDbCMLSPI/p5yjIEs5aAd/W+GOy/cS3WIx3
nnVeXcAOcwdTY8LqEe5NI4m4XLUK7uKeP0ILTI9Q7CVFZk7sNQTaz7a61FCppJg3J7qceiZUtfk0
p+PsUyytfkhe7M/GQQAZVeYHPrcu/J4QCSlk+nQoMlKuREdC2MLVZdvXWPwQ3PU5UXBgpsEqqG8q
bYCRhuaSxJ0a49apC9G52H9pS0CD9hcCOabvVnLiS3MJ9Au4LBB+2Iu3Ojj2y4B74K4bD2B7Snpx
ce0CF8myyqfgOK5ClXI88OPw/ZF/iL9vLQ6NCGkpRBbDRqv98r/w3OEFg/fULIrAdyPd4eYAKqbe
Ju30pBWjsIikNht/UCukcbsmQp5zAjZ02YuXis1RGqFOdFNC0rONVqKc5+Ho7ZyEfYzZ1Zt+781v
4aw2448csx+fjAynn4mTgtfzvXS42QtEQqxmYBykuPKTOgC9zblHT1QUO3ES1BZJSF6G1MWeHioJ
4WWKLd665TXdNw2KJf0hpSfHOCX6UXruS/nPKl5FqakB3Rl+ptXPSNNOnvHsRrvmeWrY61k+SSip
tkb6mj9x//pTsWdkBqCOZdZRPscnWvSUVxgoh/f9rSoPVXXujG+bP/g4z5sZBUGmCNCrZhehCUNM
wAtn2WkMWdyO/BXCNaVwtGRYgnf5JvDD7DpHF4J8yOPG9Rb050wT4Cp5stFMPgHsYUXAA7KecDNv
rQ5DEDdAE2ms7TT2zKk7wI9VcALJUTKow8LSEzaZZ1kVB+Xk27K0FnlfBop8k+OCXyGQyEsYHPYK
ZntSrkY4/pZhXma4KpbftkDJudtiEsTE+wMLNqG1RdBFi0cHhciNt1SQmBCRxBD2ZQUF2YGI9jLL
E0qu2ck9ZLU1JZ9TrLCLvJMKZ9SfgfLVaduiPkHU6+UFx4zlfKUZRRg1RVIJi0cfLTR56cB9tquQ
7TLIe8xn09KGYAqGD9yEAMcgcjc2WdKsQBiZGF/wD1fYnPmZQ8zNdHnCw7wapvRP423MQHLHGsVt
AUmXqv3C2WtdA5XUUSUhXBpiEwqoNRu2ZYbac0l0qUFfGv8kPjXqukz2qbwxpBVJv/L7bKzJ6zVt
tl+koTyT+nyzkIJma7qkXE3dEzwoliNMxhNRKYg722hl9e3GiS96g2ishUlf0+PC0xSHuGbhur1B
/CwyRz7Dnd2DgKKK78sMc6/b21+isQpMveBbFvOwGrEoSl9SuaYrhbH5tZGuxE8N73ZwxKE5xERk
TsvBQe/tJAuHethcLT0to416fnoWSBAQf2AwfmF5cOVwo1f3Tvork1fg8Lw49Wg5QoByA6mgAhML
ZOAN7SGwEJYfh+yu2kycxH82YDbYNYWqymKwradfZlO+RvZdiF3zXlKa1WgHyeCXaLja+xiIRfQg
XgK+j+wWJShlQGL7VWfRu/hXVlcVtQf5WDxbZH2OpXvi8iakCfU6wY6MWrCwplsg+ZB8By8kKh++
fbxBzGmEl6wpJl8++faJoNBtGgkKHKP3Eb/g4jHkf5jeQRJ+av6kqX+zpqv4OmrzfYgPJTxMSgOM
r6vYzLb5tE8BfTWhP4VrNGWKCDhOa8J+k54LsfioSU6SuKMwRiIHzOOV9kHehDhOFWkL5+yQ40J0
Njjye27gAzl2AUxniCeeXOsKs1y5IdO0VB6xxljh7CT5XvffnQb6mNdIlEjsbSxu03JZWkhIUUSG
0bdNnhjXJNKUayau43anVpdAPVT5NUBIEBD4JSjZkKt2YK/I6erBn8Hb8QvQGpYXgAydmz7zNIfe
SA5ZNlMZOlz+nuhS5ErmynkGAH7f5vSZqHdDbl2DFkOYAwJygCWnfe/EJBUABCFeFbBnWP6J7zSW
PsieXI7YPAgewkS94Xjmi2jHrQz8iaPiyTJvrPV49azAbz9t6bN0/kx9x6lQSB8BugqrlBdT/sEn
I7W0kbHEZf2pSI5myTffstGkZJL4dEuvEoIYoGQ0tPMoc+LwoFkby3gU7V1ndimjyywBOBCH4wJw
gYtLiBI70lXni8KmoU2Amwnax+TVzvf8XwoMlKBH7JkYbO1DTTTe23yhuSRKWRE4jGvZa6XZpOy/
4DLWfKQbjyUmRSn/Ez9RjqPoYH7I7EOG4Cxrd7AMJP/kgI6J1CMYSZatzD9iXlP7q5AxccDHOgfa
QWtfLeMvhnGI2jMkSxASC4aU0D7Fwz4KzmHzhhUNwNsLWHPMkpobJsMo+CLzTihSQBYhJrgK0uIe
9IfIPGjdqQYIev6kZJpO66ZmrGxtV2uoQFV+aUKkMeMHgeYyY91M4hJlDiE/iYAEkDsbL+glxcbb
N9SNJJj7KOXVWgTPJ5XorEq6aY22qK3P0fia53pjmBqSytnLbfQh2SsR3hgCXCDzZ4V/HSUfGwWa
8Ny4NJGK4aDZZzVYNfn2JRE5ES9DOjuQa79l/OcYr2r9KlO99TetJheOhSGyXcAsDQL+c4Ids3qN
g4xjY3HpiYR9AHBUW9riACQpKbMPIgYjxtMAsSbiw4wfGuBMbYtLImGXXujmHqJaCj6Fet3q37X5
ohofws83c2Kp7TfWLLGwsw8nz5sUPaLpfZiwau0kRNu8HDyUKurghmLzmKM6x3rvXOMGZ9JhHM/W
RHHOMCzfYOvivwaNaPOexee8jsnNuOtPwp4WJSP2lbhwxCCY+tbEWwd/qBlJJyVe0YQ0m17z9irX
N4AF5rDVrAGG+QMS+0L+pHFyOf1H0nntRo5kQfSLCNCbV5VheW8kvRAqGXrv+fVzsgfYBmZ2t2fU
VWTmNREn7sa2sc8lV7SGag8PIsp1Lmbp2FxU+RnUP3a8C7IFGt1d37thJyaH/sIkAeYaOESVvsug
LUr9DbHJm4oAAF+jEZ5hb89tnCVez9q84mpaK+qmh1iORhcqFnYN7rOZwl39BWM7OMj9wYORYrEJ
ZBGOQGJp9+81nk0uKnEvMy1AorWUs12SwN3lPAPw6f+o1sDwHGMe78ZgngEJ+m8nHQGstNWekIIq
D7PXS/YOcnEoCt4dBuvSt9W8T86d6WnDrsWmAxumQ8WMxWPy/0jSMyFP9PnYOqb7WK6lcdWptxQz
W1S9GQQW1HOS5f0LNdO8/kDnBXATmFfuOguh8piUy4ipkjG72jgzRe3mDsv+zGAtvLfVLeZmPf4u
1JdFM1EifeTfmsEew+avgrCJFiAI5WiX1muUTCQXR9IBOPZbhZlWWeUJWnVOS4M4BsSA4nvXQmem
6UsjXHvZR906JKz7K4splhD8NoQysn/mgxNlVw5yQHjNETNITzGzwu3wZrN60L2D+CR89SO1tjnZ
y4hNIIvnYTWv+4/ahL9J6WU5W8/c8fWOwQnvA1rlCqVahNa7YS9hE2TZxwsNuYVUHKR40Q4PC3UL
jPa32Pu4s7rOzuO8mCnxuiyORDXp2VH8AaLwqckI0uYsepU7KzHgwWw2ODIQtljD97AKGR/RzCON
PTFOnsWQGkvpVOPZQB2vAB2fikVgs194y7R5PJ0TtjknZnCaz53t8ICIlGnAifWM0NtUv6QwYw3o
Ub7+ndUHrbhO+meAhE1FE9feKajQgkjv4N7Cfk4hFDZLnRe83DdzEfTFgISgBA20pgO+2eBFl5Ho
TspvoV0afP3RImOa7GFEipObwgC3LjZ2e2JzdQe1+2YYr1omQ9atm92YcV7572P5UNE6irtW5WHM
yKBuDaTrjKo7dutoE1DGcZiWSL0j0rjzo4EmPHQJpqBoYMkMFpDtTbCN0nmTXFOZWe3sy7Ej4ESc
5COpzKiwao/o9b3Em8vYFq3dHNxBUG50/SqEK3L4Lj5bp8d8VN2a8MtJ8QcysqvAzswhunKzf47F
S7E2LeCb5FWpq2Fch+F97J9p/S5lxDe9MoNbiH3DWK0JgltEHnKHI2oq3EfbpnzmzKfJY/jXLSoq
xO59X8Itpj7mbs/LE+RDv/qx8bRmzW1ilkTzPuoZC5yXrxzzcmuQBhwrn7H+0aFtktuXnJM6OuMC
z8KPyvT2HVKRYCMzj4/0HSc3mtXf0l5MISbSpQUcUV0Fovs/1flR6u+2schtgAP5OSFa841mpTjG
+l8rmzMbK+G3ibzvbi2MBTw/sfz1gp9+OCP2JL8arNOmc24lxhYSH5iufPGclSWSZMv1QvpGPoZ6
I4ZDBjoJEjtosrRgiZ5iFE87qoHyGaEsH5NDnW3MQmy8u/EpXkSsHyNzTAzMCjQqOhCd4a31ingg
JOVRsmnt9B++mUk+tChqfCKoBhWPxFIpxQ22VfO9lrrRdJS1RyFdNbwNMfUxcgy2S0sFOKKxSHeG
8Z5nH8m0t7Q9hsIqfk85wgr7jOoG9qpLxaCrrmkhMDp1zWoYToWFcsFZxsWdCAQS1MSErYa5/b8V
iwUJh32abMT8v+F40o2lSHyJSR9ZEG5v54AnrU8hg0RJ2ppLxFI9wSUgnSTCtC8jVmcqJmcXKcQh
Ax76qCseO6ETFbtIjq/FZNCu0EbUUbNS85/BfBVom2OGb4t8kbanISciZTuYK+Hkiz413Me4fUHp
eq4QJ8fBfuhcqXOdjkUjFA2UxYV/apBAUf18W+/x1te2wtGvNNwbQne3tuWVr656/S2rXE1+EY/h
NKcQEjaqHQC7S9kmgeSes1dBWP5WoX9hVB6pq19q/QaTkjik2eNZ3W/uX+HuM3ILZTY43A1hfiXE
iz/hi4yd+mHV64gRm7/M1ItlHHFqJK8cBInMRJwBVOn/m2w69v+6A+aQ8hHGLTrNx6i6hkqRQs+w
bKvPFPktWO7hwKK2UzckELDhWCPQRcrA3mlGnDQ+5Tm+u3KlaRQi26H9pYRDSMpklx82zC5JhOy3
Z2BxJ1By1nBXmX64ZNYEI+MQpt9cD0F6syD/SP+YK3G/Y9uKpipi3qu4Exytmy/vCx5ik+WwRQ6j
/DEyzbBgXCvVGfFUKq8yWeBUpXjnLGliGmtvgWiMOptWnBgx/6/qDkIcABECuTaf07/r6ShmYFH2
YZG9IDxNE3BeA9tb+mH0TKKwXGP5nPZpc8mKm2cAuPpuKgGwOhSI1E2mdrUOe+dlFycNabW0scgP
Cg4MNdN4jcMmCKGLHRt9R62U1hxCGJNw8Rau/CUTEIR8wxHEB+A/xEIwAbxBA0iGn8Lb2lTiBDJU
TJFkrp2Gpc8A14PtNJVdhkplX4UQicRMhNcfrSI+Wj7P5WQeB/BCKE8Lc513OysA9HZ3qAqgDBRU
cY7KVcCyXzvkPNgeIpQNA/4C/V7LbExncCbamWTQ3TC/tHGOOzKZT/UTlJiXvsQDXZLokWgMthbQ
Eu3k1NZQ4oKMEb8raIMO4zTBYq1GTCL1zi8ZQ5w0892pX7z0swCzErtuDsgGcaimfFYtpgC3bf98
TNYUS858alAso3TAdSu2qZl/1fh0Auc0KGviO5eOj10+RzvULHzr8fst8/+nM0z6H11oNSp7UfU/
HjswVJLzDuVcL297ZwN9OiLJKUVU7fz01p/4GUyYFl7pz+r6XOeMGRceJeKtnKN5zL9F39kCDetu
pOFxMn/BUZaLHf50WETqCCvH4ZXT3FE/D9J9AuZsaY8x2fj+GY2iLe81TTipGYn421CkXLi6v2Fu
Nyj3pn0kzrN2EJ9ec/nge+si3FsMD2cVCLk1Cra3Jv+Jub6n+lLqC137tbK/TAPPQGYPuYOfUXl3
kpfq3EjiW/jtmcSG2bjUZnH+IbNVEDpHE12DNWRUWzmm1Wfb7jXgNeHWimhLl7jrvOxOMjo6CvPf
Y6TxaIBcmPnWSTMwYqz7AKjmHNHyHPALpyxWlslftMykmPkHzUanJtAa1/hm5QqzBo0hNCBhGDcX
vAjWNyMgprmocsgLMPeWfavTS9J/h+MpV3/6UF039aWpNFbK4IAI4dGtr6TfTdmhZlObcOtNrAgK
5SZfTfQP6frf1clmzL8K8lVqPg30hsMKkDSP9AHImVZd7XxHhi3k42IJ8AZIFmNk0aeo7beOYWN8
CvZL07t1d2ySswwILN/JjEAZZtlzA+tH5DPT46z0MgFfNii+eClTl/s66g7duJtq9LYJhGNeKeZm
MhisA0eASQ2GsCK8BMYfhwLMFEtfEWHj+b+cBgjqfidEGgNDXQoVDzuk/ttRM09MD3sWj7H6AW3A
YA1Z11R2/TaON+20xlwwC/+SGhHRs/NYaX0P9VphWYcPvl8UyPP0Z8I/WD+N4YsEaZXDogcxOFw7
JiilTDULakFHdutkP5J3KoxlPSFHYvm1E15XFdNOue4k7muLM/vwT0Yl3ZgezbIS9uayTbaqv7al
h2qQE+Ni1VjHuL4M1BwtL1ByBvKntSjmBZT2PIXHnBEwTYJgeOAzFU6AXgbWtyNHK9uFI1BRF3nk
AuJE1j17rO51trWUHai4qthbxZnoctYM8EXRmt7U+sLWv8BybqE3n0fpkjsUnVTTH4boOHK/yC0B
OdSOLKqh3b23VIx5eavr95F6vr5Y1cXhEtXUFezAlCFdjEZHDKpK6WKod/KBrPYQBtUsHT46nQNr
+mbNL6DdDWoZ5Pl2V+OE20BvN9eMv/vug4SFGS6FjFEfgwncgbSEWnl2rt6Iv2AVIRAeurPl/dn6
fkIfXfSI+zix5GB4C4qjWi8LDXECddeKKE+nPTnDDrbmyOIdfjvTzLh7xj7nXX2waeRVMia68Ggy
rS+yBvnQU9PWUr5J9YNwYE+Vqy7SBbZnoVnwDxJah0iICugv4mWaudDRhW9GG54WY9YYBMUMSUzO
1BnWcb+dzJVjkjx/Usp9hFRLOpl0cAVi84dhfCrjJZXWmbM14HfVDEjJkpaCEhqUDWADzR+WwOZA
STjLzE+FU8DyPsS+DFwv6lQrew/7I5AOotL3U7mJMZUkaHdovRe9dra//n2A4xVLLYHv5CztZefa
d1+QXrhiJG+PtDpTkPchZc5c0TLp8VX4mSNeHBkrZ+09FecrROpSg0XmleBk7JeWgUdv6wc/gjhX
QQbINxkeSEd792vZRc/tbOoGZRTsc8eaFYs2PQb1hXBf3ELmpsXKMapP3fuu7V9kM/MGQaCF3Fuc
KnpzZA1iR7S1c2pk6FVgbLWBaTqOZQUgIilMHorjzaCxKL80vDDmLrUfxXNIoKdaOIboL2QQe3zb
ASydgDySFgGLx2M56NAyMJxk/K21s4dNMPz0dsl0GgcNPSsWM5YqFUxOYaFOt7VNHjLy8DlVacxT
5blof3Al8e/WqBDYboTq1Ve2Og23bZxMwq2Eng+hDHRcft48AGtAsNOsMzeKuUkZOGSMx1rmZkVP
Phk4QnPpp6TOrpHHi2O0dhbKkvXMezM+o3Zt0x4NN1iRiQTS3mCtpLEGmEaOxz31S8r8Da1/UoGs
P7NomHG+yNauIO1hjvK4sz480ahDgGL9tHCgIctwZbfaRQ0fGf4gC9sdW8bwBLVvDA9Fu6ztBxoa
ZPe8jlhanfGihDfo0g5zUzXwDoX6JcJaOIFaShVYAi3DUuBP6XCW2oMcP9CrzgPmzGCm4i2y0tA8
1bNgiWXcwGBuzEZv5TdzJnXBslnZ+iGg7V7p9iKKj9TsKciNFrGxjBJG3BIddE0HDx1XhN4CT8Th
ijjasAMkwmAfP1iaaSFIB6ox+4kMnTuqTU668UxyXiULOXB8TJIbQgqYvioIUA8ogbULxOIiZg0P
lYoiGZjwP70Q8eiz+NA2SyZWdHlpgplg6XuPQQPKexjbFRioGEVTX62svZ7vrfmd/tB+mxY5AEZ2
JZhliM9xu5hZ8Aaohkaxnm+64GYjeZecee+RqvSJyDCaMZAMz6KXR1OmMphVD5XBqPzRIH3wVyzt
imEnqnycqBJvG288D+fUbaRxC6aWh1GDqQc/zbBWj0+iAuE6yj3i7FPSubkgbEElcu5JuhTuv+LS
5+yK1twar18+icm5MRni1QGZDdf2H7APuS5QWxaRFvKZXAapvQiGE7wFrKy+Yc8yLP45YHvZ1hcm
N6OhNUQZvFFHv9FKLuHm0TzzTHYOsXOrLj6zMnlq8MFpnhExwovwjWfOGxJM33FEsJ7wOUD5xA1H
3PuwH4NNUtE9i5EsJKXuWFuIH1xtAIwEO4SoGtDzeOtxVyutyx8bIk2fPsdobydbJOgemAN7ZSN0
Mi84R2Z1w8Zt56ORhwieapsQALFBSOWBRQbzeFk9RDWTXnYiOUiPrICkzB+ACXGCyr+nuB/nDXIY
MZ5EotLH7pS+ZwDvnHobjhthQFbKhTAzq/a2qM+htuGQKRzEnSBseFyre40/V9+mFOky8ZUl7cLG
sejTUA+MdFas9jmq1O5MFkcxXvI2mk0+u0gBpmAZIRmcF4jm/5dGK5REfHsDhFFA6sVCeuBS7ip3
ukGK9FGZZsO10sGV+PuweQ2O2wnHLPtH/5WlS6U4mumGcBgskvhNkajfpmIuBi9eOidHHZRxnDx7
lpqAClTFVcjNpNmjVzRAUQkx/6jcWuNdeLGizxzVtz2dRTdnhQdpHs2Ubu8js/IJBXn45XpSVrZ3
Hx4ZQ1fpKHnXqtxazk423CjC5gwcsxkRXFwSoeYOmMFEzwdgATb/g/YdOieTRXNsfURu4EI6nMKf
UuJoy83ZIP0lMP3yVdmCc0QYXBe495xLJm/1nuxAujhwuwd5XDvyXAYKMQqtn7Jvm9eej6GhLq2r
E9jDfDyXZPkM+jFK9jISW/2E+CUpmzcmAeL6jbQ1L29ZfpJPw1cdszDwCaESeLGAp7VfCF9lXn+l
xA6qFP2cmuDQcgQGTHtLCkM/dxsaWKGflI41Qg/pKv6ALSSBVHZH++kTZRpivSQIHCUkItEVAvS2
Qts4rox4KakPnVEAIShi8FLuLKRkNEIWPsdgTZ7cW0MTiPKsC7nLuqceQIT3jlHuanBcBwcLBLY9
BbkbgEHmiV3CDWUfzTmkvPwpxfHM5hBlMCnABWKSxH2eYqcMR5fVGFcpExy3DVfkBmvVGXvzQEdv
Vy84fEIJb18nUat0rEmNi9AxD863aLH7dQm/o/7U236RYdd88ZZ4567ddule0e7CNszE1o+35rBR
dfDPc3JXpuZXL99b8+WjdsgR2yo1BGZGH0a5HPWFYb6PLFNB3wWqK9q20LgI95JeziV/XzkH1ttu
jfKYtQ6YAlEnK/a5V94Z3ltoA3xofCyBOULLR24s++y37O8URMmVSjdq4J4KXW8Y/jXKJfQe6e8U
HV8kEfdLdJvZ9Jt3tDVCzrqNCG/I1hGfl0wcFWM3rd0U6ax2cIHJLKs3gKkgQjKJyO3TxKXNGpCo
ze5Bd8zMzkyPsEZiAJpoduTsSEbJMuEhHeqL7BEnvhWaLhhr1NH8thDxypIJLFkcPGp8FaKU01Re
sb2gQzGGLjDLGCjaWSk/M+mjcW44mA0GD+o1Cz5qoK3mDZ1BK27gEGc5+uiNbpPycJfjdStGAyZq
2uaclJsM6QzYYp2qenzlNSJUZ85+yf/tyVuxQDmi5xHScBBxFD0W/xMxo0PEkcOOGooW+3F4Wn54
EPWGHL9Y+MP+QLXarxnyL8h4GJlptbtUc0smzCpF53cdbPQCqSzarmTF9scx9sAl35pyI/yKbK/F
RJsW3zxXIDiUCGix9tCqddMKbrKRLDvC3kcyRv6quQ19Vl0n/pcp8CP+nmKd/0BsN1ryI9cFYM6e
rew9UwRWk0WAdWtUoLo3y1fZobGM4z72GSJHeT5T6chNGMK9IwBcqLiW8ZpWwUO1SEMfnmTtoDa8
bhmUz50NBILRRWDshWE6rj/FYx4v+O1lv6D5gY2s5iwxQC4yP66OYNzFcFMLLwQU0MU22skBgptT
BWgIHCBZic1CpP2qzSXtaXRYYSNaCtbzYhdmB8M6YlwkKvbus5Wjnpl1JS2XhOfXolmBfl2FD0k7
NB7axJ61+qeeuJnPcirECEXgNYgGSUeKxERO2Y0mOxeGXmX208FBUneM5LTwHhiXPF6Z6qaUrnWO
tmJjoHSBHGlv7BShj7ZgroxbkTOjjrZF9ztS/6bRIelQgme0o9ZXFXNIl+uBmCDSykSHpSlfVZqB
kflIuPosQrQ6FqbQtvRwxF7iPSqz/FIVdp3EYa/Rg7F26XFGRtvKBClVVHyI87z3b5VhH2op+mur
8pPkEu4qP9PnhqScpkm4jqgV00z+03TnFKTTI5UBUFUKkAbm+WqEfiyQtg0XcVWsiXs+KNZq1PNX
P332pEnafLnaQC6XLx1MWPJTbj7rFDxa0Lk285yg9Lc5jPsoTfcVlWQot6xUlTt68VmLix9MTH+x
UZKCXUVaiP8ti8ndwGRZQr/wpl0fqFym2EBKfeWwTGk7Hrgq5tAcl7TWS/T/MzXU9vtgaA+d3B4s
R3H9wr70aiqzcGk5fxcF2kAtkNDNYAjt4kswTK6k6OBGHVeOKTel4aiyi0SSYecOZCJr2TXmcqDP
EqzNnrOmkpsfW49YNVhnyxG7HXqJhPxzhG8OurExzddWiF8UyB8y84Cpk1lcShVS7AiLzhyALw6L
KIcmY41uPqFzIXvWs5FegZb0/MotJjbArKIa9cVhLHX9SknJHNTGTS9L+yTIdkUXEhw2rRJkgi3C
B8Xn3mSLMKY92WsOLxXSHzVdtoXmtvScJYDXUKc3zuPTlNr3zsHq0ZnGqZj6fRAVruED9kWPbCXK
fChFbE5BQzehNUwQPkp7M9zoKU8EFVaK740WzEnfE9wngz8cfExB0DZ3BgwBOS4XjQVTFO6jWGPk
kXKuHTBsZJQRT7yMeY3CoNz1PBoUJgD0VDItSzfKLYxnYIlA28MtXnY2IC3WF5NCcr0QAVVk0Sjc
lAqeb7vbKfqXJL8mgCqFOHt+FAuAjUUEQQ1Pq2bpycTUo6LQuQBjKiWWtiAdP7wfUZYkyFYM9vrD
KQqYlrNailAbBgZtEsrA2GZRbrD2g9rI3kJnbqxHByd5L+irRofOmaCN4SA16B8IhpxM6DSgtRqM
zgYDVZM18TihE2tgPqfxPGrpcAbwrqzVi1SfqWRT2ODCRu5slXLD+XLQLpWkgylICXsECuLfo9Nh
Fc6HR7HfFu0iiJU3A8MVJ7Av0xvTaYbT0pu2Y/JRTvWSH3RBzOYiMZDXTRS63Y/eMFNiTBIdbWvn
hdsM1wfDVCrlOdIkrWa3zvlh4VcYRDca3AJjZSlkgLG5JLaeivCzmy4U3Wn8KPD4tmSQhRYiO2YT
yNBCqZ/7QerWpDvYfCIJXo+EDIA3j0GZJ9sRHjsLIcK41gG4+emiRtupMwiRUvnORLHlWBQf7yS4
NkQhSDDwLdTVls7HhnZe/HAhDW2Scz5oz44Mo17IL/kHFialSkQfKiQtCWmDLMZINBl9JO/YPUZq
qhbe3oj9muu6y+d+Ly3UEL2tNywzJHgTXgErWxUB68ea8RpNJcLsAolCOFKVgAZS0bNnCsBUTJQp
EKhOVGo8ShVyLfQCEATQPHR85nq20oB6FV680ytlkVYj3QYNHIPBRWleq4I9WPibAz42mWGoPOGC
7mU06XxinZuLCEiHPrrmA+RwB19YjZewoTOmE1Esxm7ITHOSMxykDgXadQuKnQXBOKBeRn/V/Onp
l42VWNApapV5MMtKUbGyv1eSZ9WBnNW2MLxukOtrOmGAQJSI2bcUMilmRK70XGJMtIua0tBCBzaM
9cIHt9d8NenWAoA2MO+q2c3J3No5P6sGiESTrVXfyW921KCsiGaYsXA15bwpTYWK9rNTXoEPSzTl
Yz73NimmtJL1Qh2whUyEA/TqNqneGxNXGGuEvnn13rMbDk5wT5xjoT1ydV+H70r5AbTCru5Ssufh
12gvlYEqxaBhYcyPNKFQqQdrMAP0Hw0twcDf58OyrXWuDCQUg7dxOo/11I/egwHuf1tEa2KCKmYi
cvRIuGcKiwcIP+U540tJ49NQstFXvzKb2UOi3IsIvCvMEawW8wiSgpdhNsgJJUC2kUMRH+RvQbVg
mWmYewWi1GgBOx65Re9Zgagv5Lt7Tf3JMj9T1NDJ5C2E+cPRQ3QlLwOiyl+g3tpWgWzBzC1gGAsx
qcHlGIZfYc3Unkgoog2yv75FPGmidlA+aowGBeAQ5VeJ/2ymUsVnhgw0opm7yekLlwJXAOmQZyk+
KhVMr48QVbUw4amXMAK7jnlPqfJ5rAJmS9/WE47Q8qvT7+Zw45Po8YKwMgYtF0sEcoWzzNgM8tkv
bilBusCPoi0RsIpJjhBvIFtvEo/y9ch4SA7clM1sfFLiYwdR661V32WF9l9aBiwEE74j4BcWfZyG
Q62sXQM926jN0tCb2WwCGqrQoIQfLRMiIhVwxDCQynwWOCobtgWG/c5/hdAP65P5lXLKDDlVi+1q
PPT/pNgJWj9M5ho3dmsHS803txn9rmEV84BRnAfJNk5q9koQI4dPrxNowOStYQ+sMlSgKUQwTCgi
C21++SNJBF6+GvJyFVdzkR9CI2KxcUdWcWRUJcWEqRx0YthoM9IVeW9Qo0Esv1kp/UO/J+dmRELZ
L/MNPscpXcJmFhW7eud3SvmiHE9mtPPDiwReD017u5VxL+Lq0fN17sDtuyfVzwTuVQL72TKmMJSb
eMjT4rPCluLzI+fOwC+JZF0IIuzDiZANmToldLlROq0i1EHoKlS6p0QGpR+iUNfvWlTOte6ke/lS
Uy6SfpdIl9TUl+LdzPSl+B+syicz+3f01AFOcJOyHSlUge6pGb4K4yOrDq3lwz8yCNqgPfzVOEHy
c5gR9fanBgedRFLxWmbpr2zdVetVD1vVOxbAZ6xthhBG0Zgu/iZVsRzVRxzvpGhd8vnW/kIL7aWp
oYlQ/jqG394T1hlQ2Mrb8lmG9o5pAms7ljHNVnZ2RPHgu6/tbYXdMr2W4poNv3T6vlG7KcVHmiKy
/ePP7Iy7XL/yhozTe841m43fPUK+tPwE9JvEVxSGE1xM+aDbNQHdpCWra2u419QBKemHtabvbRYp
zPwbhRPxQ+b6iXC2V85JbplR7b3yYrbfWbkqBxuDL31LiImP0Phs4tpnM1UWdzWweGPuWf4cR3BQ
/dVoLqJCUGS0uMsc+6ZyyuJ0bgY7Vbl0xrVhhpLALb50JulmG3up+oeou6gU7+M2KunlDiSk83tL
e92DtphOAfMRT71q9kdVKDODOzWJjxja2Cc6MrvAY8XpVV3H4DtNv5R0xU6z1S8p+m6adWM6qs0a
B56mbmXSQpRo68kjplq3bJ+hjNhxl8QnO99Y3iVg8AbVrve2FavK7lCUS70GvrBpjYvWIrKU75N5
69EvKNkBCnpFy2grDG/qY45hhw/eU55NtqmLfaJ8hNNBHq46B0Eb3nlkFI4B/M+l86s6xk6ZELNx
Y4o/jkYvWmevjrWuFd8YmoBhD/0/qXswllfGfRixOH0rwCJQkvnazmRZh3mRJYqP4ZDZZZ/fCuVG
vBAC2KMZYUHCdzidJLCQYmlxM+11wzBI3yV4faNl4bCuMHbstsf2PWUj3+P4obMVelfqxtj1jCN/
UcUn2bmZjGJtgxFlxomONCE5GdXdMg9BBXPoHJTbNEDFvx4mJJEr4Hp2cAqQLxIZ4WjHyLDnnkwV
7nLJsRa3UP0O0PL7/mwmL8AOCd9o3qLLI8tlKKi1OD27K0HYRfabwNcsf2Kuv3Qf+OGiRbFgB9Zc
8R6evuoqNCjLEsuS8yVVr9H/mqKnaeNNlXZOeqI7mLtUIAFs44qzNNd+Cu4aGw/WgJqmztHy9NEi
ZLuV+1/GQD40pR5pOGg78+QwBuTU04HGrB8C5SsOHnn3NM17MbKAWVTZAjOQN26bbqcmnzrb+ezo
BxeDfwYp2wwU1HavdzeZeyX65nCsjbnq40mYhaylwOg1x0LfM2CpmRRjIERmiiDhK0VBaXsXhwVa
7V0ihfoJ7oZ6Vb0fmS8gv/NElOlFb/lC/wpmZYgY+eo1RLpgbtuNjrDc56k92cPW9770elMozMfy
z9H/bmTX6Bl/F/t+OETExXTrKDrCM6aBt/sVGXWYqzng41/xNrWnut376k6t3umxZYieUfSU4G9S
Runad9c+ItktUU2y1nC2Sc6GeB2qD57VpPiuqzWyvMEmczR9y5EgESyBk4RUY4YnjxCzjQLWTjmX
OCdTzuIONiQ4W0jtMxPOcwo9jFHonLKwsP1ZZNvMqn7FCyaGB0XDrHAfGdtMcTnaWv1RkAGAftFI
/yrW+CEZk3SAM5QooHX4yQplQxiyL61lk2kXilROE7vf1N0HPohmYsa18ZQdw0MHV3Xkv6vMuKmA
3+oeqzC/pkGft1E6o6MmU3VttwSOar+6CFSgpunR9sXwa2VbqOw5US3rbGcXg8FCsQmim2jT+GG7
6kWX6sNztxnDisKoQzFqVeRleKivdlnyq+FI6hj/hhgLjfDWj++0dznlT3SK0jNBbZm3LEthekh9
tto7O77qyW+rsN6XPwb9uzC+y/yvRNCfzZSeVMFN0P+Y8TDD4Cr6w1b6EZmHKX1YV1119QkXrKYK
kRjmBxcMq4zRPzUZ4SZeUrKkkrVnb9Jm7dWgzFyFQB8LeJU7TGTDX5r4atsMu98D55A8KnIXoCrK
MO6Q2FHJZ3+Jc21R+hbf3KL84Xv/ksPBAVQjGLOQjE8FU5GQZeKOH9c0l0ANCKE0eeMo7N54aYLy
yTuQaEcJY1b+GJnrJSvVWI0Z4ai30N9ZMKGpUapNxV+UZOku7jrW2HrPdUz9UYEbR4RLNjpkMr6d
EkcCGxr2UW9s8KBvqKQEhS5/EVm3iAER58RooVxZG+RLok5rCmAf0lobcVFwMCZ+wRql5kLglRmR
wofW+0ovxoU+RuhBnM8unZ6OqT4KuWLIxLJSnb5srxOsw7PNJaCicG7T7DDyKzk0j5ipW2jp+07D
NtrbYIOiTa1pvLI5Yo5vrzKoIMa1EcOIc4Z0ndrl1hyoDYp856GiT222xDYwPQnRN1KAAVRlnlQn
0/JOu6JNd61hCTfWIpAzA/2OeYosHeUc+Vb8Uuj3IkgBTaiqqyReaWm9HXpt10sxHrq3yfaW01gs
JYaUjhWBMERFGUAICd4HjxbFwgyItgBHq2sYjZt2hFBUBfHVhjIvugsEstVkBQfF88+13Z6bAQKH
M9Jy75r06gOV7r4aZzp0FEdNAEgglhctpWlbDJsy/JRRDKQjdS18p1Z1szDZp0SylxnaFAPhMKFu
Znf0OOsVmnW5u2IQKKzj6A+rlNFeEwARQWo1stTRYABFzZecn4V8N8QFE5Mal8XqW8kSUVJvcTXC
ARufcZTh3Jl2LRoOZcA02eyc6R4m/nzKiEbKSeQhzyvWx5lcNKiSx3UdvzpcYYxsYjIlsPqt+CqX
eYJRxRPWuPzbB4ZMO1pgX4n/DIYhZIJCtVKR1/luzL8ozQmppdEdgahjJJ7rKsIuwPVSNy4d8stM
Ir8MWkODYqxA6GipuJaRVdTkzXQlUH5rQTYz5xFfNLNYlbrRG0BPeOXEDpcAoqbvrrKE/a9NOHdq
s79gcuvSi1RNbh6SVNb6O00ZN3bdXvEnTvmwQ565k5ORF0o5ZllzpgF2dVLqcNbgGoUUMZBTDz8h
jy4y2X6lLT2Tsb9Kze9gh6veMu7gdQ17vKh+su0Kf6WTo9Vg7G0SbVfq1U0qo18pIe7KFPLeut85
d2sovsqemF6zf0V1di0Unh3qUmz+vd2eemk49IpyyMzpEMRIjDklm4CYPTZhjilswtr4XcN3akk2
Ehp8eYHwISMFKSmTr7oqOERYWwxEMlDQ2FcHMthAi45krnMuCjSx0mBJDmvZysL3pmR1tAd09sWE
YKFI6SdJr5j75334H0fnsSQpsgXRL8KMIAjEtlOL0ro2WFdVFwRaE/D1c5jFm2cjuis7M4G4192P
Z89zYv/mUgL+ysbbLvw1YnoaA/ehchUk2nHructxovm7VNM2tM0dCTNcETa0MelixON4MfKii1Gh
KeCCrrCAKp1tI77Tk2eBn/U/cDyQ5Cn+yugKXAZ1S60WGBcyZhdS3STglVhvjm6eKLWBCS2vRdw8
DSHhs8J13qs5Gy/OHdR9nqZN9R5PS0uM+ttY84+ZKEbBoHhqwM5deWSGbOVD1of5MPxpm/W4gUkn
ryhna7JAX6NoefF1QXfDrB8oQMTYZLl/Klp9k55E3MQdtGwo2JXorYJYDpU0Bzg0T257TDm9bJYa
qcZV7blO3yUlVSHGesAD9LXoY+AkR3eJzjJoT+0MuRfaCpbPvk4vDiPtkOP6wn9SBMjtQXFeEkW7
0QStzz160ClC+2akbSqSpO9gkNTII7ireIcOQadP1ZRul5qkfd8+2DPB8TQBfBJvSJacfDldvRhW
vm1to8T70EC58qjY6InrjO5be+oOrTdQmUlCuBuZwtKrZmCbdXUGq/MoKHDny79bfCLJrsCG+ty4
w3EeiD4N9lmkb2bkyy1a8bgM5sNOOno+GLXT5M4W4rvBpFtegijCWQhEuDG7Jh9OqxWAtfzAm8be
ke41APIm++vFiOsuekfa3sd1ex718r3QkMA1fh+63skMPCtXBJvHE9qtt+U4ElciG48bRhTLTWfx
eavl6ib2RcXOZfChe2jo+hwQfNR9N/2coF3lMJYKbCrJzBnbg/QzXYc6vW1SfZ5AThqB5RY0AtHB
qJ5vDMvGRPVHOQ97K4bWpKpDCiGg6MNbphryWafYam7Xvx0BpY51SovwhMShb9UQ3fVo8q1Zdnlg
seQzpy7t8Aj15wUJMGDr2YDCpzJ+D1SJKlLhbXpQ+3ks7p0WsM5dUp3zZB/JW+qT+WvinuA/jMO9
UzFGs2fpb+kCbcEeaf1dG/x54M7n8KeTb+06RhZ/K+vgR++1/eKrB7I1Ink2WrAEBmgRXVv2323z
pVlHxdnIkp3FlvfRt942Z3kw3yfcxxJYk42wNj6kjjARcFYRMCFlEQO2BQmK8J787BCeJ27ssf4c
5P0Kr1cROxT77JLyGsvXdbMZh48h84IErWG6+7FfX5DLZrShebVrwZ/5f2Nutj27cxR2BuxkoOcQ
lonUDz3pMU5F/Yy//Yb2LDL5nIOuCcUTMeBstwFBnO0765MfQvdC8hqUzzUPnpq8rU/Nbr8JeUi6
XYiZ/FrMD36zG+zjwjjLybenYdttXzNx5OPo8rMV3Yn4b+v+OhJ7+bPv/m3cJ08yu0LvtXHuyidH
//B9L2KI158FWMvYf4PpRu5o6fCMXfd6JcndVEAJm0RvQfQPhm0Zu3lvj22cEIyNRJxltwaXl0qg
j7MoKAkwWD5tLENN7x8XeGj98Qa4hORReigcvQ9tnWj2RKvukr+nHhukX/4grIBCi3Xs2XkZQUc6
PMaCGyt/rtgdByOBEE0ubgLZ3K356PeOslGHAxIP62bdtbEVVsuXBIRZs1GjsselxscKPv0MMxp6
URFjcYrazVeaGG7L2TapvF1OEU+LPOdZOR3V4S66NxJBLguPeh4I4+EJ583FV0rjAlcReo7py4OK
8n3ar8nZdu+xvw5G5oX5hPWDRjQEYro5MhK8MnoHtUzrA0jYEkhxfAabbNiwR6nEi9RvYo8CDWLv
4eMU/EsKHoo2ahjkHZdVsooNotMLb3+615jbBuqzqqPIHyznJUoLNIq/RfrPdt7FwEBxH5kT3brh
PuVWEXi3afBZK+BA8bc73wfFHbkTJEQO8ksNlVh/rWg3h0jbcGOG+xINZka++n/eZpILio9Y/5nE
awnsb2FaGuEg5M1rGZP6fucYVQQ/sf3mOfBEXjJu1eJpGFFhejL9XsGIhNV8evX8q8/HkETdxbN+
8p464dcke1gYmynKWOQLV0cQXBLrQS/PMWxqFii58zdDdIiX97gi/gqnGlWfO80m9dSGByo7c5Rn
650yKMzoT0lBusmCEvJuEGUDjH1cjuHfobL3SybIcD23+GTa/J+hnWUU3HT1ryoUwh/S92wR5NxY
LkVV7Ejr/BkffI/jRXmfac5LW2IgmvRZsZQd/mU+hHusHciZxF0w0291n2/R8PaVFz7OfX5Yv0pD
0uxWBlkvdjFnjXX11gX1UcV4GA2ELzHSBwsJNcN9ijHW2S1OsmOrRFgmIcZD/M8pd2HtnEKL1kH8
vMbjkSqG7ayic8K2KZrci8nqnYeeWlsAzehB9UJWku60T3kETxBx3dTQBMI/69YY/lk09s0UTw8G
NS5XXCyEnwsaPE2SnZiZaS+iy2kMkKyf4pT75eLearc+CuwbVoRrniOGL5J9YBd7XjWd4+W+ajkr
T82hTL3dEuQYX8RHrWGdNIbicMh3wWGe1G3cktWqEhSQ1QCBJBO/xFAtggyjHmvfCfcHx4NtHae7
vnlSSUYrI612CZ4bvU8WVD7iypHCYYfBN2eAtm0L2mC2d/gjpIYrXEaXprzTQXklAg1ypLH23hK+
8ksn6J6UipI59TaLjSvAgQviQMRqMtjX1FxBClEuVDhACAVApsXBD2y4AWOPzBGMqgmpjQhOne/g
Fm06uGBqXT33zbbiiMPZLOmvhgaYtJxue73sClweZQr5Lkb9H8V26ufdNEVniw0Q3lwBXKrl55nJ
P2oQniofDsHsA/VEYpf23cAubYmKXbhp6S9xI3dnBfNuDulXZ8r2gFQy4OxUPR3nidgLjow+1PsR
dKSN1VX7DualhRTOjefhXEf7rkC9xX1waNgEsbKYg5dUpOeiCY7MJYNdbf2B6jfLf++6cGuzmOSc
zv8oquBrkh7N0p2TgP7PzWJdPQY6j2NVhvg4swMJAf/YnCVjitP/TWyCXBwn0xpR/rWyN7tm65SZ
7UQuNvPRhwgqhpo43PjVwKSp7yDTBmhw0ttUq0SdDRiL0XepaEuyd7+hoPhTI+7PJEX94c4d3jxU
oio6dd5jpr5d63Nk5s9sTjPioc2eUrK7hPMvSmR7+ZDEN3GVoRIuI6+pu62V9azT9sR+ptplNFGX
nb5ZR8O6XrYheR1DSUr1KAHKjPs8vRtBKuT6wzHPrfjy8xs5/lPl0eg329qn8jmgwbM8ZPZ9234X
wWldu8/VdLKZ5KR1TactCPNIvEYQg5sHNWS7gmYV0XxnaGa6x3AX/B3EdQ0dxeDScYDawVc54Qh/
DFE0FC7DyF0tJ/GmH6pd6FO6/pFItZlY5WVoc5P6ttdsJgGmvVsMZ22Rm9McKF9D+6WzxIb/A3gP
K0Id3BDPErEE9dCUZBCLiyfoXsAdxxjoQZ/kSOIJEoJ2R3kRTeEtFcaoYOuPKQrCE/6MPBkyYKwb
76PW+M/lSM/6kwzv5xTGPofLHtg3CUQUCKxYtlf8DGjjQnannluolSmkeb3PUSNHskbWbSfw+E39
OW5pYUlhG8QxC1y4+7AiK8gYrdNvW/J7rkEO815KnoddOKC/dwdRLgcTyt1kbLypZl/X3ZMlPyNu
0z6LVzDlOpw2Mkxxf3WHsJH70Yu2MtJ70bvbMQv2Y93gyf6UM2MJXJwwvO30S+Qkf5bwPq98rPo+
lE+zb8ke2EHETVWSe8i/+4HAW8bLR8ozHedA0OruRJkPtdT5XZW596yG7TnnDV+PGsQ96NibQopT
cBE32EhRcsFNwqqnm4TBusTnUiTzoYhY2scfJXanFFtF7L45eIVxWTW0ny1NdZz7EDyK2pkMPhNu
C73Q7zgbCtsx3xN2rRu6zWjUoKe3cDBtlQTWUa4qZPiQ2+Nos5nucaH8Gk6gE61H6/0khVtt0H7J
v60yezvOPIVfexSiMkBmUcuum6ONqTtq/whS8uJ6whYDHZM5qrPG0eJcnJxLmeO1tUkc/gGPOkbR
Q6Zf6xT3G0EOjne9dRlHcEI/NQpZ5RC8KX6dnqO3+FiGgfKkeIvTbF2o1vux9f+4TOCLobrO0sfa
X3Y8s+gFuvZwuz2aRut4uLZTcAk6IhbOcNAUZ8wF6FC3Fogb6DD5dcwSmqCGkYfAcgdy7gMrSMHW
Wc3OuRLljeN3d5oXzkTcpsx6vuruc9f9OxfNTQ0UbBF3roAN43Np/HEachHrg17l1n4ZeMx0rEpa
c5tPw6Ee6FXKxW0cJk/NKF7X5JHUmBydVF+CnIvCromFUFHv3K5XgEid4zjbP/R330RVDM4sOLb2
zIXWw/jywKzpW09Avaua87R494t7E4XJ15JVTxGLqcLq3tjXsXmuIPH3ICWi4QdkY9J3T3nl4qAA
OMdPtcT8vS4Gh364zUL4SunKC2hvY+qr85dwALIV4lvOX4ow3fnEorLUvA5VB+aE08r0ngNt6Sz3
lM9o5DiisFURLszmfRV3d05SY1LPuwsX0HUUHj4Tl3salmQlPgRGjDVmYLUfto92pSZIt8tF1NmJ
RSoOLEzrYXuvPWZNxRNsbtublkFUp3TZefn76LaYM2L50wXNXsXxmxur10hMjxFaXGg/UwDwmPMm
zRaorZB92h99cDzuKwHDIwWv3xOeht5lS5Z7FzWTA0uzg93yqqv2Von1e8CxsxTPVYgZRswvoUWd
i3EYm2qdv/lLeghcTsae+zvF1cnOm72Y9L6dokdT+a/82KfMjW8ljqi4wSw44d20clh1BYd9z5vu
wpCY3sBRHsXrodUddx1cvzGBw7aGvIiVO5HfSUdzWEtvkG9d6zzYB/UDDP9tQB9ExsWWonN2TXf1
oWIxqa+qWf0Y4x6fUdHk0JAlfpSLuV9SomLE+awWF/mKN00ok8dAxDI+zYGdIFGOPOGEo2+qcXnH
Csf5fL7hm4838d0m7pyz3kS23M20yA+KYW7xnzIMFLaTgnPNbshR7wOAil75VMTFgWS5Fc/vPSaF
NHH3eFwReumVj9rnhTX+EFN96TjXOQtvVM8mbmBLXF2ihcLwCYYpdEUPrKhnMP5IbouN/FoY5gTh
rGiyf1s734lJHdNRXuZMvuSxvVeDOtU1qicdrYD+cR7sCx0/i76/xQfxG1fuVib9qYcb70/7ka/b
SIU6jPa8T04NTpEEb1ZKu1jm5PtF9V9JH+wn/xGL33Zs8tuWs42urnNYIhAheLCVhVl+8olyzSpm
HVrcVyPdBE30MpvS2nIguZu8qwgFlfEa8I9gaGN7ZXsDR2a6pPFFS1PcBmn3YKojNbJwJE1k3RYl
kFCJIeUrCMxRcv0uBUlD4Bsa1TigGjfjYV8uWFwWcW0mYnGDjZFXXchhv6nB/zW/PsWmTsA+yr1B
GRXQL9jwbdzgrp28x3mNb/bq37pdc7Lo4qAvNElz3yz+1Y7s28qeiWLOh94A4vJoxq7G+9U80DBV
TdYCE7q8D0roeiVIKjew9tLrjqLu7uMJKAPhbBHm/Z5h5E8HMEDEEZBCHyqj3PegCcQ8XsAJD/6y
Hd3grWqJgkboN1XWbdhJ4HxbdsFtWWK7DjivxoQTyK1kLr6ovn4KcarpArcB3kL5rsZ2b+g84GmF
3Jd6mywYziMaNAx7MWdga0JKz0lxZCGK+BA9Dg1TRDpM26aYrwZJiMb3v01PT1x3CcriqMLuKs14
yiV0ZnaWo0qvbYI1c6DMPbhpDBm9q0jwJ5XoV5OiIKc+9RZUXx46lsb147HH750NfeoFub6KhyCd
BzVyQT/0t9FrjmExnb+HutjXc7gBJSdNfyyWap/hnZq1S9VVAFtAgplwNmPr7W173Nfg1yvFB1+g
dUXdwXYxv1RmW0DgL8yBYfLU0brbs+P3qPnumMjJYV4biqlsprKGwEKVffigEzsCQGBMg88mgOL+
bqUVkxTeCIEjOU62fMR7nXts/4pttAYncfw1XQ9u4cPQzRBtqZ4Pyev1UGpnMOPrqbtmsUlz1MQg
qtgqqJW4QKpOsyeRq2UNE3bzt29xZWHf0gy1knbWUpPYqGE7LqzBUOY1AVvBcFTQX70kJKjHdP/m
S7g6Ng/sPoR50xAdxL6KSZIzA5Up32N7LRG6g+RzTr+65X1cV0QFGEOPoA88P/6Yf0tr2FYccnl0
kdKr0BurfSCJdXoXGxlKtwH7GRbutsKd/ezo5GiJB8ejqa/VPTRtDoiJFLTsDA69z8VaNkhFQzUs
5BBCJjDhwvqqrXo8lR2JvlBjA1IDEGsP1r6p3v02SLau5LyevBWL9yXT/iMHCbMVtt76C4Hf3mn4
+Wn8KZ2Uo1cp7nRLx48fZDhKA/gnk8WrBXzkZJg5Otd58BogZ0XAsqYCNNfwR6gyxTHQx5Bd2hkk
mqK+FU1/30GCjBuNaXco/X3fX62IR5jjmmDjF7g8LQpVx2VVVXK+ZIkLL2XRQb0vqR+RuXCOGtxJ
2NTc1QSm7yDDh5m6ZYpezLHTKJEcPR4+tKFymITwG8UZdYtYq4w3+ay2s23nR921Ilzo+C7NnUSZ
Ld/9aiYfVKuhyDHKn4VPZ4WVDd9A+7Zj7u0z4ewCh7AyC6ZNwIBQamwD3o83rnAQra9cSSsF2QNo
W0dHJ4HHxfmXaDOd9EGIGVZ/9n55l9XWc+YqQDsxM391Tab+mqrmmE81p2gPI0G3zNeA/FaSjyfe
WLFPC848rrkPev8pLSMIHU40gqJLn8IkefBFscsKsvqLJxnVexu5BHMAmX9AkxgBJws7gwgoizMr
epTiAe3BD4m1f4rJNDuCxEbTBzdFBg6rB2VvU7gxOaytHZXgClz/UpYpkqkPoCA2PENsTL0qDc7t
gKya1E+OUb/Se6CRAzijpaj+ie8XG+546r2N1Ng6HnR/Xnn61DsFPCbz1xRUJqAkV4fShYwmE74k
cfMs05oYijIHN+fikt10sfxRHsLyovu0uBRDdAh81siFz4wV5/Z0NEV8bWrQK1pH2Ma3Ac/NjYnh
fKY2UPwypxBsyfO9mBNAH1oCfo/GXd+SUwzYVG/k7A6HlquoWRuPVPsVD362i5Nl9aAXx0yt9Bro
j8ZZlu28kNH0VpcTvVxi0NO+Ly2zC2rzMzXFd+9QyeGJjhGdLb7Dmt5OX1pav0/5ElDIlct/EVjK
xkOsHiI0W9kVZ7vBJOazP2yC5kZkDaL6AA1XZwC6Mr+HFkaSIkAQ2MhXjtA/cV+RYMkW7A3ibzlh
0Z7qbVqye2tj9d3V9bRrQULairdpgK81QSoRC52LBfUUXZE7cG8yvKMh+ruXfpBOfl78wSGoXjA/
UYRmL8jcs4g+FEaAaom/2wJHayZpqksxb4dF8V6PqXeUOrqWFUKaBzyrmQEvtr53jJBYtmPJQCdd
98mGMIfWdxB0i9Y+YH3WaMux7u1/ODeW/LlZMA7NMfhFoxfJeXi5DSZ2Ot04ka4VnIWoFCr0X5XD
aJ2i59GBmZsgb4oKk+Uo4p1JKPWwuO7d3vtKnfGStjQRlIuiSpHghNP8TlH0Owv2AYZzga4xzzUZ
YynOgTLWsJL9245Ra+vb2PFD+zNi22MMlp7UcbbuvLqpHYLLWobnRoI7F5b/EcLNGyHSdO5TFjBM
SBX9415T8MBiUdE9KrImYpx/hGws0CbUC0LNcnxQETzA8sheUERyziThy9RxZZTmM/WIGacLvbDC
9W+q+jljPeWlo8Dyzcfh+qz/rEPFqfhP4HsbWcWA+G2qha2WkjVhldE1JqYmIcoFK4ttqQokn3x6
H8Nmp4BZRYXFwIZ3eogdTjZVT/Z2rPFUdA2nhccwqy6+C+i6o4Y7zTQomxH3bFT5eJGmvSldBM05
BTyxyKsJoFs4dXKn3A8twQFEEcjRaPV1B9RGQEhIQVELl3ejgYDh++axl/VVuo69bRbKTFG3Oh+K
jYMEHDD053nzhkx7VwQVUODIOjkgtcPBvVS849w52Tl1efQ08uWB+QmV1ZIkOFTXbBd/ayJO8J6F
flbqG8dyFypVHpr/34nGTXdOK8/ZwN6oaylLG3pMHsq6b7DV5Ry72J+SWRgK4l2G2cYP1IAf9LFh
x5BjniHCNlD0osgeTg3Z9/UklPXqNewwd4bjScQ1uVPs723M1ku0/WMuCPt0DoeVol1gMoHrwXQl
3OrDTWJUNBMTqss0Y1QL9YvSoXnpT1J3clta3NkbUnVqjmjEZvVilVhvpuAz7TApGrtEqldugwfk
ZlwoBHGCkLW8BXEOC3I8kkK0oXWv7yMl9FsPF1jntY8dfh84SyhLbli9l1GLCiZZ0CX3rW//Qxx4
CtqWgsVwT7Uv5v1wKvCDkqLzPO7uvsA5GPnxUaPkVB09ZFlBtYNuhzPXJWHFhEBatxJ1jAMFAy7g
nJa4m8cw2OIAeMnt/ip6BbaIShDu1WcX8y/D2nvJZYo6lm0STddH3dntzrapGe71jxppLZidhpkP
HC/qW7Np2Rc3ljpyxaGUGb7qkQFDPqL752mM7ECgyamsXZX5/HtX4OHD99bM1BmF7Te2WjarHRzH
DFJuUmWvo8OW1vLIGCrmJz+OsPSyGxq5fNjRPLp5mW9Hwq8cwKvNNBEsCtMhRo0QT2BEK1/bG9WG
OQXF7BVLumlxLOKkTlnUN05NvaUIAUgs446M4RwV9rYfflQZcQh0x3fFXarp4NgM6DyqdZ9KTP6j
LAGVz6O3m/sKFkLwEBt/LRhfoA2MqNU5lo2ks99TycnIFVOGERpn3oCjlnP3snPK/p3gXOamUB+8
+EHWncuNDPtSlvgXb0D9jZDGhiVrN3xJCWWPt6nNSttRity2o8Bs5WdqGAgbImiNVndjHPUTLegP
o/pnzZ2N3mrY/uesyVxPHev8VEwQ5Pvuu7YwqCzhythnUhnsd8yvCzqgCvOD5QVvHBigxmm+iW5B
Wa6lX0Q2hyz3sDPNdXir24fcbtYOEMBQyUBuaBrNcw17wM1QukmRUzvkpMvmcemznMxnRIzQxUar
dPKiAhkfPcnOUo+hd0i7HFFrJAMRNu4p4pF6taDG5UX6IUt1P7c2ddfNT9LxyLQyh9+j/9JVrfim
LVBH9EtdivnalvdxFfFp2OxpBgNbzQ8gSjGyjnFFuMqJqcgkJmFrBJGl1OwDQWGaKqbWF66AmBtu
B9RmBgsLtqy7TI770kUFIB6XbK8u7XI9K/K9QYFPh64mv2jIpM/Vp5+uJYwFOoNDhgLiLut0O36U
Tv2G7jJ7HOesFA7P2CoWitFDHsiI1IB4diL2nU1mbpMxoFYmku5unLKbrO1ZWwX6zskMWSzOXbFG
d8jbDnjGMFAEw366tj/potCbynNqrktDqmpqfwgv4o5diBrZkdxlftKfo9x7qPv+bzVmbNpw7x06
bA3j4DGVGe/e97EQT1VFLIoxJMwDcYgGTnA227aam7pb0eHbp/G627AoX+2D9TEK+M6E+lUNyY8v
+3lvt9clIyI0cFD+4yEwM+EAmuoVVyTLgGJgmGz7G2up74zlk26VWbB1UgrZIugiHRNiGhXsiCZC
TbJjw5CFeHDnsyd7GntEyL4lsO8ymwO8jOGtlgzQbY47knBgpEukvXg40oazzaQFyUUw9w4OtcpT
uqmxaW+EkV9GDsikBA3ChTHTSuWu7sYzuPa/ThIStG6RoLIyZD/MA4XokCsZP/vVCtfSPeDGtQ08
0HuOXPzdOgn+BF1AJLBeiq1j7Up/fh+TL6spPkqr+ehTlgVRSJKl0t17kMSE23o+/rhzX4R6Tkvo
3tBeqQv0uR9N/U5kzu/C0ZXLmCdCarWbhLbT3sAwzHoZYqUpDrmujkXXQTokZUD0s7LIwNmh2M90
SRN5/NMl0Deim3pq4bbC5lz//VRxTMRmSGnHdVqL8XqXTXmGMW8LWjoKofl2tXVKV6dFsnqTk4i0
jlrP1wtb5XoNuA9d90nl+rePh8legosY8+00qBa/GocR1ivbYaTCMqg4Ic+TeDIxAjkt7uwOvl0V
COBavLoi/PIKQy3hTCllorEAsZCEi0G1rV6PvOwREZnoHfDFXRfIT5yUX/XSPHn2sE/ZL23y6cGS
4+qO7EADVm+lAWGQoGt18YJtIF/nQENAWgr6unuYKbo/DIAbcJd0E7jJIiVJ4k37MIblMWuL2vAB
AdYHtTQ4V5rcJhCVTcrol4yM0E6CXNylPbQ1gdXEPTlp7ZNEKYtdafH2+im55ixwj8LiKTJNjqF9
Nj4GQ4Dh2pbkpIJgv9Qk4zB9vZui/Eoq9k1Li0iCZfItqDoiZ+7BMilln0GI5MHOUZfR8f//rtfx
jprnx6qwn2XsPKNgfBNQvwyKk7UjGQuL8v8p6ZgkJW8zWuS49rs7MCrt9DcevLuueUpZFACo4Us2
L+N7Yy3/SokrxiaiGGUvZmL2cdv+pZIkukuOZd2CFpQ9OI1LO2D+WdHsGDTVNlxgApRsCIZC4SkJ
1aGHKFvwu//x1p8sLehQNk+TGTWEcoyFZdFKWsmybS0s5ltnOgQWNQNSEsFLQzwHts3dil/Fvuqr
S9zvAjer1sl7UoSQa5/URI7T9XJvGypsd5UmPVljM+TBhfiL2MmtoB2CeNsk3adHvKxMyA83Eltm
4o3fU229dGGaHKq3IUoN3WtXsgB/vWRhxOyAtDTIBknFCipOJpiKYfaPFg9ndc04mtmHHforM+sx
wwCJxSlzOf5thoFoJwCNizuO8Q7AK1gg36Ug3q5o7r0SJ/w39smDdu1znw2EuznAVApagTN0Lklk
TEOZCeNd4fFoSXa9R+ulTxihjsJjEzK41FNQ7JTiwe2vX6lePZPbvXOiqdsWI59ZGPQvcsRAtvjf
tqUc1C2I49yr1PzZx2RJFXG9TdzzI3n65KCgiluZMVzOgyguzdS/F+FLEbvnrCw3OT612Ut52pmc
NSCh8AoNNC+rebc0TOK5qX+H1n8X8bGN5D2v6JLFBBSNh7ENQjH7a72vZsPRY2BFM2Xin6SNNOrR
95awOutwXreQ4NCs0T9KH3NUNkFNXzgMDjI2Wz/ikCxHDttJHKFHmW0D19T1vfd2cqGpSrfa8kQy
yPsOOiaPLnQ97rndOG8kL4n9cBzvqKJ/VjZLTLTOlxiaD1UoMzrH6uRT+XsfsBxpTTWhT7fhphg1
3/h+trYNM/tSiwj7wvTjWNzr2phhyCzz0atBPrY+37ahZvJ3PSTOIbmonLOH0UHzJ7bzmj/9egIT
+zqxXu2Qc2CZ1IwyQh57Na2UDlwdEfU0SDPphs0yyWVR/S4tZo6iEAzzqnv2MuxEGAaOlZE3ITd1
EpO8M03EO+fJnKhfsVuobwEhOkHorAMW5zkYn4KNaNPo4FDDwDQ1yalc7Q00B5nY96WLUbyOLHhJ
hrLKoYeTUsOSrW20l17NO9PSFstZUOhy5yd1hLHwM+9eFsWxP8skiTkH6IEkskoalGtNoaGWBVD9
DopG2VYYFrima7c6C0PJcx/jPbI6/8RovY0Lvo65yy5kSuEVJTEbo6lHLWIVRyZiRb7FAQbGcp5e
A8f3zzXDvp+yn2ZFni44XT2i9N1QpjfdaD323McOmWn+yga5Tfj8vsobqotBzu9SyedlV5xYxfwU
+1V1Co1/aYZqNVjflZXtnzUC5kZV4jIn3KvqJG6PnA+PVksndFyy5LUji1GBFqg8hk6rZtffLx23
L5mbj9DG2+r5TfInrIKABT4xNIy/O5VyeWgH2nE1wO6Y+GYiedl38A7SrSkJnLUhFRbV9LPUHPX6
qLkfLEJNGbJmFdD1WFE3U2b48fTQd2d3UA/BPFZPJWY0RPwBCeuWWQeyvg0OOUpIefQH7vjzzi4p
FVvqD3ZbHLNkwM6GI/q8EPO0c/KMPPCpLmz/4LjhE62fWEMFzLPBh4rErZr5VYkSDMqtv6kwKWyI
zxxZSZJo3Y8JpRnGbgZsJSyLltrg41K0WmYM6CZJjo7yAPQJ+6NLpIWzYDgvUfuvXL0L6clPmTTL
HNSvr1dQ58QpSf6JKofTzBxBJajHXcRVKbNT5vH3gQNLHCZHu8PPz/2LLtEmc98ETs3B4jKztZrR
a4df9jkLHi6wj9xqS0zRYXHt6dYNJrEv6urYF/JnqRZqAQvu8KG1izP/0S5ocXHNimpM7O+pB5RU
TfJmEth9RfkviutpYwx8ZEno0AH0qIRG+JkxwyZMxI2ocrpu60OtAqyxWYfoWepLDgYEjDKJmtr3
n5WqmkPmmi2ckvjYcULGMBL+ZlxpuyX+kGlbHuMxW18yYzKj1kMdS6TRyU0PVS/pB6fgAWuX5Wy7
pKCnVlrFUXqY3Zre5JsaAFvA2phmX47Kc/BNsKocBdScIP/mWwUibBm595fLZo5d4POKEFzMtCem
Ccd9V3DRd9xc2g4HP1c2VUAjeQ/DwGwpg9OWYQWGNR63qADdkbFN+RO0nGFkOVMIkGQdse96H2X9
pz0wG+kxeV2SsT1qarkUu5POZ0n7H2Nnths3s2XpV/nh6+YpMhgMko36z4WUc6ZmyZJ8Q8iyzHkK
jsGn74+u09WoaqDRgGHYVlrKgYyIvfda30qj5qbER5e0yGTjBVmBMWa6nloSc3LruZjp3gRd6x7Y
e5gHOtU2Jjpcl9lyk0oH13y8nOC9bHFTkItahZ9Z8H1uIVArG+1GE+f3cTo+lyaAYlULxi+oeSuf
dWmpVnlmUX40jr4ZUyYyTsll04oMHEr1kBRo2kW4WukT96VX2X52zfehUp+lQ70U5Sgy5czMHhbT
QFjNlHFhMgMpF7B1HsPcBMkA6qffdgQpvXRJYPGRdIThvFrthnSTMajbx+E7S2Z/7VB6YaWhOTVU
+XUY6HdvZv92PZb6zlFvSW8759ZHjyc6FPOp+GCv2s0SgKcnYQjkSYOWCslcYSXvbczJKx93btDV
mzrcTB7ySUUZW2sO2oTjBuxk4UT8TQJ9KwauaGnmBUkAvH3dW3DE7CRjfJJQz2kxmMNCFXbNo49e
hQizZD2B7eH9RoZYjIBYpgol+NyjXzYvrYqGfca9ehUM7TH3InqBIdUvbsn7ylcvTqH6rbfkzBwT
uU1iuDGDRfiqj3C9j5dsG8LnmJMI/KOSTPfi4TEvUKFiwZhrAxXT/zW7tGC7sN5pD9OGiaPnOfFI
WirYaOSQfDWi8+hXWqcpjoihzzDIEGuY6Ijd2tD8yGeiNwUna2j1lHJ6oO0YPoqSsjTqC979BKXP
qEy7b+dLFPoTO7oNAl8GBLGVwXZo1ymeLqK9WWicmQpPRZCX7SGyt2NtbkyIp6+u5FGJYToCOrkb
7e/9UpGCPlYI8Ws2EMxYtAD8egcqyGu4ozRBnR3hVCAPPmcAtm3R/mbAmG3d2Dp4k4ABHNJbpR6S
B2oHnNk0i9PUe/A7yAsNJgD89egpzV0iW3VCRTkeF6O/MlQfsEwLa2MmarvEeaEDq1FY9qwInIXH
3iPL0N5EJiXxQiXbZurRr5ND7Fp+xGOK+6Xux12KstsH3NSHvJ+Ix4i0mKqtmzivZdJUW6aOlq9C
gvy6x5mItQ7CDKkYJGP7qFCXov9KOfWcHH98sEjp2OgifMuj6Gfc6ezi9mRFxH4SHVOrgYCCUK6Q
BKLhp0PFV7PCJ4Lep3Li3VLUtIZGCvSu+ES7AJ5UCPANcm4PKgh/5ZM6ZtyOrEvd3URWzWAX4Dwt
dPSMOPzNEJ5Lyc8QgXdOAqgmnkldJow+0CPLBv+2aGublPlzYASwegOSuk4+9Yisr8pHsGPc7YXt
hUDE56PS50RO8f284M5eOM0ixCvYp8gJinPmzTFOmLKu7uRkl5s5oXEZ4Qc46bnHP8gOJuhkYeUz
QBNQr00wEvb+CNS7b+TBD8Zy46HgKiT8ByEioEMVTWp6E8qH0qoajamUgSiOqPxdORwi5CCmjfK7
eeeW9Zv+TJdwH7t4WDpcuuPYbEvzuIRpug0Qlm8E72aQw1SIU/Li4irdLA3yJTbkD+77D4LDck7V
85eRkvwmC3/Qwnw5dKzmklgcUi2IEDkDoFwst5X2N/2nLjx356nuWWbVZcHfuQyM1rEzMR8kWUz+
dLCJboMuh8ptzY9muQk66sW6XYDfFYiZZvTWDgDGOnbcp5CqXiaEOniZd8kHCsxUTje9BRHXXSXZ
xkNGTVnZk/HMWXFA0kYL0xfXKzfEEr/KtbONUQ/MTvEzww2O2AEcHRv/qjxGKZqgzQx7ujBVhvyq
U646UGkkIe6usGuXE6v8IfMZqdIfpSPmVQ+dcG/axeX4OaHEWGuYAgUmFjlK+boVyyaBpSqd+R7v
1bv0/Jo1MMFb7jWQ7zSawQm2e8gbU3fjsYwcwz19XwxI3hcLA00fSbipETL1HpjpKhOzMx0BC5x3
ba56BKTJCY0rOOeopqHuBLgGJg3uHQV3GBPWI5G8DxHvW+nkFU55DTM0c0AvQhLMPZYHFHOE0aR1
t8s0y8e0dHQmgpLlImL+ic9u52r0U21Lx7NPOIjCpkX4SRndzBP5gajEfEfHe9P0L3kLoQm757gp
NX+aOvGimZskXVdtR7+6tQDGbXS2bZGobZBVp4gt2I7SsOwudrIjfzi+jNClWbk0isYBSpqmtWOl
+yZm9QlVOR2ypL+To88yVSmUkyp4juISEXtPa2RowbYYPV9y4S8HZTPcxYlsXX3769/++e//9jn/
z/irvq8LBo1V989/5++fmAl1GiM7/K9//edzXfLrz//5z8f8t4fcpJ+67urf/f/zUfuv+vaj/Or+
+4PWZ/Of35mf/q9nt/noP/7LX7bsJL15GL7AV311Q9H/eRa8jvWR/79f/Ovrz3d5Ns3X398+1+pi
/W5xWlff/vWl46+/vwnp/3mj/uN9Wr//v764voC/v70sP79yNKMf//d/+vro+r+/+e4/HFcI3w4c
EQaBCJxvf01f61c87x9hqGjNC8/hy2Egv/3Fltcnf3+T3j+U7TmhTdFm8yA7/PZXVw/rl1z/H05A
igEST+X5Qij17X+/+P/yIf6fD/WvakDmllZ99/c35dn8/OY/Pu315fmuUr7rI+4UTMz4UYHH1z8/
HtMq5vHO/1AoT8slGst9QnfSKazplAfBPfuIv3VHJPjjyAKTUhHiOWndfeVwXjIyLnaJhZdQspHX
+Z9x1MBQkartKmjBxtpxmB0yZVgZ0iC+5bBhVbRxmcEGD7OiazYixi8YoCEzmU8FmvNr4WN5j532
NfHkvF9iMFVLBF4NwzzTTYkVta9q6Ofiox0RVJmMgSwBmqRMCXdLMhn55Rn5jxV102RBA69S98GN
OeMOmL8cBSvK9R2b3rHiZBOVKLdjSL1EkodB7l30DIk7rw59/y5sosxgR2Pyczt/X1nc9j3iz03l
LoSA19FXWE4xlgdUR+gR2qu6/+SWLR7jNs/3k6vw43pJczN404+gd+J9mvQDMYSA4yZ1lnM3H8Q0
MjCzJZ4qrCN1ErxWHCfOERO/xbZPjJTnU3QSXnmhxRjftnVjP1pep05xQAdqBCZN+ttLQ7+OVwYN
2Y4gkOkUaXeX5/CcAtH+gEn10BMhlknfvWgNUtcfydapcIF4VfKF+OCO4iX7dHrz5nPxguhziluQ
g9kMwR0bLZys0oaUPvfN1lmCbJ/VDbM65u70des33HzTqbcV+TXVVL8JHS50ZaL63NRuwJwC24+r
H5SnrScqNvprwHbOLqdbZgjusHjglQTQ8FF0WwfZ7bUyornYsofAUtBCKFHxZWgQcREn5+kHiLxh
W2jgef24rFoOi4mXvwDjaHhC6Zqu17bl82TVxXnooQkKeyTyoW3uwYmmzJeDH7WTk0i0rJUeA9Yt
LKg24O0B96xp3UPkQn6E9795bKTWu3awIOJ6+MGgVD0FbvHbbeafwi6OWdwlt3VGbnCDvKmBXowR
ItuP83KvK1bngEKX4TtdvDh7os+JvWhgGDrZ04O3QK6Z8vp+EQAXvRGFomSMCASy3KTGcwB10tZm
XAwgimoAUE6M7LodzmlYY/iJU72LkTFwOIRsAcWpq8eTrmPQ4yiSNlmiflHimC0bhHyIGEWDd8WH
UhIGQfivprnBUI93liBZ/a5tyzkZIvQWdH6imb2TEFrgF/DZc10AtAYBm5owJiFGvRtgtc1hgx+s
h+hrEqwXtW68715PHQBeZqmq+pOC9SbNP6tpdrf9nPwc53Dc9xQfWbZSG8SImQLrNZ3QTZ7bv4xC
m+2wgoA84dy7tHvXVM6rUIQv9nDiUWCkSJ6KnPYvOQ8WlJTWdY+hKZfz1FKnNnFR7L3S/l735llY
qAsy4z1DdyM9QBExF1VN+cH86W5Bi3Cu2hG0JSLKARfLBFBiI0A5uAmnDd9HPd0QFhOOcuf40QiW
6qX0wmPqxtnZjBXRa/A75F7UBOM5uFiASpQvUrUhKk9E27u8F+lFxK8VIAE0DstysiPvqHHR5n4w
/Bjrvt0FU/7Y+uLTFhWtjoALQwXYz2LvbYm6ZZO+oMeov9sdgzEkCNMwefupjpHfesi6KBA/3KFb
dk4/0DpUBQqK0aHWas2H9PMFJWaK8pn4ugUrkEeTDRkUvZMqqdG+tDd6Mizx+GtlQ9M4cG2zj9Di
A2K0+71wtdkhbabxO+zKTuH1Qm935TTLubBjEMFL3ZxsmXWrb76FMVwseD8zsdVkm18vOnmj14mu
y4ueoKdKWFIINjB8O3SIbQHwNaQ2ma+n0f1hnPIhi/0vreC5irp/tbzQ7IeQVblGyjJE6px4Sm/m
tEDnGthbKl57kyS+izWGXl+8pB1TQvnkdoQjIE/ajot1XArne1iE9fUfu9RUWCeJC5PvX41EWjws
MSj4dCBVofzRK3rpbucGhyWRpIRpa95bKWbttMwOU+w9NnUgr1EqIvpJBTEQAEZQ2uGgwqkezR4w
ClaCfRdSjpgGfEBirHJjZwA5a8F5WsVGPeGBlqqLfhKCxCg1Y9nJEExwXB/JkplM8ez1NulUVncZ
eXuaoJLbyZ2PbYK2WWP5jntcBO5CmdD5bXc1oCOjfd/9svMiIN+MoJ0iXX50fXPPwR2jHc7e2UYU
0jrNeSrK8jYSxbEv1X3Uu85z7LJYhStkp2uqT4H8+o39bNj1+OT2ld8sT9MSXsZY7E0Yq/0w+1jT
Y/rqjvFmqkDrCerAHNiwVHPaMwP69ylEmpw1OFxNURqYJ+qt9XDwNIozNtk6y9ADzImfMwFpIFtK
RCvuyB0HKNF4jOZ6JbdtBF6XDrTPZq17vcURTyxF1u2lJFgmFPK7JaZuqy0L41sjwmONcG/rNwyn
UncFLrhK8BwS+h9k5BVpceqYLp1VuXWiAOCewzCbiQHyuGQqTrNDPR8totpLp78flDnlQJdPaVc8
53hU+T+c0xemnovGHZe84EnZF2xyj3lSb6A6wtiJdYM5PnqeRsuH4rzq1sEgZ3P22+TaOdv0ph4i
bCt+y71v1T/ggWdw3sWvOYlhqpuVZDwFz6EJCIqyyk/2DlyUKZKNwhkuHjre05C1iI/CZTvaxDcB
juFmE+QeWy6RiIlF2hCLeQS8ctva6lIpD3EWngey/GayJ31nfelYxKLid5igXGp885AwgjiUORfU
VCYjM0D4TXU1X0wTjccxc06+5mlkJUawNsBvUbi4a0uyH1JA9SnrOXO3mpgPQw6Izh+7AYOdaeKz
Z4vlMspmuKgfWvXEOxASOWFAufBsH2q/nLfwk/FTp+iChteGD5qKcybDYahubCrp7aTQfixZffGQ
CFfa3DsoRIsuLI+aucYRHQOCtIG9KPcrGx11Ai43gBsZYj04lVbzVibkhi6zZ50cS5KcoFNEJe50
YOBbUWaJj86dQGhE8ljVtBNFipTdp1iufxdFEWyDVKCxNguMrYb80WGAWqx/Fpm+TYfRp6Csfrll
9KonNM3V8OS2s0NzoP5tTwQAFMQpVJ6VXBdDHG7HOD2a0JV7D7KRcSNGcj1iFddl3Wrree2pOiUC
ConeGAAKFoj2M2irS4c8cus5nH8Sa7jkbXeTO9Ak/Z3jDt5hCiUc3SwhuYqonhw323bwaBXEQ3lM
fEtte8tciYKzUNg1BPAUGEuaMnxO/fuuEuUNHqucVlnU0jOksqT/iAZi/f6TiQj3pmFmrbFTKgSn
j5JvUxCVIOxeILNYquux8t852RCXNuXrBpQ7Wy0p1hdb4Pea2S5c2n7wlgwtYZ5fIGgxldCJj13h
PpcfCFhZvnuWjYAJY1J5q6G/JblpjvciqKeHhiXGuMGysccgJ2gGK0XlDoKYUxqrnRvZFzvL6o0k
9OM6cdqXzBBiaKgM8Nx0sF9z1DfSOIwyJ5CmtC0DtyVLp1huZ+cnXZwVEc28rZhYMfwJ5EYKlzTs
aI8kGUDFqLXesPwNDIa/DzOdqTzaTFUJ6d4WajOiZYfZ4eZ3basRujUNJH3UX5OWYGDWlO4UpZDu
yA3pvWQ+tDURnkPuvY2r1wNXPXLYGskqzIlhV3tqOjHZ3NtxK9AUzmi2yXDlbG6uW5tIlSlTzU2W
AB9agpEAJ4FWynr0rZEhsUa77o79o5VPbFjM8ZvD0oGHF4YjB6IjwsEN7gWWd8vus52V0Ufi6FXe
ajnQuJ6x6UAEenCSaa8Im1UdcVaTG5hbmTjBxWsIFLKX5kGF4x0QeRR3ejykU9LdhFgJrkgtoJGR
lhHpLIzjTMM6gTKhPLBV98+t45+DnrBJseqQLWF89gigz6Xtufuh+iWga93++a2fsp1TzecgjugK
15/pqOebzE7gnFfTc52FD5XrtHd+rvXdnz9px0n2SYrY3eCdjktd38X1rxptwu3YO6Dx5/h7XdEF
NRUeBt4gxLLgtxaD6IGkMeLpPK84BL2wkD2B1J+F+Bp8gEJlTEEYSffM7e+el7JGhSZmtXW68qVN
UATVsmlPtsXiwAr0Ho5Fedfq6s5uKwJ+Y//WMo1AtcEcUqZDsgVAkNFFQjNLfqB66NwFA6ZcEVSF
2qomvJtTdcjIofBmtz07rnUM5iTYV5Q0J5/Cq/TDBiIZHdWoiB5MrZadPa/Wv6Z8pbnlHCs7ggAV
QhIEKYBCB7cwCjNSznGptDjFLARoVQGKLmkbwXVZPyRBzSCgbd8jWaC/bPQGf0xyzbixQCEcp9hk
/begV86djffdFu6GJjzI9Jye2YD5RnXr8ViPb5grhkukCCxux/y2sXoiyXMcSFWAyk1G/bZtP4yK
rI1Xlb8yUATXVYyaKRoUrTMrvXVCpl8zskXd4nhNJgCGVYmhr0PA0kTOprRQms2zP2zI2urnOj/j
1jx6njUeIw5WnCFmJmq28xiJ5io2yGW7mRI4bJ7jVna3Jf1Li2F47wwx2Bz0hnYBPN3N5W/U/vFe
2eKEmB06l9dCYazMoVrQ6WR2jGqnJ0KqhJbhpYi+RMUNL01u7XXM8TPyF2tPMHNqPgsVj9iiaXdi
6XAQ4UUenCeMaERztYM9ESCQPtnSZhjsEMu3Krr8Mk3vsPMgq+3Kt6yJPfKnSmbuHnQKUiJDMxM8
DhNiCQGSWDJ7YG95zuxhuo2YI96mqwbZMW61C53XrMja9fLPd6YtdtFtZ9CzDrkrbjvOlruY/niL
A4iNU5JuJnOP9etNpu1L1EfJ6wBg3SrJXg4G97GSIP8D0Gw6DftrxobqeohWLSNI96DipNb2JIcb
jZlLhvZHTOAmwwZOdU6jd5mDKTfGQZdm0x7BzcxQGZ9FYnHiC9NVmuY75ganWMbdDxOiD1Ex6kjc
Zy4EgKD63qPVvQoQce4CS3Mx2M2P3ujXIHgdPYoF1SXvpXqrO6aZdTU8l80adZYjh52hB0bpSKuG
YJzFDZ4r+BgeLmQdE2NqBfthmHhabentmzJ9sTjdH/qhwHCYccqey++wN4GiYQ2gHTwLY713xVPt
uwiPmLsg58N9BWYuPvVlG26lZfodYK9Huw3guB/TGl9K386HIHcAb9j3vUubq1OIpsOGeR/wtdUR
S+8+Vr881LqbygTORkfrVeW31iaQS/PyNo1NflL4OoK6YBRrX0o1pGd0jWg8LHOfQTkdQrz8DqAJ
ydpOXyr5INxVAKR0eDkBfS0ofrsAaXHZ2GaTYkqn0Zwv1rjJAvFk3H0RTcFRDgbp4YS+Otb+7zhm
gjXF1p4mzc4XI9EBXl5uixa+jxTvU4aHJ5rQ7RvBwc7runS3KDhAc/xTpww2Z3CaG6fnXJU04UWS
Ciza8i4G0rpHdrEd2EM2UUC1CVISyIzbwF0JwTkH7OmkB8X7bG7MsSVaMVSRT96Ima66mJKrHbZl
RgYZrRDYdwUnjDJ09FPgabQx+BhxQrVgOrSPr3kKOdVbP1MaUqeuNQ9B5tz6nTviYA2uvYAiz0Vl
49MduGOw/pRWN5bfpwd6OKC1rKjfy1keAYzTJHPLu2GuzjP6Me0D6qKs4Q2+qMV9svKlu8s9Scjl
aC/rsrhnlHcIxuqWwRTEGrOw19I0uF7c7jykkuTqImYZvfXj8G2IlXWO7YA5P+zWrHaC058/RTaF
9Drq89uRG15XPwvrS68fy1I5Hu7C6Gfe++21yCBUzLP57keEV7Wzv7H7Gtsz3QbWPPWpFKcgBKxA
xlB9JrXbbCkVMbw7WFvj7jsyLYTjkcZqOtibIufmURrEhsVGPnbmeUTdkMDLjv3Vqhgtd06yxCdc
jrB1UKrnMX7RaSKCYCrQR52SYRzeUJPSbIpCOiXOfCyFQ9DIerUvkEZNOgMtxQzjoIgYbYuZXVIe
i4I6A0MbK1GFtVDPL4sse9BIHR5RIbvd5CG+kwmpxoy1GyqD6TVfcEr5ALVV75H3CbIBwU+AeKez
UfOaO8uuCUJwc8LEsTz7MOnP+Ti+lLJDUz1h+Rs9RFFUes2RDqcRgG08Ai5CM2z9UNyGNh2rnuPq
tg6u2JcXHMygFw+2/xyCZ0AaNV8XymvPNoQnqZ+WXOL0QJG2Gbv6GTUokO2mv7QDI7Vs+lWqRe8a
/HKhZE7aWK61lQvWZeHe1TODR9iDahsU4/Lg5NAOF9W8rcNOThjjzoRWwPBr+S1cCw1blgSHkD5p
br0LhNt75KQgwwJ1jOHHEOHhp+hp0WqBpr6zkwlaFAk/DFQTznOnMa9JGZFIYS3/qRaUEUO6VAyG
0bRarndjdxnRlB4lKy99H+fWjgyX89ybH7Hl0I9MElhQM938uq77S4RpLWTtrIzEDOMRRV9EQ3DV
etNApux0kIE8JbVRWx9DDgPwcX4YbIx1DcTLlUwPCiduy9swW2h+jvFvtRqgMhXneE4RXrMAcfBs
JZdq2y+nqYu7fetBvM3ZXXB/I/aEYqUMSpTKBn/ldbSf8yR4j/JxQYZYHbIBTHeq0s/QjhTnC1i/
KyVzifwjj21u0o/Kg9Xgj+5rEqIrjZBLzVkMR4EigQN8ssOH/NiLZDwmyml2Q4YhJG7S8Cq1Ynz7
DAiJO7HqndXROPJcidw9wPqzcKJOw4HQu+Wr9VAwK6sh+pAir0LMVtlBsC1cyo+OmG2dRL8bUU+g
yWhFxY1PaeVgh3bbg7bgqrkGgZdt4k0n6UOue/Amm47eeONRfMVXC6mcjLPvuhENrqdpIyfS+y08
97PhrEktOdxwZpj2IoUojZmQGyYbv7tk8TGIvvGd48BxZSM1MtLEyYBXuqDpWoTYhUfuPEfZ/WQg
h1brZLJCgBYkFm0dUlJr4dq3JVlJfuT/DDHm5eqqb8VOVj0GuXiRhM8lb7EquqNb69e0h73nrlr4
GKo/3eO4mJyjpxEkZT9Z9z+QrHKneavqKDA7p3PJwZzQBwPHgJrHdRjixUGuDzLxwQ7St4rWr5S4
0z1Xv59VSK6jPaNW4YJkqtkdjY6Ovs0BvyjScu3BFhuTJxnoGBhhGutiaxc9zB0HBgPc5WcXmhMM
PfkStSXZioV3CdANXHsTcLZ5mZlLYPvFlfq8TMkL5EtT0L/XiAx28awOAfZX7eAmj5Vgzpv9gI3/
sTSUctlUzhtRS84EHVelPz8kpp6h+yO7g1G07yTj8CLuU2KVXuYmHw9Olpwxk0P0Vo+evXJkKOix
ECPSEKVY3fM/hoomhwVVYyxWsbTqmBLHKx8t5PIB9otlefnKGocmyfSrK5p6Zy/Qi9JXZbNGOlaS
bceqrw9BRkcFQySye5uhd8RRISojjDilg4TF8q8KE1hEwGH4YanQi7lx5p3ncndYaGG9eUYKgWSG
thkGe8EUue27HBpaRj+v52QpRPMb686y98PqeWlwUJcOQg1ojJwkOziuSkPlz9vfVcou0tGZIYk9
NxvkX7g8qXAiXfXnYdI//FGf2hEFd0aPF90EzHtLIbQkuRF35YvnlXKXOu3FwJhKC/s1suunjs+N
9JFdMdhPZZ7skjyiY29dIgZTtJiBOPnKeXLRbnG4xx3S465aZWlrWChiBstFNJ+XxyAkjjpsiO61
e2TMnAuPTuO1W3fVYNOc0MCmU/AEFNDjIVihq70Oenhw73Uo4ZIntB20Hb1XZbyfUhCGrtq44UNd
O3Kf9Yc20TMcVQ5kA4ZsORQZ0cgbQn7cnVhrKABWuEYEJRdGVk5MP0LSXbb+CiWemW12TfbKRMaG
fxKxtAM0tGwEhXh/HEAhjLnK6Fc58nRw3W2sFL5mDBQ/l1At59p68pPpNTDuYcjbH8vgkwkwnCmG
88us21MWFh/DAleyDrAJKZo8OMVJyMzMjOly48vuKWEIISw8b7Tj4jGg6WoaxImj63B6Bz8Xp6Fi
thpD/kuIrJusbr62Fj7Cwc3Di7M2M2EBX0VDUtxXaDhdMxHh5ifmmIbxd9OtikgN3MUm3i4KScyC
iC1RZ1xZadfcFrGkrhspUKSNN8An5mHOSuobPbw4AdQ1vK4QJ3tygxNcT2H3VRDpY4rk0bbZV1wb
q7CL+XM/d9A5TCouaVxuRpuc4oKIQ60dDp1dtqYd5CfLieuNhQFMISa7adeJr8xAnSbhfOCnV1fs
3Wqz2Dmn4bE6Ail6G1riq5ykT4npKm5aoNYHhtjq3C3qZQzQ/U56EDQRs58yP/klzNIw+F0VCNvt
fpXgsy3Xlbgbew0i2D7KhWn6WKlnwAV3yp7g3sP3yiJ/3OI3M9eBFAh7BH0mU+KHqxL3a0p9VlA2
VWyF6nNOecGV29729DUSnWgqUw+1CfZrZoUOGhVk8SnUK54HPGI+MAh6P0B7js8F7aKmLOlSpcW4
jeP1+tFWc5ltcW9bDTGxb6PQFQj4xsGxNLLhtwl5RIwEGUu99Oj1tsh5zcbGxu7J/s2zqSZmAaSm
KL2F35jgVn75zMLxwKp7RBK7oHT3I8YK4oO2b4Yj3/yA8lzv+sj6ztwqZetjbFpphtY+tgGkRKYN
YWslYEvz3CJYOjJ3yEDf/aZ9DWbIeJkZUO1E1mnsOhcMBeZGWGQ9nhBxqoY7EcqDkCRXtCEy7sk0
9CpMxhVPLloMAchv619hD4s20NN0NankCOUphJfpXXPNY5xDbisGMPvh61hJFy7XGoZWbRgKDI+k
4FWcdJ3KdHeFQiw5Q5qpCmRX5I1XHuDmZWpuw448QqXtfex02W0i8AdUKTkGI+aNbgjqM84fKw6W
m56zWoO2/uZoI8bYOtJDpuXkr6hHAF/TMTuWJYxBNPXYtEuAtQC8PRu0oj94l0JGP2eHtFO9gvP4
VdicVkkYAwNJwFefPPUVwmy7JZ47o3co0WnObnmmRSfumSuElnYO8aJvAn+ct64MmFSuAEn5Vnnh
TdMiaJLRrtfuspd1uJvImMYRcZWP6O2X5LEY9Ytax/wdTo0op4uc0/zC5Ldzig5EUQCAu5mtN1ol
f8JIKWCLw4Ao2JoZR/hR8pB1WB3xkIQEEZSocE1NszvB9JbyDtX4x6Yo5/LOWnsbCppPfR7euX77
OnC8DBqPzPJA8vKgoYesRk7W5yDSLGpr1kzfONUjc43Vnx1sRU27Fs3voUzK/oEUiGQfG1hGRYnH
FtQbcz9CFtsCqCLm02Pku+Bc8aUVY/qcLdOnS4d7SaH4BPKmrYg9mrHzs95hixSiwjJpDvZ3WwFX
HnjPUMOO4O2Z2I9Cyjs04Dosk90wUlZJbTjrau4EoYC/u014gogKzawS6jq5iybycSLD7dHDJutt
2vWDrd4z7TWnONM3ygoCRmoiBbHXQ0Lqs0crLl0OMHGwSdCFXSUuFuE0ZP7QR0t6UBo/5jCN4cEf
2pNP/Bt5T/4P0+dy70pCc8t1NhxYEcPQ0hA06vzmgqQjMP6aUVZwNmcAVMaLfQ9z93HKkPS4Mr4s
lJOw+dPzKm5BtPDcOwg6HQ1gKw536VR6tyAka9AapmFZykbH31F/g2ifZlKm6IH3Fm2iBvkUnQIN
ZNDyy23toiwR83cAz1OdEocEgsZ4L2rAVT65NpazqJ33Q8BRmlDVcz2WNb3lltlFdIt0gEKr7d7L
3t/2QZ1uoHfiSAonKO7OTRgxiygXPmUZsRl7okXl4Jobnw0jY2uGL0VYedFZBRPummTjnphRnd93
bRmx6NXi2moYtUy0xM5R16C0jpDUJDYRqFnX3vEC7xMOuGffe06aL0H8Sp+AcusGQhCG5lJ2jt4M
cQYXd0RB2/lcBLAYiDPCfIJ+lvZgB/egiO/Q3R8m2+s5NHS0QNX43eTePnfoL7m1tA5oC9/SgCGF
QRCCepyqh0u7tsXFyq0B2VNHzUjGuZ+PBL80L3MGMZF2aogEMvqBHYIBir2ScskZA/90bjHFXGHd
g//BqJzTrlCouOtgZwHpyorg5OTBO8Kd+tRY400rWwz6/PO2LUewYT5rgSipdyxwVtwFRuVXMgIf
6lfmnZboTZXOeFOQ4V03Yrx3cbUc21BtsjA/0wgEr0tgJu82+uOAMaiy1J2n7fvQJ2BLdoXYCVb3
GAHbqXE6XMuwE+Yqe3VmQvCAUyCEouwZN8x/5M0c+hxwvf9F1pktN6psW/SLiKAneVXf2nJb5Xoh
ytVAAkmbtF9/B/K5d+8490Uh2bIkS4hcudacYx6TcJCbXIbFri6Lp9ErbzLHbRRjzk5Rc/GmeyW1
1uxPvEEJOwJTnh2oY4RNMofubdob07mfwFNwuPzBi/7dKFOUYc17mBo/hUSqI+3aXLUC+crkd3/r
toZd1c2vRQ9ZsB5o7ZUcXzSIcR1XVQxRvf/hwwJNwupTaTabM4JlHDtMoUyzvhqR862nRXDJW485
QcIKDtJE07QZSCnbD3FwKl29TOQXX2DXHCdr/shDcfCkj/hKgXNNAe3jRqbxPl5JHFXImhexVhVg
MEQH6G+SuGCJa+uzNjiqCkN+n7LgZsn4pxH1pxjKAXIlF47xQGe0ZWbAZIbqZYrgdwzirahpF/kh
yq9eo6VrSbRN8BbqijazH2XhJlL9wcNxxT5isfDxPXZxZaQsC8ECTkEgdoh93ska7yvKpmM7UZfN
2sHKNi7FqUG+dWH/0KF1aAYMsKjGjWi4KLMDZNWDSBwndU4781srgw+zaoE/fCRKtlunsP5weL3a
bncxTADATc38TlC3FGb70ReSWt4h6AiYauiVTBU1BN0gHv+Ck/hp6vDNA6a9mrHhIaSiKI1LEnxH
o1gMyDb5yHI1GfYtSydr2w6AvpbUVCpP9TAJ9bvp/8ZCTUxFyUfICL6ya2DCAabMJMwPXvcuS9o/
kJVstjp8eAmjXPx99kvcR/K96QSYEqkw0cwzC11LqkRnrHgw4uJKY976S/OorHHs5AsO0mqSvZfR
wjTBj1NcZTctO4LfNJMu2/0hfJvDur0ASKaJMUDthEQOqc42MGE3Qu1aJHNjFLXExdnsiPNw7xP5
pU14oXIo9Z4xx560DkhRniLydrY2qPRfiiLr9u7Wahv/BZwN9ygZGpgPngC/XY0tZqimOrMwHIhs
ErtiwOo0ENFCLfadyJ1h0QsmEmDY5IIXi8OKoZPowpsG8hLRvlLE3m4UGxL8L66Jc2IAMeeDJ03V
UJ8biOlwGwhZQ/FxCxY4scCprIJrpNPxwbMPMammZm7Y5FVMb+yeuq3oYYxXhtxRGZ9EHbFFowRV
DmqRCq0AWNHi3KmqIhA+Z5RESMRyxbT6+lgviUn9DA2VpiVzZLYDZ8EkQTFfWgHQYYSeZM6Jsfdt
cGjMold24V7qO+q8ytA71ui4Sju02B9a8zrO3Sd9mB0aBIk36UP0wfQNHjOaHYEHy1umLInZ/cKS
wMBuyN9VQ5RV4LInYSgFKcekDHKjvyE49zUZeucq1tlWRq21t1O/I2JqgLUwWb8deyyQZbHPGkh1
s6uSgDXK9ji2QHlOf0eIx/U8nw3kTaY5q/Ngzjsbe9ehGS0I1jK9Oh10HoRVpNQW0a+5amn2bBCx
O0iArnZvHutV1YwKiwYZPoMY4GMtBEwZDzZQlQQRKHOBpLewsps9W2O09bOFDq8aHihkUTagVYb4
1vgElLq/3XB666aZ0zryKAGnJEqktTfEmxJkLTNaaz47Unw0Kzwru3zEHmMwodqxLYGvN1oE2sRT
9ZJPWFKSkMlbYtKMo9GhQYPnFj0YGCw/AgMxRpA6jAbLDh+GD73B1uT74B/PEfaMv2SlD7i7mCQ3
ut+HMr42OvjtmwiWylCkB+9lDnT3CtdxFTvhIZZ+8rzsvvp+7NduQFhRIyW+HzN7TC3V0oDIf9kd
kxaPlagzGrnPhiDcD4FTb8xuqTQLtGtThkE9ztgBqFbvszZHZKNLFpyOY6rvCPXM+/i36OI3ip1d
hpsa2sliSU/i6oRS0wRAuxqrmsAwtmtIAA5GGe1lhdizq8joy5vpHDnhr6YW2bZ1T9InqCRO6Zno
MoQG1U9w29P4cRY1paeKXqbaJZKWSb6bXvEfgGfO7ZLz3CJqVt05qkI+fX4gYWVkPf4MO3CoTxFY
rXpztNZ+MXYHGTxVEySgTlTvYUEkTbXxOoaZqabIMQOF7SltyEmOP2YJYlPXQYusN21PIcbLNlPL
wGn43bFNJWWDdPAeBknSmvke0kTDLovewhSjCO2h93Atij9H0znzCFtBRMED/t89kfTweJzM2LTF
e90pc+ekwbcWRxpKyJVPXhLeoIohU7Lue9YIE2q/ShADAPEAcsDKTmhJnMCgygfKRKtCt0dtDeG3
/BAhWvd2FjMu1XcvBgY++eTETCmIwTED9ocP4OSLlBjX3nUY9nYl5w1zH05Jd1Fg49YRArd9xvSQ
vQNtoVxTjHjdb+CPpKTwdT26LZoiQtkXQ/VLAarmqKXzgdDwiuk9O7nBuGnLxypCeev10ffeQh09
kr2p6t45+t7Mjse9xGGBQd9lRW+yoeYzm2/p3HnPbcxZn7Y42kIU53Tf7UMARn4EXoJDrkc5F04n
N4/OgzDab5h8q9kboEzQkK786qwguoI1iNkzR3+DwbvZrzmu4CzAZBf5zqqCBIKZqXmrIoi1Rsh3
QVvmeeI7sO1Qb6Vgic46Hp9glxHdDFltVQiBANwioMkgVKAaFkSYV7y6sAH2qpNyo+XVjPGNDbpg
2tt67z2LMQ9Z/qDnWrwkHdvVRLRv9tmUHAnlnLD5DZ+qIT2RQlavISXAyNfzh18opNH5TOVPhEke
Te2hr4xPlDVEFc6EmMTFuR//pLJzVoqNdhovk/VZJYewVB7Ks++Art8ml/aeRAQKxeGhj7OXpJRM
fDvbPEFEEW8CIGwt+mbPGA7E1uTt0rp67luOmwCdGyY5IjwqjPbFtDVMt95DxhWsET4i0YxtbBf9
FLl1ddnTwmsaxa7R9d9scncCddZrNo/JinMZbdzhBtGiY4oJBS2y9DXrrZfBQxIydiE7xizam2Lw
6S463zMo4NvRrV79EcGLIcq31Jn7k910B5CGxAyjgFj1KVlBosCWJKYZlSyxd0MeTG+5Tzq0+uNV
0j/Nhv50DfTHwzT+ZOrYAkps/X1oWj90hf6m1jkxJ+Ej9V9+AUK+YsSKfjozeXhX3KJQe09iuYj8
fivLmWnFjNKamMatANxhTnSXoG+aGO2AdqRzu9Ogy6g+mw3zfIyuigYqJpFvnWMQW5yAGjBg2AcB
2YGGjsjPJV4mw1PVka8+BGRvgzkcYzmvRZo37zat4b1vO3KLLgNpWmYFa3c0Oli3uNBno/yTCXVF
YYCIFpQutWUI/qe4OT4uTgvCPn23T4ab8KZJV8SfRe/QqG3FviWiDnMVrrZAgKmC9Cq8nkgHqPR4
faaLWYAknRTMf9NeSEkdKnDqjBVdNs6erD9FwGpjjox4TSOK1nTH8QKaqLEo2ooDcbWfKYPKc84G
dfTbJyMG8+N7cjwMYxNflyg9MskEyGYMM8pKXjrfurg9DoYSJYrAEHL1EK9lfLOsQpl0uZQ8N8kA
N7arbqlBUmWpC/PYE5EWMwRAaQ5ZJRzfkZWZbBYntIYUF7OQ7odjTa/k/bUUq7k6ZgYS3Zh6ppGK
uMGSJneB4Blr0bPCbL5C5Zjj7dFoT7g1J/qhQfiCgZ8VrLGu0ALgQzZdg4WupbQh9ac1kSPZefB7
0Mk2jco3hYBpX5PpGCekerXwCDXn5jn8dDhykMcQ6y5EE51iy/vbtta7Gf4RcBFsyy+3CjXHyjWY
Ok1E+3WTcU0iwzzGtn+zNRRPt/Jey5oZfLb0MackTPdzADyKxs5jB+7OdxNza4sh2lMzsPYCbvNa
tJ4pPs6dkoG/Vz2qZb96KdWwCeDFnAwkPBtS1K5mxT/p2ZzfYGa766aQr1I0xW7sWXEbBmaD3cIf
qV6slnE89y63Q5JmD5wCG0e6K5LbSJ8agr9KZT8gFFuUXBoe5sTuqk3IRq06MALuInUWdINAejon
4UMB7C3wod13dJMokSxK/KDc1L186339W6bsVVyn/AuSqT15PmwtNWGOqD6GSpAV0ADMUFHjHHvJ
jklDrSjaneHayVvmArPzE8TYKtIvuXIP0QRiwWCsKkTAljAGfJN2c8Hfo2OJ4QeIGvpG2NRPfjl7
FGgbbYf+N5SSb/lsr+m7IrSqKcoW/PCK3SZTGhvFPHM0pCb6x2J3yPNqvPGpMtFpntH+/XLqKTkw
oErIGFU0OyWOKHKFuzo4qGD66AJCUurCfamKsLg12vsQnLAjzTxZxP7mFgezdc7Ru6BOG4+gq/AB
mICbnRDiSptNr0bvZPAGAjI0YLZFnf6G6ZcTVSD2wzxjecj0R2SENnMzWuS5geacfNrnHFEueogQ
cvAE02MEgtPGw7tKbPvc+KKGb+h8t0smo2T1yaObdCtSLuYde/hbwSaPCQEJPaxRFxCYR1Ib7UfT
y741Ucc3ItXgbv3q02FeRKaURws9Qzfh9BFOOwHLTirunUKLwCiT+4hE3A5Qi82UVkujPni6hNpW
bXytCf+a0cSmKZ0ny2O+4yACZRr3zUlJOlEMm7sE5YTNmBsZ9zM6lubqtO0vxtbmak6zLUTTtg3/
FJOPgNteqJcMcj68TPQbSXuxtVzzZayba9thZYJbwPhQog8dvdnBPgGutK3832CDUG/mg724rllo
fmt0+LfSu2RoB+iY/8mG5CjM6JjREjUSrIUBhpUmgRLRoS1xy9K7ZmQfo8jYVAYFKY3FHM83URda
DgQtKVAPrnIQFC0Yp5psktREZWnV+MqMrdbFLpqcmxT0vRSqhky7AincqQuwI7aCDM95rs7ZGHzD
EcbE2nTDRX3CQR4mr0YJgDQYcRfkEsRW7pibKeI1ekGG1rlLsoNXAb1D/Fufwnm4EXsiriJMNqFz
NPq8fxr62H0dF8sWONYabdDJ02nxggBDHS2HfeqAVunFLSZ2gJE9Uzz7P5Ngin5MDA0xgyxAX76j
bKI2uZdP19hcACmjqH5WEJ6MZsp/zz2pIiUqdzae0Wenw+bB9PpbYLjusTEG0pCj6sBsDqu9C3ho
KFK5Yd/MiKNbOpFggtcB8PJVHhR/R4tV1w6MN0Se4jGFZwk/t7/4zeiu5zFXmzkMsEiX4ZFGhr/q
Aq9983vFpqNotqEcGLUlBBQ4XRUgJ8wlA/+UBpRVDwfLweWhHKrGeh42aqQdTuvDej4GiNel90cW
dLGyqKZ5egM+9yqbmP66m33XpW0+DPK3bKnFwerhD/AodOG7lo+IllulH9IEkxs55+ci8UNEytM3
MWpUK6W9b1RPKan2tdVhb6MkahJihfUDKYAX4l3edB+e83NmQJ9OWaVhIqkVe6/HinhXJC/hGv4V
QkyQeCjsvxew9o18hjvC8II0GDp6A/2G5K81yucGZ9A2NBWjSLq1VTLjtmLjfQmi8RlhGZl3Ae1W
/xM2z99S9O+MdbYYTX5iF8YYWJJm00rauhTXwSK5z1VZbfRUG2fepk9m59me6BVQWlDlbBjh1BDF
b9lFDYTA5C/giU92vWpvpupUOR5mH/vCF+SnGJD1OVkar1sne7ankKbTcOyRNoiSbnXV9c+yNEOC
OLO/ImgI3kxb86mqHqJkwJgk/P5qvBVeX18jJb+1rR88oUgsaYFgoJlH5DGpXVuHUM9nnMRgVoyA
0pcQrAOZQbjaYvtEU9VeEmlRDbI82iTNzoeJCno/t8qCONVblJvO/15bfna/KXgXdkUh3ss5xC7r
JZxVNLIgThQEUTgZuqy8si8L4XP09LTH4oTKcnQqZuMuiift0G6ZR/cbgCfYR2DYzrjMg3MVpMHZ
awr/kBXtAZc/UxhxavQS4FCjr/OihLOYFZkpIbJNeqZl5MK+it5ACEdny1IG2tu2g3USALEJSdNd
LpxIZV/X7jfFbL1Kgz1BXILokrZiBLtEJ7PJ4KaEWPV1tY/A8yY5HgnTdacjdCOEX0a10wNv45jM
7pZKjkZ1Z0OTay6eNZwHZ3YO4SAoBhVDTnC4mA46DDnaLS9VUEu9amCG7qRDIztMTJcMeHYHBAlf
7hdFzEQNe0DFtrEkiz1QNOmT6oI7q0LJJm9ohPNDa/j1Bbz/qYgnmoVQO8FIzti/dQqDv8hMxuRR
5u8alHVnzlq9mOet00FCVz6QlQ5FQhQXPiIT51BI5Md2gA4YkDhejTYKjQ1aN+PsLO/m/X29X4OX
zJgF5NN2WD6p+0UC6W2usVd4yIkZBDUcelCl48i0+JlCrBnY8QH/03ocAJ44cfujyrFDTB2Zb0l0
rsiVotgYAEkbxrEufgl8EHAzKPkQ2dPZTs2TiU3hFBL3kM27zLae7EgER7/75UJe3NEV+OWi/92L
erja2gL3Rgm5HubxKWxpyLFliPEhOdhH5uHRjVjvwi59CmVnnLpusaOhesQb5q4HqHpuoQBc9xya
KVGWZhkzpmOSOdSgF3Pwtp0u1LqA3jOOWq4n2zoNEaV+mE/1LqmaYSs4HJ/CYOz4IkTGkjiGFtNr
2gMC8zqKJFbJztlNo7V1M60PZpHBaWxjd+MPpDm5ZUtTJmpMNhCLe0IMTLxtCN6g5nARwL+el2/f
38AI2i0C7vc8YaNYWjZpV6VZHmNGNV7chYx962uiI7q9oh9PX9eWm7a6JaY1H73KqE/OcgFBqj41
dgKyzK7YQc2RJtiR1EKqgcTMzkhm30FAAplXSb4NLCvbYhLqJThlqAQ9QSLDzFx/avUSvJGFKOB8
i7eeSsqWnM4Ds7OedIszym/DhzJsXgMkEecg9tgzhNQ8PbNTUV1gyLivkA2JxkK8fMqDaxx1RIBF
6C5bq2bMDc6PWA6MigbtvDJMxUuEZqxWI63AaiKyw9+FfjzW2JyS92pyXyma9cHoM+clGAUyLKjL
pkvLu0IpzmmPJlTS+c5tLmBI28m3OZ7Ha1i6LOYjvMvQwchBDUe2JChDeqqwmtfYadMNigaOFIK7
D6lBhuoUvt8NxsKtsST6o9hDdAALyhf8wXhI2K9/aBH3hxl1DS2weNzREkwPBY4RUxbDe0amCNhD
94GO/rhBuFs/e9n8TBgXOaXKVS/9oj6PKUP2ZJLF5CjN33VkjdsmreXJSFv66Q1Nbl45PPY5Qhji
ceKvDEIz2gh8XeJw9neDK4PYZk8iIYsTaim8m1BLsj7DVcDoPWLD3BdIwGcr5TzqPXqZNj7QDHv7
3BT2LnvS9EOOZtaLDSO8owK1CPS3VFtOT4g+6c6I0XhcSsk5gAeUoIN7zsDQW7Y4+Sn8Wl39smw3
YolGamA2hXtq5xkQV0cmYVl+JppgQt+S9S4ae3PJsKDlnKTx0cmN4MlrEFODWrTWmmPGCaMH6UBc
dV550/NLWwT9vpHQQvkSboyhBmcTo981odrGawCuCQUsnTggj9mTBC53jtMWoTFZEZJDYp3E4X6y
SzBDqk4mEkzp3YdeGhxmczRWgsxIZ8QpiOpyF5VTvUHrhskULqf/Sd/MfgpsR12m2Hwu5w5JqOjT
kxeZzlXE9s4P+l886hbnKPGhnf0TOt8msKrqHFB78MVOOpoqV4MIhJNkePp1QaBFdKqS8a/Acb7G
K3dxmBRtaqebVo6mOG8qgI22SxQ4i2IfDQ+5dPpdrwb39HUhEu8kbQaXEoXvLki/T8zWjw5aJJhB
hU0R/CNiSLE2Ff72yj7o1LVObKNAkuaDzknmkqfCwu7NCMJg+I2STWObpMBMPJBrpUR+bydnWp4J
FL/gF4s/R0lUmYz+OC/bHuspGncWa7YD7tbuvb9fazck4gHYFyDUhqrh7CeNQ84d10As/ecaBNWn
xJ+HfagIaIpZL1LfwW21XGjzpzHk/qlJ6GOU5sI+9Y2AIfHGihPnkrMV4bAGAZBX+IW8oQGH7+id
CB4dP7fOTdeNF8dKQKwv18YWUJHkaFybA5N81GvMXS2qajUBNpsm4r1nLNZ0zxVwVWX1WCdshjlR
PP4sZwqyKsmwLlS+/3XR26N9NHLrIAtgUIkG0u+miIH6ngArK1lEAiPcE22111TR2kPEWez0RCTa
/THc5YFUX8es/Pm1ZM9z9hADRPRk2LnU4sAMlplZAv/3/y6aqCeArT4WU5FcNXInqYJ0Hzndk4bV
tKscsYDt++jyz4XOvejiEsFoW8wrffv7ZOpzKqfwMvrsPnNv+gyrGT1sAbekC2fOuRpNdRYW3Skj
MNKMQdVb8/QLf9EqdFqDd9S+0uaMDvkYiUuyPFSMVbcuRnHq+z46S8wwbSyzi+s8V4SNXjNOj6j3
kmMyMvESy3/I5FRe7zejQ+bSMEmS8bufg53HDVruJc15ZDwM+EIr3+ZjrS64dluaTmPyzr6u2phO
bd0wsRq7XCNcNl3dncISdjPkIefBUrrc9lnuv0Sg0FbmHQmXTx+znt9DQrF/0KsGhgx3OcFwhl0V
tGnTp590K0eAYLZ8M0cYH3VDsplfGxOYQmnus0haZ5c25hD1CbyUKNynilIjcV17Q8e9uVTIyIgm
YUy0yACRof9UBIyBHVqXs9X9Tmu9RR4Z/CoMvtK1UZmPY91+J9MNHRchC09WS9uZY/9NEu3OWq62
6TzxkQ6sad4iN+s999DYY/YotKBl5lXEuBTq7Ihn0J4/ZGf3KwQqaWt8iC57qA3D+zsT6dGkvfnL
WE7WrTdOr2pEjxzD6GeV5aOpS6I1ZWYeszZG1tm00wZpACwH6sNXoybtGllU99uhUtVkTGy7pGyv
ddz/ANQSMHGp0JKQyMyQhNj0yupQdeLT6D2FDHh2gnVgI102Que9RJX0ztNlLFLsrAIZuO+ZQ+e+
533cBr3lvZvoDJnaF+Jw/y1yDFrakRdf739rRuWpn8rkOZu09abS2/1OQFbkzXHm13p5fCsicJP2
AZaP5QEtFU+ovhy9/bqvATHNawLzcH9A31FsNDrLIdqJv51d+1yiQHiSKQeaPe7vPyWgpr0xnXq+
P4IPmgJHU2qs7jeDOnD3ZVzwMS9PJ2fT5WTA0Pn+W4Sw9HDojl/uTxfM1dUdogZ7cKPfmUjd75QO
rnMDN3/7z2tgK0xxE3z9Mu4TONbakF+vH7IirU7awIf70829QM2DmO5yf6QhSB79sEwwsPLffL2+
sJZPaSke7rdKPasLsni2cMs93NFUh3SwGOUun4UX1KDThsnY329Sh5C1IUNxvj+XF3i3OrDtrzcd
NEcuhvY9EbF+CojX/Hp82PaXqUenc785+pis72/J/SbDcRKa59b9el9tl2G8FD22weXZo4ZpWVW2
X49vFLh16vi9Atb+ZPG53O9jj5N7mRzMwPfXr1RqHfICKXVXdggggta5WHZOQjqCGzZp2W/ZIFJk
Hl0/mynv0jx27/dbjhlcKmGwCxcdd0j6R68dAyIWacMIIKxvfh3fpOOFj2YYO28QXo5x8jvTMni8
/9rxkyfVNO7XLT82nyRdz0cw1vYbk+hnJ5+nr9+1/FvDLLqvW0HfvkBlab/uqQgRtVlzvn5XD+Mr
Rgn1dSud8jerV+nXCzBAUHnmGH/9zq/adzlM4YOv0EUpp6x2SZzsw94ZHzEjAJePqhoDJzdduvEg
XvQe1PgfI9PtLc3CJ7T4p9yp0JrMIaBV23ggnI0pfdKbh8aL9SNTV82+Y7GWmQKVkqUIVY6b+rHD
8X/2Y+NougtHhdPQuqlJjZ3NUsCBIVHJeqcVQIpf1OUbBl7RBp7kgJL6ISiYlGs/koekxhQNKu1S
wnU3YsbywsxCZKA1kvHKI5stCudnt+zLrWBzzGlaHDEbjY/M492jUwTv3tS5D3mReYdZpZ/3W/eL
dPDTnUfwI7pcZzy75UhlEbJXchnVx1VpnozYO+G6MB/iNjAfnLSXV1U8qgGRh4PJla0vZFZtsCEI
ce4M/PPSRoZSVQFdTN9bhjSSgPK71V567oOF/HOwJvsSljke9dgv9j3D1xkHL6MIVt0k1LQCaeCs
GmDq+zjN3Ic5mfy9gy+UUHNuNrPnPLjikanRcAVhzO63jJ1VgUGJAgc7BQA2/8HOXP+hyax9iDbz
PER1eDAS/4ezvBRfdt7D/dr9wuMtUnRDiXstJ/pnJSSmHgcX6ObN/X1q/D46JRSOAKtdCNu8m7Fm
5tuajd4FkleXNcixWsWQMB/nGHG3dNemCHMc1FjYV6WLqaCccLSEtp/s5AQ2qe+kxrBsDuu+aYfH
DAb4rjVTdOzxc0u35yqWV3k/Fu7XMkFrzaMpTyYxv7Dj4RdzK/swWjJ4YB5+KQezO8wUtaEbI9PF
ZE6ogImvtZtPqZeVx0GXzEFTXGlgmHGNYGZHhEvhZkcP45iQAx3Me53bBD4WlUc1A+BgrBpxmaj0
rScjK8nECoIPo68hNs3oqpK5QQ56v1jMFxQW2c7EN0U10+2Zvy7ZP5VCkir++CEkiq5js5smGLPy
EL03jM6L0oRsy8Qgtyh5nrSRbG2rNBD3jt6VvS1b6UtBBbvXIdqPwIQ9Q9XHfgbg9djnkIrg2MQN
YRf4jHNd/+yV+5BMaQ4q/B36xEp1PrSXLtxHsXlKl6grNJ9QXutzMD9h2SCMJeXjpN/CRG58IB6J
iKA4F5zkI2IALVWczERMLCH/dxtmV3H652bsduPMpLkIl1jocfz3Xe3l779+eH+oFtYgesjlodCG
YYDrtY0E+Ose//W49z+4PwBrLmXVf/3630/7dd0tch7rn7v9+xlsjpDm/O9n++fh79cs5DnN+d//
xf2p77+7X3y9xv9+Pf9+ZvP+Pv3zF/d/8+sp7z/81z//9Tz/7334erT/vvPXI5rgRKbeQgxkgLyC
AnEEXxbvoTA8dXSzz/+6GMObNMtlTP1naOR1rE0M+rP6TSu6OzVWl2GtwuxW1daZaihi8yreoSMG
J4jCvh9U58qdqnNX7dnXYFZSiKyCUu30HFfnfrkgyKE8qyr+S2uTOPhq2WLmxl+5bMRaRQqWUdjf
okC55yAb3HOILdDqO8q0ibgHBFfMGn4MCatE1SoJG8O+sK8F715jixziDk/iMnNHP32GWoQINQ8v
Ig/i85xlyTmsKqYPYYoI1rTSbRka3kp4Vn65XxROVGNqqIlOQwVxTgcilidqoI2/bDfNIsHOUuAK
Aff6no0txAmU+FeI428TmpOd3TZA9Fo336YTk3lyy6epS7EB8qppBJzqilFxMTXoFMl4wZh4joLq
Gy5j5MVjNh4NEp5H3/rMPSMgaj61Hud0JPgVf3VGwOXskrDVskjJtEcm7+jXVqZHeyzRZ6kJK7JE
q5jr763rmMepuiIBcA4YGLeZrl+wWGYIF88eKlDChYr8PckeG1qla3cWv8Qs6VE2ZsqEB1duwmbu
GkrUU+nyasWUQY223ffCQ6tQdObetu1nNxDF0oF7q1Wh9h55F4MR1qSliWqbmQau9joALgxSMKLu
GL1kX9OuunS2/455rD3ZXfhbM16jOlhmOhnD7zrdVA3EBNdwiNp1rv2ynxfkGZV1f2EWL1K6JENB
lhrt6d+eJPbDtjs4XrDTMIjkjymAqe0kUObTBcPPxlSDiV+3RkyAPr/vXt25zHYhjfKFKHJtSEen
KfPLHPqBTEf3TbABOmkW8HpZJ3Mbt9tY6es5TZzk1vZIKQIrLI8S+ctQh0+Db2UvbYC8e8A+E7Ez
2vSIcnD1kY+KCTEK260Ze+ahbSdWvJag7jj/MzVuu4W6h96vn49Upc4tngPay2RPOJGxBzX5EscF
SUpw295wcWNkNdagd6wzuhwa2LH+cJcfDYr4AXApLimdiNTk3L8D1AzRxtb+3qQ/6gxQd7By9Fcr
Gs5F3sQ3G7tkMCTd3qZyEiK7IbAZ90XJX7gGG7mGyMg08Qh9BDyEA/VH0aQMuZDbH6QZ7/75hkfK
pz86p3SC0/FkYMSN3Ud62d1rULKxZqaE1Yu5j1MtJMbMO7oFlM28Q5/uT3ywFW3byO84NdsqXc+p
FCzthsVXDYFoPhbHGWLOEccGPvORbz5I/A7/IkNDJgZOqkq+aWJctUV4yGLGIsY02Xsxyj+qwIJD
CPvS3ce/N2VluMkseTZ89+InhJq3eKPTMJanNm9fqg6ni887hqjeRIUJqmCRfK9x3q8Do2Py02Tf
i4a4+zRkti10hw0fYKp23WfpE/we+dktqQNv1eq4Bd9GRxGdoTdl9p78+b6jk5dGJFO4Y74TqNWH
oPGxAnvo6V19tBJPPhJSR2tEkRPmv5nEZaJodzoadP6FeRBuQI2jfGgIIq7K4oofHh1nbr02TTmf
l+AqkCvA2HIn2Tk9yX507f/0Tfoj1cDrvV2el2KdwgxZW9DoTJz3e208RUN4a1q0vIsXrseovqLg
+NQFz9SAHDqSsUMcFb0DjzdrtiZk+xYbxcSnr55diHqFJWuWr4gHkQHb8WcYRxRp/vSrlkuSQW09
gwqoaYW5VxlXvKc+KREWzrB97hPxg9/8oZVz81AEbbZviopTqbZdFMU8k6Y/zuG9iMtSH1SMf6ZD
7oFoGiAwWNFjktbfMwedfOD5nFSq5qCVC/Yw8MCV0E7c9sJf4kxfMh8zvWvbdA5D97kg6w/OlU0X
ckSMmLaYNxBKTgo0SUzY8AWQmd3h4Oe04qxF0lhY++qVbgtn1bgBrKpq/rQrslSwGmsyG6ZSk1Ez
7voW5x2m7OAaVjTW6kmTEib7k4mhgAxEv0R2hnFkDIxhN3a+u8zbLxlASfQJAYRCy9bbxmpuDf2G
A2OBLdTJNaPNYB/q0T47HnOiYfpRiPxgVyXSchXY55bDms5ynNDRNTaxF72F+f+QdyZbcipbtv2X
7HMHGAYG3fDao66l6DBUUtc1X58T3ftexuHJPUZG93VOQ9LB3cHMMNt7rbnAqIztdBUE7jZLCu2y
AY174cUaR+EkbHahlV3b8q6z1cCLVl4OcJEdE4ECreFuCMprAiAilT1M9oSjK+g2Tg76j7oV3T85
0Xey0E944jDYUYCbpHc5vA8/9RalMOGVZGiHr+1UVevQD9mmh5SmlUiadRexCiIP7O+riHBfF1bh
FOm3AH53gliXO1gLKVqEKdg6tXuIK388TDZvncokvK6NVYQaZE8Uj37tVYgzSJA1eaj9Y04A6D6m
ZHfheMo+1KZ5rch328Z93aKC0q+AukZ7m2VOliSs9xOlWZWDZCKgIvHzO38oikNqtbeQWejq6/q6
twmIsD3vi121A1hK/Zsbk3TiDX0IfH26iYO63heOfgVxZZP7qD7qQdYXfsApURbU2QZVsyDjNHHT
74gWiVjOIpNEuB94knl/tTV/gxzOjznVhDU9vfCh87MnJx7yndOZT0MGbdWPrXWpAAkXZZJuo/ot
a/r8kip/wFagWQVlVP32FZstU9cP6YBiUSeAZxXmqrgbOe4drKmu6bQTMjrMGSy6kyJVK5z4hqnL
wIITkP1qgpn2KYeBKtHw1iqFbKukChvJJmLzpnyYqGSClgO5lEHCA8jawt5EoX4QMUQNPTZesCy8
gcjzd0QVroBXHSvTi3YKGDrA8RavVoKOstLslRvazyi8k0v/T7jAFADEd1sme0tJrBE2GmcrbRER
3qOKmW0iEyb6CPtgFIstRR+ySZBzrsEPwT2V1rqJgnCbOM11ZM76WI3gVzCMR1MBsfK1Kdzo1jVu
V28YtY3qMxdXNwhy07fnXp//gD70iw5P/77p8m96jj0iNp9LTAIUVTWIVgh9yAsg2SxEMCiRF6zK
Hp+taefEHdHpGIDwPRVt9NzQY15ZSRGjjMfNiXn20bDqkLIpuJ6UpOpNyh0ouyTbJvOuI7I2WgYA
rsCLu4vZscQhWc+colc5COY9gh6q4x1m0Sg31VZO3Te/N+vtAKkPF7WbbkwcgxZZuN5Y3IclzA8l
y7vGNrPLMRuQ+lILrDs6/AMlwy6Fij5p076RBYtg+nOsRm1PButugsQAZtPxQXbjgYniiN4gwUq+
R4XLKzay1dujXfjFDh7MPS0zojmm5Os073lt8wUN0cMkBmTinYIcW7FCNK49J+y+dcS3oZzFWGbT
FRwxD0zwwh+Hq2YkmSs0nCfdIEbV0zqSaaf6gG3f2FvYimC4s5HA+vjLzcnL1IzqJh7N9rEjYAPw
/DbGu/q1hoNuQGcVY4f7ocfgmc9iy9GNSZir6uTKenIsEoaUHYsLjMvlmnpD5rf9bpC5tpYUzMPE
NtehFmeo4pDxzkJV2WEU0hrtWfQugndUJT11fK9nDbdqAWAvTFeuLLQtaD3qBukPr5vQ0ZHVkJTZ
z2aSv6JZt6SsQKN9zRshTINN3tDXjVPRX0w9zlpUXevemMOWHVTClGtu+mJA/gtbOBGZcxh6XVsz
1Zua1wWNT2HSQofBNuDJ2jhtFV/qY3Np6sNtXhe0CZN5T6CFe6u0jl40Ps5n6K0e9eV6rPHrpSWM
bGEZ7LCLfJVltyjAZgwzyY3gR6/IdMGr1eOTBLfE/meKN1pKpKFuQokcPeYKDMtyrenodcAP09k1
6rk3mM2+unGHaiDdFIOX7eKMql4GmF0YOlKrL73M1SZI0kdjDoHS2RRd5SJfmYBJh4AXCHGBkKEy
p782ZXdXzpL+oMLrK1t5aItpb4AU2QRG4Fz2dv84wKW6oN5oXxYkuK7BXz6GDd1cgapad7oHLfW3
ZUKUGIrsYUblQwW00yP79uuuIY7WCVq8a11Zr2zLz2ln4sJq3Y3IsvKZVRmQK3ATKdF16PZ052XV
NTxRc42Q6dqN2ABUxeynlxiAwwoBucp+lA1FJAz4+D378nYOKq/Mb7YfhRcNKS2c7jDdNGraoij7
2sT67CD45SGX3Be+D/g7Is/bgPth9rwC21ZeeX3w2sWWdk1cBF3F1CU+lwwPeFMvUyZY2TqbHrrp
qZtcqrdijMKN5cE/p7U305Umcf0nG7h7Ll1yT4CEdZvW7g+8sH8NJUeN0cvIEWmh2tkz7c2N0+JQ
xkawdYf0KkrRhluTOBQT7297PimVGAyq2vdQzvZkleoYiyfb/N4bak4EJv1WE82WGdxchLJhhDZo
z1Q3JwIZ3zChugDHXDTTtXvZNzhnoFAnDxngj6TQo2NIOAvmJae7JwQEPZDXPyJUYQzy5uGQ6D00
JJARUAOvA+tUyi+n1KDDOBJbSlgV0Bv+KPfbOwR2WMuqx04N+YGGpb3BAmS+2bwv6tSx7ihrPzhe
m97I2rstcWD6RNw/ZcgELuScweQBk0NlLCBrYlNwXqh3kWtlUxdBZzFdsVN6jXTYDqE5PMd1Zm8l
jj0zcrKDjRjisoi3JGmNVDsEAlwvTnYiS29R9DXHYEjvu4qahqG64piZcDwt50F0HVwTLyZcmHrK
RahMcwNxSx2xuKR7upF7zZMdUIqMw32m+qt1Ce3x0kSbZoE/8jHt5B5mLd/UbppKS3AHt5uu88e9
mJxtYwx7Uw3loTdh+4Bis4hTiL4M3jBwfOnoesiG47E4GpEJ94AdWRAe49CjBBFW14kiEgnKBw01
cuA6pBVdXoDaCdEBRxx+hxjBoPA8hEdsBkt6t6ra0rqfK/kDck6VYR9W0Hq43sTGh/kGsC8CJcBG
J9M4qvcsiMII9rrxLNPI2xJ3hxT7UnOmN003CnIA1HPc5d+HWWlWeUgzHXiUPZi2le00D7maXgmZ
30UWXxQ30Q1Zv79iSHEaJLa1FvoYxkfQT/pU3lLIxN/Vm0/onECozRVFUppoUobwiimZr2XAO4ON
nreBlQiEB24rhzp5zeRw1/kowT6AWvCiOZHXBK+Jdtdlxb9AsAeUKsN1UZa8C0lzAyWzjWMiEj1R
N4dyRD6NyoqKRy1Qf6B6uxTBtGVKNNcGbOWViCkaZRl7lAlioJgg/9Kx992p3IRVc62BpV9rVvir
bOJiA/oqx+iBASYrBHwlHzo1fLttrlnfUqfc59bQbEiGlhRfOneXeig9jQF2c+3ZX6KUPSN6nPU4
2RFOh8i8rDtEDdRLN3rJiquar7iD70jPaJ6acsaqWF7EzifkldIbD5mT7cY4vUkzp77CBj9dpLUJ
Pdaxb6dWAF1GLBXXHb4ctLGx/zZYQJmRpmYY2NaoPYwLdos3jY51PsnnnnlK3oXRafQwe6xpPbGv
dj1Qh0y8X2gz8j2T4j4NvWeIu+bGm6YnYus7RIww1U2idKkioKpXZQ6BOjdRy9vx2myTS7Tn9crX
jG+VqA7T5A4EbZAt4ZFwqDWxf8kbnVC+0SAxTF5B/WEK9ka6A3cYVtE9lpJwu0JkNK6dtvbuEaoz
M9uG5jn5S1mH5cUjvg9VSXqENqdf8hLeh57vbdSUE8Bmp+ux8u410/xWtgAOJoTe+BDghAa/OLp4
lzoUpVV0jKPJQIDcHtqq1bYCobSvWd0W8GmNVH667QcPzXxVzTwFzVw3iqA4o9bffHTb2ymqv7r5
VeUjN8omc0Kq3ycHpNjGmi0swAMEFLvOz5/ZAaHGH+s3XoDFXSOY9ZA6ri1ya7Y1Lay95sMnNy2q
jBXvVMmL965GtEuArwvSq4nyVWNfuRCgN21HIkEoczb1yn5J4uLajOzopuCp6/ZgXOpYTeBiNzuo
ETadmZ6OAOTFBgAqodLA3SqF8TGjt7NWrTw25I6ulEsyeW3NyAtPbAMb5UAXaAmrtXmH21rbBgP5
jVAJCSmQW2+GZEkBka8eOWmMugfZawjFHSYTWqJohOSME9vXc+aILSIES54kxcui6BILKTYeMiA4
Zajfu9xGEuAoQPXVrSc5++Skjw9dCglHQrTqFbayvCif45A2k2EV4zHVcTqgC964EXvtdATJFnUC
XYVCF07hFEn7i8+O8YU91r5zhu9AWNgS23IfdXM/ty2dS3pT06tKSR2I0/4JdbR1V5kQJ51ueqVZ
RdJMgqLiz78qijRYC68IjyTCjK+6gdwUKuZDYWjJY2Lo+z//0yCQu7m0tFd//lX9OiVkgfSlXfL+
nfqXXOFEd1nrjkSF9Xgo2U20QA2vJ80fXkzNumqk2VyltObZpUYvAw1p149f/cnRbgQp4zplvNdC
ofcJEtaRP39J6zHaNJ4Z7//8rZ2i56vLpr1u0DM/m2Nx0ZLTbfUapcK2c5+9sKf16WiPYFncZ17m
ia8f4NvkD6Nv97TIGNoTmVCxPT2nTeccPLyYHFBJx/GxW26qGp4sLgzQPlC8gP3ihpCIJJEg6N/d
XrGoRBG0sUbdhvH0PHqVeIkMRJN1VJJMaLLPYPMUr4gmhLeV8N4yO9alUO+ID0qLZltbQMydrOWf
FEy9xIEHOYq4+CHJN7Z4g71R7jPAl/ZHjQ7Ji65jC9CqC8Dk38IE8abV9sDkKWVHJKY+pLr2jTe8
exGU4Ja01r6pbYu1gWovm6VS7AreX1tLXbVdra8pV176dllthlzqr6bLkSfPFEtCBRzyzx6oi9l7
gGcnq4VoU6epi0eozEcir/SDnWJDNUc32GcO6LI6LrXXIbrJjfYFDaZ2V8M1fJhq3uee+0tnf0mf
mR0hw6LEzY2J1+LM8Tpab2zL8k2W9WrvO3GyJSrP3VGIRG9WI/ttOX1OA0crNt8h7ylrQMqnim7n
h3TSMzM4IDpArzSXgQuNhbFxb9zZuWp7d7pb0ncIPVoHMAmDEtBuF1CeFb13m2Fa+mJ6BO41LoVG
24Q21TQCf2Or2LiAQ61qIGB50QcXVSSGY2XP6F8jhmqbY0cbwnHX9QFy3I6ISsle4NXL2p0hen8v
R7hbQR/j0NCjYaMh4nitHeNLSJ09wumy70dpP9Vo8LYVyLdNrFXDGh8bYjALZaybpRcCaf8O29P4
1FqwxT17csh9CTAWZyokvGtwD0zTgiTqO/rr7VUZ2ui914invyWy827h3dJqYGE8kGD0Ar+BqA/O
8zCt7Om+dbpvhaI7k5XVJYJP/Qrlk06JjFNi1U1ylwKExLmA5AqJZ7cvsR9E0k+va+YzQxgektHt
zdDaWLzMf0yxYV1kHYo0M6HaqQ2InnRt7Lc2RZHnsEl/24WhfhaEvnZu5r4JB7K7cpj5mQ2XJi4A
rPSBA8qnm772qMXISje+I1nYOhVv26afFUeBdJ5EeDuG5rrH5/lSS625i3TJ4tvA6CXbCyhAGt5m
ZfTsk+j2XE1Dc1uhPhms8RcbEP+aRKrmKVlVU3upZVpJZmxDycIsLq10MK7gaZRZYdy6UNwwipV3
f/7TxaReYJD1EVrkr3aqZ5e9oJrTF1iQIpET0zP7lyAVrwdpymtM+NC6Gi/bSlsRchenDmRwF7aU
rUONHu6EyZbaIAWVyqR3nTfN9wxu8lB8wczzhqQI5r2VZIehPhpA1lc1r/u1T/C6DHJ1sMLd2FKr
C+ay9OCZd5XV0uaLrNfOp5Q6VOatXrUchZq+3baohvqWRrpVcwyKqTCwlw3v6AkmxMTJpy5I5gnv
9MfOlfiEi41v1aSSFpuCDc0qK/JDOfTXVEJRCI0EOY1IKQRLcYfVgT0X5ZCCYlbDGjHIMb1yA06A
JaNyj6Cd39pNDpB/KG/e1FtUa0Bkua74WURsBSwHukrsiVtMPy1oKmJtsU3ox3njaQSuRe0lG661
oSOcL7/vgKATQ2ENB9PY1nsdKcfO7oHuFilnCZfSJIlZ5kYi57b7577rk10CDoECOcITJ7mXmc12
js2J5TZMKuozqYsgKTXqdRyr3xZdhmtpcEeVRP2BpYvlfkJYRNuTgzx6YEfpyL4r61rQpV7hxEVi
ToJmxzGxSdnQ6Hr83S/9fV5N9V2JXzDweAEOET7kCGScyenCuc+dvP6pHOJGoOB4a7ceswMx2Re8
UDz6u+nc7MES7CGa2bij+z2sOlrWOi81Le3kDbKplz6iE3cD0sx5pnttTvlXDIHm/VRY3wYq786Y
FdCAGloHyGO2pt1wvpnA6rrFivdQeK3aTlzb3TEosIB0ISGfVfSLcgUs6gKhcZ9bB2QTK2n1DIr8
US9tiKyWcsGqmcmdMbQbrYYEDQ3LJ2Yq5zxuu7spJMjAg3167JMiPVA7zq7SITV2sdWlN5bHFE/G
lPmk/C0dR7ZpNs9GEq5rtlq3qlJOSLpbcCaqyVWwlbq05YRFp0GT4mWyukHDioRcleB4kLorZDMX
aeM11zLWDmks/JWi1nfhpm2xGbrxJyV6qNQdSVgo139Pc14T7DpvU2azojzCzwhNdWuTLnVRIrzj
9Be9so+Hv4wz8yKNIcFwyOVFFdPNL8Z1ZVAR5uxwzUQXO80D/1CLeu/OESYlWNM5GmYbOWCa3EmA
3OalM1ndhu7di5G7KeAGCl1RYQVrdi/hPmSnk04JaOVc+wk9tigwNNY6LVSEt7dlY+TsPYaWImY/
bjywNhTJyvy2krMiG4k2cASoNA4hDqskcp1NEBFCT138mFLjThjiHMM6YDm1Lm4l9Uxa2xY6qJpw
POBIcWNv9RE4NUDrW2xwdJJ4ewD93hAp0tAIaWGKqOI3R2Z8tFaKC1Dn0IBm6K5Jq0OcTTaKGgKP
TGghZPqEUGk3cFM2VRM/OG7Rk1GwNXUQijH0OfoORCuVKaBEM4a0Eg+3wdy3wG0u9lhKvoIr7Xjm
QJhlir0D7by2e5eR+p8Y0vexo4b5X/8MHXWUaxqGgYDUsHRpmIK/fxc6WgfzTfMyTvslyVuDonTa
yCuYLcmag5WzhdcyrtrO2cseby9n7C3r6Fyaw/NfOd3VB19HziGn70NQ+T6I9qQwhCUtQ9jOP79P
YYvYTY2MFwpoUiAl8wNGw72G/nHNmHrwXGHdFXoc89q5paHIsTQqWBFmOHIL495utRcw+dHRG7QX
PTzKMuc1kRm3DWzeC7RjFDg0a+9Vw/fEo0ZAD21dR/W98iJShvWEZRLTa+cR4eZq9VtFGbhsfjM4
vjU5lNfESp9V29+mA6cLo81uM4cZn0Zw4jz9wav6YRtp5KV67VfE/C3IOC07Zrp8SqxMv0z86tVs
zBHUZn0pTSrIRnlLSbtktFB4VlAOVlbqA3BF2HsdW4+awZk0pPK2rnzrq56+dH5tYH1g12Vm452b
RZQWK8vcGIKKkCjkg02/rk9QF7h9Cvktzb6UWktEPYdagatjg03lYcyzjWK3U0ajzu6FokWS3KXT
JDHtTZQhZmJ6DWxFEYIDlMa6ibOMku8AQzDGMkp7Rt8De13lffhielO+CXG/oTjJbfZf9caJWqZm
wS7GstO9Nbs5fC1485AQkvFY/4CIdZsoNcAXqvRtZ/Ybz0ogz5S8Xu3RvEdTf5B+zSEkRcVTWO7a
JJRajPZrhwBzm5j+ITBjizaOEW85UzxmsTxIvQEV7MVviuYRXFXYdbNZFzMOBTQLorZtl7+pKHU4
drJ1k1k3Vj7QEpL9VTUkBMKSTxGnVnwY5jcjRPkL2jr+6vzwlvpydDtIOQ1pu5ahC52z1T9HNxpF
z8icgLXXwfZJ+49vUY0P4MB2g1cXhza21KFkEU4wH+4qUjeBvrTbShF3nVZf8e8+dLp7qWm4rfWi
u1G6f9WijKKnaDQr1XsAaGDfsINKLyQ93ZVBxRUnJIRA6SPKpjmNPY+S2jgl4U38NPiGsS46y163
s/Pb1uRV5juKXQOkVLZkEfog73uJYWb75078Jyb6H/nH72Okf7xLlf7/M8TaIvWZtG9uxH9Csv8R
Yv0S/mqyb+k/Yq/n/+PfCdaG7v6LsWNY0mRXYeiG/V//SbBmNP3LkNKWlg0y11AuUdn/SbAW5r9A
EytktwRuEnLn/E+CtfMvEkmk60qhlGtJLvK/SbAmJPvdyq2ROKKko0t9/vN3bxA+c8ynJOcIyJJY
0EXSAJ+/uwl/eUv986XwP5eeX17vLo0Ck/2Elg1oR9V0EaJQAZ52G6LW+2hinvjui7ffkDUgbEXd
HfOR8I8otgEMsV/7d2L7v5/h/+Lrz4Hf775+3pENVFopAdPEmG2c2nZwIiid8ww8xfN36NTNnxec
dx9BdmBoe5PdHkddOyZOuoGt88EWgaHzl+dquoyb95dGiNkNXjx2R7BzutiD7USi0Bq6Mu9U2sNN
johNQkNNumv8qV9juozv9x/JUd1TUVOQc9Jo1+zQLtpIfTl/o/4+lKDH/PPSRsvLWhmqPZZKYbRv
er28F0GD2McmV/n8Z/z9YZju/OfvH0YRssGuSyS3ha7uI2P0CC5Aofa5qy/eHQPa1CEbB17mU08x
QN6Vrvh9/tLzJf5n8/V/5pk5rx7vv7gQaZFQ2m2xPgT+T63mfApb191ldloHR6TU/jqM6oqSmRtO
H2z55mH0l89cpt0POuav2qqbIwmmVPr99jjoxg+IT5cu4JReMw7EFDwihMg/d/+cxdMJnWZCaGZi
+VZOATLFctO7geDy7IPBOw/Sv/wgd7FYgRVtAl3L26OqcRYWcBmY+ahEGhjX6u1zD2qxXlEE9e3J
Z4QpTOScxAo4TdrQeC+d40E/99k/FuD1cboa8bfzH3lqUC8WsUD1rl3o0ACMbrIIsQH+RjvMMqLL
z11/sYI5LbrH1A3ao1kSf+02kN8MPIQfPPQT035++f1jZI9NJVhVmmNpiWv6NbedwJGTtOMHD31x
jvq/U8dZzEo78QDJ4K4/tuWIUS7IJG2COdXC2lRjtSuq5s6sim91Agdcac9oSw74WvZaFG/P378T
c9dZzN0ibh3O8Bhyya687lmX9zbBPprlQJjsf1dW0UOayj/4uac+bLFAkxWdZ14MNkHq5AUXoq/X
UscbDCaLIHvyplr6O3iczv+0E0PPWcyoHo8A53Q+LbQza5P3JNMgYww+OTQWcynRXBUjHW2OeuqW
l1ZjAK2hYve1xbb2wbM5NfoWc6dxO8zUMaNvKhSuy+ZnyZl6VRrW4+du0GLuiKQcC1Dk9ZFq/9jt
skwSXuJ1OBvPX//EkmYvZo9EAxNMaqyOafETqhKJZjWVyuexHD4YT6c+YDF7mqgWlKmG6tjSHdM8
QlQ1dhodLtQsO5z/DScGkb2YH3lBMc8M+Q3KnW6tPry0aJCfv/SJx2svZoMVFPHoWUZDJ9A6FtTE
U9tlNJnH85c/9c0XWxYgx6QHkPsH7t9ahbge/Fx9cN9PffP5I9/tVEKS2ybDzqqjlce3aZ6+UKHf
YR//4DV16psvJm5RjYOW+0V1pC+hwKbG5Q68Rbz53H1ZTNxCYCksB+6LCf+CvOR1G4n9+UufGI9q
MeBh+lGEkGxAVZG9Fn7/mmE8RcmaXmDH/NzXV4sxXw1x3GkFb4yCVjM5I8doBAdx/vufeK5qMdj7
to+qonCao9sFV/gg16XAREZC1ucuvxjwumtj0i3YqgFCT8kDIrS0jW4qG5vx5z5g/l3vxmWgKNoU
Ons0Nw7r694wtG1JmtQlKMvpg6F/YmyqxdBvIQBQ0qZN6yJ3JdtX5PHqc19+MeotEQ28GgWJavVV
Ej/Edb/2wo9m7KmRuRj0mQHLNAB5dLTKepeM40HIYk3I9pOvpR+slKcGz+JtNVB30CKCu4854BCy
weTXpgDQRxLG+ftz6ics3lZ6IKoxrRpWhVa7DaP8KnJSwK3ipcWM96mPsBc/oXOEU6VZXEGvM/Gc
GNsqMsg/TF0Ya2r6ff5DTowge/E7LFsljWnznA3TfCN2EIBCtT1/6ROPwFqsP3nv5Xbs+LysqD3G
ZKW19gOUrM9dfLHwAIChgTmvm9p0E6JuhTB3Qe1jc/7qJ+6KtVh6nFr5mV/wdPnqP8ssVBSErR+f
u/Y8ot4tCyNQ5ajFf3SMGvaAzmB/r4tgff7ap275/Ofvru1IX4VlAvFe4UVrlLEZySSepu6DRWH+
+X85FVqL5cauC8rBMuG2KPOBRPGrXmnQRYbHoBrAXBXXn/sVi7UHWIUxFIqtyNDm8DViAm+MVZF3
boT4wqluzn/KqWe8WIQ0UYR1UlnVEQru704fX/vk6/krn1gb5prn+6eAtGksBvowR2i0I14t+G+t
HT2EWXcboqU//yGnvv5i4vp1rjdDYzABsoDIteRx7OrP7XjkYuL2kysxELE841b8XZFdwqJDYMj5
7z1P0L+MoWXXII+GKR3wzBxD7S4N92XTr6PueUheyuEtJjXu/KecuDtyMYFTehZk/7EnHPwJ/V6H
JkYrxMvnLr6YwbzX29puWdjAaW0EMUnVRyfwU197MX9rd9Jit+LK9kznKoGLWvfnv7Nx6tLzn79b
Ggpa4m1O3NLRwZg8WMhaRgfbLxonNOz4wXF/QgVMVqmJJcPclv20kQp8bJp/sB09sTbJxazWO1P3
6f7WYBDlsBFV57dvmF/d/MVrLfV8/meemHpyManBgTfKxmx6nAibaSFQt4gmdV+7INBxff4jTv2O
xexOaygxhesCmAxx+BBO27E36uDTfu7yi3kd1yx5YCXKo17+avKj1T93/q/zlz5xc8zFvNbpQuuQ
beFO1sDNZbw3HW0nydJ1ks+V8E1z8VqWLTLULFfVsSmlumiRXV2UVbU5//1PDGFzMakpCPR5HXIS
0zGQHHxQfauuDLvd+aufeK7mYlZTDSYmxp1vPIkStvcrMt7i6ZPNAHP+0HezTxMdmfY5t15HtCET
8he14YN5dequLCZ2HKlGh7pYHukD7wIjv7Hi8YND+6lbspiycW3a/VDY5ZGOw0U+fbWw62Xp3fn7
fep7L6aqASpDkZ0J1Z1c586sdpkQH7xjTg30xRQlOwiNY8gtCfEmlQBBqlVOQKGu2g8+4NSNWUxS
vWXFKkyrPKIWXLkl4QlIDHEpferOiMU8Ja02AWDNYAGOuKp8gpZhP3/u0ov5GeLRyyLb5IuXmfmg
UiIacPAPH1z9xG0RiwlqxGOvhCNZGqVxM4JtGE39qSbV7/yXny/zl62DWMxQkETB5LcUOc2hg+za
Yiv6DnXYhDGMggUVeYWhK8aPLz/5IBaztpq8IG6hJx8b21g7sv5eCnK6zv+Y+WH+7ccsp61XjmU+
9mw/ffMlQ3CFb7/AA909mb33ZoT1mzmB2Ajgopz/wL/PN7FcPV2tAAWW9MWxFdqOs/0vhNKv5y/9
9+culkvnUKU2XpuB6k9jAMQIV6hzNrH57fzV/z6bxXLthAs1ZUnjl0dhjC91ltw5oX4pfBB0Rv1y
/iNO/YDFwzD0PB4a0ZbHQTN+xmawJx7mCur79vzlT936xTpajToh01rOhMbWZYf+g+9YH8wJY14u
/99xJJaaN1FGpWAHUh6DOo6/O3kD1K3rsZNAQrgo9dnSHXctp5Dqxos6Y52MEY3JcsBOINsPXp3G
vLD+7UssFlyyeXuXvk15zLpsV/XaN6gHD1rekwUc7apR7ZNcfytlfj2vNVMuv5y/r6dGxmIZRu8g
ZNol5dEX94H3lPsYLLBAIrM7f/2/LzjEFfJz3721lWxdI+pYiP2s+zZlEHddLwYsUm8nM/qhQER+
sBicGH9isSy7mG/iqmD8wbvbdbgB68FeDUb5wfM5dfn5973/HT7VKtdm/FkeAJ0UPZvz0Bvl6/m7
dOIpLJflIKsrtjfgzGfmkp3rd2SIEVhfXtrCfPjcR8w/7N0PcJzAKw1WMJpnersWrWnuZDoQdNz7
CUBjmX4wUU/dqMU64IOLz90sYKnpI5JoevAf4aHQ2g8KGyfWAbFYB0Jcha1Z8j4hjoEQgXQ7Ytw6
f4dOXXpeHt7dIU8HtovOsTy2MKhHvGOK9vn5S5+6KYvJXdptJqaB0QMjZa+ydJ1JaxVbnyo2CLGY
w6mw/Kwg5+uITA937BwSlITycyoWYSxmsGuwIBYZKwQdolVlA7NJiw9W3hPD3ljMWY7QCSXsiqMm
gdPyLcUE8SbQpXUvMsEsMOqShKDzT+Dv65CxbPxbYx36QpSk2QXD2mySX3ESffPs/Faz2i9tqT6Y
ZX8fQ8ay/R9hb8lsxcdIbGfK2oIF/dz6ZiwWII8gcDQdPGS3iO4IGjm4U7WNTe+DwW+cGKKzlvD9
6A9cm22n5xZHlpwN0vuDpVDeS++KQJ5NF4z3QjfXsddfl1C1CE5/hHp1KSf/hqDbdRI59+ef099v
oPjz9d5PQpk0YgIvf1R6t4ktUMiZ98GlT422+SPfXZo3bOsReVscwRBsXMIPAkOgvzdeVFytP/ft
F6uTaohnB1tSHB1iOy96c3xsSki55y9+6gkt1icfJlTfB5KUd6J8k8yuHjozsl+9sd+d/4C/zxHx
Z2vy7gZRCsXJNigi8kx4WWKs167jX3l6trNyeUCCvDn/OfP0/stWx1isV8QpheNocCYGgkW6tm40
IK7z0b9IjBaKGDyrKgKSGKRfqkp6HywAJ56+vljGQq+qorwbi+PYlxuF5JqtPGdPhcunuT3/u06M
XX2xnDVtVvgumPVj3/FjGpMnD//b+uDxn7r6YgEgpINM6VqxQext83egQ/hJKgz5n7z8Yv4bJlVq
FdEqizonfa4l5fBct7TPTQx9HtPvh5ZWDMnU6eWxE1NwmYlSWxMmXH/w3U8M3KXk2DCDXlQW57Ih
1fZaQapHgoOQmMaGYLQ0Ppx/vCfmn76Y3C7yd2CRVCxa1ZTPdWHG61LaROBYLm7I859hCPH3yYEG
+x93iiBSP8pCNz/idcUR2xbJC0lY0TqLSf7xvVBugD0yvAbaI1cewVkbLZDWd01TeLZKFzFbbROo
PWMriwDrPtJxEq0FcKsmGzjOpK7Y9AOUHIKZy7Xsul+pDOJdgrvhUFmeeRHaU/uihsLfpIQ2kC4a
NMNag6UKAcgLcKJm4LFcLbkEJjGt4WPgEPGxxwzpjFkaw/yg1ZD2NND+FwL3wRa/U7kakg7KIAk3
oAcAc5WNqx3qJG/2oyS8DdWlS3xgTbJjB6TGCf0fvkNSJXrMZqeqOWZHq8Ta6WZKRxuE62lqsxXp
4l+qrMVTItPqRgRJtCG5tVnRxCRmtwDD1IXtSCxEIeYQu+Q+wyR2KSwyrWutzDeD7bbb2A1eohpv
cCWkyQMVgA6i4jFLqeDr8F22OsiYlRTwyUmJItTL7fOfmDxN8mNIm8vzcWa+WArqdvcdr+X04Amv
gyFaICJTWHHMUv70Hae8rio3vCGUsn5IsVl/gW5S7AY/F9elpf83Z2fSJCfOdeFfRAQCJMSWJAey
BrsG29XeEB5eA0IMQsy//jvZ8S3K6iKJyEVHuGshlJKuxnOfo08VckHg6TdZZ5XnxR1eumAYwb1X
oLL+JEqALeo6AEgF0IZMCoCn2sJlWQO/QtAogxEXc+X4hQEvsW8DCfaf5SVgzNpIguoAgrOGTEdp
ALLG9WH6cSgQU2RIYJiQkRSOglZ/lG6wA9oFCeobr4prhRszEV1aB6k8VRDXrAmRoAWtQxiM/1yv
+cezKDFlxkJMIx90DXgyZrjd0mGbTyBh3GiXtdIvf383zXldYkm/FH7sKVuDSwJx4pJN8qYJiJj6
xxxkj9QKWhZbOe33aZakz5dsvhPyU4sNFfbHqyThxuwzUR8m2n7D4tISWUytrjxVFnSrQsGkmSUw
wLzeDWt9bByIAmU5Hg7oNBZJAngzqCXIH1PISr+leMc2ikfqWOOVZKnOIy7GK9AMLNu+r/J64xC6
ovIFX+PvftbjAugpABXnurD0i13k9pm7lhN7YKkhptvgrqwX/470vvNPKx33TqTwviXw0v0xZ34T
tZgUNn5q8OF6Qcy0jHwaB2/E5BrPQw3bYdDT4OHlQAeeTQIepyVMXcE9ybbeBVYuy0hgbHJkUFdw
iMb34GhlfesfuQyrF+cFJs/qH+vseqF92zRgJiEgv6QbkNQNcgNA2y39BHbgTtDbdlPETC0ZYGPF
cDsRxMBE8KeSVs4zbgHpxiyzEkZmdklV49kOyBQ4rvY/2uEN1tZd0ADX9fv68F6ZZszEEpIWrRzS
Joi7/IfWFZhqW0klK3FpJi0kAqQGlmBiR97m6Ny1YB0O8F25Xu2VwrkRNQFgEzBYHWgMG8+9U39n
yZE3W2/jK21iSjVhPMNHTToWL/pieP6TjX9uqrWpz/SS3nYhEmRxhz6MCqCivYbKyKd6Y6CvDBZT
pOlbuBiqLI9iWk9gVw5/JNHc6VG/9GLj7LPWNpcvv1uWZncRiqSUIrv94gTpwVJ3rPGqf1sDXbr7
XelpxXKPAloRgzpzaBIAQvT42Gr6fL34tea5/Kh3xRO+cGoXKL5vxoMY7rxGA+sBlviGCujj0yh0
k3+XPw4CRMO6onE2I1mjmLFt5R74K3hdDsbkEAwKNuMSFOrrP2clCHzn78+1ji9I1QfobSA8osoH
t8UeNfQknZXsr39ircWM1U/PwtVDiTiznafO+yJT+D2o56Vqb1u8fSOOx3GcXVr1NK7c3wqWkoAJ
Ajj25XrlV8aqmWOQekqQBR6iYCQifRG54wD/EW/rfLVWurF6Nb6F54cepReLP+47ECh2sH7Ykiuv
lW4c0S3cIGtnxFCdMgqLY/GtXryNNl8r2gjhzsu8DMBvOJzWlfpxAcwMgFYISx9ua3YjiItuVHqC
J1mcw8vgQGVeHcbK39oXr2yYCLv8rHdBvIDxmduZhf1e8b0GVzEYSJjDxRmY2tAtvgnVAiUCl9/A
CQHfi3sQdVRhbWxq19rOiHAuB9W5Dj7ukBzYmoHVADUVwUZAr5VuBHSgWC0IDhrg7QuehaU3eEjC
g2Pen9t6xojmfpn8yc9aL644Xj4dFwz7LLpe9MpEYSqXZQ0Ws11LO67HdI+jRDiVSHgG0LqV+W3j
ylQwz74NGVze2BhXaHVsSScn2JjmVhqemrEMPgrc3ICoU4n4sij7RZVbI+Yy6v97Q0lM8XJZgYDZ
ZHD2yPsGcyfwGs4SRGVQbc1Dax+49Mi7eGDu0AAzzOc4G/huDED7m8v+u875xp5irfzL39+VX5QA
k6kyW+Lu8pCdV3mKLyjOD1lGxcYmd639L39/940KNGDHFf4Us549sKrc68DeKHplYFIjYuesoXgP
XaYYVy7gz3g7BT79CLI+V83x+thfq70RtktiFV4LxG7MkIQXwh7vlcG56nrZa61vhCxAqoSnuP+K
waOBw6+q2kPm4U67GC0e3fQJ12j82dNOkdOuj6vM/wyZS5RP4nkA0ft68R+3DtB6f/etguEWa3mu
znXbnNMhx1Xz1oH14751/734fDdsZnFBBngomqT2ERBRwCntOw/klyBnGxP+x+3vOkb7l20egDyN
5/Tceeh878QkcPAg2V5vm7XSje0Psr96H4xICDTh1DOFzO/KTw6SrkMiHMvb3fQR89V1rNsxmTqN
C/Pcgut1MDz5oBvDxU7dtGy55ttr3nq43Q8KdMMiPPg7FDryS5feNDxd87WyBe43wTuxOsNdyQcB
lgODN+JOouw3OmFlFJnPlR6WRayK0AHgyvvsqDr2a/II6BO4aDAbu94HK0FgvkUisbBwhgViWTWV
thONSaryY7U08DK//oGPR5Lzn0uIRYMirKBZsQtYIkEnCuOD+gjvypfr5X/8AxzzGgIEoUQVVafO
s84+W6r94bfYb10v++O6u/+K5N+FcV/OjidKDFCkUew6MKGVBGZf31Rz99995LvSrUT7DH5SEB0A
Bsly4LrUsLGTXhs5xsSf9I1I50BAvzm5IHOf/foRuyBw/beOX2stY8w+4JQEowBC9AzfqwgpVvtR
w5MA1s63Nbwx/UBe10K5V7bnkWoJiIBXYHfSwERUQePwv+vf+HjguOZjKZw1BE3k5bF0lulrU83D
ncYx/MbSjY0bd5KghAGUOjcF+2VR/WQxZ2t1Wau5cQSblw4ESgK1Ss6Cn03O74cWONDbWuUyot4N
yjwDdHSkGJTjxP5XdMmugTvHjWVfBtO7su2hZ7XH0KuNKiEvA/YPpn8O5JnL0y2Vh1mW8QEhswyQ
UiSvcHZyivTVz9zbllvz+VV1fKycAJO9AzuqnjffZsmPtba+3VJz13x3zQHTnEmNgEUG7eNC6Rmm
cht3PytzgfnYWrtKpnjIQqOU5R2dnah2eqD1+LkHofZ67S8D779HCdd8igCZjllJA41TYJNCPS6O
Z6vTSKomCRenglG8TFPuRCkMf6aNX/VxDDjmJS4Dxkp1yImHCkXtO0g3HL2lIlwr2pg8O1gzNcUC
jRwFwDXE/z4G422pEk5gzJsVIJqu1S7YM+A4BKtiUf2Rm8vVWsWNWVM3qRTwKcGkXMHlpr6YNyZf
r/fwx4PIMaVlQV/JxSKQD9cukLu8AwS0pOeuVS/L3G9M+ivVN3VlADhOIGFB/FE7cBqvxk9VVWw9
Zl3a978j1DEfc6WndY2HcugadBJZzhz3Gr7VMNuAdOmLlU8vI2nOQ0NeRpogA8Tdghd9/JvgdPb3
jNSnjSu5xIyUj+rPCNeoSLTueNP+2TGfxSwh2m7Ql+R7aBEwpxY7iUBwYQIT3dTr5jsYD6wxcFrs
rUo1fwXR6a5pg5Cz8Wc9dBuH+I8bCBDxvxtIuM5UDgDjnpO5FSIsl7yLM8bV5+u/4F9p9Ecdb6xn
2ER41XJJksnZFA+Nt6/AewdKLIGFkwDvkyHN9FQ5ZY+LG/4IDiH8zxKYfyzBztXTHdDs+zIPwETV
UFQuj1aOpOlKR3KpfpNa39vu8g+HcN2RI9zRMiCycXE/ww+eBIfrv+CyYfjoBxiLpjfNFOZwyH8S
OXxFiY8fck/GfxwfvpCetR/Fxtq59p1LB71bnHPlEEhwsPAHPoCsCWx9KusoK/4A2/MuhMNlGuYW
2xhYax9z//6YRxLmDS5WU+R0ckAO4akKa5llwNrXdbGG9wAInxt74ZURZj73KyuFzVYLWZalsrs2
U5+GwNq4wrn0wUd9Y8zm/dKB2ovbP5AI7agq/Wgi9udOp8/Xu36t5sbkIXk7MCSkQmlZ9F8DSZ6c
YWuNW5nPzZdESJ3csUuwVAQMop28fS2F98XqeWQFWzmea58wdsCThpjS7S9LRmJn4ZgFsRjtqA+c
z53cugRZaSHzWRH3QwXc2LBkdFN+BOMQvr1byRBrRRsTB3wvuT91EHAyGM/ZRf04ULVx8FsZNr4R
0tMCLxsBz9PzPFBAjYMczndTlIl0I5TXqn75+7tQ7jhE58GCqnu4N3Bhw8WB6r8+JNeqbgSu1XVZ
w2FcdW5V+7nVMJhoxsd6KjbE8ms1N7ZevJldZ3GxTLu9/SXz7PuFFRsLzdpwNGK1DvDms0CxdpYJ
/z7IGpZm9JFP4rWuva+3NY4RrzDBHUVx2SQNOjm6sOMLvSY7TYu/MW5WfoL5bEhprUqoV3GdheXo
AJZz9x0ZVV3Iq9J+4oV9o0zW5JGThAJ722LJyXQVj0P/yLxmY9u+Mn5MMlnpqqUbUtWca+XCdF3t
Uod+cRPvNnWySSe7uCu5wYJFjNEmjaCxS8IiRYrC9f79+JgDSP7fceU1E+ugMsKM1vSvQ632Q5ft
h1wdJ6unYeHNGyvWWiMZ8Yt9KnHhJI00hb56mXn6qWjcI1yTN1Jp1oo3YjjrxzoD00SB/lL8hl/S
fQqDOU1td+OYvzZMjSD2e0fwdMQw9fP+Lu2n53EY4YgEy+Ky21/viZV5wmQe+bDVg00J+tmasr0u
nKjk/0/rXgUYBx+v6eZ7oWCBnGGshBkOhmiwFZ/uBXW+Wpn11IKgSmpySps86tLbCFGO+Xg4Jt3Y
FXTGyR9331XbPyFF9qS5A6Gz3nqzX9luma+Ile6pTlJMq9CWnSSz4AKWf/eTHgj45S2w4GNsu3l0
vWtWRpf5rMhyp1nsHr1vwTi7YfkzNOWvCgbo14tfiUF6GXTv1jYYZ0M0nGPjokka2UX61mHDuKju
Ab6TTyQdbosRevl17z6TwqWB0R7ndDFCeIyH7j4s5vLX6Je3XYbB+eHvL+TSypKh1s05aZNwTOl3
CuO/jQhcCQ/zaRHWkUIuGahXS1sPFMJQVnQRPCJhCXC9F1ZCnBohHkyOl2SN18Ac1AoLUGLazn3m
njiJpd1YKdbGrLFej2XWXczccIE65ke9zDEp/bsugzsxH2Hz5znFvcrIxu3eWoMZK3cmqb8kWJzO
tnQfvH46+8zd2DGtNJVJSQJpxrWk5GiqTOahmy1nRxb7oIVl4ehmG/PhStCZtKQE9u6sQz7D2Yfv
ik+XHUn1YU63zqBrxRuH9MoTyus8YJLARD74ffkbZx2Op8BlY2Oz0vyeEdSLP3QWzL/AHLhYppbl
Yy5ue6aGr+zfYYYreItWKsC9bU7e3DT442TD/cxgInY9Etaqfvn7+4mCzT3ok5i+4X+R7ZaKw66y
ydjG4Fkr3ViqW3uhcrZFex7IdMaDzmcHdn63VdwIYXfuLRc5u3jbqrHyW4HmOw0sx0bF10aMEb0y
qJahAJTirLJpP8HKVkzJ88Uc67bKG/GqETquw5CDOI/zF5KkR/B9vt5UtEk/ah3HqYDza894SIBT
pwskId/fVrRxIhYcL8aLh0ezAs8fj34Ht1f8ji0w0cdjhQRGhzoZs51JX2TNjoJToYWEY2/jWPZx
bxLz1hqezVT1NYomYOu5eoku/ojzJq744zWdBEZvZk3ugZQDFXw7OW9w6X6aAeUMU98/Qvn0lVpi
vClYYf70d7DiDSfILFgKxD0ccvpO7qssOVzv24+neWJO8ywYiYaac4yRZLZ3Ru+HCNLjYvuPsN55
u/6JlQ42J/kaRJDUzgN8grT3XE7HGma914te6WCTg5c4DbKdtdXHyCCNfJ3FnC5R2i8bm7a14i+N
9m6SRH5fr/MhG2IyfavkJ1hhwdX6821Vv3zzXdk1CJ+TT5I+XkCMhtUh/NjHw7Kp519r9Mvf3xUv
vBkZhkCgYMiM47PCbf5RtzDEu175tdKN+V3Wbjm5md3HY+v7kcOLYu+OW+TitcKNCUH2EITmYuhj
TYuDpcq7dCQ3nVCJZ0zvTHhTzut0iMHbgLczDHl9Bplfd+NwNOJ0cFXqUVUPsSq1DL3yF3KNzyVR
X29qdXOKV+Ok5Nwz6Mp879h1XuSPW1e2lxH93xthYoLteDDwJskxGievxqqasRlZX1+L9hXUCr7R
+Cv9ahKa6CRI19qkj0tKYcNeyxT28HyKbmscI1ZLJYCOt6c+zivreRHjIS/Yz9uKNkLVh1Zkorbo
42GBJ03jn/kiN7p0ZYZxjUCiTTX0kKb3cQe1+ERhK9njQlhu8dDWijdCSYtsnkYLSkSvVcjktdQJ
4pEfcBjemAfWyjfiiUiR4Ca76eOAwmo24XDUjdoq3V9v97VBaYRT1cmOcuQBxxY7YQtWBeSYF9gj
iK0bn5XqmwAkp5Ie/JhGzMG5M7SwY2kmjMncRdowko0H9nL9d6wMfBN/NMHAyK6Dvo/FAlxx6x5k
tUXqWyvaOOGI3guypUy6OCiaHVKgD3Z72wkBFwd/ryAwXm9mp/a6uPVZ9RUGQOzOmyBYvq1NLl3y
bn2Cw5+PNcTq4hlWEpHNPTzPT/W8sXCvNcvl7+9K97NB9ILmWP0E2UnuHoo0f7qt4kbEurbHR3dE
s4wdO7qBvgcs93C96LXhaERr7ZUXfw1Lx3ax7BR8b2Arv296uhGsa41iBOtSILHSHbMuZt85/L/r
G4s1otRH4kDQSDx/k8HaUV/EU598ud4gH9+lEFNoG/jCzxnyaOLCf1tKYMN090moBcmaS5RoFsJC
ZeNHrDS9qbh1vWmwM4m2STvaRMmUN7E9WOTUDLfOxabsFhbMsHuSvo5bQb94qn3osvE7JARbaQsf
XwATU3UrG6nAyZ67GHfkJwUv97DgNAoIyAdW8WLjkLWbx+KobPc27BFMaf+OMkePbgDJuI6n0omL
vnj03fbg11tuSSvYPWLKWLPMF/mQll2sON3B4B3MxVdWOzsbp1sSvDS2HcqpjagsQtuuNoLwX9LN
B1uh/8hbJxcuPZnoYq9PIp2yw6Rg8lq2J710+4y6cZ8vYcLVfQVj6uvjfG30GYHPOt5yITsdp3wI
Gzff2VBizLdJI2Eg/Hc3UbwtO0mHbkqAHGkLtodGb39bxY3YH+cZ6lbY2ILc5Xgn25JJpNqyi3y4
K0fXP7FyyDblroFVIVMfMiiIyIV7HkEs/FFpLjOcgwfl7F2RDLDfVsgP3ViZPu4M21QnBeCFJ7BR
UzF1/6RlAQvWBjmmtx3lbVOaxDTTSS5Q+uC3ddQlwNl13N7K/lyZME3KkT3XI2iZDbp64d/AoS9g
D9/t4H3+pDJ15FYLf3v7pjdLJIb8PaxKILAtPkgdV9bSHHp4xe9sIW5TSBDb2H0UFtxvWYuQgImB
HVLGxz3P+9sMDYmJPAK7Ze6Ez9tYwqHFquHj6xWHjLVVKNzxtwgwVS4EWJcGJr3Xh/HK4mvqcEdJ
6nwBqTnmrL2zGnE/D1uH2rWizR0Jdzkeu2sUPfNIwvbLgUnj9Vp/HAsX09m/9lFIfsMCBYBP7I5v
ZPF2CQg3S7alplqruDEx2ROHy4DNEQskiBI2RRoG39crvla0MTHNZX2x1VhUXNZp+ubYMoN6R9o/
byndNsV/dV9bAE0jiBURoDPJUzptsf4+rjhcmv5ucdFmaRqkEvz30ukir06nPYGmdKNZVpZU28w6
aS6YZHcBTqoGgWly8eDig1TnhU1yTIKzhC+t+gnj9YM365tO/bapbc/HkuaJPQlAfQgSi5NKjl9L
vZTWxs5tJX3ZNhXViKsk0QCqxL56E50VO6lzJ5vmpB0wVsryZVT8BAb7G0RpD7Tvwx55tC6fNiJk
rb+MCMnycmkHL/dPQ93DBqhO+pObWOXzbQPNiJAZwp8e/mPsRF0WTnkQivzPbSUbAWJ3uacAsxpO
epbBAapFEoGrXG3sCz7ei9qm7Bp4mNZPaTqcJq/DzSCeckkSeuw+YTIkTJ9z+anbos5+PEfZpvy6
5prAEBLtLitoiqgSB4D4nhwqXq+31Fr5xjonx1E7AN4Mp7ydX0vHPTSj/9xYQboxgtbKNyI+sGC5
0Wi0FU36AKj34rFvALeFOuR02w+4fPjdYdiFDZw3TgEG5tIPUW3pZ0fCuKJV8un6By41/e+OGWf1
vz9QJtlgycnvT11HH3PnEyC3dx5Ru2TceOZeayJjhWvLptJz5Q4nSzY7IrLokm4MKvPGFLJWfyOG
SaZmC5TC/hQApGfLGFjdsJf3jb9R/ZU5ghtR3LekHDw2Dycb+d1Si7i2xw21wVrRRhhTCfl5Vo8I
NK7uSEX2eLKPrvfqykHINrW2DZ6dnCxTw8ktq8+K6i+q0HtdXqI5rdWu9pwfEymzqLnwk5S8Lfnb
Npk+gQc5t+7r4ZQt04GT5pMiy8Z0ujKOTNntUBa4TADoCwOVPDhpKneZB8IwbTdeulamPd8IZZAy
BlztDcOJsfkwDc2un78PFCdUyzqPrNuDyoeBlW28bq70vSnH9Ss7r1VWDKdRL7sU+79OJRui07WG
unzy3ZShWxvimAJdX6X9PqtdCMrUslct26KCrn3AiGhrEHDdtuVw8vLR2s+iPM/FwvZwu/h9ffSu
fcCIaTjSDHAAKIfTklnRZL0N1S83czZCY63ljYC2eVfj6hiF95ZAfm0B+gTZX6/3x8dd2+T3JC2Z
lV+gaLv5jfTgcAHW8oKKVMGvQG8dE1cmPFOQ2/YKef2QWJ0E7jnC0qoeEjwqtzb90RJ7Y9VZaSNT
jKuA26XtVGEICXvXNypysnljvv74lGubYlxB7XQg+O8UuBmIxO1L7Q27wbp3uHNKvWq/DDfeBZi6
3NwLcGXfIcTcxTvUNrxTJU2/Nd3WU+daR1xG77s4q8pZI3sowyhNnUfNxlCrp953sT/aYumtfeHS
Pe++oKo6cHR96YbZjwQ2/AXVoR/YYaq2HoNXQo0ZsWz3rqjFiO4ocf03T+6JdPqun25L2baZEcm1
h/tMgkfV02QVwLYv4aB/MbJ1e71WeSOUWxIMVlEKLAnLYzUssEhvwwkQ2uvRvFa6sTxLZ6idwbL6
k8XYbnHdkNEpHMZyIxBWJgtTg2urdoblLmbRRtFppyz/BaDbw0yWp6xs4orwX9d/xtp3LoH4bhAF
qWAFSfEzgqD96XPrORiXBydQ96Bt7GjfbOyTVsaqKcH1JRyPaonPIPuZ8CffGULlP0z8f9d/xVrx
l7+/+xWSZAuzIbg6eW4dDvSTpG/5cK7ExlZspa9N6W2XZox2E0YSL5NQ5+3FAWOX6q0oW5lPTd2t
3bCs1RXvT8kFXcDlrHdl4Tn7622zVnkjhjNeMCjecUZIGasBUqxf/SX4pL0g3xiqa9U3ovhy+PfH
FtUH2eQ4LdZxxBbytrobIUx8x5l8xnD8cNQ/rZdFXZ9NYH1tSbfX2sYIYrd3O5g7uP2psXz7kPLG
eYBLnwIdm2zluv/7ZPLBEcqUYQXdwsEqA2pa6f7SC8mimk9ZE/TJjpJBJi9SEMFPTdGO2ZFxR4HG
XVvKPmS+nWaHBO4QU1SypujOhVX4GYBJwZSEXZF5N27ZTO0MlVgHh1FqrIXyVz+R50zjDAwvx583
daNnNPNQWDQpYct6Wpryn8Vz72kFkvZy21OFbYpnhtr1Mt8p9EkoiYuu5ic8sR5Gnt8WQKaAZllK
VXBgAE+C8Q5Zg+mvwhN7b7S3FqqVADLVM7Wd5tMC37TTNMDy1fOWBve86dZKsla6MTf2g6p1p9D4
I3MmUP8qGvaEbuVxrJV+iax3M2+PNxq4vqHuCc3e7G6M3dY6Xh81a0Vf/v6u6MHJl2zwkvbUO2nk
YfOBNODbbi5NbU6ADTIhHUbMYD3lope7gOJh4Hq1V7awpq2ZPTaS5rAJOVHi/JD9S0V1jFufQ1oM
B567eADcwjuuzF6uMTsO6FAQ7mV/EoFX3QXAAv0Pid98DCuib6MFQAHxdyckA2VDVU36xCq1T4ti
xqS1mcy/0sOmxpMPNm9FoPWJBIA7jdSKCzRcdL0f1go3xn1ephQQr1GfCrvfjxyPiEva8o1OXrkO
MDX8LHX7rExaTOpVdlyqBLsOVt23oJzuRJrc84XW8CrzHqVt35adY3tGOMAzxS6hs/v3wIK8+7yu
ux9KFLdxv23T5FiIMiuIXelTiv6Oc6Gy+3TGmlMnw7gRdSvj1TM2Cn0wImkJWcyQMHzJszQM0uZY
9FubtJX+do1FhuCKxO5sqk+8QibIWOlfydBsYbdWtsmmnMzN4ZotGwd+EaLcUfZVjMjakBGcMLL6
x/XxutI6ppQMuwSrWhQ+kQT+18xhv8E0+ep7sNK+rfzLT3s3naZdQ5pqQflkms607o9Iljk7/W0K
J9vUlLGpqGsKv69TStC1TW8B/ZEWPytkOG/E3MrE6hhLTck8p7VHV5/ysShDj4pfDkibnqOOhdA7
vwpqWBqwG3vDiLbOHZc2bzwNjAYeqi9z32BFBHLL652xMlhN0GOi4MXkAzN14mmeY+OcgWrVq639
3FrpRqBlrVvDjgAtVfUWoEdLVDbt6baKG2sOqy0BjwpUPMjlMWEVbCvZxqXnWgAYAWzXU87mbtEn
b/xeAEbcDWGW3/gUY+rN6ARhCawp9EnCo6Gs7uEa408bFV9pblNhJuysaJiPspXN6GMFoCl2587W
XmVl6jHFZSLoue06vT61zCqaUMp6gIFKo+99MYuY5FnyAFZxdpuawTa1Zg4ygnijO33Srjjy1Hlw
3S2k/EoHm6KygDZqzhX2Eoss653X1Y8Jnz+XMOrYmOLWOuLy93dTnGp9oO067CcKrzt2wxCllXPb
ZvQ/0jEiAQ6WKBqJrGeZu1E5lRskqLVaG9GawLZiGdwBLW4F2UNis/zgSottVHxlp2JKxC4qblj4
2hW2QdZjmqo3ACO/pT3uUQdOzk7NvumqeCt5x2+MBiOMl9ILWqJUdYKXle2EPe8LGpaUFVsjdGUY
mbIxas2VoLKpTo4jzpV23vx2PGRifr0+w63Emym0KjunVUmh9Gku956yQkig7shc7vDVkA9bV5//
TjwfXAuYGqtM6EArUqpTasE1Tf6esvY5bcDFbLpdPQcPKbmTnh3Z3peUvxak2sP2NkpkH/nNz7ks
7rnlRQJC4nmTYLD2w40Nc12QPscJdDrhJqApQsvthBWJYqHICfTactnVOiPdK+WJ3NKB8n9FXx81
g7Goi1KBBl0EzakCmdt7BcE2O/NJ0u4ep+2keRl94ohXnRZ57oa2085ShBWe7SUJKWWoVoj5Sbdd
mIDOWcVeJm10k8tr/7nMkjG4gEn6/Kzn6aL303IQ30G57/lRcqTK7GH/RZFCQcqO39daVd2hsJHU
ugcyxVZ/8FYGM0Hb60QNUmASwIsspRYu2kfkW+xmO8XbB3G7ND0lmU75Ya4r+1eeWfWEq9PeZScX
NAO4UrVlD0Au3mbKsJ5aN42WBre5QH7VXv0CfPHwZ5lg8BPmo1iQy2Hrfj6Pnlb1b4AN0w7FZJcD
Re/mTX6H1AbJ70rkP88v/TCm9Qus0ef+BLQ+r+77WclhxwaJY2GmkEf7uSmaJP2cLEIX+6JGks6u
SIOK7Uo3SOxDVWkkdchCecMddrnNcsTrWo4j5GVa+g5zJd/dBW6C5ImhTt0ppH07iC8gTw7/5Eig
teOKlgsQcn2DlyzQ1XugCZIGlH+N7E9/N4104SHrWFUdGIzR5F3icOpFMlEeDYny4GNUywKGcMuc
e9UudyYrj4SsRRPhYj0rQ85xF75LVcL8WAaL3Ry5W5PsmJFAsyhAwyVhhp3UvBcyEUlEe7bUO57x
vDn1EAolTTgAQpieNUTa/NDPXQIJQOPyKoJ6th12Ss3dPaUjdULV5Y0fpi3Jf9owDoZkQ/jLvajx
EhslTumQF6eXQGcnY173oRdUsoFW1YJ6Lu+pT775U+3b/3OtZsh3lqiCJZLaF95hrtqMh5jYYRtJ
p2VJdnVVI9GLFr529pTmzNlVJXcxQtk4JbthaJd5Ny1ZmoWdT5H30VYBBo92i4JF3C6C4XVe/MwP
8wlaH2S30KBFdirNvH3D+m45NfasnF1ZOpn4XPVQ8YfwNVfD0a/GETbrRdtXrxZTspMhRFW2PC3E
lvUnMgfZBK9ACHLr//l50AZRB0HcvM8FA36ATEg7hBNulpGwqNP+hfCqYDuu6smPypkxcYDPymKH
XZvO9BPNRlCNdgVS25c9DGXHvg5lW40yrlKX+wcLRi/8XJUWSPNJYDP4UlQ5/j1LZKPEemaFfbCL
qvkGQOULU2S/JG6Ao4XtqTtfDmX2pePg5JLRy34udtcUb13DS9nsRTfJugAAePDkU84SWf3BCwFh
e5iQOLwPkRDnsvPUubAMC6shpVm1K0RHGtivdvYYwOtB9OS+YbY3HIuRUXrPy66QgN0VEFgzdOTy
RUurHD6l8DdNj3lZlMkfJwWTUqE53DL9rZFvrqIFl0DTrsj0AOVaSfAcKCFeHM5JR4HjA9VzoIdy
cafsn6VoC3WP2ZaLnUcxVF/qtsBkjEeydH6zApbmz6xAWO7nDLk6D6UvguJY9q1THGg3FGOx6zpX
Qj09U+1hy08LuDbCc290o7z0Z3WUsyxLeNwTAP7LJvPH0PXbSt7j1jSFCxz3U3fvADrBIrXQgD0I
yxp/sIpXKq6LJeo5c34gYahhGHXPDiwvZ4R2haOLF2bJHC5u+2lJYX+Z66fCaoNlL0DS+yeHRQHd
sYqx7vPk1vT3yGyNVOd5yQo4/VSdOKXODLfjiHpi50IP/rXwBrvdMcKcsFIAtflBDqvjBGte7fMC
NMC8dI9IvApkTHsfGf1YFH72U/5QUF+JOOtJ9qNsGpKHuVcQhISw5BuokcUSzoOdf6JC/8Yni59k
drNfTmM31VNdcAYvtYWBNwDbI/v/mPu2JklxLOm/Mjbv9AqQEJjtzAMQt7zfKiszX7DMykpJICRA
3MSvX4/qnm+3x3Zsd98+s662yooIggShc44fP+58F2ywfb0YVTptBbLW0JdjV6/NvY4b0t14obap
GMMkHPKq0j0c3W2aiOt2ZfEeQmcmnzJyDTtzxE2+Jtt8RaFSNhxU552ReTMG47KHJoror40dQlys
BaGr2GrIyeS9Dfs4z2DNMuWycVVWQP5cEUhRYiQnN4l1VdELD+7GME2iveioH/xl3Ixzl5ONTxCK
xIxUtl9i25hD1urAFxFTLCtkkEYwE0WWv14QG4fXPm5WtEblvCXFgrSQQUcojMZdD5cbRAFFkunS
rQLOtxFdLI4iR3m1DdkkcxFvvs1rXsXRqRUN9sKsAmxU9g6xsEhAcE2vVRv0WBqbxwWhSb3RPBE2
GV67berVC/fSshxbG6v3XTi0tMymJbKl23TYFCbO9PCgxUb6q00kaL0FEGKLMOuIabKrmmzVWQWv
SutdH9iuzmPNhSqnrZnik8IwBCQzweS9DYiswoLRKPKHIFJpVcjOBPWhhzdumFuQoMl3mibzK8O+
3cFUtOvXwi4mpKVn2C7uZtlau1ObseGFZW3FDlukO3CLFroUKPzCsJSQdw3zdIy8LlbZBe0R7C1f
9zmsz6f2mvhlmot2msFPnQeoZcINdhlfHEuNuM5inrCrsEuzCfbYuMHoLMLC8n3mjgWyBBdlju9F
gvojb2edxYd13djRTUhZXkcduyqHw3pLDtXUJgpzw8Yc1qGi6w1EI2DYlZpuikuThkNfzHCoWu58
BT3tXIwZriir4Hp2H5jV1LfxhpCNpdbqyRcyXBZdzN2wjgcLu055MXDYH5XJaAyCbN35tcTupfyL
Bl8yKEgIaleB1dTCHh3OFVtp+kRXR3hbY8NFy0rHJdgQgp3aoR2WvE8pnjeuxqW6ZnMCfgQmvsDa
H/As6SKF5sX43nRrut218EdKSjylcsCoaDt6uOxOXXeJZDmIdkM0gDuAp1w/Y6YIZjesWVxzotlY
TVeaxr692xCDgy8yOlAkWMtqgz1Qg6Tc9xBizcORolO0BcEcXlAXugw8B4cJOpzN9jWZGJBxqKpI
4R7zdNsnndNqF27QtrnlLSwB943FigHqFXaiUAFcyOFoFix1qcCHZvlcsfkNHMealHVIFN9rNSf+
AePqMS03b5q5COcVo9IG1pWqUBkUhPYTH5TO5ba4YKd5M7HLVSqMk7CKZqxsbNZnuZeRDYtlmqK1
XPoMdxQZVZucaRR22E8Bo/cwC4jX694KJw6a1mY6dN24Yc0bX427EEG7hRi2IizvBLpEh6ZdNS2r
ZvTiJWjGCA4SduR44LaWfGfgv417xdlidxBpkUCteNMbyI8to73kAu7HtK3ZJTBXFx8y0BfEydem
pd8iL9ZyjrfbdcQFsREUN6eKjjeLAvsAwXRrP2FXEkGQxagOOkrzGll3OcLknu4rbBE3cQK54nwL
dUSOAYXQ0x79jWa6UDO8iJAskpGViFvN4+bCObuMkmhp8ywas7Acfb3VuzWa+7BAAiBh24zsqd3F
au30DaywNT+kI0O3s+6oVQflK+3fNPTW4Bu5jQG7hfKdn2FwnK0C+mvjEp36hZsB+litHfcppI3p
bRAlC3RK3eJ/9maOYaqltuSIssFhx11DjhBXZ4Ed8sjE6ipmguAESEj3LXwuJBYGSnRwtLs22TWY
Eq8KRJqx2o1dvKmcIzOM9ouTKTbYjfKfkeShhEreWJGd7LBL5A4sjrYgXI5kx3wNR6nWZfRVt0Pw
UfXIFHNfcxsUawav18uqgaB0uSCTv0LiSQ6wIMca36Zm3DUjl2vJqwYkgXRU7a4iPQnzLJR8zekg
YY7cTesaXZhq4k/S+cBep6uEzHOY6j67EUiwdHiQCCfBQ9Wh6oKeWz/fJZTLM600jL+rqdGgKDWt
uWU6oOOPaeOryNOGJknZYpcmR+D4FIZY4EojJ9Ch2nXVDCFmMNuwNUA2d0RUxiMjc7Ayo74I0M5E
ldYaja1wRqf5tE11rIsmQ16Up0iGHmoIXkcw0m6ad4a0+SWVzZIdUboMutC6W+ih8tFy7aZ5uLNL
Y4MDdncHKUh+Xmeznhd+EDwhslzTWopDam23YE8SPbtpBJndTcZoxvfhMnl/nw1DQ9+NkO5zxTPy
5ecAbt0LViGc6f0qlqL3cdqVroJMyKEbQLG66ieeNIcYp5/dMuLZDV27GJuimuIHYqvlfdzUag6z
4xRFmAR8UKbwygpLA8DL7JtuMmKvkxWVB9s2+K0RFfCw8Gm2Lad+G1JTcKW68JsZ1BZex9MKzRyL
0CJhrd2xrhAwQhEXiJvmPHOZYGK7tBoGjDlZJmH2tGmpK4ehzfSex8apGyts1ZQwjEq6XRLWYXUk
DRnbazeG57AF67T4sh2i2D/FoNT7E8gWPnyKBEQEP6V3vv+mdOP4LiJxshxQNUTJLdIYk30NiuEs
wZcPY5/Xft2SW7hLoP5ftNy6x5o03UcIvaLobe2TMb4MZM+zV+tHuyAtRG1aMF2TbJcJK+kFXwgi
q7aQxSpsQBZYZpsthLdYYERI74IsIO+oHFGhm75vsl3tDOkvYbc7kUMNJlSzX2uabGfn0ak/kilU
A6Sj4jpB/W7CoQgwt1hD4mVL6HXYY17luEWrdTfdikIdFSRru73fmmUC2ADTIsjEJVNTisQ3wakd
xTbkfJTy+7b1/Vp2cQam9zSCVVlEiQu7mxS7ZFRWMeXsYTUk6ArEjnGBOmZrpjs+1f0Of4HIzBwn
bbOvUhVmX6jL2LIzXLP+GJAUnJl+mUP9sKIeXVAgrJU8zTrkrAF84oNxH8OdMXuJsaGqJnfdOVFL
4VoT5VL7+GcHNcjh1Nsg2k4tNiLMmQcmUz7ntHUzFHFN18y5bXq//KyXEJZb8Vp3DyMs4N9NuMXA
NOQqt9wxKj9nWaftkSaCfGtqmkVFMJMKqgyhRxVsJ+wjwOf5Br4CvkqXdiUz3zn41afP3QATz5Pu
GFxOyRjL9MCbIELOVglDn1PIY0Z5h1q/LmtPJFcAIcDzdNhWzErfglE27CPdeqAEfu4n1MHjhjbV
1ESr2gFPCW2+6pb5/2GK8l/0q/55LhDn19SqshhXSmx75LztIe0fzoXjEYOURtTdGbslhzSL/ydh
v3+BJP+zZccQdqEl7dAdVxRZJZxnMc0MN6vf0fV/+5MOqfv7v+PnH7bzgxJy/Kcf//5kW/z37+fP
/L/3/PkTfz/8tDfv7U/3z2/602dw3D++t3wf3//0w86MavT308/BP/x0kx5/HV/8tOd3/m9f/MvP
X0d58t3Pv/31h53MeD6aUNb89Y+XTp9/+2vIojP++m//9Rv+ePn8K/ztr6cRT1D3F0ykvpvP/+aT
P9/diMPQ9DdYZfKQUUZDEp6VQJefv7+S/JayDCGMMSBm9MwhQlk3yr/9lbLfGGOcw003piHPzoxt
Z6dfL9HfsBlQOEDG4J9kCZDuf5zh3e/Y6e+3Bdfkj5//Yqb2ziozOpxNGP0Z2cVx2LmWYJwQzFIh
lJ57BP+lP9L51gw20Mm3gYWf02avWc2eEjK4QnMUX5XC35Y+Hguayusoqb/goVedSOD3gqBk1xfh
avW+ku3ViOIRMIC4EM0FJeO2t3N275IoKOEZs5sCu10P2w2vuvAg1qhUFpXpOkb3CXJxYCxpegpk
VgMzQgnLLFSy2CQPHtzBlqbIAIe231uzgRB5xjB8iDBOyCk69NEqj07yGxN3MHx3/upcO3VN80S3
9spB3y/nenWlq6dbTimQnupOZJm/1IG5XFi80yS+5x3GjPxC70kHjDhs9pFtPmAvcFl7c4irKseW
e+dDJYo1AFaYpd1j68XJ1elriFIsnOhDM6How/7c7WQ4HYe2ETn18m5aujvWolo74xFWv23ge892
u/OpqgsMtp9iR4rBwichDAOTi7r6wdx5BB2QmVHyemnqYzWKHdmiEphFniTmUPttF/UCSvgYYK5f
rID3He/SU9QG7zIEuDzpr9q9QO0Nsk4GwZHeqE3soyAeTmC/9Hl4iiP33UMCEtMGMWZ6aHJRRfba
WsVKUNs+VJg+YX89tpLcQFXokUCiq1hdclPRAG6BDDXFyF5jA3QsbK4iFx4gYPneC/cW0CgtZay+
slV+ESPfWuVvub1V4WYOMgLyFGzDbpL49eoQGeS6kmflQfUOtzfdVk9TopM8hMUnTfhXJdJXqeKX
3ugvqL+RUqX6Cfgsas832BAlhZ8diLHJ+KMNr2Xi4MzRkQWIQYj2RP0pFBX50HwD09jk4AJ3ADP3
Ys1ux6b9qDjy84GZO7etJPcj0flQrzeSgmY52vSmnkHmo4AnBfxS8lH0B4Ddfd4kqUVhkLq8Tvxw
RpAfMIczqbk6eaj2lakJXA6EssEi8XUJZfi8ryBmMvUgaJJF/TBLxoop0vdEmgVtieg+W+m9XfVS
ppt6c3N608ecgH4qz8FoOGWC2DzQppR9rsax2YUQ8YRuEe4j0hukVUv83bYH5mp/mOkucAPLR/QI
igAV0Q6UuQsU10fFxYaB7pHk3dgVcSwfkQG6MiHqM9D0PuPBhfAPFLkGArNqi8DKLxPIr6FXP6ej
gtNe0bGmnJIZrag1LeMWV9uJ6EGv5iQA0eG5Ot85uKjm49oXWpq7QTV+h/b9x8LCKceTo4COhbg8
qr9Klf7iWXTP9lCPMLkjElNNJLtdQtSIUE3KJ9DA8v7Zhpm+WKsazSe5Hls4n2DLAlg2z9ejRroh
DazCgTPcEnZZ12QH4PB5TiU9zDZI8VT4F/kUO3h/DiYgRwEkNTWk2SfCVAWXD2evm3XB27WPXC6k
fmtn/oTZD1luZHmuAu2LsSSbkGXQm3t1dLRieb2aJzfbg2XqU6OAFySB8UIan6RLjxvoQBLiqnc8
fU8EVoMJTJ93oLXloqP3S5K6ouuiE+HhfWPrz5nCz766r3tBMNuVPBC+cWRoaC+mSHV6/hzh4u/8
Rq5q6iAElwV5wqH/BE07zHY/JckMyMP3l6Ze3Y4n+JpO2TvpL6vJXSvmsz0Wzx1qlC0futDsV6DN
eT8oSHv6XefD54zOOjeieqr6+qNZABjN7gCaiMktbIBybtMhRxi9+LVgALHu6oE+I9TdB6EBZz8d
a1Rd8nJpujuyzNeIOEXccEAkISQvVvZajck12jBrHi7mVAF0zQHgy9yN2APYyg6ZqR9QBxR8mi5o
pbocdEJZ2nH6CfmMAilnt8va9ERSe8csziqw5m5e7bLr4crivUERZ6/QrHrZ6uQmwsLNB5CwjjFM
QfNgBjoKiPloR/u4ImPM59Gk6KPYt95tzzzJ9s1KbjyJnivQp3O/AF/lY5Yn8wAr9dGgDYRvSBO0
NzYLlBaBShU1haxwiIdEoN1E6yTvXJPkbVoMmNErJW2/Be0iys7ExbwwUq5gBhbiu2No4o3GFWmQ
wMknWBskl+gopWyng2HnyHW0YWR9INO1SPXV1kEIh8MO1yEvDEPUeEn7rRXTJyQKbvoNV49AYihn
Y4BKjUwAFn1TRDYK83g1XTkBAYnGGcqwrGgGexd003Wvsd7jCETiHqVnUZMqQGMmUKhq7Y2Ew2Bh
Z4ifIDeyZazHIR/Q9imtA4gUtYPLF3ivgAh/C6g7QdmNJywEBmCfg8RHBWrJ0stElmhVfVMufEh6
2aGJgmaEWG96vWYFhUZBgYyCL93r0KawCLqhkNx38IhoAfXlduaP/VJU4dwC/TLoAe2BYS4lQfmH
aRpU4mEwFCQgmGqKhy+SAmYOYCsVDvypXwKOpS9Rqk5+QQfB7aueZKe1fkT/fj11nbyIeYcdBZ92
2lZ7Um170BlB1YRZeLbpnPfDC+q3l3AZfyQR6rsJ56riCQ+t8fnqzSMfoLYhN2hkCzrfcrQUi2xe
8fjo7+fxrhwULrRZkj0ja7QLVJuWbobUH4Eg9Uwf0zlDiZ48QVIdnWuAHEByhpd+nEo4F93Irnqn
ifyqgNfklqYDUKB7OdsP3s3QIuIsy7UE7pckJ1TYKw7ATjMwl6rZxM4zc+sc3HWbrflYY3cd1ghb
LUrEIsrencAwG2ytDsmGw8oFC3lc4oOR/hn6NF/bIN9m678x/tKt1brTxj9DH+B67SEZUQfzGdmC
OU7TprlY9lbqKyy1q77FQZFh3iCZvWyCHHnSukMfQBdBFT0zXho6vMBJxx2yMQU22x7Hpnkmwfbc
uUQV3YzLTrRDh3e7Ac/0ybO+goTAvoIs+G0ywTCSQKsF/u0i1yj2DxXBWoTqSV3CKl3laT3WO7fB
YiTDNASmYwGGkyQ9skYdO5ScJydcMWWuO/UMIM2a6iPt5oOutuoSPU30pIXf0Rg3IaTkJpP7yFtX
gKold5FkO0U8yReEz2JFSI47JIk1OzYiuECP/zFrzVsaA09NUSVCNgZEAZrTRhZNnwmsm9EVglY/
abSUIbjwAGAaWjY6uSFVyMqAj0cE0VwRmRaIM/Ghh3YXhsZ30Vh3RRQEOxIhtzIRewRmKrJI5TKJ
vxrdfC3wQUeH8dCFOgYgNkYgqg80D5QvFnjSX3SVfuu+QMAXpYjouoNl1dEqP5RJX5es2doSIzTo
vmXfQMocinGj9w37dNTKg4qq+AgBgVy7B/SQCtB+cUECfMUSj+VaJU9NvJuH6ZYirq+6w5IKkRVi
OgXJ43Gk9rTN5nGj9m5lzVsXQmnEqKMXXVpCnu9DeBwO7qsFScayhldbMCZIs+breu19WWPUYV3x
TcBDkObNeQzx/JLwjyF5qbS+aDeNDblGeBvT4CcIAEvB+ibXgp9MpuFLMLzM9T38BD845U9Zm/2o
AvmJoudTxGjINXpxpXf6xxKNl1YtuLe1zEr0zUyeKTzU1WrudOOffbQeprTejxrdU0KQ4M7TBrAh
5nls+jlnLtZ5lgQ/ma1PEAe8rW5BV/sMCCCTvjVxjo7qGx7eAjSHoo/nurBPGBD5DAQ2XNzdpyrg
bwxyvehsR0G+rO5lXdCqatqXsa3eQtx72Ll1BUF/pwi4f14bfSfwFaW104WFuECeRvULc/Yzrcl6
Mu4haEQCgr+4DHqEMMqGHzNWySFh812kRgaUNHM5Ii5jzadexRfwxv04is9taPHrtZCDgWmXxp7Q
j/UXKDJ1DoXiIzyU+rxPCCtO3+la3Z2fK8wd5VUC2bJFyQzBoQtyh552frS8+pi3FR0HxrET9Fi8
2sMUwXwQsdBy/lllSpY6qL9+XWw4o5xcKgakBEhLO1WYiX+DdneO9vprhNIgKxqlIR2L7Strg6eJ
ndNz4p4VqeF2d74NCdKOCQz1POxUU4gW7asFQcJ4FIskgauR6NanxZtvHbbQcoC3Rz4ncNqZYlLv
iR/b3DzriIIXMQ3qAE+kXU2Os9nEBTqfKDrD+q2/WgDSQUMDKVfdg0Hu1iGXSLdXPzZIB2SuwC48
KET3I7QGqqIGXftQSXBluix7rJYic5fzeAXTalGOgb5DQkBLQsJiiIc5z2ok23GwPjewfDx3XS4n
Ht50BiM5Q8afhDaXqXwbFUZ48axdR8hicFE+9Uh/0P6aT/Fu63l8QMrUIpK3uUhdWgpIv+WMNvdj
OMldR9CUXQX94XowNs7Rv5jc+swU1rdHMWTTaiht010Nc5LmIDO+tKZ/4RKJcVo/C4yLKzYgZeyB
WIelTVHSTZUtkBTgSoeHSbx3EWIc0uUE7I/saYEsGFcWHDW1r+sFl03NLz2s+jBLJ3aR1ldJvz2D
XmV9w0r05t5AGHoCu8oVwDsOTRNPJSbcytmIT9W4F7Mi30sT0LjjQObowj70ERQhe4Ei3KgIYZIx
NHL90Owid69EAo8Yy+M9U92zr9YknxJkb2pGYhOA3pPXM/4HSu6WozagiNs11XzH0WY5BJAYXDOV
L30H1hIj96TmezCMXla2LAfFm7fF+hcGdkxiKl+c6/p5qQwc1QGI6+ERdh/vkArcFOD21iGqKHmO
0bH62Lh+EYG50ujAFOvIAnAj1mKD7zvaw4EtBDRycs3lY5sOX63ih5AGr37ARjCeyYYbmAnnjC2J
xaftmrfJoUU/xj+HLIxKeKbMuxY+ueAL8nsusF7ACCss5iGRpca4pdcSsGxRrciiZJU+bRzgX9Zl
zyIxFr2EGMQbPRRsPmwfSBoH5dDHipCAsAQQ9pJ14y5BqMldOpYbxxgq7do+D5YRa9w1IG1ByvVX
JDfCisJb+U1U0UUr2VcCPkE9A9wcpggeY2491KN/piZOkcEjoUTzwx00cG+aolmcbgEt2hlvFMOr
RYAsUMmxAn3H75lEG0UYJJu+AwMnIDs+IcRLfY/pnUfUQxeZ50+hhjX51hwxpqnzBsqEKqGlAuyO
fTMsJMdGwMV6GbvblRUt7Ob6DPmQIvdpll7MAf1DSOX/BIleqx+DdfZr/GfA808Y6f8COP2XB/r/
ETnl9CwK8K+R08vJvDuphv8OO/39s//ATpPfWAY5qSQhCaXsPMz2D+yU/RZnGYlhRBVxgKdAu/+B
ndLfWMjjmHO8ziMYIP0ndhr/luAgIVicMaNoI0T/F+yU/RJv/E9+KsCJLD4DsDElKecRwN0/Q6c9
yD1RENbDNzajgB1OqG1exsikBynA/Ahr/SNh9UeQAXzMUrRNKCKgx7QuMj40i7uF2gOR9zqN0Cav
s0cnK2jcBv6AgsOgKBkv0GW2xwiz/gtNNyTlFFv04h/H3mx7Uc/vTGdv+BpSzhl4MGBx/kIamq0n
6ByTSyF7QHPtiVJkLOd9l8YoSqphRYMq7E8gIxXTMEKtQKPjt4T+R9sKf/Bu/BYOYDdiCM9ivAX0
BPBfihRcqRLsolh4cWWS6T7AlrQF6DFr02Q457emGnQpHL1Hht4VS9i8n/90CVBW0wAiiGEU1vWY
tHBqA2aXZTspbtoZ78UkMxL0CR1HzE1g2P27waDKoeXAaYhrr2Yk6vkyIN1ctmDDgcASrfsHVdsn
k33K0KgCsfhyc31fku57mCWgCGbvZvuRCYMyH1XKlEKGUSb2YsZROrD2jzzVZ67Xfbq9Clcf1lnu
M1khy1QfigP1gFvhFciwz1Qi2Qhcu0/t9oqi+0N5BbWu/nHK9BX6aAi2gyIANNsyWVGSz4F941sE
5Z9BX88W3ealop+DBeE9giF7jqFtkDZTev87gNbTLT8bzlVp8xWl1cWEnlhBxqGE0+mM3Mp+Bm1v
S8WaD7BD0MWsxtxJ+yj4fL12gABBl+mREKrblgaXgPLPAb7+qJBwhGp5x5d9KKQyYLeGR92JIx/4
A58B4k0NPxp3H1qk9BHt6IGMaKQvMBLu+VIV4aLmE2jJ2I7DvQSr4thuW1gYBsIM1/WXluS5q3eo
2e8gdQV+HJL+mc7PGDL6EFFNwbny36PQtBDLwerrz7Ue4Au6R8V8mJFFTugMHnyy3nX9GxnxD6hd
39YoxZiPvEYPNGek/REMLUr7lxotnF+vu5ntUidOix8ejReXFYZedpHBp+UYfYr5wT9PwRRBlz74
8Qt+YuvwgKYmFtR4jZYEkPszQNfJzykMLht0khnkCQXVeSqTp8kAC02QaLpBv6GHOObGYfiaLXWw
Bzp4swQIPY6I0o9sKOpx+WSJ3vYmoM+KVrCb8XFSQCbSTuuIMgkEO2HSG+7iY6NRImKaO8mTofkk
WHa0RwRskSr0IgPw2d1NW9AWs7BXSeCfo/WhG+YM8r311xlxbzxWJAvYY5DcZlkjS+yY+Tb4l5bY
uyZDk7KNXnVkpn2i4erEtTwuEf1YfcVQ4WDedRYHO+DOhADx4vCq0lF97J7DFZnxxuI5Jyu/XYLo
Xp1RvzN6kGVIUzYuXNl3syuiLoNjVIQ7KWKU3hkVDoAzTgLsFeRPnpxALtL4PYtRcJgSMr5euqV7
qyG2ckjM4o+kjy/XEF136gYJYNGVIEu+gKV8iBRApS2Lj4IpsEr9vguRi0rYgqErAnIF0kHRdLRE
8/zNVbjxtmMgxH+La/PocIHqHnkiae8U9TcbEztj5l2aIN0BB/NqsrIu6qj9iLf2AXrreddW37No
/qRUy1LROMgRRU7apSRHJwk9F5yc6YELOcBrElT0RKsPOC1dtjK4kAP6PsnyGsi4zNYtD/34Taj5
fjTNJ9LzpxCQbmVRWJF7eza8YBAm3TewCW+Getd1qCDiJsq9a6e9H5YTbaNHNGddaSOmiwmaE6Dm
6hJFhN/rLZ9Uba4MeEc5BwWuaAeOfDVS9oLsqwZ5I2r5YwBgPRrYcVwDUcbCPA4eG2rQ7tI6OnGn
9syHMCpqXsHM3MXzdBvOOB4dCPR1zRfrEtxlhCT8lvOBRqgtrVvnAmZGH2AjXdHYnGKO56RqgRE6
UF3LrF2ug7W9Td2SbwlaMoEw9siT8bbf5gfV6wSs1/AQrXQtoGfxMrU408o2eONWH2RXY0McSqHw
r9m42DLtTQ2MNwNr1NPHZGPj/uxtuWuS9m7t66sN/P58Zef1D9nsPKhBmBGtMIDCqmtFx/CqbsuJ
G5SAesD2gwvZz0t7eMWOcC6xzX3W4OKBHyB2LUfPQtX6arAe1ASU5ksIiBXa8mPZXoG49wHWAPSA
RZhHENoBt97dBniojOxfzvBAg01vEcvzxpJTTO8hPlV0pHKHytVvKB1QLev01I+oWX/BhIzYG1B1
KvLTM0BAGgu0qAL1VaX0kFXsxGV3FfKpNN32HeSI066LRX27BQsIe7j+zTCfBHQ0aY/J7sE8aGxG
hwYd3Fw+gBLhSkz6o0uKCBSRDWxL4GoarA4NxLikIBqTVqCvuvIDbhvJbYpbYKr1maLalSzacuJA
vFDLNWQ+7mQXFU2Ifu+YIEDOuAOFrgFKUEBklcPuS3tUXFHbhgWobDLYuQyI9lKPIPtpxsqqewXp
6BmRAU7R0fDSpOIDbtRvzVNKZg32GLnHlRJl1ACzC1t1hEvpFYjzCVqFiFQxPkYb5AcNheA7lKBx
e0dSDi1/teAAFanyLK+a7NmqFDVligKzA1p4Qbvq+wimajmvoLH/B3nnlSQ31m7XqdwJoAVvXhMu
kaYyy5N8QZBsEt57PGkamp5GogU2u3+yflZX9FUoQld6YZAsg0zkOQef2Xt9gLWlHQhSTCu95jbD
I3z8xs5MPDpaycvPOMx1WeqcTKlmR205rfKWQnNuaA7NVyUQk4e60pHNJEit833fGCdFp0m2oO3d
zmL0QTL7LULyyeCQMeLjXA9aI01OtBifRYnVlWla6VrCdBJMyoc6WnMepfpXTf3OP/0/kF78V8od
FEnf3Iiv5w73dfuxz5fvqUP3o+7i+89+zx0k/TfVUJAA6Jr1XULxPXeQpN8sCdMAsgqV2Jos4M/c
ga+oqBv5IVEyFTjhOM++6y703xTZ0JFiEO1bqqyYyj/JHbb39G/sVMNQv1neflBbECKnWHqUJrDo
VVTKQyFRAWK/1qrlrJHlRIrdCIMnpcqjyD9/uFO/UHv8yu65XfSln06kGk1wXQW0Hv1YkZxC6q/D
Ij02XBXOtzOn2aepTa5/f7lfkkS3621SpB/e5KBR50HtKAQI2o5ToftVojvzqvjMmTrK8N1DChPo
qh1NC/2/v+Zrb5H888dLFvGgMfnIQj23jMdopRWMfnPQOZjC1Qf+cBStiZPKfONyr36OL/y5nRZh
+jNbK9Cy0E/wZMrMEYGajmABUXh3nRbNMWsqX74oRE9//x5fva8v800FXBKiGSuY5PQTbSQIUO2h
wZHBezYZ0ioj3qiq54QH0d9f8bW7+sK2mzcKHrZhsII6lz+GY+R2qnZEG+5neHuqQjwS4x6Zw/7W
Xf2VOo6s/t9mMSQSVQD2HzNlBoIGmu3lk7lQk0sxDQuasdNJYlK8exbmwuhQkkXN0TtmU38YlPQa
jfJOaVUnCtU3Ns4rH7PycnxDno9SO6mLGXS45ZhKY9YYocKnTja8uFyPEgoSvQQ4WmfXplLfug3b
PvlXfYFHCfPrt9tg/LyY5XFd4rVncTXLRUIwgzbyUYytY45fQhgEv/3aNbSwN4mp2uHjYHfplK+0
9C3P/Kvv+4XttyTf6hVlNYMslfxCxlW84PTLCM0EwaHC70DU9eXctCmAehkv6+/X2zegwK/e+YuT
qopkjmCCgUPS4Gm0EPzWHS02Oh7heFz6yyzw3+ziOtKwFFmPRajgdCHm4UBrFosDRnpj6b+2FF+c
YWNTSuStshZsKv7tDFuHm4XzJJ2YEsOel5s3P+5tN/3qTb84u/JS0gW5pY2VFsalrcOjQjMwHLJr
mKLxq2J3O8OQEVzXKn3rKNl+96+u+eL8okQkJWY7Gkx6MPyFOnJTmseqtj4W6nCMG0x2nCnKgguY
O2ul+bHlTgvYc9/4oF+7/oujTEzE3txKa0GqN486DSItzL1a+11mmWvmQ4GSoGKZoRi/CtpyNOL1
CFX5jWX262NNeTnItc0ES5TmRQukynJKUXFM87rtLaOWdzmf7xQzaUh7g638y4EF7OaXcHyjVjUD
JYoeNKF6DJf4nYJXgHOkl2yVxliqH8s+ekLxfqzmo64IztrTDXrjPv863lBe0vL1VaCehJohwDPh
j+K15+PW2mifkN1qpKJ1d0UPf2xMAvE3984r99d8cX6Z1ixUiJj6IKOTV0+Wo4izL4wkPZoOtI3Z
E6uMr/3NDfTKYjJfnFZihHI/F6OFoVR3E+GMWvZYWXQniiJ3nD+FJp2/RD62ytadoePd4zvE0fr3
t3i7yC92kvniyCqA7eZyJ8/BykJqMMPIg0hBbk1QNdaf/v4ar66hF6dRskyi1Uzz/C2CWxeLBjn9
8VDeaVFyzTWqlRwRp2Kk8v6gKYjbi9b9+0u/cg4S9v4UWC2kv1lX6+lhNK0jUxJp7I3HzhJYLsux
5t8De+jvL/Xqu3xxKKlKMXaK1gLwCGifHvKufUSfv5+T4ZpWkZsJ57HNr5rEmtXlI41aK3jjyq8c
wS+R/Zit5WKOhDDAoXotoZKUtQlVR3FipAtWWh/V9Thqt2V198YFX1uyLyIrtTUBG4lFGOCW49TR
qPzXwAa2j3RXVXfxuMCUvWNSwW5NKdoydfc/d+GXlH9aglauNnUYEF2lzTvLij6ZAGa3e7wdf/Hq
UgG4W8yzuVLwQ+rIVn7j2q8cCy9J/0OMKUrDrR5IYfNpS0NKExu6Ml6n0HCSyDiS6iNGU94Io15Z
uS/p/4IUy323VmGA++5bfgVQ0F/aC2Lpb4s2RpDzxk19Zfm8HATQIgkYF3XgaYogWCs/hzKxuRw+
lpLkE7LTMq0O1nQZ3szopG1L/OLUeTkMINcLCTYGbiExnfyq2Pqwgl21VCS7gufYVVQxzGIURNJo
U607lcX+jff6yhPFUH8+EGiML2bTI9av39X3yRchoo9rI/wNn9tziHc03f0nL/Ti5FEsIbHKhmmQ
AuUys/L7Ngm0UdpF0XIcRFZNYxwNkqAW7Eo4v3nZ1+7s9v8/JK/QLlpqUExvbZYAGv/ebEZkK62b
xETY5M/r1yLFjBliB9TXAzCON97ua9d9ERHNa9eWeD6kYAz7o7DNHJzuTGtxQDC6iKaPCY/ncDEu
W/FQQ3GaLcZbEwNfSSwRl//8nplPkpuIqWVUGeI1DsWDqT1sqtYh6h5NveSpQyDerzvwhm88Vl67
5MuZBJna4JMEEhIss2tdhhsmBD3HsV0+EfK+dU+/cQZ/sUteDiUAFcsU1DHKAiUu6VQcQ1DA8kMp
vuem7jSWqjkPrkmjY4xme16uHeJUK0GBQlVcxIY0B2IJrga6kI71t08cS1bgeC43RaO7t3EWvXWA
bMHCr17oi4hJUCZshrMI4G6LyTgGDUaktTwQQvlDHCbIYkO7az8kEmtgSwb6+loksk97Z9e/Gba9
lvW9HH8gTQWjyIRFxikvbhpoZ1KTvdGHDWLo9IoM3JFCIGek2SZ/Rx/5x9r/RyXN/8e0EHSxtwz+
hzNgc6r95CO7j5MMLGv5CzXEXz/9Lz2EJVOaxMWlqohSiUH/1EOglDA1aiOGgePsJy+Z8ptpWkgU
JCa2/psewhBlhlLCVVAVftr4JzVN5Rvg9l+rd7OSqarK75ORami6+JJZrcthXkVlsj4udXOx5C/q
Ih/auLxNW+lzKojPk7F+TjXlKJmRx2876tw7ItflGTE237zcy2nsI9YBaqWdpa3jlHbyaRTOQJ/v
wnX04JXaUzn5Wp48ZfgkbVPcFmUs23qY7lFhzC5z2SxY6RHqhuUeWdgtOJknEUmrleWOhcB7+WBW
2rE0UZ3RXtsVtFux0BPpmd0zOBvHqqovY0Z/CQjGpq23HpRUugdZ4ia6QB+VdkvV0Gfox/dwU54p
AV2GXjnNshGYEs4RQ3hA0XIJC4JIM9k3Q74fTGHfzsX7okg/MaCDplH+uewAXsQybaEiq74s03Yg
5d7S3zQW/LJabx+yOfTUErmrlhjNTkRUBTmJ6Z7tXW9I91WZwLias/cFwkUYNLdzEgdLGCu7HiXk
WOjXSJrvKS81uxayt41q1ZnGMd3pk/AIQWuCoVMP5mUrIHWahKFG7u+ETtinUudNhUGnZf2EFxe/
S307RFij0QD6Qix7qhrurZrf27Ud9mt1um+61pfT4UlYZZRYMI+m6i6XuIX1HN4XOEL0fAl3a506
8whAr5AHgEiV6IFM/6CKjS22SDmzDG+9GSb0QSv4tmNa3Mp4zHYQOTiamyeo+MVOMo39ohtcpVK8
SagPvdwHWs9XTNW4SRkZJsvdQOUQqwENymw3CaufxtKlwStmjQyAijO7notgWD/puSLv4LjkO8Xo
riad9zmSNyUfnzBSkqc0Wp8nJXQXUbjouXiENlTR+ZL2Azp8YRI/axtgxpxV7HSyBLKma++kQX/A
WX4jaA95X5+rtXNoV3a1eU2i5H0p0Q3quvJL1PAOLdNLLY3Wqll8WVHwOUyn/9gi+tCRdOzmiiyr
ym06T7mtTb0/9SpDptLl2UqVU1+ogP/BIw3RlZu7Q/Lh54Zg7TRF+DrEyOqq9T5StWrXLV0NcUxI
3Mb8WMoMGRfKEBkOc8O0UEAROjljVXqNJOylUXwe8+Ypk7RAM6onGBq34TqcF7m8kyqMDlNVPOUG
5If5VrbyyBGE9T4eCx/i1jWqFGdNkJDkSxrujPqeQjXMuRjgZqymB/gxzmi2kMXCjQkguGDJTpaM
JSlEXOSAoncUacQFwApqZaQ62e1oha65qLahxHsKBgfAbF9GM9tnpuQmXrzIJynhwzNC8zaRHKHe
PoyxdY0udBlUi0er7f3RaPzHvpxOcT8heRnCiwJb3GbnvxfS3uf10lpevtIT9EdZ2ItpziAmjCxd
+j6sxQ+IqF2mop2GKb+Vljm34d8oWKGQDjftqZnUz/WoHLoENbWlBXVffHuhUVUyehsXpmZ+ZSDD
wciNAODgqaijd+oknVQr/rSIiAUU6ViO6qcxWR5DIqtNpZWLALCU+q7L5nuxEfZaWuwXkyUmwDMT
JvPQaNFOlOcP1WR+HUvhgjX3IMryUVXOMN4e0koPMOZ/qKPYb5fiMNcy9bTNgRv7Rv/W+IBvI7n/
7cTHvoxxeKtTv+TQ0itLtGia10f60biGdMTwTf0ulWiXmiVW3jr6PM2AdQ3dW8PyFE7xQQsbJy0Y
TDi9RZn+drWXrwavh2YhANQkXAw/h7EFJZKmaVvxUUyXyp4L1p8m2kqExwlawb4ZBdyB+amrvLgL
L2ldfADWc6yX8FC1ym0RDtcJaXZfFn8Euf8ornm1CfuTEvTV79qu9Zep/v8Og7whmjRDCUFeb9ae
P+Yfl4//cURAn//P//4/umz7113ye/Tlx77tX7/oX1EO4YomE5FYmiH+rPo0dRX9HgUPDPNb1vun
6nOTdor46GGqfHPZ89n/6ZhXflN0cdNomrKlIeZV/0mU83PxYtN86gRYRHW6rFtoPl+kSguYRHRW
Yvuoh42vNeKxUHUHO5NTiYPDD3tZUftp9RYvQvq34Gq7sGXBtzNRrirmSxS8jti76Xulf0SGNMWT
3SLaMZcWaX7sJVbmCkya3IlS4X4zeAt4HEskImRZI/J3Tpaqm2AQKZoNLspHkOl0andQZ92T4+JD
ui5uDByzlMe7FG1Qng7YfXp7wP5S44cyYJ1MFYAVzYcXYOuRdlvk2UNVfyJs8vSmOKkVHplCf0iX
8TxKzQnQjC8qyHjmKgD054gWptiIZ22qv59IZYzkDjrOA3R+bDUNU7hCCxVFmZ5itfbFLr+xVsyY
avJx3JziYK0+N4NyGVvzASuMG7X1+yTqj22n7jq+ceUKKidjWTzr47UQ4+eYp9ySVe5ClUdv57sR
wApYx9qy09a8QSv/UGMcYAKov10QhUswTg2GZmEKsta8TNbIU2yJY6frK3jyuiPQVSzSE5IqW8g6
b+stz4NwSGmO9QAbXMb1AkUV7VIMPxf1ZGCo1WN8pkE5lXvYcr+LJZp2yRCvYd5deH7Sb5jqd1YY
uuuafYARh6pwZzZdbCv5/CTOgievo2vM0uOmrUTCbtRYdXA9Cnav6jdaYR5raE0C/kWUuRLcHY5o
abd1zqiblqjyaTKUKjIbU3Chjdh5eINQFykbbrrhrcz1RSXq28YAmIHaQiPU0pFG/3z4Nl1TMCVI
aB+nCXs7lpBZO8Za51kNvpNEu1Wn7Ks+u4o+XeQ0eRj16BhbPPRaMJu5cZMQKCCCc0rghFB/vaQR
DpW6PK9J9y7ifmB6ATta+7Gg7eWwd5DI4T7/EkujoyXq3ijk29QyAOnUuyS0gqUBMFNU+U1sBEM3
YaXV+OunAjJeHLPAGFyfd9NhwRjILGE69/iCMAc0ZWnDaSPYxWa/spmqzf2qjZeu6YMSH9wsDXfi
MMZ2pGhIfBS3hdLVJs01j0eoUXTGGZcOcPiDQdMhy7VT0xF4FFDS4rzaT2MB8U8jjkX1NSz1+1xr
D+uY3WDI2/fY9vM13VsI3wrZOKX5fImU+VI3zb0VhU6eC8dQSq7reImTaq9Y8uPYRp5EzLWExdVg
C8+xepPJrYez5TxGn2kvO3pRXCMib/IwO7cyp5FCt5aA+zBz3CyHA7vhFK/hG5xvuCI/VTL+WA6S
YnFGK7KqILv/eTmMGVioctK7x1a0HmrdeoDz6xqR2y+1uwztO8htv1cjR5k0X5JZc+s+PfcTVZa2
ugtHv0JaF2rzJYVR2qICTEzLFavIq9OKOUjyudZyxnnUVz0UHtRlcJLcONXMfx8Ubr9YOqaa3AvS
fGybJtgs5ipy6QJQwUIq1BuTmzcDI1qAv3J6dyFHk6L6JTs8NbDNxx8y81LrlR/m7YHSoqO06ScS
n1k8Dl21n+fhnRhjQi2npxYzKixFXt/sVrDR9A4rb997JCi+EnG4AknGW+6NsB4b4i9qsXwcOIfG
cp8u0zmB9TfX+gkkAVu9Cqq+BPTWnSNlvBR4oVI0cQVaWrmFBppLMIyvqTSdYUX6WOhXcAo4uSEc
hQPrtLJu4uZJ1cdLONX7KvvdMo3diidOmI2daH5uZd6KjJq4bQ9DVzP0QziTd6QxAvmewLEGoJKG
wvWHR/71j/jrR8bMFhL8UNT6vhQ23wXPS2JEeSt6/VBRJfgrdPxY3aMe5ftKfzf0HFeR5kfYezq1
3CtC5ylKaVuTtmeShB135C9GeK0NyxXS2u+FwRFm7uu2gubKlbUsqFvOw9ET+8MsrDdqK7vb/qpX
4kymUraqug+BDxqWupfa5zG6rUE+z9Xw3JllICvKYxMmn7cNJnMYkNJ7LYr4cLGCwagDQ3luLeuP
2hZh2a9JO1sF78fYlMe3rFCdQZGGekwnCPnpJqi53ABzW/vHUlYft/NQ4cqTPDjogKEAhOlbB/Iv
L6hqGk4Y0EMYYn6+4Ci0MKex7T6qVX9Ah+wZO8NRKKAY0bFvtEfwJ8dl1E4t/YmZZ8KcPVtT6+mD
diONYUxe9dZ0+G9NiR/vAfWh7Z2bkiVpDBN62QlXtCwylGmcHicwn2vaBIJFH5jDB0zavin102ii
n6+JqXLVbw11nwLF6sr7qdfQ7wJFZiuuvNReeG4Nw05hdJqCdSyhImLBi3AM4uWLB+NUodedy/Ka
IttuOMEZ6B5U1nBmPufV7HIeJKaLr/EZnORxbDQbJ+GjmrY8mW29RwNdLsNzMaQ3hWYdYq2w21w5
YSDFcxPBWGz8EfmJuQxnMdeQz9upZn7siExkfb50KZckHMyzwa1WyUW5DyIjWihAlUW6m0tzT8Xr
SeJ74cLU7yPQQLipWwAvPG1k4aET9dOsxMc6R8H+xk58sQYpysmqqeCagrwKe3zbqD9sxFoKcSDF
3H9dUPbomnwl/z664P/3VEe2CN3YQa+nOg9JUbXC6UvX/5zb/PmT33Mb2fgNohe5qamZpgk4+q8K
rqz+JsrYwJTt8/nDtvY9txFMtKecnJYmy4aoMSKd3tD35EawfqMYL+pkBPjQFFknKf4nPDB5O4f+
tUdx0iJyVSngwl/XTYxy23P9hzUys+3VnvLQMaKOeLDKQfNTXbBLIxHuSo0ANl/GZ6bBsAsbEf1z
kcy7ioKaNO4ABDbXNf2odaPNLIPkMsUCPYSp/gICfLJh/+JnVmKIkcNBITSaBwv2T1ocBdOK7DiU
2X88xY0pQhEDnqhKZxsaqwTApF+O4nS3jjU4yDD9NMXvmgQ8i1TXnqjlxWEwRhCFCNkhbEdwN6ry
oA9Bi0k9qCts0EmoZvZoUQYOyfAlOm2P40pBIE18YCjBQnnLzlcdAhgWsS5qQ1sUWxOWU03rZV7P
nSDd9+tgJ2Ke3wkD7aEhhqigMYkLt0a4a+JJ8KZBVHf9kLR7YTGv+AJa/NkNAv40eRqS9Ss4Z9On
UHScVdSEczSXBwZ8Lk7GndlpDQRUcXyu8+yjwJ0MRuiKfY5xpIi9QU1ntORL75q99NFcKEaXfp99
rvEoSKIc3mqLeonAY5xFuUw8bhfMinFwpDEmABXzAM4Y3TtsWkCLM2pF+r4j70aTW0VOA8mVoFiE
bwWEI6hN45gNQrMbpqw5q/n4SAe78WZJtENRe26Iltye6rmhGbObju9/2DS/CBaMXy1ANhvZtSjR
k6DJ8fMCrEhk1tGE5SwADvcGlGr7eoQwkECr8qp8XA/LWkHsZSRKSKJEdauBI4G4SEmsxzUG/CKD
NsoaxuGJbVMhWYUELK1RhO0t+iz100M5TIq9RK0IRzJ06BFymJvi7TiUX5MaJ3admpnbUYXAK1Tg
Z0qwWlVt/Cxcull3oLFLD4vUL9DWYj+HRUHa6lqSIN4vOVQP4mqWO+5xQX+E6y/7kMlrJ07rmsEU
heynFAd2oNjdITeVd3FpyI6lQJrR49Q15SqEWrxNadAbPJUrCOyqT+N9OYeFz9pc90scIW4qIc0a
wgeNhbqNs9g1qZXitsnxQMhDdrtCP7CEvtznRNUCYyuCUuc966HyPEDLOTYhWPkeHs6WvkBrbzDp
MYCjz/U97hG82FEl7q0UuM8iCVdFpBCwueowZ6Y4zwZ7WTfcl0TqPvUMmeoZB+4Iqph7+kIGLM7J
57mssr0Iq+4SzdGp61rVjzJ53Awo6LMEKaPEqz1hnLxbAeXcrtYANHou9kVa1sdM0/FHaTJzXGay
p5WKDzCEBEiE1KvQyQqUXtO4BlX1de1Ced8O6nQRRpxHGOk9Q2qWq5KPbTCoGpW++cvcxtY57xpK
+Pl6jOAt75hv3XnMARFP8fYHcP0vlbxmHtnauR667mSMi3g36Ml9+s0Kq0ixbZXGDKs6Vlq4S1Q4
rVmGObEuCdVd7UOoJGepHeajqa/3YsvqySA5HNZW2JvWZMC+L6pgBrRoU2FW92OeTnY0tDhnxPBT
tq67mSrzO3kabGtl3MkUS8JtG8+CQ02kLSIA+Pq2Ykv8MVAvyOq9VnaEZZGfesuAytKIZDXpCbYv
IDedtafP/QnsM9x6ppJvTl0Pw0r6oNQ6VBWdvlnU3IO4LW6mTNV89JDMLenm6lZshdChLHPRo9Z0
R0muvbqyFlexmFQSzXrsqikmPZgt9mRY6V7tzNBj+PgJXLpymdbGXVNZxq0cPkIpSE5TpIIEhquO
Uldi3OnKUaRRi3ZioViDLOxs7D5NsGb6fIpUqNtQ+3DcWk15X4yUUNIyTDAszir5tDg7Ya/KB8ko
iqdkSrxGa0wXd0ONJj5Gn06z5iCZ5gdDkXq3pO1hL93UuPo2TB7Troq3ESZZa4y+nCl0IOqisvNB
OyEVxFIUsfHNJcFgFeoAUpSEea39imjIMk+Tph5acOq4iOT+JLFTwdgYKcWbNPSGFiS6PlQhkilT
vWNNKV4uNPVu6iLRjyIifDPU7ofQ/IC5haEFkNtB9Or4qmaMYKpe7FOs0cd8+8OKQWdOsn6GYgXJ
gGpUA1P3iDrksTTK8aSFEtD6vHX7Iq7QhTDSXGwcQU9x53btrZaZngJWKuB2f26yboZWKBr7MasX
mpwcMLkAUKkcGLihDbQdMvpaQaJ0qj0OiT2GWbQ3VY7RUdN63izVirpLMz8u+r0J61EtwQz28fx1
kJcbFeILuZzqtVUvOW2NprVc++miSQ3Itu2JhrcQRctoubkpSg5Te0cvleoD431mG3I6XVXa0y53
mG1sDR9razxna726MPlWzxSF6UbW7owSpkujPjMHJT/TKik8dYg+dYlu7OKuPEGhG4gPlI8LTuob
5c4cyuwUCg1Q6oiN3DFrFxWIK2lKFpTpQ50+Nw2O99DqtVtjFXqbEYOy3a04fzMju+e4WY4mVD+9
gsBjdAWsfqULErG57a1JOW6djYGHc7t2z7mqXpm6sjqr1OXuiHWviePlMZdNTh51OYtjDGlLIA7B
gf5gJZnIbJultGG840RUMVN3bXoODeUDnpgLDWyIYOb0TpSfmkzzdWkVbSEuZFuWy2CW5dFNmdPk
xBkg0CZliuYa84iALc3KoDMljaUOEE/rfCWO+10kROcRR+vABmTAkuBK4doe4w2BIrYjKhI5d0Zt
pdApW/eZHFm7ImLkOTNfXU7s8JCK73tkkbagZYwZS4ri2GQ8C5KKhL1RdDfumZalW7SoJ2vp7WzQ
qYVVuInVFZQsCa/diYbiDN06eDWIIhfOWrGb2gUkiAIEUe7e1VV/yqo5WEi8mSYl8IQYCB+NFkxP
lJ2FybibYDUdh9goANbHGLjT8DLkHuM98fJqhl1nVLOEbvAnFUxmz2fsCNBwsWIWqhsB8POjEihN
ZYysz23OddXKNp/dewIYqAeEs7yOyVFH+ZkH4nrICvJx2SCUFIoi2SmSLHPEvWeksn7odeUhljXB
bY3iQC2aIi+EM92ccKhkjUdNEkjckEIAwlDKTKPMXpWEuSEUeuaa2RgcdAHIpMclY3YO02+YSdVX
F2T++bkuMbemJcOahERyxzLLbCW8Kbtpr5QwxPQYJG1TnTpTaIJt1sVOTuT1YI0R8EvFgAOb1sOR
nFpwWok4Lwt7MFt5p++F0Or8LsK5C4QOwpC6zWQZChhvDCU+UMZkHF88UFoc5sEXZ5OJElICV0da
Qn9u1GRHa7iiZlYJ1FOb8USdR9zPg3yEXq5iPaaULClxhIl1nqA4MsthIsJtlZuJ0wBvW6ieO4Po
RduOJH2s4JAl1l0lpQu9+qvVyJmr9Z3MkaXe1xpmSyZSlUSbThUT90ihp8fxpSmWc73IjwhMgPuV
tqh8KS3G7gy0giX9nsFWZw0ssN1B38t6LbMXFfp5LOh7RhVpQKUm5ly0icsQFDrwQ38E0rYc1KTE
GApEqIbm7/EAOulpzyS3Qj+u4XCeR/QRGqC4RpKuYin8zlCvs55yZim6fmDszEBSSMlgkiWGcVFr
CrIxYqw3kd4ayfdlCGq700O2j9Tv5Sxi9FAe/l5CYfeLod+toVSe5BwBFxSzKL4Vko+KCtRyjI3f
pUkGv5ViuVlPtSYyJqHr3uGWDsQik3aDyRM0xfUaRQNjKJqdMukwBDCiO1QAkIgV5UOflfMhMsf5
IC/WIZsFYHLDyqSsLLFOqhYwI04O2qYuduPanahNRN5c1HfxuhyKzi0UCLVQJYia49Uia5rb5aTO
kPogjZTKhgetUR2MUCbMMC5PSgn5tksfDXkh6SkSZBtR5JGV3agSbTImbxi1ly916Uolo+giSL1H
hp4wDfgUpGVzmHvgS03+KAEespnH0Ri7lskMDgfJ9khdDhU+dxvig+4aUg8IkKA7jb5h71sX5xVz
HCY58dXaOijdDJaiUcAKeA2DdBmK3aHmG7kLVZOFBKs9/Q9mZUx56Ql4doG2CZ8LLTqx3pJG4hTt
9KBs4YHKTDzE2je2YeJmdfFRSBRXkyyAEwMooqFh/qJmfMiiyC7kRrVR1tDtjgPGjH1FmQdnU1y/
iKlytAZmBGKXbuKSWpPEmE1mcU0ZXzANixNYHey/z6I2C+vPWTxSIwoFCsZXMqh/61KuotbmLZS0
Y5Sm96m5N3AUJRudRKsxv7fDh2xUut3ScJR10X1MVBipojdv+qJyCwK6frdIZgaLG+JjayuTjbyI
XHgmPYpqHiffXu8/qhr97wj/fmyO/1dizFs8Y2Tjb+tK91/K7GM2/Ol3/m9O8rFahv5j8h+3Q/n7
x+rHRvpfv+7PYhMoJPY79aS/RIHf5YKy8tu3mrCuyhrlpK0k/73YJGu/0eMWDUuECW/qkJL+qjXx
JWSnlinKGCF1U9L/USOdrvVPi/QPe6NGe+BFP0BbJ9VIxlQ5p0FybA7djXAR9vSZnU3Bc5YP2z/V
G/OGvc6cRg9Y7H45SPcQIKRLeJvcjF7olufledmH7uwVbnoBz3aQ7dbpDukp+8goQXBx1k5ednWA
C/iYupEze2SHXmhnjuzorn4YA9DYe9Ue+PvsyH7tZHfhQXYbfz7G9mI3++bYuaotuPjgnDgQ9ou9
OtIeckGwuL0n+uqBIeN+6iyu4FV7/VDfRwfFkZzspvMpig1nyakDciePwvVNdDNWO8lTnH6vOsJ5
YqwcANNTdjb2zY18INnym5vlDNglYATUIb9JgnFfe8WeVohHTLBnaNehug2vwk1+z7i7m+pc7JtD
v0eYbku8TzqSrnDWfMMOgVLuEFYW5/iSm8jIdzrqusfwSpa8mz8VB8xgbuam/FrF63ZfArdzQu8B
qIst+bqTuCCivjIKlO+o9/q3l6G60p7f4DQ+Iq+9uquCznNpZJ/mQ+IzI8oV7I53NviEpt7kkcy5
it8eiQz8dq+/b484kjzqD45yyE6GO3mGnwWSP13L/chPTXfFbeytvnVLhtkFhM63lDdsJhkeCDEy
H/WiXfqLM9pw7HbpIT6kB3Kcr9Ihu8Jd+Wx96PewuH0qi7vhwY7syel3hj262qE7TZ5+oYPvhbvR
zfx6L3pknvvhZNyGl+W0OCCjPNFRbCJGR7+kd+Kp+H19wgH5v9g7ryTXrWxNT+VOAGp48woPuvTH
vSCOS3jvMfr+kFKVdFQyoZcb1RFdilKkmEwSBPdee5nfMBRLyA1xACVdvSFG4Wk35WZdh6h4al9q
r4vWV5TiHXQ83IoXye7TM2VlmAdalHt4aXmFn1/Vq+Ziio4y+AQJxc6ejHvQYLwbWqaB4hSkHff1
KXNhlgaZK75Xw/Ykn5f3MNndzZW5WOrbrxk/b64Yqo/VWYkmejPEZ8e8qY9kJgFORSDiSq9jn4g8
9m06c5TeI1tDqofw1oMRISqG9d1JDQQ/uyue8mt+kU+IMV6bs/mYXw12QH/BJvFUn9TzcP7r4wjt
tT/Z6ke3+Tfd5KWZ5EZvOumKNi2JDbtwdFuXplWIyLbdcg29+/oKEM832JVl1Eb4Dnqid2iuC89K
pNjkIp/T+8UpHdEW3NFfPLSmnMJ+l7mZP9mLQ23kYRCWhdSfETvML0IJ0Lqdf808lImcwsF90JFc
xTd8qnu+b4VVPp7V5FQFhQPu30Hk0jHdKsBY80E7SyFwCTcJkiALsu9oHZbGSRuc4fv+pXqZw/Fc
BMWLySgnzILtrg0ZUjpF48znR8ExHOGd6vY8Nobxx9TXo/JMWujEbvNifkyuciTdkuxispau+h0L
Mkoi+Xl/pMT1Bn8+GVh4hkk0n5JLed5vsT/46p0WKIyteDZWVg6uQtc1QPCa5b0e+8GfHfp0PP46
2aXz+WNpf62JCgt7YbMZn3niaXQV+9trzt8vLnuS58aO6eTOZlcur+QNkXZaLnk4BzmBFfuBcPRX
V/NnbHVsyV28iSdnfq3aW4h+tSeck/esOLd1PiO3GaG+5sD/4eK+EcMvasCXckWL7LL7szt5i4P5
x9m6B8bKfxW33ccizTMfVcMuA5QvWHpygFS5m7nQmLzSQ+TMriPhbjsd71tety8JvSgbPDGK6k7u
Ad/z2AJRFzYebcVQ9Fa3sFFNdvsb1anLEM/r3cVRHemMG6SDKYlf+Iu92L2/BRNHzeBRzNiT/Zpw
IoA78Tobs70ICWYXQo8V5TwLW6fHLkSa6Nn4mLhojtvZh55X11wlEjiBBJYx0r6e6Rhu/AjKxMYo
NhBC2rxuempfEvfvsjoytx+nM78emRzKP+wjIysYHJnilVbWFfUZp3GGAOV2twsrxvt8J727+71r
OnwCbuXkGJeUbwLAAzcHGVpXcJ8KDqDJQ3yanbPY7/C88jevsr/VTu0gYG2nThzM3EnDbYPytIXT
GTNTttzsH1uWNq+7up/MQA9mn6PZRofHp+PGqTh4vQ/881g2xyHJL9zE4wo5XGf+Wg/oVUbmKSZQ
9T64NMIVTmy2+Gk6MZrgBYdQZ42JTnVb/Y6fUoJm5w38M3k9HdVg8qC4OsdDrKDPx3oeQrQu+G+8
U6LiUeWFOq8JLZaEzNvkERkrH/Z48c6TopzFMro/f5CcRIFCiWCA1KBburjYejk+MuoVOQPHsLt3
E59OZvnofBiW1o2bxiGu+EQvPjl7w28+58+8PveVys+JPd0Tg9HfuZ+Iq3gZ/+gOWcWJ1+N2s6aE
+/IFOLPXcUnbK1+L07pswC9ItCdPcWKnL8OZQYerBrurc+cYKzl6VPE943lG7Fz9mq/TYplafsqe
dVUCH9MkvtvtWOiu6M3uxsbZHNzpufqf79lks8GCxE84O0DNcTAiGMVGABjPbmTTRaCv/GMpNx6g
djZ7w5vUfIaqsjEgtUs3duPo+DhHqjT603kLiQR8e8z+Am4Qz0BBjKUHuombV0f7B/MKsIrbMXDV
Jt89+UQQB+0ljYZTdyxUVw+Eu+ObNtwtxIuWBWt6id8Hpdc7TxVXL/Dy8CecV1w/bIvLTYkKBXv2
uBdAu7lo6u63mzxy8QX/FzkHRDIaSKw7C5bLCeXzGOihHo6cypkbe1YonIlBZ+F+CYcQsxT/eC+V
LO/YIwBhvPRtYUocFQsXSika9LojRHApeTfZoyX4tiTqC7EpLI+VTHQRWWIpwSP2+mDkFpN3OFj/
OoO3f9g/pFHj6XReA8JVOGBHw1GXBwbrWw3GzC5ZeSKncvcFLZmo98H18EgaLKHALj5WanYzA/k0
+3BI/DB2lrMVDWEaHNth5Cm1g+IWEXj24Aq6KakuIdoRwjQav6qEYetyxKoymLil8GTePip6Ym7N
HYW+wVsYrCqZe7l53NGALfVgviwP6o2YxneNXPy1co/73XIxqlOEpL8ur2YX7sI3onCYkCP5PddR
B+VxPxw03znCBzYkoT5Y+F6Wm8RfH4EfH0rS1YmdEBOLFK4KszjWAscKSbV51b7qbF/xYQvAaBB3
N7f9LAQNYQ2PUbZ/844VQNYPFo/AsxCDTZZ0z/3GHdk2fLTqSSTIXx3StjB2a7f1LT5nwntLkelZ
buOSzDklN3n0ubGueII0w0ZHDfVtc0tErOPkOXbr5khHGALWGbBTHYX8s+WjV3Z/GTQWCVLO3FNc
dO3YRTTOk/wx5TaS7hynHpcyX1Jyi9nGZMAuHtNvze241d1J40JLbgPRk99jcEJKbgb5c0yK3d5V
Ab5wbuoqxKcu2M+7fq3vqoft+xoeicJIZpORrvQhkYOtHgcST7NuiOjNZ6oSD9+YoLgmJ+wgch/N
HLc51X51Kk7JqcHp5gJrN70D7ngdrsP3lGx5862AiZVDEoRpxEvpU1KFXIsv2NCXbdFngdmpuwSd
g7D1larILu2JLKkJWj8LcWnnWWQjbk5JkdlAZsiKjrRLoD7pnPT4xx9t8RtWJdQMFk2eI29pPb4g
f7tOt/WiO7lvuqO3e1bAoNtdQzj4Ay8ve9DEvThSYse6taES7F5Hyl44DKvP2i1+Bvg78oP4ZLx0
+gsdKP1CIualAIZsJqKUErTSFYcqwM64LTD6Pf15JphE4zmOmhfuLwtFdeW7iSqkPsv3i4AfvJ29
qBHSkGflk/rNfFbvs4Dbw3Pzp4TL0T9m361bf9bvqwCdFL8qbHwSE492UPIgeDSJwyrgiCTNPPJQ
iZ6dlwRQbvicFZliwsOMn/kZtpMzubH9dQwLMikt4AG7cwb7ntz0M1rK9LVBUl+yS4I9sjP5OJ37
rUeaF2JOp3YhasJZZH3SNBtH1eGD/BSLrsY64YfmmSeT8x1fr3AUfaRhqO6zkk3uYRMddZj19r1Z
vCAz0c/qemayfEXoCPfaSxxiKmonzyjByjhoR3uQ+o1Tu/lHifXwdeVLjL8u7uKv3mcA2wSFHml1
k53INRqO4eHubeusrsFtWbsj/7W5RxoKDtNW37JGEJK8BWDGyixsai7KS/SLA9mHPc+jWFHa4ytE
Km/s0BfHeYDLkb9WEXNXL0Xx019fN7/3Yt7uyG6hy66UXx3vUPL6MtvW5J24CtsC6xcKD7Kv+51/
XMZInpzT0vpWPpa3LQlUv+FwO9I6kiDCWsyabkMK0avhsdoJ64mfeyj9sh+gCfsSz2mJDZw5fHGs
Xefz6CgctFy8c2yalndnCviWdKPFSbJ9LO79tDsvr3lw5LPH7TpKEGR9uRzwgBzRmD+8p5HPS84n
BEhtFNk5894Cik23ms+Eci0BieycQkDmMVyfuWXMYDhdLJcuPJn0kdUJ59zhUKMYBYKMgRxnakEm
xefgplOGBrU3crGTu3MhrRMT5I900CKJzjgPTb97bgj+VlQGa9Bz+buH/hTP5Ph11juND6CGdFaj
4rmLuF8cSos3vEM+lfS6d0zO3tybAzNsqTY4SIOj/zIG6RGGveMuUwIQlEkLLjM059eBjFHwW94o
9xbOFhIXmz/ggkmk/DQST9ktj44cm+FL5ss2FYjqrnwYtCu89julNifMUS4KZBV/XcaC0/yTMvZ3
oChTWLNqa1rpSpJKplntTk1jiXPd+0ae4jGk3jhDMHuiAOALMMisFuoKik72t0mk6kifsOcmPzvS
3N1NwvL+yLfWCJ1wOhwo0XIqSPSSyEzt/S5+ia/xtb9Yd30ke3OEdh0dDgSzOS3oMZFULyeNntHw
rnzevCQco5gceXF0IjbsjaNRE1an4Vr687kPa/6vuwQhL7uOZz06IuLkm0/wozi2Un9+v75f7XuD
Q6gKhpfdxknomj8N349jQHo+zjfcB1wGNaFkNxwBw4NxXu2vM5sbcuZbqIJ6yD/iEec57cBBER20
8KBm8GsoKITgkifnbgrwhDzzOFew3zsLREPJNU/6q0TiS//IRXb5iJs1N4/GEk2640jZKSwXUlTe
36Fz4qCPy1vk7nAkrf5xKK3st8UlTPCcI22PH1b/yG6QCj6yZlt+t7tHbnC072Sv9QcC2XEjOEsD
IdB9hJDfPg56GSSFHWGKb2TgGEF42MPY5lQrD4POdrcbWlkQM9izC5k0kXwFoxBMNIigwjzx0QkD
0F29+Z3wwFiGeADt4ZRR6mMqFMwhB3OwES8Vj81BnYVTBrmSGazkP71/5JGoUpEhHjk21QKfATFS
RxvvrPv2Kr7PH6o2zERSvfy6sL2PIII6XuI4FUlY6zD7xMHN7d1jTS783FNqnbdz4r/kZIrA4myo
CcSI8mHVnfTUHwEkPEpbimv2LDw+SkACjLfcHSniRP5zpHiKhzGiCmv4VHroYzlHYrhy46aIo5VY
AiCGSycikJbRySGpa5XLUZSAEiKkEsGOOHaJv5a35H5xV2LS0XKoCDNQE8hn/3q3Mr3/k936OyWN
qmi1okxN4xp/l+7UE94htCGOfO8FtNETfozylWmfeySyJqHxSC0lv76HS0mXefyoRdmTdt+c6ao9
7F/ReL9bXmFo+ErIGe+ZJ9Tn/PQupn98ZA94iZ7qp/ncnqVAOe2vDf3NhJwHg066nJufRTqJ4Xih
gCaNoTSOgMAEFHF+H253JbmGft+fjRdgbaSlQ8Sh6RWnhiWSXXAvpcS8fuRwJJd0xRszYNaVx/g+
ku/lj+OpunAKkdDKnGWgUGhydrQmQPdF1oOZuMtXdIS6qPNR+Dpbd2VEfCeK0z6n86bcybfhbESU
3t5R4OeB9bNGzD8a6/wpo/GHmc0fD3/+C0mPwGPB1P+lngN2Od+a//k///P8ufiOy0X1+ccRzS9/
/8uIRpF+MhnTWXh7yaYl6r/igY/fwHWURRDbzFtUWkG/jGgU4ycoNbi9Sb8aB/8CBz5+pXCJYGlE
WUPZTv9naOAfdpBhIvFwKORqpmjAxkQX98e2E1IPeyNoZfOQVK+5+rKK+AEWgws701nL2mt67AJx
+DNKQgpNjjru7b/ZxD/u4f+8gt/t5RRPRsXquQIkq2BH4RJQUwhCulmuW6TBezO7h2z6hAOscwih
WMK3twv4X1vCP6zyP90L/4ULHRIt8DWLVffnmPfzZ8DMWfHb9f3rn/28wA3zJwNzFE2UfxYskRn2
/TyD5DegzEUVRDtIUU09FID+tcBlFriuGBYkYNl682n5F979bb9gb4tkiSGyMFFk/Udw9z8ZTEjH
478ZTMRGbuAUB8QlKZfroO+UpgK4o3QuvxRzGaBDipXuMfoB850ZUYZM86RXJ6kUotRMRS+dx/SU
QEsNjVKmmWIWOJxoUh1goWXLSyWf1xLUJT94ylB/0JXpqU/NiyH1QdEJz6vcV1cJS1bHKPBdqGHf
LhTy6uYo5qOspd9WHWcpzZh4bHgp8vprVynYAEq5u6Z5c+HG3XRpuIyHHV5l9gelPqe3lHZ+ohjn
fBJWe0dKxs0TPce9lu6DtZlOWpZYCh8012T4LvTto1UuQTxSr7UFGJM2Oy/LCF2KBHTTwy79ZuAc
JdQinTXReNrjHfTEhzh9nYYK9pz5YUFH3jHW7H2GwoaitZ46YUoTj9Q+zUuvyt+0HHEwGIIPkrhj
BMzUqxny56Iy5WuvgYVDfAEr0f5AIZQkdjUTMnMbP0nZzFhhRAlmk5d3FdzNHeLQSde19oOxbcxs
qnwOxqrvPwHhd2Z5BUU/9j0pLmgPPFY0HfpgoqtMaUzZy+M+DWSjU0m298G83xepu016xxOl4bkq
FojQuQrldOnOOKAjx4IJ7UslyNkLkOs8lBrxUkIZdsdlaoL/3QDz3xs62FJ/HjqePtfJH8QN/uaX
uAGvBQQCExBdVxADOALRv+MG4g5ow4JDIEogxv5r3EC+HdVY/qcDetAkDYLTvw5G6ScEANBT4pCV
FB0cwz+KG9ofiQqCXZB+h13AVFPlrMmIG30howY0dsEIpiwo8Fpi1tppgYAWaVAs5uzUPTYwU5L1
AR9ictoE97sc3DdUBuHdaOK0U+jpp1qpP7Wy0Tzvo5S/b2YZ+RF0Up1MiCtf0vbRWwmiNqo0Ot6o
ExNAoUSeS0xhmHalweQlkdvbhOUFwtdDfJK0VXlVRPje2xpnftsVmK8Zvb582ZZRPE11Tn8WvoNn
FTsaIdNMlCIKnzpjeca4ab6l6EO6SLpYj2al4n+C6WrtIr4AymDpEQsyKpRyjEZ/12UyAyK4a+Fq
rFZoangptxaUCb3eVwTu0e0WcV3BssMan1CZhXqNQ/G7zFpRtczS7Tt89cm3eoNehFlDEBIBxxvT
qhAxrCpc+kQIhZldClqFoz3GGmpG2OMVKCfBuQSpLRbOpEmNX2yC4QGbmcM4hWRLJlADDu12bIyM
bHIQV34sVS31UqW+LjuWsIgZSVU4JUsZIr2MUcm40wMaUQQBFWk8mhj8Bfjm7NeaHMtdLQ0flmxY
/AIYpG+a83BClTysdfmDuRapJw0ptb064es9iszcYxUpJ1VtTggHrpA5hC31p9XAVnh9Trs8MFcI
f1jD1HCrrEs10lBAlJdOsqrqIWINV75O+Psb1RbE4GsstX6fNNcJkyGQz5UEfhxs9tBXjT3tJF8T
1giOhtvFU5Ut/WXCjuZB70cNB/iBZs6ITdigjJRpUJVPyUoqpe4NHIRYbN/NxtI+zTOKLGkyGSB8
TZ1yUxljYmWHnM8Cwjtfs/7dNAGyNfYFVAyuX6FVyeX7/x8Lf06jCB9/Hgsvn9sx/Vz+QTjkz34O
h6b4k0wuhJWFIoLse2MA/hIOrZ8g/sEk/IVQSGD7dxolovyGUJyF/IQm60S9X8Oh+JNmGAiKUEHo
EsRk7Z+Fwx8p3v+eS7/pA/0mjRpgchVz1wmBLEmdowwAJlezONVFFkFRwiFyTVH7oA2Za7a6SR8l
3ZpsU3jE0htT1DYaOazFLP8aF1WH/1HzUUKQZ6jWj72A3pQpf8rUJwVaQpBPD3KP5tgsVa9xtT8L
8vYh3ZdnYiZgegv8vYiPL8xF3UmGDLSGkt6aODkIN3bT53i7jdZtgo0BErUIyhbfehwhC1xkMOdO
5x5OvI5IRI+p6dQ6e/lqccVJA/Fk3j6VoxS2KrSVXXqWB91yFEhqjm6Koc4eG/P5se7nxwSjsnTQ
v66j+nETs++TlZ43pM7sTJbf59ANJ/g702h+KTuyM+WQyYox5xEn4y43S3cAZtS06dPacRWDqUNn
RGKtMgpPNfrHppSek2ShQ6j13wdleWw3kHNGWZyWJMOYZ63hx3d74m8Wg40sHXGpqWm8yKnub918
EyXgm2bFECLL4ElnKQPINkPSHT89yEdMgDEalUscz6q9OmnlcpjljpjjNUxf9ZslFFKkF0ogiEb6
UuBYZmXWR+SBFy+WmRIb/a3ORPq44NZd2SxSf9s2QFn6GCZbQb4mjs8Igi8+qhUz3VzUwoLO2AHK
Tdl6SbURobyhCMS5ogFuTfMdxp7at9XsEtz+vqZrZ4YUCnQ+E+YmqyKEyKYwFJpp9LbivTWgidLK
Y1bhBk3TeQOZmx/3ponlLlQL2I8I4eqvKXownCDWz8ru/2s14n9jCnc43/x5xLo29Th873Hi+SFo
HX/0c7wSdPknvDoAHksmZcab6NIv+dvxK5m+BrRlmhoGMY1g8kvhh2cPBGiDkvDQSpDoiPw7YvEr
iMnwkzXFUJCXlP5ZZ0P/sbGgUTmSA8Jxpso0ELy1ftfSH/Qybfe6WN057lGBQBhl7by2yZA4zByl
Hf2xTf1Vt9xuFzFjeDdKgnMIEdNYtFFcqds7aL/sSl/ettCYmT1s71XLglY/3FXNclMpx4ayPS/d
cG6TzVV2Bnvyl71k3m0MUZM317mmIVh2t7lvYP+bkaH2noqbbwZ+ExdrhnVmvX1DIiYYcsWXhvX9
NmgnHKv8HaW5TP84ojFDXhhlch+lO/JqMdgGMT0NO5qWkwTKMQNjpYaF1mHwp13lCqMv6NEl3kOm
fI7N5LHOkydscV9b45oKKxzhLfnQ0pPXmP7wLEE4yxrOGwkoiHmMRmBYWnLeGAQRF2CBnvR2vyFx
6Sr53XbASxHfS+GlDAj77nIoLtCN4EzUeJUB7NfK9CQKaYSniV925yUHYyIvt1lqPAVPwHluzsX+
rRIIy/ps9+0EfWb2MxwwJLG6pMNyWwfjpaiE9wclqIZDsdblg27pTzgOPC+y9ZKaSdDCpcxU4y7j
dg5FGwqFci3m5Wufjw9jD/v0GKIukCCMV7MC8ZDwKbr8ISuLT1o1oLir91iYfVAQ3ZvwPV4z2TWK
8U5YrcdeyB+6kQyw6j/LNfP4Zr0h8nnSB2CgLWwPizHrnD2ufZ9AHs4+CoLmSt3wzkiRqek6xtHb
RTaXp3+eN/1xB/WH9lPwvbl9rr4Pf+lF/P9Uj4og8BdRKuo/1z/Ep+PpP8cnHU04yVBpof5iLPzv
vquKDMMRlcRDZw2br0Nn7V9tKesnOpsy2g06OxkUPJXnL+Ul0Hg0GAyd6hLlBIsG7D/Jp2TC3G/o
G0c8ElWaX5aIwzFXoP0uOO2rhl2snsAR27OHZpQhnaJN6vZ7ykRbH79PChr2Yz9dtTThWF/zzt0V
mdGPafReO9PRgsEs7Eg+7W3XQPDe8Uc9HAagYHaoWKj6AJl6T0ByS8IXce6fRYy1Z8EgRpUmeKyl
IAT1Zeb/5v7/Abtf+bFs5oORjKL/QkdQFNEO/L1IWAkvuigqyF2WCh9GwSnrbtyEFP0WbOgrbZnC
caJilJUJvxdC2jVpKBY3UUneqVLpr0nTnwTDANMrTaaDPJt0Rv/hiRKcMrPBj8jIoBctJuJzalyC
bk2t3ZeVDgw9tDVHTADdLDEI+bmvoh6VFmWt3FpY+/vhnI7Q7Z0doaFsMimB5n7xVXlPADiZS/43
d0L6jzuBup2kqDLNCLoYskFu/tsG5Aj5r5m469i2d52f6c10VRo0YdCVWE6jUlBrKi0qmvna36mG
CYH/XE18M7u5Y+yoK97UKkhalCsBEqaUJ7aZ7oyD8ndDb/nosP8qCMJXpuk6VYSk6qg747X4uw58
gW+ckCYqA0U1ZbjdZ/GNtO6xJLuvy1V6Vgzz0qqTecIRkqBNIW/D1nufy9Yc1dq0Bm0ng4iYMs0r
gf0MCHiZWTmcLL18zlqFnuu6Je5frzP1Py8agSE2IopDx2jl96f73G1GatWx5Frg9Yvmq4Sqidfo
wxzq4hig0utjPYeYnpBkwSS3PHSG43pbcswuZHnjnlawxLYep4iByd2wQHRY9VOqj+T09CZkpbai
cYIyLUjtXTZrH4dSfDG1uX6GOXpbyT9BnAht/82aoT4b1n4uD3Kwcmj/pUYW6Kk1RQJGGND7FXAA
ZgLe0yz/xnPoD7487a1XhuDMoZf5RsH5TX2W9YbOjEmSXXlcbumcGM/qioah0J1noZtO8vCuM0dA
Cb3e+kmycx/QrnBTjaRBoILCjBqtpA1sLRiVNnnuzWW7Wsoo47H7KObG97/+2t66Z79ba4culKYj
WXU064jXv90UGmpmI0c7SIBU7t16jIHqxV1vU9xlbleMTaDECgP4RrjjpKenO0t47PYNihR1Wt2Q
U/4gp7VwNhNFcf762uTfgT/eNoIqoiSKFs8xFfv9mmrLfBzN7JB9NATkHtvq3Qx72avp53uWmN/r
83Kp8xRajllQR+ZzHhmr+lJwaddskUdMnsskXGfL9AahbbycoKLLVXMbUGVuMUN+b+4lmgoImpyH
FYlhq4TqWS8H17LpoELqF7VQpbOcg7WW6+F6KGx5eyuZgWrNS5A0RXGeoexZ3UUVcKlONauJ6rX5
UIzAm6a1uUnb4DJvlM5KrjaOtk/ZQzd1r9Ksyy+6CDDE1EM1UdRzM3bg43X06gjoTlEnKPZYd9VU
rA8JKz5aGLEjC6DyMZGmXIqPZTU2D0qRG5xUg41Nsvk4VjJCGYX0eRkzwEydRiUqGrVfltlrYyKy
kElN5c546oZtg0ZmPGcoqQzlCcuqjaaVlX3AK12xV4uwo2TrFcUtkLGt8VCtaeul4sJcm8TO48Vo
bRU6CmDt/DTMSs+UfUKRIEq3CgRwA3QZT6oHCU6sUyX9FGlmDJS6H0H1o9YGU19GtEKBqCzlGhLO
eMm//TShkArL17ifquFcmvNhXDtE3ZrKsF4hsM5bsHfa5BcCWiTrrD6KDCAIefcz8uOiMZSoc8bj
e+jDnVcWQ3xD1WSbKr9C8sQ3k65zaLOiTRj3NbL3woRCnaxemhV8XpcM52WC/LpMQobwuyWcyl1W
XPibyedEMwJjUJFwKaoJ4TtYwsyeZDFUOh35mkEc32uZDDPAMD/0q+qIVqK8aNiHn3eh/yTnq0ir
uK/deRKqk1kWd1VqgjJd6EDkfdL6T2ksNBdNiDlWLEDUkrJQboyu3OVIpUzzN8zQn2R1Uj4mGdBt
eZJOdYljCQbN5UlqsBPqdC690kXaLcyJnvRM8KpFgPW2ULOctG1Sb2ORcLwmU2TiYhMzePsQZ3KK
vL80UAkUBoVZPT+1Vr1jkDQCJk1q0NBmr5PU5+KdQV151SnGYm16WFhFFzQi5IdmrrXr3mUI7iDu
Li/iO1qZ9bVs0ChI5SdBa1TdTqUHsZO1u7EemltXfJHjb3rbZdfl2NiyNk5BOua0PiVlC7pFylAm
lJswFgf9pCyJglxeMV3jWP67EPNjTYo0oHRoecHVpGimN/cmjfSbaF1vuxhDZ0dEQb5ssWg8qtVY
YHusRua07idE6xqqZ6dJlJV5OEBWY34o0+RIWkTRNzo45UJzrxqovCAiVNniTqjBuP1ySORaM7I0
xqhe83ob/u6cOcYevw3cx5WjFyYDSkDjECmyHwN328cpSgIqbrIJ9gtTn0SVloP7T+VH0oL1blKV
3LV6FN2HHc9vtnnG9yHBKKQntGUbwq3bIDpJOrT+bqJQmEP2X5UNfHShIDCfMTZY58N/QEzp2FOq
b7OKTkDVeX8d5rnf//EtHHRZXTNJzTDN+I/OgKoovSqmSeMtaaV5hyyx3PTq+1TrimdLy990N561
eD60f4R3KUVGqHXDc62t8tOa5NhRDEBjY609LbEc7d3wHakcuxnLMipMaOZLrTUYYicAG6sWwueE
KE5dVi0sfqV1io6YI054udfbJUdQ6CYmbTBknXxqpOw2tUZ81x9tC7QZ7HGfq5OQLE+jPl9zZQM8
h40GlgNsISl+1ygxIC2zfhxoN5zWBbTnOLASVmV6JD0b7s1YdKSthRi1Z8WVe8upU2XdJc4MHus+
JmYlBiWNxOu0f87RYwXK2snDeSzM+DSsHgMEgT+RM/XE0lBO2CU4M03Wk4rS++XXf1lmZUWJKbtv
D0kTXT4E5Y+kPD8NjKrcdQD1Z7aK4qmZIytDHmY5BHVNSDzEkMpAmWTDKbt1OaEH/GXZEB8ZK0M/
IVSG1cHUO9o0AQ5l7MQoRj4bs/rSchyGQzpe5iZr7oYiYreopzgWoXCIK5ovFoeVsJUNfhRoXqTS
cpHTB4zBzXOG0n9e6fV1apf6KgxVfW33s9Wm6XXrMGkcZ3Ikvf9WUxHSEMrUa2dltIeHYlCva6Mi
SynjMlB2wAcxL72iMiTeDUq7B4bJmb4Xxpd829trK84vmyrkj4U2n+q1TByQCLOrNNJ63YwdtOW2
fZr7VHsU1K9TDRMIcaeHbRHLl2Qxz0jo0ELGmihgajh7ljwg0TXiuYK6CfQ+GXEZVvkDTWbTrhcQ
jXnCRB1ZovqErlTrGimrNR6+Sr3yeVyWj4USAmeCGD0J6SOSag3qudbj0lCVARS6iJXwbUCpO6Rx
rwV9XH4f00bjUwotbg7yF33YNKSh9puoJ9UniWfZxVIG3SjV4UZzpFsTpIAM5czLD15uXbuyxQYA
PUpP6qwbkh/wsTEa9vY+mBk5OFaeDQj+zi8jgjDpVAcaOq9OIqlPdYbgmCo99HOKlvmE6Ia6Traq
VjCiC6aTcjdQSKaKPyXT+9yiicMAlmFkHert0amymGPmmI8QhkbuYPWcTZIeWI3+VIz0lNsSJMGE
k8wDW6PZEAgcZ9p0DVadzTbo52TejkOxD6d8mtAeF1/w8Kg9vB7G86LFzC9nJD02KGZjt4ZLmr6P
9xwC97RRPyWQpCQ981ljtKdV9G50tL/6CZ5Tt+O3ERqoU9malhUXcQYPEaMCHtBSD8syScJk7Z5T
7LqxwomZEqT1WRXJuaaYXtpqZevJEhvFyVQamn1jADaEKbYNDzPevSfabqifL+2nfpzO9SZ/radE
C/Vy6e6NEqlxAGUoqPT7diWE5SgZWpKX6upE2cO/kKZ5RVrl60xh5ei69ElWgHtRPYgUddnnwhQY
NUqw9bgzKu8FdbnbpgsJ2od2nWicGjkhc0nXDAmeTcF9FP6bkI2eMIoZokfdt6as91u+r/tNSkro
VYUcOwkKpTGsRstXxibFooQOSB/PCvK1K5zUQWXghC4bLiLIt6H1VXYnsRmwBekHMXOnbnk1kDx0
tAG/tlqQTVfoLCj7rRRsrUoTtXK7/0vUmS03Cixb9IuIYC54RdY8Wrbl4YXwWMxQzPD1d6nPuXFe
FG61uy1LUJWVuffaSV9whHbDgNPkxtRmEmdbZa3mHtpsGod0KuEqDzlveTJmj6bJyihlfmMRMh+F
2WxnLXu1yzw/d9QuD1NR4qFvJd3Yrs0P7kTsUN2oZAEUhS25d/PVLJR2bgcGMHb1rJWT+5wk3Vkb
wGJRFexSfRwObpGPx8aBNKZA3jWiuYYxeOu6pTPhxyBpu6aIVk1Hr7UFYdaBCtuq2lkMrmZeoye9
V0+DO2Iljw3ga0X/4nhTfq2q5lNvpXXj9b7VU/ySG/awq0RH3FdBNZ+FpPBmiY+H1m5cIFV2vpsK
8jHsGFeFKiv92sOIvGZQyJKh+MzBoG2ssZpgr+9MZRKmUWly/+8rs6pBXucOph0jJTWthpL97yvR
V2v+K29LefZp1wzUQw3iHhd6mhwQ97zndTWtB6dsOebUcYWkPIst5NKyqs8yyXBjEmQENL7Tj35u
44ntRBmEWbz0OwMDUTx5LVRMgKAuv9jONJERRGrGBLSpZVNtLct8cjrlABIz5cYeuq+JQKUjc0fU
CpATCHg4sjFnx34Ks200ctN3Wr+f53LYy9TztzWxyW0TPg6NIx9QUp2hQy6ULpGCZE54gF/134dx
zsLDv+fS1kMUrUd20Keas0wIOwoavWfxSWHnaaO6ANSvFyWmN01LbpGS+SLsdQrRHtBgl8/iNGVf
meweme/TyTBHYxdn0/3fF+rCUcdaNoMBVz60k3WShwKnEDPFMdTIFagdZyFGr1uktcy3elT3R9es
3nodoKkBQnKJIMMOhmrS1rTDulPTTEeROLiynHCP6qE5JNNXFfbGtrTmPtCzBMSBrUkQa9mTy1ok
ijA/kt0wLnWuuUWvs9pDIe/Bb9njoYlevHiez4ZR9xfFjqNL/xLdE0/TqlHHem53csrsde5zLrFE
03K6JB/YG3aWO9unxrE/DNbeY9QZxnZ2UNWhOWUfGy197do9IAZH8zZRM0OE92P8daRtFZFWf6eS
LqbeOdckHdKNnQNAl5q1HifrSvNt2Li9phHZYLmB0A2cEbb69Yta+xR9/xzGtfwpVWDT8LBjV721
Xc59HSpznduUq7GDdl62Ml07Mpm3JAa4TDyv5XiX8d2HvkOVzifLouU/Nna1GR3pEsHRmD+WsXDT
MH5nW6XtqfLtGDJ3ySPrNaEmegqd7Dw0uD7sJn4Vgk9fTNn0bE/2rxFNrEiD+Td3vb3PyQES0N9D
O9qIinU31gcBm/7HdMWMCUDvF4bSm3UHMVOzvI2v470qRbzxJ4E7wcgklsKqbv40sasT/DNeawOU
MhYTLParsmWymUZERU1Friex1YHW+tmGCb9YDNWLFUGeCrFA+lw8T0Ztsx/b2cz0o/RYpSTUILa8
c2F2pxAKd6AqM9saRbiw47FeR0N8lVzpAcu7eynCxl5HlHoqqcEZJL19pK/5psPDDCYSr77JsVpx
joWkV5SKiW8f/Y5CvfrcopkXvfXCxQUuuSONEf96hhpyNPrusRl9zqy5UTznKLPAiI5gJcbS2LVU
4fFk77PJlT8drjlC1o0/NFKPtqPke0KRvbDF0O9sY34rTFdbD2NFpoRe+Mcp1TCOF6X+wpmcOBOv
SX9r60WzG04nSU8Y09i8tJ3bvs2sxWSNgRw3nCShVsjFNteEf5z5xZZmSvWJfGA5WIN+YDOqtwOn
/60xetlBppyPeosSYRZNfSalolrWKvausRcZi9mJnVuqNW3gZzV+PTe81pUF+hh11ZM94X1u6Jeh
1D74AqJckDvuNpZMwGzhf2sOiRjEoBBmUmChcooSVIEuswfbTQjpKIXNkaecT8DqrXVapfbeJQ84
I5BrZQPE2kqpkG5QvK+bNK7PXUg0qnKc/sq5jvb7bOK39e5qqNYhzEEWPuucn73ZXozSQ7bGB7D6
98Tuym9XWsc5l/Iv49ziTyvTp+UYGNatDKMOMa2H4GCuMfMRHWZ5tvHnWfG+NEXxUBKHcdQ651mU
mfMZtT1TyXgcOa7QGZviqnvtfTZ9O5V0YNIJf19JD8jowvFJFaont0wXoBwFPTirLC66jMmel5Nx
0pp4CCJa8JxF4vLoal2yUVqCiU7nAMGIxd5ZkVvs0ljq20FQ7hmTvcwiiGkRCeTkrN3lJKJdVqLV
YAPS0kmGrH8QjZjuYEz9IY9LiAKRh8Ot7dQKKjCODqfN6KJMN2pDCmLr2QhDwDidnA86tQ78QAGx
oyvCQ6yX63FG/6WbLT7d2evwzyTJL6tLgW4inRZZEY9bPS5/h8xw4PjW3mKOFS51FJaLJmwiqpj8
3HtGuxYJo45aTixrSbocp8hat52Fqdr325MjZRPQ5gDXEibZ2u2Kb59fZyVDZS2qugIGXRDPUKL8
W5Db1tFOeczTvTm75WUwWCNkDPS0dhocLrMolpqlH4qpVw9+SiIHws6PuhqTjWdqT/0If/V/D5w2
p1UzWmnwv+caMVAwiqZfqnaE2pqI/z4g47YPvQ2l0MxJ2aiU1A/6ZZChdSjv3/nvq38Pwiz4N4Io
GAR6rpBqaTa1Gwye4obJdWUd/j0oj6acRiSBm6inmNf6MFTma+lI0VH/WCbhYf//QPQIMyTb2c3Q
QwEz5unSlANyGd1Zd7pmbXsdzHfhe6SSAO84/XuIMv+WDPNKr1xC90TlHf49yD4H223YRWAUab3X
jXLvpqbYtCqeD2ZYz4cablwQ8+Etc1Lv9iNBwGHCoj/LAdDnv8dhxoJcocBcmW2VHIrWwQJocwYF
wbMzuQF3HF6zIGo8lm2Nc1Kht3cyuPdolhEdMa2/zEhoWn7b878/Rb0aLm5BhU8PFcv1/TtCgVyy
S+7RHJPmn1jaqlMJZT3MLBAdqQpP/v15Pv4u6GktdoMAZCRt96hIFD6iCCjnwC1ssU0YOaJfPzh6
GZ0LTmkvvhh2UztNF5on+UtulZ/RZIjjv79LBLskqQbN/t9fhr6mLxwO1tuMCnKnshLZpSf1c+bX
i9x25qMLH/P87yFTA2ftmllCxuSHowbf5g7tTE/Wf04b8U5kXHceEq07//uqM/NV02QFEweaP1SC
Q4L6gd6MNFxz3dqF96inHvwo13ixptHf+9znptZWJ0Pr0IVFRrIdh6rYiXJuF/XoUtCRLbPxelpf
eoc1VRX6U4ME9cEycvOUcbjdVk5Vb+Yqzy4F6rJFR7nyZrTao+id4U8X+YKBtP6tMY2B3erJ5yaL
MW5CED6Yud/taYk2CznUT6USzrvmn50odbj/OHhZCiEEjEq8M0nprNTUgEIuf0IK65bbT/Zo2Aq3
J0XUvw8ZKWlCAiQeNFMohLXTj0Y7aSWycjxncfbLplEvukHqy3Aao/1/HtAOE68JGnpfOUFY53C3
hqxbKW5zgcA4cOcCRgxeAT2dktPY/8Bpro/MQM2NOfpLr3LypYWb6DUVoR3UfPKHbrTlq5tVu0mU
5ZUISfPZzFDm3L9rnCO8zm73IvRSXwgBL82PtDWJ6GsX59+Wdnca+NPeN4bhyCw3O6UlXg70d+dS
m+6/GvWyCzYyXsCQTlHwzd4aNY7xmNM3f0w9E9pQ2HW7f8/95y/+JSL4DS8aN0eNJV3Yw3bWrZof
GZNQcE46s1g2dv3UZXC3UwYMjZ++aiMjlSJmdu3kxERG7bjLW1h3w2x95XN7c3O4STH9QAioeqFv
o4ZelYTTaSqLgqKAdYS2k85NUz70hr5DLr81aF/At1FDeM1ttI6F9K9VMby0rMuMEEp3HY2ctEl+
LCwQTOzkD1FZ2A+TSH7rIXlrkgoXZ1LvILtmiAJPdHRPqJVDAjzTNEjL5Ku6yypjz8VGz6UAS9WE
HBnfnDGOV1qtm8zbmLLg74GibElcoI45BrJ213aWpMBT81OoU0dFP42DzJGW4i95aiz+HOQCmq9B
Whgbs0/eRXpnBVQ55Nt62zjG29hJQsvkZC1qB0N4RZdzlVkpUwLRHLWi+zMIilpTIq46j9gCgMDj
ssqb98KNNmNyTwP1T2FhvRupPDpq6k+Jc2biv/XHUfuxGthWCjF7P4kv6OaLxCDgTdhhu3Wd4iuK
hLal7wvwn5FUNa8sMVFx+EW5oIDEW08B9DBXZUJoLheA9MfXIUry56GPf4GMP/l0CD+TGVkSUT9l
kNpgih02hNmW8ZlhXr5kTt4/uIMD6o+z26Szz4y6oNfruc1DA4b9IWttmHlamey1yTEgpxrQDuYS
MngZYdA0abq20fyYGy5WfIXqUuXNjpkCnUzBkK30gPeXt9bpkDVw5gzmYV6XxfRlyNrkUGz6Dzmc
vVqmCzNUEi769NCFDAXze4/L2945sdhwRov2cx4FLF1m0EQOM0+jhEK+l1EIrqhAK5p3B4R66cmv
of7NtIvm8Dzndn42q4tKs43wG8hptvjkrPuh59a6a8Qr7aHXwdHoZ1g/NtKt1Oq2o6u9u2g9grD0
HVIx2OlKUByMrqJcfLdaWgRijA5x1BxFbxxqCU+wJxNai0hetcmWK0onqPp4naX9d9whF0FVs3CM
dFGS2qMzLnOGBrqHOa3mJIbwnSXIiEXnBzVHMa/PF2nr3to8pYhkmNYTRVwU8V9k1D/aqEMnE+w0
mS2/abh1grF0b0BJyp2znBI/SExeSTpvwylftYb7mccJm07B8mOF3bbsADQmo0V0GW9ZW7R7y2p3
Q8HtJIbxzc2BC9PROWaRqMmj77KgaMt4Qf/jCWvELSUMGVj2O4mYVAJyrcyMWGH7FtvNiaDCJPBl
/eWVQFwZRj32wlhxBcFolZhH2H4zcc/s1eXVHMxryeETCUc+LmTYvkRsq1oPRdsP16Uyn7Io+9Ot
eO2xykdOMsIRMR6kSNztYJVHLBJUqQDyVVd+cjPQ+VslGq1J4W9k7+1sQRdWGzctjpMg6fSI+Bfc
z00H6L6YTqTEIpU0Zy1I8/oD0caVRlhc2qfKo4DOOknn9r3TzSunKmh+sXurwMoDCwfvRx8YErDd
UThHsCGN5OAM0V4UYsZUw9qXWkOzKSrxTfjfo6OYWGau3DAyMJajdFBExa+d0390VvWepMU5yyFq
6oxEx6l5rkKgDKPNJNZfOxNhmWY+//Sz3gA2JvtyTKXx2GqYduyyOoXZk6dZ5BIoPec0S4pMpxt/
HVEeo3gsXelQfmA3o6M6L0W5AbvedFhjC6c+SJIt2E+4dELAw0tOXE8m55GkQV2Yu9IMBpmSsNPE
t3rknbLsT70xDCx3Cfa1CSRmlJKMzCWyKOzeRwD2Fqezu6Y/tsbSE6TxCLMyr//upKw+z+agD7sZ
YrQaH+xmWKcJUYuOl1+dGhTYSPJ0VLW0RJ3ot1K2F2Q5nOpS+U9idXcAhrrVLrTE2vVspyiNoK7H
NSrIlZnQbRCp/czoKN3m8fxgyXnE7OK/ZgCwvAKQqiL8SqZLFdbfngarpWsJVtTnYdWQNU4fq4BQ
xXOEevXzMkQRzuEUj3zknZziJY+MC8067TiT3aKF8SvXhhfkeYWk2x3BEUWKPOQUPVtosC8VgTlU
8FXc8KCNFbgX5zcdJJSWVi4HAgrwGRhyKSg/aBkSi3N087lajGFXLsxeX1XcQA9TPvzFZYXCZEj2
eTodW6N7h3ahY9+qnfZN09gg0qFcDBKI0SghcEbmeyR7VHfuht4SrEFbA8RNR4dlCrdk3RTANP3k
lfxS1k75K7Xug3Z8dXRcSK0eaWD2KFH9t8MibmeIDFq5xsxFRyALXxRjmLJxn+fYv6VNekKLhAmg
72+mCFFM6cAt0uR5CP2la5qwt3qEIamTvCgbfQmZl4faDuld0BMlUhNF82tdgICLlnRuDwURGIYJ
RG3klwszE0YuwXe8fHyVchv7nIvYsOt7Ak5P9RmQE0SI5iLqANsqAkfuKYFGUQC6QVBHsGFIqPQY
7hVerWCK+mWn6dDiFOlM89ZEefGglHkNC0Qgmh4kTZqtSrq+SBuKy5Ak7wXtglJNdOrtcmMU5mOc
OgyCAH304f4IHJ1+paJQaVV3GUz7W5+TbWbHl9Sg8+aglAiUy9snK/Bm9sjAQefoxdxi5djDM9FW
9EKLDyadwD2l/mbNzVORoHVkalBa7kkNsRHklb5NendauLS7gkhvOJkkdbcJQyhAndksIif9cmbt
x86jejXPrVr1OYQxCvnFnHDwN5LmwWntrVaQe9Fx7bfNUTe1fY3UQJbOo2eP+lJz/oa8Ir9J46zs
p+5XTVfNMizKKqYXSdiA5ov2CMp+Q8zWC3M2G8I8vmAFHE1DmSsUQCVbkt+hXVEYBC3gY6kLy8F5
6m0HhVokXxlh3tKBPhs2/M9s1F8NREBESYUrDikWwvXiaitEymi30n3uTQ+xb0VnZ6bdMbsDzYj7
5yr19jx3E0f7GIWlbed8AvH4Pt47vVP4k96P9UaiHYVJM36mbaYncLKqptBotdDSn0XgYoAhncjA
7RNitqXyLOPojQyr8yCGQxyTbjQ5l9YYLz4ZKYHbEs5XNlLtccQpzh4zN/T//hz1ldqTegEQaKie
B6f+HCi6VrrTWoryqzP25ZtoUrEzdCkfzLHnVRPdt/+XhdA34r9fCVdzFrxj46IuubbC2Q73UueB
tsuYUY4gKABokOeSNC2/ZmqKbWlh15raJZapdv1ddTpoGq0o3YKy6yiD+EzP2P376t8DyUAcAuzk
j2C9PO/MZRMLfzHUEUTA1rpG+dGU1n08ZtQnVbrew2TdTY+h2qRlmj9PEwBLkM1p30dvccfAQhZf
2pxDqamN6JoP5Ig0iqaukzzPGhYbUpKgpQ7A62XjGqty7oe94dIGVQqbZdvn7VH9phhsHtD/lh+q
bxkYavqBdBfgLVPMpSbql8wn/rh01JOmW38g7ImdSTNmbhIijUHLMmnK6aBo+W7K+IcIgOwyeS5I
bpTQd9UPlDwKWDIzjvVUspq03ctYu+dQc1/D6CSl/cYQn5MGKb5cOwfT+JVG9p6m5Bp1HiVHcxyT
YaW5LGZCe430+s9LUkBY9yTgrGTWwlbVeWIM6MCG951wVQloNgpG/eB+xkN/6m2k/Un52WvixU4o
Flt5wDq5dOumXdoZNy16HeZ1dbmxvfybBWrRluNfhQ+S88wEIjpZuLlxL5osLXDC8aKNRrHEyBAa
yaOb1/s2irZj/ktY1a7orjOq4aIk9qzgcJvpMJWtHUnbr3kkXqtNX49/nUS2MGeYfJG/9Km6wc+g
KoAnYyP/LCKTDic1BVKB9rf48gbOzWzzf1YU0gN2grayXvyKnIs2OSoB8Cr2L4ypvgutCkIZ8T9V
59ny9pUZHaPSe81C50cIuM9DtWlE9Fckc41aKb+2obXUCqYPWYVgMi/Gb4Zsm6YMX9xuKigzScPm
vghSpyZQdnzMZv3Eh5jQHWr3mpbv+/SdpKVLX9CfUM1rq1uPTi5PJa3m+aJKoDeDi6LOPo02LLoS
UdcMaIcd/qukoCcz7z009m6nnig5ye7RaSzxjv2lRR5IL7yRS54usvvb0XTNTfPeB8+jXEaoYMnP
ODdWXqIOuPifj1qoP7saSB7SAj2LeWQL0gY/Sqc3P6WmXeqBehNPyNocU6y23qEkpoF0qo7RPSdz
BlkOC337Ksf6qMcY4OqWpwuZLbGV7cYkujVTey7H97KHLVs0lwY/YNAP3UurJ2d0Javch1iVh1z5
hC49e1G5NhVXkkJ3j0xEreYcl1C2ngSzn7on98JCA23rE4wjqcSCU7Fu228NgWwUM3JmxZToUX4M
O7kgazm1uXVBNYDpeP7CDozGyP3OOkan90CYqtsRV7KJo7tdGUeK7o1g8zgKSkuQN8MdGzvesjDB
1+pc0+5I00k9poV+cU3718+1L6O0nxusKJUJdbebN6NmvNktVsqwbF91rdsLW+2EvzKzGcdkcxVF
e+zLTRx734nFipimLsITnIddk/2AQVMcfiS8wdZfSaP9yCr/0dTkb0Wbhbi44XCPwG7/BMkoHDGL
vRy6j4KoQ4787Wcqy5NoEF8b8hZV4yFJ3OuoZ6/d9JZ42okhGAIRfcL9ZD97FqMLu01eTCPc1fq8
sFTxwcxzM2bPFPxrV9SP2VDsxpRDvTN+OejdJuOGcPWv8enszG72GaL3t3Qkm276FtusJMz/QNRl
+VPfWiaaM78lDQZGaw2JVYT7asA231jo0R0z1xYR5lW6X4gQuGHvzwqr1gLW25pIROp35qrlpOPl
1BMj8NhfDHIY6e14fxMd19m651eKuGWI80z6FRSuJCdufIaa0w4dTRlKwM4rigACBXuLjNCkWLfZ
ra1lCL/Cr+JTaIew/FqWENckk8CH41WPX2PuPA2ha1J7M9iN6eJH7o4sKVycoa64hbVF76Z+wFto
B77v/LAh7BNKEP/adix9OA540U31rk89MegZ9tx8KyKBq1LH61S+GOYqjc3LPPUoIecDWS4PjUkh
3Hobu9CDkFAljVuR+IhDO8SbgXd4Htc6x1aIBgeDcCE77g9jNXzESXFxybhWRI9nrbsNS5K1uQ3h
e/ph+juNdNgTMJNOpe16jlcIBc96Ht/MsnlN+ZGuMWwxyy/MiJfi+tuuA9M8D9eBw6rb1iTtOEjV
qOyIa0shGsNVCdCX7VG8FUuRRK9N+ZJKpp4VDVw6csO1bkdOrxaozgLxRidcwNYOUFrLOcYGtyhx
alOAexGyHM29RkVlUCHaItztsxbTOa+d6yycS6gIDPBhmoJuoMJuPlBcPjfGb1VYB6fkfNBFNFBM
Jb9n3zh76hnyZFzUF481zUnrt7SBZ94Txh0NxmOE6qrrxw1zqZMTD0dRI9JHBYQx6aPq00/b8zlY
uxUXH31u6blfwkRADVaCytCyLzbp9OSFxmBC46fW895LcSsq58trCnCRDKSQ7W21qdmJXnvxqcYw
7Z4QEDNkDGF2Z/oyKX+8tDm7Wn3upxbZbvmgDG7AUnoP5CUei4gtrTP9K9GCt26Sz+i4w+xmNPOt
vF/CJoEE/QhWFNkNDBs+hehvGtH/DqYEtMrANPBfTOICaVTJR6eJ983MazM086GoU8VbyXhjwnpZ
siH5NA782DsZLrfT5Pq/Iu2fyxmqZm7/5rE9cdSiaqcVdGFET8dwbbG+VNHJL4cbQXylL251bcig
iCm30jHoy/JZ9TZzBfc2aDSH9buD2F9HzrzIUnXpu/65EC5iaeva+/kf9/Fhqv9GF5R1m33MISaq
ogs3sdOT/OqbX5pZ7aPIBrJzj3bC0xAoenYL0RdvXd+vJy6MVM/fqZYA5KetETgRPYeyvdXIGZeO
w+biEFOd+JuBUCXYFKsu7G+OVe0Szdihljxo6h4Fhzsz9ZY2Mbp1/TqN4oKGOAqkam6xO1xZzQI5
hRcxDQS4J7QLpjndulXCbIZPwCzkNWn1Lz3W96kkJIEfTdsFZHSYwxOEuNs+MOLEhHnPxDb6FkL6
xpICkfx9obJNxiRztJHJqTASquJYf7W1LHowDYakFitUV3KXlJP2HoqbHnqfmlWdUEV9ZS1rODau
ceImqzmpof0i7a9TVzxpj5pW4o3p6ZBIPqIoIRhlDrM3EWHOp0G4lG1G3pf1U4wsVVOKhiM0wWYg
VPKmEfB75zCc1+8RdkODqlkDfxH+aTN28eh+KJy1JxzkmyEuP3WUEHSy+Jji7GvM3P04xzIoE6zw
NE5oEGTAqSWXZmzSf3Pj9s/qp+e2IsVtLnqAsUV6HXJkClhC6dh1P/L+fU2kwSpxBdEgmO/KriTU
Za5OlU9kTNiBOOQnkxWIBqn78TpqNmNGV9cjboHDcebS95mH1L9CUT8TjsjrY6lJxV/ecT9W+j1o
8XtuU8iZKTGuY6uiINPch2iovpnrLerCRi/og5nCZkIOasaYhzkEzKNibVjVFzly4LALvH9IBayB
X8OotXFBv3HZ4K8JcvBWRtodSoeSjJBb2Op58YaEj88iYsuwz43yaESCfCvYRgHQyDsLuZzJhKe1
mAVJ1h6NfL7mBcpWl0QSgymAQdKMynlTGDY1QebTZ+hacLthvRrC+Qu91UvktzsrrveMTReRr44J
PqggDplSZ+hu7yyTtp1OcH+CyPGOfSh+kpm+3pi/zmgHwjqF+Bkj/6M7zxA8bfBeIWDSVfWnQ35D
u/iFOvVBuu0nHJfP0GxeTEa1WkqMTc9+195TySIwVKmTIRocM/VgNooQkvbeSWBa40y/rVtT2eTm
TcTQJPJWP7C8g3/pn80BsaOVUtmSv8e8fBGOzQVD1dkVFTQZjRRTzAbrXmSvbrxPa+Ycui6Bc/rj
XoloD2rtOkX+mZbLR7fWZvPRV9o33fsflcffpg7/0rT3U89uowuXn83+pGrip42GjpFotbcCngEz
3LPpKwixIe3X3ERdWX6QbUrUXag+ksJnvoVzkZi/0gwv0ciK0Fb2po76z07Du+32zSdbRu7p765J
z15oGe2D5NFHZctVpP32E4abYdwTa4lArRo3EYmIDvt4r7c3M3duHKGeIzE9AMw5dq3zzM38WPov
U2b+DIodK8vadxoxo9F9+mgIAj2kvVuH82/IusXnyKmXXYvbq2ZRtomJMxmuxmTxjQ1vvXH3bdmy
+KbC3QrnTEfreyBjqbdQ93Ye9EGKGc0wn4eLbom3PmPqFFb9+wz4wtb7x1DyjiG2oIlKFICBDStM
jJdJtz8yxh5kKF7gXXy3dfaiQHl04NaoeJ7UfZnQfRKjGCVzaVYv/uw/1Vnv0TUYXjxGU4RN4h6l
ybqos+IjUWuEPJKAyBGuTrRH1DaZ01PRqp1l0LJX/VfEqd+yWZuMvD9PINmm2HwWGclTESN1foJ2
D8Vtm6cefw/vWrFVRnrNmU940d5v75ySMvqIRvGXKTQzff3kNc6pZ0Jhtfn5UivxPKnkje7BabbI
/YhPDHdfw7w6Y7G6NL56cbC36jLdh6X4RP70l3Dsayb5hKRm4Q6MGlxLfuEXeRkpMlD7oYRsKKox
so8PqLIOo9Z/mFnO8mX0uzScF0Zo7JqoX2Wx1tCxp4DQ+3ccrsdMH3a/8WA9ZRmiy3RJ1vlnc7+S
bZsKwsR3v0Danfre52RW091+cCvZgF3rkuhyVZGoHipuycogB2O2kdSYx/s6PDfgf2lzOHn6KcN0
h2U70Dl4BWUl+aiEsZk6Mko9Wogy3mvZGt/WnaeHwcGNnlPTH8i5JMNaTZfeEUzo47YOhONMwWjr
AX5Xwr08B+5tmn+ltf6iN/I7TkO5jJzcDMx5+CksC2GDJGYyeR9aHArSz7Qgc/RtjmlSb7iD4hLP
0lRivLOb5TQDMK/N5pQ+o/V9y2tBgz8aXkJd3/fZRpYdkgLv4HsYKqcZS5V7nmsb1dqwnDF79/5b
p7+WTUdCb7jLFRJiZ1c51mVy9EPcyP0Yt7gdtHVctfuYS6aDczwQ54EJqzUEJmLggjJaxd60Hedu
qdtqESrvrW2yU6/lqyp/8PPpvUPfH5DMfdU9cZZp9+fXikODiQR0eBJtjrCUKy1NJO7icqMxdzUT
l7F+ZtRBiT9Q9N8AVv7qOkXJHnJczn70VCHYrPOG7Gp9q3lUZU1z93H7xaHN6doLcNco8P2RaZ5m
UE35MxrFpvAXZaxYKi0mXYisB+8828M6kZx0Abv8qEKcM9ZoLbcLPqy7HlMly9pVHwO0xsDPxQ0v
wd6I+oQjasdkP4s3baE2PjK3wEtQrDc9s+AeePgYl1w5LXLLcstQ7N39P7bOo6l1YE3Dv0hVSq2w
dc6AyWxUHEIrh1ZoSb9+HnNvzWxm48KGAxwjdX/9Rt3gOWg+BK5mIx5e7cn6zvrhOWsctL7vUIVP
PiP0ZNON3acHJCVbC66mgC836vLDt4zvwhDPQZQd29hdCagndOmPzngqbrE1Mw3A6Lm2oTa5Nf11
GCf3tes9e0gVbib7EsGot6bvF4povOoy+HH78EdcO2l90pG5oeKVThWdvgqZPDm4fG9Ee7AcW0SE
wnjvBDuOq7JLEYxHV/QfFRpYbQ5yGSp2cuU0TylEeRhZ19Ttvodp/myU9Q8fzaq0iCTLPcx4YqBU
3rX3U4t7Qqb6X9+YB0pvt6COr1Zp/qAeb/EsZ/eYapj34awtz3/v3B5ZdLSxJWBqKd4nN/wVkGz+
s+dhL4pusWFG21zNb0cMPZhHTqpjQ9nd6K1DLNJL0dRI1kcKqtzEXU42E3rW9Je69bZe2P4GpnrK
puhx9pCmCXUYneEXMOwGIKVXo0LXnaVXqyfQwIg4fFnlBGZYbREm7ifffQ6cG0usf0sr+9VQQaZ6
HU0cWHGgz8IOMWdUj2j6HyuDQJP/fAsOdYTqO+ELYs2+A7OET1kAz953Mn10jYHZRbyVZnw1cW4s
WBKWeYoLCsNvYbEI6+KnL2dmNadnvcPXQK4c6eYDsSvFzCBButrCkaiLRlLPby+MRvJNRzXekaH+
7G6/q4RE+Xs1hcz17ftYD9Uq5GhukhCzYAldZY56zREKLFmNUNeat3ESLaTLqL4YlNXDDB0Se/rw
OpLv85q/rkSp5U/eybRv0KmXAPlY8EyNw+XVOga6wowMa9uUO7+aXnDQREt08hAK75Yk4a7+xYQq
H9pVGRP8OYx2+dg3KT1IzN5CzPE+S4Pgnji7RdYWP5NuLCy/amtXA8g3Yz9CwkCtxqE1WYfjN99s
aUZT0jw0RZ2ujNi4SA2AlfoFujOzIT8G8YkRjuVqzk1n71YawLZ3N25PezAXCcE4BdDwHLivo8oO
DqXZ/J/JKsx8/V7an3ZBfKA0h2ABiXhnSeMy5jddtus+u5AZcBM2aHdRvhZ+QL2R/OI2JqPHivay
EXuRGXRNqfZfn725DZXPLpBr5hrlDoPO2R+BgPwu+mzC8RSSuVqXhHdb+V5N4hqPLRWvWD2QSTBh
76OM5lQnCNhyBlQHHmB1Nzwo3/0wkZK4Ywjd6Pv92qohVonEmHlt5ocl9rg31Pc8JgBEqn9yIuus
U+slbBJSWJHJPvs1PFXWDGItCuNt5Hrb2vq2JVXWrhflVWXGkwHe6Xsa+7aRv3eOejTj+TeJq5Z0
2AKBv9y3M1qi2D4Uk3tWsf9M4uKHkO4OImgth+hdZ+qfX1bvfTTfmdJ4LZulMn2QctARJdkccjU7
ixhZ6hKjLhGtLjx7mgz7oW9OJchvPE1MXmVfQSPM69oLX1OXbdkwxmKNKgCjlbxTtv8usuzUNt2j
MqKvwvM2Xi12mYeffYpiNFIw3/XI0eOGIC8bbquhyF5yJjPHQssirBpgHyYurRW3CV7Rs0yuPYnR
D3MX8hvlwVvwqKb0p/cq3KY29jpnrtacdLLVMHkkwjf+r7Y6Lnprlyby9e9LPOwSoL+sz0GDpiSa
6YvWXAppS6p7IZ6gtto2BCHKCoCOQYEcISWJZ4sbrgm/gC+o9kS+iARC3RigOT0Y9d+vu3PD4tWJ
PE5nHuxoFQGE0UxlpMGHUQ+Ml9VdWJZ3qMGosxgmQP7CZ400m97YtYD3zmQS/Juo/z5Yt6eVJaDN
Z3wiEcnCeEhWeQEmIeqT6hHFVmNBqyDHnFMpEPbI3kxJgnCy898DQx/VKLMOtzN04R1YzMXOFT6R
NlggfwbNH2K9w1iDUgO0cZvN5E1lCiVvZjUWJtGKEgBW3NXfa018SutOnDhRvqigqZa1Fw8HWyk6
t7jZj7PrDTss8/959vfS34N5+4r/+7K/10IwuoVQBEEEaUScw+1BVMm8VmnGufd/XwP/lTcjkjz9
f69hMaHrrbAILI+EOLayR+w05ch4bk4+awCOg/PhM3+fbix6y2OTEALDMYJlErXthe1MrUPKapfG
lLSXvwf48dEihlyjEHAG6k6wCW+7HMRv4CABWpvZzK92KY6uo8lgRSCMfH/PoIdG/vZgugVpPSZy
qdszozWoEhgSvNu3pw47cT/w66V9EmtOfzG5OFiEwWxmefZBYs86a/77UX/76O9pVATuKpyRlcfI
L+W2h1nBPeU6FG6rGMzq77kcBgpAKzR3RUwXkF0Fh15M943j33QzRueuW58N+T/Pa7VhUqN/UeIt
tWYzM7fC5gdISsXXljFLCxyqYwb1ghv1FDCxcew/preHAg5w7yh/CTLWqw3OPQOnUgEh4iaWXCWu
NezTgDIF+t35d1N98TOzPyX8fld7hihrfIvQ7b+nStWX0KmPN3dbXlr2RXmRf++Nsw/utdIWjE0q
AThE62Sb2CZ+jUwcKsIjuujJAGrv/h7GSM4H1yzPVR2qk0busa1L/2MIckxYsTtTP/P3Yeg5G9eX
ZJzVYXLpZv3IwJLjSOLZ30tpMv/3ozDoTpUK7jplq22aNs4dnn3n7u+jtmnQJ9lYihsgMivP/WNi
Nf4m7nO9iU3ffm0EABTiaIpWbk+nYV0Ilbx2iakuDEP0dt1eLkcz24YFTeXdUBoXT49fVdxVwHaD
uc0yv3hyh6yjphPe4u+pkXs13iGEEVkw7tzeK5+T3nAf7eQLmIfDHmkIz37wDoftP/59GmH0TruE
mUHwlhvttNaGmdmsjelT2ZChptnMh6jU7P5hzRvWzZ8oB12GR8u+CzglkkOS4hsdgvmzjPGcdF1L
W/icXYbaN5dBGLt7L52h2ZRmBY5CeZzzEkIUvGNIWSiDOs72vtGJR0Azc+/gjlpoJxaP0+3BQ1Vv
jOXjbMfofgFzMrfKdjhU5HI0Yu+UtgWS+IDD+99T2ybH8+8jcq4kwo6M1qVa3USg8teKq2L/98xJ
e6hzgemzrxAM55gToe7iaj3m8zVwg2of+wFVuzFVRwOJxmM0hzuyDZ5ka3cXh2HuYrVlsumVZUAj
UXbWks/ul2jUfOkkaEUiFpOJc1VR1vnac3Jq44Wo/AMuF+8QWaN/cAbn3BZWv7d8RQgM9tnL/d+H
yRQT1XJ7Eb9zfx6dO3Q+clffgD+L79esCzKP+8xozmY3qntyTCl7yfDIAmotnKLT76h2i92QqwzZ
MU85+Z4D/v3jBPZ1GGJ3I3JBEWc6Vp8ZkUeoj71vEDfUNm1tPTGNOJukDOYFtyGLm4vKOpv19JGZ
kCAgINc50OL093rJkXJBr311kJ5sHxICV+qyjKAwLPWQTQGkk6MhZuqcxrHaiv+ZOa22hX3WBFwc
yAwd7wm/wlfV0b9YMKjSdAouWU0Yzg0fY4jI63XgCepjpKB8qWjp2o78TSuz7mi6jF5/Dx0K2qMX
ZNyy5DF4TFZnbzxLd55Of0/CslUsnw0cqSrSDXnR//3+Qs72MXT+lcIt8DbeXtcgD0yWEUfazDqE
zqjv6o60KNPF1GzDkEz+BIZXB78De2dsBOGyIO4gN4OMM+3wnkfhuHCBKZeo1iU59A1pZC5ciMK3
67AXFKMsdg7yMOmmI5d++InD+rNxUR4izAT0Nn9wWBBmOo7kn1b111eINWJBNiPLsUv1MKPs0puq
qx6JZ5iScxvXv7KwUSeO7ju05CKT2JKbH09HH/b4kI38KQvwnQVeQz7JRk80xWtfwHvlGZWdWc5I
lLovI+MUCp9/UwHYijn9zjZuMxC7mjLJrO3b7B4f433pA2zNpUe+R/VQdKjlJ4fVzJTld24X19Bh
ytWQ19PwFNyaE3DPP1uR9103h0JFPwUzs1+UH2wQHxMi1kp8lV74aSBtW0yhfx8NeycEUDfHUzlH
e9GiNC/GZ7Qkr7r33xMzOudesxEDdoLkbKXhdW6ThyFvNmzQkD6N+RVKxG3WPauql7GWKrLuSLxU
954ZPTbheYAzqyHcULAXK78MKpAdSrENSvhKZ9dlHE9FDKrtp4/mDdUYs4E04Dl9y6do03Tyn1eA
bFEJwLmOjIIgBMSscAatOhvLvGl/1CLelmF9dDOS0MoRdCKNrrLrrmFKrWdFaHulPglVOWiv2nSm
3smuejWa+d3uM0DxdnwSZritiOJjWbhTLnem8vUjZ5m7QRRPYWFdkGni45rXlUO1uvTvgvngdDRP
FyVn4xapbnROYAJEaax9Vd7PzXDvWkQtzOkRcOqCs31leWhVMf4r+Vw5b1O+zRtnJSd1tOrogVR5
ZAfpCxHC5H+W3xp+u4vJaysC1iQkJpVlvcSxvJtz6zFCZ4PML3+uvPgu6UvQChP9hYa4ThC1klIe
/oyMWwS135tT+dMA/rFMnCRp7fMN3SppFOxnqiPn6bMUkBud7FZC50dZZ08yTfeEAn/7cwjYYK4V
UgPD6O5JOdwR7IScHCYhdIDMMyemkMvU5ypN1b5w5SUJKyxNg/1RsfsvqkEEiwGddmU2j/kdWCrc
Cz6L2f4wNReKmSHJ40L87jA1ZHO3afCfLgqun0Xm57CZMH6SPikT9KnrIzT8bbh1tdyMZf1RNcnI
zhW8ksN/j9L3rvbGV3eanzip5HVwR6Ditx1aVyKj/vkFti58D17K4FiL6VdGNDCN1Z0h1SW/r5L+
ZVLDPunrS6Kn536QyWKeXovC+ujENC9SrpKcs5Ep9INbaM6RethwKezZ534kqazL0PiwfWLtqCxZ
pDgoVo5JAkg3PDuid+C20bungng38v1WMuW8U6ONplbBByUGKrOkQFZ78QSqPtmUnIlG8yntwycd
ohIiywNXT4x3ZbilVNskypu9/UyC/7fpNwSmhiDpUdme2V4vfqSsg417YlsTdrLUUX2yTFiUayU5
gOsGXs3Nz61jXTOG7CEEVhxhvjyDayo1WRNY3ha6ZHnLmWt6KR+w8v76tfcdpJgMIUgThVQsNepv
0F37LHF2BMqa8C8vkqFsTkagHxX+OqyXiejKpV8KivkGSUxa5O98q3k1phJsi/0HiqnrkZ8B3Brl
0hWswn1XWYshzrg11HM9549Z7oCncF7AbBPrVWUzsJqQE/i8+8ch2EDvJtsmaOnbxRjaYN6YJ3fb
VnKfd9lXU/jRchxdIFrxGONOPYwc8KLI0KukbT6cPH31xKakXSUxyeN200M+xj+5UwaL0AZsviEg
ipElIVciMr5mzv9snOD02oVvKaxsXXjFyQTRKbIg2nRvxGK9t23zY2vPXfcIx/w5JUwHwnaRzjb/
bVftVFL806N1X9vq3R/Z32WcnV3Zvfuqo1lTDIs0zSA//HFDTxTqfT2X21jR4Rx1yaXKiSFL+pAK
mZ5TY+k8TvimJYoBCSscIGaDxpz0MtPhqUSWjlluF2clITshRPEfNmDqdpkGt5oVAi7iiPRE2HJa
YUgXrqab+HLVhRgI6PcwgdAE7bBwKWnB4AVtiu63EOxkHE+jesL4YWBmi3LabB2iCkjE4U5gXdBW
1a6pw+n9gD9xaTjrrEObVhKRyI1x9IlXcsL8ExlcjMLQuaap6yzj2T+buXcDubqnidA07JH8rEa8
4vNaOH5D9lCIxjAtrc/AoAAD4Vzhs+51mKDjedr/PVEksmOsWgq0UQj5wH0Kkx2EwtMPHeWHNs2P
bsJyACTXLep5yMneQJJU5f4SqmyXNO07Usm4gv7sPaMhQCt/awOipKv8xzO5T9r83xQiDSN55Nr4
pVxmt+8/9/EB0hnE0tpGN8/SSLbWMsaSsrD6+b03fpPB/RmJmikIZM9EfxwN6MZZGXSOxnqbh/OJ
SCJUZgVKScNFdBgZ4zWq9Z7Tqbfnx5Otg75TueNzgNEMJeB9nOrwMKTduCPgdJepLDv04EF10tC7
zR5qq9y9BB4p/KZAHJ2ofzlYduQhGM/t6BUzIMulr4nUMHBF9VA3j4EzFUsrIf7v9n7DO1VrLrl8
gz9rOuVj99X0khtgMN21lSDsTqxCnbKcuwXkF7WAm74ZwoJ7r4PNaML5zJgbiOyYKQwJ2vEusn4s
Ime5mKAljNB4yUjjOLbRcJclJsXrnTZI6Zgwl2cRlDMS2zgMrGUGNQWJHHl3hth00SU11YQjt99N
sTevEA6cnTEiHMrDhBumJSlTU+ihiPDyXeXn32UmHuCa5ucoz/NV3UZvbezjxfJrva0JBF/Zis4X
7s6sH5FAi+pGYWIAS38xM/FtjZQq1zZyt96M3yMOPVL63BBup6cFeEpN0PPZx5Y04QqanOE9qTHK
A1LkLyQDLcrbbVYR9e+81HWfbxON2WkkixVAi9ij0S9ugyqdKYGf7RBrm6upN/1VMTRL6UDW13GJ
WIXpEZ3GZ2FP5tXy68Wcvhp2xVtELmSbmh/5PDcsDRzdnWpeqbE9oKZcsJ/A0XD0xxJeHn3Sr6yp
n/dNUwCQT0WzqKsqRFXBltH7GcXPGYnfWc9xrpX3YlqbGIcm2I4d+V5yG+KTy5iWMPPfWQzJkF75
tGrM6U01eIic9l9i9uLBu4mo6lFSauowy+S+SSct1ge44gmoQ4tDhMlwRawo8+2zbh2WBrKUkcyQ
rTBwpkHD4ZwGEgyvuP3Q3J0zYfcfxA3dFbmxgwE23kOlw7UpGAnnHId92TgHx2Z3xkv0Wlvhlxvq
eUnqx8ZTBA8nXffDFrKUtjzHlkD0pOJxOReKiEE391a1ZixvAuJm7eEhsQGFhPyQcx+tCFcese9G
J9b6exkbztHjCLKitoHi02n60XP2kdt9f4xC62y7wlp1E9kIVeSpR6lcVENk18Yu15hFVOUsh+/E
lI8jAV6h9vSaBoUjtrV27etEb6wJXcHYbMKUcM5Eid1YNURNIspoR953TD1gu8+RQ05708h0m/np
W9mab0MbBataalaXVFylQ9gU4NhTJ5jzhj6Il6CO/TIOhp8u98YNthTeVZHgs/H3ftjoQzHIf32b
mEu9T3OEG4X/TzjtsRnopTfjX8z8B6IUohUiTDDvnPhnlVL+HbG9idDPH1xTp2RbFku7N9+bfqb+
k+CnEPnIEH45ii1flxkidO+hc734EZUVWbk4/rr2WbQhyfXtR9L6SMuGu1a7fDULD0suPpo2d6eb
iDBfTQ2+mRS70cmE/OOL7SR17xVBrl7hm3vkqPmyLTOqUbPqVRGZj5jI+axB+Lqc8zw+ndcZpeCO
8OQn0aU+t2t9NFXNUbJpiRHOHmPm6kuDgCrPjW/biB9dYWz7tH5ltbrGSWevBlncJ91wCZybabUW
X9UM9O603SUvv4umOYsPfkkJALBwbFuvRJg4FAVgIByZatcGBvdVqtiKB0gwjCB+icYB/cMSyjFe
zy1DMlLeZ5Rxx9z2f9C5D+vSdflCFYGgyFgt3cp9jbB8w1C9FCZpMdmo+X42kTH0Jst11cTDMnwN
2OXYf/HBj0bJ6EcexWzShdIkB90l8hj3CKAy5rfINowdrKVxzTM2PRxf21R49k7NI/cvw4I05nEz
Y03lPOJVdzHGk6XnxP7awfa0SCbOo00J5dyVNpExCaasDjnCnlT/Dya8eRmY9biPyxyTT6GZ5Z0S
p3UQXcep4ODkpowZpCK9BRWglQWx3hPQsXWKhokjPM7kzPQp4ZBZ/ZSVBo3lzYX6nofkA5/RB2VQ
R93W6X01pr+p1fxr3GDbj2MBPImkTQ8QbdqwaI5uXZd4jrsOQuGJeJDgUNcWsrj5rbZ6Eq4i8tjn
seXg/dnMxL0AQpyRRL5FHmZ6BZWdFWeHQ8Mi1GBmJVEmXZx8diYkJyQ/oU8mWSOyYjNBw+X1qiV0
hGkg7lDMO8ax8KjFI8Tq6uBeXato/G3rkAxOCClzbsQqC9Sl6wyCVIz6yogJAWLExzEzv9AmINKS
lCbKjkwd3LhtxVH0Y8jlu60Lzuskxi2wpPm9dRcBMokk+K6JmeHMAEsom3w1THaz6ZD1rier7ne2
1gJuqP3wgLV2Suw5pUxbN4+styGlR1fuStk07xyz/KVR59Fd4hvRrsE7UBgpyUqV39wbk11uWTe4
9QQGeun9JnWQrn0AjMVAh/dCF8xxk1GFWyrAiMmxUhCantNM7j2xFu2GinOOTH2sfm1CYJTYk7UM
icPQv56Z5cCO4LycMBMXM+i3VY/wmW2Jddug692uWQS95IHTqUZppYD5qjtvCKc1PrM7S+WvCTv/
3mMN2BDyjMsUjoa4sdTeF4VTb2BoXmXVkQolB+dJjPCHfdxxcqoc3EiReGrFOB3IOf4ap0rvddud
q3YblfI96dMHWbdPAiduStZ6OqYH4QTv8Szf8AxjkBUpP06rp0AM+uZxXGgPXUTQYJlr0SHS+Ej/
e9675DeSqpxYKAdx7K2Q/WNanwjpw3nL4Wky0w3GsTPRLdvYsYyVLZN/eWhcOjJESsKb7IhiITKO
ybYLOqrdcN8FbbDtHK++b8v2BH+DMV4MHBwU4oMbRR/NRKMB8DWL7jZaCr007Sghpn+eNrXlXBoH
+6AfP4kpeAnGOYRDaNl5zGAbFcNZmds61D3xz1ywcp6y9RwxoSgrJzAmDDG6BQiGLO9LVtFL6WXn
zIS9rSqyDETnb/p5qhfGykv9+xTYEWv4rTwyKlfQnIrbimCHDuVqEvUnKkn3XcTJoc0pDDdpa5PF
WK3dGB3+7GZUk+C2ykJrN9/cgKzixLR+kRYliDNAFzkZxUvH3zWyCRtwcWtJZ12ZJEOizFk5dlvg
BiXfEPSFfEDjYKcj2tmk6bZT3rygVoM1tMICvwG5slbQ41T1gn3CqsohqcRsMPclM/+1oKd+ZXoF
PaElfUzpbfsSflzv8ojzrNl1DEdqXZr6ltA2IV8qj5Hblfd5YB/Mm80hU2z/IkSTs5cI/HAYH4UZ
gBM0agJrtG/7SH8i7nmJSdtcBW3NYdOLH4KCHGLHmvMlQrwVFRo05oV2voCoLjn/+u99E68U7U8o
YcJlO1nJcSgeWURYCiR5OGi3cCXd7DlhAOSXy81tF6Hf7GZOMLmCOFnWTn+sYg4O4OH4UuU94qid
U3xhqqZcUW3szNyoqbsvW8rIUBPsuzLAXVzSweJ7CeQhOx6Ntq9pvUmLAeVXyPHKCAn7gVleBhqI
OmsM+4ZzAmrMhHOOjq02AxzXIvbhAhxR76zQqCj34whV0beDnDabj73O9nHhAnkEYXKyiUqIdbRy
4uSmbYQ81r11Vk36OPgxvzhts++4n0JiC7eUlcWrub9jmwkP0nB3Li0QC+81yMpnM21fNT4BUrJe
YmmtMeg957nXLv2IaKNy8A9FVtFvA9QauNxpTIYSKhf3Q1FuvILM2YB/XM8Op72IbCghx3CTTJkF
POxYhBJNRPR4U3+PwyjdT1VBNK0QJKziWc8q770Mzd+6KeGtk4Gj0W0PCa6hSIgQ8FW/8OvkK50f
WiY2Upk+qtzlsOnqF+GkCbXMiFSiMSCEu46/Rtd+LfKa82pXbKJbbk25ivGELVxHfmTVhL/aqsVm
spOGi5fsUrO9heN0zd6lW3beT5CZqvcfSc721mZKjpaqUjqMtMe4BaY/lKHcpkGNDiACIEgx1LP7
lNYGPI+LiPybJFBAhayXTm6YV9vU37RS2oS+SIegDMhYN8pI+0z27qSfpiowtyg7bNir4pkrhFzl
ofWQYZcVk4yGbYkX5mAZ5xC74KUaax9lsTh6pbpi5MNcb3L4mJyTstJ/qcemWrZGsxxI62RN0eVK
Jf3VDzmgx1ZCDLlPxW+NnK/NPibB8IpJ7FS6H3V0byXVO9BqebAK78f3CyI2oAIZfrkem2EN60wr
i9+sPN4uc/aDZWBx4siDkeFBo99DLuIUAGs5CpybwB36qzEuKGzdBQaCfWBG6CwIuFjlfUvOZFS5
62IqL8Dr6IQ679uU4oIpwjoltXUuJ3zfqWyiVeycGz1DhiAc2JhcGErf8HDnsTWxuLRE+YXT3B7m
8NDVjt5bvf6ndWEfWhwQqaxXJa16yJOtaYtPz0JVaI04lsgI8trUQpAp2hWb4GvlFS+2V0qqEqwH
bY8nofB+RPr2J44msqcmxkD0YPTh8RYM/kcuKCBkUR1LavMCK38wpuk8+CF5Ka+NHBC+Rg0tc72P
7OK27DzavcWwk2J6cexkl7fNsTPiYA9RiCYQhV4QbFkGXgg6XBsKQd7QK+772NpaDYCfS/jTIeD6
r5MhWktvvI+N7AMbKb4v3fyL2o4xhLVhV2fpSybTnt+dVY4C1NVMaslaji2uxREnGOHm51EOe+UL
b/WuUjPbi0qUOGnQYZsoP63wAS3eU9n0xLxmaL/rlcVEtEIOWmyY3VH2sOCOngJ95J6PzHkhHRIx
casSf2dNw26WzcnGTrEQLTt7G3ti3fjNGU3O0vBxTuYC0ggPOWxHiAAJLPRfQdPsCa3P1+wkp7ER
n3XC8TYUYbGyeyJk+mTssAnlz3V0A3sQR4LZEuiSHS1MyiRwze8sHT0RlQbDeVNvB+A2q0Ny06XZ
zcI4vyD8mjdwkXvdjCcpe2dbhWR3kTS2Y4S4KOOKofJpwHfx7NQdGc4hV5+IrJc8NqZlzcUE1ATZ
jzKn8p0zzbyr0IqLvdv6gCPknwSDLzlyiScXVRe6PvR7rJ44eG8u+zDvjty84JRJ/EOeI5RIb5Bk
6aQb5ss7M6bHELKae4WcFN2jhvF5WxzfplOxCnZKBQ+zGt/xYT7O8DacaVHNk+5jBPV4qVyLg+eg
VyEVjQuZid8uyK5h8hOk6nNu0+ExqncagdfKrS1YB7+9gtO941U6Thlg+xgY+9K9sGANWwP6g2kM
rgMh3IY03nH9dw7AdlWFzadB3sKGBJVjUvvxnQETTIcGOqTCfaml+EFtyknSDl4nK93MktgaRS7H
vtXCfYDqqgDOvhCHkegeofdV7sUkD3Qaql9AjOkQOyUx/FGVMhcQoKi7x9Fz63VDP8NOjMa88hKS
miIHD4NbWqRnW2pYx8otWNSvXV5V6643HIorcRK45GL4wAQyaA7xPN+nsTL2nXUKe7KSdVA8VreG
dIX5sQnknU4ivDkeHXYRRs0iRdjbi/QUVmZ0ol3jDmANINUh40uEeo0v5XU0tLMfqYU6J3yDZV2N
L1kkwhNm4rYGFJrKqELeFEDcNKOPqKv/nnyFFwaFWdSn1zAOnmpybxajZjCJGEwLNS0tHyPFPDpf
lbS3+QyIXSl7q0v3ThUsiQWHyHEuEqZhMolmSkPCNP/1cjZj4V8YsquV9vqXGkSEdAL651ok4zFJ
cV1bEZtMSvBCteHZ8My1N9s+dNPMFmlGP5GbNNecvDwirN88N7PWhI/itTFIlyJbkCio0idIPQ3v
jLjHy96uKQYr1naKNDatOIZZUQowAr+4DN0OlqQoV5FhWCvbbNZ9bg2ngdQbrhJrnRC0hBYWo1jd
XbrIYMruCLTvDYa2YihXVpu+DEz7y7AIMFNK0eFNnh8r7XB8ihq6P5r+Ksv+6FQ+TRww+2TTrYIM
cos3bBFr+l2hYl45rN9ghfBd2vlOY7jnLPPpFCNd2JjryZsDq4+Lz8ABBs8hXZE4Dwx3CWGJETmo
A9p4CDnWuGVbMRObAQHHiEu6jRGB63DsbwlkEV8weF5rz0dPzzunrsNt7lEwXbmkYZUScozg8bek
Cftt9pWEhNRj1nvqfNSBOIlP9sB0NYM/mM6OWC3K7Lsah6orPuKC7Pd5PsXZTKw8cSetxpU7++Mp
ktWeyPZ4NzkzGjuTLHRtqts4GrAuyJNhEPqhJwimAmfjskelk8BXLG3Smxapj5EsHgvubipqyIFH
Il7BfHFcR6SIrzClT3aRZpR/26Xe+rn6GsnXw/5LfwM9AWQZ9I9+RlC4WUk01vFzZzdfMYkXq9JL
DtC+KZJGEg7gd43FHOTrTGscy10Y0m3xWkns2SJgUpo8x1y1MvxVo7y2Rfza+G2wHubyrKrwzYta
uZQAs23d4iPTXHOWXeXbWuATIw01W/XKXOdTfp5AUpco7tnxQ0hVBKSapNqtalyS7kL9UvX1O5UX
zTGz+2kdpvdZYpyLnDiaqayzfTMUwRJdDxNkxUeRXWfP4f8wdV5NjWvhtv1FqpK0ltKrcwTbmPii
AhqUpaUcfv0dYp+657ywMb2bBlvW+sKcYyb1VaIvRvrDyTvMzHjMYJcIYepmoi1n1jSiKMiCVdVF
5Z6puJ9rm8wY/bnjYaAKe27ZGeU3u/P5pmHQvtfGPJGH6hElh8CND6R+tHzlIvmplkUVPfQdTIOE
9aBjNbupjcNz3zq/gTRdzkz5y14AjFDogyT21nip6KkqzVuHZAGtoC1zq6T/qTQYP6V5mnR8KCL9
6sY552HdddoKis2jmtcdKJKfsMtdhyE+d6G5h42xdLzsIrOKmhf1qlGan9oQb/rWnWuBe5PjA9M3
krtdTQpRNPQ7EpgetdqG3p1aKwkeeMmGdJdPCSs3WuOgfe2jENatddAbftVE27TpHSf5WgvlNgcH
kSF0gFN6qBmuM606xHa9I2xhn7tBs4YuaSf3oYtOlUtUfeBenN55JVbnBaogfU17SON1PCroJywL
yYSgdpYH1/UfUrO8gqc/6qPad0P9ldAUNmjTqDG/oRLKbaFXT3bKXNbEYpSf5v9v/gmbLDyRNY8h
ihWvHv1zUMKFDkm+FO/Zwks+Wpt/qB7fSiXugFHRcECJaMV4H3A91czZ24QSJZ9eLM+4e3FYLsa8
/CHbY5cb4xMKw6vuBc+kEjx001siypNr5I+19l4J72Tb2U1P819hGoQvdbyN06WO0ctnvMzuOO7D
i+aMR1vhiJP6KkZdjQ7vOkz+G6iVBidt1CZ/z2I6I8+smvAe+1hhcteTTRLCRzWruznALKyiHc/K
2cc/n2Oe0PJX9BArbimP0KpBMd6gwu3yqj9IHPR+gXGJBCDT674Sp9zPPwfKprOHBWIgHwSZGqD9
4q1uLEZl5S5Mi+9BsMx3C4RRDVgJXHsj692pOGdZsSerCdx3+OgWDMBsrKB5796BtV4HV6w7I4JG
jrtYh3XXB99pSGctzaUjrWPg2QAjOPYtftg6sRIwC6gRNF3dvIwQOV4hy2sehY0IOXHyazaZJ+Ry
oR0/pYF26qVtEs2XMsaOL1nJ8hoiy4MXpZfBNCEo4Us3RvwD4aGMGGvzEoUNv17XGgB3+6fUxNWq
YnmfkRC9GI7aD3eFY2i7l563FEaQhF7NgwcPTkgJF9+T26+6vH/goPlwBu2Qqfw8MduKJrJlacen
TDwo98LzckxC+8HIvUtt9t8dzVI+dcce1AIR1Y07W7vbm10x6LUCRr7d0kYGlUuukmBAlbQq6aCU
3pL8pp7NbrpIhxQyK9rUmD3CRu2LeyrSex/Uu0kaL63ci0z9JnNZMYpdzNCUlafnsVpKrH2IZqF2
H/18OIdiBEEgH3wj0+eN45LSnIWngtg4z9FZiOP2pdKORg2wghqWJXPshcj9nBVkwzAAFWliwqfW
92WMinPaq8nHmZCGy7JmA5D56dIs36eU2VnuJfa+6Tvukry19kM3Goe5CBFF9N6oz7bt0Ie5CJ2B
vFBL699EcXxYEfoUVqBJIgnDo/YMHX3Xzt7GzC9vVnGD0fxQxMOGbv9SaekpszIS083HJl4JEbNZ
DbobsFmrElvVAhE2rfMoDNbpzmskzUPndpfByq9wLT58JGioURbEcWzpSXcwzOOFybiUhL6FLjHN
sAeLaUZQl9hEvgSUJ/M/5zrqHaN87ol9NRlbZywuo1bepSfOs6wVb4O3V663AIczuiAB9fq7ldZT
oPVn4a4dfqFK1M9VzlxSdsuhrS9dpVjjZGiHTFJKDeM1Ncpdg6K4ra+szla4gz7MhnPZz/1fNc/X
hgwofjFRmdJe5uLKoH/RV/lDkxqXSMv3pGdTeTdnqRE9zxsPuho9AoKL1LxlIZKoFHazjDZRZZwT
A+U1NJWc+4mTeez8i++QBSSjfh+aJ41veFSa9aJ6AQq32kFJOtMzI81aug1Ph99jOiFTw2NCOz8J
cSd2KaDykWULre8S0SMnuQHZCy0Ez0HSI6jjR3PFsfcwkFbRhFHdYUZkf2gke2HpruJ3RPDIGPGz
Iy9kS8DzzNZsHj4/B/x+ejxs+9h55Lb7ZFrG3lXt0TDtFfg81IgraxTca7FjJOJMStw+68CX6tG5
ym+F7v66bU3nPyRLI9Qpoqhb7bTdktMyxubFrcZTQ/rKnuEbsaphdSVMCAN1leTbJHqOWQmuQ68z
l7VMNyKZHR5mVWwtW1B2sZbqvMpZtKyQlpNXvrmBws5DitnKMopXO2ZZrWJETkxJ+xeV2bdi0B4h
4iUJbUUClnBRjQPI0jcGHufO64ky4hvV7Y9pwpsoM97/DGxqB2iN1t4IotWWkCw52Q2nX0Ll9J39
ND4mfaOvlUZ6dNKar81kPuoGyAmKF7Xxs7ZcGD3dQtFCbq/r9ik0ps9Rkdqld5gKMp/6ecge5v/G
gLn6An2enm2wGHE0aK2FXKV2lyaTaN0Vv7VDF8Avp4E/4H1qCc9ad5H2FiZwzywZHk02DGl1IlAS
EUl6bW3L5vqdoBxPer9HsMTrYEbkxbQTLl6Zsr5OPo0SgwuyV8ALkSOx+vjdzTTrmz6Idkm4pwOF
eyPq7oex9Y1ELG0axdlsn3qukJUSGhP7Bmm3YAwejtEC415wGAvGVIHz1YNcXUQlfHizhD/u1BZu
cjCzRTQc28KOX5mibTvZPFdOdQTw3S+loAOpo8lg8UnYRxG7nyFepoXVTrOUtggArFWXNMPeTNgu
8FUg+WbO1h1y/UJ/dZT10TjGO30raNgkLg9ue0nJkl3YqrwMSag2qi6uwpv5qC7k1szw3l3R/Ztp
q1fd2utEtVEHMlklfeDHxDV29pvsAebQM2q0W15OtN+2/zsCiY8nBT5O0UsO8T9SvfAOkhmKvp/a
tX+b/AbwDi1bCaNq7ve2vvLyLQhWpIONc4rkZWhmb2QLvUoF7kYYdIFlBVEVggABC0a1HOKoOGVR
d/AjxAI9y5pFhYUKl1ZFaBgv7ZqcJJaaIQiGOHh1Ssi6pg27GnoU3NOV7yHMpYQvjOzXMqKfxvaD
rStzMEhtd6utZDyQqvDb852WcUPKcy3jczBxG5A6U3Cb/BLOheAjKzjFGGzf2Lfkyzqu/wVFin5Y
s7/NWCuQs9UPhBJbm77k5K1qReJJconoU3YNzcayagK51jAhbXBfZ1xQ9qE2nAQOe3LD9nCqaSLY
booHdm3BAS8oNOPo19KkvXA/XM2s93Otjt8RzHHprDvq1kOJB38xxEj9cmbXFz2CzJ8ivWJDcWv/
hHOtvjVqeG7i4E+0pwGYxZ1AoX8yU+Pe4ypjLoNHtSm5lbitRgJCJtfWqG/0zu/XYc0Tl1E/1la+
RqTZEgEQ0Dt21Z5ECfrn4h9zvSXkmM+6sYNVE6UFRSSbMKzM6WZkoxFmAqxOlX3wwg9r0A+PavJi
wlN9TOdYBAOkKOgFEYoLCHP43IgR4/5NKXQpa3/rwEUFk/9MHrKxjbKllRrX3oCn2Kh+A7sA9g6q
ozWnOGd9NrkLS+OeF9nJpdHPQxnOrEoTQuDSksXds6uceDin3kIKS6DoDPiPuSHTnOb20jS42Ugj
2Yi0y691+5nQtCzbsKrWTokzu7BZE4lee0HcfxBisHbSRBufJ98kLoSfKOuO3IDmEjzQMX8TaxC0
LGeY6rJnRR6HmggUt2XYqKD5VWFiZY+AZEDs5IzpfZuVmm1H4zpuhyW6xRV6tvIUKm5AhI9/WKn9
7Hb5iWBq9WJa7Qs2Mq7V3o3Pep4Risg2vh2luWKYli9aB8pIJO1HwV5wKxuU121Jzvj4OMbkdceJ
DOCs98z80A7h6vfGGrY44j1G+yfR1mKTB58cvWLVMUZ409PsTeoFeQR9tpMhyVGjaafrLDE/yrLB
9+2tMb91p3ArwoYtQ2i+2U39mkk2xMGYnZUG2KrtCpMlDi75yIzNrW4Y4UpTyaYYeTv8WfIIINbj
f+Q/mss+8bq1o/yTnhPpMjaG9jI4LGaMVjWnZK9YRS8z5VzaSt4zGI7jLew4smrNZR3cq3KPfWvd
tnayGzS5DQwdTJBkY4uq2bJS2BuD9cj3uwYYGuh4n0G6fJVzBhfB9YwUGhfVlT0+IUaHxRD4HLsj
mKzU5YxL7mHnXhmAN1lzK2s2OXIa3mJ9RNFPbe00RIDRrj9yk75DFrj6qafWecrFM47XRGEJr4fs
AqToNcqIK4IjWuOuWwSZw7FuwjHy0SjYHeq+ST7SE58GWWyUq70HnhcvzSSFetIM0H5sGldbnVWm
yLqC993MevZSJu84Cn7mbgOd1dZBeBm17kOO/mQxDBH5GdU5Nd0v1xh+U/3NyWp2H/3G9pghduc+
zzkSO/AFLdgk5lWHtke9OODZCAbENuks9a861FREMGb+gwVBOxIjeP/wgkyF+eKHE4nnikaBOYj2
lM/R6VH2jALtwsT/lFrlY9WdmoSRUR+ne9Basty5fb0h4e1hnl6UbBLH9maU1jmruXf7JIeh9ZyK
4jx/w9IfVqGjES5aXRlznsrcxuuLGaJt9OPUBWsUUy+VZ/xG9g371VukcRNXEBGpGs2nTndfEZ6x
+1ERjAAfdluHvhDRE5zudLo69hH72N3Qva82g+0o5Bl4wzkWE+aTD2/EOUIEoefon3oYf5bC3Mjc
f/ZDBLAFhF1KyGtsqS9CnFAfqeYH1dOTVrmrGr3EWFYXRRBWyQQN3Q0L1qL9kFN2Hkb7oZr5OYkO
vgdfUvQD/X52I8zDqjj/atr6lnnuFSNIsFihaPtmmsaVmKU/YPmzVRx9u/xIZj0H8Qwo43uPXf7w
L8HRxdla3rIp3cGCWJhVfkKqskf9BuvNXLUevmGvnXElXJ+NnsQr4qVAPeRqT87GjTA00uD7Qruy
lAVsYb8GQLe8eFqBWn2CAfGM3+rEep/l23hXY8vIQlvWGlJMW3/VDcwTejJ9aNUPGr/lGLU7aaQv
I+Mw/8MIGDLmFj1PYMYMAUHa2XbFqSCr9yqETdZE3HfabTfXmYN9cqr00QwZTjkcYUZNBuTHqLuX
PM5+3MT6bgusrjES9jw+dmFXbWEsffctk7Q0tG5WGJAGYD0HmXp1ItZ+ymPfn8lbUVs/WZI8o7h4
y8u92ySvBc4f1q/6Z16qZdr5d7RzLsGY00+h6odUIecfi+AXlu6u8yT8FKAUlTs9i8YmPeKecmIs
aDcKNJgMTxn2u1zOZWWw0eiuA9JPq0luuAPb1RiFz33u4tGc0AqMPzW0rCw3wSlr0S4wzce6m3E+
iLRDupGOqn2BNHJrp+FzkVBSq8x/DhP5I2AtG66/dUH5tTpaaNlhHUqi9uKZQAt4sofCawnKMHCC
VN6bF+TvoL6iWK1HgsEQNb2GIUqL+XuFUIo96ujC5QYSS3tY9gOry8jzz1bwzzPZMll/MDt72I1w
RtYADMgbMmd6hmcsylfQ8k+thWDPAPGfMZVukAfhAih5w7Gu8REJKp1+L8+4gwS0pREdwqzqovEo
XkE6n4aUNt6JUK9rnJNYTolTL8STDMLnDJVKGvFuyxq3XVZezXKNvxkkd9oPA/MWooc2piiSEsGo
UQZvvEFuQ5uchZVKLgWegdT2bhoy9EjHdxVWxdEpko0GabeTvAdBxD1EabPO6llpaQGMC2Oed6pn
vWE6Acz1Vs3LFEM6m85JPiAbL92Qf1H4cEymaVx3FmS9NmaVGlSfOYGcS7IDf1vH2xqx+T4m5pss
yucyCVcdv+BS9JiZ0ngL5eKERNlA0hS9h4zb+Nl6njPN3JsBe8FY9050lbchbJFGaDk0Jut5CA5W
HL3nTv7j6OF3k44Ho1aPgdM/rcp6Vo9R0eIk47nJffT9bY0Yp0F6AXxq0Tv4A2sBdM3zI7RX4Y7D
HE+Ypq4Z2HdCoKyFoWTIcoKzEhDpaGNgdQQnQN8wrrBfuK+8MHq6BAELWc9DwR9zsXV9vcvy8tkb
6mXkgCQ1y9mx5FGXeBqUGSEe4mAXFs6r5mXvUZc5TEb5VXueXdbyRonAsDW0Nz2hYm+AGMr8x6tm
bAUnPIfcc16OGBTRAjvVztbWhqGBAM/PfdQ65C5EDAtA64T68Drl5qszlNeY0WJJuoIe2wxbSmUs
NGvOuxZLTo03lRBma4/oXlI0XqYwfhHa0CzBV5PsChduZB47ZJxdzOhzLN4icmBQ3l/swMI/VgU3
WBcYGtgEeb1zGBWykqinNV10UX0pAu0rHHVWLMbFsaaLZyVHzV7LInuMVXwe6uSx63WwGflGwYoa
xXhrDNAgjfs1xQjgwig4JH31WFn02FU6nWQAmaHti6dAB45nroPC/jcFbQ/KDZtk6NCD1bCtoBmg
N7nBAjt3mf3rSfMhyeWLGXQvbq+dEFaukV+tNaXuFstyU/b3TkLwYsSbquZCs4WArW8/e2cv++w6
6v1N14Id22mOTK7akuOIDNnW5BUbueAjyWrsmEzseD0UzqxKEy1jfjfd67jc60WF5qnbmcWBG/3N
6yj4q5plQludVKweyxmjFUVQ/GsY0AVxHPiz0mfTc3+b2PqoIu3uFV9JiORXpreg6C5h5O/8QVyZ
82+yYVqh5Flbol2F9czJranqyDFIf4wq+gGPEECatD7YvG6lOa0Zdd8Vgdry6KrsYuISWvSQkawO
M2RVjCvSBtEOdz+h5s1OLftNuc7Rd/KNiywREeYhtYptT98UotAfanWN1fhYZgXEhT7kGFn6rNNL
LWDdwdU8nRMG/rYXv4VEtC+yWl9POOS4fhowlqxdbrzjy4VlguK05CErxquwnWOfMNVriEGoJ/cu
R/mQGvY9tvWtG8pnolm+YiExEXUvLJoo1CREwE6zdpTVW7Mpby2//KC4dUpXf7Dp4sxmtjx75wpK
CryljJQ/LXlrAag0ApEub61MZWenJXbCcejBJxYz3gWVL1q3puQOpT2PnbyXRfjsxyxYHSXARvBC
Dd2ecRTqYOeqE+T0jKIH00QlwfyiZ4Qcw/jDb1jopeWTEzbbMEfWxa1Nrayo/Zkgmu+0oX4JC2Eu
VYegxyrh4LWxtrXj6D5V0APbySWbyZ62de8/mk5Q7cmU25V5yvTeT7MNG9VbPGKiGthcEY0Ti2OF
yMJUvfElC8NdSBXufb3xV6wQJT+2Vm7Lbis0Ga+itAzvMmzDR1Ta579HLuiDp+zCtPkkrMk6C/Xb
d0Nwt2unAVNE9sXfw8bHaV2DIeL2lQZ3p8HFkTuELAKz1yOPLGOpPSHY1OkgrOYQ9zUPy3rcViFw
4WZ6t4O2PMj//8HjnrYeM8iAmvfmZ8h3/vfP/v5XrK+oxbo5LxqmxP/81WCM+OL/Pv774zYEbzPA
rI9xGDAbrtTBslw+sPgj8tt58aucU01TIJ9RyilwLzP8ef7/Gr+hUUiRbpTmUBz+PrgEju0HknXn
mQlD1BBizIFctuqAw/5/Pvz3NeDG6Ej63d/X/77039/4e0w1kK5AHvOEDC72/P/7R3/fV0Ro6aYC
uD7VyCCp4nq2o09pDF6pIvXFMMQ/hugbp8jJUhhNd6cDQoDX6bGMfWy7Cql5iWevoy1bdt7QgU7C
BmM31QmKDFKslAWz+13TeB0rM1bHFG3/EqYxqPInZ+Qdzd4y5uSbp8HUHjFELaZLcs+kOV41uXbN
3GBc+aGH+I/8gJXTormP66LetExbb8RifGtqPIi+TxCdMKXyCE47RsSqnLLQY9WsaWuUsvGxJ7P0
2MQKyRx/OSKPj3kjGS+TveH9XeEI475ajq/kGHarcR40jawVtxGGtG3Y1lg+J+6TAcOYGhKcmmiI
THZuaGCJLzKOZsdwQZ+dhjrRcSn60a3q2c8qxy7XgTNLQFsRQYhCc+gE0H4SK9+MykSCN3NX0TiM
+7Qd+hUjGpQXHuaNIcqeohp3TqMYQRm1k65KbjonKmrJFVOZpfkAGhZDlFG+JY6hTg4pDCd3JJJQ
o6cISBa6INYzHgb2rI41Om91ybTMeh3A+16oobSth6aOjrhwz3lu0/DXMEznwGcy1GS9SQYW264w
goehCf/BL2QLKYcd1yW5fhHLnrRp9Au4L2+tcDFjptKByjDMWNlmnN+1tzo3ohDTI+omuF28IhEx
STwF61qG7tKaaR7VSDZqbzlHvensrUa87EFJwz96geNuyt5KDyxDdiA9omMszGzlVmR9e70bkHzA
BmuMEYIh6ae8TW33M0asMTYnXrCT8gz1Qt4QHUpYxPuaYAnNyLhUZtqLnbH6QEnhKys9wRxEj9SP
BsY2rDFWMuU7lzLizTY/M/bNHXFht0qr7Hvtq9VYF+GtrTXr7jhoABsiqDJdf6Qqa54DX1voaq0n
zE2GiC10IcMA0w02gIopDnVhXaGdAc3qG3axCw0ru2iqeBb/YOprZ6MQ3rRoEsGnkXyz6SpHRvqW
YClHKI7qFkLZ9mnwEF6bXuJs9T4FISeVi9500JaRmeTIEth0+EWdbLKKpbM1BRRsuhvfbPGXZBL/
Zo4k1dkFe0C/TqSJMVhPfjFxHonMQDjAwwnD9jYM59wgksmfWpmal8np1n9/GDfRK9dWcIJj+x7l
k/XpsJnnsrZjNrOMRFODgDmfleqVyfUX4xXeWUQwn/sgDp5JOciXdq2c/d9DFtQahippr0fOZFqP
gtw1NxmPpds/uFNBKC33rgU+o/EjpFDnnjHeOjN+RabPS+MO41uvwD7aBGOZAQG3roX4BT9Hlaqr
3xX6sRf6mXlBd0xIXj7+fcYWnDsZ8mgVxeK5JhfnObZfM2qkZDIFNRYRo5Su/9KOJXOEbuMhcayC
SJzSIlhPOPuqp42r/HEpzTR/+vsuMRy9v0eaIhZMox1aaz0QHg3f1dPfZ3ldpP99pmmaXDkOIvrR
KuzNaKMQFS5bM/CuKUdx3r849Ole2F+1IIv/zaLFkRyMVzzZmC6EvuuMwjx38zp4LKaM24lGCLs1
FYgfEMzgyrhLmMaApQzjXRvo/gBoWqRkmB6DHO/Frozq2srwtSrs8qhZMFnCGcwyxcl/X1JmZa16
SnhwDqiNV9IZjePfB0uM+VF2WzfoqQMCNPZe3paPaOP6nRYQJ9xrploSiSWec3Pks0CPLkygW5ZL
QFSYZGMCMp7D0GEUnjrpxohZEVlDrK/7EOdQyFx63WmoHKy0gXA+heXsOWA3np96r4nvvtuFx7bC
olTNr57j0Dw3Le2bQHazHFIJ9w0b6TfmAX9Jx14evS6dD+CrH6bJWbd63hqNE2Omq+RO1DN6uLbX
bYZ0otdyBHd2d86cWr+mcxT5bD/udPtekHC20DpmVglpp5YWQbSlXQi8qX40cersCovXImKAlAXR
VZemva0I6tiLzn6QUhsudryPouHiVJP51mZUiEFTd8u2BJCaSi8Az0LCtUTTsdF99vOB1aW7SFn6
iy7wbbFFmY7lIPVtTYYGwTqWviGhVGcNqWsav7tmUDBgU3IB317jskrXlpuQ0kSlCIOy9Y911sIl
90wGWYEXlhvchxiqPV9tQ2r8V69vNokj2ifDJTJUDdh5/76MtJrYYsGQUJbpa9WP8XbKs2BTxhNv
u5i4IPYPV61Ph++8dv/7JPi/X8lt8yHr/O7aNnO0g48DBA/dV9cNNppeBCuLbC5+ZvLXusrzYYfy
ctqV3aBdgoZzv8rU+IVwdllMKHPQof82tVY9yEwcrCiX58FlN9iRxrQssUes+qKEBUco2RYb9rCq
dADkEftzHKYolyW4mLpi3acLW0CDSd2Dn2rlWjKg/iwoH3pPfWnAjmkn57mTzaTWZUZ7t5tBkmLE
GDiegVqFqhh35p9YVDYZ4VgHR8gJ8QaEuSVLZUIUu0zH/9U0u6AlUHV+1IUx4alVwUhgtrsOadVv
fKdDzqPK6mREeE4t99TiuYXNK+CHs/Weuohc16wXq8kgSLfTNthJTCwb7rSE9oHgZ86LmzqWAGgR
V26Rtf+8aPw3tlr2VrjMbHItEDeqdMEtMdHO88yZka6/yV2prXNfY0JCA2VXQffVWv12nFVYfYer
qxT9kQ2Kfs4MnQ9WYZz/Ho6OwHlkBIgpp/jU+Kw5uqJ6smocrSNT+r9H+oReK0s0imLLZ0SHWERn
k0C0bZYcVBPGSyXsu2+XiD2xEOB3g+H89xCORbhmMwacjS1STdIPjnlNAeyt5sRB7gYycfaD6ftb
uPXpHEzTk0Wm36GpzuiCpAKHqdUb5eGoMFUZrv0YyNsAuumE9zTbUEcpMeyBRRFFzYuw9DvDZWVL
CUFtvfAsH10eyV2rvrPyvTmpfGXZpfuBWByiTW3fHbNsMNXoeIU8K951fFfUD7toiNsf3xQg/lxp
nnBdvQ592R3N3EKgOQntFc3/nO2OJIvhY/A2AOU1da4jEdjqisz/CVBC8Cb9rNwZg0tNOkfX1Rzt
QAJDnach3BEXWd5C9nC3nDiXTS39cPX3tb8PGFxYt+gyPcTz/xIgJNhLw2Xmz3CunN3LdOzhk4kI
An0Qbmpq7vIY1GxDaF9pgdmCokIJmmcb0v45ltit+tI7lgEgdz/PuCWajAvyKZtWqazFpc2tkakl
thbeJS6HnRFImtPhVYC0XzvMRi8msIhL4jDKwzK6kL10/1GVNa+dXpg0/5F9ttthpVtABIZYiVdu
pQwi+SUe/F5rX9A2jsHcjfbBZ9i4rFlNitIqqrW9JXB6DQGYjBFJyTrWmvQ0MvNe9Q65OcpjeNGz
q9k05BpvoHI6lwA7JD8t6zqKi9LKMxAErnF0+ono3KytSDAHAs0uABVuhwK6Qoe8iU08yv446RAe
eN683Ik2DYrir8gMg3Mzjr9G7qRnWdHNogbaWC7qnbiIxye/Rk2sjdlVtARaj5mzx8HHPbhyOp07
DoPfsEfZFwsGZj2MFTsS2qYLhuKBxcO0Zxr0BJiouQBDEABk2C1MrXzzKAXffW18DP0E9E6Dvanu
22bvNQ5khW4cV/RnBCe3Tr4zJqG29M93QjhboMZ5xg7ZgD4Duah4+PunYKLByHZCsfkrPE2v/Ypb
/BOUuOmxKel6mrqM3kyZHVvRqavjM1iu8d3uSuRMejmKi1dzmjiZOLKrYcBiA8Zswv5bd0Z/h87h
U+TZcMYNQOJwZm6ClIBRJfQXremDXeL752Rgv0nG6oP6l0Fe8tll3wTFETnp2iW01pB+k58W9FEb
Yyqpe1iYo1PVj8IL90248l3CABeRHm+1xiVFjrCaoMDqJFsKJaup3JegJUOUtWe9tSZY5GNvn1gp
ZWuNFNBtb1hrusNnRzrFkxr6Yo3HNd8P6TwZYRU/UjyYIsVVHgNr6YPM2rnl0MG+0OQaKwn9aO+L
M50tWVdw7papR4w2mPmdFilYia0xnvvK3k5VOV5a4wBEF501QxyzJU40LdFyFemIi2duTKDEMKGq
hvsQ9oicQhluqqrZTLIj+k2nQrb1ZHY5F+PDvGXJdfFsztJO1bEqDIHkQwq5KBkxbERZg2Ndq49V
hcy1TnN3NY29saM8YYDvRo9VWHGL0mcrb4LPxam8CAQwYkiHWe1pqIjiyQWJaVFdrw3PiFYg0hlF
gHpZlWPirIc8HM6iSMBGkDHDWWI5Vy/xzllBmWwqRWj2hEI0H4YtS/D4JPy+RvQwS/XBn7wKuGim
MtOz09QpujH2UaWTOofacjEITOLgRfLWAOc4/31wHC85ggqXx4HWtG1pICRqxqXtwZ/Xkd2s9AI/
TZO5vBUJL8ocdVJ2VD1VXHPdrPspKg2ZA/ymFadqvE6xg3xysnVZsenzjratwSjT5HGPpiPd4Dsy
1v39H2Hz4sFvX+qEEdG6kHX4DjPy3QDgsAS1FK37MszvYgKpYsbmtB1tEu2UWx5Ho/nqfPxvRc2B
mc0fJLcOrUt4cTQSOAI9xFKb2PWWlSyIAi/TXyKncc6sfN2z7aTZssk6bwWfsDrRhFQnTWTuOrQJ
GyPrKL8NHqsTnVPEmu+qRYfr4+97/n2QyvxgB6wIHeHWC+SaIIz0mMaThmCd1rQfIvtIDs5mQlqw
DrS6X1VtzZuu04cj5lWoJGqr9XZyzs0NsUUvlcheqHqiu1447sIpMGT3KONaTzBdn9ro6vWhubUi
sz+OWXHAzA3dvDQcfIDphLZOUFkb7rSP48E/QxF9DzoxQFhq6j0jEOc1NMczARqzCHRCImrkpxIP
BJXTdP37oGRrM7sOH5peRtcCPzbbpUs0ttlFWKsssMVetMFHN4rs/PcBkROWBDLF8ICjjid2Z9jk
MV00FstsZzf+C89icqJKAglLibIokOH2U5k/JGkxbENIR8vJUOElkvq0tyuuus6+GlzdLzGy4P9H
3nkt141l2fZXMvR8kQ2zgQ10dNbDsTyeh556QZCUCO89vv4OULpdIlMtdfVTR9yKyFSqaIADs81a
c445h3RDDw2fzipKsTQUPWBlkdQg3+2Ew+FeWqNHEUcsi2iLyXr0BrELPPSoetbTXkRmfCqeMwqB
h7IiXt0yACBFpuGtc6nVm6YnzYJLSiU9qpdOrV43ONlWhtt3a4PEy1Welg+JTHycoCUaST88mnXB
ujKauSLyjl4n7lRSiJZar1C+6rXiiDYo2vrDOtIMfSNSKrJoJ8p1GrT6MrOiF56xZCuoE1NDvnUV
gmGbHlev2o6MjiLaihF1dOUb1pwcOCQasgjXOFzNra7q4RLER7IA4KbTvHSGB6MMbyE+tpu+VyZu
RIfNE+dCA/jlYMbjQy+inDXNUC1cmRCDaQMwQPteYJdtdtTttPMoTWfblfmV1xLxqg+9tXY8+4CL
ptsrvVJtCOrBNGe4CsRsBs/cbr0L9CTRvMCzrWRKd06q4lYPIHTFWOtX0mAKGHTE0HhLsFlqICnS
0NgObZRDeFP7u7p1Zi3T9aJmUbPsmVMvFZEX89x3aOzK8iuOrO7KtQaUDEGQj6eqb1bNyIopjQU7
Q1wVNfFaS92Wjxby2BOGMtKOmmUTQjOh/rMFLypnsmzLVYAV2sv9aouwYnSCTQeZdKYqBwjvu6Rj
NaZ3GURD8aC4mEYReU2RTCG8YqQsc7QA6rlwkikP0a1OQRlT3o0ySDkd4SdtZl+RjkLoEL1v2Bo6
IjRLOntC2enk0YtAGGf4+xE1bjkc0zTUzgYtTwgM8V4j5ccoFG1vFtkDcNFg7TXZGgkYQaqtdijU
iksEjvSMl+9kVqfGA4xf1TDsh6o9edYpsRDA9qHApeFCPUEVWS+VKU4XLI2y06gmZcn+bVBz6mbX
FSM432mFUKRT9gL7tQuwJ9d1MiR76XwB8xju3v7SNzkJVKpYqT1UV/aAu4DneROYldzEifHSurjF
CltbNhZ66JD2w7yzFX/NmrU4oPl1ZnGCan+KwvVLrUbCBQBBo8CySRMkGV0SjrOgN4IHRbBMUkKe
cPwZ6VWbeguW0sqLUOfpmDrbGKzyt1qd4qTOxhrbgw6iC2EzZF1USNynnI7WhL0Z9dp6LqGW6Y2x
7yf4kxEZ56LtPlsFlYXMF96SUjBqF4OiQ7jJGlIH8mnlRob6nKbhuLDbIl0kCKCxJizcUIGl5Pf+
Sul4ghMC65sundM87LChO4g2q40Mh2CZ4rwNw31C5e7M3sMHcCKzJRIFZja6MUTeD86+y3LSFOtJ
qBfV214dk53qoLx7m5+Jyl530jCoWJRMrkHUr+s2h8w4dN1G2jQEKlfmqMys9IGZY2/Qz6b7F+/U
aVI36GbPLUmmcqC3xg5VES2iCBWAEpuoZkrd3FCYu9TCsjkatYIzK849tmpkUGJ/rpaOVZNjmkDV
9vUWO5GyiCi/bbMkA3t2K0dvDb6ruKybOqAkm1z1bKsg/BFeXERU0d00Wg1Jjh3Wrwf0WwWM1NDN
vHnTRvd1H1ENLIHHBQAq44zWTYybjBot7rYuQZ1HxWjjlazvAvagGOXpSgIMOjlKe6b/nG0C27/x
PNTYletS9ivEpnUDsFgD9QolTjJsSn4NbKrYoR7WoKFrl7ae29sGpeOqjW1jUYRpuKxJcN8iJsFW
0dYCKCZZCo2JnqT3xyNFwvCyo3va6+yleg/YHjCdU5b2zaad5o+6b7d2XlJgdwEoF7ZKUsh0C+1w
tC6IV1qNsVfvtOTpbQnTyZuxAyat98maTJ+LxhrkSnapsaYJj/zbTb6EObDeQXWuAXRAspPZJmdx
p8kBa8KIQ58WSsV4TP6im05A/Is+sImTwo2/AivuL0XhoMVGsLOwtMw5eax89yLwVmWr+/sOcgmG
ycFkg+AApJ0K3tJhN9RpsXtQ2o2lst1u8PguUCoMu2Hf+7lzqQ5feT8GPBj5wZa+taO8iAPNJNS0
BiqxpOWH6YoCtAeApdmEJa3/tzqil9OoqdLm0UArbLl9evB14ji+/UuT/aKv0QuN5nBMSqfZWI6t
HTxHfUo63BmC1jgkqlpyZzJ3o5UgwnSaE6ecnTjzLUVbDcs7ABtCrt+WW6zA6k1oIWixPSKZA482
Do2ReqPQ1ZkpAaF1cLfRm0k2yNM0bcj7psiHvW71Z10hzRVtfDmXRS6ONF7FsTHggpPwSuUDPsu6
Ggn3seKuuEwnitGYXKF76/dvYxumOtOQwezTH//2j//4t5f+372vGcQH+jpp9Y//4O8vGTkTgefX
H/76j5uMUlby9jP/+T3vf+Ifh+CFklX2Wv/yu9Zfs+NT8rX6+E3T2fznb+bo389u8VQ/vfvLMgWp
Opybr+Vw9bVC2vt2FnyO6Tv/u1/84+vbb7kZ8q9/fXrJmpT9+tVXojLST9+/tPny1ydNvl2nb5dp
+vXfvzad/1+fZkj/n4K//cBX9NZ/fTLVPym8CiFV/tAc09A+/dF9/f4Vg36QcExp26YUuv7pD/zf
tf/XJ9360zAwcNiWZWoWHVXj0x9V1rx9yfwTw7BlOabJv4Vq6Z/+3+d+d//+eT//SFnuZgGLZs6G
Y+TfbvP0uaRBDZJOCjQI6k+WVDUOlL88XQWpx3dr/wccMaXkBp2K1tWovhN2H87TYGVHCgaIZ0zw
C+TkzSK9Z1EVtKv+oQvDl7A014WX3sfpzvbxzMEkBbSXsHXCMCJaCL9ae0AXvZXDdd8W1DjYZole
HguoMLGXfI6HbBpaF0kXsOhc0eK4hNJ+TlM0qEl10AkhTKiUsCVaNzK5kMTXpaJ9MARWmlEZdmmd
gvoMX0U8LCPPnI/sw5qqurc0RJWmaq5/uJ/fL9u7y/Szq2SqUodiLAxpqu+vEv7CDlIEGjtRRee0
T/fGRHqfohR/fRxj+kUfb4fOullDn6YL4OzvD9T2BHy5Q1AyMz2Wnr7s4ksfp2FBnC7iIvbbBRU6
Wb5S+oduzGRVdMesdHAPDJj1jPjRc59dboYyjoSKETSi3PtVjFUz2gvxTOrqCjhuBog60tyZ1Npz
m//mI2g8z3/7CEKgT7E1LrSqO+8/Qlm0Aah9g7RvPTtE9nzQnCtWw0eBsBHMx4o4vxv0PAua9Xss
6rtfX0Hx08NLiZnV5n8s0N8fHouYZct0KDBUeitXhK/SoSqXvaBnpitOnS+nczZHGuPzPIN/Ans+
40cmCJK2qyKS0spQ32KWJWx71MLHysqXGYKrqjKxhGnoC6B9iyq4z3lHyMvAUeCwmFjnWaPP0/Zk
EZjg4v5A1dL7A3EABTGDRdehUwrVi6JsTihe4BIVCVyuKln++uODHv375SeYW07DhmmbvNLvPz/M
aZrv8L8WychdNowKeRKmD5aE+bxo/Ss7RANpWRBGkk04AcecHMdFjCiK+v0CvvXJE2xkkM09oRNn
aR/djYN2XXrpmrLKJsnygxOe3KGM564asg23bADK7hyjxu0IBS+NvHWc5ydpJhcp4FvsLUiHnVOt
23chi3E9d1YkSoyoewlGZU/bqu1JRSQ48y0grr3AQlPG+8bx0QO2Lc11Dc5HeWd65iHD/pkrxCNM
nNokgFhRB4jDWxA3V84AGC+m/rqMoGOpSgZHAVEwC4BZ67jLVNFQOl51uXvhKzUJWPoJpTiE6lGc
HVNcET7dmON1g6iyZ2nRtd5GCfQldRy2S85JHzKUeMQ2VmA+ldS/wCWwcynBTp3JpNi3aM5R5zJw
rqqx2dQctUz8ZWq2XwZjrSbUtXDMnBpsT7Fk/Q5v6UZEI/y38kSq6EKKlCmeBrDXbUTBhltTZmWp
PPpmvcedcO2IYsUMci5t+xg05Hv4zXZI20etF3xW/xAMBZvV9MYvJv5K/9pW3FTXeiR3B/QPC2MS
yfMMCFNDShxWiKLVkKCQWJlKAlQViv7OPVyFo9nVc0EHxU/VHfPFqsSz4dScV5uvqwjnSlCx+A3j
z8JEliA8fVtG8qFEL5zPhbMlhGKD7XxpT9IBdpIbmzDu0DPOgx8+OpWxI3Ruib1owROyrjE3le6l
Tu0TxCX2MnPfQ3oNRHsgpTadQaxCPtUDVB+6+4h16pJC50kU7Tz0dULhDb4UQcIB03hJaXXnxOYa
xzeenWhp+LD5aYDp5KTnnblO+e8Aa0RiXrepsZC1teqUq15/LsorlkG7ltoz3fCNa8EJwcomsZ7x
u7dl86C5vNDUktEY64azbIoUqXVLCdrA+kaMAaJe55K+6cqjU912+pk+9OdefiXZCOhWiDOPzTdk
a1gsqCfj7FrRiw0jy6KDEL2OXGdmcnMxp2VKu22KO1mBSCNPnjVlntAsGMSlUVoXA35d+B6X/Sin
LgflHjrNurPSFedSA184CUm2RJXRf7f3uagORlld6sVwrvRuE0fVreRx8yygqZQojrDdrirWDDO7
xU5j6uVFwc4wVpLHeJA3XR/Ga0VyCu5E4kuYsEOVNrbqlLssVR9qJya30lMtzO3SmSsFpzLNwopU
oNZ3G0eZ2IldHM4NzEQ0eAwaHEo2kPWTIdKmapYggFyWalwCUMIFkEl3OylkdDqKpNSbB+T6B002
izDl/iX1ghrdOmb6cxW13HL0jeLos9zgn2mzw8IE2Qde7ly1N3FHFlw19RbrldSxmCQpRVCVBmGA
XQp3t87UZJp7iunz1BJX2hjcQaO5rchpK/oO87SdMGwkj9IzIbvRQGrZU7APOtETqM1zBJezKrJ1
jGlv/pZTI9LqpRZ4Q6VxpzohG0Qm3jw+hkG9HRDeOtqwCylLEyK/j1DGBR3cYxzEFy0AjWl5Y5fl
pu4zgj+sTeI0B/bQBgpteoJtdmFEk0+E4JoYM4wuH7yQYbN3FomPS90xYY/XzdYhlmtswxsIgau4
AzvtLQmRZmtMwaIIxNlPx53Sqci4r3WJEmmwtyi1qU4IKPf5Ao3UEwmoN61tEgWJLDiSwCb8s2Sd
l+cN5h5xkapkPibABMWVFCsUtCVZED1VBZlD78WKBAUnXxueWNuExRnS2rDX4LZYm4ycl9TMmW54
Wyw24FX4DOnZCM0j1uBFaFeMdyD1kJHTo2bNg4Y3YFzrtFmDx8ThnbTsfmlkFTrBfIqQ7ihiKJdO
UBG+Xso9TAPoK7AHfLo198IL7+jXLSu/IAo6A425CWq+0bhLkSWn95qaXuRIMEO8+IkxnEi9ryja
4HxBcZxR8ooCgYA2eYj1lGD2DN64sgQgSoLIxmr4eC4rXss3WWTVWyTFCzr6K0yVO7dUebLqZW49
OPZ1ZgA/ZYPWqs81ZpdMEXMDzUFc1Kuhy4Ffuwg+qQYx0jQYfisyu6p6AfTXMUH3GSDM3JxQ2Pwx
UGhmdMq1CNL12uB19136UHrJfTLpc1DEWTXcgukKY1Za1CrSWM1ase7ARZhdhAWJbZ27zNobKCj3
bJyjWcBK0SrNY9SENx6ZmpR0eO6PAV5QjZFbSG02IPZRSJCf7pBnJI/T380x3WOUWkUIRxeNHnyN
K/1seekle2+IjO1Jd+QKf+ejAFIAxBOFEYZpsdGMfqnDp9MNXlZzPISVTbZpEwNGjFHu1g3u/Nr1
v/hWtgkz47ZrvN00jCGU346GfakENMRdqgQ62VF+tPA0/4lkh+dsQhVj/0STFCz8WFzYer/0uciO
TztCDbsrpELr9J4VN8aW9HoQ8TLuN1msfYl7c5WV2rU3tszG/Sn06isjtFZ5zytYxPtMHrgPTzbv
ODToW+xVC8U3F0QRLPW6m1dFuU3rF2gQF0wODP2T03NuZq9g/0+QkzdVyG2GpqgU1VK96D2nnVf9
XRamm6TRUfLTE64KUDY7SvLLqk7uFf9Kd5uNmfkrve+XAIgvzDEgm8FZul0PPNXHVGtmRGARHkP8
G8804hY8L9Ib1JmoE1pxyHgKRdWXOf7TmS9Df2WnHjQPR72oNVZYelQ+VXbwGsFnVHFnh0LesVBC
pz9l2tv043VBFHt41aA6XFoNdfXW4R1uxpcqUZbRkDAypqgwSOcgNSRQFwIbQhKJQ4jT089bqPDk
8thaz0tQigdvUJ7oGT3XydSQ7zVlI43k3BPukKm3tj7iYJefA8l/hLU3RQ04c630fDTjUbXwlXJW
+CN0bYU5xhM8QmQ4woejsNUM7RfP0Va2QnA1jdwLmvjz36ykP66jhSOko2IWN3RpUGh6v44G+hQa
XlmViyaIviZpvdI9cy1qbyfQKP36UNOm7t2mj0PZmq1Jtvy2aprTluaHPbg7UFaM3LRcVOUzUwBW
JmtBR39DjAtQ7ew3GzTD+ng4U0U7aRiC2sK067ffHw65geE70ypGrTVCJQjKtZMv7AhWvCILslc/
4z++G6rg0JkJOYXZpkTvTCt+RQkOyQ28QXnhe/21ivSWwiZa6f7Cb51Np+srQAsXVqwuZT3lHxKk
U2q3sabfmSAOWoUolaBFTRKk5yR27+GobOIsohlV/Ga//tOPSHSfpRuWRu3lw83LgxLhA16HRdZD
XDAXWbUxyD6isfibp0T87Fr+cKDpRH64dbYB46WzOJDs0YdgnYGUuvj10/G3DR23yzS5TZpN8pj9
VjL44RAATxFZk9i0AMu2dPvyiNMV6I23Zc9A63p8SIxbyGC/2UdPD8G7Z9JUVV0YbCRt1TIs/UMh
wpckv+WYMBfTjbcnojd04ZrsaJpjc5zjwnP/9Xv27ogfHktLGKoeePBYicg5Dr2+DatkP+Db18Pk
N6+A/rciwduno9xFiU3VnLdN9A/XlDiczO5RYgGk0AjlI7rahqGol5cG4uIksu4ydVjSzllFoO9x
hx4ahBPInzW7v21vcw9VeqAuMbss9KRZ451dlkgzfn3ff/JoqTpLRg3ZiSZVZ/r6D+conUojuoTX
1GnuFTIkCNL9zWX427gzXQVLlRQS+UdQSXx3BJRYqB4nQXccjJe6QXygZl+Fxk03vgTXv/4wPz0U
da2pNKHajvGhKIQIOG30oilIX1pl6bpzzXkEirWMlgQLXvz6WNPL/bdH95/HEh8qINRZUeB3dbEA
l7omqoQOyIBv0PjN1fvZYQw6AA4XzlEZvt9fvUG4sqxDFWe/V0NlQo3c1MQ0xb85zE8eA+qzjs5s
xDjAdPT+MBEo2RhScLFo2xhJP1tDWsm/vmBvRd4PV0wTpqEatulYDnWj98fQ2iHVGfiLhSnkU+nC
7DaDRc4uTHFm2H8vIto7PiG5OomkpewuQzf/DCpp+z86DYtUJR4SaeofPqrqNJhpLE5j0PxDkcSE
oVrzFiGxM5xVo35KmIuaQd2G8ZdMr3fwMgDl/e6l+MnA9252/DDw0dGRtV4nvHa+dgNi6NhBV4im
DLXX5qKN3OOvP/TPbq+F8ltnmuJl/3jpM8tELk9oHdkxX0R/ryX/k+fnxwN8ePNMrVTBpHw7ADBS
+uC/eUD133wE68P7ZvOhqJ1yBE2oO4K94OV5sNOVHMG0nu0tb7zxDHKKIsWD+gZ5S+6RqC4L5blw
zaNIRTgjQuamGoaHnjAJENN99VCb6knztQscLTZmzF9fdM2ehraPT7zUNYwlDH4ayJH3T7yem5VF
KhnnbIDFLeHqZvm4J0OtgZ8K1iuuaiStgmqUxjYNRZ1CUAjmDViCkjWwFuN6slZSs/eWBD+jm0c3
RzTTOCvDv6qj9qqsMvqc4cs4RchbXbBLfHkodcw3UX89sOUcHET2rJoIobjUTP1U4cj2cF+SChwU
JeUmdLajn7GqGi7yWEX1xveTQ9M4GaWN9DPx4EenUvZItbZ1SaGQsBoW7KnhrN0u25D6jWmEJguv
kWnXqFix7/HrzH5cYmVvZkp/52oSdogDmVC9NI1s3+rqzfSujZxaTVTJ5FRNBOg3YEwlCic4SHcJ
67U64/4W0XCBT1zIvdWrpyryDwaUNg0hZ+GEiB5p3Al9VWjJSijaqc54ECp1gUGLuCPSOnxxREo8
DzRoPJKdTFZ+jhP1xk6dtT3Ya80MD3UdLlW+XqpfDNTaZhutQdavmvrcD5j7IzilnraAOLMsZPlU
AqFqrBi1frYZhbMREcynZLis0fg45i4N0s9t3J9DlHtK5z4M5AMgGnp1evdBsr+dJS3148YaEcal
3ZOd2Ou+cil9QVbKwbEYCNuUSz2hnkTC0xxNEthCH3+gHyIpiauvpEKttILhn1cBQluVHaPQ3lMk
+0K4+n1dpxdplB3iCfasuKdGBLedVX9WIcm+/dI649zydZonO3BYi5p+WUpqCvgFWr714L84RDRU
5uehqxddYy2kChXCy8EIWBX6rSZrL5KGZJChu7OMAhrHcM5iW/n2rn/vsF5+e0M+NHw//PX/z/6v
ygBCo/y/aACvn8anP65rbIbvmsbTD31rAhviT9ZYumS5wJ+GrTPrfGsC8xVds1mFmpqkD6xNk973
JrCh/YlV1LQdGEhSo0HLwPu9CcyXmDF0YVsU4VlP2eJfaQKz6n0/HOpM+vS4NMM2dMugwTkN8T+s
NfGvWUBmYBgbpZ6vRoI02BPSYlRrUR4spwvY+5cYim03XphJjn6qNjQqiVB9Cn1ZNWgbNZ8Etb5x
+vs+TNxLZVTIKU3vhQUzkmxjKqYkI8MbtEy6YeHG6PuLEItmbBm7AjXs3IfdHse3gC+tRU8MKkAQ
bBIVRAqTVKS0DS/boUcTArkkJ66qhJ5eDXd43DziPgaSZKw9TDSI1sJYJMRPztskwG1G5rRLnxSA
0L6mY31BLC/imLJI2KI6RzuvH5s4SibhzFrkxgBrJ8i2bLkeiGxzlpUmKjA1lbOIMhp2dAjKQy5N
RBgOIUVgj6NhuG2VcaU4FxQTurVPDxkEvTQXRvyGdxA9AWrkEmuHCmAzwV1Nvm88sCXZCH9CX0l/
lfabJFxOCSOgpchyoIKnIUqtsH1bU6sDidox8ZxD2EOhQ+fPaWJo1Tfk/t1SntYW6WC5wwodsLEN
0NxA2WjCg5XGfTOr6g4sKMzmvZERkORwKaK6vI2ykoJxIAh5dOuagmBvjefc9bSZWnhZ8G0n8y+N
Gv89ScjPtSXTgf6XCUIQr/5qQLhElFJnf1wFL9mPI8LbT30bERTLnF5hgz6tbpj8YVI6+DYksML8
0xFUZyzyIFSpGhrH+j4maPaffKspQElRkhKWzUDyfUzQ5J+2LSaJCUBZXmNL/mtjwvtl3duyiJU4
daKp7mDLt0b7D2MCAmCvjdmDL23EqSGJyIm0cMEr29S2VmVRbLTIplyZX0dNho9Mm2FWPPExZwru
bZopK/LzNkacXwhaAVUwYbZF+BXC7B7gfzIMO8qdlEwE0+gk+q82oN9XbUtfM7MW6G6XiFFYK7aU
/hrK4vlaUF6Pu1WDod1XxTr2fJYTyyHKLhnRVr4BELyjWisGSISoP02q/KE7myq1Du5tD0a8F8db
fQput7JLS4/2Vkc3VOt37tDOpzp8R7l+qCmh+/ZRUunvUkJpdedSdC5sg+6E48mq7X3fEDnhhzeK
F19O/Y00or88LRbqakVQeiLMRWGHR7Kg96E/7lybLk/Tr52z1ZjHKsHhFZJ9E80jQEm4s/ExM82D
SYhfnZFgjza77ofwSdHlyiD1ASPRPsFDF+n1lpu/R5i6tI1u5SjdSVzB9Do2jGbEDmMBaSnE0kQM
8vUPT+/3af9H/csHXQpYCnaeumaplEp0oRniww6xw38fuFqQ4MjemNxKnd7raPrzqDFWPWJ/N/cW
JuR6qA5L9Nhzf/Lp5VfEGcxbzj1m86hqxSzm27HCXNjkiinFF90+uxoN9wFGUckP2JToiLbMFbkA
L0SMa7X49ed4v7mbPgYzHFFPTLPMnpb2oVw3ogJkTUguUFuwyKLRuMCpd9Qly2nP2tPVnY0TZf7X
B51+6T/3Gn8/6IcdJVPiGDBx0l2s8yuk270kvTMshpmdODe/PtSbuuXjsfiE7J6nsUBMS4Z3EzlA
idQnD3OZqgXmBS9ZuLRj6ZYzy80K9OEwPcPXIodjoDz/+tj6JBX7cGzWK1TTpqoSFaUPn9PyczUb
8wTHqatsx2Tvx+o2IsNF9VfBSI8Eq8kIKzf3xA5hLJ1vzLqFM2/L5rasUGgjKynBAmRKcZPoz5Q6
9n5wDpRyn9j95a/PVZtKCX87V5PSDUsuRHDqhz0rnj7NycNAWThRtu/pRqHSW4chumjTvvH7ESlJ
ec2gFM5ieycr54GO6UtR7+rSuUFq/ptL9/PTYaOsOSy/dLRT728bLn2jGlPXhdKhrgwB+SQrgme/
T2n/lw85vfeZ0qzcWJ5cD4FCnLxWubKsvWRvNuFraxW/Kddpqnxfdn57ah3HMlkU0pVQ5ccSqZHC
7ESgHxDwwr0r7nJwSmjlqxlpvPe1fissqBFZc5OZONGsaAHmMJhHlgnNE81RMHWwXZ6zDGZLJ+7H
/JCF0R35SK9k3+5znWR3LyFQUQWsVNk0qBN1WdI3Z3PFOCyAKobG3HbFttbiZz80bzRPnm3gqHZu
PmfGEssWXiDz7JAj5njPtgK+sfmctsqdWhF9lObzuh3PPanTnOIAAynziykDeNEb5BrX2sr0U7rP
1r6U8XOq+K9JmNOoLx7j3CfdEGvDLC8RoRjXmq59AUBEPq/SwXMrH0Aq7AfXQEIfGfiDg2uHzxoF
1jFyrbfPkpXmucnovDedOAvp3TYWAR3x3gtBolUDPsqm2pUpG+zYOmZItKMmPjYiep1OvasBnU6f
rNJI78J/4TD8Gwm6fyQNif6l6pxF3mvnqd+NyZTED24PJKqx72dWJo+yMokESJ5JgyLIskj5V+w+
krl2UJxKnweV0c5914TTL842mWaFRnoD2Y8TOENu7LK4px0KHZsY2SBO52Nk3lihc0bp8qwM9QMx
nRQQFGLrcYTORZnZi6DiqchbivUlgZQGAcJTe3egbob7TRy0yPuSacyYRHYGRUyxRK5FYdNAtG1K
zfi2I3EG+b7DmH2KhoCSIxNmVEPB18eLuq2hFkfX7ujtZZ3P4Z/NCbEkOXAkRlrt8JEMikdKcTHS
gfUokQ7zHq86roxkjhkd/Vj9pGAAIn3MOhYGK4TRtB5VF7IgUGAcVQ5cyelcp95xmxXYn3DjEwfk
zFVV3Sfy0RPmVkmwp5tRS92h0bk/XXHyeowE3q1OvtUsLZJnK5bHvrWPxJDvjUKeqvg1yd9ytxDS
Opq2yJTsrEgfBqlzSkK+Elc8OLSqsCWR+8ATrPNqREaBjmVil0ZYs2ZeAdgFtdDcJ28UQbA+IxKN
HrSkPJC25AVJ0uy4yV3S41/tNr0CI3CU5ANEydtb0XUvfVl+4TcSXsr7IquH3PEGxDPOTduR820P
V0E+3cGMQG8EWJ/B/tI8Vi6mdwrg2j6sJ28fzqy5qvPLXSV4xQwMjAzuCLDDRQTkCSmI/9z0V45b
PbQ5FAHh86lFNfIrpwcRHyU1E1zFGDXhUcgMsrZDemb0VBvFYxaQmTVUytexJzRBi5ayYgicxtqB
lRyBWs+D8F4TB7R6Y4Ollcrl9I7BHnu1AwlKw0L1kzx35rRbQ4xfo7XoO/nFzXjhigGFYo55Q1Fb
+ATpfjpH4rx4t1tzTmPis0jjVakNX83QODNd3LTEIlQ2DHl8N4KhQy34vQpXogi1dYrTmAUbTrZL
x6+JK59a4TEgR6d/zGwoD2/fXWfBLS0ywIAhp8UQ58ev9CoPirRx6KIkHWpwTG+nVrrxs9Eap1Gr
dzTW+5kzNPBKG7kf4+ZhGlPchP93KICl1sS9VfFxFMa5KOLXSSg5rXl1X2J8nfTaMaHLSokXB7el
yuigeOU8JW14hu8t68cng51mDRGnG/KV5So3ZmOuW1NuVEsebSV9BgZJMPlwq478tmlJ7ebWpsfO
MTMSeVkg/XCTbeR1+ttQr4bRq2P1h6a0wI20Wr2sKdbOxvDKoypKf6miBzMpE3nJtYKgXAzgmDnA
5Rs6r63azjuW0jkaDFjW9s10YzJD7vvwGE0zTa47vLG0+x0ZEDdXbvsxYR1crrSKE5oeYNWEFKZp
TCZZTomC1L5syu9trOIhAGme+1O72gxeNbO6dkpijztzjkHwbppVDWYbKKXHQhFnzMrLnuTZWacg
rZEJc1Dg0IEMnQs78E4VdDYs3Nq5CALES9qpdcWRTjbV2rCAkkuSbVonz4Fwb0bpvY7MaTn6EBnu
1KZ4cHO+Z5oZQxWQj5YuMzNcDy2F54iE8QZAtR7fpKJ8iAlOmqE5WDLGAnRMolez5T2IR351aR3p
uBzUp+m/ChVQdNO+5Okh1KgCRx6Lccam1k9eiuLY1OI8XbueAXb6pHar3CSNeZ5udODqPAxNfQgb
pPsPedPvKLXvNOQqWjtd1WnYsK2jodcPnsuLbUQeCMTUOWqDcX47Q93ynh2PSzRIfkANkmd3RBTq
MjNS7hdK/kBmmb7E4nW29b1NyhXNt3qOqRykeG18KSBuuRYadJkyCwzge+Uky6yaO7IParZ9vJrD
2CAQd06lU+xiDYe5EiDXYT6uw/KBCOXn1NDOHpa81tCs+fRBESlcOjFoYjdRbpoQ+XM/oT9sMAfZ
ax8an9XbMHcXEIOvcfXfJF32MDZPsg9209Q9Lbe8rgYXT4G3ju3NNNGHiX7miTlO31/U5pE+xzkn
Kyft8qseSzc7M9YV1jVT+letRFCWVg9diuXzTNImMyQ/XmScc2HygMZOf1mER1AfxMXwoOaqKOZj
dZz2qsP06EXo1uDcTiHThXblsRJGLc/ADpHHI6I5GzkRME/zaqUqRb20BTluqHHJlepEipbDWwM/
q5eYK9nkwIzVP5MXGDJwWwuBesys2AW0XgekKdjCWnum8r/U8XrNFN9amrr20GFqm7V5/DytzsNQ
+RqNcqc7PKJ899vQ72CZTVRujvWopUyZ07I+aXmgkDAsgwR5R16JiDYJiPHSmSejvwm4CL2Pxjpn
miTbTVTNfCoIlNJ/bo3mIeuUc+id4wxMUURBbC4troA/LR9tn5MzEnEco3aRHv4vc+e1IzeWbdtf
OT9Agd68XOAGyWD4SKs0L0Raeu/59Xcwq+qUlKpWonEPDhrVELpUUpLB2NxmrTnHVAzqEBK7zo/1
SCiZpwXzZoysm0gU38lp8tI8P0wRq03VC64wypd+uS6k4J5tKtRdiUGzrLphydci8I1g6NgOcfCI
Urhh+eclGafk3SD9oQ18QmpIuh6Q6NN4YKyTL8j/I5h7zo23phnI5Vz2uUXGjWZjvTFCqpR0Oyzb
rE2EEiE8t5hFr9bby16u38XBxwGsatuyVLcoJe2qm2wxaaVVFkXvqeW/jSNVvwEwBZsz4qk9M43f
y5rNgAJiExZGbiNmoIjKOGrMceOL8iWVS4XeGboQmapFNXhFjehQ74LndIie01T1xhHDZqs8+RZb
MlHmVfY1os6b8nJGWeTlIMfZhpBv0/gTtIEUfqmqnaUIE73BwgYZCAOmQdd3GbJSy42kmF6UVECc
H2bIluNLZIjZFI9uVYJyCHtoxj08R6Xiz6rwKALTBHVBqm5udq9GrQqOkSPDIQVE9qIoftfKFjLS
hPGyFBDH18JThvF9LUYHNeFEQQaXbLe5dk8yhBcY7GDJI3fJzORBhJs6q+/Jyn5uxVu9qU/yiBqf
8KMVMmuF8oGcOkHRuUGG2V31mxKjvHap1ZCltYJNTkQWjFTMyhb2FO+Jhf06ZrhDmDc4pbY8WsKh
a13a6Y1lrvUAt/IoK6s4KkVH4I0l7Z7oZkGiuTar3lzioZAoj7TMannP86J3eJHE9U4aeBbFMuTg
LJNW0hBnUKg7sKbo5XSjRv0W79VMuURliGlzWQ4xdq+mTmfLNZI7CozNbfuYsSLPqiPJBFXVvqi4
ddWcTNpm+IHzK6FIebFlMMrYx661WnuyLAndjpQ1juSnN31gUJ/psV/Evr9bYi0dU+wbt0iJnWrG
qlyP1cIebtXErqsw9CTBHD2pXgdinNuxTuSj2mkP4ihN24EKOVpizjQUto7pYD1PjdWCMPGfAL8o
NAMwwxRNdtGjXDc6drZKSvGZ/wJN7l0qAmoT5H2lDR/147ephxJpWWPEn928as+xxHuFupSTZJ/e
stO8SXT86BUDOM3JTWbSj6L6qu7VS923IrvumLvw5O6MokKyZ3SNU/bq06hpbKF1KnnIsiIQWsjU
lzUWUcG0xK8FHBhkKK/OwZcGcx1I7T1CrDetoBWShaQu9/q4RCQ8L8e3is0j8mVW5GpORKgl7ApJ
IHunF8F+3D+XfX3/cXqjBnXJQD7xG84wMoPA1nrggHJsRCanNOvf6Wl8TGUTMCeps+5JYjgsl8hM
mrpt/FzF2jap2Ym0wUGd2/uGfX/fwyWTmvuGNJHVshosI6ZSortWxB8XPy9bW0EmDy4tduZy0GwG
EACsu5QrpizY1OAD5JmxOS/TQJeH73Cv33uBT7GsgAOB2PBmRnaygW9rLQwxIUenPSbfFRX08Njr
TrgpL7MCulRVveqhSdDIZVRkL8Q72EMsrqcY7DVt6pYKbV/OFI4FN5xakpTl22j2X8TWvMnlwB7G
fAcjTwUZlDi5yJQ4PHalfCHpoRuTJm74MciGaiNGBgxjZUt6yz6ZiNWeZxadZoTrx9jykPVQLugt
O+7JKgJPnVOBhWNnsbtGTrnqIo45zbK7EwzWc2h1EBbbarjLQoqOulhd9d3gdGJ6S02YyXG6i8oM
YGlXridAPi4xUawR11keHLq8f+okfaNJ6ybI7lhYt3LSX/eqdEddATCPTxgN1nniQrMEfvYYCyu/
E19DQLkYzTVbHtioqhPrM6GsXVm+5EsYDcmr9zjvb8yepUSmWLryeTXhil/UfvhMRjv7xiDDbG8A
hRgdaeD41bHgkdz1HAWsk0kdvcd6lJFzPG6Mqrsu0dZ+jEHR51q5VN9PevIcTP666utlqmePIZc+
FExpW1tv0RR8/6Ky9rltgISInqSCYlbnpTWMpUr4Q9tAyehM5COexXKgfd+Jg4Pj/2YpAFRhv6Xb
xIacMJiCIJx6M0S1bM+REdkAYDhEil8p/VDRfK70IX4xVIyIoilSnfxcxxqnvOkopbDsGD0ILsmB
oNOGpAzXawTd7iYOxDPNyrMFSSCJSywT7DwpPGS8chJ1hnlnQmuItNVAtpKcMGBN5jdsKnpZuQKH
MpWtPlIGT2vEK+jSuLKZ6LPGwLKUXC0nNZkUX1OLz20WkHcAI6Y65F21FmvY2mdJR8WfgGFqAq/F
MMNKQ8j9jAGC1+3RTAGhglxmRlx2xQNKyNAnirkFcRxNp2qqrzGcbDvE0xBhbEPAtaY6g3XTBDWz
m2/XwE67KXA6LSLVe9R2oUDJolwkK53NOwjJLGWCLjgM6gcRuItMek6XkLwOJMZa7meqXCWNniF6
MK1CxBh0R9M5J2jhLumEfdgsm1wqB4VJUWhQjX2c3Se0UlcspSx4hX4ipXSHnPRi5oiXSNp2sYYo
ObUfeglSMq+HiFKZEvluSeVEi4GsMxtWYfTcS9o1RId15Ofg6uKO1cMf1kFpHRsIJjWvqJhZ4qpV
CWFqEXTy7s+7QCF4UfOyicazpvJeVZblgRp+s8RyU6nltqynI8l4QVydcJDZkjyvOMNuCqpdKx3+
6yQFhyQWHBGAVyfIX4jcfulA6CKNe1leOmpIAQxaez++HkVpUGuJQFfQ2YdpmmYlWyF9S9c20OK7
uGSbtkzLX7yU2i/1bi5rsJfg0ggW6Yf9fFm5U4D/QbWkV8wWo/AR0NDZi05yyMnso+CcEr2MWQNW
qIRfmFtoR8walOw41EAW2i61yaliFGVsK3vfJOjF2ky+DC6bNUUbWvILLQ5e/V3FT5GWavBHiWKg
kLC8BZncHyX9GSfyM6EE9lLhrEfrBvbdfZ+b2wlTYBI29xZrZ9Kz94JiBNba2lYlR3VirX1CGFaD
Ut13s3q5VGpGc1nGKEQFJWfJpTyjLKeZ5QzaLYsa+YFE6rI/qKkQaQ0x4dZ5KWkJs05oJlfkMwp0
4Yjfs5dCbUd2o5q/NlTHqLGwdJD8iWGtv8/ZoBv+yMIqOtNY3U+VsTUKPIUBsTR5cU/5/X4Z2xlw
4yx1qyR6lqPqvhXEy56fCUuE8YepjuacOu90uYSBrZ1kwKQsaObN8tc/5oygrjw/4uxmLI20kRQq
pQzeP47crMKw5cj1TpZ9UZBlkxeE+HZat47ZaAY++2IcHXbDMdCuNfVyIrquE8Qblj46cKl1tiQ5
8yDsbQORrZvQsoVFDGDZUcIOB+DSB9f0TtDbQ28Fl35e7OSWrzCK6+/pxBl5yXun4P1c08kjgsAl
jPdtqYgofNKldBkU5b3Rc9bVKdgV1FRxk+a2Gk2UW/mgFoBep3iOreaOTJDkjw7bvyUw+GfpwI/K
gf/zr4ATP/2hfylU+A9UIUi/51Jsm/rpLf1RgPDxF/6UJGnfgEigK9ZE5MWof5FA/i1JQnywqIpI
l1GYfv5bfqAo39A6axhimEKYY/5iUljfVH7btCTIoYt4V/l3pAc/r9gGG2xLEdlFSJxPsG58ICt+
2EH0ugULJctnOxHPav7UEhD8++nwU6fy1yt86pIWvhqKekHWZOtMLqViBy3/cXK7x4Zjhf3AjvU6
nu3sJt2ER3mj3KS36AGc39/EMuP+3YH89R6WrvEPn1IFx5WO+ODt0jFW1ZHKpTN98Tmln3t4H9dQ
Zb4qWbb4rhGr/3yNUIshHmaELHIOsfv1sFPO5VbahOvAC46aW7uKTSyiG7ukD33x8f7hS/zp0p9k
x1GUT6NfpTM0/tBWitcmu/n98/vUM/3zw6kSyxnDRJeW8fvjA9TGwggSke9p2sVbwDqef4HT0JvW
tY0t2OPw5sb2F9f8ucX96zWXT/3Dl6YYWVLrDdccbCZkJ3AFu129qKsHDi2O/8XVPhu1lhcBexbO
Atr5lJ0WCMyPV+tjMxtTQZhshwR6+7Fzq9WR/6VbFl03dp4BXa6Qom5md1gnHr0Vm+S21dOuXpX2
O+VdF4L56ov9/c8biT+fgK4hnsCZgiXh00ZCBYHmx6bFtJ6YYHMXMm5K7OrV7x/0Mvg/vRx88r+v
8mngqkmU5EMISz+tTVtpvIoKdck3rW5/f50FsfMPFzIRtxBGrwAy+/kR11YoRoAoJhtGrfvd9O5V
m/y0Vb8B9uZmdr+6QKO0hdW8u778ajT986P869qS+EmDEKSxNlgGj1KGBi/u9WBvZU+//3yLUuw3
n08SP70kJpVjcUYdyIAVvWWeUzYU9JzerW4Ce9p8cbXljn/92v7+RMvd/PB6NG2ZcwhlwJpetHrL
bGLyVoRIbcovJpd//NoUlaxp9LSaaVifJs8YRALySh5d597329DZFl7lQVhzVV4AmWtGjsD7SIqM
DUxs9cWL+U9zG9gkXMMShmZJ/zRoREjHAzqYCU/Md6l5moUvRv8/yXEVxaAhbUmmplmfXzJ/iofY
DCcyYFib+m37CmmhxhR/L3wHs64eBM9cwbCxc6/44iv8bOZYlMAU600NGKUIk0r99BVWQMOEbAR0
RmdjNTuPKOiCZmW9ZKd5bfBbsj2uVhe966frDszT/eDMrv3VwvXlXXye+QyLs4PCXfQOx9CV+i68
DFTM1s33e9Emz2t1daXsiAR78l/0e6jAHm099/eDWf5lMH96Ep/m+sgQKjOvuYfOLbdUDovczU6D
S04eE8Q2WL10jmFianW7g7yWV69fXP6XN3e5vMLShozLRB7+6fJzbjaiVGg9C43vgYc4EC3ptaH7
aK3OkYtReqft4qvwKr6S3gWPMPUvBvmv79inG/g0yuWaKPhAgJFAw2tL5cYLL3xPWnffwxt9V67J
GrQbB0ORTK/aBgDS2uA5vriJX3cwn27i04s+lmNQaTFPoXZMr9wa9xL2QfdxcnX7BpaEU7t9syak
i0rDlxf/ZX624LbpaF8tSbfQCn5a6mSj5WAqK6NdjxRD9LB5tYZMtA1kB1+8dYh3P82ci2JXMviw
zCqKaX2+VkwzZhLGtrYFC1ab03dleCNI5DRaHZ77CWXdtdRMxSPtZoNWR29gINIl4gY6SFjhmkB5
WCOkHYWarVc9tDTN1LMHQvVm3cNJyitcN/CgSmN+6KTxuyCMMf3FOQlILQvyuXaDDgAxMpWylpBO
wD7nHkxhXcgGgarRWMGEnqWx3AThnJA4L1a9ukpYHPZqQKzIAq5PVgC682NE3OvtMCWQaejW7PXI
QNEpDDN4BCUYhke/Cxm0aEx2WenH1+CDcRFMYy3NRFabJd2LJQLJzswUjoMsz4TjNhq1TijrfXTV
Rj01hDLIDCcDASMf5a5R3o3ZWqr5ZpBKNCoJyrKtvskAzDRNcWWiKe63aM2CeSMai5enq/FprHp/
SvqVJIeFsLbI9UpJE0uo7QUVJ2lqYg3o1UlZzrS6iG6sgPJ7KC0lJdpHKh5rRSgvGvri27yXok1o
Gorb5Qq5NEXRX/F3OQqPpbTJhbjFd44lgipT8zQaMvLiniIuYi0gJbZiWQ2NE6ulq9eCdbHbJgfe
4JtN8mqVPlFZ+lAldz6pvG9kJ8D4VGhnOVTOawhJmsbXOCaxyjXAJRE0UxjpdV90EJAG9TZRop7I
pgw3VCv5h1IEQ9bGQnbX+522DhPfdCEhZjd1T8sClGjxnhm9gQQzSoNDHmNrT6IRBbZs6jG+K2BP
YVzh/i5IYR555cqJTEe9uwzoTK7o6MIwGttyhfT6rPuGfox8oB1KMZC+OgSowea5XVMupYhpWQN2
teGhmX2FPJrkmIbZg65qk2dJaerkAXAemhegQ7vMRf9JuzVqakft1fHcTKKXpfm6ixXBjmd+EiEm
Ik45xWqFVSsL5Ez32VRWNhzufF/FvQVLCYG9Tit3Gq4qH0gsAgb9u9D4mRcpdX2L0F2P3MoSZCc2
2nabWmbgFpJZ3/a+hhxsRGvV1ggRCAoooERr2hr9Suc0UwK+fdTEbZH3uPbUHNxNJ2uOiBJ2lw1T
YeuToq5MoDyMuIIXNqL9NwP2cXMISW4ZV6SFmX7l1rMG9b+VeWJqVWwVNeUN6+TpktopkSmZIHhd
MyoktaAQqWD+2W2WSSA0rJaQx5gMolQiOyGXZ6cU22o1NInG7IjEr+sjaed3JpE2NJRwusHjEaKZ
wLCxCTD5CBJxkh3BfXRL8v56JHngchb9ct/qJd+7BPIsRTZ9KoAYeVbZNJfazHfimFWYnptODWCb
9CJhllWa8zNKJpW+KUWva7Wc9KU819ZNJIl7X0zq2xYjii1mQftm8uqRThGQRrzC4Kwf+iZqvSCA
SeSPibUZK7/flvFIWnhjEBxHdvgVcSnL0BZCFBvDEhagd+Rctnqz1mOYrkmsMXzVskWbOIBatQ0A
Yqc5SMmmSoPkxHkqD+3JiNTXPFAJKDNLtnG92CQvTGggAaMaHgztIW2dFeq0lvUKprpfh5bth7pC
F0vX14repmujUQcg8AHbEKpfmRX02zpo/TuxJuYdTh0yI3N4G8VdgJ4c6+JKJ5AzMwd4NW+i9VTM
GEnVfQpurkXgp6A8kSi3lvkV6TDEya0NkEFjaH7nGD0e2mmT9Wf85nbtn7phO5F/SPDlKh5uAt6W
VIHv/CKNJBKSZCh4miqRZHYbZifd3Ir+e1Q+9MV5Up66Jr5UAvk865G00iYTSaOOK/R91jO3iog6
k+SIlPvDoNCLQQ/QT9FG1KeDHx961SBIhGYW8+FUHRlkudDYjf6edmvScWhjlt/7CJ2DPF6E6WG2
rmt/G5Ok2jqpuJYKL5k8LBLg2lPy8FpHFY9IfBTVFvyNxLIi1+u5GpwWQcGg1Z7ESDPQjAEvVGOb
Y8wI1i9FuDAJ7SXeK5kouuBGq4QMjSyqvK4fgBdW8TZgEnCGvHH9KltHXX47tfk6G2q0oovKeOiw
oUTh3hyrhz5Wb6hQRCSJR5ugH09o1y/JBCIZFplIbFE9fprJDwLSA3Asz0UCAZOtWRT7zqCb6tXp
pYEpzA/eBvMtVJ8EqH4zS5IJZjuqpI1avlWjcU7oRSvqotWpyWlVECUlw7oyiS2m4bfWWyAvhfXO
hGr7GeEphAKYylWPEqYpj2q3y6Z3akUXSh6d0/EckHqkSZx1lJe8IyfaWrjvS0qNCrgY1LtbBvsu
He1FWFmyBNFkhLW9EtXrKkm8WSUCBC77ldp4A5x6Cd2PN5ubjomNs7VpPZvInxLjMhPv2vQxUTZ9
icMVf06eP43tS4xmcTIRollXZBu6fdx4gMVZCDCeZeBjmdr3mI0B5ZkmWn9yn6Snugz5QCfBeEmg
iIsh6q0MZtFz23+v9FckTpsloURhhxJGnlLmwJtw44qdp+RXOGdXFjEtYSat2pKArcnJ+96V1Rcx
gSnbe4uR2i/Wfn+SggddvBLYS5jmW7+soMG8mkjeapv6GlVNLrppqG6q7jgiHo+GEwDjI7bZBzZ+
BO0+hr1sw0U/pWV1Z3UWrCmTkK0ghLF0YZCEMrTBKdPbrd/vC/2yJPU5LVXTttqs3CVhp6IvwnOH
J3k0LuWwtDFJOXp5ZdY35nBvNtdidBtQfwMk2KIeVUkGmaLAThMQe0N3imDvFffB/H2oN1H8VmYv
Wb3IOqOVPF1Y8J1J1Ipy4Okq+cEFtuvm3E9nWgNrWcU1kQ7Xs9kS4FMcmxF3X9+tUXAcrbYu3EbT
d+lQH9NGRdmmqdeSRejBWB/HKb0q5+Y2Ka2T5Uu36jgjPpnN21AXL/JyuNfU/hAgexuGbj2XJuIv
UZVIgmG7vBJS1Ch6VZR21Br3YqGHF0VTEh5expcGsDGDlPlRN+9aet+DZLoRmScxzEOCltZpgDJI
AV4zV63kmkkCosw8B61wF8EYkzo0rko7v6WKREiPWRwES69RyuXjpZCYLZk5sWbaOWKC4LtRx+Ww
I3CNsCpCOtj7TpOwsnyRkFhLYhbONNI2gJiFBU0POntr/pWuBunadkmXjqWA3F59kmvbbGTfiywi
OGNJwQrAxjW6JRJCk0nb8e98qSNTTJSaYhUjQsv2QIKRyUdD8OyX5ky8oD+zgZailE5n3+T1YCPf
UTk8TEa3FZI+e4olcnxXiegja5ipzSLuUwtSCV0Jx3yIG7YyVJfSWjef63pS7qqpy258ZQkp6AM/
u5kiPUjthN7N4IgKXlfbkCrhakZHlG2SFHvyd72HQYcRzScntEJuR4yaPeAglp25nImHq2S1vYnk
Dqqf1DZskHONtvHHyfV/qxnzH9hm4Wj+r73f/xd+eNA9/ddT/vpfq6f6uXulRvcHVHwhbPN3/zJ8
St/oqiwVVMUAsQJK+q+Gi6DL3+ixov9eirwiZhvKdH8ZPo1vqBc4GooUgjkYLs67vwyf+jcOgwBo
oIfLGhA3/d/punzwhP4u3lFGYxxgIKDfIiq8yJ+rzV0cLpbvhR/rTd6wiw/TLj3kB+NcHqyzcE5O
4QU+5FPBP9XJ380H7CnbCOJ/til2xU7bd0cQFE5zTM9gg4/huTgKp+yYHNt9dKz39V7dlht/zT+b
YDvuom12mHfFITxVh+YQn7pDd8hPw4HjwGo6CLthC7Z0M3rlTt/kO7ZKu/Yo75NzeSyP0Tk/Bme2
Qvv4GB61bbVXtsV+8n74Hi/++Og/mh5/LvN9PJAFEAJ8Q7Fw4pqfzv/pKHRhUMijMw8z7suYRKjZ
+f+7BF/ujwVTScHoqUxcwliUvkxrofkV7u1Tn+SPj/HxIQx6epK4oAd+vIavyHmkRNlI0ntzFvPX
pM12MjggO0SEpg/HSouesgRdolWte3m4aC1OqFGGjvEltPIvCtK/PFOTghawe/TEDDhodz/fTIFg
oMnNZHaCQT+2abLFWfUFueznsg2fl0voQLPg6AFa0JRPFUyhY/KrfXlyMmKQZnZ/AmdkVTbXv//q
pF8/Ck8JlzW8VN4XzqY/fxS5DaMus5TBAeoIiLA6521/BxFkk0oJkQXsbFlkehaJPtN2xhCcCCe/
rhvxVknyhy/u5QOq/tPLyzQAvUnV2MXi0f3sz/UrE/h7wsurzMZrrjfXZlsR7JhfEB5rz+IpGMwF
tauekkR75cQI8wUickF87axmF0B8v6csd/7Uem2OLRNrJgRYFSzzCgdJif2bX/JcXedh8FwNTboG
1k08YrxWGo4Beg6e1YLY7ZRJ6CT4Oog9cya/6djpWd/1SYeUQDeLvUNH4Nf4yO2sCpG8p4ifK1XN
9aTDvValU0UkkGVe1uqYr+KxOOqLNK/2F+xOQshPatiFDHmFbIx37OIQGYT5sQun55ZcpZURcr8x
aeSpBGRCHLYE2Kh68CCkzXVo1NcYpnoiv5JzEOewJWmYWf01fq7XgCjxVV7IuyrcB+TL2ECVySZu
zzAoH+YCCUUwJYqTq0jfe1Czs/IqM4m7AGTAmNectRNYCxQXwMQbHU6JnrMwOBnYioJNeWgdx/zO
4HOVEWzqKjbmq1jFEzADZcewtdB4FHLMbUtAyFGaAEYNoipQfosw3HvxpaXUUKRdSalEvawkVzSx
wiVVhtyf92ylEzFV9X1pA6HxmkG9zsPu2oJ/UfQFP6pWURebp2zuFNQ63RfT5K/vmyzhqGbcKbLC
4vFpfpHHEM1tUhCeIlQPiMvXISy0xCi/GOOf6tHLe/3zdT51lOsgyfHwL9fJo62VxU9Za9mhql8U
XbSBeb9tzHpP5OmmC+dD01KaZ5ohCNBJSGsdtQeNwKq+vCp87YIUoJUxJU+WnqLCjr5oKv5cy/3z
RoFLaQZ6ftbSTw8EPXWWtWIyOjCzPbLgYMyLt6PFwdMQD79/8f9pDlr6XzQPDUs2PzrIPzTcxqVi
CqaKcCOkPE2LV2aQv7rEIvf4oav3x+fBKg2FhiI1dAn2LT8uIMUcxBHZ9sPHAqKYAOut+irSVA5p
1vUotnuMX8cAxjbV+qWe07gDgJdoqFwjIXC2plgS5G8zz5yp+3b0a4E6tHbR9I+a0a3b1L9e7t6H
5aCPDQVmtrTZo+6nT9ooHXjANEDKqXB61TGtoUTKiHtC7Wa3b4tssWlxKkpv5Lw6Z1W9F+f5kEnl
3iiaM/bCNUeg3dxJtwYmTXm4G1XuyIp3mSE6YJTfcDXb/hRu8jR5gqpMqjiq/7p2tWnx/1oO2vB9
wUtKoWwrUvIWyMrCfsTxo8BSD5tq7J057/ZJcb1k1ck5ZO/lzypZ8oQT0csnn1nvbp6YbCWQUknx
0HIgBozrjEb04kezIwNhSXpjleAItHWRE1UdXhXBEdkVxPLYW564qFQQyAlYaKOtGJDyFVbBRpUF
D98a5vAraxBvex0jL9x4CrnqhKNCvagT/WLUO/i/0ma22n2ghZtWt46ZFXmaX14lQ7aLpvrsSyFz
VWZ5ctucq4AcbyhVY5LhoTuTTln2NCHN6mEWsNEsGfZdJScUM1kRJro/kZY9TgQEZkRm98IyDIn/
nuTbzKqIeTmVQr4bRC3B1Zs/zFOwpV5gLVTmpjqPbKh0qudMkS/L6G2y8jwnuo2BSFf4LhPLZsa5
KIpyTZn0rjHIsW3kW4jTu1yWXoZmpsTMpol0qSj+nmXauhyFa7kgR4IeyJ0/VntMxnZQmccRyzV6
m6tUTNflEF4BFCNI4mDmwtECEJ4k6ipM+d5L+poRh+06uGGdflrmNLEzLwaO081lyQzdWZQ8271Q
NoTQxA84Ps9mwfMgRNK5lYizoZuy50GurZiUv2mCHi8eQjoaEAz3WhZuMjwiilRexVHo9TEQ5rC4
ackn0wW+2z64aXJ+GqqKXV4GJyr4niZhy5IpNPbgjfygotbT3VV1uR2eAINt6ZGgt6yhJSMydnrQ
2UJLPp9vXOigtFN1hhhyHwnl49TOB1bR25iAsy42XjEdaE5jkT/N4dgXQ1YeSeOkzT0IhC20odpD
BG3tIi34Qkl6DAWNh6NtpJSqoVhF9lSz4x+GO0mgtzSjm0ypMUP9VfvgepljxcZ4lM3+zexrt4jI
52N2xtZANEZxnZD+LpajjGa/3utmtKXCcD0Pk9dTHlu+fSEhls5Pd5mUcGo2kreoZN4fxUPXY+WT
+t1Qbauhv5j7Q0gamchgXOldulOz2g0HDPZSvCN184VU41dMz6qaPhEDfCX0FoYb3qWpurYonEUt
kXxj7o6JdqE3rB6Mw5J7DcT6rm67O7o0q7bnJMJbrU20dcjf3A4hiHYr35nKpg1Mp5ylgxKqF/PY
7MtuOMRXaQewtSgfyIYF6Jc2GlpyMiubHHr8U6XeQgIxiS7JQ7IXjXRE/86u3IraO52Nay+ku67v
oUylhJSHeM1SK3tQk3y9/AmjFgktT3ZsihxD7i78NvaWv6EP0yGU9AvCC3d1UewmbsaK5sMS7zeR
PavxTGVqb7Oeb4Qk94BeP0t01+KULalQn406fbH6dj/Uz2WRbWRN+1hZxyjbmVF9Vg3/2OftnRAY
5OuWThMNq173/FD+DqzuoPsh3oTUAsrf3sE8uAnYBVRW6KmUNmq1Ohty/NYXzT5ZfOSwx6lFe7i+
ziphzwMPlwIO/pPap8qUrluWcI33oZyqs8XgSYM/t8z/01WKf6kG/Ukz+q+Epf+BtQxoFT9sMX6J
MtvWT9WP5YuPP/5HAUM1v3GsQoyCMuUPacJf9QvF/Aa/QKEWQZGC0/LiwfizfKEY3whiElVRkf6E
Wf13+UK2vvHHdcohlgZpRKQg8Rdg78/D+R/kwX8OMlMYnj/tU/h3VKzLLpFQNYRO+H5/3qekmQoE
ifArmmicMhhX1OHGtUBi7HE2O41AnZTgBgrV09ZXhfFYN8blQL/S1Ws1uSkL4jkbCdoLxUIM3r6w
FpVY2QbUXi5kQpPSFF27IMe+O4iDgXfHz7cGsR/epIrVlZVLaI+I2nitmTXLJH1TE/oxkt/f1q2p
H9TRaL1Y89XtPHX0MANRp27fqdftVJxTmmszZJf7Vq4Jz6S+2uCFOgXzOVIkaRf4or6xTJLPIkhT
ZWHGLDBMzpZEi8egxStFirUlxo06vZWCBmkUxPe+snRPVWEtjXJ8m1XaExz9+LXPuuMsidpdWvv7
okp1kh/pPpGMGlxJBHRcKeTFuV1L6E+Cs/zYFNOtxGS9M3K9xnFYK099s00iS3sUFmB8muYsyDHw
+kRLL7UuvZbGRN53spp5ZO8ixjT77LJa/qNev4J0BR1Qd+pO1gtxMykiKkprclKj0h+KPgs8dcD0
mfvSLmRYuYmfkIybYQIrm1w/ZJTwc90EKSMoEv6UYnDz2tDAL+vlKfP7cuEFrBCNrcc6qIhO00h4
SvTA7nMpxsHZXQVF224I4Wt3f/8CY6/d9RKnxazOKy8KMdpN3PpGRz2/y3U8JmGTpNglK/61mpsd
XQLaR2m35VRL/KdK+rYY9BZ+WqjIZp68ytE8XM6qyXkz5biCH2C8/Pg935ffhbAC5aWIdEXMmIBQ
abwci+q6CIURWIMQg1gcpKsqI1EyZRexEfTE8saU9tdgDP0qMLv6FIjRtcR64hJoiE95CdJMLfUg
M+A2wthUrpW18+ojI1cZZtMeirjhKWf+6eMXjEy1k+s061H4YzkJovaGGoJ/JY4vJpbFm7GiPq8T
3yelKAUGXBmapdW3oJ1OcJf1c6gSOWIVReAMRm8dB0VBo5rH/joYDfM4xYaxm5JynWflsDeD4M9f
/CbgfZnYKUTpwHEsi470auZtI1fySWvZhZZ3tdrKB7kxUqcrfcWJm67bT1F2zTQieEpEhmZGfKaD
X+z/EXVeTXEz7Rb9RapSDrcjTQ4MQ+ZGhTFI3UqtHH79WeOvTr03NjYYwyCpn7D32vMel+UULsoE
hYroYOMTeeNPmEtLOFjn1Itpwz23Xtekx3K3iWabGLMeGVQIFgGnDwn6lMCK0Qz0+S4h+HzbkIWl
koTlgL02tGEmZE/V29rv8q1rM99vhDtQqb05wYA2J7X5RAsbYbOtcLAFx8quSASX6oQ42T7qniaP
Q6Np6zINyNhZ0lNcdNaxGZthY49j9pTU80Fr9e+B2dAta/nHPilxq6mh39FSgmPRtMww04PHBFFg
ZCQmi0iJMQ3OgZwxudg5Jg1QJcw9UuMpxQHps99oTcnyXhTyKFz/282/B11OJ3izzUkVuLSCadjC
FajRMhFHNLD5P+fiIY2b4Grk6T4FxrHzK9J8xwn8vmH91RtcaGhaoslqiqfZHnglq5C1D4pLAZu8
7ElzuY8zmoP692YzERET9l1G5NBgs6L+712icprDvz8ngYIp2qjov7/69/fZ/SP+/d3/PtncOzHQ
H1fuXaGqw79fDL8aImepseAC5zg05lQdktqt/vdWz7gWrYZpvxqmh8k719XBuX/cwL4np/94JHpJ
hQyy6oOT9GQIG2ZNCrpgG/Tfn/+9G0M1f+ndP+jfe/79ohVoznQteF+K4SOOE3v93/v+fWi/fFgD
gJFgXqhoXVt7qk0i23Kh6StW9slzGtM8mwBIlL4fekyx0zAlz37LmeFYnXHgpaUDAS+wnXWQX//+
uDi/C4D9M7qwc3Hz+8l7EqOZPg+Kcbhhpw///rRoRBLN5raqCn5Kij5d07s4clQKrdFAOKpG40+b
qEPeSes4O9CKoZhmoeFrt0Qjz6OBNwDWuNgVqWrgRMUPGumzW6tf/IvekOwnxbPdSw1wTE3EPWMn
mAsmI7L2VVezt3NF/wMggR9rmSEFTjs6mLx+knF3cKb7epseu23sOGQRskQGfKAXlqbsRuJwRvCR
9UiGPWxOmkyjpkpflsF+LqT2AtJ/3bcBYXmtdm2a5YFCAO0hyaCqOPcxcwJvxDg27DIte78HmvNp
yoq9aXAuzW5eeVXk+PplVhMflOQ/VlffDMPYjpqza0VtEo/Dfi0fXjOkx1g8SWJK0VC5qI0M99mZ
7UuHXYtgQnoFH1Gq6x1L0ORMZTF14ZTMSTtS03AT97Fpjx+/uZg9p5QO6cWti3ff0d8naZALHtae
eOh14B99yJn87urtEJaF/sAS79EYvMcEI6wiwg5mwaGdup3mlUgGvGPuu7RyAQvSePhx7wVLNUfu
AOyAcJ2/Fnq/VaCKq67bR7AdXffs4Kf37GbbS+fTGASag0b8dHzz2Nq7lua9LZ5cq49Ubq9x7RKo
fY+udx7zQdsl5XQd3PKWpzKKqz+tuHNVnE9sJr+dmb8oyQ+qi621FFjqG4PVdi3VQ2Bj/m7jCE0I
ehK3v1kVLdmwM6pm1xGG5jTGMzlzW1rFA9otngQEWR+lne9wCdLnIlDytPzNrv3HgXAhHTNtVovd
pI+3aqoek+xQyukrNhcO5Wq4FvbzQse6QnVO+Jn1ndTqWV/6tdc362AEe5sMr3lpv8a2eRkL5Cps
PBAFtiTedvp4EJ6rVtY4OSvushFspfsXVBgWtfUwVk9OokzEATnzRAf9AN2KEMlBl6hdq87/0xvj
x2LNN4+PQrbHknx+Blv2MEzpGfXVQ+KtYyc7+s5yXSyIGsRQq0T7M4r26lorRQO1qOkzHr2DpzeQ
eGvxk7TJjdw5IvlsPsiFf5YX75KDT/Zoenod8QEaN9FCToYNujKD+XdS9MtEjYf5hJXV1Kb3br4/
VxA3GSicWkg+K5e0kiEwP0peQb0034Q+vWl3RsAk6DBF760s8tnZMT7MztoY6l1fWOEyTmFvjS8t
ns1V3OT7yi5/3K5aGVnxOxjau1nbdhhY/MSggmW0qXIovBWr6g9RYX9mQmVdYg0RaxJzMll10TL5
LjTiQNuwLOuXcWx3WRV/xkGZhCQKFWGewmte8tdidF/B9/hWxoLCXUC++VjfPfvBVHAisBeSMwqg
QGnqsamRwbjkzMexOHRWWqLAYOYWLCCU1Nz5SNFCZr58ryV446kz0DC1YARgzIxPZqse+nw++Hr6
DbDvx5XiY04Osea8mBraobRnDKiLW6YHXEkeyWiauRcN36rIoBBwy3/YRQXCfYbdIKldl2E9ZuAQ
GvYgTlW/gBN9ZxfyMXikribBbzVMMmSl8jXIGjAYV7y+YEGLhyQMUgzIOimTo5d9VnhvSBINTohh
bkZHMldlU6qBl58ctwzLFnydhGNiu+xM+QXrc/HtV9lGNNWRuTOvOcK2wg1uwA4miCA5HPs+O09O
fTPrBG1HY6+oYO9gGyi0XHbGKs2e0aDhQGdtU3aIuguRdWx9jNBJ0pe5sp7cjkcnjqR85QsMozmK
x6pcTnpbvdEc8FgTfb0yk3lTFe03CxhQfiqDAlMc4vvWpqcxu5cDJ9PB+uyYY0RX9NS8JV3AT8YE
DZgTsUyggbP2cWS7ArVLbFr3wv3vPV11mnyA+Dbge+UP7goX31FQdgqChUWqwSo067eF8E8p1bph
/sLQQG+Cd13wCswVa81EcbGZkryb/uoMXCCDTrdG0M6P6cdbG23H/XPVRfyisoVDP09ftIADIuN1
F0MFesT46uBwhKlpPlia2JXM6sJuVN+9Nf8gsdhOpX9ZRPqSzCWhhV12m+EyFfQITWP8IO24TbPd
rOT9JLKqddGnDRrPZ7tzP6xlelkWxKUjQKzOZ2JbgbxTAELsvr6IdPpRyF8Qb2I6rlUY2PpXkrc1
/C3xJpkUDxKbdvoC6PFnkOat0/rIhwULtqB4mw3nxU2TqIDHM6HPDsEpf48pVVxTyuPiJ9u4qy9B
5nw3DYhm3b3W72lCnN6k76yUWtNv8gdWTycog6GR91uUue9tyjFuNx8Am+L7g36VQntcVU4quQQI
TI65s5cdR//rIvpd4lGoez+6YXwidmX7Jt71vhtXEzdLYI/PKWkrdge+cjZOXqq/CEM++XKJNMJx
3cV/y6T8yxD2Zmvd32UDvPIGrHOvkPYSKIgTOiBwE4a8jAAYMCXFjdcpaCQdwV9NeXKcBVLnnXRQ
33JIpat+nv4iYwuVNVWR1Q4RIUxfmfjm/iiivMh//JwwvVi237ixOdl6z33s+/ZmShh5etqHqpyN
lSjFDzdifi9YuAfn2b2gxTlDWv/MYyB/MCpDFFDwdrurPlv7hY2C5WhPhup+mjviUTjqT0KiOD0y
3QR3G53vi7LMzZLKLxw6X/lsfk9L/Zh0X/yHl1Hk55HNeWESHKKSb4JCn8vspBfGY+/Q75v1DAqu
42SBescPxU3oC7Q3NLpPtILMRwuJuU1m7/RTg2X/Eu/6ag3p2kzN4zJq1er+UpupDgChe+zydDf7
c2T26TOq9rMShIjH9romZNWsnbN3v5xrZhXiQvLEJRjbTZO1O87GqdhPVQl6zz45SNWs1Dw1w3B1
55dlKvAQ8QmtCgm+1TgvtvFpE8zrePKKFGLvkrZj0qXOBIq290wLToB00mnEJn07jHUTdvD5baRd
8QAPDHEx6dpwr70Ar/tIakF7LfT3wJh+C9P/U+nNeZ4EkMSRs6f3YRzSrLjF1uL5kSzih8nPB2dc
wmNQ08O6UKfSVWfdVbu2m2bgd4j1EKvLsPY18j+rjZNpJ3OxH7zB+CnjhKPVxaifFt62022Gq0kN
AEPuvCV966bimiutWDnzPYwjD7Wc5GWWgY9d0zzDZnkoAwT5g4fHqLT0m7NM701b96u+6G5Ei4nB
h/CFRNWn1ZyNnyYBASJ9HXqUOz8tnR+vVGemq2b2OQxi58/U5S9Vi7PBgzxgFc5D3sgPzhcG7vN6
7AainA1r2/tztlNVsnZGRcIssNW1IERltdzKrn8ZGvs5rv71gaCDDlOydKd8TuCUEs721s6NtUUD
cB4zSXjzcqe31MVfjU2QZ0dqTosoqbMNVXUaSc69bZ7YXHCoWdnUyxIaUHE2K7BsM+sZIzXf7RQZ
gthOsT6cTGs9+8TVlJn5uZhAzRJL8uO2GUbbfnHWbfnObLJ5b0aTBOfpE3SJtXEa6+QlGAXiuf2T
zssuCdpIzvOFcPf0OOsoeTVteWAKANPIAAQRl1tpuw+DR+1de9Qlw2ybURAH87NRIoUYfXkuRogi
ltO/1rWpXoOhPLm5+9JnhfEpVB+2mluf7gOUrJ/g1Yl5DZIVbmYJY0jIgazRhuGCYXFOMgC9FFZs
Rvqd90O4rL5J+9wKk7JgWZcn+srleLwNeXfM6zr9qrJv5o0F+sjJIUiRrhWx+6ty89Cvkc8OKbvJ
fDKC0Nc+pSNLBpgo9HkfXVVJWJZtbItJ83dS4Pret7XXbrGOlEeGF88cxVls3kNq8C7HZ6SK+bWb
SWaWzMy0ROiMkfKCGOGetK9h2iRNNm/yEshUHXZZZWzV2LyQS72eWTxO9aM7x3hlWwEM9f6tOtT7
I94ECHLQ2Qy2KkGWZzu9qR/yuJvWnUeypHJZ2bJ1WUrWA2ICiuTkdYWTQEtQMGRfWmyHuf3XaBlq
CTYW+5Zlq5Jlv2ndam1q7Vq0dhUZA9nh7syLKQrwkfaiYdEgK76ibxphu23M1npuesM8Ebur74rE
63gqOQfHeTU1A2dC4KyFk9yavGx2hvBPlV/L6yzB+jQMNAHtzOpg39MF6CujO2dSd/p2377nOcPZ
pdd+BngljM6oFWPj0pUqozebTrGW3ToDXBUrsoMy77dDbtSbtmNC0NOKh7JKJur47Nq26neqR3NF
LouzyYr2YpaZinQj+GaIxKBJtn8ziaRV0hHkFYw3bubPOjXkavRpNBPbp3Yb87PmuHo0ymYJHSv+
pVmc7yOYW2CXpI245M2zYP1RRvFLCCk7a7ZMzQjH5MuEP4A0is1U3ou3IEt9cL3xup3IURJGgxam
YUo1mHG6CsSYUjOxcZOiOvkGNoQGnEfNaDyUI6kkeRlsnD4d6CmrbMUiDHmhhzMQhmWggpIlUb9V
WdlCIRlAZ3dcacH4PvpgQwt4kATFr4Ky+JvYCp3Qon7dut3bespRNlsVo8vp1vULl15xQSA+4/mK
f0ReG2w9WQ1CFFKAQx8Da/hbGsGH7leCLPqGR05bPc5Zqjaeqq/wk2zcdFfBq3pwbdmvsc59QBP/
NN6gt7Qr3STlcpGdDZIVcpDQEdh0V0cMyaabLTCzRGGRQBx/sXfH9i8WLBRWpmgpFvKAveboJeNL
NlWgh8rsrTJntprs8Jplcqi3gnVae/MmSfgBJvV3jRZr1aZLcrA0nZOacAoXUEIg8oX0m7GJrP4J
Ugtun2ULr/cm8/knazcKpWi0TBZGL7O9+SBubgkGu+1QEe6eagyqHTzkYMHvfYK+bJy7byszsvuo
hRyAxMHDCoMeJHj5WM5Y8JqT1XbnzKGUDvQGmVr64TJoXUtTI7bMqPBTeXq9NnzrF2rZKxZAVuD2
7KzSuefLHtxiQ83+qhvEgsSbfJ6KC7/7ExjhuiVXh9Thr6btn8p+6iN9pKgOCnqEMciJGTLAMLWL
+SB78w0bGYfwstz71Ic+O+Bh4HsdQ3tEBL8kJkMqrb81XgOBFTU5NgHD5NDSsunHUl7YB+OussZz
UrzX8/TeOjxeswE9HC1ENaTXQPk3f5hfW+sAlcqTcX3/7t66IpYR2q171HX3XowFex0bLcbUMb7C
G7ryiGmHqwpazveLDdtnkL9J5q/9/gW3Zrk1Wso8VtuPLjYpfFfjPepEPy3S5GkSeZTKPJIpr3Sf
Z++UIR+ASqz7v215o688l8Oyded+Xwb2mVNilzskq9t2BH40Nb1ID4YjfJa9L4enSXoPhpy2Saf2
qLhfLBeOT+dv+4YHQRcHv3OuMQx18o9WP6O5wZL3qZXxL4uSb/Dm+f35d1yG7mxn4zUbz01l3ZbY
2AZFchHYpe5vF94cwjjfEfNwjlt/m6vmIYiRm2BzuFEf4QyDauuep7reYYw/1przOnrpsaf+6uN7
YxysMuePljtJuIBD71qA0SLeicw6p6TCoVMjzbWN3FS/jxpXdY33xLIeKOxP9y/Nc6xI8P05mXW1
c3UxKvYnynlktgl1Uw87OfIIqXBwCh4OcU64b58Xn1rLgMp6ZI7BIqPduan9pguXQSo+TS+uj3Pf
XmuMzG05b1qrfaGwpqJYp9p4Hmznienb9+Kjfpkea+Z6bUKUsc/y5P4qLIRR+DP2Gx+jTOvsMZUE
SNtKp2BMUy8gjNlHlXjqyINZGTZgzgK/p+VTapcAb6vZ2mVTvmWOzgnrXkc3+5wdTm1/uEqbZ+yA
NsgyNrHpnOs+vriUV8v8d0mGm21xnsIxZmH2cP/vWi3HIzJfMcRteDpd3OqGKwSEITeq4BtCwEGD
ClSTYe/FhZmDrvBTm/Rv5DvLCr/eTOL68KdXX3YlPooKd8wwG6yzlLXvx3snH2Rw2YalDk37w2sJ
PhcdiDBYg2HnahvP27tL81m0+j7OzAgSytaesHMCUj83EwOKWE2hnDXyAAwYydOCmjnnvqmcYF/c
GflGG4eBwUHm2AQd0j2ZCUTM8poPpOEsUMYx0AjED3TkBS9bnhAyXKjfwd6jVn9N2m7HUfI8IlSt
97rVo4mQm6rGmN4bV43VVK33+6ay1wX5Ycl0rmzjvrJcuwDtbCe5eI34XIL+5o7jdrIBTLorWU7H
pkgf/Gb5nkrtqvveRV+qY+1f9cK6OGL8oINbDyZPzVSdh4wrPS0+G8h7qQeOkQiJyPbA8t8dUjZQ
0BVbgofAia8svI94kAaLrJ+6/KxwmmUmLUdtjwhOjX3S3RWtcrgoMVwYcR68ZYlIVuaJap9VWl6T
bLwUStFKp/mVp/U2KRMryhLtlLjyqcDuv5gn6ZWPpoutx3CHh9S6Rxf228Vqbg3hm7izA2YTthGZ
El2qLSHY2s6xsE1GbcPVzuT3MJMn4iSPi5NhkbLWU2I/FqP/rN+VZF7lPk9W+qBXWpgX+FGb+hzr
6paWxtmpxu/Uqi8GLTaP/+9gbnZZ4H1kDrgzwzjlfE0pF5xK+nPZy2tLupMVDH+wHPKk1mFm51Eg
p8PM2q2t8xsFsWUvDyVfbMNp7N/9zzOP3f6cm3JnTOmOG/LZ9+ML8HfNS47JxJ6+7g+O2X2ioTuI
tDimTY/ichOk6QeJSo8aQ2luLcLPvFc56sf71+HyaHWpIfUa/VYB+3/c2KZxMPIS7DO3mBWcOu0j
MMqH3KpP4/LOg/diBMlL4xmPlTE/yYkxdVn/xDLlAAmM56FcXofsPgNaQqMTR3PEkuklT657534L
43mCQhcXA1i6j37qmEveLd0Ix7Z+oH3zjXY4z9kaaMc2SA9ohPYpMHk1h7O/bO1BPdneaG/TvPru
YT7neEnHqf1z/7jeHY+TUT0yh7wE9qGoNZMVgkOU1Kx2UP5Hrz8sHtdKJV/90XvTEx9udPU8DwIV
2LPBVNRPunVq2PvMbXf3VzEbhyPJqJS0bUgi/WppnO1cYCLOn41M29y/Qr23Dgw4H2is3yiVIi8Q
J18BRs2QgXctOuSko+MpIPhO464tpu2YmnvTohTxL3nvPQNFPHqd2KT28pV6ueDwVE+Dll2nirJy
1veBA3OrwURnuE9BaqpVZxQPywC5HU1jmoQyk38GY7zatXlyG43s2JEBFUBXUaHFZJsVrH0tX1aw
A9d5FgCmrAZS9sxfohX8sNLtXx2ry5nsp26X12/TgDBXNeIy5vUcGuW11YkjtRtxwF0nD3hyVqon
pBPe/DYuDLqlpPruvFSEvcGMvDSYpmmlttHsbTuIeo96JImWfPwsxxau1z/ZgZDXbsDCHpMPsXK6
otnFWfuomSojVrbw7z5u7PMDby00EvsypxpkU3iO5TU3+xlCc4EmrVcf6F9f25oyfqIZ2BolfRlo
8mQW5mFBDh+mdXmO8dRNpHVENadEaJpVvgWlhCBGtTwfqiDyWMKHbRW8jwtPbq/1112RvrVTcusY
UC+upUeuz4GrkomhffXWUhBGmcdcQffzdVFb2moc+cUxRg44VxyEm08ROeLfCkqzcJ211SobPGr/
5C+M4uJYD+cRWL01Vt9xjLFT1kmoLbwgRQ0Nd8C8yi7ijhyG8NtlcLUn3CiZlyheMUNbycxPw8Gl
7JExdvIZl2zCsiAaklNL5MNq0ht9E3tjGdaWzSRwblgG9Govynw+ZeTCYOFnAz0abyM7+JMo6Iap
+nlBTslCholh7apF03YWk+nGmU49ePZ1rhfPMhjzbf4t64DHqibeqwQGVcKVu51US2mqVLD1xmXn
teZyNLO/nu18S5JjwoRKfJsRD7thqZozsWLpQNBzWMgZbLoBql1x7FXlpmrqYW2AXsf0StmQFveB
32e+sA2yiwnGx1x9IXQghA4ViBV8FI1GaMXSvgUOTXmA7IcmG3vGULpR5bNH0vyT7Q5HoxtvTUx9
okaL/ZlanmjWmIgXvtiNZsJ10crXthjKqOu1NJptyp0+1iJ8kZdEg0XV+BkG1dlYy6qJzLkZTv2i
1kBVeaBWHHvKatdlPIy074mz0mLRrOgPXE68oFiPsoUr0YdZIKnlS29N1tZE8+5SoGjoxLk6jbVm
CsD8oEGIO76NevxTNku68RaSbdDJEyAYnK2JfqHnUj0swDfYQhDTPCLzhNH8jq75NaiDKqLlu6B+
2VIc/FqqJ1lCWYd8buDBBKAvLVxNSe4+VFVjbgsWKoq6Qp+s74lZKMuEYUb/ve5Q10R5EsO1VfEz
lIBbRU/ITKE7aWL6KwrDo9ZmzEZIVwVlk8Yiq0/MeIMT8NtX/KvQtBhhn2dttPZ4Md8GJ0CbREfS
uAz8/Zb5eaXHiIElYI2y3hUkiAJVp9UQMepbPsFDW4bKM5ptZWdPaZLBwm1OWdpoe7Es1yZhXxp7
6ZrW9W1xlkPfaxYS9KpaT8aNtgwejz6xfbKcMYxtD70KzwW40JDKhSyqXWfGisZ+ePLj5UkzeoRH
Rtev0YbPB6GaXx/3TuI3LLmneNeyslEjxhNSWzOZO48lkDSO8AJsiZNtLKG9KbMr11xVP01hvyYz
xSdxIRupvPRh0M1jYqXzRgX1F+ZHyfr7fUxtMgJmubE1B3e9gVzazu+ph2BlfW2/ZJP+POKtr2Pj
A5/HzVH4gKdRGhGWd72lAwpk8xWLn97PMHF4v6rHTtPbAKbHmTlErU8XnzyNsW1PVtGITezSx2st
qzCJWwwxAgqVruYZA/Dj5lsDGgo57GqO9q0jvTP5NreYnnDrDeqA4QC4nsXOsc6TSMsKpt9x/yB8
52TWbcmqzEPB6rJeDWyJSo8F0+SkLqrd5K+Hsmlux2/DdMTV9+TnFCgOi8lfB1ZiR9gKtyzNM2rU
tdYqRu5CkNpUxmHfqifklQv7bllEkJFl2ECyvTYOAjdkGMepN37tFt6+5beHmaIw05v+MmE5SBzd
22e+4dKCUq+TYftRtlKFhR68NLBDBMAErTg7c773zeKCM+agcWCDcDgIYbevmpKnUS/Dtq/ndzKu
4UnkpN/ajMPKKTi0tvhSRQKypHC/HLrzIMv2DYqDmGkctTCqCcsivKFONP6j+JJaXNNijI3N/Ko7
ZEBMSA2KqcsYRpIpZqX9Y2F11CuWRypiajaYr8p90oBC8P3xt7B4xWJ2Jln+xgFARhn/alvpdUGB
7V3o4zGFg78YUJXwO2IymQAaiscoh56LEYoVNbs7kgXgsiS2tY6F+g7YiJwM0/0qTMuiR8zJOEqg
eS+puSpTc5vwnUZ+STJow8n07w2uIPauuvK3rWcMK+GinCzJ70kEiDuHYjechC8iwDIXb+q4Tpp+
XDWdpzgNqeDcKT3WBbdMNcxtBMfgMbUaGERMFItyTHYVOR1N1Wtr3xIwBIK/Cz8RY9jlems/OgiS
WJRQZ1N9DQYz8CEFf5DMbODSagl5Rfg02sscV+nWJz1ow0YwD5d0PPQmWJhi4LIoNcXqnD4isqru
xfYfxqZ4RQpL0VQx/lZeDvufIPU1/dexaANk6XrGgKM+dQV0AuZxT75W/KCghdYzgQEOKv9FI9PL
yITxUmWcg/6IM+/dXRZnUwVsBL3B9I5BEJ8qk2A6EMmPTFGqOkWEF4sXZ+p/bLtLiQQokIigOl/8
OIzjrnyOze8M6hXtMi4mfAegQxeBQ7V31Dtn977zpLcx574nKspgF9VPuwmQHT6Unmyc3ly7AcQn
9mfvugXm2FQJaRx+HnW5VWzfYn16CqoSiRdNWh1XJ2cenwzDQ3fl8JnigQu0is0101hkBYI7buCh
eUyD7pHRgHH0NBbNpYq7bYUmdDe0JFU5brdja2szLEu4qkC5zqPmrRyceQH9d1zr2a51S/oBlpSz
DVgZxYUywXjao76m5iSuUJwZIDVHqAE3x2yBqhQt0sYgY+EUvOom/5WpWILwg+o4Cft3e+zLqM+q
7p66h7gCSsQwx0zegvkBZtQfwm14KuvNZWo9/FeMtxlho3AMVM3gSxvIiwTm0ziKarU+GsaUn20F
cUhLtWNniL+wFk4EMCHBSbT96NBGVu18smXyrceMu3QXVHwgSzY5aEbisr8UXpCt5yxjUIrE1a7s
mNOB8nWi/XXqNLmkiEXZyr2gmSJmSFg3Y/yuWoeHV5VdmR7/Nm22rUS77Id2+FPo7FHzmrvKuzuv
XW8r/BH3ognTHWVl0Ho7jeIaOmiGiWMOoj4pr0tAOT6XELg8xopNLz+ApiYRMSdNlE5h22mM2aU3
rtIhrRASgkNZNmaQFqE1rX2dJ7wk+oRTEwKPSfGYKumtJcl6+lBuJ5OhYGJcE0trN4XJXLIy5efY
+jtjwA2iT0DwlzrYukgc1t0s/zhoy6JxoTLJgmkfvwueVytAeh5EpmEjHTcOidWcdlTsV00nkYKY
pKhoAn3jBHO8ytM5WDU+T18y2badI3YgzxaSP8w17VEfZWU6bOpipOGxb6ldXXJkeFEiLjNOZxRx
oepnaBYjV/bYacgKl1Vj8UKZ5gn7v9p1FS/A5E40kNa4rWfju/HFk31HFHUDer45/h2rDGUYLLTI
ncSbY7Vn4S5Ake9KrTHbZQRJpeWfyXK81Zwy5mH7a1BFBZ9zimdrMb9lhrk2Hc2SsnOseUpU7n5p
+/lhaDKHQ4Y6t7XQZ7lOKCzf+4obnnP5oeX3t1y1WThZef08Jy4GzkXqV6H39HDdvXal3O6MFCFW
QQFMuIcKh0XOcErQgJVSmz48OQ3A4o10nZANuh8M9dalmU3KV2dtBkRcCqEcpQC50K+zNw+fcCbH
VUtH81SBZ6pyjQej7HtG+THDQHFbZOC/GHc+nJq1A2B495TXhDj7OYsXPzeWr5o0GsuesTPDg4p6
3TounZ7s+impohSOJRYvbbgIob/Ayi9ByNzPHIVR8liTxuM03IRqgPuFW3dZN0Pvi61bOtapTmhl
++Lso1S2m/bk5Z3fRZbMizPNEQOIosVWaBK5XZjglZqAvVHpl8vXMsZ/lyqdb1PcC86gLGaZbC5f
AaHDHRIGGHKj/sA5oG3G2K13ckED0Epmc6MsbdY8//9L0CA/HgpWzuABxVkmBdawguxmshvO//4K
Qaa9Ig5oXsvaqLjFtDplhh4s6KHlyRaOYPcqtzrxhehoioE+dCNF3L9pBtPFVOjlLjPG/q3Pmf8H
Ug8uPnDANxYnndn9lEmVPYzVOF2qasIvPVQYkPT/Y+88lhtXtiz6L2+OG3CZCQx6QoKeMpREVUkT
RKkMvPf4+l6g+r2697aLnndUFEOgAR2IzDxn77VZxNhioJVO9bysFud4o7UnaxJWuaLV3J5u23K5
MiAAtaRcTLbBaJTjMcvIJtYrCDVa1hVf0rF6yAy/2g3MbQ95O7xHfs+q3BbRrkuS4eC0RnlJqa2t
6LZ3KtMZlNFKnW4XxeBa5CsLY90bWX4J3L1fV1QmCnHNElkjrMH50MyVZ1dvdpiHZ3Ng4o4u4Q53
t3vnj8V80IfgzjHT5GzC3T+WzIo1/B30wkNPLW9ND6fqNBvE2bJw+dzS8wRv5HL9mKjq8y+tEMlR
J4AK50B2BE+3wOf4C/F8jDZej7ye/AuGIC5wPcfHIiDp1MeW6baqeYoejaHNfhUNU2rXxDaoKAcJ
gBFrN8lpvdfSPxJl6WzronY2EDkZMpnvl+JaFWZ+zR36LMOB4apipZA5L7V1nCl6XlU9zS9N/IQ6
0L6OeUXR1Fj09Nl715jWNaLt1jMnWEML/NqH4UuZMUliZGSVHwvPcvRsm8d9iEwpEkwXMHlUBM6b
8zRgqEHc4pt6Sw1Ozs++OjhGSJhFbpmvEevkI8oA9Ciye7EszoORpXaV8uXGnKvkpab1eIiYlaxF
7scvY5BGl3Jk1W8z24qXC0CGRKtQZ79dZbSO5zcVayw7lrtsaMQLMx8svOa0KYFA8qVN8qWFAIRu
fVArd9lM28G8l1bwfLuRFvi2GET8aOdvKNvUS20mRF7yIs3MLYiqG50XgKvAF+vBPw8Dq9U4Di/Y
ott1GIn2IEXsv7jY67BJg6azUuI2wiwH9+aiwCc3c9fZIrx0Oe8dKAD0KqvUXmLRtPdaqK63LTCP
9VNWOWsACtsCncll0lBY45A0/WR87lmGMr8L7xGkmQ+3m6zB9kazf84M1lVK66Irlf2a0dbWD50B
MyIyTIcPwmXhtNxaUfYtYIdT1WACUrVdch0Z1PdkCCq+mzC51q6bneoKfepts+VjzPX2Towl5y3C
mMYQ5hUE4uNtS1bu+NxRT87rwH1unCsetOyaV98J48U/G7H8m8a5vk6a3JYpYYM4o2FadYQlxjGu
zCDbdXrWXk2inc0uK+9vW1VLfYOWvjqPSjRXxS9kRftQ20oju1ZC0N3LWX61Vtceb5tVEerrPOZr
cLWmu9Z9QYNTw0mKrrhdQTMcru3Iyb/IKdfeNkeShzYFYbm7VIrhOnYzwH1lP+qjbayjMpiuMuvJ
Sm6LYDvG7XR1YrGrcn+xlpDw2Gt3QT0mfP9cNI54FmExnVotTS584FxvIAbqIUCg4OG62900Hcux
MQfD7vd1ZR9WXmMOcvN7d3oXWptS+I33e38Ia2vsyH2+/n1dkdbFgaItNdh/PUdVNi0xeOH191VU
fcVdaaQsof75gglr6TCifr62z9e7vI+STOY59qOH31fpGlNghNPnqcLz3ou+2ozxXg7lcO+UQfJw
u0jmIHqQRUUTEC3c50XgQCVauoC9/x9XWcx7H+v08XZ7KTp5HslxIdvFSB+mKMGfh8X0rhxGBw2E
YNNSVfow08xY4WRpd7c7KonRCykdiWdakF/aQmwqp2OWtWzdLnKKPvhRzTPLnS824FFgrCaItgwv
fCzL4oOV9WWu9fJqTSjYmkpPd1RHiZmoWvfglFjszd7+ThDo96IOhpckDeddhqR5n0+c5RxKHsvc
ab4rqSUSuQdl7rZ5u6CVOaNoC/S722ZRIrhuNENsfl/3t/vpZfIWZE22/9NOlsff9nS7LqXEzAEd
nf62D40pw12sanluI5h/bHzu+l/Pftu0y9Q8lBpf4F+v/33fJE7CHTZHys9/3Uk8uR0TksFSnAJg
nvy+2azmidV4RmqgHakS3dhyz9vtnw/C9PMNKZEhi/yuykTzRZ+IeKzb+kqY/PDoyvx6u7phFnQI
FnzEbVMwpHgsobT9bbP053f689ZD1Bbla2U/WFPWfinb3r/Tuhz95rLnydDh2Lf+vLndqqV2t0Zb
EZzEcue2sY8lbsEnLSqK51LwG14eVEC3OSUGr//2ILuygy1ttWx3exA2Q5bN6H3u4Ne0X0y6F7XI
umuqVd1j3Bqfr71u8+HgExjl3R6kZvwZXWcFh9uDaqm9UQ+UD4TIZa8t4NDleZOicO5cMukQHfLq
9ArjTorbHaAFm1EusPO3LORvm5Q3jz3VuKdwzNPnvE72tz1XRjWekG75KzvfI/63C9Qu3yX3vKS5
lj63ic1n0eT9pq2t7Lkt6ujJ8p8K6I/PtztI02o9FfZye7uu1ErzQWkuWrLl0ctj4ihmVNOaen+7
B/3h4S7K/Uu27ON2leaUE+3sMAITzXURJMtTilYOrRE7uV00ZvkDS7J/um357kyS4IzI57b5uSeo
N8rRnu1qdM7tSOeLllfnhWnofkvxLZV1A3U4tCx8iqHYJ/7cXVs3fJhk736bowqQZeYrqLF8qEqO
VF6WR7qudghzzXitMhNyiJTNTge38KXts+3tDo2BySGLZu2cRi2r3zQSS7Pd+TYgKE/GunqxnX7A
zGYn28TsunejvN5unweqImaYF6csgYLEPJkq/PJABHTUbJo4fuJ4wVPoBKjwlhtE+xAMM5pqZwy3
dqfrh5oeCKN+/nq7PShIiA2l0h6sOVBnkhZDypm8icgAoAI69WstixKFOp1YE2/jq6/M4+0OTCpg
z/d1eG+hBoMkO5Bct3wulPHuob0YV6eojb2buHKbNYH2tVtILGY0fRWIJ5sE7ZtmTfFdk0BW7RU/
bzRS1ofrowwd5+mN2S+NgbhooAsg8aD3W6Oi5h7Auy6NaOdrUOhqp6ww2Ptl3ixfzHO13CF08ezI
SmqXqTHyYxnOWLLNFCU6cY4AgawP1h/08JLauk+02j8DV+IkfXv2fh9PmfqWDZXrGa6JIkbx2aD1
9j+fXFLYnKLQ/IIJ3trqVZkf0mhqn029AvHKrsM8+piGznkenZ78M0TYO42c2S+wSo63O9SoX4Bs
G+1jU/XdSbPzZDN2TvktSl5udwi0KfJ437TTw5oeejfOnx/NhAEJD65645RhbRrXH49BVI8XxUIG
UR1PDurlEU2Ec9VlYO2szE72k1kkV6bNn/vOlJUjJB/yJ2UM4dF2kniLqCp8Awqxue2i4EnXcVz4
0EwN62xEZeMJ3zE/JPlDmUo+SmkIbwqUxoIqFA+6g/vm9si5SfZY8FCTV8O8zSe9WU5E6bOgRP75
8kjefPcdl+m1iU8ba3yyi/F2vPL/dNtFnygTy5qmP0LgwqeS5wUOqV57N8IftzuUE25E0s2HOyue
4/umpLJ/++J0H4xGMqXveibxyxSBfdTttLpYGiqZzzc25Q89hwGujVhsGHWtUyZyrWKhz5/Y85F8
hbNrnYrbtWiIw2NMxOqf7vSnP28PclRmn25/UWMzAuQXqFasSrren3YXL/u83em2989bbtufu6Oy
BjS4pRTeSDPwbrf8l3f/vD0ykFtVYTt9voXbPT+f/fZEf3qJn8/kOl25j1398yXc7vP31/H58Nue
DH411DHj+FeT+vn29+u4/VUIu/yMO/x/zAYZqz//7R/fiw5//fT0E0x+/hduxkKn+O+hoadu+Ba1
/+kB/wJt2JahQFn8k6fxT9CGLf8QsBNd3XZsWByG/ZsTaul/kF60ZGEpMmksQKK/QRvOH4K8Jh3e
oqlLXdjq/wLaEPKvwDf27ZJJQ/iOMHWboXx5EX/mgWVlXgVVazItqUib5RQ5IlxptszR0701+sNx
IAeXLEJpDMcQOYVntSktzpko+FOD10j34wDnVNUDtpjgSuiqP/7erLrZ9yBv4GjPBnSsoQSCnS73
/twmtX2XhpXcESPbHfO5okfATKk7Wq590LqvSU9TlYhztFfI8ybXeMpHddByykukGJCcYtovbhUS
4DXjQiuSYPHQjV7kuPTBowzzvSjBZEP3IKg1LvZRja7N6NKfIjeSYxZ0gOVedNq3m6SyKmIYKYqS
Qz9ZWu5ZUfFD+kOwxbdVe/SrJ88ReXYRWXun982eJWyKM4MXlrvO60if+w0x7Cxq/djnVFNlWfdL
ncFYJVjhdiIVKItqE6afDvIi0NvHsQQxTVrMXZxjqjKD5kIKe3EIFgO3IDx7bejkw2aghsZEI0GE
5OukuDMYoF+zOe/vk8r2cLd6phHQC2jpuPekF1A1MtUj+GhoQ52/ywqqw7kJyh9bLroqEIxBUiOF
6Hz73Fb0nUTQHwkQR8WOeoM88wX4CIAxdOfmoQgPcVb2T2ZLmYwZADIm8mL9bpjuzTRWnkqQi6jA
Si7zWQYNljatiIAmVM9Fu3ObOjmrGfhZamH+IVLWbab5CFAZB17U31EjrFxcZUxdNy7m+BxR8JR9
J52Wj8UgX1yrBLX9JIjpHTvhnTPXVA3bt1x3kn3aV8QCDCizFGSxqk7IdKjqxtNGuUXrcVe3UNla
/VUlxbaNoAs6sts1DeKRW7A8MKprSDOmwoy6pqxbrBH8nMs4nBGy9jU908RzpEzPkzK/zpNwtn5d
rLrepsOXEnKfhJODl615C4pi1wzM6Iq5nWmX2JIDLHtNSgTTgyg1jLvLO5EDeMfA0TbJ1HQb3T/S
T+hWIAEs+tg8GqqBWozsezvWNqbdz/TOAqTmFrx9e0CdLowHLWDpldXpnirGl2nmGCWqxV8XkPKs
iLyJWdboNYpKYMZAK9UXDSVkIue9ERUNTC0ZbpFOn/PaJj+90BFUFGLc2HhIjmiV7wx+1Dst7h9z
im9bv8jhYE8GqfFBr+1mSaccd3KyDhxzfoX2cI5m9dIzXD/ixXEPYVI4a7tayKlLBaxGKY2ntd8x
ARgJiqeO5UyzvqtV8LOX3XFqMuNoo6P0JGFwaDfuRNq659tFicDeVs187xgzPSMgXCuRyX2vu8bz
gN/Icex4J1RunlKVv7Lud6mWVdREovJhNL0QzXEsv1cwCjwZB9aB1U7PYUTpQ3NBjIQFUj0wb/Me
Ekw8b2c94ZhEDjV0qb4RBuj6JP0eLXCRWNojv6cJW2Bbv/iqczx+ed26d7JkfTsO2hjEXoAJwk0Y
5tse+71BVjkSwW8wPB1KpMiOZkVV1EQvNmYVrUMHga3dQoFXkpdjVpiP9VR/RFPi3JWOeipNpBMq
A0MQkuFMXdOuOFH5mhls6yYAOB/UklqVk2/sPEbMJJKNPWw4Ill/t9VFC5BH5zG+gm5JhQh0Ermb
2VJbZt7Q0zuSHnrb2VGJj1ZWWhuoQ4W+jYT7cwJc4/OVU/2ON4Byrfsggm6jgbmxFgYOlZTxUi8M
HAY1nELLdS6AnILy9JHDxN0FAnpOunB0hoWoU8r8DctBc9S1sDkCeCFFgE4LPzG4O12eaNVedvJo
5hSw1Y3PU7ftcVjoPX+6GNN2H/n1k5JdvM0S+BquQcpRWxrlI29lW2F3yXQk5ukCDZpnU6BkigaO
odHY1NLCR6ojxzdcce5VhKSHqMMFE0OzF6H/kULresC6ui2BHb/ZPuMHCj/PDEJ93wypfRTNAFze
+V7ZbXrpaHxcGoAHa9rQlABQ+ZyMKn5ulhsrss48pLrXGi8jlbpOvNfJoTcd85tFQWvDL6U/Olp/
dcI4ucMqb3u0a+zNWJnaxVyATYlD9hLiG7ErTefUp7n4EnfN3Tx38Y/OMr8JVcYsO0dtGwUGkqDF
lUpVR7/MIZEvJRTPAySgXdla6X2m6f2qLWbWmGiYNxzsHDqt3E+YpI9FAfpwCO95F3IVGqD+OIF9
LevhPjSzhyyL7Oek6HGh0R94gGRrH4pGb3eaQcsMudC1mAt8nLae/ARWaDmT9QPoCUpBraieLLhB
Oy0w88OgalwYLc9OZi2IA6F2xVgLxhplHlQA0CoXZv6gB+rUtnhZpFYnLzyw3FiVuNT8pFxAoOcY
X0WLTWquzzJBZJApCaNk2Zzw4q3SAAfQRAftzCFFM/X25+3CcBGS66O783W7XTOjKr05gqyyZf7V
nP0BOVcOThdJeNue49lsz4HV/ywsH+vGclWWBt05KS25T5Q4BbNFOJNdzt255/VhQ2N24kfp2SYH
gCGt6glccYiQo/bervTbpZ1TAk3s8eKmwAGMFhmS31vRWUcjoyb/vU79exfWo5kXyZtWKok4A2Jh
WHXgnNoiPuCIMdYxFey7uIfMYipkZrEmX/2c01gYTT7y/azbkbONtVsjmBs9w2PJN5/V5a28lNwn
dngsa9PeOfpZ5wM8t6JpvDxKp3Xbd/5JbzAptTEZLrkcdRrvw7iZy+JR920G1NwwThly3Em29/4w
qMvoLk5yX+Pn/YgIzdiEqVAP4xBgNstH7ZHZioYy1ZD/S9y6/bcUPyarktkqVg2mq0qi5v7rZJXE
IWnNKS+zJOBp1cnuZ61ll3am963FxbnmB7SNAHRzJqw8ZSY9iA6FXTPVpm2W+t84KXwvtG48m0G7
z9KQlmyL0bpX45FnHUBdll/DsHnXJvJhkilLaN3glyEv6RjT+IQSo92V7Rzs2qZCZB12C5UEuznV
zEB3QSjVj8x5oGjNiHZmBVCojT3NRQD7p/XFfwGzJxeTd/obEb5M26WjW8zZLVdRvPg7378ehYDy
FXUe5LX2DKMEJW5BC3t0NUK5fEZTDA/ImjTMoI6f7wcSkj3bRHTkV/yes1S7T5ileeNoRQ9tgE+E
ScZey3TtLYQMZyqyrrQ69ndaShM0SqbVbHfdLo6sd+Bj9h4JRLtKjOLbbQYD5IjDyaqTrTYi71Wx
zA+hnbsb04l/MRFT92TMv+p6l6I81X8JaaEAcxA6F+Y2SCxr1/eGOAZW+mACn36LhmYPZOsFjQyA
IXJ/7o0q/KJQiHk22G/S26b+AfnETsKaPZUOWHjEwh16Yzt6bNxvLWo8P2zlh02Z39EUSQXg+7C9
IoUvAD5kBYFpxlA4m5LPKMcQilIr34HJWLlCB9tFzzayyJOrgAPsrWmRwqKYNifEUpop7psm2JLx
QO/OxUs66eE6UvXOocqxdZMO8kXo72Usa8zK1gdYkGYl+wzFe4Yn0cC4P1YWDh0FhrCwl56FJtch
LHWz1eNjBBfcZkVyjM0rgZXlQdIrx2dePSO3FLsi6/yNLPp2NdRus0W+O3A6qR7jAu5enSzZcny2
jkAt3HQYcNpyQv6PKmaVmGb9nKvxS6WVHyWmnzrL3R269a+14JwU2FgspLBfUi2+2j6veUi1D82+
j11y7AwVPoUkxKwDZaFZDmICDkaysUQSgi9guuNHbwrX+EuOt5KqNpLR9I3+3yUjg03NRn3ARrTR
E6U/J9PPTPPlyvbr5HWKs7v/+ach/jM40lHwyw1pGgSefi54/0TRTmWZWD0aeW9qjQLaPB+VrsJH
g77EZIcvZgbGKgucGa0ZhwOzhL6d0SXNrBZoh58gibyC2FrNjbKfUJP54E/EU4kJDj6P6wlxEA0L
gQQxUEd2MzpqBvBiFVrBC2rvk7aMKGrOk1VqNtNxCvJXCMZv7ii+pS2zQLd38DcQrQPjbCVNujGT
SXJMm5105AuroWRCbAiXypKL4aDSfxBqYa0wcKKXkBjJ6TtnBJkyzIA56BxrayWWvfEhmMQBlJTb
Z/n/9Z7/td4Djv6/r/ecf358Q8L614IPj/gs+FjyD+ooJJlbxH/aYC1JGhl+Nu2//cMSfxg6sTCg
702HgBeTk/o/yar2HxiMyHrgH7kecinDNEXXhjzK+mOp8ti6qwtFrCipqv8Hsqph/H0QJbLGJX/c
XLpjOrc6fyOrkr+gukilBjbikOxzVUIpRf743WDF8bNV04SNzo3uBDRCeqdNdh7ahdM5P4EyQgen
ldP9uKTx+d2MaVWq3DlBHLoUGhoK1tD+SS7ed0sLCHbLdJhwg8FCv6jrrQycEfseQ4s5EPpHISPZ
YDmYN3TXi01VRO417YwfBTX6FbK9ZFvr2gMCzwT/X9mecPUaqzg17WMRol5D/lKv3bm2DlaDzxtv
wwsOc9Qm9CfWTYblycUhcwRJD4ndhoApmeTjrwlaT+jGW2rE+yq3QclnKbK6WeW/CrrQLTgPeAzu
dy0h7SpYEH4yqI018opz3vkYQ0czt0jDjvSAqcGEbqUyyo88L79qI0TqOg8AfQqwcNIIskPXCoXl
wn6Oncp5RS4T4f+N1es0E3paFvgGVj5L+1NVVGfgnPgIJwzYeYqsO6LgJOlpG1UHZDJ/tzHL5yik
16JgURoX0/SQ0SbbJ2W7Q7eAuFMfepTW3bwmaftrrCWsgKrx1Zmm1ykcr+BpyK+cKTMYQjIyBBZK
uWh+sqNy9KrB7ld5NDzACzyjvNi0hf5ShiEnQjHsnZwlpBwi7FMZKupS8q6zwLzONnQpP8cFQucf
SVW06IlYvKwTHcVpMvjvjTudotL+AT0p3YjaeaKF5YAYdNvz1LJWmab8mfZZdM0L8eakfrrHmDFs
tKHzvSEzkJ2Ozk9RxVQIBgBDUmgct6Lw1yGDYaDVAEvTO/jnw2aiqbuCqLEPrOxY5cE7VaInDraa
RTSsfzfDGWFrV5rPYjNUzBMpiqxyK6Fd7prf7SQp1mVVfOvKChQ+Ks7VyOQE1SMqtMiHDDMChKlB
bqwRO76TpAeIcgZLx0h6UHWYw+DXcWzPOMyHpLGearSUDLF1uu4Rd621yvrR5vavzmR8QNkxnoaB
5YU1Rt0DfREQUGXPFBxP2qVhCYQvud5oJZ4s29Y3sYtbPLI8YsAslPedvVYWZCdXLSReE6Gd+Uj2
vNgwJZdbTjz8+twABX6Z7HAVfxmzAN6QxjE++NEZ3du4ibLhq2UCU0tTniw0NJg2I8rJCBg/Mbtw
GJLB2jAneGlsF76B/IqUknWpAGkV1gMS2DH+SbPwnmMeKXYE+axnTmPm6HKzdlCMc25zwhy1VCT4
cQ4FfoPEMo1N6uqKsFgn8NDtBkeoZIiRR9iQqXQPo0l85hjCYIsNQhbQJdobfDyJZ02oftuk1DaN
Ar1sBnI6jdEY4BQfLr7QvXIY0ETrHWWQdHGeZeOXMc7TjXScbWro2EZ87U43omfTwOCpKpvfsTIR
uo7GO/17zUOZ/pMKSrNSVY3FZWZktarmpHQqXjUK5H2uNy+mixk6tppoExiQ5AMNo1nsZP6dA/Pl
AJLjIaZpvc6BrUCks/MNhku04APdd3MiQZGAKiw4wHv2jgaTpmoqHL6sEdYdZo5vc+iwXgM9aDkz
/tLM3dI/uh9Yd0jyQnCwONa6spOvWTz/CpFPrAy9/xpmxa8BZ7Wdhx/o9h86xItrt5jfsOnvsyz2
ZuVvYi3boETbQtQ+BgNmqrm6b/B1riy9yCBkFOla0h1eaUXD6Vq81TZx9Fr4zc1xreGl2fqpb69G
WMIwFLqrUNWuhyDmGdgqV6oMIT/oEh1e9KMqjPfE1PaFg5RGCaDPej77KDUruPVIkfdM2z6AJJU7
l4SS/TRqm7gRNWCzoTzMMIcPNl8Ajg9EZ0NupvfNbDz2cqEiO+ZTPMH87me/P2Nee2qEKDluaNtn
KVM04Hz+iJo5cxLCgv20XUtqNhmOKIeVHsgj80hF53nW+3cDMC5aT+qKuC0B3WCTnvWZ7upA1QbY
5NtQElvZTf193dTHeMLGhufxyeK33pfJczBmX/OoeUmybPaGKAGe4beJ69VVdzZIxPbSAsTwaDKX
6+2ZpJq8eW5l3q4nKyXANh0hMCpclb0LeGA0n+Gc0/ekEY2Twz93MnkKUnqVJVJzNWJVMKsiWTdV
/uLEnX3ysTTuKqN9VkD5VmVsO9tYa94gib+RAxytmM0HawuTOlBcQkxgWLKDecQcPX0LcZ5Tb7bv
jbR/rm1WuUaFtCkw3TUe53rljthETRMCcVfpr1q/hPIOBQXpRn2YjdhXlco3cpYZbQsq1yqTT/S9
YEvVNPydcektVFqEsDJAyQeFmjibGDl8sje0eD1P6Su2jh8MkZyXCB2YY3sd2eQX9wgraJE/NgZV
3q7b9nr76ug9iZb6T6sjKbdLF0ZmkKNSpAWhIW9vyH5kTVNfpsCY9iH1B9sulQec+tKN447y174a
uo9itN4Ra+KCN59bbfrANgwjc0TFbSncyXJXS0FZzBqU/iUnS5YA8NJ9jOh0sG6mNJC2ctuRl16R
7izjCbXzsGm6ZhfF8T6uAbGpPvYaHzlkE9TkjdoI0QAlbIp5fJFBdGEpd21quc9kf7A6/wxb6TGY
hr2yCUnwgyVGZ0yeRKJf0rp7CCxV3osgJpsesAlSWHfnRHz8JHKaZFrC/rJHvfJSCvCdhBAVqZmx
QCR3zki9p7a7K35JsOH6FhGmF+Ti3DnzhnTxPaeGfbMgI62kWaVW/hFN4xGOzLq34WPX7f3i0oLy
5tHF9EAaUXpvj3mIZgZJlN2KJ9VYFAQ0TwfAZ6XZXbogvaPIy6B8efWM7hy9S7EvkP95leVTvWQ4
Q78jGiwqHZZenO1APde+IGJI6Q8mY2cmkj1Vv68+rcM1Z1Xwif1y/IXyOewdZCfRZZDZq0X0WsZv
KW7mXY2TFE3rbqFr1zlemoxILFxZUd+uLW3aBAOqZMB5u2wEzTTJ587o14jwlgyrnT8BSQITIAFr
tEa6D6F+lf1SHLG3UUKhEl0pps8SiCCW6HY2+UH6sIhsceykkXuLaWYql5mWGHZR0e/GQX+mQsyK
3vKh81LMdtxHTVHHdKl4Ak8L1lS6f81ZiNJDngoUy0Hnr1mBg28wqMDwedv4762JN1O+iDBx1nXq
vKV2C44xFASfSeZ0CFd3tIRYd6PjjpgLlTT9LECVyh66dT7FFT40BQRj/DmnzWPSVgQcc64umy5b
16IBnxjf+ZHctLJCCd8fSs5AuVk9OON84rxDuGg/Y6aAeKZi5lx9VOys0MBvmlEcd16nrD6Go3hi
Weshh71LK//DLlw0tJP8NVWzwKEyvBBZV68yBz8YrbkahFvaM+hotEKK4MopdqOP5q6djaMOdAI1
ZbpFYPRFifSx9iHaVFmHU7X6PjSI4jJDe2gtJVe6BUymGTamROLNxCaPCuZyIVPEyFEPg79YctG/
M22I5QXVs5dF56ASXlbwWuzqOuA6GSfj4ufNF7+OdrEFjadZfL9J1M/oCMPNAMMF49xXiSehW9DZ
nBFlLl5BUu7yRJ2dKnoK9C9Zp7YWrQtfGFB/WKqtLBk+c7xyrk22zYg5bW685Zyh9z8m9G5+lh/K
yP6FxGo/Gf5FwTjvxyea3Du/arxs+CUzPPsQTQiFWXf4UxwHDHtTeQ52q3Z66hnsumghUr4v5tQs
m6j8XAoSZPEq/5Scm4ex8mDPQhp4Ltzg5PrXjmsThT8Cw6ER5huO33VG3SL2P2TobNvMPmTNywRf
tYS2JfHa9+TIkYN3jqTxYk6IN7uEQiHxLyHyPC04YQrdEKt2Sju1yVtMz8wOBRbc0Cw2Nq+usF1q
aBbKJOOgLGKlm/LLPAyeS9WsYVmnMbEOZroHrrOpl4S8CqNSVK6bhFMalLFG4h1ksufU4sWHPmwj
k8uUtgnKEifBj7AiAlj0dzn51n2zmAmAaoWgrIqQdkJQ7DjDrmryIobkMHdQEwL8LXBsvW4AVY0z
jbLIxe1/FbL+qDhlxrNlURCOHkONTDPXgjwttPQr3wgavBpDr7XN+i8uJR5JOLWOBwE8NuiywKs5
THQzeDadcJuk2h7K4GXovo7mdegjj/itVc9bMhzzvbCn9ZCKQ9bCuwSdj+STHJMsODhW+FE3pheM
+ptQ4PITsZttYtmngngu6+CayVYv9X3PmdSNLVrSLYbp3qNreITqxYFRwX2VXFPNMVFYONmJP5bW
trM0HJsMJP2044vTQf7lzzqTkEhLLnQeJ8iOOAMnFklwAfWnmrfdDWDO7XwLZnnX5RVDW+BFKemv
uFXw911yROC5qz+y7LuPe+lRD9/pbXQcWF9hh31EFiZoOlp72ajtNEJFyH014lB1OTASvomy9epx
BGQb7El5Kx4Y0cVu8FEBM6BOSXfKjQCXsmZ8tBHORhuEh2N6tg4+Al7WKsiARPWl73pZqg97EaXE
celJ+IDBG1a5gSutziJGJbToivgvWq3OR2YFfHQgIjZFrz1QVn7oy48m5dzZYNZFFscwcxpLuqLR
8NQobNOdNke7InDebcOlGI0H09BLwCudtjd1Jhro41rmH6Ao3P7ODuztKC3MajKTG7uZNl146huA
hRhXQze5QCtGewgbKXR2hIvgmUAjYV1Hx3hHNrgKYKZL2zrlofKk2e3toGF6J+jTV5w4omgCS6gB
r5/7qPYihqJVUYhtTYNyCUYZKv1OxTU1lCF+qQXaV1w2IAemo91Vd53TO6sYX1wshq0xX6km/KAS
xGD1PcU0DAXlV4mklDiRI9ynE1YMXMbugYpyfpBwdnp6niPYoX+n7jyaHGeyK/qLMAEk/Jbem7Jd
tUG0TXhvEvj1OmBr5uuZkEahCG20YRRJFAtFgmneu/dcJNfbuMqQuac7X7O++aX0tnZWfUUpdJ9M
eYjD6NJr4qxciJFR81PPMfpOsyI/pC6gx/jYosjDT24n26HvTTop8VojXUwnORC4Np+xCFh1ZPBg
Mmu8dUjpYQIBK2hiBDRoI7duTl1mHO2t6bezt3JbsQMQabFrjIZNff6CofMjSn25UBMKx9JM/VXh
E0hVtrL5qibmvTHBwwt4sz22OE6h6XQhUkMTly9kG9b99jaJQo3Kr8BuOmAp8/1ZcDG0+bmYyMqr
ZBu8i6Ts99TnLwYs5asToMboohKYTkGuFR5V0LwxtqeKms6mMEs4dpi72aGEabyIbdhzLDfUpmuR
GlaNohztwC7W6px1stHaG68hc902YmIkBOhP8uswbHd2tR4r2hSxJ7Tf1fH/64ru/6cILId8qv++
VnvNvv5zoXY+/Heh1vb/Rnj3nLfpUVtlt/mPCG9b/E3XdceHvkvbb06z+kehVjh/m5uPFGsdW59T
ugkk/s9CrUHh1zV94c+NBxe63f+qUGvpc7Txny0+lzWE5XJqgpPxLHt+/o9GRt1MvhKRY6/ExOiu
hWmzaQNvLdnDHbrahSehiMcqjcrClqKo2DXRqxfZNPciIydCodKvukaCFaWnr10+UJZKdxmQy6ep
hjrHGuPSxiI7alGqr0SfElmZs95mG3KPG/i8H7nm6N8KC05D6VR7KybpULIqQYhQ3wN9ouQT+dZG
oA9YIlfYwz6oVnrFilIX3TuwkE1UNDAW0PLYJXimyUCGgLjsZCTip6RvdZb5uOL9n9b4u7Fd5V70
NcziZdYiWkfCciksKhRpDdIJ6K5+7gBQsR4sJUAGBpUetc4qgoqUSzAJIklfXDZAi6pNkOsrL1/V
PiDZcjKvgVb410ob1soSu0bG39VcQKVGc1YyS8gFSDssK+nN7OJvjQh/lERHWlXw3QI2vbLbCnoS
KTVoHBROgfLW6vTqZKuWrRdRkWjYQ1D1HTBsB/adnptEN4YoI3CimqJR64O5AH9ZVrOy0bRWfdm9
p3gFnGpAVmFpkHBywMs5pSeC8wbgGROquo8RFcapLe2Vz4p637Q/ytEAWuWU3cosqSOWbKxVrZG7
MuCAMuCaMnh2q27KxEJ9CZDtL2PUERG0YCckZcPoN5MH+R7AZLDK3VJfmkXAPJWz3AywHOLASkHk
0PdU8Yp+cMQ+pujXmu8sJz8hzRMa3lHG4lOIjHQLLoIteo2tNRryNHpOhcINpJ2FONz2FGXoyn2h
aL10WmlQUTmMeZhv+so/Q4TqkbozOmrDShsIlUqSdaIcUlKAS0N7JbOgSYyDDwFuKXt6z3qBzi/p
ftRUm5Z8pH4HncOXnYkKgMVB0AA8nlT4RLO03wo/1xaTUX7M6bdXvkO7NvL7U5OBu9BN606tkXUI
EIA6RuM/UEPomj44+KrC7wvpRijDumKmo9QSN1s+g3RZm/XKi1gPVbV5Q2oBaKj3v3VFKU8mOM5o
xnF2AWj/HvHVpoZRdOp1uAChFQKICVS9G2Gv+3JacmFRnqFUHTrJGq/ZOSQL1azfI8u0NuBGt9LU
NULDhn43FhPIOEGQRRST59F6h7HM42VC9XxF1fGSJ8ablRbRoe+svQnvjx6iFn+xyV9M4TZsYTx2
XZRSjCg+Bu3BDLHFBtF6sLRtrrfOSHzAqIGxmDxbX0DoDjcYVuNNXqsbsFdqOGpbDKO7hJhnvrbu
iW0xkFukK68ewsHEw0PrkwZiJ+25plWCdrZO4kXY6uMKpLwSd3TD6cFjoFxoYxVsEdFAifXceqP4
a2tCOPYuPOfjlMFh1zlV3KXaKW/Z6QSmY1yK5tSGxYbzfEVVd20x8ZkDBYm29mcoeilgeqM0JY6B
DCaHRcZLR5QHehba8V2qfhIcgt03Ns4p7ZVIef5pSggTUGlorb1BJ9KSQnRHOgmaZMo70LO0iCTk
gUfrvv4FbOWXwDpV11qzdRpNo8Vr30iInzZxN20HshUX+L7flLB0zK2XJDDJhiJ1h+xY4qqH2bzs
BvkpzkkIBlQCv7lttqplbYhfY20QVXbwJxCscvDjrdsRmBEbE5JfswB7PtkrZ6ySrcS+ThFun3rw
f1JLFPvQta9hQXWy7XLzKUmCZSTrj7xDoVx+9oCQuNIAWBL+zgK01ankS8pmcUZxxUxQEsRDh7Aa
43g8GOsqmtJjjnYwwu2/7bz2UjqDQxz8hN5jANPel0N+zhKVneZ+mklkrOlGgL2qkgvESGGze+bF
8koTxyShQIZkoeZ9anpK/OzEX6ttSjB2Fj0Trg5W9q3z3I74HYEBllYFygGcH7EjVoVi5RMrVM9N
u85T8kg89is7UUy43iVt+aRyf1YatVDPS9wjiLKvTnj9Y2HwX4hqxBx9/eeE6wlo7J4hKC6juBce
K4U/J1xA8qmVa9JeDY0EZVih7LFxx4HNd6qrkyNib3RKap4kHqNs3Paoml/wiQc+LoDGkLV2SJzj
Zcowv/h9txYFzPCn1C2iF3abZUakRezG2WUa+/B/EEeZs/jpj9O3hGMh4ddpL3PqgkjNfz59aYfZ
BOU8XJWK71AUCai1FohmlwCJQvh3r2h/jna4d930C+sHzDLmfHkkCotK+s1Ppo9yuLpp5Szpt1F0
yoNzhlACEQuBAHpJAX5aMFVRJhQ9mFQz/GjD6Mi0v2xlvwb0sLLiu5WQEPbvPxfrX7RO8z9mGISi
e4Zp+iyw5uf/WAixUuvMFGLFatCNnRGk30xokGGTa6uhgM8YIDelOp4uC5uvjon5O0yFWNtWlG0M
c3yaCUqEJUbrirboykZXRUC4OuN6oARtau2CBEeWQhPuPxp9uwJTnUeOCBGixlJrh3qZBk2yEAVR
Tdg4wkViJqcUUPu5HuQ7wwH5VxnXrv4rqg133SmLeOCQl+3YL3cxAhJbgFIcR7yMDnU3013/+/cH
h+q/fPKmgT7AEugDGE4xksyyuT/eIL+VtTamUq1of0e3ESbUm4pPhvzad1A2F4FzrF04KzSIaU6u
CZdAOxLPlQ2nGH+IsIE5G7vfvbZG/dgUgsyNLGKDQn3JcxnuSnbmrJQZ66k3vbuN+BHT37iGsnZX
HnF+y66HbesRYux1/qfdefA4hGfujbYIX6havXlJ7X1t4wLREIvrqxY5Go27NGJ5QEQBHTb3GgVZ
tmrJ0zmo4ZcfxhSaNVCflqjx18PR3AxRxd4w9KpNUY/JXjc4sd6dTp4bIWaPextyXncd3XY8BWa5
1p2BSkkc2htrSv3FpJFQ1+vygOsyWiSZXV/okCCazefmGNBDWvtiW83iaq1pvVOaE3yv90O9t8vG
23cZCqmRatkhNUCpabM0Pg9hAwQtY7NwSM/Az4bHJRo2oVEPK0+r7bOlIuJTxkbeHNsDWgHpY5m6
QuwQrFPv7jTt3W+DH01MIEKaC/gzsSTrfm7b7O1AaAdXQnTO0P3mw89/f80I4fzrRSMwNjiuRyEa
sZTvu/+6vbAyPDMAr5aerXnLMkBxEOb2oUxqX4NLBIfcYlW1+32/tr47ddctktQet1pQFcGiUmzH
QzgGJJxo6oYRdrzl3dxOH/SyPgFLQI4B6RT6+o2pwnnBA8C4GfXqiL6XbIQxem88WrF1+Ml8jSsb
a/m2qMT4iVRR0KY7lCV7c9A+zdUEjnsN93UZvceEAe6nGm3LwtbD9gJ5ijqrBBkNVfqSiqxeTVkc
rOLeN28mpbiN1kzAYAM5En/l6icsJ8gQEygUiBSe4GYYx1a63q3BnHPkk6FQ60yU/+fH+JhAqtx0
psGDgmnI9x9Vu0cWKh6Fct8X8Yxak4Sx5j6MpmCG1MRld6ym8uQM9F0aLZDw19x+OaHDWD7yZiN9
7PQlHJ+JcrEEVYan8WSb/a3WC7KVchTHTr1M3MC8yNDwV3oZMagTIH+tUndlWBNadhvwIKG2+aYO
AxwUpJKyHoA4VlXjBo1xA6k6pus0xgcBjxcZnvOq2SLaOSqNTyzUViPBGofHPb8GeuH5MFQeHxPE
/qhpkJRILCTYT4InPA3TqqjzHgLckDA9g3F2K7Ye2JqnExy0gfUF/cEW/GZNYeWtYP5YkC33feyr
6UTqjCKWA3KOFg5PlWBRlBpY+B3pLMcYrXqAF4CCur2jYAQtim3HMohMQcyoBoI3hhaMOSx/KTTk
O4Hf+XfYb3vgr80VrHxzBYIdr7wQtkOW20dWfKgkNe0l0xO5Jwmk25PMYqMKWgzgfeHLaM8M89nR
GJOMwmpK7MiodXuySNnpJE1PKI/pnAyaZotBDG/Al7NGk3Tti37X1/4xl7axKkpDXROv+ApeYPjR
NI32rIKSEbJxo7MxTJx25Z8wl/jMxkZy74f8GGpEMtkmSF3Xa7J91GmfHcvIpyoWCd/6wCYFN0VA
D33zQBbYuCxi/NCdPe0rgYVkGMKj6EquRfqliVc/++TgLqRj1i/AaT9LjW4BG7xwP/pesRgRGB5b
VfFSEQHadK8KGhpWvaPsNLJLbPM3P0oEu44+QPxOHJtt6wenCxHRTHHW7uoq+Kh5Z86/H4ODvgiD
EJ973rj6Tva+dVjpfTkeMQSMx7DQ0a63+sazjnVSuk9Yl0MogOa7mYvm7I+VWAdF5CwTwy2gGdeO
vnNy86TyUJ1ZN6rz4yevS/StlSYfmInASmdMlxZRcmfWm9ZFdTmC10iH46XDzQjr/B5aZLXSZbyk
WQLOqM9p0fTtF/xZyNnokBdlURAAWuJcIrnq95Feiym8kv5SJZ/4iPSvTgIBD/OwfoijEThBDu6Z
XJHPUNdWZqZvfcS990xlzX2wW/+s++NWylTu03KWQnV6cannm0oZ/iknUqBIAdFA/ru0mV8/Gxmw
7VxX5CTAs9tpoBAXU4oOP/Mxayy6tsUvBEE9nqjvJw6UzW70VbIrDOYSSpjo3GScXOIY34alUto3
TBynoBLFJmhJk2lRSS1T4frvAXOJq9flp9uSuyf7mxeO7RMy6+jmlu0v0xnFFyOjbA1MNN0NkzS/
JEm5r1xXvnSRP10iX6Fgmg/LA1+uDYur1M4YtINR2ACYibVIFdhZgE3Iaf3hxnJtuNWIz2k9RwNk
W55IhNUSVaR/qfQIQauf86xgPGFyrLHSYxS5OCWJTrY0qXNLx8sWKfHv28eD/fx0PVLrjbxRX7P4
so62Rt6tOW+3mmzSjzEJTVssPreO+PA1TRO+dHOO8OOGGBM2ktUcH/z7x8ejj/u1UYo10+D3Ytb2
j0Vq79rOGq6iZ1MI7mOBMzU/Jqa+LJXq93CMNZAHlgA81x87XCC8YwubFuKqmqUloSD7VlQCer2Q
ycKu3XM7ttMZVc2xFoF9Hgt6OcQPlfpC1K2xn4DSvELkOegmYYKR0NFwIDm5Zq3RXJr0+LjTqVgd
7S46GFmV38LGJtOODR/7NPZiLnq+rlbu2dFT7yxD79dgReyT+RS2Ysgy6ArR9JFbX1UZ9FdDtp+J
OcqzP3jynI8e9A+cOeDvTECY3CARb/fkoBziwXLejBzyquGYRGiTBdQCNFVNjkJRC743ESlblpPB
VTPi9mjQaY+68uTb8UakY3DANGbRdCrlhqrpNahF9ekHTNwdyZ3PbZnYCytKWSQODnvoEfrPspD0
Ch1kiTWdlKogmzWIrPx5FPpPKg/u8XEvI1Vob4DeQi4f56cod1xr57dcFF13qecbk6rNRjdSF2o8
dx9P2HV4dXDLbWOI7bvHjd8wTorE184dGKDCf/UG13hp/GdPkTgaYQtGKs+wVyoXXYp4iKvbnTcA
HvSj4lsbwkmf3AUQD2IqUFysiiq9dV3ev3JRhmvqp/XFCfNqX8dZyLQeh3SAkviZzJbwUOAkQxGn
UX6lVLGr/J5MrlR/cmsS9bDsjMfHTQ/+eFNLTjmtztJ3rFeMfh5qlgAp68hmwmz0/jhUBnTPKk+X
US3LmxPMMUB5DqJ8pBEaVN0AJ7n/FAlZ4nXcjQxf7tLRgzsMa+dcMbNsaGZDIw0dG6H7XlEff/PI
2BTSrj9dG2+rzw4G/8iRDJH0RDWySTqW10NTYCjp8vOES5zyq+i+wpBfUBOtbI30elocCJ3eO1j0
pkt0Dmx5e5Xr9bkKXaYWwmpX8aBXSygq5aZVEGRGYjopT/RfBuWjHLHqE1nG1WqcyqPHRM882YXP
5uR7SxVHlPVYfILKCnkf/Pg+RS4r5HQGMdvO2k9O0HpcPnYic3rIKF9Fj9VMo8dMzvBwJvCzuwAS
6i7YAalLoHhrQoV9zNUEeFQ/20x1CeUt1sW9ZBrY53xnVdGzPlRhilLXFge6btmSlKT0LbS8cK/5
hFTmoTHsB0E7Di6ffzDsah8U5cVqRHDL4zq4FZFWnXJfna0Oi1QTyO8ShmjvNe03QgDminfpvgrF
O1qMQb1hSkWP2BKK4VBPJZx7aCCGDt6mJ+JjofxUQ00WDl/H7ilhr2fq0W1oG2tTDwNzfkBWRh+j
zcKH5MA8uujYs7e+q1nL3MKTPIHbubVcB7vAzY1dmNflzfYGEwBvkn/qPu5M31LLRPr2FQ/fGySo
4Yv1kHIatX0jiCRaJ7LfRzYCIBad5q4p9eaIbKbft6g1D7Cs80PQAwfVnUwes0ynXeuYznEIZIPe
EWkmbt1+OabAN7B/5lgZ2UgnuXq1zHrYh3rtrplr86+xfmtKB+VxVfdwCxWJemSYbCpoBCucMdjo
x5oKRG7z/cLo7xz0McbYg7h8h5z3ee5lsDHLv0K6H9cpAFY2+NoacW/7hPeLpWjZ7DLDtPHpRMYH
K1B0b2X6HPopUMeAj4h5Pt3WqvHuWD72ZhHuVFyIS9Ib27Gr+uem0sCKodHaFiYfv8HF9aud0NAO
xa8JHe+XIjfuvEXE09YtuU36rG+srXc2hPCIxcrOw4lYbZiJCMB3MRnVnSyjD8OYO79h3r8pxEVE
ZM2276m1dzZ0wHURZ2QvudZ3YDb6khjEGlWlfGvIaCXgBEmqJ5BnTcxmUwplOdApoutF+ZrJ8pse
6PmXOFZEXAiw+GY9ylMe6JSHp75bNRkjrZY3IN5bNqbUiL+wjvFeHAxKNKm2ZTyk701l3Nja78cs
Gm+PGzkN08EaFGKCyTs9bsYyXaQlE5ZU9oClKKCg65JZY9f+VWJyB9hUbj0vZ0abDmPg+Ees/y+Z
HYm7Az1opwUawhB6IatwQOSIMhSjfeXZh7wOpqVH5/ZIBWDXeGN7jMXQXMuSqkE67brRmTDkjO6l
I5kSJpHlYupqp6MnB/tWhzGdI4qjO7/RcZBK+cLnQWdkjh9AHDB+qqq+xsXQbgc55LjfVL+RDv7y
BL3hKbPdY1TPsY+Jk5+G0ogPMo/Frsy8cp13GFN11P1Xw5wjq7rA+aiFRxQ82l/KwIjz6cV0ICuD
8ptmTuvJ3+ht6DyZSLJfG7WM1EftYssqhh45NIE6aJndn1YVA8sC+H8VCppya+1VC9qBqpf/bCEf
Wbs2OaZSGKgPjd5/nQhsTpspeoGKfBAGCgA7YsYgukKdyp5yPjqyetHmWbEN7cx7c8h/XarJTNEh
5eOc68LGZ2K9HjtNurIAgRuBLhGXGGqT9CAKZ/QUnS9vMQxKrZuofFc5gQ0BDvO11hfFqgB8diM7
scbI7ZfHmkBLTJmTWKKBR2Qm41s3GtFt8oj6yrCmp5Cq4hBkrmtJlEK9Mg4Ew4iFDn58pwtF9YDA
iBbm2Zd8jnS3SQB5kzEKk2Hst7bD9REGEbLQvB0dbClorKkUokLrjO+9/qTlvXnoSz1cFZ5FNt58
E2MU1E0kXrqWdccBJTy5WgA5QjvsVym6M6qDQ3YMavwCWGfQTHvETmyqaHRPWUZICtFH994u74UZ
x7eq8na2G8WXImmusZmCBpAodgkXiy/SaOILPYDhoNCU4vnChWbotDoH0BpokGwL6xjNDNx66qUa
s+YqAjjogBmgndC4ApOKk4LvwF7GAywAUWD8jdemodfPjTH6zwh++H/he8zSlM/Qz71Dmgj3EGvI
jWRhxWQjuanael2+RBsYHuyqd4EME3eCBLXFW0AyDORj8w3A0LAOKA5v0+kJFJj5VESFpxZ+7Wx9
LJdLQNb1Nu/lPuq1hlCunuyCjC5jwqy1rnOyraQFkCrWBn3pOHZ/6S3q9CWs3jljrDp7RfOa01ac
w4vG56x031WUyXOjlSmwfLgNlCrUzdkPTWncuvnm8RPBiPmiTM3ojycyeMSbqndoCM7H2aNu3Mjg
bE4qsI9uynVUexKwVeDXdxSk8QUr8aYcxvrembSgLYvmbG9j8LBdMTxpCP/2JYqhbcel9gb68N64
qvpel5j9dJJ1n92B+aIlbVgGCe24JC4ulhbjjVYJirsgL1BXAktTw/Rh4C3+KdClobTN31n4o2zD
blNN7vcccw9TVpPecgv5DHIDh22qH76OWf6dRnn9A1HvYShL50to+eGafok6sR7N/ZHtFJG6ThGa
HwAKSMkZUiK+mWXf6jhdV2VpP1FDoNpvyYuSdvSemx6CFwOXUBqZ+qVFyUdygrbxTfJom1KgJgBS
uk1c6zoOZsTK0KZ1WLbtd9sI1kqPmg/AMO2aCHE0U9jVkEaL7JWYTUKNTL5Seeynr5aiC5+MxkTJ
psyAvBKYQorAKrdaaxulZf4WNZRTpF2N+yqPize2qmg522Y6Sluv91NpFMuibLX1ZOXlihLpAIIh
fIZu1oKfZZ0aYot/8jXfekJCYCUm2w4NbiOMVrJmiTc0v5shLUgcQDTxxgo1oLmD2nBXTRCsSrvZ
mQWRNTR5afpbpA7JYZP3GPYhaSAM1czPtvhFoffcTdQGfWXBB7Iw+jOoTDN8EhlAtoSJ8o0Yzn23
r9rm3QwmprRx+G5ZeHkH4IVWWb9hdHruExKynWlYdYroRc+WH1moYEWKViwsAylzdUJacHUklmn2
Wt/z5FlOpIjJEfCDyf5AJUaPj4A0hEDlaJ+I8zIL6k+k3FGYA9oqX412/MDbj8y8JnRSsBIeEegb
Uly73vuSN2+ZTqxwlGghJEZwwfMReUSpj5kXCUdPAFQW4SztFqPy7SXiYdiwpF0y6GVAkkBH5JlJ
2Yj2URa1Py0fBkJqLX3H0VH0DRYtIgbj2FypDKUUm6DEHnc24BQrWWczW5HdjrOCiHRtUKvRPGwC
qlTEi8+ZTmYpbh7vTxoML82MInKk8dPGcwCrbmMZ/J2gc0jXbaOTHbmg613mgTj7Emc5hUoVuau0
fXZrImTsd5QJ9NA9/Q0TysWhUOXhQ1zjHiJflplLGOzS2i4yN4PKfqED3MUUdFbwFcqaoXByIcy5
6OhbUZ0RWX8rs7uTvFk1TXbkz2pLOAXvC5jkfnAQAU7qqdUThA1t+tlO2YWiolrjgyb2tQH7Mbnn
xvUwXmXIteqmqLelpPlX2jWhy5kMVn6Uf9p8g2P1OYwGGdV+9YpMkbpRrOFQnqnXPS0JQA+js/Zw
TJB+Yr+ZxQ1dRbZ2chfDeE5mN1ZqpM9Y9Pw+WkZR4638ejGVAdfIYEJrl3firttNZro/kDT/tEEi
wnuq723NBqmJNJK2nE0TurC3qHsro20XQku58pzprCInXwm+v/Tp+ehC+W6RjrDMnfIXJeqj8BJa
MIjhFoRoBa1uoRwm6peB6YzgfJ1kITa6gQylIPgGXos1ZW0m1G6DT6OZnh3DInVBT8hfVD7hX7jU
Q8BD0lafRsIEWzTY4fTJWiCE+hLZ+dE3o41uY78A5zrB+chWhAlC5IdFg3H1bjTIewj/gc9J3Fze
cPGWihCnGalD+M0xICO31CUYsPRD6fYVyyGMzFlNSGxJwyKCoEgxvhXANZxaQ2RvdIJsh3o5iPAw
RZNBUZvE7kRjyRR0ZreuDfVG8SACKnpUvZTr1vIJQScJg3pQUUGkqi3Mgm4lVhr56Gz9NX+JonHp
WpokfKLbx7SQFkYmJTiGi9IqPIvegdA1BcKHYdAXGLzsDlZ4JXMc4JqzDjXKEb2sXsgj+1EN9ZvH
/rgloBkBGE0YKBTFYpmVzQt4fLmTTSSWtqbDDXBceC+D+2r62qfVsYNFcyE3MDhJY6BjFVGpQh3A
9NeuGjgVS8bGfqXrBS7DRG6J2QKrRqAl+NQMuxmVGugYgH4xvXqQCEiyQwo10C3Q6l2kt98tgmco
7nVoYt36XZvlqq7rEjE2+ewD4K/uNCANrgab0LXu6bCnPMc7nWYZii6IW2L0YLOFl8gM36OOUGIy
z8KOtBDlk83DwOtCUaGHDlkjM5sl4CyWy66/1bsqXyd2yofmooBROkWkiUGiToZFS+1UM7tqkY4D
9AO+12mLLLwzzF8JmVxNZHyLPCU40WlcvZsWrhuMPsbaCccvkzs9Q5RwL2q+sdo+PiUyZPvlRCzK
aS73s1IK3G24kx0tJpKU0CMgWaNq/ozdC1VniWq9rHj7iBNdV4ABWk7opJsow60wWjAf09wo2HR5
YbkcW16kIP4K912+rV2+VhZEhGVA60aN9rgmLUYuLQnNWYABQ0O9KyHGl14ZrwsNJalo288iJTMo
FsiH8Z0iCU8Pds/M2FNEWtZS3Q3SQeKxQxomBkYKW94rL3zLGtfH1qu+yprSvDdPR6p3ngZJyoVF
6ELc9c+x6H9VVYrOWbubeIOwiFURXm2uY4eNEo22wc5PyeBAbA2aCRNYiuObxFYrXkZIzSHaZe26
ENWpYRk2RSrZFNVADYc4o8VEu2QNP4JpNvZWMXqMJRGMC2rm0AVjSlep90uoEgxP353tQe/WiZUc
XNTFC35BLEI7/+Hs9OSjxnoIcaH0F21KkyAh+ZPrCtUWKc8V8T2aiveBC7a7ksLahE+I9fl+D9Nw
crpecnnZVLxQzJNvTkBmqm9TCtC7ySdNQQsjWg8t6J+uPKiwXcP0GHdmXW+nDt9HRFQ05iO1ZtGG
Hqdg0FcevWRzmpjM2J+3mq7Ab4kfKVD1VVelBpFPakNza6DLpEcbNk8Qc5u1i620x+iKOlGobeTP
WUzMcv6sW6aKvu7a7EPrJn9RaULj6ARTFyzCpeMGuBcpgTKyDjbf3Ui7WuQadMbIVEVBVWQX+03C
wWVYUPo+c8NlleXGunHoqgk7PNFWpM8y98Ts+Fy4LBx0tEcyT2EuTtrPdB5vpI4aqeuHVRAN3sIs
0nswMAPhxhjXehwsaRkcAzPyz54JAL0wkp1uhBh/CfyaAFnu2hhGl/tL06mW0eVqKeusY7O6dkV8
H/oM0TV66yVIrhyfA74kHHWRKHZm0P50bUTzeoP9MUqKX3i6+nWFXnozWdMPs0dLhfD7m2sHP6WX
GYvOrAAlB++uik1Kk8kvw1/3CWbxIUfiV/Y/KyeBFCiJmfHjcQFz8ui1461XI34hhzzRUV4JO2Pb
W5CxkVnaN5cBAsaAfLGrgUJaKbIlOSH+wm256OyInB4sGbuhMD60xFBwBOtLGepcxm00XJgaqjFa
s+molgN7laUI4c6oXD1hUSUVkIyBcysD0DsJQbUOszJhiUV/RURW36x+hiS6lEJz4csrcxuSV4+K
mccxL3KwTpU3BB9wfNU6tVS2NyzN+GIRfGRvgQHIzwFQ2hYbt7N53JUm4anCid7VmMSHhEbfyiKu
/SwNgD3KK55EZKQk/OjaCa47KZ7zOZkiYcnqT8N1GLX0aJbYFAMAJmhSfSD1jomPkSRxVjA1QYjR
lRxj8xLV2TnKPPT54TStEdVHe5T7yYfXb1q9+KpTfb4Teept2xqHvT808WeH6Mi3Opz8efHLm/tt
nR5s4Wfb58c9W+9/PzRFuk0Til7c46Hm70c97j0epy//+xf/eojK4JZOqPPHa81H6RSNzo+jRB9k
e39AgRsOBjl8sX8e2RBzcWKBmYTskG3UG5t8LlacSX1PAbxZimRN32/WxahP9B/tnhJWMlBBxjRq
EBM46Rfd0Iq7QnVzVyiJkyL1/nioCeckcRcYxUhk1F//U2eLbSdd9/epPR6fH3LdwT1XgQ5ebz7J
YT7ij/eGI/KUttDj/3k87tC6fDz010v/4xdnIsIm93SwFvtgfrvj0NkwlkSXx++789tNYOyWNTYN
4Me/PKDj1d2W1S+vm2BPOPth0IVL6+93f5+bQXf08ezjHB6vresoSef39PcR1HrpfHH39+/Pzz7u
/vXPzEfg2/j7L8gYo+V896+XDGgJBIHpn6OZw1d3Wb1FU9TecaqsNa1rL497uoSCkBloUEZa3EO3
pWNIBk4d6besfMnqsL4jPsk2LB5nkzJ3k/mGSkwJ+MFGPzTfTeH9YEOtWV3bYbAkHZbgUnsq1aaZ
LaOPY0q8gvfKKQz6K43FxpFf+f2CemRvRliYv497PNEJn12PTiTeX3+T74TcNpk+/H7s8QQbIyit
k4b5dT6Px02EIWWbtA1CovlvPP5uECSoNTwsjY9DHk8UQ6ZA3o3ZH48lpLRsRxp9y8evPQ4eE8/e
soOhb/WPv+FNYbCtFHK3eqxwc/4He2e23LaybdlfqR/ACSR6RNRLsRM7UaREWTZfEHIj9ECib76+
Buh7j21qXytuRb1URJ2HE1uiRYJAIpG51pxjssoLydTDZHv9u+v7R4qerjPHIazq33/XKXm5Thoc
0L9+p7tlu/aIVfn5t9cX9DpT12NUqbPrW11/Z2qqsWbaG37+7fUFR9o0zOwWj/t0eq//rojo/Nj0
W377jLpU0003bYt/fW4HIHwjdYKnfn1GNOLBzjSgUNd/d31BjK26gcuDtPN6XWP0FhsW1HQQ/v29
9LLxNlqKS/zX76huRVu0znS+r+eoBlqBUNV7+/XWqpbUW7olP379FTfYsM0699uvX8HA0Alnzb/+
Ok7MCc62GfXLr1/pvQx2Y1B/+fX2kvTHXW55L7/eK6PRsmsoC/z6VTlAGiGqFzPYfw4XykLaTjW8
p19vX3m2vbNS4/HX24+BjbzdU3+e9usF0OIA67dbHX+9vV+QI5SW+cOv98qwcINrzA86s8icRTG7
dFwc3PtntHPKGRrQVnGnBxwBbGc1j2LYr+2IJIgX87glUyxLqs31VY+l1hLVnQDhwasS48Bdmbjt
4vqqAS1py/PKYr7l1bF240OgaC/XF0EvRo+CLUAjarelQUq5Jm2rp+s/1YrmCBE4e7j+U/oz+Laq
Xt1dX4QvhFQw1/v19dUgpEpF98//eQyZnvV0oUNlfn219NghU7OgMzwdQwhY/MHN1OP1J9cqyicq
xbOfxxCz61IbJX6EwqeczXR4mXzPh+v7dLLDqBd52iQwVM5lgFdYuiBurq+2ic8paN1yeX1VoPLA
sYch/Poj9bJhP0o0qtcfdfanxy61fr6Toxnj2cHseT0NtN/Xo5MqP4+PsKy3WstiQiM5IJyD2TyA
TbW5vk2hDcHSZcd3d/3R80kUskhDWFx/VGWSbVkc0XSYjpfrNt53nvJ6/SkKiu5UhcXq+kWvv7Ll
vkZ0wEpv1PG0K+GioWV7QQz1YGlwg/uU7WvvshtoM43dbKlBXkyDja4RWINjEKsIN8mWDr2gQF75
O9W2rLPhEygckbVy1+eNRU4G/6XUuYDkxo/Xf3f9i+uPdZ9XD6KmMSoC61yoaneGCXX94fpmtpvs
c9tyHq7/Gu9Si77QbHbj9a3HKV9JYEi8/kFPx5FqpIY2b3ozIa1hW06W8OuPYyjsgyL8x+s7KYqK
1ACx+PQ+Zlv/VK3/33b03YffyrzK3+r/Ob3zt5zshdAP6itJ7NdP/y/5/ly4av+17+/0Wr+WfxDa
pn//H8Y/AaEN0avtWo6NmPwnnc1U/2WbArMLcDZh06Vxfjf94RGEPErSGuA0OMH/Nv1pxr8MByoR
WlrMevhltf8WnQ1j4e8aft02MLwJ/mfYcFOMW8+fJouosVzGmtdo2SzM4LGiOC/dV8Kh9Xlf+1vq
4J+NI6VlSEWwNGG5T1VlxFJCwVlNrOBUXlgmffbpCnF0sub423n8J5vEZIP4zWegs+cCX4eiTDMs
y9JvhcMAZyKH0iMJI0nJJgnhQZSuGjLrgZISeKWsYgUs/UQlDEl9ssXMkv1GRp80UrOMKJiPAE36
0JxbZfzC1miJ72/dG8rFcaP70E5roNvBB8cs3nspVYT9FvYI3eQkixtvRDwamGxjAyMXM90wrPG8
v0XBASyjOc89Z4P67hDavjtLgbbN254qQ7r4+3lj+NycNvT508AyKPBq9q2Lgf1U24dIARYF5X2e
WudIOOeqJbxUCzy8cj1+oj6MZ3//VMT/t7YWrpcpdF3FI4DLVVenA/vNHTBmfV9DG88WplOUZ0fW
+3h0/UsNkHo+4ig5opD314IgYIIAiWsFCwukyGvFYrCG7IUb4kurReYPJPY5zJSMhMzSGlFDIKv3
tW2YJpsR1MeYdDtogfc5sepQcg7KUN9FcA8QsD6mYX5UhvxOmuHBAgevheZFqnKTW+4K3cgG3t3K
6cuVNlDpkyvh62vP1TaWhfVrWI29Myf1mLy3ZWBT3nVnmN5WvVTWNQUcp2o2mpkvR4rRBjnhdp7v
RVfNkWTdWUW09hRUeb2+N4wG2Thc1VhdBwOpOG/A71aZ5T9IbTiIfpujlxkHNjeSDGTMUV4W3Imm
oN+ozZUnvwoeezfbs5jd6b6HfZNHYZis3KQ7haNHS+IBcdc6gClVOR2h8mxpRZGfRzFuUHoudTZ5
tpqdRw/OuE4pqSwxr4foRXF8wc96Usv+KaxTbFzWxq69SyNgAZCv3hjhii3NUjXEHWmcYI37Xara
GwLuniQVw5rCNa6dw1A4Bz81cbHJs3RGUE3DV8Oz1rmW4vaoUAcP4PUAi1LX8rcERZIbic0Jucoc
H889KGw6Rwlt3BEPXUyyX78h7A4EGR16H7O7+SWpyBQovQPxDdgxmmXlanc4oh/JT5u7CTp2iLi1
N6zDzlwQWI5BDPGCBrKnWyEkCVvKkPqdCIfnVLRLowlfikK/64P2OSjkPZgqUKr2kfoLOXlUFymc
QUeaaixtXz0nBk0bza6/+Vp055TlJcibeDW4lN371l643XjqqBEvwhCRcZ2H5dZSsDAQtfXks5g3
SX2XysHRvFUlTPAdPolt6Qow7spKSvb9lnjGqgvAaXimsH+i/fitUSnMVf6DAWosTuDek15I1805
dGr6Yo/VPCa0nfq4ASKROqHFuTKse8W8sOdbwgegjG0gvOSN4y9d6i50fzwmpKXMgM+6wGLQjRTl
j6TCb5ZTIa8+OdGwM1E3WXW3tmrqZfFdMKEXWOijvKQX0iz10FlLnOdLy+DatQ145wZQJxqIfO9Z
xDG49it9Aty42DppmqBPoZKxmpqJTjPufanfWW6zbSpv5Yh+05jdSakwaFP991GedBg6G0EIQ7jG
ELoJKSoLJT5W5tnUi5UTj2unAiJDn60u+m2h2mtUnLNAC5aNPnQzcwhn41RnSvuNBZHdjOjesN+a
Hgpj12+qgVsvaSgt0Lbuh61XJ0c16HYFXWM1wvaIsMkBW+2wQLX3uDnYee61joaaoq0NpEk16R1B
bTAxIXysWrZE7qpw0bCMKECK5tQkw4a2FitydT1d35TKG6nDmzB8EQFl+kKi5IPzONqHCOl6Wbdb
y5AzEgVfCA2taYfZDyjH8OixSbY+1c53I7cWVcihY09yTNpB1AumawTQZxWHIJJyIphGFGS6TA/V
XduMq9oiOSTqT17fbxQj2dfK3WDbS5Gzmu+apbRHyo86kweBD/0iirH+ctvWw6dO0vatN1pjrDsX
24UWPaL1fEtCLmWjG987Jz+JmspqHLUL1IvExqaMPt90Xkg7f9Jr/aSSLzAXOdXZzo9/jCqpMhbG
Ld8vukU1YtXLoGUga/VIBJcNwHI+KlP3o9NvA9h7GJjWtjSBCqJFRxw6b1yrmktTeaU6/QRD6Sg5
ZxhvO6yRPl1FZFcHs8/ebKiKS9Qk94p8cCazkDaseiNCa0f+HsSdWemnhECr2ZMgR7A37mI/eRIK
DE1SQKKUto5erTLDp42ZUOqKtkiGVfr08Uuoas+yJizZrpYtOiqyxj5VSqLMlDo5QCOd+UGOs6M6
4W7dxZQBZkU2scibz4EaM/H7a5yJl8JehA3zAe6TOwVx5sKRcYhqstp2o1MTI1zRcA5tda4S5ju3
A/1SuikNuTMd75w+KTxVNU23ajsgDY0EEB3OXp1UIMOm/oAVSHTiuBCRbM+vt56iqy9KUnIRnYpM
TxBC0+45IXEnFefWDt+8NLngysQ5mCPtQgZd5p/sSl7QvK7CLnvK0vhzYWMHaU34ItTLuNun1pDF
W/mxpNUUaF/o1hQE9Ao4tJjciFh3ZtN7mIhtZ7WSX6DMXkBTkkHxOvjBNiEkY6alfAd4PhX7bqgn
mKgfFLc62RlTboAqXlHTo2W4ZyeP3mDFU98kOwaOwH3p1eQz4Mgf6LkVwZtdFD+qOtkkE2+KaNy3
RqvBRoGYr0czXuRwB8C7fCnzeEdpOV9oXYhYS2/UmS2zC/CUnm4P2K/8gFAmSfK3OFt2eSXn05nK
dKiYkxnF72vOrc2wTlLyLqIMxo1rwCEzkzc9ssz59bSgVsbOrnvLlv4JCc0QjQlkaEPtTmJvgNzn
L/2RjaEw+ZYhklOWGA/o5SALhson8IiIXVLvhbvna9G7FThHFqgm7diQRapQ4PJWzfBotdE3uzbG
+YD2DrxLvNJMvJ9x9i1rE4CxQ/hmBbxVrXDRTZvJWTg0m1qTM1gyKr18vHdw+6D14Hpaosdl2VYd
PagENyNa+IFbYNb4K2R+UyM3O6IFYUqlGSsAsvuCmZ5izgXiGwF6LnpqzfkuQmUPQ7+aNSVvGjXh
23T+cskGATz9M0a+L1Vam9wjqD9D+w5G07oCMYln5LtLaOU89dJL5qX3peNCobTTY2ADbYJiafba
Go09YlC0j5VhfTdke5RVtEHQNMeuclbhls9Yl6xsqwvvete/V7y3oteTmUooeJq6TyH3jq+rKpbL
9OIOnBGnB4vbK6fSMt5kM3WucADSMH/WNW/NjQcQcgSUivqc0hCLIBcfbXYokdDNU9DERusB6WKy
s8py0yb2nZEi77AZXkMTEH7EhmKRkFUaIUZuFWuc6dEUaJga3Qx3yleToAP8+QaEENQF0E8ZjLG2
HB3nkPgwNCgZolsxQ9TM7c7Uw9dOWvGsQ51dGByB1KBcGfLR7rpXYTxjPXy73p941M6jNsxUtHo4
xluajlRn8Gat05af4FyxnJlOQ0ioJ00eRjOI+nnvZ4/BmO0DJDszDUcsKGkdOF/9pBr5kQCct7xE
CtK2Mzvvdj2M2FnjetNQmukBhrYUIuXdtI2ou++25WaLorymgZtPrX3qozJYCKRgW80GSCG4uaJd
CvBmzjZlzV3JjCJCizJTvikod9xZAD70wl8SV92CKGR5b2X9WZgXI+LxZSVYwLUS2FzbEmvk5/GS
+Phg5tcJxCxHf3QrI2dSouhHTtEbpJpFVxuABQ0Xqml69Gj9zXUZQWAbsi06izxvtKWm0geyWjgw
Dg85q0zeKsdBHe8wgzM2xun28Sq0qZ18ddGTzC0W6IU7tCzvObF6h5g/q5wpQ/Io2uR5kHwKZWQU
3bZ7DNHpsXC1lVmTiB1n6EkMbXjntRnELxV16chpdqeJGAYWbIsC07tztttJdxphQs1DdUnaKppX
U98OAwC5DgqXLsyWYQz1RsBmFLBjPQO1GDDzi5p5FWJglFiOmh09J33z2e3NnIh9CvFfeNQ1C9mC
m4DrQeHD4A89FvvqIbERtLvwovIA9bpe8TzRZISDgMw8VeFg7SN1JBWjCxjMQPlGjfi+bZGRKFvD
0jDFez9wiQIwD958gbvbYgPUA7cGRdMyxAWIkqE4gSxBAywGpLWyw0iqsa5wHzA3oeAZrLMWWcee
VVZspUdV8AhB78+QhcfHGb8oSggYPL3UvX3O+xTgA6FX0+4Bre5rK/HmTI+msuRxpRrGMzq1Q+c+
oPavMCPyoKkhnyopzxUdD2P0VdPZdXPbJJJfuxhWYir2ajKZBKyzGvCgMgaY5xaoLBFT3kd5DGf3
DeJ5Ag65BSKL7GdkmsF7wAIfySD1Pf6DHcEyTcK3qnTPky1drYd5E/j3Wm6uVR5X7AWKPXVMJmiG
ikfzkRufVkTC2dUS84xzgLDO8NN1fCQV7z0wrVNHWkstuPQKNQJhRW/Tzcny7VIU3sN0s4IsoSBT
Pku/OsjIOWuEAkmTPf3017obPjW4jKzoMl2lmkojYSYXovSgmdAHKcV96H4lA3Algp8nGLH8Jamc
8zQ7xIN+jv0JsJNf6IVpqJJJvFYRFfVfwxyUXZMz+8eSs58DSYkCTldAXsR0cqqhenDT4HQ9wybR
ADPRpptMLbAGI+ZJ41eNCW6hqeEl9HwwKCg6veT5Ot1e/8aWLrw9YP/TWMc5sseOeYw5v8jXf94/
BtfQYW4oG+WM+N2cizY/Jmp+pPRTzbJpAqsYT3F+KXuOc7ouMNN6sBKUBWgOBNbXwOZhxV73UjTZ
RYGvPcuKC8YZJm9v20z2zbqRD3wxKl2IwL1M2aH8ImNa3mte85qmT6ye0FoSTDfzymjPSWVbjfiD
6efV1X0L/SAyRMNbBJH7gnztJUBPc/0G16+SuNhri3VmRls7nviEjDxpcRiua3yPDmnBsCDAZlaM
nyGIfA1HHhTT9HGdKYiSvzQmlSPd2I7RyJn6ribDpWB9aYj6cz7qx9IfNm4OMl9n3ROy/LreEJ3J
XDPdmXmWfq3gkGIBpxgVk+TIMeiaQJ/T7hO27Fm5x12yLkcdpd8qSF30bvjCjJzvZUBmRU6ft4Jc
AFTYEP4SxZjRHJl3dr0brQwrVKrgSRvlfRfqb6JIn6D3LV3Sk7JhPOsBXNjGOo2uWJIoO6+r/Rhy
t5U5C0lZHCPXf+P5cBQsi8Sg4XeTSwcp2vSIRhZ98c1kP60VNbINDbPSZ5aZLikRXFe4bTi8jUSe
meluuv+vC6NwemqGAcdXfMpb/5yqNYEJ7gt5LaTpyIpmOQvsigwfaWEeDVyD5XY5rjO9ZQ5gbRMw
V6Yls8/06CON6JIq0ZuJZd6Mi1PNMDJT/40yyryzkr0axW++0j6Em2myjzQDZQ76DW6/is7ELCqn
y2FzDwzUhWfJoWmaba5prx5Lu4XfsjUpq2+ov8mTEukmgHgcV/3nFJJ9IYrXzmTmSpq54fGMXjnu
+OqM1SnBlRVoJMvg9UWBrLXVZZpTcy7/yOHopXr0TEbKNGeohXdWVOWH5BRP98Z018Zpie+04q97
6jqMAK+vILP0j0754jHcyjTd49g9T7dL5jZ4rcLTNLlkIzDOniXK9Z3DKDtOs15ZJpc25CEX47A/
QBz7rNnZJQaHH8t1r9Bcd5RP1/Htekoy99ECQ89dESmFdlaC0nCVpekzIU9XcGyy/XUxmmfDtwRz
5rRCmc5/wDDJsciTlnPppXB5LA8P5oRXzQEvDrL8ak6UX6EwB+Fmtn7QQb6k5HVd73dQl+Bq7HyO
/r5jKx9cpqtFbuoC5zhZlCoGvb6qNtA3krnArWFBlEfZh1E/H+hm5sfpfPRV/IYT98CjCVaMtyQd
6bkLgjepJpdmqpXgWHpC0XS6VnnHjhnM6qydn7fP0wm6DpDpadL7Lx5pPAt6YNih+uJ72/EobRzO
QV9zO5HPSm2eZ74LsRnBP6HkSY7asIW7hySEOD1CoWaqK58CIU7YW2JytsZ4Nb1GqkXwyn6bVEDP
mWfYW9ZJ1i8V05+a/TZb1DzgrDoqmPIEooOVBgDdnH4HlhXAVGBtYFhkM6WxPpWojhcN2exzCf8h
qDhGs8O5BjLrjuiyVmGZCTTPZbELOljhWYAMcsQPz1OwDrL4wa6JpFSwD9iVUyH/VOb69LRHI1wz
h8LBmWbtGp/HHWJzVD/SDdcAcxCTBcmrjBX2uibYcKuoqSH2PJm0BiY5WLBt1KinwqzBSWt0Sssi
wFBAce5LVFjFtq6jbBYVTT3vu66caU0c7goTj4TgednT8X8eiuLZ9PvyWxAhI6Ii5mX9Z7WE7FVX
wHQqNwW41B41QPCnIk+SlcP64D6lDIzuPw122BgwYnTZj6Yx9XtExNZdkFXfQdsZ9930q97Cb5r4
99ffYDDbqR1UB6hiCrW0jFrEB1V4GkQ3xX9WCM5ElbI121atG0KPp4CpqUL8UlNlNmmTlczNhWF5
KxWKDIIqyUzPsx1vSLQq8XLaxpcmKO6UTrs34RVdj+b/tww/iHXSVC7Lf90yfHptvof/43+Vr1/D
1987h9c/+4/OofkvWl6AQQ0TUJhKLNN/dg91+oCuSecdRxGsnSml6d/ZTtq/hKlzzV1B84XXacBU
P7OdQIaqrq1i+CEfXOhQQ/873UP9ZpRptk53CwaVTYCUgdntttOTNHFsdEo611zzYpErtLsCagZR
jxsxGtbarrAXdSblzzYIAyKecpDElVYfoIWMNMGU7343RZrUeM2kqe2GUbmzg7A6Dr4RHmkwr8bR
NV5VbZzmOB+eXVgHe3xtc7dDqV9kA+BRGiz3ZL+q9+w9vsZmb6ziXvRL6tT5kiymB1S53Qf9vWvw
4289yes3N2nvuYZQVaCuE+zotx5XXo5JXmR4WoxOKrOB1IM58lV5HGxfrojB9FdulogNXA+MfBG2
xQgUvy0IEAjCqe9EQE6lJhsKwdFdMPrlvOracq9XdJ5AhQzHkG0b5e1y99sA+4de6nRBbg7bBtjF
CBP0UjXjhjiXsKwf49DP54Ux3Ou1FNssxEtEsNZCjz0YCQYLSmgh4QddQYbpzecatCJp45qkkdmW
djMd1bgEQc0guiUwy1h1Hi6T2AEabevNfdQh2DWXf/+iN6F8XB/D1k0QboYOoU69/cBYIGixgUXN
C0m9s1UWWnEKBDIuaXjZBydVvP92JkQriHEOxW3Lvm14mr0TkenhINAmWGirpkMOPX44eQJ5sxHn
1lHL3BZ3Uq4+4w1bwvQDsNlapMFqn5tIqA+svwA36UQXyGnLkcrwg/H6/rrbtqEzfQjNNi14fX8O
VyBonlV74FFrKaMNsnoL+RW4ehDcUPmI0cz94kBfOvoAcTjNQjcXHlWBxuJ/agkTGHTzwS3IGdct
uE8AhmpG/+ISeHOu9SY925B0A70xjsL54kvFeHIFSBnbIcFjbHi8G3nyWAwIcdg/x6vrj02rJo/w
Hs5+Nf/7cPmHS+jwlGTShL7MU3OCNv9+P7toNwKWLpAaxphobYrEe+6MH25p41dxCVfAA6ueQAoo
VorhUM9OjaJiA6tEvBMo7FZp7onH+oc083MV1c4Hz3Pt3XkEsGgIDcoiipFpUP95fLEhenQiFGZ9
vdlpHYtoLZGw1O1AW8LUj2c5d9cd9I4Eg4v6Iw/Z53hEwWTKEK0s2hUHY/o/fLoECBewJWyXZZXI
mn6TYhtmGxQn6KMpO5lKsGy7dFWAWfpGyZ3qfxrbKyNmgXhl8lZZ/4FS4aqG+GNaYoi4KDwYJKZq
8zT589uRIytda8BI0E6dv/6pU/zqewx9wZfV0o/VjR+L6keDWaAM4ktopp+yAtwbLOT938eBfqNd
0GxqUJZqMFANF6XJ7byhyVBCs3aosfc8N1x3O9YqPu5OPTNtBnO9IezUzJW9pZjEN7sUjKrkAWig
tR8jhcwZg9AXeI1sYu27ARnPZ0LkFgN27INB3JNhjd1GG8g7YHU4IsOM2mPvEYVQ+QRmGSzhU71Y
Y2zsgYzg29asFO2DgCsGivWDk379Kjcn3eTxJSAnadD4nJshP1QqJh5lcg7ZCAUJYdc2lPjXnuWP
O6PylCel6n7ULrRvxF0r2CLGrKOQTM7uWO4dUL5zslLsTamlDwaYBk14ByDWm4E17yOSpo+OdwKd
/zmVwOXkUUsdYlpwsH75c5CEnp6OPDSov/bjKXdltBVx+4jvnai+UHqHto3hfKR2RMhXfXZl7O3o
x4g7LYNsrI6fe/gPX/KmdVdEPffsPMRrqYfBk/DMYsXeaBWGgb2uBl2yL7JgelPQIQnCkPfYQdB8
snp+sP3yQdqRDaCptndV1MspcyN4yYGjzJOWK9jbxIPUsTPuoi6rlg70tlWJtHcVFFl39g3ihnzD
AdYHQWVOfQooJna3DSSwcZ5hC1gJ/I13gWZ9avMWbGDVfktxos68QJonJI3fJcmHTwFA4WUWE73O
V39yyMfL1e7Jzxxro+rhByNFvFvmQZ5nIWm60yTO4+Pm6V1lZg4wmW2fk01xLiNODvUCBZi+e9t+
bRO2SQAg0p3PfnTOqohF0aA/qNKh2xr+SFLFfMwVXd/8/V69nTXQAZlCZdYWGi5/RvHNrDFUVqP2
hgjmFEugq+V8eKOrbHdIr57ThC3vNEH3Lh9M0qiGe9rtZdqNPwgbos3WtF//fjg3j9jpaFhPseTA
8cuJuj0axLM1mKI8xCcpnNWQ2TNOGSWjchWN6maIlW9Na8kPGLxiOvW/3cQs/dne8VTAvAxOnBXI
nzeF6YQJSAtM2IDc/JM3tvglUA4ttQmirSvtaw4AYh2wc8cXT2DP9A/+/r3FDdfz5yFMB6CRwuMg
dPzzEGDvMFI9+Mzhq6DuHQ9SPXd2oc8mBfC+l9lSWAECHds/2xqCpRZS2gfLy5sByiHohoPaTBgm
aCGiEv48hMq0yy4aJDAopfvu6cycbt58h5Paf7BOuHkMTx9kIkQ0mDhNFlTGzZ0QDCFUtzLyYTlF
BH7En7ANzWlliFkJ9LBQXZY11Td6eoe/n+R/+IKWJSzVZD9PDRjR5x/Lk05FcMlcpsyAPkagbPmG
xGMSETP91wcf9Q/f8RoKzCWdltFXaeNvW5uEknpU6VYwl7oPE7JI+6PZmdEm9F/UtP1s9IV2X1RT
JDtA3RkrS+cAoNkgvs4bLo02scOC5GugSUwSQu9P+IxhocN/Ke+R3gULw/PtNRA2DJZ56+4VI73D
IgN4jsTRCRwW31UGCVuGuvIdam0wMRcDLIE5Zo86K8ijKDt9GxY+IUFpvJS6srZrUwWgQre/q/R+
4QV6TO0fsF7u65u4lhqcyr7ZxWlzJEJ0mPdF3JwKnalY00aPxqAyLj2/SD5XloH0IjDbFSb0bw4r
qQNe3PEAOWT84Ire7BkYScbEmTa5Zw2VLf7NSMrqFlNtRfhAOLowaKr+ZJckfLXOp9RpoiVRwx8p
M9+PIYMRywLX4Jqi+70ZQ+GYBDAvWcSIon22m+65TZtnlf/++/h5P3ymMJJpNSeEJZzbL4ZZ2ZBZ
gI24FhH7HGGcfauAhOugPKy9peHTr63yA3qb/INZ4N0MzCklXcW00dzanNnbL9iotgOolKAfheQv
V2lmAULJg2OCGQtdTd12jTUDU7/8+xd+/xyiDqChgeP56MJyv/3ccbAIotME33jQ0DTaqPYsuozr
WJHpzqp7a5bZWEKwR0brLChyNB4u1sReJncsN8WyD6rjB4f0D6eCZyIPIQcrOV/7Zk5us1jxaGv5
9BIywolJggWTX25VBTjZaDmPQxTStlGL5D5AhkU/wmwheBZ4QHJUY6EHd98fvV3Y2aehrINtnA7j
jOCidv33A9WmReafzy9UwoZGyKOjU5i6HS2p1ncOmH0fzYoV75oUZpTvdP0PhYy1AZ4MUFJjIWty
DYNYBW5tpv2a6Y8Eusj7tgwCop8pX0JU8JqdDRVqPoAu2oejzS5NoVE9gjlgQd/wTy33PlEb/4NV
yPv7mNOM1luoIEH5Kjer6DSFyuriWkRaOTzj7tqEFX3RGvYmf4bYyvhg3nh/F1sIytknGeweKOPd
DHIRQdck4FmZUCHXu9jhTv4/uYuxF6ANmGoFjsrC+88HTi2RhltAIub0flFj+c3LAHYTVUSZ3Vf+
soGxsPBVJ8YXk8YfPYHejQmQ+IbBWeX7vV/oE1Pt+LqgrMZTZjtNVJD9th9/xfdXjjFnUB4XVMJs
dkB/fkUc8mFFMq2Cl9/Xt3W5VlwqErl3pLGa7aKg/v73sf7+ylGRZ781VWZZTTs3p5QAirCMarzc
qMCQVRG/MjcmXePH32xa7vx5UzEB44VEUGEgY7n9pNpOhzCPHG9GnQJhH+7363JQsYcHYpyN1d+/
1z98mjNVEy0X/wg1t5u5Ju3yYvCqnsRpExxvA2OlosQW9AVB2E7VfjA43oVmaDDkOYsaWVg6M9s1
vOG35QlbRKzpAXSYiDCJpEclkNI6nVsS31uZGeWpnGyxXtZEgAqwu/Vh8jWx1INVeeW+0nKqBnb2
QOwoD1tbfqPTtlfrdJ3DKbmn87/okyFdaVllPeY17dK/n6v3D0eOmFq+SxEUc8+tJ8MbSAK1B9DW
Wp0US4RPeEPDERZc148bNSBZQPV7qPe6/phY9odLdf39wHAsFFcs1gWk0tvJQy/GQQQek1UbNd6d
Pajfros2PAkd7K3uTioYDdRSe1JjddwYQckdb8RfZVPriCpADv39bLwbOdSEhbAN6lmq9r7oFqeR
O3SWq4B4aA6cjHChUOcCCbuzQYt+sIt990hkcwKPBlGQxhg1jZthqoyAQw0+bVaX45FiQs0j55PE
ZqnHT0Sem4iynY9O+G2bQKewgjSBXDd3WhKxNvhzjmlkhCawhBQ4VKbxJe8keMk0ivZuPnRL3NcB
GG4qMA5s6W9ahSQsgtoTOO5nOpxyD84F4Gl2Hix6Idron7ANu40XrmQfWPcpmGJ6wfKjHsH7DR0H
TV+JKfg6VG83OX2jV47lFxhgAkn+jdGdehfuFQAdde6STrawemmvZEQQRw0FqdefYoEI5u9j491s
yUG4hHbgXOJR8G4ZqUYQLvNOZ0nvpcF95PUnFG4FVFon+mANctvFmi4SH6a7BoOQSK7bhbHHnj6P
poSJsQmaTUN+LtVU3wLEQA9mTE1l0TPpPNZx96MN8OKnFHC2kd0GO7eq76u6bSjzkIukjXWP6Rd9
dqAG2VEKbedzoY5MLejsUnTIaPymLK/hIhTZ4MAY8kWWyQcr1tRDID11W1KiMoIM+2wN8A/Fobui
zwuoMkK7+PcTLN4tvRiWdCwcdgS0L8wpc/D3kjfw8FIaYTeNzdpYsZav6Dy0i569L+g4sellKsgn
hY3qgfRZssENjhnpS1mVxCdtCI8SRMLfj0m7rpX/eHRxUNO2waV7wxR/e8PA5esyJWCCbEqcCZl0
5p5jXZwGjGTp1IhWs/FA+RvGVIiug5Ks2MsVa9jmqDXmydARj/mNug4bxHoER+WPzLefQ1xmKB6V
VRt5L61Vpqgj8u5JVwUwjEjPHqikabPEcr+SmqOdJqQdcJ4ZhJp2nVbAthTiYCVups9h52tfGbXd
OkWyxsL0ySjc5rFXlNea9j/B7B75JjpsQcliX/pEzpVmgXCW9dKh6BFJOi0dDh7OchG2rnwYEEVn
hcAKTryFbAd3q4weGQMeoT5Omut3IRicoZLZs60QgU76S+kis+3ob03SpS+e3iYHNQ61dQT4Wgb1
fRrYyrHHfEjhE+d6Jqksa9xCmlfMJsPeXpdttK0dFeqyLL9jwel2o2uNWxdJ+y6VwZ1RkYqqmOqn
tlM+N0KEp7YowtPY+292sm+jfAT96TarGNXODBNk/JBXSEAJCO5XsHFxU+uRs1FN+dKljbFN+zzj
MQJs1mkj0u28alhYGO33QjTPAaS5s8JTfq1AyF9UQzw8B5UtaalqpzqrfxR9aT5hmCNxUcKmMXSi
qhvN8LeBqZjbyI1txEcCxzzViqOm56jXs/w7oeH5Ji/AVqgUoA6VzPd6Ue00uwT8ZpnkCpBGsmcS
lks90e7BlpDfkX22yhEIXmTr945Mj05m49xqI3vl6Z63J1/6MApduf/fjJ3HsqxIl2Zfpa3nmAGO
HPQktD5aTrBzFVo5mqevBXErz/1PVmX2BAuUIyIC3Pf+9voIOWxiX6f6QivVbT34zjly4sdI5sOu
iZ2fTR1Ze2MyFY4JYvRk+BZNFnWnyLco/BDmTdcY2LDZTfnuD6srjl2Vt5Ph5pJCRrEtEtPaVQFj
IbVtg70u+naVE/kiNuwJoCLiO1ws1PBBzi8VdPOxKJESgzJvbwSlQ54fQgOu3fHYjgLJT+NoN8KO
3oQLC8pGr3iUybBqFdU/Ok1cPmeSgjjeO1EZgqzBwIl6yEZiGmQw5sPGZoEENr6Jk+rdTLP8xo2t
X5YZ5Hd1hf1dVt9UUzqvyNRfdjoxmVA7GtbRbloPcz2tOgda/2DnoJ2rJrf3CLR2rWoPD6OjVGvQ
n0uGad4ZrG+8SQL5rkDFPqQFYGq/PIvwSLKhRWmNuwRYXxSRCZzJEQj3TphafKu6HTziTvm3ON/f
eiauQ5aByDIpU0YIX1+BFR3XPmpsd+Ghj/c1+utlUGpraoPCBafxb6+gv4cQON40LpiKulWS89P5
/NGp9bqxUC2dTm0liPG5jUqUC9uDlqqDnRur9hpRAJVlvPwvfd1TVxbzezTD59akbiNTMvQlf+lQ
bq/P2/+TNSgAw6yu/t///dvQiNOhj4pAxOBhTJ/pP0/HwQkIAQEv39iE8oAgMD+qVYLHIlK9Ehea
vR2rr/98yK/dMx62BBw1zAsJ4bj61wRnLrtE2p6pLIoCWp/hoeIHBycOdD2MrQewvNDB4Ib90z8f
9usXzWHpFZK2J+uILOKrgiVylHA0aw6LKySvP4cH/tQfd4ia32ft/T8f7G/Reo7mqrpLgpneBunO
L31QLwn1pgpUKj6yJj+6qOhPoYaRp9qkwwo8EpV9fa1tc0ol17ogNKloUfgv7/2v3+10DsIiWj+J
MQiYfQlYGDJuvEGkv1/7GMIHa9HAAQw0BYU+PYE2puT2Xy78a45gPig/bsuit0KI7ssPKsS/Lcd4
gAtXCK56EXLSPOrWTt5iTjroy8DEh94XguCrnyJMLw5ZlScP/3IWX/uU01mQ2uWnS8Dp7+Pifsj9
wnQaLt0ao/VgS8ppGZmguJGkzWW8TV1FXrq8TfFjc7JNNHTheYJOLXjjP3RZ12zGhnpGKN3WvwwM
v+bYOA7PG5IXUzxCIyD8JTpAGbHnDDnK43nMLgunucXPa13K5jF3HEyAsMQ1tPRHlWr5U0idRQXV
mHxSgBTzRcHJE3270t398x37OlydTwpFxESc0MmtfPm9KorUIvihHkp3Jzh7DTqD0VSHp7gUEZBC
KrvDvl/Rxbzp3Eb8y+jwa/90Ojh9cqIzxhRd+xpXiLE1w2ajoZamI/Wcp4zO/Nw1/uXGG9as1fqz
z8lXrCKY4/4z3EAc9eUfUUlcmYJ85ECZ4NETFYfcdu8tm1qFeO+p6k8RoydNKII7uyL7idX6sEh8
/Y342HdkrR9uhT9MawA0G8YVbIVXYbbjrkIYL7GiOE/l8JnXiotUDjIYf/lJnk0x+HLjljbBVsae
1OZ26qYI8m6h+5m996f6Bt/Mu71tqk+uov9kCE331QvcVexq+S7rcVXw4baNBv5IFJtBNkbQ7PCn
XydjedEYvp35Whdt7v/AArDaVenPSFdTCro9uSSF+V2L62irjdqqnqoygyw7e3X3S8mK9kAZ6KsX
es3OaIqjag1vtTr6eHDAQEM04jsTI9fyKXbXMUckHnmy0vGYJ9WhRQd1rAOMvHKERQFyZp6r1qUx
JSSB10I1fsqheDXN3N3LCJaPUEIF4xx54Wm5xoKsWBcOzs5mcm91BJRUEYHOD73dqDk7nN2STdsQ
kgGTSqUGyrld0Tvrmt/QxcDSVo3sfd1iX4IWq17EVvnQqwaEJIDSO7fTkeop2l1YDI9Z425qHCQ0
nN/WeWyI7UANmFX695UUP6wRN7PSrS56VTz1kbs2wsHdTVxL6hAMLAqwsMCxV42AzGlYkVegRBaj
2lM31tqwnClfWFgjxLaGmobRwUIbCWSakrtLOrE3z0H3HJgJkFtGsqj+LNyPYN0frEJd2YB2J7fp
kMKNGM8pTKLwdBYLu5S7XiWeFwQOHUeNSvy6gqdV0Nv1Ahlu2xDhgTAGWA6T3VbtbSnfoEJMx1h8
pCqIoqQk2tZN+lGn0esUid9kmb9NQjD6lW7DR+gEdgy94p7KwP/FwAK9dJa/te0QLmPR5mvhl29u
7r0YRpZuUaouB58S/0FawaXB8rrs3nTPqE5VMK6kRjXcWPEVmdad7XxQ89Hu6EhM3j4LoO/FQlO9
X4jHNzX/u9VY8oMssZBatdCfKOZgUIEt5lrPYHMmNrwNNW8WZtuCr0tkvwuzDGbF2C3hM5nLIruJ
o7Da2ogkVnWovagRCZ7cbs+wy5NNkCUHFGcYbgnKagZtN+YBXBLRw5swCxTmoj/oZlNQmlw+DBbe
awQKFq69AOCRg67gQvkbPiYMFDvimWA6H5S4vaOY8cbq6MTn/G3Dmrp1D4TyWhhnCDtrLibkJq/w
QHH37gCUjcFcHZurcSQSVDfF1ooLCrdQi2AxTnV/8IQ6h7xc2CvLb0anY1yYedlSDzMKKGrlEkdU
rDim8lO34ydFRuOtwT/ZkXFwP2T9rV1UP73M6h7AQb93PMcSRq6vftZtWuo0FX1wt2akc/KjXEP7
hi/a1iRKyq6AAjkBGOwk3gK7SosGlUAgVlpR/4ywfkSqFPSr2NMx8Ave2pKadSvHF5oUKnSbZltJ
C0b+CKA3MYP0tgogeMGv/6kHKmU7wpN39tC8lkPxPaAijkKvuF3IVkvPEEbSGG/Y1oSNQvVQSQ1k
vMNyE+lMVlI/aKv1EnGNg9t3ox7wWbXIHy6HRpr7DseURcQdpWy3XRgdZaUOlgr7to2wg8iVV5Dg
1rIvhLePgxGsTk3vNQqeIzOIVnpFJXdrkT5p8wethoPSWCm5pAxSWJvAqscGdWEOE+GIwcxG9Y6A
JO2NtBlh5g31SLJ/rKpm6+tRtyQqQkVto/Iebjdlq760mEesqr4xT6MVm6c6qTseFG57GFKqFW1s
mDq/uFA+sNPR7n/jdX4KKsd7Nnls4R3rvJipsvPomqmeg5273gFrHiz7EA/lI6ZfGNn3WbsKpWgW
KiHtt3iEnw1HBdVSUnaniaxfVJp7bIORqjgqY/c+AXuoz57kS66VqXqLbjVOY9syQEhlVkN5ENOk
NIoSqAvU8V6Fe1IadnEvC0bhIvQf54kv4RMPvm0e+9i9yMqLQ7pL+i+Avd6Np7uEHAL/OM+laAJu
RgJbiCZlDDgO1zOest05xdPDmOYME+5GFSijspG6fXSEcHZhWPX84wr/JU14Yhpqk+wcOwpe3Cxv
Fw304jPmLv5Lno2bMfOLh5F8xoOPCFNP2x9VlRU7UevdSZsm86fOqjrcQl1ccnyrB9eeGfnmc40f
+P1p3mZedt0woaJuS47h+Y9ln9vMbVOoTIt1LS9DXve7L83MG39Zlo+YsYyAsjPTXeVU/ezpZNQ4
hzJxM6yFqGDUisU4Tz9XzZ8yO7ttxqjYUdgSMNbrUqxO01qCVM6oPlRb3cXPIteN0zy5rndE+ytt
am8zL+v+WqslHZlxXy23VJLvY7XIvgcqj7E4NOs7mHrxgbdFttG0zH2hVHsfaUb2XYn8nspcRHcp
Wp9Dxxt64/iu/iLK4QBGL/vuBbDraukZdza+MPvOi5qNZSXdC5Yrx7kNp4U1bA2Vdze4hbEX1bvj
jBRydlpnHhKQ30tvFMDYqUB6tSv+2wAUnsuBt4tRY602Lw+waKXCSvV386wogYRnvnFnyd66KwGP
z4tRh4S7MUwZrKdj9qrUNcprjMXLsr+PRqc8V0F535UieFDJdjzEfUgCMHLDfQCaFXRPOJwx7b2V
ahrnS8/DP2uIEnc3bxyZhXmO2wZpG7vOjaARjZcyaQX9k/Zugk086b/sqM9/+jAKUMLI7AGALZY/
CubK2qQWLRrLX0kL38yxTXeO5hc/h9R/IsCTvlg91qB+jCF0T9HnqU01AwvB3n82w+Db3GwwAB/y
zeHDLNNx2WBpdhv2OkiPSHe2uW3E96Fd4S0BP/2HpR/m5qMSQzA7Hc0Hs60A2OhtTcmho114/xOB
7hP1zXArSDWcNo/YuwqVzAsWXh7v8laepasOR3p9mKSEef2EWOd6ha7TLbGmKL6NblstIX9qtx7d
lJ0WK9kujiU/mLIE2Fi41SNWqrAaZL+ICvqKHmaET5AjOnQZMFKDSM2ePFvRVkQr1O28VumpTIrC
0KfUio1T6ga2hvAIRk+zdmaoe1Q8+GJO+2K2ahx7yVftqlb61Ane9l44vM0ra8pnbn0tPcx7Emhp
H3glULdLO/NEOk/D0HsP89Zj0+xaG8+/uSVD6M+ppeC+MB2mbCN6Nh41HfN+uJRhuDMq3vUCQlur
VlU0BLvrSZSNsQ56ITfzxklYya3PUO73BUgn2TeJqy3nja2IKJ7qCXSe02mJOOzPsPh/5FZmoM/F
FsJOMMpaBLUPEczV0+uEDEp6QoNZQnKT1Jd8bmPGAVYe8+bXpYChI1lUx3mXzxbmLehypicn0jnA
dbWSKxtcDD/+aPD6cd7xj1bLFNGdQp4Gxg+nYvQuR/1bc9OqtrfWMHiN/bz28zrm2T92DoUvd1nG
9zft9bn280TnFfPk81qyhEJAsOwYyEzXMm98PZnPrT/XdNp4aaBk76oaL4hIL/d4YIuzXZTi3JWW
PSxaBwEKZYPhVilwSj5EAnlaLc+VW/VyW9PloVQOslZll90Avf6/91Y9TCCrKs3Wf6yZVze62Lql
1A7XJkpbWHtdK072UE00iunQ83Zqxd+goqZiGXU4Qi0+2563UUb/zZWS18EAe2jbJklz0lHwXGcV
HETWY2lC+1DLC+K+Hi+5St4VU16cDvUNAm466TNBeCTC4I0ljKAZPDxtFvniDkf14NSSCAPcX1r3
DmiM43UWP8nHUnGxLJ92mJsEw/6UGU1/vDbpqfqzHRBnnw86T/wseK17Nf3dhujaN8pgg+sW19OK
rXdfs5zD9ShuJL/5TSEO1yZl6v/wcjn8ni375if9r/r3xqQpceONMZ3+vEy3EAGGPuQ4fp9U0pIm
Jca8/zwrilbBXBD9hRA2Eafxk8oWFNKp+/mU5g2JCuQgEMJufz0xTcH1ybdT+Xsf4lkgHRon/aNd
xSR5XzIguS6bbxSOXIx8iH/vPtvGrIsQwugYu2vbrZigGVmr7kjzkmFsADoyNmDcdD0/DPTAbmkd
VULz+UaCjCJ2fum1zes3WJckS502/N0mI2gofwjjt5/XLRiLYswXWdvrcSxTxkuMkrTt57k1Np4D
hqh72GLTr6BL6PGnMQbt5XxsCv7kMjRl8Ue7vR83eKNUyfZ6fngyd8tB8YMt4z5I4tOExCjvqyF2
GcRP7YLL05ZOXZi/56ugN6h9bjW6hNM9qKCTIOPtwJ7Px21w4lzmeB5vPs/VVz2g6SgpN7/PzRGT
0fwEYpsOSeWu2dfqbVM7FTAf0WxrY53BZxdBDWyukM3dKM36ojHKn+faoZbbAZv7JSXC3lmHC29Z
1CUv3Yn9bvznLGP+q1V3PNkDDCbZ0MmqmzQuyPx5dtriun/332uvs3FrOmdzAtlPu85W3/Min29i
dv+el8+LQhapDq7chYubh6W28s4lVHtmWLpVQpu5aZKldngRuJHPbXkH2QHNrAX+I4w2nHNt6td2
e6Wv7qIJpj+1Ox9l3n9ehAvyH0f/a8d5n3mrdvIAmLb6XJROzf+143U5VmWkq/xmBTVsq02WBE4o
i7vKbJ2LVkerz0Wu9NRLH324dkiWoevuyOl0d7mvjPgW4eRi5toxSLKn+bI1wJIX7K4o4AeA0HUO
DitSrWmXOz9dIZghhntjmu3ns3UGxzrXGDbMc/O1apMDQ44Vw+9vZfJomLb4Y1b1lD9uVTs5Qugs
un6r3bTDNDu35vnylzeZSLRQLHAoid5JWusbKLXOVptMJ3Bp/0DpKSYzCm+ypYgmg4posqoA8H1O
J/OKHBeLerKzcAyMLcbJ4sKbzC7SyfbCwP+in4wwcHfoKDOiONCcbDJ6HZAY/XjlRBVL8gBx8T6Y
bDXMyWAjmaw2IAZEh2Ky3wjgI4rJn0OfrDn6yaRjnlXMrVkt9cnEI53sPNQKYw85WXwgETshWcgf
u8n+I5qMQADH+TfRZA5iTjYh+WQYEthYh+Bw/PucmslYJJwsRrLJbITAxL0IsB8Jo54AUQ+3oIXT
+exgMrBSgYTftn6KU1cdR/smTcfVoBY97rwibtBt8XGeZ0z5+5PQk5faqsFP/bVo/hTKchq3T3vM
u4nKpOomgDFwbYtsNXj4z33mA8RJXJ4QiH0uvzYzz3/uMc+WJSgvo1cZUMyH+txnPt71KEbmZtso
0d8/d/669WfbulIQ7GyTw+clzruVbsTFf15KCoxt6fg4rv5xW74cft5aaexqDxRv97nv74ufrvvz
lObVpbTBuCrO9o8T/Nzkuh+w0XhtGL19vUPzMa+bz038cQ7j4By77vDHkr++u68nXfQGlKzS8CAG
/f20/jhGVoCAdYb+x98u56/vct46C6W1z+Nn2YbgO4f8TZM6vUC1rG/TKE137TAMe6tMgAsbDT1U
y7Cfi0z5VjdD+4sLzK3K+BmEGAKAUdOfwhwnXsao6jkLq/JQeER4e8eoUV1pVGnpefc+AoKH1dRB
3Yu28PuMD9FNfzvXqO8NB7EOJQbR0TUK44TTrbFuSjk+Zj39ar8R9Y+aVF87HTwIgmcH49xXlzD2
KlKG5gZCiANxhlgOYYD2Zl4xb8Kg5+n3GU9Vnkb1AzdnaixMD6xWiKPjEPrGaT5wF4fuxuy75n4+
rfkEaysg8MsxoyGCe4pbu0LCc2nUNe4l0yWSHCkP82VbI0DENm7FU0pSYmGjPPqpeSt1CNtf030D
d20/D5kqViEcjQv1J+O+77xklxtafTvf/MqN87e892+vd8mIVhZcou8KNgmLVLfbBynqchOWmXus
fMs92iQqNq2ddQ+NpFhalmP4HYThaj7j6XslZ0DWgfcipR1JeZCUzl0nAy58CdhEsSeQGe3VQa5V
K8su8Av9PXZwRFtFUywRbfXPjloVq6bFFBw8yk0qof7HkmdsFo+8RD2P6lZb1kvFM6l1ZYxUa3l8
iGEwmu5Dr7nyI8mjcY3PJHgsOkexAXhQ68ISBSlv0aw14HsPXbWxW1s5WDywD7yw3hHOI99RnODS
aqDMogyIVimhZw1t9jba5VsYMfSvwazbHW5hiBaTfZyIlKSvXkHhiLv70CgOqoV+aIzglkc2EDZT
z+FwQR/ZeJUqKJ73xLkcc+M82XbxTgzxxIzUXdrEGp5rxqHXxFPQ0g7/g/gBfdMEry23lGSP91k5
IZAplzsf8th71PsRBaII8bTLGI42iXxWMdLm5sD/cwdr54TUuDttHfJCiZ9aP/KfJGgXPx2Kh6Kv
vystXFkPuOc5C9SKF60oMBrHWUIO+UPtDOUNhULDxhdKszXcraR+2icnRPT1zWqT7CXrS21FBVF3
KSMcuEwdsgQnpmzbqrZucVrD+QkLtXeHAlSt8crHfCKnaJ3dHsQ0IZikrSRwFWPiroiJtzJYJ+Kx
4jwvQQf2I7Nhs7TTIhVcizZxW4yJ4JJNLBeX+3qW9Hw2YiK9JO1tPZFfmokBo000GHviwpCUCiP7
zZp4MSPgmGEiyOigZJSiLPiDZ9G5KfroXA5gZLWQ8qPEGSlDsMP4RdXpBnQeYVy9OKWNVE6mqXQY
WxY9/YFHJyMaZ8CQeImpB18XcQWThe7QPUiykNoM+OlUyZepqqwouTN3eZS7LzIO74pOUe+CjBp0
A/ms6eUDhnRRtO/L8UyaGEWDHkaLsu6UYWERCD0nCN7rTIkOuorFLKFjBzi4FgEqQzaUx/a3SvOJ
RpQ6hO5RR4tv68bOqgAu+2aq3fCUUFZN6Wkru1WDW+RTltvi36hSOHXXATe0oWvWtuV9w0FnWcYl
FWEmdoGOVYtbp+8NqNIY9vmBnt21YbTTjeBHOWTxJXMjazVOVp2hasRbPwOZMd+iovDJJup+vkmn
m1UrdDxk6yXHpCUvnxc8fYnnbxJM2O+phVyWEGrfqBJXFlZJsgxoUrqmBJfvsEFWUsTpnZ+6xdvY
GuUiiENJBM3AbkaW4FGN/BDhuzgIeSLuve7RdGwiVP17MHfmwY9HQNEF9FpP1rcU7Tl7HSOPhVlj
s5wWyQv9qXHVDcaBYa19j7vwS8yg992LpLMkBl6cxH8sJxL6mtS5t1cL4airrG1v/UFmh0zNKZkr
82ql1kq66Rx6hBWshZVq4/QTR2Z2gK2KWtyXt1ZjnRRf9Cdd9YcT4E5xbIYnnb/vjVsSUMXb2T6U
WR7eUMe+lrpYKX631sw0fSt7HC7HvMg2Ypqti/GuHQlRjtmQ7zRRVbu4aZPd6PjenUKYOh8hDfeD
fJwnyfBojXQJ8UO1j0UYiSf0Ejx2Y6JsZco96Td9W+Yr2N3triaXuqJgNT+PY79q6Bke7K4QJ5JN
TrMYcwcECqRo0WGpZ3kYhPrimYIXXjgZBDIEDsTbCrtZyhSfRlyKjVvRIMHVrGwdirw/6lLvjkWv
dMcqiN/83HotyAA1FgY7BTm7e13FpAeT6Y6f821KHSnG0EVwKK3UWsSQwu7J29AbsKiUbUdp32d6
8aBjC3vTtYR+BuUtJjFASYVw/IIcnFLf5xH4TysqNgZl6xs67eO2cv1xExeqemnxM7p0YvwmEBgu
DWO0b9xKKiuZlaSqs+x19nfnuU9+86Wc7h0kx2KlagW3KtX166yia4Bn4S9PdfdZ4fLsM+WtDBw0
jSRdbkWs3tTDsciA4Q9B8EhWurhLxQgwW/PueXM8zHjkDtr0veI9qnZU3wSJ3l8AahMnLm84V2Ov
8Ng6arION2YCRwtoFTkt14TZn/gHQrOXJMhAYxX84AtZngq8yFGwniNStSgfzfaxj8LHtimnwk35
NpgvQ2Qa79QAamsKbeqD6RUVEmrBQ6hw0gPSTrGuyS5BJG36TcRTfo1Nj32cJ32UUQwWPoeBvkyt
Tt6MJfQNyGz6rVfd0KVLt5WTC8StaLSQLmJuVHdvQqtbgLyKv59n6XwY6dCswJoot6PQNo1ZZ69D
zhBN+Ga8L7dc44iVhOesCU2bi8zCuTH3M/1MdY12xgQdbwqTpIuRasVRq8Wwckh0fiRkvJuytde2
4/nrqEc5ppSFeegTPVyZbhVCr/MsnC6x7K41woyZJyXfqmetajRIB9OtxSJM1H095sOmAvJwrgDV
3ps9XGpb6PqNE/Kw1ppu6YdD8Z4VaGtiSa6SUO8jN5Na2CBN91Tlx9usVoyTR3qNknPI8E0ktL1Z
VQC/MOHYCz/8QNDtPdpWsYXnoBwJsAcXh/wpGV+sLqWbKXdRgS3siHXkaogBLfVdTw7IlvklF5d6
MI3jLF/1m+Yo3Yprd6bHmx1kTwTbLz7mn0evwAij02Ok8lmckoPrNqqIh23j6Om7lVOs5mZLJc38
zRhABTbyDiVoXW866NdGEABXkBfVLoKPnj81vTp/V3XBeMK+ZFfZPVCDGNCTXpnqpUiOSl3Vu8ym
l2+n8AUL1VxKuwQUAid9mRl6tkFEUB7iII93kVnfKxWl53mptRcv0fLHkFgpsSu7v0ktAw+7XFGx
4kCjnOdxvAudABiG3rdHRQdYOgAxPClk7MvCuECM3aj1iJjfhwwSRZBBqsjE/rHkVclrsOCB5dRk
yBQPu6ke+QIu9JQR8+zclPIdwSYwvKYYN0Qw9Q8jtb8lYXzjx97wEJkfnd5n97ZHT8EJZLXWsOG9
j+DZbXDk0bD7qNHAYBtvdUpyqMCQdE6MfQNGDeves7pjRCh4k7vhh1O0+TnF+RqvHNixYsxWndIq
h0IBCTtCtsuwQzdMklGDtWxQm8BNtqubShZyVTWBvQqaHkJ930WEA0S7bX20LZbjgRRvXfWH0xLh
tjILwDJRG2NCn6gAr9ZJrbi3g7uPqrF/wKkCFv+IdrgrBrH0gfOuJIUYN0EbfuSVMPZtDSfDcNsO
GqntLFspxTZHrJQPgXnyEN4tfGk05zIH+JuG/XjE+UzwaB4wEAhEfevF0ADjwM8XdjXQuZqeTkmk
iGVdCs9a0gl1V0NAzmrULPkA/P6idJlPWCWZ1KukzjSV4YHi6TcDncAHLzHXnZo6j1YvNsQampXe
kcAe6KnsYYjFay0a3bfBze4ynVp1W7GGM5qNcmFM7vOR5vi3VGzeFK2m3xij6iwjXqqUHIw/rYwY
jm0PILE9vo5qTNb1xs9lf+496r1E7o3btLildvWQ6cmuRWL8WutkmEdUnBupGPGRL1rH/CjfD2r/
LXLz+hZf0+4MpejCN09vHLjaOwmgO9Ssw0dgNKi8i3Os+tGZ4lrjrtExpB5DB62XTPSjIt8Ej943
fZm7FiRX+InLsoNhX9h6/E4sjpOX5YWCbW+tu89e5xbfsEWhUtFuhk1iDRhmULKCOpn3dNxiHkVR
NRD6pCVB1WhArIxQHHQFeYpJUO+M5PG9bdzymd4I9dGh698qdcAoQxvrtdmjWigzJz2WByTX4skN
NUnMggSHRp2GHRv3yOBqZxUzdoP5K/Z9GyRiDZDEQoBgoJ8zmgNlsc2h7wLGANOnDNwVXRJ1ahru
1SrPyvYwTqsVUN6Hz9mYRM+WN//Gxcr74NFH+WPyuQxbkJz6kMZexVHdHToyrpMnkdaRh7AQrtRy
Y/VexwAkVXfC8qwDvA9lFWW9cjt0/rgOE9O+ibQWiKt1awSeghWEulM66qtHq75kCPz9XNOOGiKq
lVrAMqYikABFr66baGxWWtVJRrANepQwGZaBP7AZ1LmTq55KqRvbxAgOkhq3S8Z/ER8dAOZVdYty
sD0nLWM0J02bbYQNC0SbqaA3UqxnYdtUI+GDHWdjhCcf6rWozgE9lAiiUkh7R7+E6iuyKXxporNP
vEtgD967lu2VVoQnvbb7hZeMwxpD4Dsz66Nd6TjNiXI4fNTnj/MkCst2Y5Ibm5KnYKqn9HTRnKhz
o6dRJH5zmucTxCVJIaxdSUUnK4QH1Va0P2Uomc2NlPd0RwwJu7SK2rioPlXTZJ6dJyjsi5WiGvVS
692t7qoYMFkpeOFp4lcdn4Kqqxepj1fMqBYj8rqpTwWwbmnHSG5ia2jq60IvLSkXrTFypSQRWnY8
7EWM+lEUINwWUdebZzvtNmYzerf4EC0LkzF2XariCNBBHOdPdeJlmzzC9HBa7tqp8Xv5NPt127+W
6XSBsC6Z5mNXPXpOU+y8DH/R67LP5nmp/kMzMuDkI60rFted/38PP7c/N+3W1H+FSrz/X0/1y7lk
5tQFmbc2SstdJf6gLT63mVf8cXXz/P/U9vUUJAaNuoA98I+X+ccxnQSMYNdRfl8M2Q3eSOKboUTd
QjOS8s7MfcZjqTXgPTQk75qnkCSU4ltdID+HehhdUGp1jNmB0s676sEPtOrKe5xl2IChhjwyvFRv
u5g41bxBULvH2K/d58awYZbogbFTHDd+9Nzifd6Afip278qYPGDZXHEXu3HT16XyQqh9N2+hERcA
/h2YNyP2OvR9EZePqR1/s/OV5TmUmoVUjGbwj09xlHuXArXn9ex8vCeScQzeiBNFG0frgoMXdNl9
ZmNDP7ddpjUWEXn8ZKRGvNMsX2zNtHCetBAv0uneOBWoliCU/V3tev3BGFLBC9+y30Y6nvO90Zt+
XCpUAV/ivCrPgUIPcd41ih95+BQ4P2Xxui7b5thEhACxyTGvB4cIjFMqIXvGVwzjCI3uRtLZD2EW
fptbEGr5Mw2H+kEjErXH6FBsRnr7L3bMz236XlLpo4OzbeVmAg8ds65E+swY88NjbDRt4A8oNBNF
eiczluICz62+3hqACCug8fKtDHiBjZWGcSh/qTukJvR3p10bN3hQiqx6olLP3wWYHWxrsx6feund
zW0T0CRUHRbmnR7l1UHpc3sd9+Pw5nnBat4C1Dk3CevZi2+gC4cBlq5402OWFg6vratDo/aVVw8h
zcbNpbYLeH09DXV8QSvoftgTxoxj6JeklQFSlRLzjiRwPxRbP4jQap8zB/lbZeXFtuvj6BV9/3re
oCyoGcbD1z6FFvcmyFOBbmxwPmITmyJhRI9mQ5zCdXrUOt2ovVv1zbwemXaw9tU6Ola4p9/jOkBW
fN5xIjBTAOnciYAfuYoJ+mpeoRdPid407zaeLRvTabt90svysU+Cp3m9i8yU6vXausnCUTnVGpEy
aFTuR9NCMfM9+wVHnmorUz1AtKtoz56r7OcNHKvvobjlzpk6FPuihiVy3Om+8MXcJN7YPBGRM3eY
swj6zVX6ltLnnPd0/bpZNX0bnsyyd06OozwUqXPJCpk+pJmCn/yYQSLCC30/z1Jt6h1rvfgxz10n
FsOyqBzb43WvOAgPvgvhUdVbM19GmXeXefSuiqnNUKnkLg6jetlI8fsQjoKESino7E1bEKNH+K+L
ejW3Pi/7L8bObLdxJd3Sr9LY96zmPDRO1YXmwZZk2ZbTeUM4nbk5zxEMkk/fH5VVe8gDnG7AIESR
ogZLZMT/r/UtO7zKqk2u98fYROusJSEt6/sOHg6YJ5l8/vmSnXKX5wiDW6MZjpwuxFvVcn4YyvxZ
ISi4YgmiPl+It1qMyTEtqd7fV4sUdowBz3t7Xw0rRqN5xYfa0vx+k+XVz0Rx07zYPXeu9n4/ci9R
ytJNBvM9HxFxS73qRKn298dkwngttEZeOgc0ENPp+ewl3jA3149lWyoUfDwIw0axdRo72nDKEG+5
YZFTQ3rF8X6MxnG2UVpVz0049ldJBfr+IBcHwTEqbMj184PIG5zWk6EbfD14sVHPWLsR6PTuW1v7
zECkvilyNc9NOH297zRIKuggRvXVfTWGnbsSVTz+fO2hW74KvOoXpxXtK+zKxX0v061KLtTMNJKP
RJkTfe//LPCz6o+T7KZH8pTrdVDwPu5b7xv+3O9+ayz5vUtlEev1xwFyY0DGcV+XI9LlPM3m8OI/
7vx5s9Gox9W5uf/zgTOHgfJXcspgPj1E8wGzMZCUN+eX1PVVcizkuM4KA3fNnw+Li67YGXX2/ucr
/3kkaqHOGt8cw7lfHuJIG6BwOoqfh8EtaSx8gtZWJAStmohWQjFPUUtiCkOj6t4pDUP0muqVbRb6
gxuM8SMlHJfBtx2eWq5IfAXKJbNf/Su0pYgHteHOGOT4Zlfpirqp9zqY0cGqatJHagHQXWbTonUi
cb4vQtWKs7IJumwlqvxfNmSZaWy0ziEI/u+PqHzcMimvaXnfQOFdnO+HsjuyXaemoiQ4P+J+3/2W
AZ6VQE2bYfrfN8R0XtYQh+AG/X1DkKb4NFISBH/Z0IzI22I/lKs/D3/fpWx1ifnUo7U4v637ffcF
efb5ykHmsv5lQ9rXhBXWov11g9Y2xhLrgbH+8yj3W1TtOPfA1dv8skEfMHg0od/8usEQ6H6MtmHu
+PcPEcMtBE/D4LOfN/z5IYY5Ph1Ru+LnhvvW+wsfdY8ZXTvLhf5+KARolEs69Ed/7ny/1c0GbGuy
pl83qHZOjEri/S8PyFBN0I2RP+9PSmxSkRMjiOME8ISWN18H2pA/qQRjdu6K9EmF92ApI34KUvJZ
AyZwl7Iy63XYieCihEYXjKkMwZd+S7pb4VyCPhLrgKklCUKZXOd+Y1xUnPTrwC4JyGResFaGoy4R
NVGeLe4vquHXlzdad1HmOLGf31yi0tJ5NlVfUMIaHM8uLopQtzVOsOyiJrq9KtISni1z2FrBSjBr
lxQCLzxrEcVCMuSCM253f62E7Z5pcwTzsznnknIR7y2y8IUTqxCgAzlHxLtBzwnHc9RhlgjSUGGx
G9JNjtHurFquyPyKxDnobRJh07E9lwUtgjCHJqFUV21UWpbnPBL1RuVlzrPp2M20IT2Xnddu8maM
z7hdu01gj9opbxq5UW4VnNil31A29k4qn9SGGHjnpFJv2AQRWpWoSCe2xuYpEq2+IdaR8rY9ERUf
OgO+Sd/cqCBX3KIPb6kgoTZDzYZ6+g1MAjKgeKDjW1bk35X6KZy8j/s2D5H0Q+5zyh7nXcHSkByo
+cPyvtWQQbqjvGev7g8FbNZtlPSKzX3r4AfBSqM2tsXPbhzivJ2WUJDtuXraH/UhcF+ZK2OA6gq4
8fMqjaJmkSl9+rnKVHW2tAX5YyAb77Vs8t+Jl3Ue7/tmTfLBrLQ73belnriJOo3P922WVl+nuNZ3
RpVkW5F75aauUeSjgXI5k8cdlEQ3cMZFCP9sQRZ7sskNml5/3cEq21VWWf0RVc5/dk+0mJsQt/a+
5p/ux7kvopGYMWYFtDiHhoTg+34/n+znEtPBJ10Bf3vfnaRjnovLLm4qrSn4d9TyMQFksSxUUnyQ
BXStAXG+VEk8HOpcT9fZfH9DarCfuemXbhZC8abw1QWF927Ia0xG1odp2N5agbXZa4DQX90IrOL8
ONeaUlxLXYkNIXSfdCjCuNV4wFgXNq5fqz3nOBJOE8CYrO/zlbL14Oh4Sl4Iqjawhpn1tyidnmrf
rV4rL+t3jkA+ppfx+BbEjIXvO/RGu6zHaTxVeC0fcdM4y6Et62/lCCWu7On3KGuAVR1QHYe7/6L0
6sv9kVVL5lhdS/UUlTlUgazhfOLn4UdH0uJ86BpaxkrlgaLzwwWvbhP0yrGoH+l7NY/3Wxll/QcL
kdbf7/65+sd9ccOczi0znHfzfZFmcoz5VvLHra6b0OtUAeUI7s+NtiC08I+t9/0c3gtVaG375/0/
n+ePV9M1ptxYI/WQRGkc4Ofm+8u4L+YdwzbEmoX/6S8b/zjA/T4DmstKs3rt57v69bVUkzUeXYAo
P3e+dqV+Hgm8ftLnRW5MtNfd4qEssx80aZNN49g0thpBnSgnTdpCLxD5OdAjZiUroJBr6loUBHUR
XS2pCVC9I7M8LY6u9/tqEGmrFLwj/Tn9FVTKoJiGhVjEjOhxCKzvDnOIC81FcyenzCHycgqfTafZ
Ex1mbwv0FAiMkl5bhJla1ZgoV3CkcAeE2WZIys+gCPyDPsXDqUxMa1+Ru9yiCNBz4wFdCeWg2kXf
5ySVwiFLDlxFRu9KMFv52jMkylq4nJNVqZ1MmqPS4PbHWT8+RQTNRJM5XPB7AW523GuUGCZdLwKv
ybNA2NbQXcxlQSpwI9ZF1hicTkEapAR1bENNplsrbKo1aXbZWiY14TK6NjyrXhtPoDQfNUlBXYyj
uhrWU5IX74O047MWBPVNCqI1xzK53teSeKv9Ho+tfemMcXia/DG/GM2PFDrhY5vHL2p0NLK6SJgu
BZmgWRQY71E/HIphlp25Ubs3NTSmdhN1Ky9CY67z9tYUARax7g+X+0JQ4Tjhaj3Fg1O9e5VzQ0Sw
qBmjm2nnnDtGkyhtPf9AeKBa0wEbd1NY218Md9oA0Lw1AwpHquBJyCgyzAjBhV+yzxrlrrnWHmK6
iEcsJVWFaaf31zV2lIXS6nBRGUBhqUnau8zn0hAzFmDS3k6gIvCT5Q2eOWG9x1CDVrZDAbVu5hY2
cgn8bnR5ah94lIMl9BON/KNlJOmrJ18C281OaeyJw1BSHaqK7MS1detnWnyqAye96lr9WpHo+dAk
52Z4jr0++YKLGNBqdxgcjAGimsPKXPDecyXRUBO4Z2U3D7q/KaO0Jrcr1YkdPNMujB7zmPcl6N/d
MmZTR3+qIL4GAd5S0pdWzBa1rTMUzarMOlTB1D93rQxr/P/41qQcvaUtUdB2XJNDlegPXWcp4pzl
8EZ01wZSxDKwo+iHXeQ/jGAygJJr7jJIVwAC84di9Eijo0m+7xtyCBtkYmtJ5WN9h08V1Bsw6lzb
uQldUL0vCLh8aoRYJ2HVX+d7cslPT3fke0pR/lGjdLVIRqltnMz5qmpDf8jr2sbLtdBi5CV1UYPb
jBixe7XDUWLN5yxINLeBq/Fs0VzWk7H65kfKXfRQBg61390CLatOnUBE1FUhDmRix1bKpHRjacyh
hz66Gp5XHLzY67a2G8UP9LX8fVgKuYXuuejm7nerfM4ebpseNJKWjyHipSUJ296CUYbctbFZ7KKk
GcD+UPYYMeN+6Hlzm/yhx8UeWABmSnUyifk2OMGZ2rTLVO69e4l26pK0Txb6FO7S3jh49Dlf+P5X
yxKYEY3aKN8lllQPpV7mu2i+hXkpp/er8r0WFQctoj+yRLusHjRVnx09E/uwkgrAmeXthpbJfN51
DX73VJHc1pI2K2W57O0kPdOdAY2BJAIRFM9oT4wT9UxNhyqMgiWTfhCutKdCbAJbgQCOEYKZUf/J
xmUHeeA1Zmpoy64+WrPbL4HuT6wihSTPz/2DDbNk0fRFt0sH/7PqSyKjM34jetssxcwtKsW7ipu9
UTUA88TXMkMnOTpBf/45TpZnycX4EjXCWBVEl6yCltzATATdPtJrovY6YriSTl37+qGu3PQdIaCx
Mx1GuA66iK84vWY/octc0fMps5nmlRgad4kgQmwZYb8ZdAeuTex9KTos9YxVBPP+Ql+PmTeCm6+c
lzBHcW50+puhj9pR2TjozYK4BUtpN7flS9pndrtEa/mmjbVz8xLz3fEQf+rBrCXRrJWDrmfbW7Hz
3Mzi/TBIHz0Pgxat1JPU7NOgCvMhcLV1MvYdPeDRfBzRfbux+RUIVrYpZCj3oVJiycdQ7HSVQfmt
y3jnGXqCQ6G3HtrcYVGkV3Br8WMLYPG56I6D1/UvRlvtYdxbSzo/GJMn+3xfBEXz4AszOA5ukm6w
cEO1n5LmojGBWHn44/aex/zTr37XqvS77ImuLUPzG6i48Mklbz4/2ppwnu+LRBRv5F08mGR54INE
BSbIrPzaGMWL0GWyHhLT24MIFmsrTqKtccfHF/5Tya29NTblwdf79GobSMBjy7fek17/ZCrgf2tV
dhp8K0S2b/0exXaxAUlqr+agnOugFd91F616N6tZclV+79p43BaqfaFmq6O2ih91LNl7Bsb5YZhr
klyYjT14Rlx0Qfdqt7GzcWp+G3GGHsjSHfMWutYj3Avtm+ZB6hORTFASoe5cRHVmIIExkgtICkHM
H0qxblo1fmfi5yTCwRzb4rNDCQLgLPhSp4Oznl2ufkvHcdBM+gDKIeJ0+N5KQ+w9mTZ7PNE7Kw6y
N9ussWsAulgj/NyIWYnRx0G6RisEDUKaBzNr88eD43bd2qRFihCLS6meRae2zNIHTht7IzN8JLih
t7j/lFRkv3ajwso3OzioIsJyY3ZQd9q5kLF/cLNUrqIxbJ4zJ93lbWg++enQrWKHgS1D5UuCC/Iw
dm5Hiw99EELW7LHXh6VkvoHl5aTBSP9SWXPIZ15m1z5JgM6JaO1RbttJXFirwFHLIfOf88mpToEZ
rO8cUp8a8ItRKqRtWXiJkb5K2SZrmeeHhPo08bDRu2NsEnpLX7K28Q6RBYVrqqiShr1OjHVROGT6
Oda1qYZ8GzVDd/BFpHYgv8WipOa4MJOkuBm9CA+GTqCsSmvsUKX6hAnEpD/4XRo9hcW82Xa8zLUj
VbSH60DTzu/8t7o9WUlWPcamtaZ3p9DhNSUZisG0UZ75DH0oOuLPT7d+BDQgSwyqjPbYXgYyQVZj
jwDZTyT12r52d3lKsCYFnnxlaVqwIxQHWjfyOIRa3go9dHnpCv8gEkmVu+vjnWZqgES6NCfylhle
rOsvPlLH9YxZfO7lwfGCg+1b0ZNwZX2zTMIpfAoZnIxGTXPfC9u7EmFdZvFXD3XhsoVLsRnGepb0
mniAycRK6xZJmV8i6OmUWmFlzh6D8qONy+Y1tfqWbGa4bPdFbHfGd0fbZQR58/E4FiNWrdxM84+X
C92wSm0kMPff8n21r1p7DWbuiFo5f+/cdkV7yXmOa+8wBfCFhFYni0pLckqDeEg0ORRvPdXaXrXO
j85LVjlOpJXWdzUDaB0Y5OjhDld/vYHWB6nRsCWXoMNXxSJXRAOXFPUxrPnTfFV29vdbJfxQJ6L8
kHrxszVrXuncaisUlChoGuPFVerI5CU4Z3Zy5Wsm1yIMsDpBgZxMiY82DckZ9xFoSK1IV9Rwu10g
q2ZPgs93hNDJ1bNpwNmm6fBvEcmV2a9/Ip4SfVGx8oKZLZKIfCMMTccvRvHCK/hfWwJZXE3fPUGN
Fvpds4u14uGjT9fEKYqL1vG5ijYzVlGML7hu9UOatPJzPLajrfahhH849ZZxzABjbKM2fLZnga+C
kHxEvb/sTVk9jOG0KCvXeSaGdDjbzrivRzLRog5BBAm15iMwqJYIIs3b01QRSRB+pJEZrS2uusD+
WuPi0NRdeJFU37owPeeEB25rvsHLHITVWTQvLgb/TR3V3UbqNoJ45ZSrMdFf4nv6BrMVfwVKdaY0
uuERJ4+2UpGnv9MPo6AVVDdLNvlWZdqjMKdsXeJLek/zas3MdfyMGmUupoh8bzOMIdAMTrolbXhY
DLGX3Yg7HQ5eyzCl4MJrmlAzBSfZQnnOF1NR0JOczx9orpmPw9Cj8kGBPSEPufViBAFYY1IqSOJZ
GYUl95mL9A3YuMf/GN5Q3ItX2akPBtXqDNjNW1EH8Lc0tNam0LIrqJjgOQtjqhlRWXxSA7RO9wX8
WPkA1ByhGhcD4Ej1tsNeg1go13aTLpCGRTYub1Qqa8CFCp019zmW+krWtUZRL4QIlns3rbe1TSpF
tqPB2YQdmtp5EWoeaNxed9ZxMMhnSXhGi5LgRMFzHmQZj55K34TdUsYYDbH2aptwvzgkm6iyrSPD
EWfhWX5zDPI02muez2xmcOaw4N6hfx00IvmSVi2jtGYghtkyx01qBgJ0R0L2jx893hdKK790JPSs
zaRt4T/W41ukzacKu360gyE7O1lobUwReY++4GLG4Gd6sGtRrSV0IJSA/rBSZRi/Mqv8UgmzXIdF
6SxV29S3jrDDVcBFd1EL833qwuQc2lNydmU07NTYfiSzVrpM4+6htupgESlUN1GVzl8/ZDxFp6nd
WE5404bqRLZjutNSRCZRD8+yiQ131Sh+vWP3ZDnPcsTeYgaN88SVPl8NMrF3mGnIOqEIavflhRbQ
+OR25KD4LrKyzPUuYGlWuRTatTSMtdbl1WPKKdzQ4z2jS6RyXHTWtj+YR0eD7YL/ZHmXKut1ru3t
hA/Vdxgzpq45PM1JPaMTQahqkYPGRhgfhW5BM7IKrvbelD3IttwLyQ9qQsC5yWakVRgNG+ImMbtZ
I4p39WERIPzcFj3RxpbCE8wl7B1LQ4yO6h1N1meU4UQ0bNweJd6xxxKq6kpz+L1VBkIApx7adRVY
r3ygw6JoKqKW+g9ULCGUt8Q7z9YqIm+712awJl4ogY6F59CyJpzoFIyY3zALBKeJhHqu3zN+VdSk
TWWwm+gTjxcECPtqjv6SZoEKfFZF0yBbdjG2mdqOjG/Mq7iCVfIdc8j3SKCWbrKWIa3NHKJI22uj
6+Ge0t5pKJWCBgOoVsMTsbAZNhwLDH+J0aEaiIZHckzCK5TvzRgM2nd1lPF4IeW7vQG3hotGWrXV
R82LFqvwYlXTM+2LdN1TGz6l43aoYgl+NFFPhV4479o01iRXovnN9LLdlH0rH0Acu6shpVEevBBl
EZx1go0XOdHPT1x9CEc3Ikhp5WKUnHWU2Tdkz3veoWN0xbknH69WT49V1wpQz6GJtNGbnJemZlBC
bDcneW20FkPqDCvUZNZW6rK6eKH5OeRq/JKayd7P8h6lWTp+SYhQhFIZg5F0mXHc1ZmTjTIcnCbk
HpqafZP8SGKRfcm0NNzgCtWBHgbVsnLaDlZcj4GPghEuqNK5ctGILviGtnbJhGMw5Hsc9tiz+neE
5syQKu2bDaRgFYRhtXFM/C6J85WQSm9v+LqzkIatP7cUawDPDDNkrm2BGDak3Ve4n4gdEVtIqt9b
u03eLEWNWsq3Ss7UsxQxf9rF8s03Bn9bErENe0/Lliic3Z3QfDJCcG1sJc95LeMnTgO0nYNuqxvV
dO4a+6VjoEIE9/iVMsxRVd7KC6vmqDnUkYyEqqAa9Lc71LuNYSlMFmnng1sdtaRyV7mhRcdhMvWF
rUXppqP7f1aZACfbN/Np1f+cEf1eXQc/Ot9bTPln3gzxDGGOn4ueU3PQjhg5Iv1oymfPq4Dajj1k
7vk0y8SaglIj31Wti0tkJb9PprsqhlvsUR8svFg85Q4WfznhvhUCNJGRy21DZurapxO2rsOM+p9f
+NdiLOpV26NwqmRWbgBL0KvRGhwTU392gtTYuWM2MPUOXl3Z0EuQzjbTB/NQT9Mb3lls2gBkjpHV
3DSuCsvCR0lR+aN2TjvfPnS+MS3hR6+yzKW2o/XOsursW5YUiDdSYqttdfPB6HzThPnYt/4lqpv7
eDQ5DLaxk94QHe8Ly2uRLwX1Q+m09skykx+DalqQ44SBI92jR1PbR9K/68t9YVCttUytPnkhkiUv
8jdQ88LHVtObbRhjUnBrW7uEKH22NH4kiL+VKWL5LkS+DFqQSNrN00f3OUim7KVMDlY2fYgotrh2
W9Sim+RSNHG1xlbSXTJPfYmklWyEJuUScdN0Zqx1bNrWWxU4nybEQZcxtoaLCr8NjpTYWLgMGRa6
ImbCIIkrPmXV1Jt7vSUpW7p9c99PSzl14pxJlkYE3KB10+IxlmEHuyqdjonrnguQGthOCjrKudzf
R8d8PR4zYYljaQk4jPilmERVlLK75NMdXHdXzVC+EWORJetvBRXkVSsag7OSVi8z6DbtlGw1vBAM
4ZxtQzIzRh3lPJQW5UjXK8qNl7rqwVab2mGU0eomkJwxXedtHi6p1XrXIM7QTdBOQspO/UofCVDO
iTgk8KpgSlTqRy0td8rFW+VYjyCEDMB0XnqEmcZ8bvDfdY13nA3uZkKUv2FynT2YFMKVyY8Qw0K4
jnjHT5IW6DLZTFbr85sXzotq3bfBDIZ1nXMlKSZs+pFsOEvL98jlleRMAvauALnFiHqDmzLc9U57
widePucjqD6zxztSVuM3Buc4M4LmMUsavrCEStLj6Z67KrY/aEGAiUGgAP0l+YH7IsQqo8dwwGbN
kAyDF2hguMQYhjS6WXxLRHuG0Vr/HiMzNtswekKDna6KrF6brSY+SsrJS6Zi6aULPeK8Gv9iNs9T
MGAS6Tz72ng0dPD5NZoT7ioj//ALPGIakrpr9CxnrHcXxvKhgS25R8Brb7DkI3nTKgaP0ga/gtCN
KIqbKvFvjb2cNXh6uQgyEOBdm33PY+tbYiXWQ5yAovc6rtteGzY7342nlR902SYwaHYw+gcNZFHt
scvXfhYQeX5n7BlywbcPzUOpxuaT5N3vFgym99JrvAX202qZh2G7TdsueQynDG8elojejr11AQ0F
5pVczA3lpa27AW1TFTw4cYd0BPl9F2hLPW5NTIjtsAG6ZZIeag3IF4HZET3iXOJea7cJVZ0FMwBh
O/gJfL9H1N20BBSLpKWgAujalBr/L+YBvoy6Q0vVaCEbGEWL8NhVSXCoOhEd7wsHXsiWnl38WPcl
fU8xBscxqYOjMd/q5IQmrjXKDadzc1EPbxOYgEOPRo+LphW95BWaZb0gWhMd/XCFfI3Pw24Zz2TS
3/lVNh7hFdsr0ygYN2voYezUzh+EP3xGHe6ZMLBxzdKQnwRfkBzlPc2fQHRrMtAm/EEufJ/EPqOY
iTFsZGssHEcZDGj3C+PSDUG6d0cU64jR4lPmaDnVHe9oNsFIm9GtVr41eBspOGu1DASWWstJ0zSl
dbAZvTYav/qyg10QebZFh7L7asrimHZW9OykCNikl2vrUcS0/ENj3CACdyBq4zNlBAvak6BGKjpG
sk5LuXR8RoCcZcQ1Yy61j/vwFfk338y69PAS6t8n5REpRlvV0WGATHoLOqpoaFak1bDlLf2wWu+h
VoJLbWT86ASQwDQvh53eLelA8b1JTAPsDo4r3XvPolI7wrza9xGGiqHhZ03jqF/3RTT/FufpaMw/
TwIU9Ft743bxD1sXUMyqETUCLqH/R/DDf8dwk51p0Wu3TdfxoF3+HTg+6iNcCaeEzDyfi1RXULiO
bSDYAeiFUfwkC//vz+H/RD+qf/PNu3/9F+ufZNO2xECIX1b/9VIV/P3X/Jg/9vn7I/71mHy2VVf9
Lv7HvbY/qtNH8aP7dae/HZln//erW32Ij7+tgGNNxPgkf7Tj9Ucnc3F/FbyPec//343/68f9KC9j
/eOfv31WshTz0aKkKn/796b993/+ZprmX/jP8/H/vXF+A//87ZlPClD8z0P9sf+Pj0788zfb/Ifl
O7qNf9cydcuYk4sU36J//mY5//AMMuWhxjqgovWA/11ZtSJmk/cPqMqG5UEoM23TmHnnHZfKeRPH
A3PNb9yHz2sTwfLbf9733/5/f/4//8qrJ5iSd/LXzCuTevKcLc+LgPHtef4v/OzCTbtUxzcAj/dc
T421b+j+SMbYXAtbndIWUjbmKni36g5TbR49g8t5oo7ziPKGMYtraQ/pJAjY6YnfEK1/Sw17pBQx
tBt6j/6NbyjJFrLZIC/xt2TQeTeGlZ99lvqnWFPejcRm0jI79ZJl+C7dId2WsjprUxc9dWWM3zwJ
oP6asXOzp1ru3Uymq/uqrmS8aboCcXUmz4ylrVttTPwCChsXW+pat7HQf6RONZ7uGzURrHBkYj4g
4o65T9q9eDw3QgvjVuHTOTtD9cWPWuNW6HZ9HL2ErNJ54Tf6PM6e8EbQduVnZk63Vs4QZA2OARMv
/aYzaF/6CQ1cCjfIR8z2BSnDd2cKxtMQypEenYsSL3aumjlNr5F4qDwrOPne9DG3u55I4MBJItSt
lkAMEnrpQGzuq2OGjVROOPhjb9u6ZrLu9UlsRViJteT/cLbC+ObOrwtaB6ac+X0HLScAKhHWsar1
DFw0IDFl+s+NkWUXvJTmzQk+DAfkX8t4+AqfcevicLrlhrEMgyl5CL02IS5E6bd6hBJW2/64vL9P
RhHp1uxA9HWZUGewqW+gaHTMyZPaRak/3ppcZz4bm4AF5/c92uZNJc50LolH2kWmYXLW15d9r8KH
KlNffYKIX2XwXFt6dXMiK7pSw9zd10BCo41xg4jAU/kmxqi8URnxH2qngMs6ifLm9p510GOqAVQA
UUA5/lcd1/+K2ROBZH2X3waGZluGi/gCVVHcqhlZ5SQZVF/l5LeQCNU043rnRNPWm/jHNOnsoCe+
pI68zZiK8XWCL7+2ArSMunC3KLbGV8uS0WY0jernHv6MI9Rc9xLoDnpSvRhe7aCgtsfwZV24jnq1
RyiMEPqt1X21QJGHuz7pEHNTUq0dR76mDRlKiZfD4h2L/rVmVH3IQRH8XHWD6tXWZ5S5XukLLIDi
FX629zBKjRGGmMQr5LD6ZGbi/b42VeVWo8r9QDmFLEjRvebWYD41BSxmZAqvbeeolUjNWdP4eQdF
djWTkC54Lup04WI+fC7LuIBZORyCIp4uP9fS7sNAAf844yKEzF5LrSMOjnLX8b4KRAv0WOq7uzGF
uAwBkMmFFoNaUdOiN7zkVYQZX7USmmPRVumrO5CXFFCdXt63moXZPTDBevZ6B2QXX4yI4fXZE+lp
0iq+JtkwPKNm+bkpGMQTteONzANKvkl3tVqTbPs2AANpidN9rVaRtZC5rh2KNE+eqjjYGknVMF/m
p+I5afjiltq4wRNOr12q8CWgcrIvaP0tTXKbniIXd2XmIl+yoRaSJe2/hFj+n2qeV4Oi/kK/2H+x
jfcK7OPFnCgwknHw4nrJM4Is84T81X0ZU34RcTsMh/tGgfdlRSL5uBYuobuJ47zUeYspb5JUGNhG
Zyl/YUyfniKzf+7ntftdYqzXAkzrkzE1GfSAvFlaoZehPjGzlzHJPeQCwTallQtrvehfcl5kkvHe
Pc6d/uQS3Sbn8lehY9uM5YsSARjkwlcPbtc+F03e4LwvnZXH2XXLhBI3QlI7FO17MtrL/qkt05dE
hF/a0pTLpKfYWKX266h/rR3VbIOBea2MA/s166+WH04vWqbsV5AAXj/5L7K2myeF6tyL1yM1i1fb
NZ1XE3IdbPJeAaRXKaTwrk61QxwPxaPIy27Z6/ohJjzo1aY5saiboPg9ucJ6FbRI0R+qqt3iWEwP
KtCpUs2LOKdxnCqVLgfHKRhwJyWKE255Pg2k2skORjw2R3rgzfF+y+A8/fOWrCNzrxs1CGj28BtX
7c0pwZqSZ1Sx1QqVT3zwsz57yKrkUXpq2pfSDiCmh4BLEv2gpIofbPtdx3SoVV4BOjLtgKp4r1IZ
s1B2jqsvn4o8NJZKS+wVFGDGlvOCcgcpJn6yrOn7gseMmHN2ndq3dpRuGwJDX1NSoiMvL/eFk7db
R3TnFEXZW6bTRaOaAkNajMOhpwOyiJvSqtGQauLozAt0peJojw533teb+a1p/bR1HIKcIsBBu6Kv
MEpUQ7oYQAeeqghSuzTFD9UsglRlbyGm7VMPOmKRG0q+JYlecjIXxRren3yT9QbKTM+UvMH3nNAB
MdP03BekXrWJvhQR4gAtrP4ve2eyJDeSZdlfKal1IxtQKBTAohcN2Dz5TKdzA3FOmOcZX98HzKwW
BpnCkNrXxoQRHNwMBqg+fe/ecytMy5PEGphFFvztOb4ujRMz08epV+Tl84//lSTEL1iCpKUyGCRK
jf96cYYGyEdlwLhe4uYgRE3fylb6HUq6wsNk5cXAAd5jBRLfdYlA0li+H4sy+pYMYnk3u7UlHDTz
PkTO6tXJQD4Z9iyP3TW/mhzB0RNVYD716S7lmHON2Qgg9F20wHBj7EQ9imZmT55R2NmVyn/nCphH
PWECwhNmWoLMEi8g4kYW3JaBgZ6Vm8G14beX+DMLFv9lDPWP9Wj7BGfo7/St0PaNw3SeTFtd3DQ6
Q4fM/CGq3Ze0f0z5Lj2CovuXcUkGbE8T9uEkpFsbjN6cRuOnVu8+JHh1ac5rX5edoxZzV9WdBNve
vo5N4LKSqYjGEbZW6BXzW1li+W6Kbr44pYs1aOxrv2rb5q5EjoxLPjnEpYHlFNXhvWrZSLtsxrnU
jdAuG2t8NbpTHy1fyAdz3i1D8Tnare4O+fvCQuEXuTXfdWJUxzg1671BmOoTlO7B06vY/MIj1afh
+0BELapIABmzadmwxT9naOrmMT24wBoh7HR+NvZXtRAOuITPgBMIdlxI9gvIQEPWUHkjtL6tpjOF
qsYq3tKp6jYCrX3oWrpX1oHYL72P1MjrNSu5aBBngGSX51DFn5FNFjvBgdBXqD4wxLat1wbWMZFd
vs/bEYYMDUsta/m9Gi11RzmUZR9FNj1mUmQPLeg7m5lG1wPAUnW+myvtu0Ka4FtD9iiF+Slrw+8h
aUuzGs5dr15VwxilzfIROlF+NzeSq5TdtbLZaXF/IeihSJG8CDE9zZH9hX7D6GnVHDIUy67O0g4n
BlNEr9GM9LXFeR0HS79TmT/Whtzp1mjt6NVSqS1NjNVigaWHny6as+ogu/RMIxchWBPpnJ5TWj1D
hk1i3uQBpcAQYymfpnnn0P7zpz6rjqOJ/KcV7wjhqcc6s1kBgzC0QgcRA6dKztoiocaI6DysLz9+
RSvA9FSCE2IAh+ElaNFuJr2eG3mF6a0N5LjRncEkK6CBlM0MOAhbRr+yoRKZg3u7mcczS8humIKd
poUkUig0BZJQpWIm2qNOEmSD4/jKTmBs6l4HnUCjYBfRRGGmJpPLP1+K6rVKzXzHuLc8oRT618uP
/0Q2IDgO2+EmsdLyNOU5kw6ZOcUpDA6zscitWSeNNxF142kLCUewqG8S/ES+LDnDYl3flaOxGWZy
1Cb9y4J41qdp85FpOmQ5xD+PTXebpmbwkBb323ggFLBCl9jn40FX1mVMCb+zCAi51bnqmfWEYuug
hNmwVgBD0ozsAoOggT5Avt11ipYMLUApD2FFpEMzuxGkN51/d2HLxc8uz2kQPzMdC4523m0c4iYZ
dTMZTdrRYCWKT25IcPeUaFcR4UsKWCLLRVyCruqYOZrZSQYn+gn1VbQ5Yb/l4Hiqs/StnIhLKaHf
L7H8EuWG8DSESKdgRuppvVdECJ7cdLyRvFA/2ml7tqxzQDt2i1AFjZCmJJEiKZtNVxwxigdeMBAx
MUUNIQZKHKcZFaPGjYoViqNsOOxms2p23SC4xq2xSonZNqWcSZsICIZIGg52aO6hZi7rDLvLuUMl
m5bed0e5jKQyOD4FSHMeAheiXduE9+SEIa505ZF1XXim3q0ZEbHfCZXeO+104t9l+12Kx7iI0qsx
LCN1WdSy/bMjRDqINT1AxWgVJmpM295hyyFZaGH+MddWuDFF2HvDUl7twSjuaogwO8vQaj/LxClc
bDSbi9iY9tBf4tD+0puDcV6gx28H7JBelAsOWnnz0rkYLlRAaN1cuMBBaNOd2JtIFwymD1YLyNdc
KuCI2Vwg06lKEBoU0yZVtWU8pxFiaTyBb8pKcVk21sGIBfFnSNu2ui1QOVSCpBig8mczXp/+WbNx
I9acF5fgGg+Tde4dMg8CygKREIHQaQFkvhYhVlU2G6Pru20Q9IaPlja44RL8SEM2PsyMRWnarqA/
RYSKMXfdwYmHW5qT5eEUSJaR35AuE0lvypbJjwlbP1Jw6fkdzBD83utLMEEtsUt9QGDB2TeiWeJX
AGq23RJwBhvHgbsoOhlVpq5B7i57RIefnSX96PRDetQAECHGXPo9KnjrTnejt1gLYmTz3JMiMlFN
GwZg1nS4xa4gOYcO+uXHi1aP+IjNYK81cgM2ojuFZd76hNQEPk4i40S+hYb5wbp1vUASVJhBd3Lj
gy05/RDfSEfBkYPvMtiZmz46RkV34zhQHBXX/yoXfLFs9oWf0qDeGDSE0YEWjznMqJyNeetO4XRE
6cC9zaTTQnjmY7yKDizzNZOiiRku6UhJVdn3bK43s5YXUJT9sTfRX8eN83mAV1I5AUeXSIsZSee+
Xk/po9KmXazSBkmtfaVEXNBug6qMtRK0g7nt3S6ipTKfHBelG/si2a8A0DblsI1MWSO26R3fTbGW
UMDsZY1hgbu0y+rohgb9Btk4PdRzuVNjSBk5iWEDBaDgoM0TYbgjaq+o3ff2sHXEZB1riiK/LeT3
cV0zHYJLjIoGu4twW8XljvIdH3y8UA2L8IljVPK01I0/mmxLjOp7Diz0bDDdF/QxKtG95OMsPJuT
276LyCIfwVU7yfoWEuILqtCbGE/vBtLHSPKgIxFPc+2XUKi3crTwFT8ksTLurEo+CUeoc6o7nyYo
H0QFFcNORFF9XvTyaqStus/02b1gZTnWiOp6Dr4hYqqxmtLTXDUXKAfVAXcUQnLSvj24DNmwIAIo
wwhFHnuF8xTMqfJVSmWojVGxA3mQMo7ABkrc3dOSRtVWmzmqcfETgkHIuk3JILPmKjobJhF5SVLd
21yVe3QJLXkbzCRohLNSOsTVRs14A4nIIl4lJAwP+gVdp447aRu3xCAZXYoG3mJkFQECIAgGYno0
hFdkwztjsmtUYxyQnGU+EItcHULEon3nNrcQyJTXSafHAwcxrM2ZErruye6R1sALeWjIFrpv++ma
qUz4ukE/OwiZYtNDuNamepsj8Q62RlAdKcxq4fjdKY1xaw7VN0ebNsNiynMN4U1YmC1Dml6VtNFZ
lrZPBvKu1bPmNMzDK2E+Bkpf64uR9HsTOiu2pfgtn5DI5bD3yNzqvBC+y80uQshM5J0tMze3sB8o
+Z/Rm30eIhgtozGFD/1YPtIOO9RGVG2mKte2k9Tem5hCs+GJqq0k5taPnCfootUBnufkZbmmzlBN
Xd9abNvPk0DbaG18s2rt6xTPzq2cin+9PKouXQ6qUak/r5NsGVbGQyvvwRu3a5JZvU3tJL91pLoQ
YxAmR9OR98WQbqNOEhAWKvo4bfSiiezITOhCHNJRVR8RZb6z7Bj+3LSbMrHvm1J273OzCeou+wCP
yfViZtsFyM/CmDdML1+KMvhGPjbHmGw3GUQpo8d+ybulIulndHYdQkSJ+VSksHRMHJe7HrJes006
oX3sii0eu3jvuMlzG0+73Iz1J6NndgXRjHmh3n5PSvFhIP7sWBkEC7F/h40bHmrcAljQy0Ma2Ps4
BECl2yDDajNtd1bFCQMjwoX7CCUVfS3XgmJZ2OV+bp9KRou+3rc6I1tW1lFRMTlu/1KJufOGMfwE
IH48aMADNQ0CkLXSxJT4tIDNgUNt5Mw1RqwfiacJCPzJgBklXMZz1FFu1n22bfOBMNwaJHVYw93u
OoO100RLBVlcm6xdmEQvkLLJBAvYmjQWc4CHKQGxI6O+qvL1ashAFGTfbFU8oc6a+Rmzvr5PT+Q2
tsyBwCxOf61ra96cj2952DI4HVhQ3aMh5INyx6uWzGdaov3RXXxHxC/LGtiJkBAb4dIHTHPpQanM
Bq9iSzLB8+JUzxLs5bLafWwG4b1BLUA8kjf27qVaCvWaa4/1EnxYI/P2etZ9DF2maA3pPiAmFn8R
RrifBI1VrPyon5EfJl8Wjl9+K/Q7JHjeCH2NFnASBBjDcx1vERMbzxT9t9BRO61EbKxZ4mDZ+lPt
1MUudBl7mtWntrIeE60wTprhPtWF/DZqLPV5NxB0mrgb0S/a1nE4pDr8bdxa35JVgWKOlygCfxVk
TrwzmvmkgMkeyx7oM0Z7+JTaftQLBsnc9/4QGx/xHJXbWKH5sQA8GmbISdJmkcCCMocUbPmYR4Qr
ZYK8aKSdERR2Rr5f+87qvaYBENd0nWfX3ZvsFYBHgcqti3noSiwcEQUBWRLoKuamvs56RW1K0A8b
f+9Xixk84ZV9iAyjOiErT72WALnCOBDYo+BLBp1vG+VrEZEATsP/SxpMN504ER/zGfgohuFd3hQH
oicTpBuIZCLUA27AOT7K7rs8Y5Ko8tNiVydSptwji5HOaRpeYNiInVANuwyj5oYxhmE6y1HJg5tN
HtJVSscZbaNIl609ID4KmuXCON0PzSZ/3ScTbD2VonMcmS/bhXltyLeG/+F4bcGK2rh1DyzOfp0k
LSTqunBP+/JJz8VwVE2pbnQRUFuJodkqbUQbmAUPaQTWObpyl8de1LIA52AG6dIaPaUQgYOhmWzr
wXoc6qzxUiOBhUWp6SVaeoAjVz6R8CE2WDCFb5TmJcgGY7NoQ7gNBFFNYfM+Jq4JjCy69XVxjtFk
PPSa862rLWSfg/2libsVfRYQTurUM3SL3WRBV52tedllVkVGolOZXkckG/pbXEgtf7L9ga4oCoef
9JgVREDmacpjXZXkh5JyWYT4tgUtSk9v+33lIILQRWX7wm3fpd18mAS/j3AGgJsJITMKhw0syGSj
z3O75WmM9i6Bc45lvxdBjhjArazzaDavUaBeAHy5W5vmuS8JMlyy0dkMbXkcVOiiUiQrPr5rC8TH
7TJFt2K2b+XM9zhD8bEL4H/Yeqikin0fETKjcTD3dLcd9mB7fBgmKXFIaBShURKYzZe2nXIYUlx5
ZDlxSSdKZPeR9hi57reSJJBLJUoWwnm+aHXbfoi/Ju3MI1Yga1MKBQInKa7o0lW+WFRxkHNaP8Uw
8tCC+2kI8H0ukQcXTWfBuQO5HtEArGlX0T2w6jP9GNrMuu7BM8NIHMKKG5ccslkJYjt1IBVC2YRC
WW+BuYRn5zDgOT9h+UTIrLfRDn8Xh/dyNg8TloRdEpjVHqOd6zUle8KqbnDHYvH6JsA1hoLtglZm
a2D0JuhTBbv+qRqbJ/rNOnOrNDq5jjq2iZpAEOrXPqXRAETs3hH3hskhuw5rmPerCqbrc6wgC3Ke
vunzg5po4sxFrQ50Fr6FUVPt2HR201IuN/A6JLyNDrE0Roae16HpIotpE1okAYht5NhIhsMQkV2k
U810HLC6dCrPgN6/yBjzlENjyAxVsYPiigEj6x+pF5sjMs9PSI7u7ULTXjCMitsoYCl3KeAzCEXb
UJrWqe69Cjv5U1GOag90dYdJwvJazTGfshUHRz/bByH8Ok8N9mHNzDd1o38DmbBWNb3Xc4vYjrC3
hrm1ECh4BZ2EmxujRp6NmrY9g9aykrg3R4Mb39y1Epqk7MTkoYF7YvbyGr/DZJzRQ9jqQAuX7qVs
Ppbw8oAvuZfS7KJzWOUMxYIZDXVQMTCza3/GJ+93y3AJUB92OtSugHEP9pGN2Wdv4Tovq+PgwYYB
cS10l+M/WCtcHMu7NkSbJB7NrUZjiKPhcLDT3tzZY4iSF0x67DheP4hHegLzxgwcA660xexhPlFn
4jgMuanMfP6KWYcmRzReOoo6xxyvtUWoG/6hBIhF/BjK1CTqsn60WrvYmuk0e1XSvUZkodR5C7gy
Rt8blYyqo5rP09rVpTMJbaQnA3YShWyWdntrEN01TfN2lwb4r4uSQbKgZypAmJVjRTjP16KSb2Uz
X5jd059QxblibfKoQRse7BJ4aYOg1E6+kzpPzFopHudpWbB7dheLH+VPyVKDGwvaw7i29nqIWRxo
3wg/ongdMproooU6k25gI6W+3Y40nIYXI8NrnMWOp3MqBPubxp7D4aEID3oM2ChvWp07gSdqHGvc
SCo4FFZ5wdkPlyZWJ0CXh6Yb1uIUkQzy7cSThZ1s6tlEneO25caqjJchCJJzPND3KZdLFkNPjQn2
JtG2QMcFIy7oY0/r5mU/WBqrVeTlGQ1Yh7ojU2+NSWM7jPCPt6F7QUOsE2bLoGOeFOycAPWrq84S
EZnXBZjUKIlJ+cPSpBaIxsiKK7qq+vdMo5TF34xnLUTroyPbkfFRc2xcyHzzS9PCza8IPLd5Rpkd
M4BY+FTIJTb4sMhptZred/QCalSoewrfD1b2ep+AhxzctrhPWZU0iyGj4JgVyitMn/zkEsjdkaHg
sznZh1rUN4IQqgMuRs8Jy+C01YWNd7LQCSFo9EeGdSPK+uStoaD0RUGpwSkiov2xOJ5ZBwOPLbFP
BdN25JCSA4sB73SwP096fZBjyTx0iWq6r4vOne4KRulsuPkUPKfGWbq1AqAf38a6JG9RkqQk+bKc
LNwYrLHUYsE9hkDwFxm+ezKCdIaEt7pdMQ0u7IvUpSCGIb0R4S3KonCTVSFu5kUMl4z/9LI5e24q
IZ5JIt1Lo8TLZlWf3MYb3YIIOs6E9M0hWLk0noYYxiUz2jvhaAveM75Iyw7BlJgubHPujJS7YT+Z
Gpbb0D7YNUk8sVqe87but/Sz7yZdbXrJW7P73NmQK/CCzQcKsw0EvrHNLd22Y9kl4SWOCrGjXx9t
pqW6Vp32MarYYVGM+kWc0sqXLZEGopcExy4veV4nO83RXow1hzGqrfeeQhC7svtspZLHfenOg16g
ndea04gtFAtKSkFfbQoDfxYskGOI+8AzByqYzq0v4FsAxkynNrKXx2Ge/JGY5jsaFxBOhnZtmN9o
YD0vDhU2vuTXeaauM+pQPzIxutZgZxnTW3tYAzN7CuSmGADZtiLDkOi6T4NBU8PJXYKOx/aKHajZ
YvD+oAdDSR878HDjF+AVOOwCe083bZ08pzroEXpT3d1k85BSuztaRV5Fft+/Fvge4s60DlNffYpw
HW2jEAWgW7SneUSvmhCb8kMUSKzwusXl6iQZWxNqOWXwbLM55EygXs2OTAJNDLNvocikAMGfl4td
uMzQfi005Vai9ZvajmklRc6RfAP24pBWjVaTtKeDp+/pkMZO8jGRJnrYlMwdMU2ePc4G5yoC5wsr
ukcWHdwTPo6T+IBNIfhsWGgEYCsTgEwTjkVkRSURZuqkleNn0tB3WladHVUc0frNnxKNjlX4OV9t
H2Ot39nJGO0K5eArAXBO3FJPmaAnNZVEhAYJE+wBmhkdSkd7U64NqIcFTl8USkhlll5P8y1DKXxh
pn8QLn6snkrOG9qx4Pegy8bWvOvqGfi9q39BdfohtDjSa1EJeK8g+6cQNJGY9VISLVDtyXWdjOw7
jlOwGG31NNkTxi4d3QfexNe+rqDiO8uz1JqQVl6LdDt9qgg0tTG6zrDUNXt2fbaHwBMOrN5GWd8Q
hX03OUiOCF2NKbgaNLYvXdK/LDp03xDEtGOk5sVuevOCg4XMFJnvQ0U6dWmUL42xNpLyp8wInxdZ
4P2rJEOIOn2C0vkaSXgJOfimYzMkxn4WJE8xpd0n66BoSNxoHaSxgsea+1HjNEBJeaA9rX/vyctZ
lrrf6PCalqivN/QxP5Qt1pmmz4BlP+ZuyOlzW+R6Qjo4MEHgMIVvNdaGheI8Bot+5tZiKOjmu7pO
T5XlvBO+LTcjgEha/AVJmAAeLVopNOMfXOcqDfkV3tgnzTUymozbQkEQHUzzAL3re1t0zL7S+d2x
i6c87a60VXdlXn+Wk2LgaIyErb24WDzMTImtIDzZr5p6j4Sc+PmAw2frfJ/Y5tBnh7cuqDfV0hwD
hUmA0lj65JF5DijwczxzJB38qnqUQQt3QOVvoTvu2LQo8gcF5Lsy91kh3iok/FsNb44PeeZTLhZn
3xMsWFBNeyUQ/iYZCawxIFdr8Oj8PkkMvyZ45ziOBEiIePbqZXm2svQcdDxkZQj4A5zGfRUx8ixX
jVwdpU854T0AUYv4Oancj7Gu7mg8D491bJW7RYL4c1r7qpjFMBvmlrL7G8vK7GMYtnxiZ5x7y1kG
vNfp3g06/dQXiO0j+STzZvXbMQMbQyIc5jo4j3kpWIFI6awj/cuYJhNjVYmROdxFPU5bbSEIzU5a
WCW0f7FpW+cfLymxTf/8VTdhXwzCkpNrfACujQOXu8wYUvNkaeJoNYV8olTb4UQ+alHdXd0nRFT5
nWFhyuFIQVN9fCIUIucsvTS3HwrN/5Gy/q2UFZnp//4vyehvUtaXIu6+ff2P/9u8f/6PbR437923
9q/KVv76P5WtlvqHabvcQ7bh2qiPFcrSfypbLeMflmkaiFelo0zykPmdfylbhfqHbjsOWTqu4HaU
yv3/ylYh/qFM0+RI4hrSdqUr/jvKVgNd7c+6VrSzDp19ZeNjkxaIj1X3+uWdwV7Y/p//NP6XQvha
2YmGFD0hhLaQ9TWpzQ7EqfVgSli4bHPOeid705C/ppLNwxid9jHsQk7kQzfsIlE/4KoNDz9dz39J
cH+W3BrGv3lj0rIUHxEdL8rfv76xXLjsroFLxW2S/aBiawAyDC/AyBZoN8ajZjmvOrYrYoyji2ml
j+AI5PnPb4Kr/NvFkVwT1xLSdYX+y3uo4cxliqbvhsRPZKYw5PGf61o87Mcm/rwwEzsyaQEnI4r0
+N//0RaaY0uapiQ3Zv3efvpe+qZVciQXZFPUOcSQnjQdqDbzfgZYNCwzebelhta4f7AhUv3NxzbM
3z43EkwpbYtzJRwN+YvYuQE/29qJqDgT+EMy12+Tu2IrrXCnwJnsDDIaiG5i1t/yFr0KQzOG66Hf
QvHb2G3p/flSrM/BL1+Dqythorp21gfi16/BXkwzHeeh2oy64RyQWNysKpmPbt0a17go95nTEeRE
l95jxoXqkyLFbXEWV2gT/vxWfr8hAH3ppmnpBvZvXf/FRzAEaTpaltVustawicpAsFjlDeegSFJt
wZZeujU/yexfhAryv7kOv5oYbItjhamYxDlo3U17/dZ+uiVK2x1mWhpYkoEqMmI1P4+q1Y9uqDOy
zMv+n0v/X0wMPz+B9u9XXXEPUEpYliG4Ff/644JQOFWhRwTcYF3HcV22OwTQX3qhf6AavkAGqk9/
vrrGevlKCumyWO0ANosRd5vDD2WyaZu6WC//T58wGkamQ9NAHoE5A/YSnCMa4CheYhZ3QeuQ2WGm
j4MyU1iYgg4MVQgj4n2uaQiQqtQXGtSgP78n8W+uuuNYgJwdvnHe1C/PQlZGZrWwyGxcKs5912vt
eawFL3kiCZZInENSTdieQxapOn2g5DaPKQWxYZoxTk4sbC4r5n0Fg8TH4ED6Sqbp52mWCJI1Tllt
IvVdhg3mMDwmmbWU3kgu51b1bb+x+ON//jjmb482ol+dYz7ddFZ+qvq/XuIGmp2q667ZcArm/GZD
GohUejJ7UoYKC3JvY0zvuZjM1yhaPhFgphV5vO+djEDjDp4JEhPgi0jgrRkyoJG/OzUjsm5lCsje
vqsVoEk8Ce7JYLdhdGVBfdOtDy6yvYPIdCg6ZQ87WQtjhkt1uGU07Vxx3lvbJi23f/6w8rfNDQOB
y8qxukYYkrq/fNh+ng2EMoSt1AscxiosgHdGOSVggUCgRL/yaVp/tYDNs/J0OX9urLg5kX77IV9t
vxMxhbRchH2aC1Y8YFbPpjDzc1qcmvCjmGpj7y7RY50OtJdsg9laxNyyFM/arPc35MDVLltbWSSS
cJqm1IZEEO4M2Cc4lTnQRKDSd1Ex9v5sqYTxDWc2y8Y/jR0ieWFA9HWJEYOlZfkRQdctzxb5N7cD
Bpm/PnBKN3W8J8oEco/95pdnnDMb4FtCBjYLMfG7arLn7Y9PgwWdSBqJ9q9b/dwO2oy/ea7M35YX
frSJFsrCnmOsr3+9EWXWhWy9TbehjqVTN0ffrEW/AyCWn6tAu47FEG07J1T7dOkmFLNwcTi/YGlp
leOHoEk2nZW5e87NtJ4rJbcl8ISzFVUGGc3Tcgsj1hEh8mZT5s4hVzUeGIq6zpnVbTbGF2UhD01q
Tm+apg3bAt+OL+pUgpDPjyOuzXPlsJskzpTvCgYFG9rb8m9u0N93NkVtZ2B8WvcUNrb1+/lpwVPs
e7FywGdjoxyuSf9k2GAiY1nLHboiUKCucj3bImFeOX27K2JgVC3dxB2bYLr589Ni/P6NmJSBrgQh
icWJp/KvbwbDO9JyIko2yWQAwIuzR3i/9T3zovY1Xyu8hX6z7/RoHatS+wbNID1aUfhpAMLixZys
szGDyIJtxBtsYAN/fnu/rcMKko5BQUKlyv1qre/+p0s12zKm7Yv4GBrREbkF+4PBTZoiTKNlSejU
n3+c8/tCyYVAnLvWQKak9Pjrz0PPWk5pwCLMSPmOk/7RxVj/EPZa/1DoaexHwHgZ0sY4BZyYzJeC
JsJgQnUaDWBZJu1FK+rTw+DYH2KIckRQ4/A2jfoKVKYDIBJpgk5VgYO37BuAPJa5p677WGDeZVyS
YBIbIbZxXtRO84IswnLGdQsKryMxW0UV9TdLgi3jFoJejXAqkOkHs5SXRjJ0ybspuBuFeuyabDoO
BkHG4xIVzNJL2oITAnOrBVOM+keykcUXWBzxGyAIdkHmhEYeHifTrTyUZ/VezggycZp6dSySQ7vo
1ZuNpMUlJOjemMAQDlXxJPVmO+Fj3ZMW2Gw7o6ALLl5sNY0b+FX9E9s+6rtEH56UpBlcNAFoDRtl
IsL9/BiZFsI74EtsXVss/dV5sU1ahE48/c3XKv7N1yoVlCz6/2tt/cPn99NtlBGQojiujJuwTu6M
mkRIB5E7vA+EAvbXyTHoB2Tm0cGq/BISEUdH9FvJSO0On8cRHanOlUsZTcrVIT4yOY0RYK+2dFQg
n9yeSBIkdJ9rERX+n2/I1Uv5y1otpQRAwO1oUBv9ulbntCuWMepoOzWptlNoYjfDJOAqa0jK0kKE
O92hY+ZWLSEBwFoAupG/BpCkXTSBBsxgYCOIQkviCIc3DbVdkJbFfWfJ6IuJ5wY0NaORFU8+De7+
b9787xuNlCxwUklKZ2rJ9cP9dNmlQ+JhbMTjZo7oM6/M5gpUYddJnaTdENGT7jRHx2q/0lMnF3mw
jZc2/2wCY4T3nqLjR+ax7bt67SPW27CqjGOW07DHqWJt57lOj82s54ck+gr7S7u0DgIANfVIv5as
gZ42iT3muPbv1m/b/P2DsXqvvlD2MM4DYj3G/vTB8jqQzhCwG0HfTI5M65GxO4nO4LXONjSfrA/T
xNRCORgHJgaRvoWc0S8iGW81LNotLghOgJ7S2ttiWJPP7PMNb2dzMJzk5nS68qrRdTnpgTpV9Ygu
vg+e4NA0nNW1z0mJi0cGdNNQSd6B/HL8cYJu38334fpog273Yj2tuBaEaMTzt1Bhc9JakCXuVtbp
d2dClr4MwesALEQilyeeIfgmM/fzQs/Up/P/NUZRuAtGc9jObv3dGdsU60VIuRd03xJRrghKohlW
JjrDzMnO4YcOjP9FmT2YS3sX1dOwLYsU2Yh7RDkPSgxPmHScgzUUr06ezV6qnPSgkzeek6p3tXv9
DIXdT/ppJp1sdriMBaIIhkaz1MdNpK/kB4MAuzb+Hmp1ik/GsjblyFUcs2vQRs/ZMsS7oE8uLZKh
jao6Y5vPsT8pSz+WdPW87I2JcnHrw+e6rtGSIu2FyHI3uIvlSYFGXDUsPV0a0NMm4pgutUsORGu6
Xu6Ub4B8akCQjWCeh0w7hXqEgGufzFl6QDPkY1ljrN6eitKOd2JWmBrMeSdM0qctI+CtNtZXevl8
2Wl3sg2ZbzpjpU3XGMjGcEUtEpbH7UxkuGEUfqK3+2JBnJgRK5YOZnUaRH9YrIS6GWWORVP7oPoV
QggHppMRrlFLbWMY74yy3fEyGnnuZ8/sIHIXOHa2X8jcanWsEsUaozGa6Fvz8pF/5+YswLXalrvO
SN/sQ2wVX/OEVA4ARK2XyfTkDqrfimIEtzJKXATa9zwmCbYNYS7mppfSuEIg6GxKi7JRD8htlCuk
qqpHRM7xlO46Ru2VqC8kQncYCMhoRiJEnrJilpvvpoAB9DqW3U5WcZlCqjcUo/uMgbUYYyQ/TeGP
zaNrTmqbiuG7NgOyroezZFoEncF5dCLSzMthZFiolve8SYKDytIPhRU/5FLMWyKVewQCyxHBzEOj
a5JxdwyYXWCBc1cfHV+oxPK074MBLZVLy92pkm0Zd1t9Kckr1gl3JT+lTJhUALyeyWJQB3NO0Hxo
JvqUttzLKCEUJcJelarKR6bJib2woWROEaGLbBltN6UX0K/Yf4st1Fv+bonILlPWGvIinghcTlBJ
M85c/5FirqNDA5dn41bjcnBTjUfe0Pat2aSgdDv71qwvZiie5v/H3nluqc5kafpW5gJGtUAW/Y2Q
QXhIMjF/WGnlkEDIoqvvR/l1zzlT3WvNDUydqiySlAmFwuwd8ZpmdLTCy9i1WrVeZyLPobEUTxgK
VTz+uJa5HDXmzx2yq6zvyGllT+ZBvcbWtUun7M22YE96IhjAiMyG8Qx5RDkGl+QmFhbOAF0lqnkA
OdWbLRtrUolRbgeTzl5OIgLTxoI0qf1gV3Bg74vJxnbvtxDSzDXLBJESQkQtY7y6xSPde7DzG+Vl
Pc06rBS1sfpwHg8AYHZzP9SYLHm0oF6Yl+ITsOqVHICeh1+qbd6DOELw0aSbFEh7MZRSf3jEBlAm
QrbxbAXpZ7CQTQ9xhD0haVZwaYbNgTgExtZronlcZvB38Bca7MZJ0947w35t7woYlbtxpwvmqgyz
cThVm3rv3aIE1Ciyg5DyMs2b1NWiMKs3JVe/rKzcsz2ImlQ8cYtbUQgE6+CKqmzao+9yk4AsO9lN
Zk8FXSS0wNUsRDHUQI8zBts2QYRq2hSVRBoGcK3NgkJesqim9xE9BmcFG29o8Rj2NsB5NSGdqZjD
RMem49G8KbWG24hCKHq1qQKtrgGyZAno8IesxjWOnlAERctI3YTjNzxBRDtKSyCnwKpBr6O2+bTW
7f12AqTiosAFU9uYkx4BB7p3iIaBC6qbK9mxkR+M212R6t3eJq2xSjqdTWQtd7BO6qWms+8eMUUU
5X2OvuCpnDTM7sOelwpHPDK6c4xGSJrauEvEnY0JR7pi0Mt9tUSiuL+cH+UkdcwSxMKl+nxYgFvg
jrJND5bpCsqkSAGkK9WIrprt+wTZgDzlUfHxmt/M+4+hKaWMw0PYY5SqPceAyWIzd6p+vLw0dwbx
qKsgW+AlO+pRWoWxi/Am4TQ04DRFkqtBXyy+JN9qffm6m2XloX6iPW247D0Qc6ANmKJOHKTfpNVa
jeg6A+8du14A3U1xiqIHW/3GrKy38nJF+o8QyH084AsVA2sYi88GPLpCnV6r1zZkMSDtzogNgTbJ
z2HGugDibOz0hxUgrxKabpg1BMXWxGC8sZbKYzw3CuS32/7SEmDfVkl1Zc8q1Zyk73Z1azYCirru
pKCYmtJEGPVBvzbSt1u21Srt4365LSds4QOqx6jwibmShQ1lDEtXMa7Trst+6jrGkXZs14ABYZTd
wdSPJrfeLSycyfJ8hcbG27OIGRYP5oPaTauXrovxqcpyRFGzY8laAe0f4ACY8IUN0NTRxldd6peJ
p6tY2aIWM0kgO3Ravbd66MF3dXN/sphXpwPjHTzfg214oUyu66TiwrCUkGJIXcSNZ2nVTTsazhhh
jTLRnPv1KjKlhz2TqyOZI9soNfv7Sl7fWaAcM7auGxWrLAU/UvAChVBbdle7zjbkCEysjUgY9BJe
an5X1ozFiyyPBRJ++GVn6NtfjMsV36Y31b4cn5ax7orR23BEqnYlcLqRJSN7dDLGMcEpIkNA+rv8
AQXBQAjQuPm39lnLcWU2DrJDnQhxzQqH+ejRvoBY/jRCtCHVOsF9h/lv/GKVncqsOYYQckO1vOxt
HP/QG3g88wBN2heQiW8dpBnriiozUMBPtrJbERv14TKzayVIDf2jiwFAgER/4jIy9k1U4TsDmTUM
u0HfZZflXf+hkZwx1HqIKMHmNA1b76kjtHl9IFek42xVGIMy5uXiYJS+1TFAuND5Qh2UUj+KbIcp
8dMCoaYA9mL6YN6xy1crL8lZM/WxbDGrmba2uVK1ZDL//VFNJq8lkCP/97cygqSlQc92ojuEPzNK
RrMyRIFunMI0bMN0xvpPP2NwHmipYRF6BXsA4mnimlH15Z7dGWWRx3AKwydLwdUQCsLNQSEDQTMk
HlGenaq1YQSdqV6kpScMfJa5B+5Vy3oCkDqxkcszu3UhRq3RLpB1IMwJj0RDPxCh4sDMigwNbsRk
41JtoLeB93qGzwmK/iq7vUV3xU3LtpdYLZ1w76afkse6iYbq4u2h9StDaXwyMpxvG4KfKDcyNqQR
zlAYqdgkz2Yw5NykvTy8TG0Vz4rWoRK/25PUmiPPjLhhYX1X4WMyB/cxYKzuxjQZlMp6AkDk6uW9
Qx0RkzTVwRpanyGUZnlKYr1c6muzmLx1QG+WZha/lAbaeEWPvGU4ho3CbHo2sgm42mqqJ2Ntg/2i
vrqMr86kuMfSyu6R98ggPrR0qR6TlQTa0hL54XxpP0i+CxNRzWZSrZLxrfVveuuibwhb7gk+s0FA
IG3rQE+5W8r+qFBDeF63Cmxrfc0m/n2gGpIyhNMb8tk302TnmjAqVVoWVNGq2+RasdYjGvejUR5e
iEaAr2DtjIzXFoz9Nwwda1HDdN5DGID0ZT29HB6DD99+tGjLmIg65PvR6AbK5QbeLGJKnqthgjMQ
ck6P7Fpuq+yyYFNvj1REJ/K6avePcrCcatt38xphRDmgb/XJh/4Y/IGAqoSXdHJ4VgZYTXTLLJhP
0+wZXRA8neZR3yBbMJm48HNxUosiGWeX23yMHyR8wiuqXQhvLlRUSBt1Vj/BriGVGE01sihZMiT5
HQO8EeYX2eSP8xiYJLjF7FW9keikTXsKx9rcNuMCD6HklIzheuKBjo8Ueq4ia6OLxJ4bylR1d9P6
qqLRHusu4vMBACDItnXC1NfeUeZqTpfyOp8kTEVVyuw3Aq6Uw0wU11HxkxqqKO9wOxQ6s5uwnUgI
2wYRaugQD57h24g8IR23joa9ZaeMpxCvnmiLPFfqBdmaXhldA3tozNWNZdMwKyfbhhVKWRZsHmhZ
amzZg62ZQ7A9QgtvXT7QaLDvZh2EqkoapxoWJKmVcqubKSusyAw875V77ewKhE4aB23BKswlCmdI
9l7ZcGUGGRfK07EAV8vs2WszmjwsZ3MclJqeApJGGxFDtQiopF1/GehiqGPAp4AkCDGihpGRcWqX
EBF7ZtShmZ2Hxhy/bEQfTECFaHRGG/OuoZBWX8ydBVhM4qyAWLrW5nNzdMftubbA8z8ePkrCY7fN
kwGVQxqID0zKo8XjfYGEzB0JRtaxy7uLxUu7yzMQ18T9s3txg/vehPZZI/WA4/p+tcMtIFlgtea1
nsb3tDqhvCFQUm0Ot9u6vGXVLKsfFvHSuNqTe7pZP0GVxQjXBrvkcmSayqIAoUknJBzCCXb5bG4I
+jf3BStE+iay5k2RQSZCN2bb356We60shJ3j+BWA5DBcpgvFfLBO241u8tEby6IwNKe8wwsAuw0v
iXt5KLVqU+SylfKLRYvHQu/i2ahsTBQrTTxMi0GscxD4eDYTHYKK0W5vuNRO6vzqFg0o3i5FOrRX
mGix4LAWbIXhLaEBKVZBOm36vnypn2RK8SUnkY2TOVscFhzXh8ImE29Tz5GVf6Q76i/aQtW/OJba
195V7fVl3Y2+EottFxxJRsgS2zFqsEkM8rd+vyOCxHLI6AnN2JhW1fPykjXdJyHzHSjx2PZaWCu2
i9RuMODrnKeqp8sESZgl9iQQiJsU0aBrY8x07QEy82Zi5ZgVpUA61KsNZTDXSbNPdOSWRdhlPgRY
y89DhHHCiCEAEetMqqOEyAJOhmvXKWY9cADWiLMTkt/LwDIQUXya0eIZVUQKj1x7VaIEOm9kOAqK
NaIdHHPNmNB7kmebsjLTYdUhQQIWv6+QHVBH7cb6+grEiIDGzFyku5NVq91WKsD5WaZe4HzEaYLj
0WNW2Hrt1vcre6PRkB4b3XXKZU3WXC3NnzCbumjf1kgStrtKJ90pUXhfPMPsE0QKHGxshZ5YT6ro
uEQ6auDP5ON2Y5mn/tU9MK02MKhyBplWB6P2VLNN3gO6TrP0On2CV0jrGnuC50Sb2vG98HIVdify
S1CIsYFifJzYMFXUbmrm492tmFivaQwFQmsu5BLP+/paGOYMbFi06LX3W4gU9u15ZZesmRgeMkO2
HKOHHj6a8VSB4zW95/pjQ7Q1kqQ9kHBCRMr1fARIgjBlkYZqh7Ii+TrDBaEIjj3rQm8qRlIA+crN
2ELMQjMj6x9OhjzUNGqgjkxqDckK/W4EFSPgvFBUTI3A0TojZhjftMYf5OUP3nRkepOqu3r3mq0k
HYAlqtQyy0ocEK71vlQtAHNhYxyfrCF6tt2/Quqq5ta4QhL2ivX73Wi6QdGJqVijp7IGPC1uNJGy
1sI1ErfEp8TpHmQStk1v2vVUFf3XAzVFMVYYl1R0tzZPUGqbuIdN1ibJ3o4DcISjHTwDbNAMpGqf
Rt2wEFG3rm1N7I2tVrvL48r0hd2xC4Y2wmUX/Sm7K3S/IQLEFWTTd+euUl/VtGucaHz/SKw6XVo9
VCLy6IvSYyADIy7p8mQFhjMbFONYRc4SCBjdCE7VMyvWVghMVKsHnN6l7bxxq/iYE6eLYtCQ/f10
05+ogQM2Ci99tjShmSN6ArANu6EL6efgu/FgtTuxwnjeYDOlDX2gMgAJ54dikkobQRtkPYw86MtC
A/uZDKQcVjyNEbIMmp1v8ifL3bCleEYaOTN5HNQxCGr71nq37sCa8uJRP9t1X0aoYcfqw5s8sJoy
a1uBG8xoHqMMM38AXF/giA2U1hiz5jZ+ugb6gySJacgyaAieV8+Qhn5mFzHBl8O9GdHHPWzTRcxa
hqbYkOFwND81CjoIZm5+pdenjyAlGyN5FDSTCwH2YwJ1WCFznFT7G2F3l2DzamIb76jPSYnQDGSH
SRqDCL4o440Wm9vnZBIv+nFS0oTR/bmgnjoQYEAVo+Bj2uvCqO4C2vwtMJ4JyyGq3rG9UcN6BMkK
zp6x6W4Vj90IIfNmsLjSG+xfePlmaSfo3UKBaR9J8qoAsDB77WuiT0qX7SGg8CUc6EkfkWqy6u/E
UJA8dCSLNwSWbknYzppRNPFh2ex05rx9BKajhsDi2jEpyigdwzwfYS91V3Gs6TEKqVttiopwtMA3
yhRK/tQ2TcwGaKOg5qonindvVYWtYFIYS+cR1Sei8hdM6H006bVd3rx2ShUt8E9AMa26vSrFnRBq
3LeBiUmAwndepSL88kCpmP2QL5Lqq0DsIALbpA8EoEOumYss1TtW39rQg+3LFl8zCud5Otbh18Gy
Bwcsb3FX+0VvK75d4sdVafvbyGAVAQXcGVbbLOKNrQifxwqfZZJFGk8EBrfUDw+ywOaCjPUVUZKs
rVD7K/R+rSPycXkgOVFaT1AGXbNBdrbyzBoeod4213nT6dd5FxXrUWzns1utd6u+nFRT6BO7NNX8
6IpC7fiKkmucY7CaaAWA/WGzFnHy8RTbo4vDUo3p3UdwMIBOVUETR292bqQIEtojWkeM8NSzVtbP
rkHUGQ3CLZHtm47OnJqyBpRdcEUF0rSpQxJbLh/SbaLrIIOjBI8eAJKCe80yV5yqQqGne6+emeKP
JpUR6EWXEXWYptNBwhNN1uozyP4TH0mQd/DOKYYvRrtRmrbyk0mazG/XcgODgVbZwdJlE35Glhqu
e7X9jK71dU70iD2DHeZblXWmptjEsXk040vLyo3OGn4O6NywL0EejU5NS4xw1WFtWzrvUtNtY4pH
2NPBc6VaFzkrVfoNa6SaoIGV3gw0TohiAUQv8LpJA2acs4osw/kQmV/M8K74w8RYAPYFyyRwJYak
N0oGb2plFLs3kKC8IzZ6ofx2Vl/P1HkzCaOA9a4E4LA2huSEWQCaQgDvcJq4fbVVzjyVqDVeLuO1
YmqXef+I3kuyO78yJgPoHzZqg+aeU4JMYPt99NhUE/P9hgrnFF/Z2jcIGt3mkb61w0Sh9CwsE4Fe
VpHxcrGW9SSyZ43BPnZk9svfH8P6j5fcjWKWT/RtWIzsoCvaJLArLehY+4NcqU/us98fiEMW8Bna
sbiN9MZni2JT1s/mZ0QswtZJ/Fk9gJvXVt6+mGOEOh6hac8RVrPnwEgLQjarebmw183uRhp/GlTD
o4jbn7wLNw87vZ1GD3Yp8dGuNm17ubL2kPRB1GH60OUjzbFM3Xq75cpH/4y5J3s5E8tgvYf11Zqd
kFcDCyXofeVoiaY/whgX4NdaVVXbSw/b685SzDl+JigNU+LSjHySNv1dbSeR1Lu23jVpDPEyq9E5
j0PUXmLg+yp0vj0O4jhJ6Xr59WDz7vd0Tbu8klNExwk+b9g83Zp1Bm5gCoNgMo3pPOvfP/weEkbR
G4aK3LNnIRiJyi9WuRENKR79HmEh3Z3od52EmxtrkwZqH91991us3wIaUeL/1tKzhBqu3tqzlY0r
2U70avv7iFlcFrPfx45umOX1CNe9hnGSsiyO69wjdX9LPNSbPVTgU681xyiu3QpE1DO4Jhm8z1FR
bX4rH5e722l4r3n6RiqPKhk8GZhGww+WsRYMMHDqSPm7RTf8sJ7dV3YnmI4eQx7we+DvH/6c8vsJ
yuzFRccOmNhwrd8L/HOt36P/XPCfPzNb9M/J/M+Vfj/9dY/fwzT0qaDClQA/fov1++VvMX8//XP4
rVdYgnhYL38u9ueQf3+cxJpML7VVBv9jqYYH/ucM1jERAAeaxybRf1XFHVVUamCopd/b/14iLZvr
bKzc3X/7/q8C/lXqq3rWcjv3/71Yfx2toZ7h3qG4/VORf5081Os/j/znSQfM0jUtCDmG1/bn+38r
jRXB8lRLo3T/PM5flf3nvNKEuwbC5/Dnq99P//4+KxAuzv9OdPOq50pIiPxsotmv2kfBNhyDv5tZ
t3ivt7ussW5Oyf74NH2wKlIpiFD+/hr1cP6fXTtty59baREgs2AuUIYzFgaZt8jGo2J9LZt+FkYs
st4aZKF+cQr/n+7w/6A7IJU9HiOy/Req479xHvZ1/vG/gvL6nn+Vf3Md/pz7n4QH418ajAJ7oo00
FMFhPPwfwoPxL+QaVG6kAsw0wEz8TXgA1ayhsj3WGJIAxf0hPJj/UjXdHI1GJFTIdwHZ+S9exuYf
8PA/2uv/s5Q3MNP/hiQzAHVpgFFgXmiYGAwQob8gG6V+bfJk8GGYj53EsYW3P3pi6azP51LsWNMX
nfP0C/cL8qwDslpuLYdIW2BFK1iHEzVHIPMtRi47uW+kO8RH5nma+2x/C2yanB/or/Ip31q3dfem
fzyCV3BNH6+o6W2KbKyjibvDiOq9GU4mkj1eL95Vhs4X0lgCxKVjys6rpxcXHScHsw4uG3pvx0Ls
MccTsfjAOVq0HBs627etRfm9dS2wNhWa2Cby5XUO0VacU/H207mzlVDF22r1FEdLjKQqG4cr9R4u
L3K5RuGBZzlXTsetxgJlFVm7S4BsjumyVC3s6VVytTdDbGuKMbed43NKvOg7pThvj3xMnflxSYjO
weclI4rcr9ffY/F5orSiE/4uCIJCfExmxlE7mtv+M7kJbIvn4yCUElcwgbWsmDLHiuNyH5wtsX1x
tsel8xRyJV4ycXxDRYeSRvJ4tIWzjinkkQpy1vORHPMnDwSpOK83wdkWa17fjQorxPnDG0k0Wblq
Ou35Av803li+CMVmBPLmg2uochmLggf2jopQxF6XveD04wdap5zhhWJnC66KApBYfyyP3no9X+8L
6jYT07UX7M+8kvNNLNe2MATL3/6a7VWBZyziO5KGgddSVg0/Ccvs/ThQ5tFitKW8nyPfPD+OxrS8
ytF6NBbPNepZbFMmUt8gS6ef7sj+TKv5hYvGbuYSL0rbuwkePzj3AQRNOT/O8UIWkdyH4nvXi/3H
yB25SBr1snUbr5gbe3flTsThKrmJpFzuzb3ehYLvvFNLFQkOYIo1UkfOpZqmmnj/quUbwlxXXn/s
PE56MPqqbOc+iIqIfnqTiEz5ZMdfWCI7NxmtkRj7rRtb7P3PxtX8XlTu3ev9wkk5OJXuN+sTDpoj
3L2Qm082lWUnqMGSN7W5i7tYbVAqELmcrQ77QgaNZLtj1Xp68JjGfurjnbqBtuuE7k3CMV+YzuhE
6Jd7rEF6+J8IJB8FeA+uGi9tFw05abv74Yu9H2Qy82/LZgrCkuO/bzIUibMH3iJ2Cc2XRuFnAdvu
LtATqa6Vt4unbuKleRr2x3NRvu6BjAel2JsyCIVAdkOUMgAGLiRAOVExVshM7naV+GZ643rfiLo4
HNoLXpAllsdY7IK13wgGDjr6200k0jl/7NdDx2B7UAxFpKwsp4jI+S6dQyMCXXJLXnNCFcfyM6a4
hVgOTW65pkHSqXxFHhaxOA9VApze3ZnyE1NR8elvqO/9DrV0B2dlHm89X9KsdzuQ6WLJ4KaI4ZPu
7FIKdSJnkJtvVsqGm++++WVDeailifP5mcrQ3bDGL3YhT7rJxeFGTTEjS3z3XOSVOGkz1P4/j96J
XSP8d/AjMpcPuTh87ob2kv+eueMUkclDKF/H8iE27OfQ7yf8W1XiIhawaYTh+qnEOsg/XUUn30nr
g8JpJIJuU9Kt5CND6yWfYrXFm+fpqIb1ETsEQZ10Ys1/W8d9cLGHWDUUmJ3UOQ2lmQPiP6gu9fnR
0g0YLBXGhPNxTe0h4iNbxxSb9PW27KfXdTxF15VRYejNjAhgNKjd4fXwakDF8qozefEZokqehuZ7
Fd+Wf9C5HSxeiWW3S9YoXuG5im/+d3gIP5b7jckBmM6Iw4oqRkJUxNTMSXF+fhZPT5OnwwGc1jBa
DlU4vAMahxzL2mHHU2YewBWP5SwHXIq0nFnCvU/u4pvRqeG+4uVn/iXp5RdxQPxTfIz5+tDLBTvN
AulPZokbA3clX/BBF5/4udPrJkKTn6eF/82jbdyhpC4aTfJNzl+kkK1YHXzxHsrp5nCYRaJzdfHO
5cUJvTIekDTajdwp+BH5Vbpf84fnnOdfyHMxM36pYuRF4md+YxgEK8CwO5LMRGwP0fivUhNRgIii
/4bhgavPLkuGRB/q8/Qif96uryyit9OXuzitXp/ia/VZidqpnffZz898GJVrpidLfH214mW6bZ3D
yMN0m4mzcB0lGB41pqa+kAoUp5ctmhEC0RqhOleK+3p/zf3cHYeyO2uu5sa09ol4ZQ3LyXk7sNod
IALiq6cR8rCV7FymNnATQi7EajWfuQvx7bpTeVhV8p0ZES9cnuml9bTZTJthzEUF/rzLxv0C7EkJ
pjWTNgKJ3qF1VtOWv5ZT1FjEaz3XxVgOhXzbpgwTOHI5P/g0OCpfJ+KHkcIS8+VPLrc/87ftfDn3
jufzdjYTrtxO7/JrnYrlF3W/ZedQHI9vaKKJH1X8zGZXN6Yc4KZlbbqT6f1V2T8+R2dUv1RLJN8p
BH4w39t81tCT7+vH3Pavy9saL6h3RZZLg21O2Nyi9zsftaAnjXZReNm6P5Vu9qMuk3P33a7T0/OI
QrYijLN+7JbxWkUsI3G/3oC2iC9UMQiS7sRN0ycLT3g+wa4R9/Nja313/mPZ+RMIfFStKlZ38WrS
e79BPfFvaOe9y5IVj9BLAABCslg5tLx3gjDq+os3e3cIDFYpL4+NUIbh1+kbWlF8PXVyeWjF/KcW
y9Cp/KfTitlhsXB78dmIxWwr/Z07e1lEYj51TtJ1fXrIQm5mq6kzp9wMz1/bjAbLlqgYTe2ARkZM
xWuDdUi/K9y7c24cIHOCqh+CwSejz82l1wxlm/O2pl9/Rdf/Gbn+zb/TRuOBA/N/8+GAqltjQuIJ
FN2x/m/g4ssEKZLaIJlqR0sMQdLdOJxjaHw1327RwboTmuCR6NlevwcJxlxCROTkjrZQz6x+JOxS
OpNtP58EqPPmz2nM8Fo4w8g7DAEpA5t38TtaK8EKTZ0FBuc0TNx43S9ReqO3z5uvziNWnaGX42Jv
8on3jcc88sbn6cXDZkGw6iYZ62O3fM2urjW3+gUetxHzs8o8NHJTtwni6X2/ZpuAWSPe6SCSp0NM
ULsfQ1AzDLGV0Ob1LtloR3X29JsF6qAOSOegc6h9v3UNp/NsQonRT+ecb64xP7NLw4sWx33HbFBQ
OsonCL/2zGXfsSAiWw5T/Pp7/eGtz4EpY0bzPWA+ASyyZVAimFufPW++9JbL5TpYL2/CG34smW0Z
adyeG8495k9eeTYbSQRWnPX6Y302OZUQhjiRCLMUvhDrpVcI/hYKLwBlwoTN0fsP7whXmuM+nu76
vF7vj3vmY2/vr7kPN/V2/GBiDILdxwfT2E04zEvlMlif++n+vPcYypV5yU7A9LkzXXtxec9pk3JC
bQzpCVt77hlLeZl7RIj+xdOFsWU5+y02WKGQdyazgAmMf9+HzZpb7rhJsFySLwTEsoG3D8SncIk/
FmLtLXh67+h46yAYJqMd/+8GhPIEPsOBxJi/gcpaI9iuFm/H5fFI8yc0UZcNQYUhRj4olXo7Pl+m
+PwJ26OROH7kEM2o7v3U7sYOL6Vk9n3rNi9AtVh8ELuP5cd5Ii/v11aA2SsyAZQE3OvNvciXl5/C
w55x6zF7P2kMGj/vDvoOU2WhfF2kgpzSMtrG69tEJLPJIfMaPxLvT/F6YgaZxdJ+M9GkYSh+q8WW
pOznwbDivq7cmbtbzW6M4Jq47ooAm3CJ+r//A3yI3AxBVScPbKHL5/muYSEr7qfJ2+OUzvu95amv
phwv4imDslfKdmVQz4BBxNUJ1h5ReOtT497VC+JZELvIB4vEW++6KcEk4UNEayWmwpOdeIIJGU1D
AipfcR8fDYGILL2LN3TB7yF81h1N89Vg+Ja4W3lX3ivxaUnLNdzP6ClGAW+aQ4Pv3T6jE61pvMf1
2vsICANJTdj5pGTEyPJ8HtMX9vtSeGcqc0d+th8SXyIhOgFJ5Nxjdl2PeZ20yeDDW66JoMdiSR94
I3k7f+z8fSG57HL/Mc/EF6maR6oV0KfoaGRR3HpPbbhvNFqej6jS34lvUiSSv9nzlQVJuacQjUMh
z/SeJbLSlNaLxRA8TI/nJZMaXWXIuXbDM+3W3NvzPKbC+dAoianJONc7rjoEPrtIftDLP0hzj97x
6NHZg/1OzKbuJvC8/cd5/eYMidl+vT+/0emX9EC+J03gH8OER1D/oTlkztDruO7QvndEPf6Kp/Ko
vELyZvz1PpKY1VOVoAR/w+czgEOSBy8Ivpee55BGk1BSpILHHjp+N+U2EV3GG3LhUnzsSDZ2gc87
Cj7OnMa4Qxc77Wgk2MMLzdnzu8o0RUQt9wF1Q/o/vDamxQVPypApzjl5/3B0sI9OmhPJyNtMTrbL
nqQ8xBw7/I30VpIhf7SwG+ikwwXB7lIoEnsaX+R9g3okFG2mxbIKanf+lMrwzsmD5Hh+Gwbxjtzg
0784kRN5yfGRyjuCc50Ee/2Rkf/dlkrsFQy1tVOSBZ/jM/6qtS7iM2pBuFUA24T6N0bOB11OJzNW
IYckqQTgrzKOAmnXRfZKWH75Mr/Y8XlnqGBCgpexu0/Nl9rDqVW12VuWxrY+ll63e8yNHbwzcQw+
9h+8tuHtDU/rL0J5IXQ7+QEtYj8MvRtWGj7D2ebg5+L07g955qfL/H8XM1fsfGo+4Bh/4y/uYkFP
2O12h8Ph8+QvFj6fCeiHjGwXfG/8xBmODTY7n+Rqs/jkA3mKR7xA2KCQWgqu8bmhgQzJ1Y7iDL2V
/uu/uKueQMMXXGy35wUzuFsyoGq/eZmWpIEd/JV8Id/1SXf338GQCHLmYrXgP2RlY0IeX1LEkwh8
P/CDIU1y/ZjmyRe73cL1/dOK+N9fzOT74jRb7CnAZuH73wuXenEPry8v7uJwcmeLnTgt+Lg6zTYn
TeqC6uAbRfpUimDiJ8R1d9yDhC1yiUhZh5HvxLs72snCXU3nzooPP3KxWhEwLRa7XMx+3BXpx+n1
ytyRC5eQ1HG2Jw6Qh4M7PZ3c95lcvE+EL/i4enXlimMYjzeu7wrur/jxZqUfle3hsCBhWy3IefyV
WLmnd3nw3cWmdhrX7d3TYuauTkKs5HRMdYzla+8eFv7GVahosVj1uAnEMt2wwEH9TLj0+2rVuaQo
/Jcfp4Sy843ckFMP5xzIXJD9EeZnTi/fkLb1VIlfL4bwhzSTaw6nDe1qMjwZZ18+481jdehckwd1
T8MCAMHSjrxpgzMWM8lDzE5c0eNPp1nrcdaB8Zn3T24Cg0Zu+H7B/U4+v/JaTSefWpLcGjkFQfLl
D9HvIheC092FP0SqzAGfNN1M0mXp866/+vzmEVgmEZ8wCWgdYJ8lynkEa7VDg/lm8YF1AvoRt1+8
znL5Q4A63063q+GJ3kk/KMadR1oRL29OtOc7a0Jkmu+83M3nN3cLhhhsz5IOPf9zp/PqVgYZqFu5
vEmEEcX7jCSWaqi9wunkYdN6w6PtcopSOKPA4oHIWz8VBqaESbBjsmCvhFEo8g6bzcZwGaXcl9n2
1eVBqPET19ckv9HtZpSXONImDFmQip5eh0Hq4JLJv7xMZ+7mIASZ8om2v9kMo21PX0vdwj8saKGx
N3NfLnKbUEgqczEsTFGnkffpylfaqk8XHMJOd/gjme5YBKuEAMGdbYJgvQ92NBuXN+B+7pgCQrGm
KnYencvd7GgmpzGNnRKfHlQBr4BKpLW9Urf+7PS6Sp0ZbfPlcPIWqmDcOQwHXki/HvJGFsPZvHzq
n9T/cJ3v6OzB4f1EPfoH9z+YO7Pl1pF0O79Kh+9RgXm48IkwAM4iRVIDJd0gqAkTMc90+N39JVXd
vavdfXzKN+7NLYoiQSCRyExk/mv9a50y7+sL3Urv7gOJZk+ahdsZEx/fm9GHX5/u1sxhXl/VecDx
Anf9hGMCSyMaOnP3+bAqHQ88X808SEvydW7ChHplRKRuaW4dUxpKXrrn19ad8Xt3JoPFh2L7fOTy
cfFpsYFLTfdUJgUnTsM9dbFYcM9bPIWc1HmNirUrLh4NpPCIuIhAyJHbMDUau1iRUVupxxDJPhaL
03o3bZYP8Tz0zoa3ll0os7c17lojWjDCVkHFEinvZ9KEbO6l2Xpol5hJk20lfSvbiOyAnUFkBOMt
z4JD/NgebVaD15lK061dTmE8a96Z8YzoH49sxYmRyFW7Wezu0VB1Rd2QJeY/NfucgQU0dg5G/Mhy
+E76jpbtGcvwZzRIN4gs02h1P9/QD+lHV7Z+QtCeVSA6oaz+WE3TidTlJOKSCXXIA9Vgf/IpBkwa
NhBjZXEf+ktRPGthc6kIGNID72jnnPdhctehtz6/in2ELE0jlxWYx6r9GVzAcv1PbqT3CIm+wYCe
cKaI1919frhzP2zO9ryoaayLBUONiNZ0/sPB3/jssmeUXH8f9C3hlYKVKMH+Q8Sg/Z36kftyYbG6
IbWaX84dEWuxQpm/M5dhacQxLRauzG8PIBCa+9ITAn4ePGbG3xahk5JDeq+MgyKska+Cg7wG4Fhj
ceW+FLPBbedv1zkBzEGsfWsfUMT2Pp+dwQsxQvTjOazA9ilZyxtSgWaQur1v0tneyoXkz/jzebff
MTC1vi/503KDeP3k9k/1Amu2dUT/X8joCDvz+qk2RUm+MlaoC5kgybqqF2YMp2CFlsNl5A1a2Pw7
Is4hIghcuIEtl8V96qcPsnuZlQeUtzni92WG2QXbRjMEN/ZEW7ZLeckh4/t6W/BlZBQe6jc4Hyx8
RdTwQVx3KCfuHVPAOcEndAqXLxVRnIG4m6iVkivAapRlpr4IvHoeUNNLa/W5/I755EEisvb5/L18
YkA4lL7BRacuGJY4NnDQCynXdzw2uKSy1MCviIb0QFh8xxF4aKtmOQDofD/gyreBhbpQl4j1LSGj
OCvHrxgj0AtciVbE9MhHtJ2Vn4i9YuCyjebS0d4T7Lxn/gVfoTqQK+UPZ4jefrSqtsZ9/9L6JFG2
c2f1QCBAVAwHGwC4lq23JgOXirgs22O9a3ci9PLczbA0fUw0WpnBopN2M3kRS7BnrF45JbCXe6bm
ny8bi++u6fBM4KH9EvgWSzSGdMtl9UN4iom55L4xT7+XaIg0/e8NTWsrr324iY/+A4jHwvZeBvfw
2QFQiPiRAMHIGnA/e//5maO7zfKbYCMGlevSr5bEX9fmU+IJul3gsQ68A6yy6WbUHiWvad4FmBXV
KXb28Ln5/PxmZxOn9Q285X5uwN9ovdtnYxUtDt+OT78UG6MBK6I9IrZniGX/7fsidqnPwo2+vb4O
gUeqgfJqzyzfus9XLeK/BDSVz7FzjUfEgbP38ISm7x1LWIQI8xfjITxVggProcic4V4+b84JAriP
2bO+BX93lvLReexf+oI1Z7BVa9d40Fl/MgnGeyGckeRch34GCANCkGyyZuMscZqZ13O6FhBht4l9
wmJ3MJk3l8USINGHr0ovSzzJp7JomNoeZ8o5FbKMFu1cXzQgkeoi3HWMkVbuVtNKCj8u0o962Z/C
0f9r9taP/9QnWxzo4xdr7d8PLDDp/2/m1hY48b9WBPS6+vxxLn4FxlXxjR9MXDJtVPscGck+RzHJ
OlGQtvpRAcSY9zfFVExVkR3UcP6GiCs4WDtA6I6FNozJF/+OiCvKb6RZ2BhR66qFIAoiF38CEcd9
9Q9hRjT2EBREfIYfiiHU9vj8F0AcJcoxMQNLhSLWvlxQt4ApdpQiqfC6aRa3yCwkwVELBySlc+sR
YQ06R7VIexRrXq0pXtRl+wJ7KUbDOpxbiY71KIOxVnEDvjZepEOqHMcrNkYpinJ2eC67oN6C819c
h5R2N7h0rDHNBrNGRJFwwus9K8eyJUR0yk0maSQZbEAh3dyPtv0oJ+auNcU2Y/qpNjgjWz7aRRdE
sYv6pBvjM8rhzEzlZF4rpTO3tJQ45alvNhdFwujVbMB5oP0lDoL4Y/B0qQdshjR5nE0anaKvr5vs
qknI6I/YJdUMZ8ql9Lpr+naNigcUbB0vnMwS7SuSu6sqyObxuO7kcpl0/bgby4jx0yIvecqbGV4I
LVllaF3FTlEu4LOTyFbO5D5Q/RhRgeYVOSpgyLR6KSuJhOaMAaW/2NU8MEKmQU4ZIR3QqG6KP6TL
Kt0Y+4Uqd8wqnSuyJUPybcTwCsa2mamTBDI2RBUJVuVbKSUPYduSS4H2qD9C9toUofpoqOda2dZt
DTfb0ft5U0BluySmW2d64Sf98DbpLORrjGKUPPjA6Zl6hnuMJH6CWncEyhPJuGhrh6weZNIfa3uB
TqBLqqJ7MfNdoybXuTYExBZ0Y5s1UERJ/9nqw/W5UVN93mJYSjLuokNPqjSLVRckn5WFl4RdPpR9
sM4CDE3sqe4R66LVqdAGLsT5ynxa94nxVqSXO60R+HTixpox3yJWi9gAGWPgqMHoXaJoI1kxsxP1
gFPB3aUPYq8xlH0tXwwo4c1L38XY/6J14paXYt8Nc6dVHx24ceinl7o/4mzmhQbxbCu8I0X3G3lE
ko/JvsTXpi2kR0tRd0Gvhb7aIh3v5G+yM8P39Dxw4eHN1jQlvdtOMPlR7/4gh3xT9vVL1cgxAXUC
IZHOjK+1aGitZa7luHtPmuBxTNm9GukX0dKfi7rYw8l8TKLupWzMR3TlmZmqBnIgl/er3iRudQGS
J7l5rRSkLmomJgCI8lU96r7WvMhNt4ACqTVotWnYLmfk9ia9ROin0Zf1kH5aUmDgFE/vsi0Fffec
ZjSZK2yv7pLa9vPrtoVn7BpKJhiAB2ccmR2F8aPTIv7btfFbHKiwBvQrxFB7VUsK1gdtZS+ytpL9
eJTOhRDKjlOYDg5dpm4aD/HyTdJkb1ddO5BE+TDFKuGoWBvcxvY6y++Zpo7Wl2QWb5ViTt5Yqh9F
dJkH6nUTD/pdlPaHvjNgyrMAyIM5vsQvBlkSNuz4okzfJqQKCTmZ2HbTmosKM6eo4u5nI5zemS+J
VD1oA80XZ5KHuM2YASSzWkcPbjih2qH8X1SG/gG4+RlRdcVg1GZw1Q3lH8SqtF5HvLPNVb+tkNVW
wjXUxtTPk/BrnCI3toLHRhHJD2AZgTL+yHf+qZvvP7+t/npX/Y//2v35X271b3iL/p2JhrbQv75P
/4/37i/brjn/eqP++/f+xmAjeQrZcyRx0Q10bHQqf5fsNX5DIU1BeNKSxVUWN+W/SvYav6FSi4Kl
+ld2298ZbHyE2JTgJv+ZGzVs9P8TELRkVdaENiv6v7IlBDR/uVNnJJDVCunqPoJi7vPbIzFRAvrE
tQl5v7/BZnKBqAQYRa8WGADBex1OEFF54klX913EzO95XyX8zmbi6e1NkINAc8SMdzuBagoKmlgv
vkze4aUkjg7HideAwLwptoKVBTAAMYtlpcBMXz6fnwXUT/T5/f6eUK2I0uY+UaB4dgHpe4NExbHY
DQl7rtgP0Njtu4a7YYVpiH0IUtvtUG8cWRxjAiEEmR3cT7g04jPwgXdIWrdyi78ocyZWIoYokNhe
VMpw+1OU7XkAX2euDyD//PwpwHYSwlmziOfBdYA9QKunhTiuoPOJurgxk26VAlmO/z07FI/nZ1Fg
1iITJD9WFSwJ5bf6g/U2S2hx7oL698ypEEQAH+ENTom1CM7rrBRvW4itIPvxTcgDItjAKmU24laL
foBxVw13qrzmBtkg1fTEVIi3gy9SoIwIc45FVS6urz9Lo4EatDhX53bpsIo1F4izg4F03iat3YaL
xwqd22O6rXOvstycMGKxRolc+8RnB4TtnZTW9NS+6tvxniTN+4CyYAdGoAYq83OyktfBoUVTT3Wz
XbXLXwPTNUOSlNlkNo2Qrxpzdw3vLGuN8EbSPijOIZjWebVWw1UwbB3csCW0blzSSydggjU5PYvG
e3sH/ru1yLdHQm1f/DwuNGYA5XxApaQAK6GJ0pb/9l8gVrd3aFF8KDBSgXMcReN6pK3j6O2pi2AR
HrSi9uCiiSp5F3ygxVHE8gmwHnmmbyT+rS267/D1eOf4BWDDRzxFLINByCt84t30YGxIJXZO/arl
8UONFJW9+aR9qR7tgZUkjMvPW/iFfQHWwEsENCvJ4TThfSxSyGQqZiwhDMNCHIyTAOmBpiUIPpwD
f91OQuFMeOMH0OBXOONunGEdTUiC1rO8zMXJix7E9qJFimZKBwJX+OKDd7o1qBsEyMd3oDDALD67
9YjbVu/083sR+uEv8eV7CkPvEccWR39jYyrytKdmgO3eKRdfYF/3xPnE3vmL//yCOMez+BYIHOcQ
zrQT1yp7A897pzphZgrG1M8mIzumVqjwWxf9ORp7vZ3zI1efF+ydEYgD3r/z7/Y3x+OPx/t5fEHv
xWttJroWTFdkpU4Cw6LiBPJzG6zYycQIxUAjjnQvxr73fE6jO2X44frql5Z6ZOYojyrBBwiPHJNv
Qt4Eby5f7/vVFUpCxxI4OEj3xkt9xxawBG51RxcX+2XH4r84CNdZDHhimBGvHJ7FQ7zz8z7FEcOt
aAO3yrc4uUcAtEdRsQJsFO3wRggUcJyowVt7oNQ/dcI889bgKSQDOaMkexlmLxz/HZLgkbZKY80I
vIqrRjlvlXFj633xycp+Nfc2ooQuTmh6v6wxf++XI/wNUW1HvkprOfbvJuxWuI/MO1gWeIXhM1Ul
12wxLLJlxt1h/v4ubhc0Wc5FNKRbuxFn+fZO7VE4nt/nAke+jY2Pj1/719PxeCtNQ0heNG2xye0V
NI+fK3/7HpimKDslB+vlKt/Olzi74r68ic3oqT+t4vHWBsTxBRf3drHFjUpQcUWdE0ASd5Htm7io
4oES2+3x+XAQ3ZOIifvuuASlKDWDA42sEVAxdUjhOCwXVpwe0CRw8K19vt9/QUEiprz/YnxhdLlV
8K204q74Tln4Hrv4Oglk6HQHEhP4Yp8KuxcHEs2C7x1p7xRVnAdXbLc7716Pj+Ly+IuvD04QkIZg
PwH2ry8JdEI82AsslUcqTnRNTozvcw6jzymwM1PAP+zsCEJABd36J3FuUDFInntxZdnt/rhfXEQM
/vjTPkT1iw+56uIkGAa/jh9iOBQbH38qovFooKK5AlqeXvdfiz2ffXm0nHQrHfuNYMtmM7bdf/WZ
a36WG9GYBMc2eQenoNFxAAEJfH1ADlxQBjGaikNyknsaG7/5EKADFSyf946Qd0FVfxq/aEg/j0eG
BS5Q5NEQxDs/I/2tcdAO5oJE8PhVeDQb6pWLp4Dc8Jut73n9Tr29i6/94PlUFC3q9mXR8Nn83pnf
Phf1QD/a76HGfolbDmX/ADMRLfZrQeV+7fcnwMsEgCVyH8CK4Tt+E4vk//fDw/m8i/iEjwzvaX0G
RBHgIGpEAlsR4BBoEM+ACLsZ/NPXqwe8xXWl8wlgTlxywBF86DyeAN8EksS/3dPTGTUe91sc8+EJ
sJajrHdACKen151AowSUtL87UToQNlDKj9PHCazseDpzTBrjCcR1d85nAp5Q3afz+Wn3ujs/AQY8
rWl+Irb8REx2B8j6yv5OryeQNbAhLvmJBiTeBvu+s4E+CQ6IUlMqzgl8SxDxBKa6E7DHWgU6ehW7
EAWnoOxnT8FAKQQeuvi4ewUgokV8wDHan0R7/ALR5drPwfJ44068C3v4dk6df1qcTpRCIIACWJzm
O7oVe2b/d6e7057zuoMATD3dsZgHPL1huXz6UyaYlJTwlSf2cLcDbeaXgKjooKLKXsFbuHIR23yA
asHxfAWlY3MIsVQANVO6/ezEaYgzenrljKkuUGh6NxUg0B36LjXJheeXKno9295RPnHpbhvcSjuj
+LwpzgFEThQfBq74zX+KJKqX935qnhfs5FZAsRtqCG41YzRDwAc8GcjVp8XHUeI9MbSI7ij6q3hN
N6KP79k3VQGMf36lddJIv46A/Gf67+sOlHDBxsfzmiNT03c0GXFtRW0e92KwoGIFwXj0KM0rWywW
QPRwKqksMaqJZ/Fa1IX4zzneXs+63gVQfEW+l0YiAHjR9AVzULwWP+LdCfRk8IPbuxA1BfQ58BYO
V7wlih26GZs1q8HHzZT3ZoMK5SqG2L1TybT5Vi5u8ah9c1Cx+5+fn2st9iEeAHSewCkzMOZRIOTZ
bQhlQL2NqV+8Qzm47FAy6G/hClIogDXAmfd0nnz6LBdVdNyfctNv0bTgD2YZHt5kHj1KfCo69c+b
s5JjDv74rHde1qwKZ1GW+8Fe6dFZfxnwGu8WirpWXwa0HTg2J4Bf7vd4sGbwv+FaivJdb8WVPJGO
8CH+FGx+a96vgvW42l5ZXdkLQYYT643idj4nqg/kD9VeylbTYPlS5c2zBS3t9CGamfhAVOlfX8PI
Fn/uPy7UzgfnzpDDf2tnr2yQZoF6i4nTz+SsgthP7bGtaIgmO/p5Zu/1DGEVmiGo8Be+L/CfYbn7
x32+2aMSxZ/hYm/7EpMQkbZwy/zwv2JGJbEHgXmSIj9DG5br3s9gZFOZUAfUOYzky2JgmEOvjzoV
IBmWpJwE1yaiAB+idA3Ef3jyDIQQxwXXd/DJLnKffoBWcZ1qvtW5QOBnMBvouXwXPFich7jsk7i2
dCnCjB7nImqJIRE1ch6iRj5OEYgZ7Qu+Ciwm8eaONJSPWQRu+CCQ2aezqAvqEbYT3+U4tIhbzd5y
KlCC5UNR5+I3jGX8sW4vX89PNeATwbyFzfcm0NXbck/whymVqIafdvlTYtIzSA0QV5DTT6mLiMdP
+tOrLt59evq5wL+3Vs5C7EDUsSiHKBoD+pnhUblB4Bf3zNKFsgCLi8q67Vk8icdPgX/vVD8l54x+
NhPP3LPEptpadC1xhh9wSwQjQNS/YCyI3iD6BPcWmZp9yDkpwa83dw7Q4wWsTSBmAnGjcsXTdEMT
SeV/JRRPCPeyRoWJi0HlEsBGTBONOh/CjrW2SUcoXUQnj9q5grvw6HzVh2jTLtYAkeiU8jUSWGel
Jw4sLjAQJpcQ7JWfGHQOP2p49VTfTHxaej8Ni3KIAuWAsgJzz5/yr/yp3Mon1Bd4NwYT+ymuKLrF
SQjyvMhYEBkFYj3N0soX3fGdRlKRZSJaD0obvhh3RIfIYDfi2xBdUWX9QFEyPuSQdatFvM4WCawX
MX1U+OZKTGjEdCX32ZPCHmNeopl6e/NnpaBVUOs9ex0Nz/Wj3gIqC9CURAmCwMzNxOjB4HZEkgHo
EYs9zpMoiOy9i6QUMXejYPyIRYMI5dDFlzJJXSJzhfUNOxKPnlfDTObEeh8NSn5ErsEwq+96ZpnD
bEqXhJif8m29yHx7rs1Uv/DbW3XmZGoIUFo8i5Yqu9+IyvmYWSJzvzQ+h3pzk1BYDoXf6z66gNd+
lhqLCpkJEFnw7n6ep0h/+rW6acxtn24uqa90PgInhbmQOdtqThzcoPRLcwN5d9ke+gUwCzqnF1jV
e8NTycdA4I3ncXbWISW40U6eW/AwrEVHWgWUcbJrTL8miyldaZ4qaDdwsa6MRYOPMyyjUkfaTrzS
fZHgNXr1TFkg+zLnuzCb0tU0L1biDqCQdNDS3NQTbQRk3AJFVaCfM6yDpoL0+jLJN5cFZ0B5UrYI
ZhcoAI6PiSR/OeJbopUtpiXMBBpnfqMeDGRA8P48BqyNZpcZY8KFiSXijF4ws7nk/RwAhrXoSz+X
ED6AV9GRE1Pf5XsTsvllXi34geu0EvwbJsT8W/HDq9WKZ8itMI656luWbG8vUDq4wmJlyqW+hcZ4
mkTU4uWy0hcv01o/SGResGohKPay2bDe3YrQ2eZ58/LC91/IKCQOx5/8Dcl3U/ovz2/bFz91HzYw
dFn9ecbpcq8sRWv+WTGychlpvgjvvIDKcD7qYlir24nYmuhcpMz60QK3b0Ii6k4m33DfbKRHe2fB
aRCPxsgIVi3GcXFp73URH4O8BtPBAP9nWETIEyG+gar+pubE4yC6wjd9nf+EBg/fn5+fh09yL74P
4s3f/8Edhy4j3xrvGpoTFEim2wTmMhFs5ORIgb3F9Q4UcyuTS/NJiUVEc+M/iyiiWNmJGqVmRZ2y
JBM0VBFggrb8e3ySrQnlfVIwcaoOo4zIBEHMc5NvwwdnZa1EuW1W3k9KP7tgePw0ncR4VS4CViww
Ycrt8J5/SdISx+jppL6r7+OwHXVMrnHOpmuMX9V9AgVK5Muk82zeLop7OfXqt0zkWD2I1QM/YsBk
AcErkbDEwoBX/PUsglWiJ2ts+iliCoRqxJlRcVQF5/dMqPKvS2koEJA2RA3DlWCXT8X86bzbn6Gr
3vZ9+P4+/OS3/CmY4l+iC39AKv45mPFvCEBYuOXJmkXSjqJgMGHx7z/DIv7ncfYwOz7P/P/1l9NX
037V+V8epjr+AzbxT3f5A1Noxm9YQXA8GAA24L0GGPEDU/CJZZBNbzsqji6KY0BE+B2m0LTfsJNz
gCoEb0C/MQ6aomuj//7fNPU3S9eR+nXwJCTbyNb/DFpBPv0faAX/tOC/ghV122n1JasVbv/gjdjH
LUPFjGZpbMiHwdZOpQM666jZExjvIdH756DDBjlE3BGZmLWsRQyJXb7AJ3zX9aTKaamPLuEurZrL
mw107/US0tPZZOIKq4bqoh/NU6jGipuipk5CthKQcxRfv6dR454e9/XDtZF7F11WRuFx8uRLdhxK
C2fzNAoOXTtBx+wLfZUq9W4c251momN3KZ4nbKQRgOXuXztxF7l9UVfHWo1MF03JHmW2eFxMQ8b9
0lLI3MwTtJFYC+TdtkHBbO5gc5AmUbnXYw0TYZxFXKnrZ009kg1Zx7uqmjyl5LYYWcglyqQ0VujT
8I0dckK7axE/t058SCTlDnOybRSri9qY8O1Om+7O6Blce0NjmZaUV89QE7Tm0WoPAjPzo6YIXa3M
0M1JYKyFOKnqo3qXdde76SqPvqZzZOSmmQTJ8hdY/bmxpRrahSTxGek89lgb8ywL0DewTCZ1pdHN
FGsKAS6xbVZ6KGFNuhmUysG0d3iQSvO9U8MrOHAxftVN9T11+EnUAby6iWZQhflmHKajXVofaabj
K607syGASRVfvrupvrpRYC7jmvxrM89IXlGGYDNW8dJE+y/sLrLuJsmFFJ1IHjKvCdtmlaVgJYkp
j64Ry90ir3EdQJgq2XejfV0UmPQ9DMq7aYbBI1pfOupaKCO5mpUi538Zmcs1cUgNdhgOlKBu8O7q
Ydg3haH6ppMpi1DJiy1iNwDll49WRSowTDOE7Cwreq2rMd9o1+G6RszctZAfn/eGEelYSTTzVjsU
CVNY9bJ0rOzeNupjY4fz3GLiNUbzq8zMJkbGIKsXucStDqXlY5akG7mxaczf0kC+rJb7dh0u2ut1
d1HNVdI329KJ56aWbOuo2XSjOsNXwh3Ualfa2f1oXxY5+ljoxi7SjlWAyQJETmj6GhOtNJ0eOgRY
XJyT5oHcoHsV/j/gzv9yQP83HK3RBflPcOLL+zn/41DM9j8Dr6r8BkkKZNhgoFdtTLr+OvAqzm/4
YwMBa6Ylm4b+93FXx7YVKRTFtpFcsv847jq/8RaOVgii8IzN1Z8ad4VN1y9Jo1hDmtgkwemSUVrR
FPsfTBSnSzcOmJuFHr6pG1WPv+QcouJkb69TtlRTocaa7SUZoJTJV9oGCHqm8VdQNXeI7b23ekPe
6HSXmOEBBfbcc8bA9qzCxOHzedDMl/wCSIM/V+W14/Xtlyre/xTy15RX4Yj7j6V3ZBt5Ud1EOUaR
oYbx+S8I9zVFrL0OcHzNo+xVD7W70rmGrkWOfTIth1zbIkUWIBved27es9Ks40nxpUvoS8GXBJVj
XfUpmKmR++NVuq+68GDlySyXh6+gdJbBZHlJemXdKaSY28LAcAKQ30ub9NnGymfdouptWCES0i1s
KhkyTJE/OYm4/djI62m9/BFJZrVoKovZtWLtJtncouX2ritWgb5cyqo91SGz9FWMlGz7FiHN7UnO
RCRDElaDDzVOWkOloYsh2a3nXNIjXjHFzEkNluhBjsQ1BgCYVMF2nvadze2pijAgaBKYUooKKWyg
35dGPbtmNmGdIGHlqBSrRGawn8ohvsPQ900u7rKpjuZtmHNLtWRW/SkAo97jfYe4tV+lwLRBgjzG
NeOOXIbtLLBa1ZPe1RQ9ur7LGypVwoiB08RIz55JYfCgX4rdZarLI66b26teH8dJ80sZOw6lV5E+
mYB+1BRaGP5OfhJVGZqjleanl/ph0ONoKRnKXYjAKf41wWWWYqziyvjWFOjp4qcKHICWdYwHQtK0
TLZNsOw67Xha5WHe84bQrByruYmLeFCgSD8kuddIReFeJ1D0dO4Y1yMWUayCq5zs/MnaBIzRQOE1
hrB8Vqr1UpeqRW02hBSlK/pTzSYItW2Qy1+p0RySzvBpnMu2ad7lNDM5fxizOKa3sUpKLeJ8bpfb
z7LefbZCvN8JNVSkuU2kXeVNDiubAn5SP5yCCzK80kpFetEvgou2xM048OJOtWcBBMSNCUOxtd5z
rQ2FLiyIb1GgrmlnL1I6LkZNPZSVTPj0OiFBmDJnP0uy9anUmjfEwUeuDefYcY4Dut65Bfa5NTLR
tmrpXQ8dFLKaU4hwN/qFbToQ6LzGp0lLMdeJni2pt1zM4WiTrbwpmGchsUz+fjBRhP7ObHAEsoa6
c6sk2xSBtLBD5R6PgqM24v0QU0rs4bi7GptkqJ7VEorCtdZY6V2n3dj2d21cvgVa03uoPH2XE7Zo
KsZLU609RteT6XSQucsJOdjIumAesxml7Gzg3zzhMCsZ5qZXLthHtZelWg53gencpejVO9Nz3wTf
0UA0pSwj7szsJq8PkwWdITFmOLe8Vd3whhUkHLeiJkqIlQs3dmiXZvM82tmmL5NDqezyFusPdZIf
jAuRBrPeD+G9NOQMeJlxl9XFhxSOzWyyDPITqq2d6h7aa0gmmYiKj0p7s1txe23ABK4INkaZbpwh
PxZBeLoUAeR1tJUjtT9o2SX3tLh9mYqmhQBpEkLCBMdVTDzvUI3UnZCoW28QYxoaz1I7HFOHJzul
HZit7Wvm9G1GDQYZmrOKbPXc1iVxr5QWMpTPzBQW2M72bk6mBdMwe1I2Q9Uc5EGlCRQIg2fxPOnz
ra2SVX1tB1fNJ1auHS1TTRvChSO5zUWw1XN13Qup2rDRWAg6EFa66R593ZM0tZvOIvxgpKF7aa+Z
G3X6dz7NhyJ8mvSC1IYhOQjmqlMyqrTTtK+7et3H2XsjobjbR48G6s1eHNR06Hib19KpytXXa6pR
PCZ+IyqPyPkyxysjfZ21MT4xA/OwLLA2kWlWuMQxCJlJsjSU/lRqVrWapFVztcGWJr2aGWrEXM88
22n4glOGhjCe+lSVTg7KLfuRyoWVMng+JsnbtW3B3p3OpSbvgsyYY2WzHCYCqylu1q3zQe3Q4rVN
3asTFiwINmkZGnoRFphBFK3Rlbws5VFPIZYGJFRoWonNo/lpx7V/Rcx8ccEXEs5uOK1Rubz6lyRd
XZqqPMbSMdESfSVpZLXKMYoiEvcsq7PepLx/RG9cw+NKOWgaDjNtfmwTBbp0NQqyjRK6hbQea/2j
lfaB0c7iLJ18nInS+LLu9eIg3EXwgev8aAqJx1ZG4cMpLhAGJqEKpWrdH1R1LqvWPjLr79ysznly
QRcnNzXovvgpX+XTJXQena6v10qWowMuwYJpp09rsJk4FJnOLVO/kzAkXtMvz1Zh6asyDomtkutb
swiZ2zrm4HlzYbSF5kwemkLcUkJnchezuLnanxrZaE0iz6XAeiqTrFoa0JSRxY8LHxMUz66uNB3W
Zz7Go5saGwpPQ9bbVSqVHIj+ITGb+WRHRP7aIFm3NcNjFFnLlFwnWcKMzXWG1JpjMMVsJO/fwv4+
0eeGodYEnEus4OICGkNfFIiLtm5jSWRsqfY7srHX2ZBEZGc7jY+rw4wlxas+0QOiSm28kuC0fs0/
gwo9/ap6nAK44optITSrHtI8vtfU2ahcmmU7DV+SY+arKu08DWa7m8vV4OWGBV/DWbRmuKy0c6IN
4DwBSizBSsu772iM4fh27WsJO7hTkQ+QizerCT9LuweLVVZ6n7xfNb2ehzU991rUrwNN0huMeVUY
a0wMEOK07nV52g5Wveu0fh4XSKDW4eUy49ishK1Zq1uRW2Cr64Zm0fhELL61aWRhdHDSQVsP1+Qc
EYL2LgVlVUb1RcfB1EXTGLZDY2zToNA8pb7Mmw7WWGGTrpVezGXVJgSTK4hpV9061kz2ZnKuNzN9
sF+Vtt7rcot3joaofHlVMP3MjFk2YYtQYFDaVdqsaKV2fq1iRhWEk7ELWFg2Iga2ibBUKi3Rt5yb
ofoUKcWDpo3dPNe7eR84/WFC2brTjG13Ja2tNY5RkH72Wv2Je/QhiAEHooo0GT07SpP2EuvWk9Il
ft4OR6fLUOWRY5LLwlOv5jI9O7S8UmxvQKyQZZwkO8thwXV1S70f/GLsyLu5XlH+HrpHS4+/bUWb
V1oAndnBuijNLo/1Cw7N9KUogjRhdGj9GEbIaJ5uW1RaJqyu5IQRNivK1q/7aHPpxVrOLCvfPNPK
bVdy5CdTUr6z/NJ6U1n7pYEbw9CaeAMVn1moVW5rxJ1nwPrrrC731Gb6LKtqVyss5vLpoSqZu04W
xOmpDvwkg+/uDLXltQO+RHhyET2FO4mMMtNg+ITYsKLh6xoBE/uLPSzCaHy6FPWZCc4s1VMyvSJC
B/kAmueopT9i9Jub43fdNZKb2/0KvwzFy6UJuSlhURBgXoE/JTDFWGc4ADbI9QS1jih0umhTHKON
HFA0b9QPR0tmV+H2Td2Bj+nlQ6pkLyPTIa8eTYUZPZiSkfidJtubWEH87qpKWG0Rg1Ax2fBiQ8ft
zMo9Y7SJJKMqg0HHzKiaAI5cZ3kjvHYjd9p7uZ58KdaQ97PteWRJ6bJJSK1TMmmephJedq3xMDrB
1jEr5OXb10RG9hTR9hOj8IuUySdDJJnglzKzrylZqAlRZ3NvXC7NhspaRZeXrEm+Y10j0SvywiJA
Nvt6lRikbSxSLFRWSynz0s7Y1fZ1hxWr7pU2Y4kxrsLY2ZbY9DbJMk6cB61AEaFn2iur77nayV5o
V5+6FSLcMxW2X+ny8pKBkXf4cno6eQ4BmY7B8B2U0/0UWI81d2QPs1rsu8jcMJl3zkypWUgNFh6S
kzZeG8z7MuQ40oNZJtVysJ2DjJubzizWV69kh5iB87/ZO48dyZUsTb/L7FmgMAoDZjauRXhovSEy
IiNJGpXRqPn083lVoaaq0N1Az2oWs0ngZvp1QdLMzjm/+slF/cxOt21IfF85PoN3L1fEr0XtlX54
doj2WCFdsQnT0hc1TYQeeG9BBUmyxO8hF/3ZU7QbQ9l8obtB3XvtIvN8OGXhTRkG00WX2WcyTs6N
0w5viS+jdUEeVJnlE4HvxY9FrPTsW3+g/L/F7V1Q1A55Os6JeOfr9s6MTRZy3Wv/OUHon7oNyEty
jVvzF9ybyRfRTv5rwnBbS/El3I4gosxez10JM0e9+UUMmNt3J7+rsF/shid3cL6dqf9li5Hb1D3R
ThCk1j4RNIKPwPzd5cHvQVNVThFBj0sg7gM3dzZd1ADO2XJjtfqI0++L9NW+8chGCNgrsT7/U8Qf
Iu8A6Er3LfbNyiVlfGqI0cJCzG7PuvPPpUcAx7AEN5XzHMULI8b+J6801KTrmzh9tEvC8LeOt50e
zh7ezTkMSD8Qb7HndcR3RF9KaO/Q5n29clL3fgk+6yrElUM3IGhVRGmXqtNYLE9tWx0ciylaG4LO
twCLRg6EIASXqi5/STfDS7Qp3i0iYkaVXZpx3I2V1W/5fMiSTvUxLjWBaeJbecu8dofszim7Y5b5
ZzsVx6FiIni99TkPqUAPtIqV05xCoS9Ls7yIwrtNi/QrmZdLavTh+mWKqXmLAnmrc8DK6dluqVCN
V72PhQb+yGoqH0RPbdS8VDkxDmNQGgok/zdxUGufgMoV4++7SJnfMk3M2jgkabP0LOJa+jr8NaYW
c7bG2TLjXtvYqh8kMd6nov5TM8I8GIyzj/0w4mX+KmZdrIlKOnne8o4x/taUXM0ynXZji8q2pOQt
xnI71T9VzGROxbeK3fIYN7EHCEXyzEBgit1irYIs74xI6PcQs7OqXDNlbe47GRFnhkOyVt/TOAQb
RYvt8xzsjPRj6gm16ywe6jZF9jbivJP4v/o+ekwdz1pb8ZadBizbI+PO9fKeYN2ZH+ZTO4fNa+o9
MOeINroE+Rk5VAiHpaZp0ACgswINxTmIV5EfslLkfU+d1LvY8j96h+jILjLoZEvkqbMTE/JYBkDc
vUslN2wWYkrvHORhZBMXEO4am/yV5cEXLQvbl5xGS0xvMD/NfbznLxHde6iwU4kwS5TlR1BzrkbZ
Cwnon9J6aloVb92iePI1WjgKb/zkqsbfdb2a7uzQJzKbeIRXDog3Q/d1zoJrK6mH7GZqsHxLWDxh
qYaPPFYIkxmfnGfFIVgH1MqL+ojkfjbFU5Tq95oQTLdtf5k8+rAyOr1wiE6uTaS0VyDl65Ls0cTv
TVd+yIyYqmFEgUu45CmdmbcnKKTToP5VZPVeLXVMOSVvEp9lopgYk7mmfoJyeKAlv0+mZdMsNIxJ
qd6rNIS5xOXThIPXMZiFGc6MYvpVKseevM2h4sbYT0OB+moRxe3QpRCfeuZNVqVeaISwuEiHbWon
b5nhYrax8Ldt+pJIUpOtjGRZK4BLo5u9squXBjFb1sCgr0ZMnvxrDoKXwQQI9CUjGXe1JDttxLpN
K2Jt+8Os5atthYc+8y8qIoi5fIt0v+ni7Gy88mZo1O+FkIbVUkw/UWrGo7LqQ08uoJfEp96qzMkl
Kno3p3dFjWyudMQhixp1k41Vdp/Txawmnwg24Y5ENKT+UTOh4atZwyVl1uUIEhcnsrzWTCQ/OzG+
pnEiSVR0fzx2QSZBx8IYQXp9E5OMg6X+G69+zfL5XS/TIfKXT6L2KCjcfLdk4rCQX8GRitQ6EzjB
EhZWuA3S6YEWBpWfjzQxQUQ50WglolmHHcG9y0AY7XwWfo8HZ03pbFJx68QWUdYAAZ5tjqXLV40t
g/Ju6mHU+Jqj1WqpA62Xxh+49+Vsr6Laf3NkI5j9tXeyLt9BeSpVZZspLUMiNhgDyu+oC5jDORkG
j0tLNIn2qGOSJ5JymusluFXKfzA9iS8KbtiikEOQf0QILQJDY0KE3+HKMyM3oKMV9vmxpuC79fF4
nBHclmGVMHAFHbBs2p9kUVdXhEpHlNd2dxeP7Z2f5Q/tEEOfGLJVWnhfSRyuGTglRzt4cNKAuFW7
xsNX12IV2+lbxzxOjjyngaPG9UK3sl7C4DGfme82Il/bI1l2rUMWnR1bmlXyXs4RFbfjIgFGHI6U
DSGEP7wvNfeJYgSdOT9BIY0nWGxDnuBDFWQPLePUhqsiBuvO5N29Knp3RfAJ89vS46GdvNciobs3
5DOvkri+6UOflCJkPqgeB5J3nMY7Dqq7y/vpvV2SX53LVlLI5yCsdp47vjbZ9J734yHjEzdFqX5s
V+y0cF9GNzmnUfYjBwXFxEPCOBsqxSRZkWz8NDXm4tHC9O14mFquaba4R2vs7qbafzQyYeQl3sjl
nFsnRb7Rb7vIhsJjj99B2+1lmD1Ib2O7iukfM66tBESTYpMRHnjQbdnviTZmkgG/pUHlffzrZ1tI
Y9dxYwjUCxm8eIQrb2vn3tIcM4R8NBtfevuhJvNKzJ/9svPT8SB6+5lRLHQDiXIz6avbsOJM8jFn
HDwYIMacUvvQeYpgYH4KdVh4nf8tT7lXbrSZn8HAbmUBc9Hp6R1196xG8jXeZovUiSX9kcrxGaAS
Fp/BlIqmjPAmZ0cub3moPIvHmPlGTvrSxmUw47nZWQNnknz4LISE9ux3zkpVLushDtOtpZlKhrkg
EqE/zyAHayI0mo0ChiZIdkJG3u2pCrGCnrhW/h9VkaoWN+7WlhYDXeu+sXyWjbFfqFHw8CwxY7BL
yFxDQElQFJtMsJTTxhQbnfffxkBDcgn4DHz1TMgN04CYf1c6pmthwj4G19U4+YzzdAUl09xY/dcY
BU8a1fZKCAfllW/gbuWYxBTXRBVvZMbcJTbq4dhFqcSAuR2LnS1YXvVISNbCQD/Ppjc7mHIisRm1
za66LRqNMjhcdqYXybaKo3uD+H/lokonNdt2T9dl5tqvbiyOrTA3S9nx+DMsWacW/ZeVXBpGJraA
NpiFl4EAIbeY3qMg826Su4zWtw0eAgWgmEhkU1HfblyRurslOZZC2bdRKl76JB0Z0dc/DMRPsc3d
u05c4v3gzJvrDlHW/T2Yhm8zhTSthyirvbPJFcWM1doTjtbtCSm5uJ5HQZkplNxRtGo09jzFEj65
3W0csLqiRD5YDBFYv0m6Jn32sXXmI4fz2WvKaj1d1dKmqjallwhi6lEIM/sJFDWpVXxNVcUk6SpZ
H9mKQ6XPWg6XuHgZerb3wDD7ndu7MYXjWkYX06cPQDer3gBcNDzTeWv3a8HHKf92qdIHUqdQTi9U
qa7H3elwS2c66lpwz2J/eh8ked91aF1qMjIHdyC6l3zqsb7rmG+MaQvRVMtml3sUzxHc46UMCEpi
apT99KK9SW3C/Sj8WVRdQVYvj8o0peeFVVNL7+i487upknOmQ0ZJyblIrmV7sJfCI+BRFod0WT4K
E0MpGwl9yyr/U2EnzBv3GY/eKrD7d7uaGGGPh8biFTPWZDlhRyQIkhtoPSsnfaiM3jlOdh7l+Bro
imwLe7A5YmjxMux0g4ShsNrLKrjojv6+YbPgA5OqeSqHZ1L3vkZSM7yi2uh54CH0v2Lb/3IK+3PI
NKTY9i6p7spRvYfDR2D599PQHoQdfoJpwSFVHFXyOgIKwvQhLTYGWN4hTEZGVEBx3+7CgA+9PkmE
7h7HrviJDRt4RQtfRdVrz4rgTGFDctLrLS8wZs+JWnTH9zhMfuxwxOael1R5+tDqdu9MyUNhja8e
4VKAKEfHMTsCvsqYDHSOsJq+YvnsWvvv326GpZem2ynaJhRjOx22mAvMIFoy9ZFd7gZikNd1yz9Z
VUZ0qvpjBUENkYJnNyijYDtEE723nxG/enCSawgQGdqrrApOtX91tODoVdedlC7TJmLEexEx40il
9qm2P4ORPn/yy28E55eh4oaGlCtTDlxWvNTx1rgNAWzXs1ZRBQRzQf9O8BrY/3csoWUq3t1JFO4F
tUWQ8/IeZAEGih4+TRwFbHJVBw57XzngERPDT5n+lFJE69R3d1YwYPd6fSgH1MiraU6eIte9FJL/
GHIPTmtHgJ2/lu38Q1L8Z9lz8YZFMEJ2EGRmHmccn9P4j0uAKLODtSpaK1gN6U+XzDsn8AByvKMX
N68djyMZ1kv+xbl18QJze70zAxnQsm3uKkXUuLrzvY8wG47NYm6cOr0pUV3mst/qnjVkEdqSwAPn
+a0DUJhq/s7nZaOd7MfRy7Os2tc6ii+6D77imEctaYPHbhoNkarBl+nE+8DAg4f2SWXppY3NnbV8
dF1NsqF4NKp7C0xCynR7Y/njIYy5W102ESY3v45O9t0N4uL3zPPDILlkgZcfLcW4g0bpvopJ+o2J
xa7yZGJlVLuenKhAc1HxaKDe4XhdD3rXhB4uG170XHjFje1cr7k7mFVdVdvr8Slc1R2YuD2kfvuV
B7PDfDX9Uc70amz/kVzvbckTTYjYJQeOtofxyJhiOF4vTZC0N1HDg9Msw6vNPVoJXd6rIXksUrAl
z6+fzaDXjmU/V1l8HUfYz2GNu2/lfAZhtiMscN8neCPNfKkp5NpddyGVZx9M4fEHjdO1k0bFKp2D
S+GzULN5eZ6c6ELr8JP13lEa/xEwcZ2W6iFgrwTf5qtKDwTGvBBf+LiEcJZJCCV6bnyVoFwJLeLg
wlaxmAfYQArXTWAu3KP0n2vf38iY8IzBPbZKz+vOLhu8eN1NVHZ3phrfrxuF8in6lDc/V0HyHDcH
p00fGg5C3fV/Mt65Jehx2yvxeP1lxWJ/LpP/1RZQm7p8F5TtHb+EdoU1J30kjR471PXtfcB0srmX
T+O7BJ0DsZeLC9PLb3ZYVS3WgcLg0Qc4SP1fFmN/f8oe/FY90Aw/I50/zRHzn2R8Zdi1mZuvtsOZ
rh4E3jb+V2fKmuR6Gjp7ucTD8EqMI5VS48vNWPeba2naNDy0utszfv/0pun1eoX7lisKvMBBtc5p
wPOJFU+9DSqfJuc4ruNNHq3zpa6PTVJehiSCou3X3c5kvtwqQaobRedQyve0SZrbYsIZr8cqIouS
ja36fTe7/a4Fr18tbdBeHMWpQWQpxVfVkqQak69Z/f8QpJ9rKt/8POuf//U/vuu+6sz8+JNkdfXP
NhDYHv0XfKDqd23Mv1Azef3f+EDOX8LIZqVIW2AAQdH8DyKmA9kStqVk8nQlBZFw9A8i5pUQ5OOv
YvNPoRd4Lm/3dyIm/yQ8376+kcPfO+5/yzbCEf/mGsESdeEpwTm6xivREv2ba4QrK6sTBgvGxrph
06svFaGZ60B4Yl+nIRPgdsD8Lqvq9WLDt2hNQVZoe4IrkBGkZ+2HsOgOqnW3QIEnaFH17RUewyrG
WRnNTEQW1nYWYpUkyTkidJNs9X4nE0VbBd4Bfe7aAAGhs0tkW2DNAYud5ZKpCf/AhdBu4m6BlKfh
u7TNpzeYL7ncqsZ/Haz5IdbFsA9B1LeFBKKI8NEZgUdtkR+oxuMRT52iyqn//Ml+sGz92zjZpyXc
fRWI3dzIaT2a76Yeb0a1t0Py4YPU29WpwE2mSzZ0aGcnKi264JqFh9t/4PS3y6h+rgH2TQ30XSe0
L5paeSis4JI3Ylu6ITll1ojhhduBr7h1t+eykyXSgQKQGL6NIxihWfWVW5G1F9ZQHqZofiyq33Y9
qGsaNpM8zj45sv84gXWe22lPdVxo275NqFF3pTMzX/X7ZW3/nuKkWi8i2Zgp6depKqFd9uwqY3c2
jjg7tncw4USDRscIzbzZdnF74prgIz6aZJuF3msWPZvWjzeaywVoVe6h6qybzK4f5VLfOy9OZv7E
ufVWjb3YNqoHm5sn0ocz/w9WXftJUYQZaZFi0U+4Z7o+9haUdbKG3qgWSJ4hxZYu9XJahqj6v6AV
/scM8H8hif+nzMN/edX+p779Vf60//Nf+Ih/85T7/n/McI5d5D/fj9C0JVlf/vP+5fI//G1DCv4i
2I9Y7X8lJ7J9/J0X7v4F55ir/xyEcepfsKl/bEe+8xffhrB43cDgEeMu93+2I/kXyoHrLkWHTRCb
/G/xwv/VbA46umQbwprJx0Qn8EL33zYjW6ipaMqALDWCAtdlGt7mLRweUzzHXn2SSkDO8c26nfzj
P12f/4BceKXD/zMx8m+fDAPTFXC4SH/7t0/O6qQemY5iBDaCA4klf1aWevZTWpLlD/SQY1F2N8ym
N6oWr/HovdnD/Ksnn3dKoEDLU3nKEkjgoTOcpDfeh954d27voz65RO1t74qDaMZjQpCrB73KYza7
sqLqfiqrj//6h+Dz9+8X0XGlcGGROgG+Qjak0X9lSfZzEgd2HLuMmiXscUftqolml5DtNzUYZyd6
+TUAAa3bcKDKKJdjG1TWvq29j2TqvkY3WonJSPKcaxdXWKZyBy/O39VwHVqH05+h683aj7XD++bL
WloZFCUqTU9HhxT+61rH4a8kTvNNWzqwkItz5gU/iYSi307XOdmYb3wDwwJUOMNmr/BWIBOEu9jj
J6mNDOLVNsAJcKxowQKTk8tUujdWOLzE1R/v3a8eRrv6Bs6hMDVy1fU+cxqX2S3IJRYhXR+vhWGU
X4bw+OSf2WYL71LrzAz1vmZDXXqhXjPQtDuh+ru+/Zo6au25cBC4MVxaWyWkUi98iqDzcUDUt56W
f1hux6ZYkn2VWMyGG/kmB/PR9L46WVF2Pz4KD2FeC6ch1jXz4qg5MagY1wymL2HvrTuRgn5r+2xj
EbVJSseHMDAWd6oFhowGki6pS9Y2nEwee7zvu4b7p3J5gjw/3noT8FQIMawB/zMauph0qwxfQ3Se
Ihf7fkFKVMQDzigE2HMxjn7OdChospu+TawDQ5D+FvplubayeN6LUqAH8PQu0ZgxNiqftzkhwxWo
zq6Ylx1efhjFBtDralW8zz3KZi2YyPlmdoEJl2edfflNx6jRQ8zUxFCXFDOBMHLvc8ZPdktiqkmQ
FVDqrvwOVWKS3rrG24OCvI2ZZgwrA7kxgf2U9cy5QzNEx0Vvl3m386ZR3YDOx+slgvWfpBLgk1T5
aAAFVIDp6z7WDCiI+I7wpdzO0mcuB0Gidhrqar2Gl9KOy3M1QdQqo/xBFvVNkSRfOZDQnFifsc8o
bhDY0qk2hISK1Mr/o0cQdt/KcJgPnCMmew/CtCc/xEp16g+2lXu3ngdIIitiSOm6aY6nY08W7054
6W2rkxPU1aMfx5t+mRCRB82TLimBUtdnMh/Of2hwtuHkOLDuKYbCOyqt92kJYC1OR+QY1BAzjNEY
bHMI6fZ7O9jg/TZb2qwq3SFvn5acMsukd0kTgEpKrtpcJ9vO6TMKAPcUz8vNYNHBZ1Xm7IyNXNab
h0MS27uO3O970KiAvJPId06R6T/ySLXbpJ3wz1TpW+ZkCx57xS+/FcQJ9rCQy/JGOLKAS2K/J53Z
pBXptvbYHkU9uGeT55fGrdzt6NXvtRPeTSHAwuRHDaUYz1RZ4O6YT/53lUNSCZrE3dhh9VEQ2yyC
89KhZqmkKTe18yThVgLP28SPRc0N2AaJA5PlwO5jBFxfYa4WyulY4oPbFJj+Rcu4rwPzVAfNdsjr
ZovrJvE2tdh5NcoGJUG5K8tvV9fVkU+MnGMHHl1dj7vwTJ43JVaAHFfywNqmIS0RaKitQ/hSARjI
XD2lZXwKq/jPkmCXPAnnd6FxbCyLRjIdAavsweg2zWD2XuIVuynoUOJC1xwnTCeXuATCFRXmV9Cq
S5ddUcZ6IwuolPA1npKagaiHcXPMVG/dWON9jOQntOcnyJHe0Qzz1sMblCdjWdcxjGAH4ZFNtvNR
R9nzWE8M4rRHLxN3m7bWG4bvXzlDslWgnOANr8Vw+l0z2tNWiOS17OK9KjtsQtr+rk30FznVH7Fx
vAc7YaaaQPvZTAESHHESxfLmdRXsG2WH0Gwe/Gz4sqLFfQyC6FeqWNYqfskEN7gMIfZaVucCM+Iu
GegXptyA0kN1ZzGEzEYY8oBgD7bAdLR8d0OxbCKZIsF2650HnLbSeuSu1GG3LizYdvinvo8Ledc4
ca4YODzkc/3mhzU4EG0Ek83jXJ9NNyQr1DDn5sXRPFwwu0dHvpZkZK/quf41ZRD7Ug33aGBaUfI5
N73QxEeVEYBUCJPMiV50j41W4CfFJkiDX8pxXvuigtuiJATcqXGwVlV7vSB9yj19MpHf7Rp7eqx0
uCkKiCZTTvVhuvkApfcwFPrDBLDvdW3dmHMFJL5zACXovu2XUDV/Wq+4a+byuCSwK8I4pU6AidbU
5bFY4o/egvoNk8Hf51m06St0THkE7SWT74pdYzVmy1M1LHju6Nrby7hd1tB5mnXrIpFvPQy1WYfR
EtenJtZqR1lHD9d/ACB+9HaESjRlEGCV4th3BtFATi8mGszaPDdncNety3r4rMt6OsopfXBzHe1p
Lm7mGJKgvQA3R+PJlBcIIYTQgdMz7ciIeU6vOwHMFz3G8LsQyOcw0IeyeLSZMrOgyp0bGWymLO8r
K8jvREhkQjDwiLM4euaoXIN0rrNiODLy3YgW1odTKsLvtNDrEgs5WY0hcfcCOXvk3SvuoGii4EG0
HZ5DvYhW3dWXtsjndOcIZa3nFqZY2aJgrj3UKi2PUB3Oxdar7zHExQTIccAHAyAc1cSPUWh9danM
NsE8kS0Vhe/tFD5VcEk3ZVmdBxQBcnilXuO3aGi1QDM06tHGHQuS1BooqtFAY5kkx6aeHuqOhIG8
rF/SgI2kY6zphgt4Nuc9Z9tt3wwzkDx+uRirRrTTRzD4dycPfznqph7s7tIk7WdiO/dmYl/JwxRF
X4t43IXCq5X7nWQ6P3HN12MzcT28Pr51S3VjtYwQY8/apcIpdl7V/bEgt1sQ3jj/rTzZjiOHRTTC
mBnqXq9blXYMlwjq3vfzeNtEvXnKJvcF9BdarnMtXNwcOlhMQzwvYtpXRXgX+JoaN50vygPxi3J4
+W24iaPk2fXkk2WADvBMfYWrCqHPIJpJu9ewj3wIf/7XGIZnS7c7t/LvyiFcj1P37YQTmnh33gBR
Yd9fwbL08urTn2S46jMJGjPSVsvFufKV9WOjzToYW701OSiHsn5FPc1tHgq85I92khO4KsCwVMZ2
H41M9nycEqa52g9udnv9Mm4U79N2gkhtvw6+e9fL6c100Xxo6rC5Nxkz3WaJoq3iwKJ08dzdOIKJ
zTo5h5yQ+zbgHLO9p6yOljP0lGE/p+1Lixn0qZ3ag8wH6Kpzmh/sODp66Gsm3e/iUVSbvfKMxMya
nUWDIO+GPn+fxjx4MlhCYPm98X1r3OnJYOjuhAP0J+Ve2EmeVJSwITtxsun1ePQ7K9hRbL+1hd3v
zNJxLjjNcyoAvns9qUtQ1lCl4gUll/xdR+DQoezRXIwpZLtA9Cd76r2t4dvgxZIuhgqDRgSqEhZD
DFaiBSqB40Ez8MB1vc797WZj+TLHf9ohaPdVjdao6PviQIWKICa5zI3fnxZEEFZHIJtANLq2pvYK
+ujNMxWv88xxfYR2wKPmT/PNUuRwzfzluRee9RYGAfMG0b4LAWXJKMnYOOjNgUsWr1QemA2x8+dU
xbRS/trKJUTJibSHwipeU1l9VHqJVvb01qVK3mZL520dPi2WyZfsoZDOcfOtfCWBqxezTcY4+fBK
/ZM3Q3df5LI5W3lwsXL3gfNueW9gaNWLXa59jQJskNJbR0kQrIPOvS1rG5nNJIqzI8GsIFoAfdft
oYqZSc2pc0aXFFH31fNG2M0ve/RmOrw+Oha1Rw3kjU/OFF60W887mEsonHsYYCChEExq8uEceVUK
rCFqdSGUGagPGYi8igP3kGTe09K3C4DFeFKO+1lH7i5bwBQbKI6r1IuaVUYLDlaISGEqRrkVMbF+
S6ShBLjf8yhgliomQXUevXuC3Uk3XU89rwB+sb/et1eQGQnDux/7/rkqsgOoKWWqbZcbVL355a9/
BLOA/udX3ioee2JX7eB+gDQChddfjfC2RDvXl2D6EF07b8NkpmvODtKuX4q5wxkUncrZx+KZJmTZ
D7PzbtM47PK44LcuxI7qxt0Z4V/ZBXJvIbHQvWJE1YryYXaC5JQkE7FjfA5yHY45xVkw2pRJkbIt
9NumgRkfv8BVCB7n2ry0V7RusL4BZt1jaN0kVbGcxyX4tgqOncSq25U9FEghBBKMsjTQvurhLivn
35b0mVI2kppuyeRpGI08JUv47qEE2OlxiTfBaGDuZXclLQB4kNhNkF1QgpXnXF5jayjyqiXauWrk
FvY9MdN5vdcNUM1oUrY0t4OVJO9rg/O7k/Wc864+ix6iASi1vW9trFvj9E89UyXXIAb0cSATC6VC
bVq5LYbpRtsFFIJQAkW1o7/GBh7eyNRYCAr1LZJnske6eNj13YSK2lrgYEbhsLdsVx9TRParJKy8
s5/oc55V1rs9pc2e4a2zGzzPHGGqY9GU5eUxMxkou6JhE0HfnZnzpZD1CV1pwLq2ZdVTUMeDvu0d
vU/YjQNuaR/kLQWSJCNk8MLtQGeCMoFSaobFFCf1rT8Mb6307l3WJDrA9H5IMrUbSyp7O8AMyMPw
mubi1pLRs9eQKRAmX9iiiwjmYTETci/kmzNn32Kx80PtiN0yh6+96vSx+W50w4EN2nvkGGQJX7l1
cXdvyTo9RGV5pieuNjJPqMwbYJAeV4/OCbbNcCxsm32zGoJ9T5pH7GY72PbfOTfe7VMqvuHZE214
R4mXBW5/7mfLrDvYTrIoGDLM3n0QVb86Gaao6xvICAzpn3K48Hbd0l/jnxMimPOX285O3/2uu5Zs
DsGn9WHsUntf9sWNaMLfnotBr1dSefhNDs3L8eet0PYpGZbjNIQ4y6eDfZsPyHLqzC52dTZ7+6Al
K97Pk7Ofabl2Oo2dERSwrpZ6z/mTbERZnMsCdbnA27fNMn2Mq6r/KPdpwEHEAPYJiushaNL7fBqf
hnTcip4zOzXhSYeBfakTyYUqSZeEze6GiUOV/R4hYYLDv9BmRY04DD6qSh4GfPhLtccy4b0KK+uy
jD2sd5XdatUhB0xDeXCc9rSEVnCGqt6xkR4UBO8E/VYqUnobA5HfamhVo0ploFmCK6TNoQ8pJSmg
zSHqKrrC6i5vJo4H9LOUDpcYjn9Ru08oXqN17eJPH1vPzpTTjF7XnC+NxVJth5vsaLcpUc9BEpLW
IPWpadStaWA8IBU52Eue0z7bpEg7Q/ICU248lY2L4iOtIyjlJthPcec+Dto5pAhszk1g7ZpRi0fl
BcMRVaVDm6Eo/Yv+uc6G5FlP3Z7XmGbs7yNj+UcuFrmnZYtrXLe057++qKanX7UWIqcYQHGdDrq8
basWgo5r3dYLlmrO2G6Soex32uo3cIrlfZ6ULYrcHGOgLnwOjZTnvgs3dluxtEpHQibK9yIxr7hN
lPd/+yMWr52u07XGP8C1pnXkwUjLcu9cjWN0t7godya3IBtjQGQrsb7IPJEe46H5GXPxDGaFU670
0blFzaPKEA3ZDfKCNJqe5YjWEy6i6zvhtpHZhfLF20ZW/a49Fr9f4lKDuNHAoOtuZtXfLHKi8YaN
ubTuRzB2Fz/NwUcCyNCLwzGeoxu61jv1+X+Tdx47kiNrln6VfgEOjJrcupMuQ8vM3BAhMqi1kTTa
0/fH6tuYbgzQQK9nc5G3sirTwynsF+d8h4EIGU0dog2DWGVRDXdaFRCyQOKU/YMcvJ92yl5dNS6H
AYV81MiRchCpAirz45CKp7G5Ft1EbqrvfCPAdvf4EIWd36aCmV67IgEWhqphTZFBlmpMAw5FTLJV
Eh/+5ubanvDGFyciD0pai01UKnsRryMNWdLqQ8qC7RCMXR6npEDs6sU8mIZpH51wkfvU62CeZ0ak
mRNWNdM/p8qTa95ydiHnAxRR5gShzr4RN7LB49KApnAJlEbODmujvNQV7avT4UgekxUb2ADxrB6I
d7KwUYv1k9+BEbSMZCn3WWytitzRlkckr6dPY6VMmJoFqWz9gpx/3anGRWG5WdCW0TZjz0rg+Jqu
G4cApVf1wZyfB4/apBsy/NHW8OTO/deWXMBMFYS0arzzsPZfI6XvYGFAGBQOFMOwdl679HEO8WlM
mpM90Ln5RlZf841+gTEBcpP13XQfDX/tne91I2SwAKyKX6BL1DRfzDweKoQvDDgFwCzf5uWcSlwd
/YLb/Woq2UY5kySWl2DQeYwdbp7BFAbIFmYPtilwS4X7qio9Xv7Jk64aplwiZ93nIkfupvvQxuoE
FIS/a8ofMr3eugWep25Z3aNVEAqDAMBza/stUOFPEM6feHIN7zfiYsqyKfmDPYVY6860MNrzNsT8
V9QzuRigYXboGHhd18TOjN2WsTdPjy0DOBQpzqWrZcZANQhuS1OeOoVxLeyYSDY+kpyK8fuu7egV
qqJDq9mclxGfVd5xZnheGbtegcFUFC03l4Vvl8i/xGxoYvx7TUPRhTUqOoOweKfvbwgFp6afsIK2
r2uW1Rdf80Uzh4/6QEUp6BOuJNFfEqG+3fh7D58UE2VZHMcZ9aV2ppvM3hyOSPUxkJ2LfFb7tkpu
clYkex/ak87HWBZvdUvvp8Z+IJAPKrS60W7AQCY92XmaP06ifoIDgEO7TC+hF8xXrztKpT6XxZ73
XrHezu1I71jW68l2zJNYnD8es7Eqc3mBpeWT0+DDpbDFZGjPc1QtOYMVPm83mpqmJH1Bj50b3Wem
eCuE+AX8dEn3QY7VqWJR7eQ6O24XUpNA6aGEcMrstfTTNhalf9dXY7WnkCywcLeNjLNwJJIma47D
6L13ZGeRmEJJaffJsSI95pDnrTgQiCSIuSlvlxIJUuIH57bNf1WV6Z89ZfBgo6hdx+zqTSvBi7x0
CnQWsnru89G5jLp8JOyhemxrdWcMmLik+2X2E7rv5mGU5cVofKT94SFPa0pY9PlJqW+7bEWh2Hxb
0l2PgZupvaWLyyA8mLCohXelSf9vdxYNVIb5T7e8QSyoYSMj6P2ahuWeitGXgCRqvqplHNNDnkxf
E76qwLB4C5BnFNL8cKI7iMK9+WHROP6gJvkspRdwHR54acW91RaMh0pVbGPX1Dt6PZuAufJrrpVs
GSdBiYNSdUX8uWclElkyuGts+yuXYIkMxKSMYtLd4Hod6mccQ75Pzd16nrn3a4RZSO7yfWFRDLJu
N3fQBVqP4HIcJd3eTnDIM+rF2DlhJ3RuvZ4WcAiYDFS5LPcN/zaPNbvkudUnT0nnJqQQLKr8tmsy
3u5t/ZkveX/goHsPWyR1yTIg+M+adT/PTYmazz32Hf5ps+TyhOLTBTo4oBtI9V3dB6dSi+ZG5Hyt
RjY9DbYmK5GTaXDeRU4jK+yRt0Dj/AweYZl5mR+59xk2kYxDZ8LmaXaCs6lpUOsFiaFZ+DvlbGnI
TNN9Z4LXg1/G99d4Snped2P+tOox37Pg49VIqlQsnPbkMw5oQgISWu7lfegTo1Wn43vjdheKSC4f
aAt2t8R99qfB8PW+XJBSuK7HiMQ064NokCkM0z3W0buuUxgSHf3bs+ofewzf0ElHHR6j2PRpDiy8
JTpFn5W683u4mG9T1sXsfNzjkg/3I61ZI+X7WrJIXPWAFFSzrUnVCyOkkzf5Z5Mlxx4lM858B2Bm
NYOYzKxnz21fcTsaKLy+A4zy0bpmy7F0xQPqYt5oI7lKtngzcVRclKFjNFxk33BTY0c9yIw2OS1N
NJu2cUmN4Y/p18zw8KWDQ0IfPjbUmM48HaS/mrfBPj3QOQGi9HOQn057h6L6l+5QB09CnBONILBp
xO8kt7ubiX9g+VyGlZ67w6m66y350Coz2+WLWcbI+BAb5k1kwuKJHEbEq3VbYm252MVy1gUylMAf
Xe4l5pteDrmi7Y0/qyf2GX/QJU/idXM5yym7Xwrq8q70vSNyuk/PX+arcjCROjZsCjedKC+yV6M0
szhpYtvMf4bODO+dxjlhCaeEV+mdUc6sW1qLOW3pnEwf9X/BW9FhEF6jFecsRJgcqPtUshdJkLtf
g9UhbbPlAbMXvuicud1u6sqIM5X5EM8t6y1/p03kgH1gXbCUBlfJnIfjpWIYG2dd8TYrfYco3jt0
wBMQ64QIyJRDm8N6MS2K28kxKmyHeJprYcU4zl+KtXsqBksTitU+NXkGv5la3xJGFBb6xVID8kGo
MXigEXciPDeYi/Ah2te2AGdg86WjFF/AEPgPa0ILlzaKL4rOfklpQGB+yWMZBjG1SH5cyjLbi14/
dqsdJ1irdgo96Vkj3Z/G9kYujIMX9m87t+rKw1pDBwl9UlS8uo+dAAvpSnVRpDwwGfJS7Db2J17i
18XcZgsNhjLtkVG31t5FE1yKKZhkpsI+sVh4yDYPbwoMZCkUQ+C0AiM6zdbJDdvzLPOrSMeTaLeY
jjQF4tjfdDUaHttnHLfYcU7C03EYuqsppRsJ8HLlIP1TklfPDLRKX8fo8SNIcyJqDQt8Q1JcfZns
zRG5sOerB0gir2FJ0peR2CpOSIsURXCQVQkdpTjVan1ilTftVTA9zi2LOJm/uoH3KVpqDU+ZI8V2
wSDUU/sO/2uEZB7T4G1S2wYgAo3HzEDZME9C7zDiPXEffyIx/Jmmu7DlJygybe1aUBUt1rNopaHb
NX177frKuV2tqsV9BwypdodvvxrImEHUMOFEiYagfdIUroF8sKY5i3WzvAutSKKcSfK1y2Wnbge0
X2RaYvHp0SAZhv84VXz5fjZ8t5b1UuEBDarNXLp6v3roaCxTq1i7a31cuwCyZkXNUJds+M2yeKv0
nJ2bTQKthvZc6pSIZFbthPD1F0bzTEo42/d+I6tjSnIf3ST7bN+1z77yhj0mYv8QFOYdWYD34a9D
uVmLq2RKYpWzOfVLnns6qnXfh2MVgQF6C+rpryj4QJCIAOhK9Wcw1ueaARTAnyl5d/Q2ukHC2RvB
k9NmOTYQ5+Iplq30iuQZD2Z5GAh4JNy4+fWoU0HFNZvs0lb1JtrFxrc1HF2VIUbr+oM7GK/zOAOh
6Fxw2oM/nMO0e0K7fY8g+KPfTu1/1CSbvin92/5LFzP+kw/5XwVO/00V9f+lvApV1P8gr2pH6G//
9tF8/9vp76D/pu2cNx//TW3Ff/8v+Sf8NsCf7IgcH1kReWH/qbcy4XDagEDRO4lN6bnpeP7F4XTc
/2P5BMSh3LctWGcuoLP/K/90vcCzcQWB9hRQ4f5XPDjT+X+IcL4LBg4WnBUKz3Hcjbn2X5hqvrVW
CmxdwalhGI+i/knyqXvErvVqLtimk6b/BXVCH3pvSs5dVV3WZVmeZl6etyJxtzKWI2ocmUjgpNtN
rVWf0i3KEyNNpCfxJbO2iIrVHm7C1WMB6utTj1Ueax3exmrjt4V1Ku7/GX4ukLtXNPMLSB3aAVtd
wPXcs8TZpV1ATrVXfg1hDbqCbN+5xaC8us+4Rz/7Dtxkvpb2uawe8rGcn6FbsszNOlCNDQ6SNJvf
nM1067aqZi/e2Gz0ugeFiPOqiVDcFSBDSeal31vpt1Uh5mcPDNXBLXJenNT5nJbTuV89/zKsw7aa
IEc9Dw8NLskrso71vg7zv6rMKd9x5d0MZorlzMR37LbueC9xA8PsaJKzU2O8V9kHqtG/bZm+626Z
37MacyS6eScvf9D735a6ArvtUBjCnMD9kiImyvuPOqgRBa2ppEpHkzLBdqiQgpb1UDPef8iDgso9
Fa+1OLtGKtlHNMXJsDkzg9Z5KDekCFiMYzDnwK8suMK1LteDVUEOG5Cz01F4cTHmryAKqYGDkHDI
seQn56XvmY9ei66pFuG5WAOClk0NWYFu2JhD4rbb8rvNE5DiPimcwqYiXlYSncnYPCzBacx6Ov80
V5GxTTIav0oieEGPpV9kaLVQ6CYgRuI8BOSjkIpy4gSM4Ba28nUwjoSHLVcLDRmCtGRXj1/o77AY
N6tg2TjNe5rHAoG/PUVevZYEbmEa8vToxJWnZvoQYmT9ri9fC/PJ7OflxuwGZg5rHtUzU55+ES+G
8rJrmnZh7OumixonU/E8t5eC8ydOW5ghZE7eO6BnIulyzqKmZgqEXqQDX8Bwnkku7WVysO2qONmq
39zrOYTv3B3PWahiuwBd1lKPM4L1UTQUTH7mUBCxnPX6Hp80ZGj506iO6t9ALtFubDB7UmY8Bl1z
UyALu2mlVx2amXbdnMrgAYBtzIM9XTyPvj4RHLf+jHGlbT7YNWVRgtDrmrFyolABL2tny91BJqFz
9jL2qOE4Ml+ZGB9MLBT2xsC4ke9ovAb1eOuHih2GzWITeV6bTh/ZWkVGUDK882czBqEYalJcm5CB
NFZPxDBs3vk/5X0NkVCLoTx3Ntot1S8vlVyMg1ys96wLxHnQGYse4luZLuDNsJX7GtTkglajCo5L
JoKdDsPyHJj6PUzXD2eeKXlKzRRu9v5UBEUwCAVS6J/XvvxLEQOOO6u8CxSDaO77TzcZ0qtaHhop
9ANTQNbqdty5Y8vPNvm7AhAQs4TicUzX4sNcmos2PHWw6747o7hnemqfOyhyb87kg+6x6c6MysUM
P6YPa6pEnJDzGix44K2W9M7aNx6Dqvk92IgZ/ER/u7V+Qq1ef5pN9dcrGI3Nef8EW2SMe695c7Om
vRhpwyIvQUZVNQn4JQsbSVP/CWyWHBVuEP3cZV6UrlN361IBNt6c7CARQv6gG9ppdJsHWJQM+SYo
hoqehHc3YTnav0HQJOIqsf1oNaS9rxYMj7mSF2hHsVKU/l6SpnFvj4/eCOUiH8y/o22/sctaD7lb
thevlRc6pvZc/bIHAyMU6aM4l9Fk6KlmgfKjJrZcg2BN04bbO6EIKOWLDhK+1BCXNudixJ9GX4Bq
jVH2GyhcvM9c5f0SiPlQyhtq5Nu2DuVpDQiI7mAWrUbKXGBAQ9Hnj0OKvTBMivugIcBcrj9rQs/s
5pFIdHOixzzhlYbMGHw7Cm95mmzZ0lACTO+5CM2nbpPnY9RLhibKvEnfrpMAUTlwdwz5k5cgKlgc
8IGNs+sbNm5D6wZ7NxtehA1veVaBiVIQWCKjRCsyl+WUmYzSEJ4wCmsvnG17C83VNISYNhGdMm1K
cgvF54r2Yu3bikeWchX8b7KGJFZbtClMKthZ7Qo/42qb5keQbd7onlc7wjykG8mxEdTnQe3dFSNd
bj3Zp1DmT3BIFb0OUGixlIczD2h3qHR+MQTu83rASuiQfjLQPhkpt2+PY5SXsfnuTC20sUFq0BLm
x7gGH4hvr/gYgaD2krBiu/4aB3ShrIndnaiz9DCFNFCiy+DioD5BukopPCFaWWBdRwRgo8mBY0Ki
sLGrBgbcavnMFpUgSTS7jffz0FFYXNGUPiy4N+YsIGR+zPU5LfTfDMygEuW3jaIzYgLLqwqDw1yj
s6ld9d4ZNv4l/Vy4BilMQY1MEiWDyj+typoQjaXnroE2CkLow9f9rRskDIZVlceekdw5GWBIz0B/
xIj13XD8sxKuvFS/g9z59hAl3GrUaCyIooB3dWSV4++ixazu+C6cA/WPgat7nEVv7c2CG3zuhWaI
MJzVgKbS9dD51hndauf5R+miQpMlg6m8HS+GJ6mQ5ksycnsVpj4uNWGmwQmOUX0BN06fsX5Z7vBr
CnXO1GBazz24CeFkD4myb4q+L59H/ECRZV1ao6rPJk9rZAo53ixxMRTAQ5U375PEeNUY3PehG77R
Qx6GkQTmrp6KuK0KFlWNPJVYSQ6zHjH7iY0Rk+osEm1yUxS2oFbgM7U9vJmhf+ObQANDgkYJxaeZ
MOmadoVNLehO2JeynVWD2wrXFn6Va/9VIS2Phra0n5r1pMTyYYrgNIce5ZOUP1UPXIKV5fOAY9IH
gRmbNphQC0GruQLxSZoHW3RYgdCa5F72FgA/3be45557fOHOMEHNkiSmmGg0p6TFHsw9vUsklmON
VDZSc4fmVZavSYbB3ujQ4QdsVatx+JEdyh1iqecjNdZ+ZNfDWols7LE8zoNFX5l3+wDs5NFw0e9U
cpvlCL7WgJeSrF3vDCP3mM/9YXDtd1lM8oLl9joPbXFBS0iytWWfKauQSpAjH27LSjG2fwRa1zUj
N743h7+bHPLgib8LClD2MiimBwzkl5rGs1N2i/iAdTsn4HBIGvmn2v7tUE9f4YorDxmfo+vfCQWZ
siBsJKLfe0NBGJPCJ2M26L8bxE0+M5UoaUqK0Y59FOOgT9fBgZtl1l1f939sHZzsUN3OyfJdzmga
mlLQxzdojhb1MvDYuZ3x2bvu0zjAFCsa7yXIVHWYTFNjIM6ZIAj5ncztNwJRxnImL8Bh7F+dvh4u
q954jfZhgDkvgWi6Oabl4gxX/921i+fkZhTNfELljRPX+ikDERxB4ZgZik0mtI+BJyLdVQJ5THLn
gXg/IkwHe89+J0lvMyOIwiEoLt5cnYFnEhdluRhS8elOyrnObvGAYilu8EwGXnaLMJRFx1p/hqkf
xLNWkAWLn0lG6TgR7Jgh4/GYhVIgVYy29i1LZToK92FgeGVTcGdLsKJlSj9CEUwHx9CPTemhEjAO
XqljxVuUSfnK0BStbl+Yf8Z15+QseHzZ7/ssfUzDapvOALKR2EWZ7djhVzWPcdXrz0WW970wziL3
7vCMEw1m4op3bXQzI9NPm4l3qMNPnbHHm91LOtToDVKFtaLM3spRPxo9QCwXIUGQGzkIHdwBEjGN
D8l9zeQ9lm3m2BvPdjfNzPQ8aJy1WJfDWuhX1MW3JRvOluIPFQp5ueB52Y1Av2h5oDawQpB8pHy8
bIGDT23v6Bk3Vs5v5jmAkfwFPp5/WMLkXIT+dqMljMX1nzmhbeqbD+wPnxD2X3yHGQTTnR21EL7y
MeNi1uIPb8nHte0D5ooMPzCz7WTiuWchgz+TP+YXkfxpCltdK2mhEJ1ZSJpD+OmuDIZ4cVO/J5GL
soIqMSRRyWEctYAKanIZ5R1H6exkU8S//CO1uqmWZjmu5XFBUoz/YdNXFPmT4JyPi8S8+H5Fa8nE
16i8PCLoALoHm/eB/RI/OCFq5vpRgaGImLM/OyQOmaXB2KgbI3OyrNM6FFlkMrzrUOrvlkrCAV85
QFMb4mzrsdCfXhciFQ5BM55qlAZ7zO9enLwMq7zr8tG8Op7T7oviPlWcooUfPAFRONY2o7y8u2tg
hXBSRO1SP9ucmwFMMaY33Aa8J+6WlRHZ0DZQRwKWFAwD7pIEkZHIwO9NNq82ey4qprT6rSzHBygK
n7ZiQaRn/6WF2XdNrfB1WGEVyXTqoz5hN9QZ/OCSlliE9XFMcg9Dz6QOiETbor8znJUB8hKwZeZ1
eLf6LI6D5R26oX5u2XjrcghvV3W3OowyB7UO+wqR9gLVHI8oZqDRdo+tpoKxR0awRIXkx7lustMy
2EQi4eWI5hAVUx+GfxsrdXDhh82l1hBCy9tBG2qbhC4M1lQWw5yleB1IWma7tvP08IjhGTBzO5x0
ugBZMF2MmTznMjCvsoGcjT0Ekt7q/rDfySZ5J8EFHxYbqiTHDISLSh5M3vt8MhjCyW3QmCWWLXlb
q2TTIk7nVeT1qcPFH610WwEkyWx4daAM83MHMCPQ2SmhjBt2BeQSsRAG24p/qMCVoXtW5BP16CbX
KYtTYqe/Ex/vjpn7J6Wl3GOv+2bfZFJBhlFhcLQ2w5ZlhQ3cVAwpham+zTx7XwK6k6ngrG18z6ar
ZnM3Z/rTHjiAJurj/eI4f6w1JMyHsQ09dPMAGY1FOkKyOAi7XwZq+Kmn3aqmc9FZ4y4IiHRQlP6H
YWWjUtfv7GfZQw0W8BBcWuVwqkQJ6YFNoWM2P0kKsoeLd3DnlVKtJjOElXuZzfCojfWnRWXWexmL
0BYqKNhX7F1w9gKr+OMX9nbOdR9mw9JRtesJgv1ZuCitGM6AJ0nds9mz0+76ySGq2UQpYmW3WS1j
9ttrwY2Ztf6fxvGHfeuM7cvisVqcLZqStrbgGFRtHvso2zmixu80g5enQViJhVaITw1+vMRBVLbb
rxw4wUGzXif6FY7YCVLtNdSb8BwYBJkr4fPMi8sqJQMbEbARGm59zh7QMsmPGOxHs6Z77hXSlck/
+T3CbaRUE21fCt+yesEoS6ugNvha0v+C9YPKexNksKZl1+4kd0p335Ckj3peHCxcyO28fLzhW0Au
ZdygoeN8UjnnrP8CNRb5YOKDiIb/MdJbtfw3DQaBnZ2XXz1mkSNNMRXywGasqC/BbLyzbMaVVq63
vslLdgzJznPV21zDK60KBPFWpWGU2e/T8DiXEB9402XR2Cju8IA7bEXTx+v7F58Zy3BuIVJs1nQn
ZXITJH571qsHQWkuTtz7h9Ygkj1h83PQ6lNNwYKGlfq06VF+ZMNpxv/j5YK9ryqR5Pgo5oNFc0Yi
S+qlld7P85fnMYdoZu63VM8Hf/UtzEdbYZf98RMlmWYsKso672CJnlxJ9eMgMz9kFE/oHrIj+s6X
FEXjCd9faemzNuQxW/AHShvxs++6F8kWMh5NmIR1/9gNQlwT12esFRD3njY5ZB+sN1NSOpcKpIO2
TSS0jN5Ame841riMJoqdkMXwoevAJqVeAAG2ZSlDxd5FN/gf0/2cbhBzUKvA8S1o5ml59HTmxkFl
S0SeA4cDiKdWNT+B/hKzpeKyGsunNCRo2/3qjX45yoImwMN4CDgWFrhf6Lick5fAHgjsSvLfdpY9
1SHiVq/z8nMBmtRS7MhzEMg72XfJ3vYPyZBQG/M97PqEkIoRg2NywyApZNSyubUYlO74RNFSUzym
Vh8w3MthzlQfKN1LLuRwFgZtKKZWZKcZMOS2Cj9Wk3vJqt7M1XWZLqKaWPiUhRm+04JRfNdnWW1L
i8nmAGRUZWViiEQ5dvDwqpsSm4IPqGsnZuPNtAr2RaZzBPTdkKhws4TZd296810z/Z0WUDydVzzb
MqnZ5luYFdi+5QtewqrlckhelyjFQXnfV2VZRRXgDGJQF9dtDuGSwc7Mlo80HLA80kPYefCKt4Ok
KGAZu8ypfomFn5jAno9xsGITJngwj+z3wwtiEDBHvJf39ZY+4TbGdzMPSTxVTzoMnFh3BuO5MLmr
kdkeDP8fscVD0A/yMHvN7zz1v3NE1bkmiwOi21aOMbLEUbHz59qjoxhB7IV0T8sowP9113VT9CXS
s5nW4NmfpmBfc4HgWxMKJZYfjzMkpIny0vpkF95x9RkqOjNCBD/YRob8ZWkmu5NfNweDOyQKbHaM
sk4iu+Hg5QAO9lT4L9Wa/gq4e7DVrn9kb79z3/KF1KgAOs160lEM31bz0iSoNgnD+jVR1PlMl/Zp
WGNZbT5Uw83YkhdQCOu3gBTGuw1kok81Z4PfRF406PQdhQjF8BMdKNm0E33miLGgcWqsbDU8lbC6
xyjCyBxaQrSGrLIkyoycAihYxyUiXgb0U5MVnJnTxzgfaR/IGrImuj3dz4g+3V9t2ryjpueEoKAM
imzcDan92zIoPiin2TfPKwlKxl0Y9PdABSPMntC9gztaHJZf230aSiSu4FJAdFKGdeNlbMMf26Ad
D6Q5xX49nRcnRyuAZq8w/JXQADuNiqW6mbo0iRfL/QL0jnRerLG7prT7QV+CZnO/8vJFgORHl0HB
oJBCdcTk7JPGsFAPsZlOl8s//1N4LZ4mHv8I5i17uvxvtU1geqv8ToYxQVn4bnT8wcVMCaeY/qQ+
Y09nIQNqQs+0s3g/qjBmiYxmBuFkhGMvwXQL8TzTNMAh+hHZHlqn5EDul2uY+yapOoDU6sb65a/2
s5QbCBAdg1fx/LVTGGLreAedTLSuh3djsRuqB//qtvZXKS2FwqYLeDl2157zfBeW8iX3l+dkZeBT
O/gW5/QinJkeTth13LNdTYLhRxT9A9NIfoaZ2hY1JOcWtQSIwC81QL0k0yhKC+wI6HQ/e2DA+2Ry
S9hr92EJnRAQJDz0MXzI5uI5R/wU0e3DHS4f7DJ9xJd8ZK8Er6tNRzDq3Ix7u0anSMTXFIUSeqQr
+fJZbIp5JDPHwkAbHFAUIIMZoHenFjNjOSeXoDGQ1fU59r/AEBGj+T7H5CwHRI6oHREwebPA/Nb5
J+mFj1ZbaTQJmufHNN7CkKdc8zbTPhera0B8mwIvXDrcdLrRO3/D/dXkAVT++KYBXqVG9w2ye9j7
ikpkZG/Voa/FTJI/e032jALlMqblc+HzvS2uMe+d7ujPzt+pnY5hyZNNXgd/Yj3zvl7v/kHpOcP8
jXk+ltje9qs1gOF/N5SAEObID8+rr0h2380R2S7Dng80utbOsBAfBFSuy6lUaL8ZB/7tEFpaneGh
VKo1ClMUemUR12mYHwOo1WmJGxRn4QHbOPbtpflddFuMZiZ+ttGBw8B0Vzym7iakY42wJ4YIGIN7
xMf0IeoCr4AsnwjOiXq3/D1SOzUFWwzXrifuX3o5lmY4/nnlNDL4VnDuH9aFy5smxVei8a/TsvFG
V3/bVjG57ORHUrHgwwZIZYe9uobr7418aaPCxpbazp3Zyxc3eRJUMURhcKdKJiO7AMv5nM8/9eZh
QnXEEtFzb7yMTU/ncxC6dhaPHr+XrrhmzexSwlbvN3kq4pUdxzBdB3RBMkV+r2FY7P0+2KBPKYkE
91WIVos0CWpmjR0cnxiiieAzqPTJ8RhTdpwbSKrhqaOnIecJaKEL7DQZXQi1KZsgUZbtYdVXQ3Ch
qZWfvCp5oBi393NY3WgoNmbl7JVfXr0Fz2aeo56R0Ewj8GpXsyOFRNvfgo0yU8DEwPOeXJbAlAfX
QCW35A4SYf+RdKx5D+nY3A/aPXoIdygs6jUKdPtsiOIjzdL7AC5gJFfOSbNAJz34ANCItHWa13bi
Ao9u/VPb/CLr+F2roA0X1a2bcjGmjou2zqTUGvNfELo8FAsHqiiMW18WH9J74NKi95JmFRsDWHxt
Zycmme+swh/+4/mx6yyi9+iRa+6Gvvmu8Feydlry/ejbr0pxRs2JQqJjHopsE6OPlEVj+ViEP0Oa
/y1XqPUJSHO7zz9XbJCgc56ntPrd1gROUW956JunM7XFtA0kgG6mqOpb0A+dityQukdmfMthwygj
3Zpk46Mt0ntk88M+z0kcTozqLixwh3NyTZRX1l3uefdkA0RlwVe7VhnJIMweiankYrEJRZfW/Rad
8Ws1HTuaAW/TrFPbIWSm0EY2vIhgrw0yU6r2Cq8rRLC53dcB1lCRGbcL7nahw995yNsa9ynCqCG/
KN++W9DczVVFNhaXIw4QP2ezweETZrHfcPiH3XrtyaogDOJZ45KBr8pyreK6m0r8WdqxoCS2FW5a
7gazV2eWBREPz+9+YY01BDN2MBq4hXikVvOzZUYBwt2sn2qX4AZA4/7Bf0kyeZUjT1IrZRCTjPAh
FBANgW/5kFR8zzjwkSq3z8Q6QmHemD49hxFBmpdJQOOt+Cfcw5W2P2maaeZLwmI8/D1Kekyu+EXu
uV9WArigGHnDmytfTkPeQLW8zAh8/nlc2VpbAA0bfA9j/RyyQvWAqrSe+ygztNOlX2YHZJgnFvQG
OYlYXGYm50yg8EyFWLlGVmDLYmCB53lRTgs7EjNIsvLQo9k5apTlNOO+irA2mIct+SLJ2vIc/nah
t+xzO3vvtY5burP9sMworcLqsZuC4zo9tA1v+TRJX+sEhH/mfYsyec5l/xBYraALYr3R8uHzEU0j
ctQY22i6d3xa5NJIPzyb1IQ2J2mgzY29xkBVIHf0RchdO8uzv6JrBZtK3xQ4bx6+zZ1LgEMcig41
3EhmSZ/MX5Py9oK9w6EJ1ncF4NRAGt9vIY4dGlRZ2MdiAcolw6vjLwdr8EtwgAKdaPHioxrKwQNY
DT45LU96Lu4Rnz9J8s+Qg6FXI8V8TR7GkBrbwpqlqG4jN7+3ZkbytQPydA5v8yG88efkXnfBtRk4
Dkt1N/47e+fRHDmzBddfBAVQ8NtuoH032fTkBkFyZuBtwdav18GTiZAWCmmv5XtjviGJRt3Km3ky
gXWf0rrm0aSekIah4uLMGRZ2pfW38G3acfR+2hqfhUcz+5IQNlqMzyFVhIB8evWY6hTajy7x34mF
TzEw9Z1bPXlFp+3t3DkY+G3BEkJZsLkzV6LhwlikijAicdBl05M82PnlSHRZmjekq5+OvVRg2dmz
wkiOkxRJYlDuFz3LWt88GKJT3BfYh2p0oiBaD+1JGGa7dwpCnVn/OepvE/d78tQNtns+jJZyvs1m
PFQ+PUGVVTzOk3CgLSN3WO7Mp5NJLRNk+wyKQgxDPBoYkXEEU03CkOrkTPuuOmnwYrYD/YAwgnih
k5ykhYBrj0P7k7M20Vle9sze+qOLF7ktsJQcKIN7wkdw0bT6Ikt8bJlcYpZA5TYZOPXXdy4pOl6+
qfPS4F2ok56rMql3sMWgFrusRTrg7ijbn9lnWIGh3geuH4VlVFBzXrKLL1JyKDMdNqFy6LkXr7pn
maFf61zIvTEJemPXymXapvahMHnjtYlJQLAzJlii+gNW1qM2ruvNZH7K4ubUKESzdrG2Vax/VUPC
NAbkEZFjTb8yc1q19i3VwJsVbgiWCX4d9OaGO9hR+tZ7lqHgmxqxl5kM6AaMJc/Ka1pQK5WKotrp
3B8sH8Ou1a6FhhaOvmlgVicMT5bYIRU/h/GabczBjQWuSe4A7s0CpSZMK49PAP1+VpkXXPELMo3j
v3Rax92IzVULbJUz3D9XWVftyFgiBTbqsLi8DE1ZEQTVcH+7FnBgThBCqDh45jdcwAadJLRWJeDd
/r/37v+GtCjwwf0fvHd/i+9ukP+L2Y4/8N/MdiYl1a4OjMwVYLEEd4//YbYT5n8x1gy/bzmu61Jt
za/8d7Od7fBLeLp1nUCMbiKn/k+zHdwzAYeMIlILgxzmOPP/xWxHdv5/p4yxWjY9W8B8NPhFsmL/
q9mupScqobfADhgJRDmzxn3GD+Be2UA9eER8N1i344Onq2Iba9XdLcSvSqc1UarYL9j5mTHR2M+j
38N/7sS5oAGHmitaFTtUZDrUdg1RM29+1mi2O9uTdvA87bknFlssDvWV/pPgY03ycMFHhZ04Uil8
QcpUHGkZG2VrPySGV3b0jxiM06wQkms0OJ96ocCBu7HVZ/dZql6EbU0KZmpSVgqC5ku/megkwt6u
ZXjzCBw4CC8wIScP2cSQ78LPkh3WY1g87lvtuVyLyh4aYcunrlsW8gO69WDGXxWQnagHFly445/2
Tg8JtDcJHlWk4lADZzG9Kdr3gf2fFIPcQdinENDp/7R29rp08nGqfiZnIFtnYqy3MVHZQtIfWBPx
o20lIQeHwHsyJ04buWKFh8k8ELln67HaxcV8Mi0Ug7F86x0H95M0L3VLa5puUY0FV3rOoTP71DpL
ndPUypZTDHeKCp/fHK505nt/wfRqmJHAq6GcbcYAczlMpig+Tg1QG34iRRH9syoWTczsNJJY6amL
EUdid/qyvDN+UD3UxrcK7NyHDppzR/AGoWvcyAUqbj39MyBOb+ehe6gb+dh5Dh4d8TglPRtpVO3Q
17pLrYfYx9t9mzTtpoIWRufgfH4rR1TUyhglUCeuO672Qk0XF2XGfcHBMNjESia0HPb573Den2Z6
LBM3i9jjKlYlcn7hTnnIUhjOM78RypL5MnesaU0gz/h+9MH+poBtOFhde0oXdKCBIhTfY4/OumBd
SWqP7G/os3XWeqaZ+168Zf3IZtREJSjAvUeRfMTCcDPJUe/nh1pV9kbrsPrMKdc+0ELeXqbZbxOR
HtbZykap+tG8+KFcdMAik+1e+rr8aWyCU3byWE24DvqWeS8muBtU9oiw0pG64D1+obQjZgruWSrG
J64pKUnd2t9G/nosWhjyzKnaTBpTRjy8ebTAhknK547g2qcZeR8GT9s+bXUiFRp2R4N1iI4lq8tI
XR2XJfszdzFMFyt+7Tx6e6gJeTGS3gdSSq/PqLwLGiJmIYdq0HiC9puM1oxkBiWOICc7LCBGGRfQ
u0z6g0YAayu8qd42y5thEzXt0tmC14MOTrgmsfjUF1Q7hnI9uIFUqWDS09/W7pOdPaSSU1YHGb44
v8uYe2ffV+LsfBGasS4jztQTXqgwMkacBdKEda40f1cveoDEaj7o9anOGn1vCoNC+AT5SXdbBuBd
T4viY9ctNVomvUU16wETBsFFGdV9XCFWdkMFb1awf+0nXPOyt+/W1LJG4zWQaDVWisV80Z1lggGB
vI4W/6wTVXXMhwHlMYWxd3bocqxtlt7NP5pCogdWa5c5o06B6zd4Z+udYV4PRzmcNW2JzzVL6EUt
04tTea9L38K0qO2fVCn75Nl5SG891D0xfVAG6px1QDVnXvkycD2IzEYyaefeHLwDDywgrqy/tJM/
n5bMCOyem3VuWtTxDTRk6lyIAzvGjJVr98ZvasimRvngd+0OKSLbixIXcBZ3Ac1V2obrhr7t1T+7
NdSxwVBWIhEFRDwG0uTXrsbMZ9dtFhZ9Dk8lwfyCbbllX5W/t+ujW6XtG4vyb+ypgM1UtXaxbBxv
Gi7RSJDScJ1t1anhkJXYb52i27U2I3me9fvU6F4SaycZEiHvlZd6uNvR3Oz4gZhw1cos+jv5qIpj
Qb8DQtt6N+oU4Cg4VvyOoHebG+kF90Bn1lkudhM4MzsU3wCdpBrzw/NZ7XSZivY7cJ7xmS0iTjqj
3RndyfV5cxc2CiAz/NZTyW+HVge/Rb1PWccLEKC2l/J5m+JjPduMdLi2wqRTR9OqXUb9Do79NEiK
yuGoiO4rzVrusbEJvdAb3lU9vy8tDZODDfKPRPR2wBo1C7xcwgDmosu4IEXRvetTw/eAhocWLAr5
XdxsNW/YxjDfAOml56hn2Ka26Mrhd4Ns1zwtxQ9pZWZst5hunjCeplQDDLBL8LxgjisNbBjdxvxp
XDPeS2VjXM1a/g0aCNy4FcPRHeoDdn/6xSPn0TecP2kRjubsHj1+1K42lNcy8hmDCcxRtesHEQpa
DtSGTY1oHsqUMSBt87dWsl+Ifa5erWkeZD3hA1vQ2eyfUQz5NuKzUalxOfsZ/6ukbTdjnTlWH4U7
uzuYeGeJyya06XyhHpjiMMW1YsgmXKxlfhWicve2XT8ObtMf6sikQ9xbyIgavAGXJZylPf+Ue5UV
/U/ud87qurP2eVU+l2iQewbhPWWSq9HNIRDtUdelpCSvK+JLM3bNsf7SeADOkwHO2SzKByyroEuE
fpjrRWwHmjstkjmPbCn2rl9Qko13NrCW5HcaxxjevffX8WwCUMVwMptG7Ef8oCLK3D2bCQh2zRiI
Zr5zvs2blpBwWA2I4b5O1FKOeR9iN93GMgGa4OgkYVsoFAanMErHRaJ16TSVgpNoj7Mx/W3WPcDA
oP+iWvNpWr8g8DLlPo67GYeofNBT27hWrt1u2Hh8ZHA1axJyBUcKHgcWdjhH/rGgxkNRfI2QPui7
4UpTkbJvbKC1xFWvpRMFs5d5J8vgriuwlYYkv7Fsm+SuWhH9ehou3GJwxzO4DoAhlCnvKrbvRiz+
8L777CLdCuXaqtAhTnBDD4TbO0EUtYe2Kt4AVloQ6KFrQ+M5Gc003Fhv9HiCyLnrPYXy0gInP8Ty
wyDafqkpW4Q4QERDq54azxuD2VTtkQKyvUEA9tGb4SD4qoz4LmRm4I9CbNt54rfLpgibSvSbpC7J
xw6kC/LVtlqvCdH0No2m2ICaQwvX9IdIYMbtWRdQa6SOA5rWks8tz/lAu+iCW2J4zFVOpaj0A2Nk
sCvXXx4s8W/O8TX4i34YMrnTACUcLZewLU6xmZBoS2GWifNIaYk8GZovdtniMDcovBst5My2OHFb
xYVlLy/ENeEwrUxrYBhLOiyc9+If1DNsYqqlt0y/V7MPzcIrY45jXQUUXH4P5gzVMdNpYQHrg3TV
jKE7sz/34m7jwhc9jOWUh4r9GO8j8zg3DwV38geGMzqQciBuOkt1zCeXGUYkHB158WM9bG2F83bM
rjApVmh4mjyyL0N+RmhMrQRESO3tPIKAJA/1Yg8O3Q2HFg9qmwDR0wd4HdggKa9aOCDH/lfGRDEL
jc2xTqY4AzexNSjbQwQXJvoGYrzNqwk/BR4DtYwwVl8WznlwBAeEnXxnVgyDczcjV7OPd9YTppit
fyuXcsqrCwyUtedsY4/5jaLin2mwQK13bFdYQJBa5CNOhfXaTuLakLhKSuayDy+7qjSCnaPTNGsk
dNnDVg584s4Fi8SCRTRHAktgXnp9Fx01GyV0mL9VNJcHO9UOSrhmWPl8ARaBEmx2X4WREqB9sZYW
SjktQqE32HeH5tTGA2bkKcJCfbrcJ5emGBRvCWPohAnlKV76ZScTGyzDMDghXbg/Xd2A5BQFGeTe
J9muYyBzoHtSwtOFKZxVao8N/OxeB+Gzp64iyaEngLqcMupOaopiFEWoG66MlIU1h2T2jlqK61ks
A602ieNf8301xhGJhmYma9o+VlWdPhoSCYNwSo8RvT2VoJ/BNmDa6WNjoVGNOTT1GLzAfV2JOISa
LGiFpNXGxLS6r/OeXiKppZcSQ7SWgGkvE4yhcGc4kQUJRpUWbPirh4HNwU4fcc8oKn8Nwtn7JsaU
3wkZ7+nWJphPKceIQVY3Fz/QsfTgI0uXbVSCHvTmC0FJb2vaYLA7wHPXeC36qdRuMQkmAkvk6XDb
ry7CecLehj4jz78JOki2nYDWR4yCB8sFQ+st8T43yl8b3Wsu8QSjS9bhsDcLiWzlRSUWlYWGmsYI
RgJUm9jSnlO7fo/itXEY7DyJg/wnk4RNCU3w2sWRl1OxZ/Zcw7KxpfOkey1tvdrFHgXK3myCK+Ze
ECjQfgHXsZw+pmg8ZEI8VFYe7+G9MP3hIXMRsVvVTk9K+Vth96irLbn6rJshLfj9O3VXKN1O8j10
JjMJj2NZtdqht7FPzHli0f7Wv6yAuKNfPTqdpJrRdQKZsAcphEYc5cXm0oFkaDN7Ov4NJtm9cViS
J1i3N6M23lJtN6b+FJbc6VnXty9Zwee+Kk/2HL+Lrk63uee4IYJxWMTJjDeMLFiuFw/62juIvdQT
iuYPj+HW9MkiSa88EMXfOzly11Cmr36T8BPHFz0J949G6IzxEkuegenPLPJPd+xpG1TPybh89BEy
mtFcl6rZaSK/2J7Oi1O9WH705mUY/8BhPXm6z+2OtpduNE8EaBuOXmTrqLqx4KXt9j++uvZdxiZZ
Z1fbAxjYy8EgArusHUgshwlj2yNjdj48p57tbkd90oNlSHx2vVmMuY37VwpRzUyolxvpr9YKP/Q4
C7PCPBVenPA5dWkhjTUVFORbEm/5YDWdBUJOzNeFzUfeC5eZHizDYp1vveGge3NcNtjaZKoTA+Ox
HjD1tB4VxhqIoab2Mfdn9XefodkW1ewEtHlZcwlUOtM28VhypBjza6PoBTVr6hu6sXx3vPyJ187H
NF6SySeHRXTP5YbBV5f6B310T7VX/vIR4sKFtxSpAIMBA/3hP7+7zib8az2PaqoPA4Imphf2380V
44pPUx7lYxLaIjQ/K+dyXrHCpYX5OA5+uRI/KdbWKRQjbsfFEHOdMSdcTNKZd8cEPsFXno8Z/sXS
uZAnnkvsIpJ0+3Z4e8byFqUa8mZhfejQi49lLf8YwKk2ZYYIJKfmMFVdspN9JQ74DZ55sezt0bL3
Kb7EHIzCXTZ9vpcdupSPnP0f1x5nwXj7K8rxRmvO8ohQnhfsB20vD6spni80rZ/ZPFDT3rMMMTAI
mJLI18iX6WqwBDPrQXe4DiYFgZEmHjv+vHXX/WpPIHEM+qH841oQsow0PdW4YnqNFVcy9Uy9UYU9
pr3XraxOid/fIRRVoV7md/hTj76XUw0FW3HD1hRl2kjDaTBIPjW8xLSwTqviELdLUKHBQ+U1gSDp
5meT++VBY3Lb6TaswEH4fxuHGJUyoFPPcxaHSzcaJ3/8k8IjuCkNQHXOjjqzrnLkBCTW8hVRNc6f
iS/FUF1zaolmkaY8PtlLyQ1vM8VcnpbkCpH/FtniFTMEG5HcfyW/AMFd6bxhBgYh5uih2eVINiD4
eafomeuz98iuGaGroiQxprNm3lnTgqfg3GcGL8cFbj2L/Je4Mv6NZBsi+qAsUIQMkrS8cmoN4yef
jjJUVnua+IW8xLVSdDYdJorAufxmBYUalbcgrnrnIc/PzUy0dISY12Xumye6Q0dKMTFMTIYL7XlN
QItamCwza2CQLzXt1ZU/VttCjNwnrLC2x7sZRRY7FQJjuXekqZD0vsn7yCo8lDEPxk91rPWmC+jV
tmtglR3WndqjUBG0kpBPGS4OnH88nKoLxqS6LNoRbAghWvS6GZ9xPBUdADkgI8KrDzUVEVTEvkVl
c/IQHg+0i77L3qd/diIiEFcrZSse3G3pJ8wJSGCY/KgdAGyxF2sfItdoMBfuetgYADFk7d25wCY3
y0JCsaaeVGkdP3pAgm66cM/FUBYPk9bdi6YPF8dwrirCoiuYoM+ODaRWNOpsdFx78APE09VMcRy0
A/Q9SgMMzCVwtLDUpmTusIL4CQlqn0e5HPf94GNLjDA22iv8EwjAz0BcYDd7HEqFK2CVlfMzXADQ
vkoFxBWswHAseoVz8o6dNYeTJB7aZyxIh8YcT+WyPGQZiR6Rlu4Wdl99RbBl92iA4vUVzo814UMF
7+NYZWRUEHeRhEu4r0Buy5zZxJXOd9JW46XozzCz+kC8Nc0K7HHmh2kAlOBjAuFxGMsgcwTXlMWL
ToX7hrxNnaSdfODsxfYjtDuhkBITQvlocCzy7ySBhza9gwqEo9kigmSil+QD19tFORhb5Ao15Ilg
U3T1dDIiqj5Xi/+GokygZ0R8KygF4JubHFNhXGuHykYr6wKbc3Bjuk2KZR93XCFvpeW6sDiiE98m
Z10EbtUAIsLt4pYIFex/zu5v3sj+yV/UIR31YSOwNoaKUwJ/IseVkFA3Ems6Fy1W4Azr/a7LzCio
cEUR/ZUHPJtIhDG1aNWsXHq8MEU7Nj9SJ5fMzTxON8z55wQcHC9o5jN8AN/1WF5i/jkBj9gzf5ik
oBVzw5gWALyWTbiJ8lICm+Afy159abK86V353LJavGqYasq4S8AeDvpOZdbTmIyowP6IW7/cd7nt
73TV0hI8tAMIkPLsuo282Vb50vavuo6DRXc18HxaekjLlKyVKQ5VGZ0XCrICI8XhEGEsy5vaWnGP
cajy72XsiXOnpETSFjy94ATeJPh4PQUpWRnxji9IXnWdAVug9GLrnQnWucOE+NptR9Mn62H1dqjE
ydSMhUycQdIDHdKJ5hNty4AnFdGohFvb1pmwwaSRR86cFBn8FOLY83Eq5PAY1dC5l566h6p+JK5G
kpYYCQhfm60qFtY6HfYDUQEAIisjyUQskynbD2VHdzHr9/beWcN01NAKyWOz9tYrFShycfAI4lOj
GX+wq7x43ImLyfynMeyUkZqutiW+hLt2NrBijEafLgQurdRoywOUyCtZlPG0dPOPNrdPGf5mQoQa
Q6nvO3uo5k9Lz2az7ww6RtF8dlJ8AEAj6TJj18I/ShE7jSwBhVs063W5ZGP/IipS97r5GIuZEcMU
xwoMzzaZUdi6BQxe2qtrYUB2TiEalmMFLid7EZ7Qj4/2whjMNesh6dKnoozPY4EBDIfszeDSu20a
96Nsxn/YygyoOUUbIKZziKEOWEsqwVpDqq20QvAiyshRjj3SWZqkBxD8MfA0xe1R6cmpA88TTFiW
Qm7RsJszEmWFfJ1dSoIn7rcEn67dNDxRgSB2IrcpA8HHikvB2XbWYq03PR3mUGHshHjv5vzejbgP
zcY5eUVNOHpiHGsQGzn3yNr53gmMTXowKTRsawicTmyjIE0t72fVb1XV7RnlRl59vXUAjYWiynSx
eNVTt5Z/TgLmpM9aqJEtO/byLwml82iBzBbwJ0gfhyphcqNdcgymXDES2t4HIhQXQINWmdaDJgqP
mHUXjtaENH/LlyuDtl+c0M6BKQz4Lb1SO/LfsSoT97h/6mD/bSyd9wIXxepgA+s8tFP2FRvFeB7d
5uQw0HAm+r8ZOKYDM891LPtmXzp1yn2kYforeNKLdLo1BCXWCsAIsqCThPi2WkgTLLVBHCS7puIg
ZKl1rfDzgFxojvEEOtjp9Z1l5AYVjn8GvfS58EZdAB1IS3GKenYRhdkYf6drHoutfDrTi4Gi5lr4
SkSOEkJCmFmGOwp+tX+z+pMZv7L+cT3ycp/MS3l5c+L3tgdRlXmocBXgdll3/NvBzu3z4t3N0+8u
ir3AhKvG3MoldhaZfdF19V7FbAxSk9YSEEKyigUMUV8LajtWsBWc19rn860TYFtGjcoIdi186Xyk
a3ITARn2XUc/kD/q+R5Q/xj359idD0blfLty/G3s6mu2+2HrDuJjLQve/QVH8DAsS3fNfJPtRYXD
ZdYSB1VsbA5d13zShjLd/fyjWY2nmhGjCTXFfBBptadBxj1RUhJmjUGKyxE/2DBscgWxuSfCumes
/8KV1e3SyeXiMf/xeobm0jGnS5FhqnMNQpVj05hgKjh2S5zuV6orwmER7zxxnFgdrm0S2Z/ZNzIP
lib7TrPuL9Id3wfraxmy95gYMiREWhY482jMVcFICA67o3tUfEfiui4uvE5I6SvveWiTXeWmz9Xa
HACIIz4NXYIhPdZuCOjsXuL4VRT5edEtxQIl+dcm5FlsCe1plqCApxGHg6b0vdv2f+tOPpm5dauA
vGUjpTuFXBr2jn5YmoZ3MtuSIjuQyE0T/0Mff2E0plCPyMmZkusQB61/kAP+1tFsrnyNd40BGSS2
uSuhIpA8IUEMaHsnIYHAJmPxheIb51b1G7NurPPmMs9Re7IJKCgPn6fRPoyNjYCfO6GpYdpi5DpM
I8AZHySd1eN5KZEWBn167f3FvQrLqQgj9Yx6et1dxxQehNIim1hpy/3T/ikgSLHMwW9X5Kxxq5LX
mq/NTz1wrXoS1taB2rDzZUkuJksW1MBwKj1yQmisL7N0nnoBgH6VNESCuUhDSjnzTSFFB+tfQ7k4
u4a/L6oFrw3+KmsGd1BLjrE5xcpvtUQ3cvcewTthqcbVrHOK4uYW+rVwXyrXiq+yzLtTryAia55+
rJP6Og4M2xlZQXqZhzEA4IvTBk2EohNVfSG20Mdb7i3CXjV/62Dllyl9w+u0GbhaOFW/K5JmHyUl
mX5A7HN8xIujGpZG89UF3OlX8Fkz6JdvNF8gVT/BFL+wMwhq88lCFHbYw0GEhSKCztAk2I8mcAGM
LIQ2yMmwqHzL4x9p8jli4F1PwoZNrMGWvgRs0z1E1efkfNVEMuIqv+HhINWdP8/8UEfTOagObZmD
9KAScdIM7bU0qZeagLZomdgN9MWhhyOPGkvEyot1OXmUlXR3c1fAOc51HaGLTxqZ68UOOKM/K8/5
50NRwUu4X/8/g936hKwo6zvQJ8IvfTDo7TWZ5c31iQCj5OwXsjCx+bcn2+RBh/QIbEzjHx/P+4jD
qWPXwOp3YzpYpz39LmeYJZIKzZ5CXPPRgTrZgIrXrfh3oQfKdPhO/JPVV4Gglfk4NuJ6X48f2XjR
4QytlRxpnGNo5vguEGWF9lXV0YctikAC+2FZjVT2tvJAsVOEc07y4TiNazUWhvDGDBMPFwn2eBf5
JqfALJ8SKDk6L1Ka1yIc3ba5ly67CS9M8l8xgKyFR+oREk4faZF+W4hz+l4aLnVGrxXXQw0pEkUy
DmGVbDIuOd27xbqyrz4qSNA9y5fWqI46cEy3AQRfsbFp/w1YxIf+IMT4tiQ841mwZDR2GKD1MqhK
i3hjHZdxm2V9wp6HlP1uHESw5DT8uvOujnVgc/NLIvJ3A0cyghrMOwOr52Lw2SUvoKLHRb+bFcRT
85DEZg+xhoardREtV6P1dO8Reyz52bHJSIjhNebDQhCnjKOzaS17BhDeaAUaIIV48S0CO+1xATBe
HToD2OjAi2v23X2p7uj2j2Zzy/Hd+uwrm/bsA4jH6mr0fFdr+iY+7amh9OfDa++lm4WD2wUFTjNI
hfsBkOGKI2caIV24AUS1t5spVCk92t5jzkqDSwRl6jT1WFGgG1VYDwi6rcIcVx+N/JfIA0pmu7Ps
b3taY+AshF0dJzRfAiphfxoNSgeoWMDEb5gI/4AJJ3HLAUWPRnFxCDWApIEG+crqY41fgY5E6S+B
Q/T/1lWBg8Id05aly/GVAZhNJD8Ocys7++D4+ZmoFpdMmqej61QDd0x+By4k/KGXCTJgquXnvKrO
eE4S8UnOdJOzyfDC2njiEjeRPsxxKCUNzpukvzcml0eii6UVW8+SM/Glgtyutzms0oqSHYV9d6Nm
cW14RgZz5ZoTRgtyWTVh2frdsRjG5Y4ANvJ974F9wZrKnCm9WbmfHluIEGr8wXMv7K8o/laAwlaR
QNGAY/nHBe7EAJYza/Y6CJXGKM6iY5JoJ6zRKN78c+c22SdKvzAxsVGwDRtbtfWVzgS+Sz3/qJGa
tulKDbdjTIdaj+kWjP1d82NkdoXXyKnnsFltjgVsVVyboaMP/1yF1RYBfRe3XMdVUgdNC/2g5W0y
YKlJaEiSr8U8/oFnDHrk26QQw/DhKZrt70Bgn2Z01vOdFnMwideqM+BsQ5QfMuEFBS1MDq9bDhkO
CFPNlKovu2zOvzW4vcq0EQfVEiYZ9NGp/YDZv49KCizy6kjw9TiJwdokqY2iWp5LGsPS7NFMBnQY
/PHVa/HuKfupWxx6lYzx4lNH7w99zg3F3VgOtzeNZQWRDgBf/D1cmUp3L31/G6fKDFiY0BZp3tnm
HSeoizO6kGPqe6ztx3R232c3xm+QauyMxVUraYkqDhMNAVxhf5qOVK+/bNzc4FGaz0Q3d0OynAbf
Dpxm+pEIxXMmz4tXPspu/jueWMS+NV3+5pQSXiiFRRM2hBlbAJNBmfyMWEApGbIBQdARblpwRjt3
DpPhdfa8vQ3MGh8GKrId9uS0N4TzLmzeCVWZ637IB8UEQF/OTHhgjwaxL1xvFyci4Me68n52ffM+
YOalGPfYaMQGRXFnLr8ZXB7s5sfqMW0s7ncLimwzl6QShokJLgEwDCqzLzNMY+STPOMm4+xeu9mu
bBfADgMYGgfuTGL2rwSdd4reBYsPurXInQ5eVy+/67T+FgrS53ofnVzEpB4QzUyEDuzcLon0j9nC
AuI6LdBSQiqedrE5gymlO7s0+mErHy5DOhpX7BPsvXvAF01hvVea99y2xrUlYn9eoT92DVgvhwkM
ulmmruRNqfGjHHC+p8Z72XXyXCQJZSF2uOTonxMX7tGMdwB7Ba+1/MOOAYY54qGEo/1WUXJvJC9Q
aZ3TWDAvioElUqJY0hU+yC+Pi5g2Zh40M8llgEi6GnFNFSgHOxrrw6ReW0SrJzkcS3FEg9za+p40
IGA2fG3+fUYBBBv2kumSv8ORT5ZmvpmRSE7tlPaXqmquhUnanUaweUWq2tsuA35j+RbZUpIlsRnk
KW/V4lKi31Cu8ODAljem5TgZLpt/i3YXSSoRSxj/7XZ6t0HvQpzYR2l2N5cfEyiUtLTdXLjkmil0
dmGXueW0KwpydLNzbLsP+ZFCsOiuBd3XsbYlPWrXipJWVmv+lp3O0pygSuxE/w4xUY5+0M8tnrds
72EziofrMn5mQ7eLGcAKV98JmzVzRt2O8enNI24uJoivhdGws5wJe/r8ZOqkdZUerLY2Wbhb6MH7
CemXS2TE6BmkZeNchjJjKxEvh6UQPgt64hQO1DM/Kn8HNhJFByYGO0hxahuoDCpjJJTyWxPuWxHp
kHhIGS0rprbHDD6zBg+tJb5VtIc41XyKJUCdiiCryq8aYBPUucI71Uv+a2DIDM1W51lx0lvVys8m
Wigequybw+ft1LmatxWtPYfl7AflYFymIrt5rvm4dPYT0Y6XOKIAAmCziwOoqhWLb6i8ImrpeMnI
gIPyK7NPwaTd+nvHknuLsA4ROpv2QKnjR3coNVWgnEmJJAW4WveAAeu6Xj6jW17/1PICxcyoe0A+
qzeLs+ejSJj1iR4uKcEBr99RcvZUsyfjMCfR8Gz1AAcphQD8DyAllJMP8PelW41x1T99iB7ymCCC
owW5I4A8c3k1lqBGu6NrKySfse0tBeS2Cp32Wde6q89+rzes14ZTdUnLa45atm0mRq/6dwbVj8JJ
p9djPZ610XtIYcb4Gdr88AMHfMuUQTcluHrFsrNvsL1+rIHlIn5ytMdqnPc6VYc6+dWYtjZfJZyr
1BeMLPJefV2j66HbTijkInXYCXbgkxYOzjelylDv9x3JmA77J+FG0TyvSIYOglGNd02PSdbzRyk+
trR475qrUA5jQSWHhaGiI5/NiM/fEVE5wcgPx5HvAAlMRBRwLb3SAkchQ3SHnMaJiYeE5ScI4MPA
3cvdzXmH1TLshpCOjhEH1ZSy4WBE79zXuL20LJb+0wWzwuzNQ6Xnx2zNxPgTTendYzMWD7FzReln
/yAvnt4dcD+HiXL2MevKpjiOlvs8uu0WV2bosK6NkN7KpGQtou379jNd2AtiD22dvyWdq2Tltn3F
xkzpBIvKXJ3YnIWE269siv4rR+e14ziSBdEvIkBvXuUor5Ir90KUa3qXSf/1czjA7g6wmK7ulsjM
ayJOkE5PsO0KxxX+MIwxypwid6E+ZkpVHE38mVReMENiWrcJW4sMaC35LavqRj7dpu2rc5loKIMT
rAycjJN2T0lrQrPR1Svy75C2zeSgSFwSzEdTjI8ZfYRRw59H6+CdkumFJCy8G9apsce1LFLe7gzo
B1CmYh5GGL5T9ut5LJ1iX3O9TQpZWUAYkwS21AJfMVufDl1tVM+DzmivTSnpCGLrJRZRGRClVnrY
khuFkLwKenD5QjsqJfpdLs7fLKVkqJJzZrlEeStHOg2cKODFvbXMECHo4Z5KdcAio6CNywLn6bFI
A5YEL0Fo/DG/ch3RkeGWLylWPNVFSVITviW1lYfGMhEE74bhqipemHxveblcTTumguoCuHgs0FeX
tLyBk6hH4L68boI6oEhY143hWko8VKor/kw9+qnS6aZ4PGmTxqq6cth4bK3E/YdJ8gjIy9tESvQa
4HFFl/yOG+/SkY09aeUOucJySBgYKIm17wcptqasr2Q4HauIFTuPftjZMwhd3iTaGzI+ntg2yTh1
FA7k0a1Xk4bLEf+nriK1jU2cWJ0OnLMilrGbWHlCDHS99B4KtJFe/uZ1n172TmjeQkNrknoM//oj
p/UG/oxdu9zrcmmB54Uf+Z4mzrpmPalHrxJCCALgExq0WUrmKC8te4etHunVOlPRmY4tGUsByBwm
zYEUBwIIHpnLXEEVpVg19Y/Rtvle9pSNuPoSwiZoycDCJtN3Z5qceLHZMlJMrunk/kbNqzVVmBlt
5TbN+dPOV6Ue6xLVJPke8fiLqJ8n3px7N2UlnNrXDP1Vlwyh3eoTTtM6NeutyQoCSBqbuJ/BMZ5Z
nvrWlLFx6JNN6f31GM849RsKTAJnQngNILSDlFUdJuIOuSyLvhPDdZIpMm+rkfs0aoOv9c491cLv
sTukSaBu0Yjt4bESTUhXmQ2Zj0U/G+MLeyAWwmgd3T48Aj51trE3vihqimsoaMMD+T8gVdI95l9a
e5UjbOi3bmf6jgyewlPMVcpPNgvas9kHaiCqaRU790uOCNaa+oPz9j0coH24gcbEtFdeqoaujJDI
l6Yxl5RETEqiQ182h6KY4IH04hrh0SYpqTrRYuz0vLzVMF8hgQwLKfNt7qofimHSNms/EFiLRdBG
yNfFuzrPTzKYp5Z2cCN5iVMDCBrwsn4Xhvp9aMdtpI6+UVebuEQRMOlonOIDsucFcJyVg8YGvdRH
MdZvfZ2tofGoGL8JSh2qRzsVO8PgGTO0H9E0vtMYT/5L5dMWGy201ywbV+z09pLNzkLTEbeUdon2
0qm/9b7LDkhib42nrt2K8iaIdq4af4LssGAGWQ9q5qM9/RIgEqxcRVzw9Fy0NCBL2zJe+Fp9O1FX
8dQdJwSgm5QNhoqhe8YNcR0b7JT6oVQvbM4PmlUsrcQ7iqj6ALqEp8+C1ldQQ0QZw1Hn0uQaRhT7
UlUd5EyJ3GEev0KeIN7b8+qUYnnXKwhAiK2/TmCvmMrc4pSEcRATzsDYMkx/F5Pe+IWJ9hOSATOh
DVX2GVkwSi1pHEKX09WyAPZ6bN/szrjmeXnULc9PYoKrxJoch4VQX0dk0l0D1VDn66dhVKOVbtrr
1qzupSpuU9WfB1bMJo1z4wU3uwY9ZVPi0R+FhGQQRmrGw5Z442WtAbMnAdegGBsq/IjiG5FU1z1m
pONkE6ilg8acI85T68vFvN3QKBpjszQmPkDrzWAClDMQNpSQ3T5RSt3JaI9JhWHPDldeBM3EIBdG
ifbS5IXkl+zRUMATNYNnF6pnD56X5PpI9aPrsMQjdwbcRWztJEvdyhh21DMvxmgcG5PnVagNlAdG
ekyUErFu88p3MQ1XTnwhxn6plMJvgPCJ3nhUhoukwLxFKMmjQd3F0TNBEbfkNGicfUwlUqkoEjA8
BcW/urHOE9OgcS4jbfNWMK9aa1O5i8fXLDZ3QLEcfyysral9k+dsQTtnFme5ck8MWUzmcBia9qYw
rAMk60eXyVlWyoqy6KJHhugch3B8VUKiQZOr6qYfCXVBF5V3vW/eSWo/ajYxz1U7ZddpxAYxBLeR
dQvpZFs38B5hqhBVzVhhRDIbmeo6vAcDAqWE1Ys5iteRle86YbEfKAfR/qiNsgm6dwRHmzlERosU
vwzcjU1MaQvTnFDuVR5LvxW4mlD/TlPz5eQ1Js6u2fNWM+SJqy299MFOOpIVSXWu3fBQzEn1ob4f
TSs4BLDPF3bVvHuNTToSM8icAK1+IkGKf6UT1B2NsemJnX3PWnffNnOYeApeXQ7UbfCpd5VKNo0g
1FUZntM8MpU/HgYXj07IdpNjkCH9q9JDnlu32ov2ncxu0WvUxQcveKsGknAUHC4hZqthZmOaY09L
3es/jYd8AWsWSGm4Z0UPSQVfaEU2dkF1jbtqsgiND3ikcEN7CCZJUFhXw3iizKwRViNGY+/nbIpW
UUCzuE+ekTR4MTWqgwrN1jqwmnULJnLh6IymGlKwS0vfNZrmF3ExGyiAwnRTuPac+k4oE7OwFD1k
99vjfiWUdTqMlreXSccD3Bp7DMjfoxv+5FWyMhRosQ43XqPbcFORn6CfpXJE+QdiJCfgw8uik0fo
d+5aJsNbDnfXOfKZsN8I7sOcvWRo7cpEwUMiyrumo1Cc7ExSKyNlzyawAFVKt5y2O+jYZ2o6NGX2
ErntstDENs/jeRjCYwj5w4C+bOgmyBwtHNZOVa90rClrw6DbY/mLc7rZW4093Nyqfjrx8Exd5BHx
tKZCAFuZo4YPZEbfRmr6OjCnR4Cw0iFNSh+QANqG9c358eygglnV52BD8AxovnK5iZPIj6OeuFpn
UWIPXI5K9o0Mfmb3bQxXWTstwFA3qbhkJJtoN/oVKAHZtn0UZXmxCG9ygxB5dsRrMlKMe5eCVTNY
fwZl1CmVqR8N27sFSghZyR/Ce7TP83TvZd5JmhicKCcDvbmOFtMzgHaMYZ6VrZ/H9CEdqDgNw34C
P7SSUr8jbqCvNmOjHjTWwGMdP6v+KRzSlIZd6FovvRVuvCJ5dZURKgSgXFOR5EJql3bQLoR3+dKI
HFa/9cad2a7ht2WeolKjSf1LiESPM+EP+l+a70cU3LbLVt1kddI/FWQCgrVTn5GlBouINr2ms7eh
+AIMZSjEeKqYYsj5qblMVIE213hAT32mOojZ3Dvq7GZIETqlJjLutmZNEdUgJpL2XI8aJqTgNcxu
du/syHFfcWHuIhn8lglSB0dbGS37MSO90/0jyEkeWKAhKsXZsFQ6XBLsXPy8Fmid1JMmbT/FKNRd
wbvu62T4W7gXDKPowEb7TWE81IsS0gjShrSzjrBieqZl5UWqxjagDyut8qGaFQk98XaorbutpVDy
UWqCbcIhUU8Iuu1t0zjMLfB+z0qafJVhoDM14zCHNywK7ds1DFTPGWKiCHJSo4ECJbtvssyj5iaH
MNewTuWvYc+AAn7Lmf3+GzPToy2tL2jEswZ+3TTqLVDzdR8xQqXj5sDZag2QPVJ1EKtk4Spn4sOd
ukYavqHVPYWB4OpEUWY4P5FGezkU6V0NCJTThx3uoi0EBE0qX07M08TBxAN/6R25b21GvD2rCl4N
rXhlysiDnz3iOqTsD6K1QTsR0pmRDL/RSF7P+o8sGr9T4euTxilXRz8MbnbSyE6U//9EQA8QEySB
pZ+hbBM8pFZeu7ohcUn+65LpZFjGbUQ8iCjDr3TlAZ1n1SaKr1aEJDrlQR+mZa59GCGGodqFSqcV
+3CO7HLDbhvoroZIs/5GEfyFUGNjCZZ7FnYAJabZVTrjxuREF9U+jLNP0MnTok3r+5BymQF+WaR9
8RcSgx5U2Z/plv/cQXyYAbZFKR0sGBzlMjwnPWsQeSOSmL0SC64Y22EeMr3H7qHjSZpH57m2bWMG
s1H5lkP4i7Me/SzfE+PevCBnsSRWoE+UrYKfYJUUmq/YMQIHyVvjetq5CXuY8va3wSpJdrOQulTv
CvoL0TB4SYOj6ejvgdlKxuLjR5yWx5EFIIFoYPRRwyGJZL3tG0kDNMNYxFw3mLyXPTdMwuANuMXg
veXlsMfjh0eX5jcjhGiRginULdRumoNzTI+uzizgRXsp+IwNA/XJHC0aOrxXDKVZJ5RYGMdHRsUX
EXHecfeEv7rDdrjcC06HPv6aGIHCu4k2aPLCBUF08GVdIoV0Yfw6NmN1S82hFtw9rVJXvQGpiogX
rN4LGCkrdP9H5gKvjAWXghRWbFtYx0iwcxkPKuWmV+VXDRKi8bZ5qCyULNuqDE3KSrk6vUsib+LX
2bhmfXRLnfyJfuOeEpxYjNjM+gLderEp2bUJs6GVdkCWl/VNpOlVU8Y30h1E1SxbWZ+SIdnFzg/u
yn1FimdlRtlan1dKJbd1qNxRwGynEgtZFJEeNVo1MnnhO4H+UUc8U0wYCFIz1kgI04WWW4fa2Vpl
9YNrhVxsMr2IAfuir7pD9CzXTTgX1ZZcCi/4ESLcJuCOp/ZXIi9Y9YWnUVgzufJq3kycXV7hPWXc
ncYoWw5dSc6nDUKziYNftMRLrZ0+iCP+kozVrIrVD6rxK95kgdcbkNXaNJBwGcYJU9MxHt0/h7EF
Pk2Es3bgHZzitaAaronZqC0PvIpbv0oCutBPL3X3WakfbWTMmzBeTh7l0Cm30tPfddtCq87qVkmL
dWMN16i3Lhjk96mHDGYkzgBs08JkYhE2EWC28Rm0QC501siYXiazfA4WsjqpQ4AlmQQJbo19ZwpY
TA3uQ6fywafuvNcsLoBfIgCN/z9Nf5vxpwBEC7/oxSNqgMvqS0+cTZRmFKHl2Y2LNUKJHVRynIbh
ltINphpitfaJw+xWOcxrjGzcu9J9hsYzUJKLNzkku6BzbtgSWuW3W7EDQ/6Z68B3WMg6zHKopPvN
UB+9rL+bRGh1bukXObcj0Wu5qJctq71CDx5EPi6wFt/dpDlhaceiInkNDLRYQtmEjRKg4ULuq6nH
yQjPIkPrqMQUR5itjWusU5qZFRPhAJ5huQxN5Pn4a7e5ku4LOzGwlaSfqvIZM7qurdyPjS92e4eh
71cucw/ER/vMw4Uamnzg4moLZE+Gc5nLMFNd1CjFPWd6Y7AsBAPuKdnBRHnBxrmHs3qoSE1LuT3X
GSdb7BTnKmJP57byO4ZrHpGoPqbyEfPNSjVa2pV9d1x+QjwSQPJKagJ+iKXKGlFYyCAU0Kk6f2nL
/GV/CQqvcjdYabEe5oBLupHtRoYgGw6nMKEIuQtsJhjjGqTlGRnYIC3x73l0+QmBBdpdMUhz1h8l
JxuimFWN/yXLGN3qY7KLpnk8ikCP0Jgxcz8aYOph0d5wh29KyJ1BooSrIkxWcYblpzlnRcZEJmEx
yd5n8iC5AQy+qm217vFzR0yeA8I4oGWlYBgzoDWPrE92mk5vX44PrJ3fTQEDGeFuMsSXSWuuZbjn
zmVSn7+oTHtsE7aPhP1iuch/PKbo6OI0+BRetKsxJAZIDaxJ8iyBEcYGrG7SPH+1MI+w+mPUE5wU
/AkyzvFE49E25b4vvVunXeX0Ylr6dg4I0NFRKafWA2SmLAXwbgFE1pkRBcAcTcQVhkDgm2FYHl0W
o8K3tRpDsfMldIML4xpX4mkZ6ns7MSG2g9avq48oCxbjLE41q5b5Z3+EILCnPiGCIXG2yZA9DMbY
rd3d2mCvlS9Wrt+shqxt1VmJWSIeYanX0VDqfM/utGnz9jwIVA/WWTHsHQCSH9bMm7xhxE5JbiIc
IR9+H9fdS13RDk0QLoDGF+IPLDReBhYZeTUeE6PamPMONQsfZFKWRo+fm6bcGHR434zXlqPq+Czp
vkrVJoEa7bOjHqkQ7jGmyBmc9OVSQGssOmX8PkG3bSvmve0QerOQ+AsBpEantuyb7owsN1pmic3E
FJ/FqKzqqIBzFG00lSXE2K2LrFzNzjIpo+Oo2qpvWuDCKzNmZBbeptY5ZUP+KEflQ4PTqYj+EATa
Q6EF9cJzDM82BTSfjT+tMN+lZR2Bmq2SEBhQm1qvtc6xnwkwGuxEcPf5XDvb1kUYbweHgmCh6llx
VbQBeTYdcECHJbduHDrw9Y1UMDGaW2jbLtgM72k0MadtfRgpNaLSWGP32JIGH6vIQYIx2YQIVfQc
Plb9rzaVN89gC5NSqAAUtc1p29J6kfM+k1Qhmghx4rBeNsRmYMBp4JWNzwaKspmPLxXzC4WXJtLz
S8aFWEpll3oV+7NuFwUdQ2jqp6oHie8G9lVnmBmEzFZh3XGcAapGtaE0a9PNAoYYaGQG4htCMPgD
jhV6XVzs2rDtETZksX3tu2uhYfZIpceANDsKDkZDYpGfg12Qw5o9j2ExEpCZfeGmfJ9GQiznBVPK
rGgsJp4o2/y02xw7s5+XpJIDeaXYTtjIjpXGPDwsTlJRjq4ZEkjyIcJ3j0CoMsm/PH2mQLQHAZk5
VnW/ZkTNGTV9F7Z2GaW3GXKYzOGy1I5B321yxp0Z+PDYdn+FiicWR1u0KFztGssJIb1krCKIWyZF
S3eyaEkAMc6C2jvziJBzUUp29MYnDFljGVSoCJJoG6hQ24rUYlFsxeuUtXp4p2vYiIw6twxeoCBv
I1rXNNQoGDX3nkW5D1wvQMnLtT7jQpSRKZVklvSWD8m1CXDMozbC3FDhTtflDzPPGRUMLofN73wA
Q2I9uYrfMgBWIvNETuQe+8kefenWRT4QZS2PcP0SuH/o1hiAk0QJjt5geDdSXLnNIm4xsJkEiWKO
oFdV/2kjqv4gPorG5GXw6PvDraq9ueaA0Qb9VOIzykVZhDgqWwbkS+vpLMgMXwbG7DXSgQVZfa9J
ba+owCzxGvGjp/KYZD958HSSLeuNv5iSqUjLu0rdG8/ZP3nhJ0N+UaeXZJT7tIt+FcVYIjhd9m3z
Hppij8NTH1HEFIUFlkSlJpkFhoX6ChLkJS29c5omq8Gsnm5N5CaXoKIgLQ/1z3AUa975Y2uQVxx/
hHI/4PMMuOJIWWejeooSa5mPD4dSKWd+xBS/81mTUAJ2ixEHR1cqy1uM3x2d25IBx9rr0r0NXC/O
zUMTslKQcj+imiYOZhfDOiP1cx8Ef1kOvbXNkUv9ziFYeXhzxL+B0amVxYsEM72l7UnwupIn/6KK
tW6X2zD457Ut1yzcsIm7V24M4K3Jl+Ola8FrxcwltEGO8ybpicbPu5vdhzIqy1DIbc0JI8pPI1MB
/9y0qH5CA6fetC5KipEv3SaSqCbwkpqW8Yaalkdz5+0M1CSLqFfPMlaRMufrQuXsMjOnf0kGvNIG
YfEdQchss44SILZTdCtVYGGLz3yIgBzQHHmfLDDO+fCqpqeQK1mZLcG8GXZ6JxybeXdPZ8IEC5pk
QhYpiIJt0j/mUxCwHoDJcWmQs+Zkv1zwmCgGSGr9v7wsfIVVb0fOkz6gDyBkt0wfRvXiJDha/8Xs
O3VjQK1yKItbQ+udqN+uvQV1sIzMe2MVvgYQnLuRAuZhB9cEgTm3E3jTcmVHz95kLjReqLl1NrGi
hpXHLYQsVheMB9AyGiJPN1mvUh1F+F4IU/tGXPgRtjb/pnB9Pbbv3DfL5iot9udxgm8+q8a3pOj+
6bbuLLCttCvwJ9nSZWqxNbIfOi8SV6AP5kwj0LWyZ2uaT71LrGc/uGeoBX6Hpe3o9JgH+1Y9R2V5
rdvSXnhh/S66OezNyl3ib8dfrQ4HZMa4xILYI3IRLxtom51rXdLWCu44Mubsdz5bXTU/pmz6SwDN
RErDDyQkJpC4lJg8Rr4odGQdTlGSrwEd2oVRp44WIc+6Zu8GBmQMVLofFZM5XE5Vbp3yBk+oesmz
B9v2ccOKEsFsLVSi0mQOW+FpcbiOwXfPAQi1onR+mE2X06fotkr9p6dEyO565Ne599QRKY7kJCdB
Tp4NtFnGF4HnLAr1X6a/t2OxYVomVBqmYml7O2GDDUs3UEes6mvi4CcVETgqrHrW7KSurR1QOtMG
ARUrYcCkhH8jbORjD+1DaL3jTnSTrZ5A4qgvNnyJgCFkee15mhVD2Y2Wu9F0HzQl7/0+q5bAUJZR
g8ap3GDmpVC6ip7p4EXS2NfWH5piM2F1jy3c7p4oRT10riAm9HRaTmgkzGeBwc8OdqIArBRCgujB
DKM/F38J8hCYlj7m0aUFwlZpNzXYgxTNXF6xypI8t39DEa5mhpm9NSPecnUjHGpcdHACZfbc0YYc
x8h8Bu8v6U969CRMnEthX0W/jXhRandlEslDllV3T5kG4ynZMzJKPESAGlAAN+DP9gjEoSYoJWBz
WE5E4hkIFFQGMIew37mcv+Q74V5Z9fKUYLJpyXxozu0En/uv1g7eXzfS8Gp73pSlkuzK6j2vBBKs
+FiwyQM1e2jEGeQjlO83sghVfY6i7jhFQRrVxFPybjGKpFeH29+RcfcGEG/hVB8CL6cyrvLs6FF2
m3G9aZjbW1G3YtiynLUEGptqm1a3tG9VzXwD6bhYqMz89fCcBee28mAFf4A8AApDGHmJVuIXj6Hb
ItKmadETNEHVsvn6/8lhmBH0OAvV0tdyqgZ3NpRv7bpD22UsymZNDNIKQ2fPqLMpMc5rN9v6DKW7
6k3fgz02J6PaXEjedKGRAJNXGUdb8037mt5N3Ii1QKBDATIlewBHeBNA0bvLpE12Crc0y0MP8zHm
K3bk0HLYMaLrstD57dUJszcfTY61ZsS9LSe0B/D59URfOXw0afluzwbe4OENDH8ZpIXUo0n5VuoD
8vPPjPwkjzJRRNfIORaqPDqSHq7mrFSWUffR8CmbXFI6h1TFP3u8eq1zDS2criWkL2fRqnLnIiYq
qjdkfsxc3ObcoSDPrS+UAoHKDVFTdfaQxGJcvhg8UhgQfe3rTPTjfhPbfkAVWZtbWbFwQgNDkwh6
DYsd8QgUOf0zAEwg4Kjl1W9RtrsMm0FvfYI7Rvey7a1kG07kp0AJHhCOzjRsh1WtQTtSsP2cHxhz
5dqMisneZMWErXYZW18On1pFml81fqmCv9R0I1xnAc5ASMIizWfHnTwkPDPdP2SaKE2Q4LJkYg8E
BXdNOiYvNVprNpU6a1SjTcGxgEAcQRQ1e6cDucgefxoQVs2xXePatWivOUli3uE5xy5jwTxSpWEq
0hlKR8QWeKjbvPJRRsVDaPNzja3UKihCtFRddgXyP7Y1vNcERZip8igikELkibBgdyOGV3r73Sg2
QJBxeul1BoblamJ+WbHcqdoSvvvdgufFOmJDeRcLkjErfCh1AJ4ev9KSrEjCBBKsOgUU39IT8ySS
gWsQITEgwrbdJIRvMBrKDb9OUixR/EXZEqyUbNcXseLXYfhixgUhj8QVDYx8orAo1uix+zfCrDF8
yp8yq6jblbpalakVn+NWfQ3uQWW0rDYS9TUEgx4g6X+0tFkHy+nuBmrkHuTgDFNJbCaXNhteVLOI
AyzRU7C+pVaEIhgWvUWsCTalHD13NymA/Y5acik6E1G+4xt8sS07OHo+RkXVcnSHNdSq3cTCisME
KWR3iKAzd+8tRsZAPxvlL864RXhqg1eU6HuVPCFnkruAKY6BNoyrbk0WyrTQsA2qFvlIGmSQ3InS
4///Qx4B6vWOMC8aOI0tuWfgP1ZL819a9nJV2CiEQ1VEkA21b3LWuo1Vs0IKAwhIVu/dVJsA+zEW
vx4t36IltnLQ9O46l2esB/wk7NSl0UDOUIgHrnUPwStU+o1RRy+OQWpxm3ykNjqLysToiPkOB3Nr
rHmM21PuMUFyhGJ+JtCrREzFA6Z8wA4SllN1FwSNkHyRDw6+pwYCb/gykm1lq4IXsGG66Yy4BcgZ
lKRzoZsaOSxkPi770gJs2GF3nIq3aAre+2Y8EsH02/P4vip4N6HIhf5oZ/FBqaqXJJXmm1P3+dpU
0iN0JKoBv+d5ShD44PkHSzgjLccpQ+q8b1tsQSrOLbmSSLV4hz1jPKQmKRYGJ3IZnZqpJnBsfKmp
yy2T7649aiqQNpSkauS+A7/RsOloQNXzdhlY1v0fq62zOt1EkZ6KPHRhO8rvMTjAT/5sxm5TZ8E1
MtpTYfFd1hnLRrJYC9f7Q7nTLELEdmVqHGsjsmfMySWzzFcMo9eaxm7OvehJxnO0U0fF0PCXIneK
1dDWHFBg4yVRIb9Fav8xdPJbtxKksg05DerSxOqBMRq5ApsYHtYw7w96Z92LyID6+CURVdY1/3fH
xc+kUCp/wmyvHT32gFe8wfFecGNwTzM1/suTL6W8jeotbs6BiDeZanORhTutehTOd4vCsHYJ6CVM
dyx2+ByM8F5jasDxt7KiBLygvpT5SUvZTaCjrkKEWCVLImSb1aoyEijo1ra20mvMJY1zCuLFM2O2
SDLlqlLZT0VIEolu631qvJJDfha9u+R5Sqb/TftqKH+D+TaF/KEAINnqe4McMylMmptf3vJ9GRnI
1Qr/lSBozDyaL3CTWCJ+5qMgtLDfdMFvkdZrwlyYfJHcNtf98OVDSQiAtau57YpsPBsgE0jHMjZm
Zn0R9Gdo9KDcjyEKSL1CwZAyHm/TaTtwrfYjptoREBGEknok/1VV14JPdhocv83Ypk2q9RE7w414
7a1morCqreCnbIo9ca6PxLEWtTix0Fx1aJcqN3kt9YNWMwWlTzBjdTWwc6wR89UfY/BBUN9Hpw5L
InzuIoBU47Lkw9zDlGhVXHPc8plBIkUaLycGoZVp3zracXamMGivk4QWlzb1PsCAKrTXOBHvsQWf
ywZjzuHtgMWovz0CtUu9uNSlvZ+T4EoCbkMKVoWxlxHjInZbJgodRYODgjnEK4wIoXcYunebMN5F
SndJUjh4I6HJNBe6eRYMs0zW8iYOTzc825KjS+vXRYqrtl2JUHkN2HzodbUtaYgjAFSe7awc9BQt
6TJAfXuV6R1K6QzGTttEp9i8WoUEp8/OqV1l/EeJLj3pU6xd20LhUQF3K/H0yYaCSvvocMyVssfb
4VsNwyaQmpK7Xbe6z84cl4kPn4Jru1tlngPBl75ED3AKI98tbPM15QsoaGMtIsUn9uum4i2VaUTa
S7iQmpwMmnDaJKIJV3lOjKKQr5T4nhLxkRxyXfJYNft5/550LCF1xs9Eu+OnDnAnkLOk4IOZfsfx
j23mnoQhlB8nVeu28b9/UWLwi7kJ5BMGwTrKWbCXxjFHSlqZh4hIoELjYUNGknXVOgp/rbZfjwWT
MahUY/Lk/F9INzyhFP9okntPxIONjhHvx0tAz2Lrw0vLdMBM7Su817USYbuzA8zp1OtjydIVRYbg
dmyJASEQGkJY+jHLnlpV29lOsB6U6hgkxctsn0yDawXhseQs64W2Q0JLFgioJ/WrSEd+X0S6qjI9
4o7jYOr3oPneNUqhREEzQYrYpDqbWs99IPdYyuVtgDDHnVIT0sS4iTGJZMFlRMzs1MOsklaj7wGK
gN3R20T1lRz0dTcC6zGuBBEt8CjsfACEK29of6JC3OfSSkNwsoyCdlfjv/GUFnV4FS5Q3a90ePoD
5v8CFICSHHTkuk3o7jhceG4AJioBvzrn/e8OMHROkne4gEXoRIfSQhwEGaV0zV1eWwQGeEt6TNGK
fwqCwaSRh1TX7pJeYAxOYXFxIbkOavZFrs/G/B2iiymbnTu056KAdYg9CSNpzxsHV4OdDbowfdyp
lnIzu+HAnu0oMVdksoYoBiE/IM+wqMtdQVJ4oF4czbw0Kg0tMYLqcDcm8Ahp5/5FNLFx+2ZbRMcB
3YMN9cRHsY0RSjRyMzAYtWgiiY5UzAreE5tL5cZMr/CMDXEHz6Qft/1PaTi+gwEIG+7O1j0+6nTc
ShtMpCM+Wo9ZzMS25nVQtx49SW7Wh0groXEYm1hck8F9S8byVBvk+szfD1xk091b7mtAWTlo08WZ
nTLzTofXw2W+xdakUJqL4varzH2PSt+c/rIx33RsK+wICEOS/yVt8TB4+BXcDbx4lOo7VYWSgjY6
AnGTjtIfVQJznHavNQi0GuUHpuoLQCVCG+5EGm9ts99rLRoaMJhaF287E1Ftl52bjNwHltEhslUM
IKeSOaVdospl653w+dQbI1IeUQ+AyOr8ztSxg2EJMjNk+dFSK15yIn1rmW2wILHngo+w17gEjL+w
n/ESC4PWnAjxdZo88RC6hrNNKwhFeFSIO3l4vefLrj531Y8rmGRFvPq0BzW8nS7d6cy/Qipao7k1
VX0B3kw32q5tCRNF04jkGy+5lrx300UwqC/1P9E+08iGV5POOgTOVF+Pqn1jNnDjKjQKAwJZ7mv0
vGpKYCh9SVqFvyFBhgHFj5dPb+F0JqPtzxIbwNc+4Reow14tAkA8HcXyNwINAELBy5S14J6D3wT6
SSk+CmIo2L5hT47QI3ZxcYngkx6Y0G+bMF8mNbr7DY1UgQc6rohpvQKXArDKugb1kR5+OOPccIVr
+1tJG78F+qOiKwuz1rdifm/tk5Lvs6ZGx/iIwQd6ON7HglFnzjyUOTY7P66iczkx9CU6A+VebjYM
tz9TMlHN/FMv8ZUmzpvqQNIc30XwJwttRdQrmLStJ7/TavCVlqJaVW9UqRqLJjjcO8d+Q6i1+Y+9
82iOXEmv9l+ZmPXgCi5hvtBoUd6yWCSLboNg08DbhEng138PWgppRhFSjDZaaTE3prtvXxZZhczX
nPOcpmTN76Mhpuwt01PZXCc3e9Ccx8HTPjTnPlPdmsX9IuwQxrg/aSFOkGoWuCurOvwokMmaBKnr
lQZMGLC2NixGDqlg+jG55lW2FwrtDtAeyu1tbf+MkYbrVNs72Ohy82aVTwArofhpKGED8Iwsa0E7
wiRCXkgsF30o3DXU58lmXs/3OEH8+m62uTmGsbY4zCK0yxmRf94Ij04mH5EJjT4fHnLyhIiEBr4Y
7bRqEwysFEbsdc6j/B0SfG9l4jr7lgqC3WN27gokhF7KjYjrHRiYg/oOKkCVHeCNWMlViCWhE81K
R0a3YBkJd8beIOXap6HOqG/4jAFl0OvhRW78FGUhiHKIgrukP+v2vrmxaNEoQLNdf+WVBpN+VHcK
V7Cb3MfZFSE48lOtFoxjnoPokvSA8L50Jm7hhpnt4D9F/WWatkN6iiP8biv33S9nGNdbiTCva9h7
mvVaazjpDtAL9xYnjfNjKn9js1+3IfhLbixvPPVGt3RALPeSz9YliudlvU/aGgMplZ7YXo5Ncqxt
fwt+7+hJ5kniCzkAHx709z7lgWYt+oahpHSuPFPUxz3PVbQlXYABjbzY/U9BcFxjnW3uNJhY9B7W
LTKifjE0FyIV2lAeXS70WmGVHZamdmmjaqNa7c47Ju3NAeKRmreQueaYu3u0+m5+ALi4It2T1dGx
YeWYsxL17lq+umrUJyl7JNxEpryU6j0P4ZxpKrxDJlGQjJYsna4hb3BIjj25boc46oiJBsTLtRDk
0Luo2l0ECWMm1joKln4c2+eQV4K3lvE8ZKiR8DJGQ3CC0HGkSW7ujKF4Iv5FO+p1vCLlubhModSv
qOpWBOPC3sBysxYJSTJhakBKtD2Sr0bmI9KAdpXiEiea0i7Rryw1v1j7EgV3ngn8/rCxRsBbN73a
4nklgnkG7UjPNQ/KCO86B/yYgtLGka3Z8SoK6w+ycmfWbP5qGsG0kWIPWyfeBJH1w07oo+uK5FxA
pebADw86ePRTAEmR5Z1P1whwHXXDIQbwdWzBpyERr6pzpImcHAqZsdahzbWCPnwRdg8LEC7R9vcv
pQtyLPYrlKHzn+IN2BnJaD2Q3ZA/oWt3qOwl4pnPpEQLYPTJeAH95BzT1kYTrRU8P4I5mJgjO9y2
uKb0KXt8Mbp3iIzKuXgpNK62nZJNIYivt53SWE3t5G3L0WeCUXjiyAj4K7ZH6HGW926Q0kB5NXhr
3dK1o6wiIIgpsXU1aRTwxYwEFkotfg1Nph/JO5qOftn9FIAyN7LT81VnJIhHpwGXJ7Qm3F++2jUV
XcRoTnI3jOzylN+Lne/m974aa76ogFHqhcGmFyD5uxpFyhwh7M9QgL6valS3Dbl0MqlwOlQukxdL
O2Rdp/EN9tfGUuVmjniOIwCP0Tyb0z3Qqlk7mocwK5xdA44uzTXn6OJdGDvIyaUrjjkyWT6G8r4u
ohKzL/5J6lHQM/FwATrsHdqG6XdA4Bi1h2lv8yiMT1F8J4bJOJbdc0y29QkEo9nFqGYsq8PfypzM
KIBiu0bM3CGYkL51db0vwh00OdxAmI02diHf/bgHr8qF6yRgI4k0J8Ta4YOts4u8n7orPzhx1Jul
iuNmP/EBhtAJUd8kzspE9US0pjgL/Qe+CYdYWb0hM59QwGj3EvgmJWDIZq8zvd3kcg1hDjpPmHYm
bZMawafSKziYLb1kVA2HyE45yqvyPUZqdW60YGdMTU4Gcfk9jEzk0WtDDArio1TawXEx+TlBXa4T
014TtmWtaVUZq2lZum3z/sDV9thCxNECmBmRzuos6tPoyGIP5g0YHJ9EV2LpcHOmHX1tNRttutFH
FbWdgi7YtRoVe2kf60nAtsf1xiZeoMLKAyoDhRACXJ+a0llWCNUgarJ9hEcG29dwxieN4Ymeod43
GXMwu5jH7TFmw8HF2JH5OhYRNvFjSSohWCddHwOsL5eQXeXONcHv5O5bO1O8vdnCaE/1k9DqGaXT
W1tVy5tnYWZL8uoC3Y+1QakI9DQL+ySKm4SOve8dhJsMGLdlxnitBL9Yl2D0Qvucdfq4qwQTJKuH
FAsHntwEblESLjircpv9qwYgdZqoipwOSIQCcEow8YbdGzjUMVJM7QxkoDFa8hpVZmAHzYtDQbPT
I7EaZiNs3NHspXk8h3qwug1VeWdmswiGI1mPumjjDmZ36SPZX5AVf9pNku4n0BxhYZ7zBo5L3o8x
VipUXjFXlpfdT3wYFui0fEJGkfHKGK6gX3qfwuRETyNj7hxDSqWcMJ3chVYNfIiVrDOfDtlT0+XP
YNvYbGKbr6NWbTxzwH/vRoR3aMOLGSUOzPZU3/jdUxXr9Z0Vxd92asdbHW8pqlbNXclOAGRLGVTo
JRCAjkT7EePKLcV86LvDtDK1Erdp7Dz4Gks0ax5ZtP5zLBtnbdrdV5317KN7nTCdHeJXwoJTQ6x0
pGNFjn8fVFm8UaR+UDv5PL55p631TPsisYFxgYmXEFhFjLIeQYocdYCwAUS20fJeza7FLgRkfB84
eGMZ9S2SgwaU68QgfdV0LHD8Asih3Zo3YvlwZfiDWghdfRmxBTEuLhzU3MVtognLGNRCNeK9KsJm
q01nI6ddGyqkelCacGGT+2N1Pjb8Cjrpb6Z90dXHKlIfnnQzTOO0J42FfDWfzaFTOXwNXVie2TWX
58T4UaHyDoGhnG01ufeGStOD64Cy1brkpDU1cyDDWo/Aw0mbheXbs4CjMsbF3Y3DHhrkcWTodaoR
IwSoQwKpP0aMvvd+my6bCoN7BahnYf/CvOQt5s94HQxfqWZ8EiB7sELwwp50qv3EjjpFKxSm4hHp
h0jhk0cuZiBHGx8QldlXv34fQ3PHHM/G/AnzLVT0bF1kEBdpNmucWAPURzKz69m8Hiqupi7fGlbr
ALvTD7xn+trXi2zlMWdv6/IuqGpU61wua5f1uWnRu0R5R8wVPOZ4QBYM9cymEWj6Q+TAvsgRrRGK
7m/CzIcNb2s4ygHHWCSnkpNApm6cDovIKQ/zh/xuEmC7NAZbqNJIVvYeCJ4MdxqKNrcC7l+SR+lm
2gk16JvnVoyWM5+IxSo7M4rsSa2+xL7IjrURsJAc6xrDAukejQ4rQXtxlH3Ii9LDbuVyF4QtGYq4
l0etW/tE14Kcyyu62sbDINJB2XRN2vASbZPv6u0+89EKtu9t5dpnuySnRqJYC9zqrvZIdrU8CjPu
p3LFAipnHh+G60yrtENOBLwwepy+GSdnrM12sdKEj8cqp1Hte9S2P5lwqaALGyBwIXf6SGWh4UBa
g1xPTXBk0peHPESlbYQyXvv0+3YRRRvdcr6r0H1JSEXnj6MlZ763DXRUb1lu4OJkPYuL9C1rvOE4
td4DAjxCvXt4o47ng1gXPEtd7+BDRAHo1/x+y/py9CouT5yMdiCcRZ0qcBXQOPCp4Jb3PEn/F9Vf
DJSuaTYDlFQodl2OdS3VKhvmglsxU8ThGkEg/Rxhb82emiZHIhmlw33fVe02Ss0nWaXiXBCpAOIG
ISy8bJ2REDvGe3T5Z9DW1i0I2bwOAgByJ+1fMKmMfSlxl6sp9M/TLMMeaB5Eb+6yKrCOApVOwtc4
VShPljb/PnEtY0uwLfY7kkmegRLmmxrmL4608KLXkB+ndOKtqeDpmvKX7muvYdJT1kAAdMq6QQ/B
HLKp1aa28G8kLaJI5hZApgmmDbwYqjA9s+xF+8DWYW8QiIWFyT9ECQB+YoDLLe0+6Flax1WdOwN8
ZaVtGk/M8DbrpKMJYdPaLqDG0Em7xp4fIeKzljW5G8dAInNy1x0V4HhN+fQA+8UAaF8M5ieLOCOy
FYJsvjGyS1NX9q3xYLKVAFZjU0vWJJ3jBdffI6HUG6N7jVSBlV4iP2uyvj60BWoJ2zSfMQU81tSV
lymND4Le4Q4w/h2bn35DqXZDLU+Sm4kOq5S8omp0N5ODGgAwN9A8x5U8Wg47AHnurfI0CewUI/jV
pas7Br1oZqGK1pjHBpP1DlP1Q40vfaucc5u47YravarNr0Ll+nlExGAI1pdCD8/QI+RRQOQynBq5
dekA/aAxiFV8dj2WjyLzj4auvQUK1R5NJrNEYzYk+LexI/q59AboimP6wJiHwaZen1wngIsILw7Y
un+oQn3fa/Qt6JC7tZlxEw2pdVSqTS9sWpe1FrxVkNXR4xCWCUtvgE616H0NnXOMWg4Om9/7TCtI
xbt3J8Iy8dm9DUOQn/zxSjJhiI5kDkZxmTTlNORJ6psru2lxzmpRv4+JoLZBYqHzOmEWgONj9G8Y
4PdjnFkbGYxfha6JrRsfe1KuCptFTutZi044rNWL7od4FTwtMVOmHp1v4SDZiTuUv7x9wCHM+pTD
XMU7GQzL1GreB8+mwSgDQGfhu+mNN+7OraQZ3zkjZ9fQgUSzWsLfzCJGfN7CLzV7DK6DrLRzw9aw
UKmCce3ss2bkxELUq3vTo2OU/iVX5gpcossFPgLibRnmAywh8omqJSwaRExwrRD4ZnvCnGdtRPwW
daF1cRE4VVoEsK0xxh3eNQgl1vBctZgySXNHiznrHD1D7b0E8G7h5cOOncRXqzPQRyACpjoxnFWK
uceI5AMbQKBJgCJ3A280Hvxcuu3JDbqNFfNyCR84253ZbadOJKh9fSQ0STXutDwwsHVaLEwENR8f
ZcLXdGtbdMmmMh9Ru6MgQQO7SOv0F0JxNvSaT8Rc7l8akT5GDTJVi0NmFTkZ0QWNDjJQQQA03abb
er74MkXDGDMq4LfX/onMTJf8unRVK3NaKYe4B6aZx9Bqq7cYTV7q1w1NQFYiAvDvTU3DC79XGiaH
tgUHM5HJpBoUhUxiVzHP8yIvZnJVGv2QcgS7JEGkNLkwexVu3GGQWxfdXU20eqXksx5qpPtU0dWx
0Samoc3CGc1u66rhxYO038KBHUL2KTRB5FoYUmG3ioYNWmnsvUVzkh36FdORe2NyfhoIbqtwwtXO
YIcQ2r4ny5JWRaluofzaXNPPIONMjsNIVLKIyjugkAGQhS1x35hc8GzidP8ku8uHZVge+ZxYm7/o
ZBaQ8dOH68h4MDT3VGFPxDq3ajAYrdypRRcTH+ymGzYDp+SuRF4mobSvwhEhJbyZdoUOWS2zyd/9
pcwSE6iOPRHbShUufYqKygViLcCUO+hvcaS2LmppwmcL7aEKEKaUsSSA0HzyA2fY/V/I6z8S8mr4
jkEE63+d83pXNm30p/PH5/dXWcQff5v3+m9/918jX03rD93yDMu3bMt0gD4QBjt8y/avfzb1PwBk
OaTBsikwXI7Vf498tc0/LNckhtXwbby9/pwGK0s2l3/9s63/4Tm64VPr2I7uW674n0S+GujjiXRF
tBCWxf7rr392TTzuNpwsR7ds3+L1kS5bfX48cCPIv/7Z+AsjGqs3kWXiO1Pr3glBLA0tIdBeDGgc
MElz36HW84fkXif+U+ASGTVvmwJ/A/EHwVD3D4IIRJBaWCu8srt0WvQuzDtIQDfRTq+9i9aB8LmD
GwZ3LdFv+GGaUalV3Ng1Gwnn1ZvqE2ksLSwFcDLM+8eIsgiDah7wyEfZeeDBYOcBIydNfFyQ+P+c
ad25nN30h3eBXrbcjNFHE8unITHTtR5QfpmCZig0q2GlTcSlKnKeBUSCOQF25lm1N4Z1H9aYxEhz
U1RenbWrLFRiWjVHGij/yYXlGY3Gp15XZ12YP5XvXqsowTxJEBFhDosmeAgsl0pown/nC5bnNiaL
RTSO/FdY7YOiBhuc20G6dN+GCkJoN8G6xJTGPffYKYVASwVvzNdKZhEz2i6ermiBhwqp04DPcjF9
km8GmtNR5xhMm6PTQAPaRvalGSut3g2t+WxlyI+NRl5SLVs1bYIfgvohbLx7S7C/LCfv6M48fCDs
Rdzfk3YxreMYW40Wa2tpl2SQzMRSplbvjtt/6ANJacEAkKTsNkPqcaiq7BTYBAHRarZ9esm0d4PW
WmBtgEMOlDF+aarmVx2HJz0aDgqOOXE8EdSn4lHATBX0sQkWWgJHL+iFT5qunUxWT6DcfuxKHAcr
uusNl1xhDw2cpftPAvnRYnI+RdA/x6RkoL4hG0JTR/beaER0GzlzeNbmd1O3JbpgYxfZ9rNWFNeh
zRD4MWggZgeoLaERDlxTUzqQdEPmrw2KjLZBUZkV+a3q00fHzfa2gAzaym2uhnuGlIz6YAB1Ohc6
9obHilwQkPHxrIEBYwInOqIgRb75qBfxbqAXREmUTGQYyhYF4oAvLB+4IXOdfY2p949AHbcAuN5h
raNzkYemLCEkJBGIJ//RmEzwX8EIoCHvK5QUyN/64cUajJfatOkguzMjXva5OZko3VMXG2u9Lk5p
1uzc/k2GiGZSJ/zQIms/lagPwW7+KgrjBi5zrSUKxWPcPxEGisRYH0gv6LcNQoSM021R41RYhOyt
8DhcZOSjxa7tT01BpGl79F0RPOkB+GAsq/vSh+4eDrfffypaPGUSKIMpffgqg1+Rd2dtOwVFY8C6
0hX6VzfC3qDsJU96RMg8HHATLisz+4W5/E33+h/PHn/FPP5WbLIASbnZBrfZm2hAnSJCdJ3fhz0b
IXR1FwEZazwkmNgE1fDUtBsX3vCid/gmbADiQAB42vQeu5/IXkbS8vI+OA3JxGx9uNrU+YKRNAXd
EdsBXt78A8GwXCCugikKwxfcl32ewvDcAxq2sRMoOayMwHge7Y6aXFWMLEk9BKKCDGWk4/NCHMzM
85ZjZ66CwXoh0QvqF1+cjEy+/WCXT/PTXbXEWaJRyWySKZpMS5YqlBdTcdmTwY21KVx5Sb7Hq771
A8Yg/AJpXkkGmA/ChuCVWyUoN7WJ5N5AU/dT3zwkbkQ7BIt5kbWHMoPH3CN6THGn7DS+OwV8ZetP
d7IzS9S/zCfd1D2EIz4VnEBBnLG8ckADqQGIG57E3DGJi8dmGKU1Q8Ci2LmTfUic5Meu5/7YwOBX
eRjeCfpaToyjoPRjMHQJiZDjN7tTc43q7YEoPbO+y3sHJ+8kGHqUSCXNtlkSmOWBMlMsoJEw9Fjm
iVT0IG+EL0VVvU9zNrDpI3SZBrGF9hTzI0JOwiA7R5aq6rcicBGmG/6iedQUqXxS9h+hxNluS4uA
lfICGP6u8ChlOayOfShYAqrkuxVBvPSrClo1/65m8YAZsf6cJMZxmtM7XIMB1ZD4bAjJ9FaNaa7V
DPSGeJZJtpdjqf8a7fcgCQlq0kfU1NSFdgcd1qtMln6tzk2C0tvKlxR1iA5ot5AkqDu94rGPC/07
sNNb0WeP9FpfUKv35ogmoxnQvnLjoTHgezFczhbPlM/55Bgb0dqnVKpbxj8W6PKoRWN9XE7xA2sj
6j5dIX9p+N9wsB32fr3P55185jHIiS3p4CHxlj2RS4p21UrejPqqcwMgeEOQKd3XJCcIvUTFXgfM
ks0kIF7Kqh49mxBuy9APUhgXLr8Rdw1ecN/6JbsMiaGymb46wY1IGQTEfQD+Mj0BuptNiGJdD8mp
CbyT1+ofWggRODrYevzt1pfWsl6n1L3vZg6fl5swkOp3A+wlV2X+QtrKkzDTo3TeWjE9N1X+Zvgs
WcicDHj8CCLK0xWThacqyL5MMrjxLEo6YbOhuFbxZjKbU5Li8TdIH2uQwoUtF+jQV/uqKm7wgbDI
N/xEYqmek6jb9TLlRnPll6MwazqlvsLsWsKtK9l4Ex/SoEkIdctlglvc9Q56jsngwsYHhapDIzij
8j4iOd0SG5uBWbZPeHo3gWEQ3mTTqoQy3XgWkvY+s8/dyCC8doZolch2OWBbyGbYs5W3zj4MvC9T
A/bwW3V3FCWuFGGi15eITj2/RIydoQ0ROgrBpgTXYZB3z2mHAIZo4N7lNfsCNakD6mWuXKYnkrd4
t7ToFLTWudcu4eRfw5IYKzK6GZr26tnPze+CVMQlHO+HMOrPHHdbFT4rqSO0Fc9WaTw5jn0YSMDR
QtD5Ak1M9JTbLlLmOUBEk9fAtm/JS+kF7aKqcLEPTuMsWnY9tu4ePAV6HZ459lmvK1Z60l4s0+Ij
zEbSjaktgdiQyIopmU/qOZTli81qkkaPTYvJ5FGx8x1kd5ABKbF5w6512nogC0Pz9XdRBh2slxFN
JiMhgs43ZcXiK3FPZdZ8kRUDy5uWiw5xExTqU3rZY61XYKfSLy9+FvGwyLvkp5WC4EXFAsWomktL
2ijDrhjXmDhbbDYWGjWs72Q/ScI7HrLQ48z3lqpOLFJsYX52ocEckjGFa9YPpGRRQxrarLVC+ZGA
HaDKe22G4lJ26Ha6At0KufANZwN3GUj8LrwfdHHOKlrHtuhgp/RMmgTCe89+0+zkYrThDzffImmI
2Z7M6lfgG0/DWF3mMjGPnf0gnCdVcvYo4XN61CiE4tpbcEj/SkoucnqFRUrOPDq2Zj1m6qYT3Alp
lACqJp5slLwGSmrnq43zl94mdRADGzam6dtjSbFwWF8WkfdO1sWQbQNVPmgNJW4FyoDLFyJN2YmH
qbf3WhUVSy9DexdUyYvLxQ4jJGl76Cp+t5PpqLG4qL+xSsdrZulA3hzsfpkdntgdcIghXFjq1L6r
ujFjVDwB/g4reNMSoFMxLrdlz7Jwx8rrYlpfhjugSWN8saY53rooUxKz36mM6VNHNecikFhJDRBB
Jdil9AXztFDW9mYODESSPrXimDJWxgsC2U1vfUSPMFIbF3WInKcMAwkLrIumdTikT6FSHgtTE6Ad
YXFVyMnuqwomDbpO1bkNMoPxS1Mo34xM3TmTvgV0OoFu884+JTfuTqBBeBt3DpUI6PvkFkbBt0tn
T3RYBT+A3TIOoXzik5YO9apQ6A0bKpRl6ic7VYVsBXL70ZkBuvST6QqZKmhIIl/MXu3nfKbg5KaI
Oi3zqkdlD5FquvSDne+8jsrCMChDQs5yCCo8awlfpEJ7YPdAKaax/GLsSWCmIOzDwrVljva4mQoy
ovwg2za628GdPJjM+gG7cw6LUTv0VlIzfdWP4Vyeds04w/bOKpgLIOI77KmqCL/wovUWbCOhZkxw
FxReN4kfkUPknqn0onTB73QtUcGeuWVd/iW7wlpM5Kcy+S/3ZT6eRqe7pjzYI4t+F7jsyhUg1Top
3oQ1cSI1PLPtzNaxa0I2O3hayWTezImbAA0l0KyHkVlq2rqzzYkRnt3Zr+BnroWbXRECIF1j12Bj
0I2y5r2NiTvhY0XRIR/LoXwcg24BeyTGUMj7YrZETOUcqFyWzfxtIa4t4fxpXbeGBJwzFYTGHDq8
Xk9Q8XsG3JkurVjGBgxzMJYi5rJmNmKCYMZvuRB8JDlj7M6z25PVuXd1B3CgjHVmT5yaqWGfIRc/
B122UW53FDiOeWxwEJuQJmEX7dOBkxvvEK2DpeFfVeRmNLyVbDuRizGkdFBnpK+aB52ckCGLagoj
2FjJtT3Z31OND3QU8YSvMKC27Id4r6fEROHoIxT8HBGzx3BJVWB8/LU/Y1dqlvV7vW3sjWX0CJ56
/0IEJty9BC1T5G9BL4BGSw1iM0E9xnzQCh9dsSJiclG2DRrNIr4VzmuFz3KFIPrClihc27EVXhqa
pkIjvqb2trbTI1t02m1OvOmiaonBSvMeihMZJSqh+ZVZB7B9vE9c4P64VZr0Zgwl2xVJJtcGvRHK
f1oVvO3J3e9/TEyHMUjMxvjWXKcEe0KMHxFFIhDZFPnwavVGuAd8kp2q4qUOkTiLBBU5cdLL5dBy
teV+wt7GQBaA1PBsk9vznhNhY/JEVe5dG4BcBgO3ImYQTXL2LK3hF29ts7VCxQ4/zLSlHOuz19Y4
XULGsSjcNyEClyEjvJKLedomchyvIfnAB9riwkKUCR2l/grqq+kUFfbU+i6JR//ktuI7YtWLyQpN
vXZLw+SJXFbMbFYAlKsyEApo33Utn5JmLnxSSFpGVw+rLuahG9DRDrper204e13bLYhuh4xNUBtr
/hdUufpCdHG4bOoOJXW8intxSzLjFaHkQ6uTMuvDU+nr8Crr/MvC9GYP7kPuuafWEmeVyGsX+P01
t7uNaWHjIvbsERTyjZ3GhlHYLtXpaS1gCnYdo0YyNeD32qZotXZjFuY69MZr03r5ynVzgVFKX0kL
vznFG6lxfXUfRs6bh1h8rbGhW4+2+1AwKuYjgqMnQXlbeJRJSKgFc5BskwSlBVdDnFnRwgqEV7fQ
lfmqIs7vkDhParzkw0sH61BcTWLslsSp/mjwFFaFAdtX2m5EHb7OBe1ljaoEev/ML7L6Te82d5Y+
nl1TXGIawRoaD5+8METRY4nyzXYrbvkM68jghb9S1q11MxHC6H+2KepRt7trR/tz1Oo3o0cBb7ME
CbV9G1S3lJ6ZRf1HNGjbwtymyFrQweSo9gaqj2o+DX2n2Mtx+B6MTO5oTpIivpQ9J7/nIsVgxB8k
5RO8o5M1FV89LY7vs5f2G+IhlA51AFSj4ctVn0QIJsNiWiMZ+kU1MDKQolHp0ZSKmNRXy6qshZFA
ftaCjdZdRNG/0w5SjA6pu2GCpmsa5kTsO5G7kw02zDZIGPJgUNeIESON9VFl+mNi4/Ctu4E5ouce
AVYTPljj2iBldxmwfFlhpJAzNqPeBVilhUzIBBhOzYxg7tf2XaZZq6hiDEOuDzITSZnk2hF2oohE
vpx08jJmNOmUrr1nw/sRJOj6ct0+mWVurx1+/ozFx68+1aYjYDES2Hu4U6H/FE/6i8pwehSOBX8Y
uEfu1B+h0/yQ435ve9YGfR9i4dlUKW2Sx6NuxtAHCWLgLuhW83I5EXRSMJHopTMPsRJwkzW/RXz9
Z1lylM2yXAaZC2JMkkU8VA8N1R8r4GuHPG0dFP2T07nvhiRtoywDZNNWR/mHeDVtHsGQVA8pCpyi
8Uh3bC0FLovzZxTNvEtrVp3lfLkT+BQC8Z57Usoaa8pm0fjWHsoARKqAEqTya+aNYuP25icSArks
BGCmSL33YmDXimSMYjxASe/CQZ3V4P+7W4J/+lT/77OsRuJGo1b+yz/Pvw6/y9VH+/F3v1j/Ht1f
u+9mfPim+2z/5Z//49/8R//wT9//yALAEv/d9H/B9JZx8t+N/ee/8W8zf+8PR2em73muMExTd/99
5D/P9Q1DeMIHC22JedhOxPXvub79h2m4ju0KBIS+TpTef4z8jT9M29Qd37RtJBmu4/xPRv68qr+b
99vUDfSxtvDxSNiubfz9vD8fqq4w+w4UoWO907I9pLEFH47F49/8QO7/dYPwp6LL7wmkblkVWHxH
//lLsU9wgFrqtjAty3FYffztaqEGyV91A2b0UboLiwugG74YnEGo8G28+tVnnKufbuSJyPTiG8cv
oQR49ZNEAI3x63utSc4RkddzSDaot9xAEE2qi0KUWBOFxvU+NjjUtQp0LsQdB21nmczdpk7d1TgP
jmSy47D2HOb0I8EWTR+MVxljnyEPtGW/XxwCYh7qnnza1OXkDBrrRZVX8shgHyJwmwhhmRR+3Fx/
wtN3HWkoKs24I1aw3TsYQHnF3Rdr7EXde7QdDJUXXEBP0rE+rV7hjrAwjxclATCV5uxCA0+6mVnY
XrEomoFzIywZOHOH2i9zaPfMcAQINrwWdb+NPZxFQ0AHU6MHajO1bytnV3bpW6WLnzQQF+nDfUqg
iWMYfGUCBq8AI8oSjjxJM4a2LxK7nEcdpy4ZH0pZfVhhfhgQS3lo6aGvUn068YX0m1vsHivT/SLE
oZ+GXyymrKWlo/CFOljbjPLHjLHR77+hmpFIGOMZM1NOWjYCotiI36NyU07CoE/FVRE1M2O2uUxj
gxvB+iAmgkEyiU4aYkrdyt7pgbWFc07xl2/jjPrRKPNvlEp0mpp+3/b57OlivOWo1yEvwy15TW9N
hDSjzMrPBg2c9EZimAmx6Ru048KpEUv61vbs5Jh03RTJCa64lTaAq9ZSJ13KiMs7mbG1lYE/3zj5
DmOuyIezA4DvpUmYBeTCYuPRIp3LQTvMrwGX7rAax5vmt68N89xF1oNPzHMfuzuI1So5oO4qmKZx
zdnT8GO0xH8TG4Y+DUtcQmvVBGjGOPPwOrS/msZn+jbfuCBhUJFA2sSUZBpUAsQ44bVgGwxNzKB6
w3nRZIyEmTeR3coiXUPS1053yBsJiJkV54hTASm5qKsZgq5qvzokxoR8zPDJAYgPppMSdNqkX1LX
5eLehpaEoiz9MiU5lULcqgqFvW8wi2vd4sS7iJU6c7tFJS7jKIEXFoVakerMWE3FezejTAUZmErn
EXXqa++HN8mbY7bZXtPNY5aMy5w8AhEZzJTTtkQ3q/+4jXdn1PJHuPIRix4+15F5VAKkFecJlSHY
Dj9S4JMjRob8polxFNti+Wg77VepeLDTwjvokv9j5mLWoYOFHagmihbzLQuIfhAs/qWAM5pe666+
IMysloHefpmtvCtAnak6i885FJE+QV6cCAswFMChhdLESsIy8dsqQ+Ut+SQXVBpwtBOvOAzDg2j7
jYUnr/Bdsez7HsV6M3w0o6yAclTjXqOjIv6kulkJ/Cqk2BnVG158Zi1wuSDHQGMy4XEtrIEVXIiW
dIwfMc6dQ6InBkVgGaGR4HogJfi5gQVV/vJ641Yil8eF3Gw7t7hy5l1L5pmWrR8t/zM3kxLlFyKq
Mvr/JJ3HcuzIFUS/CBEACiigtu0tyeaj3yBo4b3H1+vUaKGRZkaPphtddU3myeBQSXHPQAg3w7/A
HD9Uz3pKtMttHDPUanusGTehnOtc4Q2qWOyEBrXxHAeT1kKYnG3MmCpCiUNn304xeldMy61kuQJp
FG6vDgkuQWW5Yf3PGj3KdhLvZE3jnyWIpWQMhDynN86sZtriwwNQUvTOZpyqc2coaFaMgoICFKuE
FLqZ6wDHKkED0mB92RBBr+zisASQEBj+MPZIgg9X9MBy9cxgL6Pp1k/1q9OLS+UMz0VEZgMCvNGa
t5Ui53Hoz5DPdqCTWrRKzcJuoQs3bMk2btCD5go+Y4i5aB93Mxu0ygzeXfJ3JjeE8iN3pjl91R0T
iiR3DxZ7OjNhveyrV0rNTeccQJZxhhvgBCEx2jmk786F/uWGAA09MoMsApakom9VHj+MA9in4Ozn
6I3OfZSfR2Rc8Cy9nZCaPo/uP/Kyk5GIr4L1jMatRMo4iJ6RWpSo64zLpS0BSXfBqc1BgAm0aeEV
Ytce9dcl4EPJUuSJImJP7bixTVyGZTdpoaT5PfkGdDWLuUNbo+n5aY2Z6M/a+PEXDkKobfeocEgV
vTPMBMAVjtmWdR4H9V1pooszqubHHvCGpOoj7z7NOTtHFYTX8SDS6b4vmFnbxZKt3OKzAxRNsgIz
p6m6k0Hx049Aqg310GI5kI39whjysR6bN3vADlhVR+4hR3jvQ6fE4b+LpNq3ESph+9W+CzofHZWH
062PX+2YdHK3Ram8MHlbmGp69nMj/K3Fj84gAofRNU4JZ2HTU1TWl2X1tyx6nhpxilV/3yj3gjz2
Fqnm1MGa7Wzavzx7iJz62tpscjNtIrbNU+FkPxEpdEtdQFAJHpvlzq6zu9ZRRALLrTe7L1GzPNT9
piSPqiXmJkbKJv+o50+uTDqym9S71Xf/Bvsu8epdWjos5svuzV7c88D+iJobnlXIwhPnOayCxq32
DpEKlRd+1p77absmb7u59QS49a4+zFGya6W/a1rFDL++LinAJtcZX3CyM0K1P9s+vCR+9+FHHCTT
Yr0Uy1tZ2B/GVPyKybqY+aRvn3XWNY9uAzqdwcFbrlUVScU2InK2TpI+R6186saDaqxH0bcPyJSf
Rqe6+d5dKcInUKxf0NaZHaTMONLs5hXmJq9psorl7BjwZ8zCunFd7rPW2YWOd7GD6tstWCDJUn1Z
6MN+lJNDtTDkyjHFIUl2sbF8dLZ5lTbCLkpA7s1k6yLCC/z5JwqiC37lX5kKAFoQ9ALfudkUQcMc
+hvQM8gS2U6UYH9m33tGHW+ywymhDMF1rfJDVgwH3Lgg8J7KiilGin2Odl8jCIjKsqAzhs6nY1Q3
tNz7eRwKApQN/P/FMwyM9/8sPJMqzhnJmlNanCBfnOOwRaAZsQF3CTCRr010y8OPAelGw9s3zME/
5YXnuPWrdSIPLqsFBKV7HEbvY9pfmFkTpifFG+g1GjbKEWHflbF/kBOcgHBp95IzJlW66muARYKZ
9gXpX+Mzpu+ttJhbi87dpHX8wWOOYKAwXy0mbCsvZzxo6UU0liiE+FnlXx3be7cWwTxgPCQWKBhz
OI7O8lI2rOPsRjDHhqwI0broGez08xVa8XaI0cgqHEVDyPgCqrsY90kVXxSUdrw6iQbz+poTv0mW
kFsFiTB396OtBQT5p9MHR9thBy9axhxihyXvpD+ehezWBX7caAIZD9PBY+OWWbi7sQQ1mXzOwX40
SH6GYnr3TFTNlfEdROhym9J5cMZq30MC0v/B5/fmK12OzNeZrYYl3b0JnLc13FvUzteKNL6ak7aZ
3uZqb/Nigio/Fal6syaGO7Z4GOHBEpyzw6lGlFH60Dvj1pmGtafsJ8sjxs/AmukjjWjLS5EYx9D0
iO0cb8Z5QdG4WN/L3O+URXeM2N2e78qw3AYQxFkkZ+IdquIB/vzNH1D6RCSDLGLjfzhmSxbkfNcI
G9Jc+dIzCiK+9DQKTIFpu41byfjYvW8m/nSWXDK7W3thc2ePOZ79fIvHz+3MEzE62wXyX0Psy4i6
3SQ/JQR0ycxZudG2V/OJjfE1sNWxN69tOu5jE0Nlo0HwLCsm4Jv8ty3n+3EqNtUCtMG1dyk4UyLK
8WCZ15yd2TyLY+KXF7/xrvqH03oD2EV7wP5rEhWB2jPc4J/PmAAJIJ1g8KJXefBL99yI4UW/C9qR
b6TRXiHbrRgzEiZD2wFz1fmx8whhvNjpyKCAkQQgsH1DnkuEJHQU8yFwvLsgYjwyxbfJyGCyBex9
qCIYlCBTNiRcFIw64WnAfS1r7yUzNJ7b39VUJiEoUquq9qPbnJTdbHwQAzXOcn+KfzieDsDKepLF
dbhIhNaar9Jm7Qfp3n88Umjk98R3Ek/ZbLBbHSJmo9Jnd0ikboY3gU139eWBZ6odrPiNJMacqM36
M92xPyZv4WguwaNfMvytNLCcbPZwuB9xdQIVWhtSbRpedJunqy0WAjVJQe7iOzuFJkA+Gm+yGHDq
UW/q77mAsVzp91iN4XZoJUeknnEziW0nHpdY3VqSUSLQFYXNOzgu+7aCmcpjIybgtINgYbaa/0t7
gqdYdSQISB3wtM6K+NI0FhdSwGzxx5vKI2qXc1GPFLurktdQEKXjP3T8+UCUuxTjbVQX23kad3iX
wGPxOdRdcOnfsYN5ibzprHrzEEWYmrVHJs52iKohgy/06dOlo96iN7x6obVJoxiJLoNaAxPK5Nz3
trzaat5YjrMrsvhoyWbrjGS5i+lssOCeFhgq4OKizmXnZG+R8+y5GS4mM+223qGrJxpDUW2211Jx
s2FHz2Y2MnzwIwgrFk9OblDEw0504xdnWdbW9NYpmxHXe+HxudDjt40dMM4lFax3i4OTlmvTMx5c
h1Kb7KQeEX4HWFQ/z15PPCQ/oerbbUvGrkCnlcSKRQ9gFxCaTbibQ8DZwLls7Jz2MF/V5B9zmzDw
FrgyVPGhPKTBeEWYDKnae/RneZUcmJqyYTfe3nRHFhXefc8ayVVQytMjy8xbQcIrORjBxkP80rvN
to7zmx+zXWDpXZQzMSvpvmgJ9MzEkYERACJvH/TiKGF4/ycL7knOrCTPkV7wTdvFBCjOs6XPM4sW
d8TK0QbWzkqaXdB8YT8mmLw9QarZ6heCaQ3WHuLP8ejmyt8VipCn0cxeq9K6zsuHHPITZp1D5Kdk
OZA5682HiTt4RoOtX0SRmvuKlPtIhgcpSIAUL1lk7vVZWDsar9+dZtIIbJLTYye+Mkm5iWp58yWj
9r49B1p8qWfCY+49T162bUP/zm6Nx87A3gGNnCxEnBvJpfMpFG1HwI3OFN0FVPh5hlpdNIT+Oh9V
QXxOJV8KBjkrBFG/jZrBOcXWxe0lKwvWnVUNdIR5N+sckrZnXdEGOOfbRAduM+jW/86zZptdKnTu
Elh0Oj3x6bJhUzKlHbgR6hHjNxN3DG+h/4qxhwTVUbyExl+lAc6Z7zAeskwaWIFubcrB68SN8ViM
y0tmaln9RM/XqkcGNH+YkSC5ox4lU6n0SY6zFvSjUMnD9RwDkVr4SWF0quWFjFhNju72Vq0po7Qn
iauNcJFxRkVogDJlald3PXuuma8zDcN9Y/hbkj4wGWBEOmBj26Mf/sAi2+z6lsl6Y/6z2vLPMfQ3
X/BalLPG2mf2r4V+nu4Qxztp2Kyc+GgiSOFoM0P0IpxMrfVXzfnvwpwOOZGRw8XF4jV74lgb3Scx
ljMjodjSQOwiQ0jlgfWD+sGCaRyYlRTkqEri5TwPq7m0B86SikXJAqmo3oYo81dBOWf3bt6d9XuK
KIq7TGS/kc3777J6Igr0twQFtLIXZkaZzP/EgCcp4jdZGl6orIyOzTD91TXG1pQ3pDQkQpWIP855
EfPN1TPSrXtqQGD2vLxhGMJbruM3lhQB1hl+1LETLw4olQl4QjKKDzUP96bHT+Okv72a7muhXCzK
WtIyF5swSval2X12ihfSYL7CYCh4Ch10LiVnfNgPa1Pg6HKt+C5P7/DPV+cJK8vOKD+LoH2sXBwG
aRJ+d3IhoMfMH4vkXlIwseEmCLnm1W6N7mCa6bdSXAIyiU9MdAuoZh6v/MjP0iAq20/s1iVRH+vE
4MpJ/M1Eh1BN9HoevxxTQjRRRHWYmNQZmPFCOeHOWujI3B7XljFGO+AH6CpHWL+865ZEaWhXc7i+
BTODjKbK2m2dhH9j6AiCsiVBLXVxG4znOTXUse3SlwblzMmoryWfoH2JoHq9DKz402CyIbXLN1Rh
UJJyVZ+XHt9C9DmLGFVewG9Q5UAwsSOejb7eT13z5cfLt2h591VT78cwxFS+t5poRoickwvLjx2G
qLKpMJ5K+eCEsj6bAfG/mbDOjWRrn4ITnANiuMUc/81LtcF1cjNyapxWOUfHwwzTg1gMwh5zMQJl
GIPJTx3TNiMcfM6DgV95YvzGcnjLaPhrdo0Pv935oCkgpgVs/fVLauK8iKMFNV9Gad/xknXUSURk
7KIYyr7XQeVxQ89EORTXm0H3vw2pLMi3+42BJ9p77Fz+PjNZUy89f3zEe03tPh+KiCYQLSBUH4zI
jOXrN2lX3sm6LyYroIQa582S4WKbtQgLYh53qnbmDQWFVM1cLYeF8t9b2wJm2bimd5QRfU1dV79G
VfxW9nBflWy6rYqXoUtCoEO9dRSNka8GMw3OLQZCuaAikhOjSlbkJ7tJvkkm9nLqnCnkvNSnUm5X
7Y4P069wEFfg73tLXcu7g2YGbNj5mGwCL4DcrYE4X7MOGhwQhSFrlvsgT7yT3U+P5Kp+5oVV75eZ
uzT0O2Rgg43i07Rs0PgLVdMtipwP12Xo2vjpWfA5DomIwOiIqV5/l77jRCC/6yNpqkNaV3fGyM/o
UGCtBRq6JS6uUlXE2wrKhrppt8FfkFRQBB1r2LRl8s9VtO1VB6wqVgNZBbI41N8dsF/IE6DZgJbb
MV8scTn6RtYNhb4uVOMNG4TBJMIWzQc5BpC6LQ4iO+Thciz9eJREh4K9xqmJcZURKzLRQRbE5THL
zDrEiBCiw4YTykqhQ0HuGnzzZCysv+2eBNso/+3NCv3oyCvR90RRLtuM1f0yO83OjnzUX6W57mOn
OKC3QEusp4Iy+MeYg4usoyua+nQ/Kv/eTHP3zmszDIqkyZRLIje+Twq4XpsgjGjGuV4vqUJmXvIq
e0o/qS1Z5L0CtU7tIIrpF0uhszFM89BruksqYCGSArdycdxx+cvDoMiq+e/wgOR9mcFUWzUvU21B
VK47vLLD8G/IfE48Pj7OYt6xjr2Sc3Xvlbh7U8mdYfKxk5K/EC544/1Id0uMmmd2whd6e+qOgvee
jAqIxVNY3UFZReMd7fsOFlRQD68xs/1j0zKlG7EvkvJi5i7Cy9T7VQTKDO2c7mRDhqGRTl967bVU
jEvJY1WHxu0VJoy4wAItcUYDlTXAb65C7vmVz2Yfib82LTrvahifiCZ+G4Uf7NpwpnglrZ0Q2icV
mtVmIP7wlHsYNHrXaJlmtJ8pkWebpHmyNMLWGzHaL/g4/Hr57lCPrAJZ/LYVhPh6FvvZ4UGRGvpY
z97rkrP/mQYDP59HyVIy/vJQ3WBW9l/JmdsllnvsRw5p/Zg4pDa5tiRRNedBRo9B+mMHjiGsInhO
KUFdHu5n01j1yka0zRJ2O0ztPkzte5I1zEOe5I+L8eWCHt1aDrmjruNMJ6SJmCzxWG+z3qlZnA3h
piMA3lmyhLyZJwAHzQURwKvTpc6+Waw3Q8Aej7Cgrc0FRFQ99G+ZTwS8bABhhU37BS7Q2GOEIiHN
8G4dftYLL5F5iWPv1QnFP/T/E06APN4v2pmtRJ5viTTFNRgy1EsikhHS4TgzHNm6ecsoFbImsGXY
tJClppsac8K6WcxtYj0WBTV619txfwNzVW0M9LYCQdjWjhARDioDzxdqsmbOKh6V8tqY058s6i2m
I+m17LM3cxnEQ5E/ecuUMnEymk0B9B4qEJeZ9JxTY367+EEvQmH5GR2UyHFEdGcYpRACOlyGBrZt
fJ30CPAn/bbbsHUdUTExB+qK5ObEEWSo1iHcE7aJ7fbk36CJVoYcSfSrP/N0vjoxSwLXdln61KQk
0Zm9TCWXZ9Q1w8Eyu8dopk02BjRMESEnay4yYmKCaMezAyI+HG9JAcMsWnxEp5777Qv6jgVDpDOA
whmYNgWlZ3EhgfWf4Bqneci3go2eGhOJq7jXDuYYPtiucy9r521KDcxCCuuO1YinsShBEVIsNYs5
ML8KvDVQjmoGEDMQvzDLrjxxDLTJcqkyUjFsgZOyt3bjUi3HgWjprqIVG7NntKPQKKvumGcioiWf
u73oPpOFhHTRs0p0DDAn8XC3TDpsM1D+2ixoOTNcTguO+5eGzHMmkB4MFGwYzmFquTBs1zgbLxHj
nnX4XE5wIh5DpKebnpqDjBcgoDa9AkAc7MhhqT8J29Ce3qmD5rH+MLL4AUQxhVwFucuajNVQds+u
Gq1jNDwDnAGZZZivom2GNd0jp1C6vKnJkjvRO3h1RuD3OGW2I9NUw80+LZvNUBS4+d7xPgN3wSOi
KmYEUfcmGhwUEaO5IUA1vpCzTnwmVrKm5oFoSSkw6x5RrGLwlJIi742IN8cGipcdpuU2d5Y9XY/e
ZVOULsxRx4ark5A6UlHtGgAwZxEj8HXXmhbMcioFE0VLRFLSJu40xSRYe4WNV7XAOx0AHt+ZxvQG
rgg4jc7CAF1/NdillziK2V/X72YkxTnnu7EW4Ok1KmBNPo0ZvC51TdrL0JXLhcEp2BpAOlDM3Y3V
/6RSoByqElxhPII8TM2hldGnyysrnTQ9lArmpu/mn0PS+fu6ma5cPdGhyo+9UFSsElowx4c4inzY
TiZ48zFpHdQv9rEyl/JsAIzfeSX7vxnv1ywt0pXRulTaXB6GfHaWpGNPELKMqqgGKsaoZlJvM61x
DtTvYmVcsWAN0VV/hUO27HAyMqFCriXsEYi5pFqSw9muqNFasztndntj81Iep/zPSrp3ttOpfjPM
NQK3f1Vvhbg5aH1UV37N6tqMbGwmBV2lrpMHC67KJTymrQ+sO5gv4I/J3gtJOEOWsO0qM9wFhvva
+ZWFnes0Nr25E9qWhKQwvcjGXxPDW6Uwmujtth6+AIuYwZK6ZxOB59riiD8qJ3psauDNtGwHIge6
21QlX1CnZiJ/aotJttiXYQqiZBHQVsEdhxMasEYwb/ewLKzD0lZspwtQsgowiZstr/EMWd2Qm7qE
il7UHiTXId6zD300agw+ys4gWaYHO2aq4Xiwr+Z5EpukNtlRon9EBXryXNx8/C6kZwcw+mI6GxsE
s8wq70yO2Nbj5tty1FMFtaRlVSRuaM51IGAnwXF/DD1xr7xZ8167ZouK7ujW3lMUMXQe04l4IGVc
8DYCsHH4LJDiiQfOwZ2WmdDF7exkThloCxtzlRl+J+mClliCzVTlC9copCB/P5m1z0CirgHAvM6d
pY6xMXovtQmoiIjWrcDBv6qLtN2FIwDqvJuXnbTzd/w3xmFeONT9tN4ozsR1Ck0zGUpgrD20VuZj
V1UP5z6k+Jh8lHQ2UmZpkr1S2O6RnvnO99nTtYZOr8sakp1N2srM9pYDCohLQG72Cg0mLE0/rDed
9J/qAtSGO2BiS6PuPpDgBgj1wFlpxFo7NqHDg8NqwYRqPHaILBQuFuAqlbcXZ2oZtVfM+hv05ps2
gWGUk8RJyp9ihrEFc7+BoP5stwjj4o4Ww2z4X3XUPBuQ6Pcew4J6GqcNKxZePz8yiATgq6U1V5bT
pNdoMpydCogR8nPouQsWi7Rho8E8qcW8oSW2pN9uO9NFfUQkZWM0GHTZ5Owh7pVIhtxlUylu9Mmf
t35Ts1ZybHKdEhRwMgTS3oVgiLgr+JzrOVewiTxIJ3TPAC8LuGGNvR+IXMXXpmlB0wNrtXkbeuOx
8OJDYHTHZKpDkCY5QNmOlMumo+Sb0gryzfSQueET00gERW2G4Siwo62HOSMaUQo1CzAiSrjr6BY3
FTYI7T0zudh2dQhakoBjtPurCcOYro7LBG8tUdRYlSOFobb02ad25K6lc/VBxPyMwyb5woq8KQoy
J3zD/oHyzl1eKPovKnaNyGtpejAYpHbpMqbAszAxXo2d8YoT5Fm14jJaIVF1mMqIGBL/3CqhsyB7
Wve9ZcDewgSfvJ6ra2wv0yNIkCdb45nTmXWqQ4Ivet+w9KFhpQc3KS5Stk8UzWLnfniN5Aha7vxo
4Ucy01fCFtdTZlcXx8LFvEjER8Ui4bf1v3GICyFPps8BqdHgkHgbunR2OSQVlSIBEhyKiv3XxlRx
vC3mxwai31a07nckrAdoS3sqczd787x2ghNrI5KxiLagl3nHs9WD/4VM7XkaNgWTis/Go0BChZyV
mAMp+cyh2gJSEbHCh+g1UazvswlgOBfeP1tR7Fhke68HBwGmlRenLK5QTo78maIs7qsQarcKUd+6
VO05tgWSTzJYmQvjBYciyGvOaTgdc9NV92FPmZViv2sH0FzKT76dvkXyPdv3cZ4+9fDStrNhTitC
rdBjMVlbxT4eIojh58KpcGyqs1kIjzBbrJA9soG1A79mSur7ITGotkP3WGfeT5nU9aEp2OpEQ9rs
Edh/13jFhoqqhjz0HccnE6YSJJYtYi3sxR1YKYYmBt8j8ohfdjoPQVbbsIAKgi9UtW/hgmbL9oYb
aYr1ycy6X8IGs62KHFjj3XxkekLcTvuIBYqB9XBsvb6AbTu/mn22bSyBm6El21zKEU7VjF0b5s4C
I84xvGAjOHzqkdEvDKCt31UeplukWgg7jhKneJMTAwLgXFfhz8sY7Zk7BBhwNOQNymCrwMzA25cn
CyBnH26VGOrtQKTfag4F9F9INGiWubB9cQhKndTQUjwt4AGQ8yVb2RR/o61OpV9/k5j0NnSsDLSy
hdOrgBKw8zMgAMkcNgc0gIeIaMNdU7xUccP2sh+PYDeOi2I3NpYz7nICVljT447kOV9GdONNFuyH
2rDW0sh9dOn+cV5MthPw51bNdBnlzFHPaoPePwNUy1lN2CaMjrrbpiW56sL3d9kE/hulhc2QWBsw
I/Ex5QkpQ1X4kg3ROets9zLm6a8HoYFcyMDdxGX4LLoYm66fVDvly392/YvysjhxeB7asT5UyfjY
anvRHAXFlqnoGjt8ss09JEM0hWDroSxZiMy2GYuuKg0h9Kfq2XXkgyDdZoWMvgMD3ByLnFSUOcwx
iXfmc+d/TYVnnkIk+lttq5XeX49tncEH+TnZEh3NDigeLtj5IKzl7LIdE8TN9Q3uucCn4vPKwmH0
QhIG/+8bVpURP2Pm44mMEkaoULFcgpRITnJAdG3YtJFdGL7nRvRuUgZmUeVcpEOIFq+13M01sYz2
J/PBedt4GF26DID+nKi3aiStU9Gu812b96HgxQ8QyNnaR0N+Lels6j2lP93LuCdMXEHY9kH5FNx4
K6TeqOiE+8fC9EG6LKvQ+hFzRFSPgOSYsJwhLtIF4mRgeQFGzbda4thaeW3k8IlhyMPkQs8w8HkV
3OOxD++tRHXiekgXmJavUxNqYe+7OJOKB8Fyqpb2jwp5pKAasu+pbsx/45Vlm2InahoPGFEZSa0O
sCS8NdOTRANIu3pvMYoTof+ShPG92wa/kgvRLt8nA2UQsPp/ZInjZllYhlq9fy6FgR+AIpTKgwlA
WO4w9jxyIg3HzC5hZGPu4YsEIDdCd9k25sxtQO+1eHeecqkQqThhRnJek/sT9K04DHWqV3bG2bYs
tQXxpItJPCpO1sc7PA5sacEuAjKazfrOVMG0Qz8Fn9hntx4R/Md3mwfvO29A42UsJPCqrMn8+XZ9
cNSiwxdGWdAFOG+6kI2OygMQWVyDNleiUGQLqR4xX8jyMncdtk+FR09cq7WHI2HmSd2aOruGVPW3
guxgo54fBw2HamD1sG1YVuS2Ys1ugcMFJvIOVgxY+HSCQBkb64DScCWa7pWeiPRVhvkJ/uEW1DDa
Err+KmQ8O8EeVtanL1zGbslwhiHLDR6iuLfT5jHrMK81Nb9tmgi0u+jHYsxbzNT9g4Mf0pksHFEG
2Te+EXyxdSeFlT53V7Uk/vqUFlb8nRuuQ5y898iMgmhd1t0Zrkby6V85rg5owf4oNCEK2PIO2iIr
q247DbztJkyqHeFIrVFsfGgMmMwvIkREpUaHHq8KLD4v+2maok3vQ0924xBGGlyI9SgWDnhUhzxa
566mYxJxLbdZwElGpOoeS/aaJoGpYxKS7V6QYmZyKKBdWs2KaRNDDpja2TOF5r9UeR9Ri4DKS+q3
TiIMlXDbWKFhbYggSQCKRaQ6PRAnuNArH1OfTUU24ILuHRREYQsazQLqJZfgaOXTswmTP2Hpskrd
lte4zw5hip20cPkta1rBbi5uTIe6jVmRz+2heQ5/sHLT2XaOQeJF/N66TH3mhY8uzeJ+qkb8YKH/
0GZ4fryynlcqMV5c9Ja5S8xqG7QuG4L5vpTipQJ7uSpus2Yd54HJGz3iwqObJipA/HWLeusTBcCb
JLLAZ07YFRlTKwsnzYi6z1yETSfqHYYRS5Ks+otdNdyMAaiLIil+nBlBIlqdJ0DiZ5sY8FZkCKDy
CtGEQoWeMjyRzHqZPmAJRFguIueGi8baeOn8KYf0GYEReIV0WzX1tfA9QrLh7dgpSruJOCFX4lg3
qI2CxToGvQSSIaA9eFdAgT+udTWyV5mrDyNCbudAwKRLnzN2ngyJXtExRSjS0c8lPELrDr/+wLiR
vglMSYdZqVZf41Lv5lz48LmUBKs/soP6q5CYbs0qeJ9BptYRuuw+ebQJJcHoCGtz9OtzjUw1XEBg
skW+8xGA5Bj4VgKwemBYF9tUEdWDf6El7Mh8sV7TsXyrBvNtNP0aLdSXW7k3H358JakxZv0PKzpb
oCAvoYuIh/36OahRndkVnw6/IiV1YTDMx5jb1iR4yBTNjy+to6rTW4AsNapiIP36ZzCT6DzDEB6m
AFlXgqM1ZqltMq4n02vxmdx1NbqNxiLDuGeljvgjXFtmz6VHT0h66Cvbpie4XWc3IS2BccWBNpWK
MoIsb1CGY0hAwCIffCxpyOnTO8+wr71THAMn/BZEgMzhj+xxJpCu+5RjkWLjPu/yWHx5c40c0gxf
RhIHMSrNd/E0veI4xA3pMuOZlX107AE3tCXm1fggtcAmHfil4MbS29f2P2mWmxauXSSB0EoBtMeo
37ylkKsjF+JXbvfgTDBUk1HpbsJieLdHENxKsOgwFghFhSJ+vIlfitE91+MAhDb2cEq0F8juA/Lw
k1UooGnLfMhcU5u0HqKYKO5c0JTQCFtVR8ji/F2VpG9ze8K95tJc8Lj1D0UrjnY9fhY99WPbLhsc
pDSc56BDM8r+FSXLEHx0IdvCuj2XkDcapki2HyNBN75TP6a2T1BRSVl9We8uRTF5R48lgZ5hSMWX
mnTzY+0eB29+6kx59d3MBpWED8QmkACV1wXY0jHOysd8Sc/4EKHHPjmoDNl9XUevoasOyEuvvg2n
fXQQc0wMyAlMYjL7Wg4s++Q07Wl8rLm+d1z/gtf5WRbjfdQlXwyIastDkuP9q63urrCGPZnnPI/t
45IkLb/ugFcTO3RuRVSgw58MhmPoTSgLgoKDv7H/zcixDSu/R1FCEYmzlrXpHRrMmxeTkKuMu3gM
4B76CY20i4AJqais5efQ9yhrQ/asilsJUgUhrVfbvfKZIWpA/8sEbwLbLVqHA+XRCyLWcGUUnPTJ
iAkAzN027sLDksW/C9luTSwvQ/zXFxa4JgHOPeGRhu70DhxpT7YJS14uTNbTd7XbIRtPjnFD1diO
7DHb6bMSqY6j5Fcex2Sz0O33bXzMQSatoOM+57F9KIc/w5mvZtiR72zuO/M6BxRzSx8j/8esTTmV
/QOVaS/eZ0xbwjtNRDaLsLXeEGRlZVFr8DBaPi5hcQJYqGOL86+oqXZ2TWKrVyF6nDp1wIwPAgWr
PVcO7W9S8GXFB4JaZMucGyBZrJVuyeaOSxBdAvOQgNfLsf9YZTEHMJNTyW0EL4eHCKnIR8DwkGS5
6NN38SlGfvdjdtE5iK07f3rx/o9LYJ8+D86x6N1H9R9S4T+4gh5BKngLEBQIw8lhMLiwGGAxMjGD
ziA0pqGH19DG+esMv6GF41BroEOt0Q6LhjxMmvZQQWHU+AcfDkSsgRAVZAg2I/6qRVU5amiE0H2H
gyuS5PTjCFdigC8Bhe5phjcRa/AEK1A4CeFfAJEih0zRsQfCZb9pNbIi1fCKAYoFMMwHkt1a2BaE
wAG50LiLQoMvaggYAhLGrJEYKWyMTEMyKo3LkHAzcvgZnQZpMFLkkdVwjQzKhuHRMFDsVtBXsr9A
+/A1kgOoo60RHa2GdfD73fca39G2gDwyiB4w0BE5vIxwPipEubmT/MMw/c1abjdqIAhUf7rY7qfi
NikghijIIQxAkJ5rmEgpMDDZB8N68xjjAorew7o4+iBaHDWcrCVCsqmhyDBKhIaVGE35qnLoJVBM
JACKFWoxekKvRlIE64T58n2i4SetxqB4GogiIKO0CLkGjUop9b6+0PiU+DWIvGd6pZvgy2YaslJC
WykQ5gfdRu+IXFgsHmSXIRIvHYBja3ke0UQjv7/6fv4IJxViP0yXDrYLfhb8UwYmqnLybqNxH/nL
1a3DC34RGNZ8lRCaS06wGtSYXuNjCE9gNwRRxoQsU2vEjKNhM4vGzngaQFO1KPUyl0GDQ11WxNkZ
Da3F/MRQ/o9iY3uc4BHhK7AQRXfrSoNuOo286WHfeBqCU2oczggXR2lADiEXOwtiTqzROYRhPSvb
/Yyg1EoN1/kfc2eyHDeSbdt/eXOUAXAADkzugBGBCAaDrUiJ0gQmUhJ6wNE3X3+XQ/XuVarypabP
rDLTKksqgWjcj5+z99rM83i/vUlBuavunFFK7GARpaUktBc4j6MxPa7m9WhwTwXBZ9AonxSmTwLb
x2/1mqNxP31SvExE2zh5r79UXC4eKZBGMh9EDFy2T0IBiJ3zp2KLI6sALHv2DQL2c9pke8CECD+D
YMehg1vZJdSN68eu+xwAPSAi9pku1CclFBqxuv4CjY6Sb8kORu4+4Cl7reJ7AfWItk1md++dnL9W
lbxQRF064dBVRp1damoS9CSgrAYBodGLOwNWajViyWd/18gl0lMXCDoroUTrWdJ4uKrBR1EOd1dK
I5s4ncM4WQnT7F+LISL3RDP4lPEw1clnqbFPojGeBw2CmjUSatZwqCEIhYZFYVsjrq899u10nNmc
0Fg8NjF7V69BUxzDsVnCnnJgUBUaRiWhUiUeIgGXeRJ3uaaxw3HU0hArumrX3jp+05cHtwR+8fzd
0tirRQ13qS7choHSA11RKxLQqnmnwrb5ggqpvnFsNqG2x95imny/NOZRt69QtcrrWjI8Rjyg46JJ
u22wN8TapWQU411poh1zipGAYppz1xrbMHqiuokLSaT27NNP8eaXGJgutxM7AC1bPzSHzCJy7QXS
Cg6KgcjowcMakuR3o3C8nSF2ienzfbcDepD53jYIp4MEgqn1KcbRt6eX/tSN9RvYJcl3Q7dg5FzF
4HPf6FNa4LjEYnlIBj7naY/qNWaa5iTtV6PNH1ra/RlkE9S0bpTNIeqq4GCe0Rsl13M3crpPJnLi
c+6waHCGL8EEQ83o3EPsgIyBdQ+EIHtrHFKcgDS/zbBdrugeGfvEVvCDe3M9SGaIfsOkgAZ0wGfD
tSuqR1NNNxk3Nxh9SGBJdAlyDKYrKTKIDs2Lioi3goRdhfgddT+MrUJlTyiY7nMbNVuHEYpk1MnT
SLZxZznyUWQciYU3k1B1QQRoEmEW3Yw29aG5zEvIGJQmAW0SzAMIYWTxw60G+rjCg+Pnvno1PxCH
cH/XSBEmlmPD/CgvHv/TjFqHQqf/kQh5r/9aLVb/NWDUENdmdYS+TFfM3FVaM9LalwIgF7o9/4l9
5ZYzCSdUYpCRUKN8mL0vhUVx6PiKaKES4F/vhF4/WaQp6MLGxm4hurPQFA6bQb+9hKi1UBPbrPGN
8q7bbLlj+nOeOvPV4ZRGdtsFxaw55N8WxbR5UGRm9mWMgoiTN2elfc4sfS6t+WqyeQruLJKDx2aQ
T+q9jDCs2PGbHznf4tI+c6R692iZFyp7LkfCU9IEgQwZ8Wq+qcnOROy5XoZcXrJkDO2oeNR/LDrt
txoaK+iwe0xmqKM6uN4lzwdC8dFt/F1nQdUZSuabFcAgcBNxRadKFW91ekaHV+ycllLNLohCjQHr
UzW39g9jTV5k2rwHMRO1jLkvelF9ja1hf09VDsXEflQ0sE8wjKTDnJUO0yl1R8Z3sJNJ6kUjKHIc
cikJfHTX8SUAMo+gJhG80sbmS0YHNlbLc5J173YzHLPKJirJpwNj4RokAyRFGtQzMbQv6yweGhR3
nVW/8QlrpOh1MJm3jE/vYxmfjU59sEtdZbXo5YcZABEdpdrZZWp8jEqOYQmvw4QfhO113Au7xXrl
NyDZ6h9TPV0G8q0nJPcVQwc4H0W4WoQu9PXyBYPFG5PIQz9YH6mOQmN1PgQ0BNqe9oFiay0t3FPD
q/5na7d3fN2nrqZvSN739TiQghrBV5KrzncV3eukAthtDFJXy/gADwZQKTHRded08IKY9plOymsE
9YSp1VMlyxk1fkvYUVgQQaV/hrYlyIfzbt2+dhJd0FIM970cPzo+S5ELfh0+7DuVJ2bbgkTBkcgb
JyinK8oOQm4L94kTyltTek92zeZHaUe4tR/vY2O86uPk3iz9c0b9UbPdo3l2T9LPkM+ZrKRtIPYE
DZ9MfZ+DYfbgxeDGnrryEiX2k1isS+rbzyh2XgSWVcNq74amvS/mmYNElD3qn2j0xrCcCPhJ1vfB
Xo8RRJlKXRj/vHWZ9wHVP7An43YcH51huR5943O3vDcmKDbDee18pu1u4zzUiQ8WCbUmjX6CVnxk
TAEa7CH67ATQl1wHj3nkkSEw5E8eSya9j5HQ6eC4DPFt4aHHQ50P6XShrkD00sHWbjzORPHAZuLX
3m1qqhCkBnlbX6XEVVAvF5eZoK/f6cSoPs1tCbYpgUjuPVgWbvCsu3bX4DwGcFg5TkSUUZ7Z3TNv
uVZ9gXKPuY+c75irW/jg8o5OZmK1zxMzpZ7mPeCqh9hL2T1Tdlh9VE9FAprJ05Q3fJUJdVPZGBdr
RpdSj/TMESncl/zVNbakxjcvlc+ENeecuY9S+0H11rlYs08jIZ+e4eKTTM2HdEKExGSLc3t56/oU
AIEGhHIMIo+hUq+saNdz/rR2E3Pu7POEesfhUY8NJPZMR249+sgjEQs929Ghnt17NSLZBl0Gn92Y
UDzMEzIR72PW1F8VBXuR8o5MdsH6D+7HZqIMncfDAoTCEQf4D1xXb2bF3Llp23IP5xVRyS5Ox3cT
lVGBAT0oaGFF9dGO4GjWQWKS/9B8KmlbDq6guynRsmf0ZyHSYI1nzk6/i7ie4SPpR8QvEo8ZwXrf
SQG6CVn1c1W65OAsZ6eq8FZhW6hs6uq0SIwr38S9LsT3jAM6wcaarFWTKIbma8hjPCb53jEcdzfM
PoEKCtKMAX8tEdgLJlwRlage1zHXy4lOYlppkYAiTerW2GXxuSQ14iCGgtmT1x7ze98o43Nas9IA
1UDoyORTircoT2jUC+Nk9jmBHPoQkAimv4Rchxy6XurAOv0fzSL/Nxfl3/QNQCm/cVN+/a//xTyf
/2y/573+N1vlr7/jv27T97ZG8t//4686fq/vviI3//0X/X9IbfGgmfy/me3771X5tc1/ZbXr3/AT
2mLZ/wLZYgaBlNK2LQ9O+k9Ou/8vU9J1NC3H52Aifcv+H2iLK/8FehOft02V4TmOK/4H2uI6/3Jd
37aCwAw8IO/AT/4vrOYvjw/Mzd/AVHyNSvlfSruncTEWHk3Xs7gOzOj8Qb+iVISTA+B0ZpNg6XU5
N3X/ccoKcWKZjHZBNVqnxli/st2jlIusczZxLrCtZxjv8tT2qCELL2JaWN93fU+bkcKzmsrh4uNY
DB2Z3wwVQd4Fg69wHppbl+TCg8cgAAI8EXMxJK/T0MAAtptjNb4lASbyJvdZE1GdI0UuD1H8SXgV
OYkYyeiCoDDlhTyOS/ouqo/YDryF9BXbZxBqQ+BGzVbf5JSAsHw9IkZEnO6LcSXqo0Wplbb+QnC4
hEwI8tCcm+jskuRwbc+SSo4CDoH+EjZyGL8PkSCZXnGCzfpX0KP+DY3RIBXWxcoMDp/oXcsCcAe4
wf4wZrC4hmp6yNeHKvho5+lzISKT0GKBNjQFMLCsxEgaGeiGSVynAscPKSutDlotDwODdtIQH0zw
f77HEa7r7YdfXsa/ecgOL9IvD1macHLIp/SE6QecZmwJN+jXh2x07dIuq420W/k3cZsm1wCk4HbK
Y1wA/vBRmd/1IA4Pg3dTJg50lZyU+iCPtSkZoUQNCF7MzQ1tyOwwMVG/gjZLjvMivmRV9NoIINRr
zxl4LOzlUHXR06Dq/oDH/BGoAV2oEslin2cXz6x+YHd1sAgbX/pkqCnu3AdvZXFcvM67zXxQ3uSu
Rmi06lrepbL4BDu13f3zDZHmbzfEMkEhMWt0PM4KrunARPr1hlCkWUZhMoaUFb6dJC/6vWtwXCkm
4833Vx6WGL/70YQIMyld2uc0bJaUQNCVRJfG77Gy5uxuJJUwiVkxEwIAw1NRBwwqmYiOs33oSYdn
NMUYqKJvV6JsGHzQ4sIadN/LzfdDUFzAzzcHnz2dOcb2N3K+UEc7OR9IPjI/R7JN0MrBnQZ09Rw2
9razlBetJGFchj4sBYUzeWBqnFU2u9wx070vj2jf4ZiOWMRFwkPNyodVJvKQxtkaIvfD7FRModM4
lzowc4Y6gvCeuvk2EI9Digt+/SlddsaE9AAXFk49sz1O0fzYxXDUY/LjP3sabOQ1eGn++cHYern5
3+VIsk46ZFOgXwp8H9uT+1tohGPEXF9C025FvBxOkiSBvnlOumlFsklkU1921tmZi+RGCeonJguZ
ZH4H2DM4xqjeZBUE5K9MAwmJ8e1k0qu1jOjBqQlZs/GzMLPi1Ub0RxMD9MXhny9fZ278x+XTlPNd
iVIbAYB+737JvKDvG1krWYm7bcW0YxsHTodWcq4oQNgjsDwROEuwEa+SZ6zz3WSFWU2lQ6Iu61tU
PiDjpGVA2vaSaQu9gxQ17kFCmeP1P1+rqz/6v95ql3AJoj5Qxvu0gfSi8cu1Zp2gMhlGBBXFxNdv
QvMb6I6ImpOuWciPk8s4Ku46pO0c2AVhQgCKP0dKzuhMCYFOGs6B5hoGqSoxkoDZM1JWavLj9769
lHvhJh16Rp9QZ5ea303yBEt8hpKqJLb6UC9NAdpTfS4iBZOK0pvhnEMpr8SVYdTj0TeOlJq8BCbL
88TRKu/z4DiOb7QEv8SN54VJoJ4svZCiQPkAo3HFpoW4RxQTsRpJfzF8+ZHyiXa37WFrrqtvRpzc
GqM5HC0/Z86ruvLqn++qznL5/a4KKelyCtP0HfQrf72r/uquQxzBcVxmLgwXAtix1T4sbs64wRva
c5ecIy3awzmKIlXktCOZvX8pQEZt1+oLPlJfrjdrYCC4dfd/uMC/eezCN/GbsPSRvWX9tuFDVsVr
tUi0avramoiE+wljBoQsjF6WvEIMSZND0VqNvGWXJCS0u5AnzsQKsMRFJfTtlggTv/pekF6lCvGn
j8j+fbeyTD4fJqpSgKULAue3W4jZJ+pKNA47FBq3qqDvFFR+dzCRbDFbJ/2LK2107V0L8zWlDcFs
PFsOAkw54ngL1dK0AXayO9PmJVoKKQic94LQywAnDzejIH/Dpgv7hzur16bfPigpbDKVIdZZvu1o
at0vH9Q4dQNXW0zoM9HdLZxWMPhywGIKHAEiFoUAJ0TH3qtAqnD0xl7CcGeniig+CuN7ZCI/kjPK
Rnta/vRaavjeb9fm24ABKRctXk/z9w0PJX8XMY2nBak01SegB0+w4BQEDRUYSlSFgQ/VvqFOIhh+
wBrpgz8sjvbfvHm+wxtnuabvge377f40xVqrcdDGhvp5doPyiABwDZG0P+NfQMgw2Od+IN7Hai9N
LY7Kd8OJ695lM3EMtg13gyjxgpTB5FUW/fwg5QTaiJexDkrr3MjuxiKzgxqVyHj2v16A30ocWrH5
H36S4D/vJuWy7/CguaM2c6+/PukVzDOSDJ60n+HbqIL8Kq5oFTiDvJuG+p1q89qL+BdNj0PKqfpj
vqxcPaz6w/bvxzzCABG7D3guaJ+5jB9AJR0hoYMBB+wE5iQ622pCbRtROfkYHffaX1g4LUQPHdhq
jUgbDUY3s3rvOT/QOKw86GCSc1lKuVyzKGIgv5g6VM7r72klTlQGFCjgKRCVMp5F8RxKeMi70Sxp
czTrc7R08WMSYTjY/ENtrb4PuCeqlBCNNM8xGlXm87YEeJFBmMWEedNPtEO+4frwP3AuRpoCyRwc
u61W2jbrRzSVuJAZ0wknXsNFb+uFiklMbJer0agfQZutoXT70EhK3FKGbVBkuV/gUlhPqbVGnztG
5LXTZLcxCTrHwuWpZtGI62xwm6PR05zhYbczCSpq5YcNREuLEZmZNpD+4TNy/ubB2yxPwhZ85oRv
/bZ4cuuzzEZkxuSOBrZJGtEFUtGNwfHqUn7Hl/7UyMa5Kyv/zZ2c5GzPRH8OxtUsoP7WXQfelWZN
NHrrdWWuzyIP1jCXy27suW+pHT26VvBKzCZSfJPHyIz+ipJo2jeL+c0a8xR9D2Qvp2VncenzNOhp
r0Ymj1ezt0SHiGk9QPY1HJVsrnwd/Uh63G6M6NarxZn+cDf+ptrxHF8S/WW7tgS69dvdCFDK10Fd
k0KeL/MdQuXyQI/lLlpRVemfYZ6SNWyn+KvtY1QtRINZfwYtKJfyzS/d7KBm99Ul6GDn6fotLeXR
ADJl1Kn80673n3uKx6LHfhd47C6ocP76xQ553S9NbPS4TxA9l4SPkvyIzyNPFOCEiaainuWa9Tce
GFm1Lo944AST02Xc/fM24f5N4eWxwSFkDLAk0g/4bR3Ed+E40QyKee1h/iInZ+qs3+HAn4DNuM7X
xInvV52SjpfjJpvUYQqgtYHU5zPNhvsirr7+LCwcsoYKo/zWFaftQCnEwHFgvaWnRZpLru3jRk0b
Si7vmCYwIawQLBmWxSFw6gPCA7mH0Vmj7gprw4SVPscfttVgLVVynMz1W+xyGqxxApBxg4axcu6N
tMcT7bkKKR3ROz2uOPjL5EB+RR2njgvCtKvMhLxYAefm7HLMsphxVLmEUWHgK8OKVqKcrwiAKdBh
AU2lPjTQF/nToykW9ARs6FZVTdfWkDSH7WNAgmphZ1iM2zh33uSAZt+w7ftpAla21KGIl92MS+/C
wYF0a+hXplNc95ZvXRCindqlnO4UIRxWIGHdVG9kSsIEzL396KPbr70ZvJBOKnPYSHb1GLnnoqs/
5AZypdUrpmMXg29q/CXMqZhqC+eCZedvSUZliWeUz62Aho548ksJGPUGOTCxXlgPD13uLgcAXeYu
rn5YnYsJVc3Lnp7+U4J7MZyy7Cup9u82hbbZEj0MVZLshII8znREfonk+xPngZcJlvNuxr1ydtOW
CI7JehntpT+IGl2g41fDXsj+FCPcPSfGFDaphX2ub+MbD8ksR3Xz2YRWg8e933eR9oLoKq6yjfFI
EmfL9OG8HXXnFQqLpO2D9FoYSADSFKCQneEBUjWFGFq6koXewD7MzMV5HZlrH+2AvWkrXGtmgYde
ExtnbQ2oLPqzCx0QSp6wxbdP/U5efbyQXjW0Mtxe+W2VMyp0iCRWP6x6H5GR89j0bBprhyJ/SAC+
l2nWhEMW3UDpP07gs0B4VRDIDZovgd4bF32UQ1iw663WOW6LSWtjFrB81hrEQUxx3Z3vvdUJV4Cv
tttzyD30XvotXjnjWzn9L99UJ3Q9zL4d78ksgC6Uc3Oo9HEkb+s3JAjdVUuSK0oWltVgfgg6SuPK
xVPlmegwqan4Axn47mLT7PY5WWIZcWrBmJnXzZhzDwbwE9un5K8CULtW8qNOuCeN9H3wwHgrJA2p
AUZsaQGXJ3wGAwsnRkgP8eAA3tXtxYs925cMVfG+LbnolMf5hI2jvm/ICm4m/57ItvLJNabmIZvf
SWu8cBzl/OswDc/dlVZ8UE+k5pDz7I2P8aKRYyYuDYegB6LIgiMJUnf5OFinGeU8JcsECHhFhQU/
AgaFJ/fboj7DHA+F5e56ux9vjARUJbFStLgUb7eHPnDhGLbcbz02iSmWELIUwGo8WZeojWAFdBb5
BjQ9MCX3h9JH4pSlYJK354qgMbkYGQzk7bWUJJHiGAMjYOcdnRl8CiClDIHVP3mWpDvDnFOhRVoS
AqyYwXDa8ectShc28bIfZpJJBD0dWjlIf7b3pUz0p6LSazdCxVFErrGPFQ/bdN+h0mN41xvXoLLg
uEaf0i7wD2Qa3OaR/YChDsjvoGD2DHz+YJGZIVXro1zXb8Nig2TWv4DmmHEQMwaNODhGUUyCcAfH
RyR86IiOyakU63AMHCScKcZhfGad/gona+CtFubJ9RJUvEV9NNmAd3Ls3qhHeTNrfqVj3EBfCZXV
RmfDb88DjtpzoGCObR2hUbMbM3vq7ksd5uqUiPkA4rowOjgdS8hSQYKDtFtJVqfVZIys0GJkFK2g
1XR+eQILweyttsj/rZFgDoFzmIOUjBwPNbdXmC0TJfFBDNaZX4ioov2wNaGkvkCDDbYtMcqrMWjv
hE+31ERpqNtOJaugYeJuULXN3baXL3jx/WNf+fwtjZ4Qqt0wFpcnJPFYgZP1DIACQ4wZz/uAuW6I
guG7X8mndOIyYBuDsWZimnm9FUZD+Sn10i9d4Ry25azuNNGw4OfXZUi6WtexbYWL40F/0h/0tgT8
bMI499WaoE6XsSIgCDzT9kUDMqf/1U1hl/B9k/7D7M0s37emVMXkYz9LVjJcidkxsNgYDOSeb5ih
iKNZaSOzXW6L3bY4qtF7zhWWnSkHpaQrJajD6bEoxGuRVLd1Yz3Vg8/ekPMoLJd5dBHdza5DLrLu
FW0rBsoxXppqaq9TCzeDPvTEOM0LjsFhZxG04sIUB9QcfTZz8rVGDrg9v8bseeG2lQRdX3+QEUbP
uozgdzaAdBpkKxP+N3g08sjnPuxLhk+ux8tdCH7GgRHx7I2Ie/Vq+/MB6891WzNHWGWmgp6+3dDe
xL6FGwTIWoFYli9jW5wRIrD/WE9RG6AMlgzmG85y1zm50mbJiLQdz7j+GcrOK3Qdo7uZ/SLZ4wb8
st3k7Vxh6hPQnMUaWkU8GZ4jXStth6N5YZhpTvmxnIqSP3pGhGCbJx9bOZLrjK8uaWgsK76qTLGF
Gh6HFdWxygmGqwSHpgQKnQ0W56tYZEMoC9ggM00aDAlXUQeKrgiQohd+eSmAHLI2ywe7t04CkU3q
Oqdi4p5tt5Jmz8KitpQkRsjTRNrsLjbSEK0lyj8KLswzXfqzzz32ZJmg56v/VOLqI/xfj/iUlTQe
LJd5DjNoXQL/0n7IEbtA8xr7nREV9rPyrFc94M4d3vfBS6AVNNpkAWz4EJdYnIssIxsryXbYijD+
gyA4yNj4U0/kPxvtHqMHxlQWnRl9eX+9qKQTEXQXxt0jXeidRdvsWnBuC+MU8W5HexxDs/Vx8nNs
+zI9ZGy64T/X23/TTqL0B/xM3U93WWwTsF/ui1Cx62ZEk+yikX5BVkQ3s1x+OIXzOC0L8V8TpBo9
xtnWA9aJ+bSOH3vFe4o2HCF3b/wYfHm9RvA9neFjD6biqlpn/wxKC4amlz3JdXj954v+mzai51s0
wS1yFEy6Yb8drRAoIMxcpgG2KmpadhYoOfhCD4zskR+WgDs6ZYKL9quHyCAZjM+tvbSmupRDepvK
Ib/1094/lN2yQ8hWhjgBoXqa89M/X+fWJP7tpfMdx7KJkubWSvu3s0yd9g7Ot4RenQSjvrbs+23d
4D8rup8Hczvqbng6H4w4o5OjrQLTOLKLG0Qwm60ajsDODTSZpsUwgnVzTmiSyJkSbWjEzvbXIewK
ugPeSlKLXrsJDlr2kTs99TCArhzlvEPahZdPzYwm97AteQ0GS5KLrJ+dEwX7QNhFcpgjdrxK5+YN
ixmiSD0beW0jfPefUXfgJBp9nQIaDUeRumdZAC/iGL3Gr6uBVApsmThPqyCrM0HDvtK2CMby0GXG
wcvbj9t2isYJBmbCGd8n3xjjOXt6lZxG1yURgWVLWWRUqAi1I1T7UR9ftn+NEqHirH/854dj/c2K
4LsOE2aakq4lAt2w/OXNj4YprZKAh7PN9GArjLtt3RQgLvb4mvOVzNhJXs/lW+8ON9bA2jA1HCzy
vPtiZ+nDH65Hvwy/vSysAxbnWx074vx+8GXWVuY0fJmizau7D+oZfrKTX6+cDsJsRLzQ2hWz5qE/
DXA/PLf93uFQuO3lQHQSzUrHIm0h8dUfVs6/GTrRFRV0degNMCH9vTnQSK+ZkbqRt6Y652Agu4rj
2rmqB3MO6XRBbqvFfjsAmmhnj3GQf4VgmzEcKcoj+tlxJ2LxUrd+r/8fxhCYo97riEwito9YLxBx
ubyJx/WmVOzef7ir5n/eVtqqJgMzHepOf0CPJH55zE1XKyQmCKbLDOm7iUaRjB/kpNbRbxo8Y7V4
3dqTNBoyPHnO13Su6ckV2dOkT3Cd5wzX+OG/TCLvdyn+N6WK5TZaENSVYxofC1EeU5fSAfhf/SkX
nOn4Az4XsTD3DG09AiRIGKoyDdOroVwDobyjU4mliurDz0oSeN32x0CPbPezIRC3T2WxfIL4LzBT
0eUc09LjTrXZPqhWcPDdU2nYZywQGGA6ztYlNjRDF4qw1vZ186L9IEd3oTDYShPbqNKj43yyXPHS
MNq9VDZoXcesn5NWfl8taH99NhEf11DVukbPZ6CP7U7agJ0v14svAAozQ0DjkAOwIHIxrP2uvS6p
brElri/F9+2gOkeZcQQ2gJMtfWhqWx4cb/JRcs6nWsDt1bU0U35BdpX6nMKx26oYrK9AEQn5JXXW
QCnnq9d2yZ9wrpT3PoeQfeKKrzAgh5AB17cmoipuEokeYvXDPp8/i6qs/tCDsqT1n814KQS+Xwcl
iU0LT68dv7w0nsooIH1APlVtfrTotuAKXffxBL9KAUe9cLCcd6MfMIQLemRWHUFdS9bffTRHa7iT
6RczytNDPro1Y+X+hG83u+9BFWzlM8E9844xX+BxwpjN/rBNBjMz+wL8CpHrEkMZI2rTbfrrNGcM
tilEeN/cXqnDthmgWbTQR4Iuu9kaTBBrUm8lIQ8h8X7ITkrXxj/rcWM19vgGDj/b0APNarp2151T
+sepz89ZxdhDdCbtyLi6nlrrRx3hXSlrh3mMO37fzk5iLMd9PICRhdj5UMV0ULY6U2GgCklqhm2x
3m99+Mqxb1YfG2QyzBfG1RwU9Ekw5Z3Y21381Nsv29gSI/ldSpYL3QuuaLst6Icd2hBNdsE/dD1l
w3QY4r44TAvCfWXf2Wl96jkdB4TdhFlvfQ5q+3MpqxJcLDkmP3eQjPNfZxUHhPAwYGi5+OQdAK2A
RbbdgK3KWZkkz5S8cKHpU7eGhSc9aD91rXWaUljYWW+EiYxvJYecy4SYbAYenCXuAbrGVa84Wprr
elCqjGDb0pTBlsL4UpfVIrmnTCYjAMFDqZooZF7Q7VRO3Q8rvttPQXpOV/vCkQkctjJomqGGxglw
VYplOqFU6T5t1+m4cEtRfu9IilUhJhixD2JkzkGKLDiep/SwtTTtxmgPw6QctNtwD6Wr1N5V/Re3
ceM9QcQzMvK52Xtzu4Zxuw5goGAICkt+GR0dpQ4Mijz19ABdYwm5jRMGbDucVJPvMbdVNzlu5f2K
yER1d+lj7Gbt9VwnL6Zso5uCDnBdjmcsnpxrkc5eV2S0xmKOH21OeLsY7+6RlAZsDCNi503l4hsz
fRioSY01m2HP2B4QD+7+xLoDI2Nfg+uoPqyJOihg+5NjPtki7j5MeR42PU0Z7MSnrftgkVd4dYXt
qAhbQaM0dUZWYQMfR9H6N65DkmMcrKfVzjSYLb/QAWsPSY9aHbAfRh9Y3Bx0MM2xEbmjgZynwiWm
TPTCORP13XZsMYZy3g8wHsuRXQocjAUImno4XZnhQJ7o2cvqovhZng39jCYKi4BG8SAIoIrxDfcD
xjB2NkBiJR8kDQAUIiq5LhWcRHOa8tP2DmxnMH1qrQKV7yiuJTysBrFkh/R668YYkPL7JVeHFD8L
diEBA5yW42G7GfFM8RjnbAc/RTg+GDTe96JNP2+vJ16L11xmxV7orpnEaT2u+E1pl5xyJ+PMqytL
u2rDYjQDasGHqTCDfW8DCk9bQTh8DZ9LOaGJc30s8VMxXWvZSpmL9VoTRh/+ZEFDOzo9Vz45xjUe
vQmYwd7tVPc41mduWwdsVQa7dGjWcM2iR/pUpAqzC6OFAitlJSd3zbgohS9xa3vZXhmdG+CUSZNS
8/oRzaqR0jIz3IAWekDPIeupkPCw0J4Otx89eqBOhDqoz+F1DRw+dsnlNZM95R/pyQSLbM2aWvnL
Tdq+dYvsL27l7xxdUbsVy3Kg03ZpUDlHqL94FhgqVtXD1sfeemMZSVK7ZO7L08rE0c7meT/CSNsm
xUiOmGV5RPZQdyNKT7FmlT+QdQMykyZt2WqJThlThRwfL6p5+HVdmpQQxLj/Q67Bj6X9HLhGdzFS
tR4MgF203v1PnsI/bXRWFY7EJOKfNGkvrSRt6c1jW4gbPdacVhoRVdW91GK0abbWgNDTighCfVpL
ljt3capzPMvnrInf3VVjx3rdn7VJjiKaNhOMxNgUJSIotPMlw1Q1z5yd/OfclDQVPB2sRsmEbbur
g7PKzbeiBI6dd4k8rwPH6Qj00X4rm1Q0POVF4IUT7es9fgSaMCitTQGPhQEfODiPrV15Z89OFWMW
DCdBlVs7u7+3SqABGSJ/grHbE4eR9tqZ+uJDjShv22OUZcP3F9G90DWOg0D0AIDjLvIPac73nPv2
544u988dL5nJrAtsDoQOY5CcnOV4StmtwVwBO6gfFFwb+QCFsk9bHPCLNz8MEgxPNL3kuB4ISmc8
mOHc2m3D5nyOzmNpqbtGfY49woS3926MaOjW47eqAJ6X2KO48YIOoLA+OCtWcnvCodjrZlmWYgrl
HuLlKVJAmRiy8KMB3NgqvWATkFjTx0nY9c9u+LZ094yVdsFIrFzAMVsPR5S3IsKHDwyZAGyZi2+2
UwB7GpsaEFbM1wgZONld0W57HIbh7TpTiGuZYpFaXrMCDrcNm2QXe/AqMnGW8F+v0It+2+bwk7E8
x416yUresG13dpNs2nUewN2qqZu9G3Qw6GX+4m1Yc1xxVyb6g1vHT24xalW7ajTPzlQ2IGMLdU2n
Ux6EsqESe2yaYulugvbfHzoYlx+LZ4My1C1Pa6BmKhPUNHYkFpQfezUJ+kVF1D4OwY+xMnknYiqU
ZQ5em8i+6xZW1izQ+AwbFfwUUbu2fgFezNHzPmZpjw78pTxeyGerX7YhxraHbz+WmiXnaBfXlgte
7FDWNGJL3GD7zCji/VZBjfOsrqueU2jjdUZodQhrjT5+iJBfHIWMvVO0+DBM4E2zJjkmjCiiLTxD
MgO0iy884/FmlZiM6+ngz+MUkuGMIRvVbEY8HAy7+m4srE9GIKJzQaUYZlQQV9tjS9KpPPUxDQN4
EqluF0YuxEG/l1ey9RSDQLQ7eX8kaB7oZb2QdIBZZltPZMCT21Y7Di6wXDU+FHPLFFGvbKXDdhTY
1rSpIFUN1J+6ygAqHNvT9pUF9y2SwGOdYVjIrOKzlC8GiM934HNhsQS7FRhk4dE33zoN2/F5m2Co
Ch/oOLFoth7+3Nj87togS3Dm2ggn8Q38HHssb4tsmJDUdFgXh4cwY4Q7mlwsuAjaUa7FGUmU0XVW
sQ+tAcnDHq33bbJrKuYrrkAHOdQQvVyrIyx2jJ6TCm1hVdcQCMfxdRxgdEhJY80pGQFtP7RXYdbP
Kqy0S/QZwU1CQLk+J+n5Qk0ozixs5AYtBNPtxa/VyZU2OI+fDWPfJ2aR8vUEV1aL//gOEZ1+rRPj
Pa0wXnclvWYso8QQkuNyGKcEcMxA1MdCktt8jyOGBBZ9oiNhcw1pCmMYBV/TmMP0c8ZdLznBl6+O
V7/VJYAdAgJ5J3RrBEzYfQOceR+Plrnn7HK04W4kwUWrfzISqnfJnrQcJlQlMUrVfxN2Xkt2I2ez
fSJEwJvb7W37prtBkGwOgIJ3BfP0Z1W14sSvkUJzwQmNpCbZvYGqz2SuBFxU1CVDYVk8MVKYSbZB
UqN+N73GyuroybEBVOi3oeyNY4CgBL6Si3Exrv4MrAqGOrROFeuKPZbEt2mxLnaRezSS9Ztv1JeM
mTHgU35mpFVAXckhnnOUpFk9HcISJGwLenJEwHfQj0bU1R9BJtPjvz5FFjLm9C7WMtvmauWDnFm1
q81bXv+Fra3FRc8EabaWv0Zgu+fZ4yIPzOmjUplwETfLsWEnuq2G5pUsuYd8yDh4DXBb5so3GSbs
NPzaPPT5qWoHnitVpucYu8D1zqdZbZL0KOyziwkMLE4qAbxN9+T10qlbHv4/G7sWOj8lBNSVU64k
GuokbfJwOOivj9bxOoRtwtCRxygJ5K/Wt35+bgR6BD2BhyNMSFyg7gzLpMw7FPRpedJnj8ijD6/s
v8MPR1Me5Naus8c/+pV0jOYXrtxy20zwdbrRd5R7nmEEmTjxmtzjcr4wlkG9wqlxHMJpL638UA5N
/9WJFCV8tN8XKn/6tfC3nukjLc03kGUOLstgw6MK0720PiGcMby1TPEunMkw1ldx1n+/PAWREBpS
QOrD0dzGMEt0obEMOTL2dTimQfymS8xM1Q66GIVvDyqEermED8+sJYRMWqsyowfjnDSkWC0bTwX1
4EkF0wPfrqlrhg35l2kkVVB204duCf2geYxhg228PowvEOrcXdfD+U2SauexBomZJ+3rLFqZASst
AY9MqBRvxDa9QKxjWO4zYVjZCY1x+02YECZAUVCF+EUKtN191gLnrMRIT3xKYw3hTm+5smZfzKg2
+4kRh9unhwwMxjZH7v0pvu3UBKJYwWhQa1yTKURSUg3zVgz1uQvswxiSDgEIatilPelhqw0DoxnH
nZB2/wjq5Dd5ZkxQJ2M3Z1l/HodxnxDFBK4bCkXcTq9BnPS0/YhZZv++lChBsPnykZnxq2018jx3
0Xs2Mor13ObIKzdd6wp8B19gTPMRc+9wBbgkbPwKDdPwlusKCFZ4HFN0LMRi1AeUgSj/IMzq39gq
6YiSbA53FoLQnQMi+qBrgDHDGW13VLck4r2HC4q9OBzXQyWUxcuZGAhKwL/CEd/0O7LmGe58w3rX
hVJjjL8zQYRMKE/2wqDdGFRPUglxavPy9bNT8fqV9nuAIc45AsKcZmwpH6pJPk4j/aGdZtwDofXi
DtC81vBnkdXV0QhL65Ycoxop7sak2IIihM2zNVzC3GufZPraAB0TG7c6QenueIa7EcEQ3M2GV2zx
awK54V0qFAUXkMUgaSf92YBnCA+7HSkfFqOhkQyb5156IcKArtnB3hRXb+CD7vK3LGas17dI+Iy0
BvQ0s9wfmIvaIWmS4QjbvF1Qo4kOfJk+bwW+mFviyVM+dvM55/CrkbM+6R+ztAeq2c7/vdS+esZY
svbdSoXKt7dfHfmm68a6KV/RSiQsY3okPUBpD1Lml2Jy31wycb/WYYSdsCj3LdCOwyJneTEMQFdt
W3sH3b409sLHybG963LM90FVxKont/iDkG1gj0Fuza7lCKXL2Pl1eQ7HFjFaPbN0D/OMvCjsTFXH
lUG3QuDDsF9jaIJWmQJaDSuCQCLh7EdXefnTFfYMM58vXocdupjSF+F1t6Ixx7u/uChsOZlI9W2P
om7Dx6X3fnoSOi+DKffuBfzvpUifgtUCHZVxm+aT3YMFoYMMw3Ndrx89+QZAPdwteZ3g9fLW2vHs
2nsjEP41beZLh04yloW8rKV9q5moneAFW7S82R+/JZBawFzdtWtNKuha3YRJXz6cl8Vtd7bPtNTI
26fWqflvwLRPsU1OcYgTH1ABHDq5PIbkvB8mBytykQPkQooOjNo9RyxQl2V5y60Wxwz660uJV9Kf
7o7VAeYIJ+9UxRGdQMnz7PZkoSZVPT0a8FowCcHzA3R25QOWuwHfFhY4b++sRnFVeJnZIZjLI8qE
eXL9Ssc/7aTFfWWlPMRG2Ajay+F5cgkFirpu4tOIsMbm1QjHyufK66dzsETdF5IPUNKC8LLjNTx5
9F1LUHhfWTqVUGajfPi2tqDA9MVox+aBXITqEAH3dgfDRGgyzsfBQSdnGexyGHmeDKPND0FT/dA+
M2Qh+3Ehj9UaDYDxM2MoF+/B0RT1bajTbzFr+OdSDT7DsnsPrGevcJO9vU5IL+JhfTVh/+IGuOWU
9fc0Hsr3oUXdFoCVL3IzOZXj6r6t8Ccw3kMG7bJzMRTeK7dvussKSNS+DH7OxpA+S5g2B+QU4Rah
WPY0WTu3RyxfkJJwclMO4zznYBcMedjJyfhaRc7vyl7JoJOVuEr4qXEqaybc80MSjdY1h7vdJ2zH
hWA6CL36CDnQeCusAfGUwx+/DsXTUlfENlb1LZF9dyyqGFIQ6PRjw+R2Myce7529tCfB5nwDjAzi
UQ7T200HtHjpSw2Wm337dBejCrQAEvsyoesKxBkeZHYrrUjsTB8VA6f+jUaKMLnaONnVkD4W8QoR
F6/JzpKucZh6ID1uLmbCkYcSD7Ii4E89VpAJR3LpQu1ESMOmw781TqOQxPbyuni4i4ldDJDdDSem
Ff1hAFV98erhe9AXIWi0gACy1ltOYWmn2wQP/lX6/q0wiEVeGBo9rk18GyTlcumP1p22RH6ZZHpL
siJ8wk2dZgzmlqaObnKCpVvGGaQ6BkHHOqeOU0NyCEQgvsc0AvTT5cFF/8Ov2wNIMHkqcju4tK4N
fTtnL5rNIrsaJrkxUvTFjp9BfF0F0CIk1sWRLQeHSZ/ceIKck/6wVig5pyKBW5a3fXl2jGACUQRs
ZMVJQqpodqjqonwlkxs5xBzIU7kqht1ir2ffQKLAukZdAJA7aVif49WNr/rZkW77o7MJ9msTzzrA
cP0AD4be20TMwE7aP5QB9mlQotNDOIj5oRhTudPCID8Z5WHmGSABzHgKe6Perma0PggBwMWO49dS
hOa3hh1flCMPEnFpPaxd+jS1fnKW+BXZ9yqRC3/11AUZF46DdyLOCXZrzZQ/E/0Tw6O3YeEzSRJh
v5CBviz2zxVJByGZCHlGQOSntmsm9GRB/CXHCLEV5avAEvLauyadyWSJ4+oPnI2gFYlKL8sbul2Y
uXQoTOmsbWsCXptFDUOlnU+JjAiMnjvCyuLmUBNDtc0Rqz4ydd4qR92Fufh+yijKR1tlGJTQiYiD
v8+BeSbWq9h1Xmc8STNDY9b9Zkbs4ICwIJ4E2d2vjdei9v/A2q3vi6z8Z4VORfEKlCRe72UlMyY9
7bT3RqQea8j70LrmNahy+8I4wDvU9HtPCSy/qQc/V7E9uOn/VFc0nl2Rkv/nK2mKVqVMJtrcsO2t
u1dn1t0u30bUO1fh+eVNwvfYGRX8ohCOjLtJ02QFx0TCkeoHbrTUBxQBLNr9xjxGjDCuRtvRDCDD
OcmOWlwAD02KaX6C7tMPbnImiiPe+4C02LY+jDmkdPgp7/XYuTcL8cYhxQlMwNlPghfEYyEDG0V7
KbepCoCyImj9btcG22CM4UGbnssrGMw3dpdT2L9QBgwva5PvAjLRQU69zjPCIyNZzihgWC7C2oWx
UQaArsgCwWeaA2BuiHPNJsJEjUSJ7ki07LxYHmkw8keeaiwyrhookPZYMgd+QEgRPzgS836a1/O5
XQdg+W3xZM3Din3Tzwk2Ztsua8IZnSBFn8y+tMmzX6Wi10y4EthwE2ARxRhrlat5mnGEZrD1O3CR
AMZD9gRz/jBAmpA5TX4n63KLgpXOMEHzr6upKWnAboxXfEIRLYFoymFXW8w/S4tJaOZXu2L2ZyQj
VMT4upC/sTLesVr1qlulHAi+pBzW1ale0LIIfAPA5N3dZXhYI6ZmqMQMrAXmL2JRnK8TPl8j32et
ab+kPvTyKgvHvcFIfs/M71aTL/MA8fIpoJPpR0t8cDMzkyAyE0VRq0SqemLXNMtPN5ThrWjX8HO1
M3LAb7vo0SXE4ZJXTB6U4I0tKMD0uGu+uy60fVFmbOhoUOuF9Eu7rH6ypkx9ps9dD3cE2/m2HCLE
IyQGYLcVlOx9dYoM88x10NK/MT3Qve1iKqsLsxOsTu031lR4CUV5lhlaOWNFsWuVHsTo9DTOiuCc
zMmZ0e9OL91Ww3+DBMQOITL7U94sTzXu8W0VPjnP8WAZxJP+8cJXp34XdTg+imGmqAKctICueQPk
sbfldB49p7ykBds8mjr0BA2jrWFxiYdZfLSd0viK7hUQaUxUn+tlLyxU0sckZLmkNtONwfdWeDUg
sYXHFgewRWsAsiNOibIZfJK8Y47gM5R45CfHEAOnM9sV+dPznr5jPtrmdJ/D6ggVzXxuTQWdLQqY
HNIMN1GdJDcDfDo+j0cnIpPV6fPHtlv6o2nKP/lqrdQYLtYB9jBs/bZFbFrXGfkcWYGkbKSNFFtG
hN/KMCeAYyScckyz+WgZ1bUiEe+m/+EZ3IPWTN8gc9ZsyDIPo4Hot4Nv8pDHWGW7wrwmvmNecQZS
hzbeH9Zaw2Vk/ELoW3uZcYztgwG5ODTd5qL4OqFVkCNUNch4Z+wC40z+Xlkt6z4zFneTGJPxZFA6
F+/5UOZ7O2qr0z/oL/z/XKVzzJku9hIr+i8CM2EzajMRogJMY6JjEV8K6HwE7IgAdVHE0rh+6Ph/
PfW5cw9qwo14LF4MAkwZPK/BOYmBNrnFhJZIpugbpEQpR63J3V69WR1uGgDr3YsD9fS8FiCldB8Z
d9I9rHPzqk8SMsd+FqH8XgGN2mauGZ4sq0dAnbbGpmZJTUQ4iSdhXvzVxRb7VXccLpXVwzpLYuaB
QGC2hYVELJNEWMDoeTTGb5QrCDZhEhEzTEZrKB3jmNcVSIXU+t5B/7kwNLgV7FrgWDOwbTo2W6Vl
FWc9dNN+BIp4W/r2O2Jw2Vs/LDdNdloSggOVerHynuoetLlyQORB4zx/L9I73pL40jjh1Wk8QKGt
2x8LAlswNGVf0rBgh4+xZemIB1yjlO92pWhErjVCZ8gnDvc0QJYlbYaIljMeM1t+71QQFKXdtPfx
s+FGXlH5J1z+M1kkfuE+BlXPErQrLgiTISkrXgWwWnS9IIqXvQtj/KpVrX0Ix6pYvul/ibr1m1O7
f/Qgm6jYt1GZMpRWEGEhuhtjjne6AImVBgYhNPqq7nPJkuSMXvzR3RRCjQT8+rvXRk/50qUn4sxP
1hy8cx9bGHagPeWw/hGVdSzn6Qt8JvlVMxJrzLVaKp1ulldEiyzM7NV8IeSzvOQ1mUyONe8ZBL6m
apDZgrZRgK+vUlgv02KTzxPbvxOB30pLKWTQfGOZcmDMctFnngE6DFsjMhr6g9yr3iZn+Nwa25Vr
nKB3fXhg7f7hbXL+QzDq+05o4w5F+2gGTvQ3a6Wf+kOauiRCO6K7WE42H8qcLA6rCkilBFaMoGj9
6ljk8s558mor2qJaKTFqjk+FMLtj7cBmUwpkPrV9KbuPVOLh8hQEPYwQ3ZvJeTJACtPea6m7FvNT
hzADLGFfeS6/mbu+6XX2/z4pnP8wofksQZ2Q2XXkc1z8XdTZpixgMieZtlkg702TLjRMc/ac5eIj
Juz7ZDo/9Axfrzf0WEhf0xnjoi0sCpVnN2HQ8PFsWL8dFNQi6P6aid+YAxiGTc3EF5a/bdUQedUA
uGl+FpW81KvVMedG/Vd01BtdBCGVDWPzD3JD+z/MkXx7TsBnh/7Y8UOtU/s/kiJgS6mV9gNLtGb5
krd+vbO7ieCeeU2ObiOJeurzeUtAtx4s6RGy1nAFZcfBk3QEV6nhWZ7kr9DeJsy3R204GgKFurYx
d6/p7//9kfynRJK/sxtg/EKmjzc5+JtEsi/LiLsM6V9qeARur2fQoG+YJdytERXdqVljDBOsHheH
8amRkQhPIl99LYyR2wfuPGaof7RVKm3vv8kkfZgkQDAUlAE999+F3K1dzKJjebU1zdLfDLDMG/aL
IXD7LOkjkjZYGnexjQ2WHNpTY6q204nfjATNn1i76z/8iMAp/Je/kG/bMC2siGdXP9f/54O1gqHv
BWsHpW60MbUM3r7gNLgYtn/h9QHz5w3ZFd0JtEPPslVekvlLEzC0dCtF8oSDl1SbxENNMKXI4btK
ftGPAX32vbDYdPfBt9qqQOrgENt5SCvA7aR7MQGfsFpiP3u6vHM3G8+5Ung58a/EpPwds+aad/DS
h2pF2RGu5iPAtTPxYn9ElzDnUkciv+KLHhEGJTtAxUXRgkhRK7QhEIFlaB8bp40fZ7IwewdRZGVQ
p8eUsxsrLd3NIqdwx+4LaAp2377Of+Zeal4n0ECb3K6MtyUK3lnX4NRaY3lqwVx/rdLpe11Ow0XP
jke7NPcWc094MRw9wmuOwnsBLzS+z23y4XVDxYxf1FefS4t2N7jonx0m/WozSlD5id+4l/5PlBTO
1nEm+c0e+y/MNbmritc27GAopf6dduuvmcKqc4PhWkdORYlF+2lGeXvt2KyShLje5lJWtzZaz/jA
jEOwCJIL1iAh9hgrSosIuB7ZKqmqGpgHaXyzs686gK6yTrzjUiNuoNL57fa/uzAq7l2ipGBmIq4h
tjhgEUMJ+dJAkz64jO1NZhSTTSiIgoT4ET0JCX+EAfePZYemwJLpA/T2pxQF+4Z/QZaTJOEuzVxC
glo7u+jF1loRfKT4y+1Au4Eh2h7C5XNvaHYOjozwjOR1m3bjcbbB87kJ5bEtxLRXUnNmn0p7VNvM
Nib2hBcf80GpnHv8yfSXKxBP38vuOdKdjRZAz8qbNgopP+1A2CTOyLy4a0rjTTrldwDBoOOVl11L
q0lYkAxR6vs0uL+Ir2IWxdZkpjZmemTcXFtyDA7sBiP75vR7sP8bdsguVR4LropV2Ea6n7IEJefR
up7RlKAjuLSxBDo7Ofn915YLY0TVt/WMaLjaX/KytT6lTVmMMF4/6rrV0VpZBkHRsauMe95VvzsL
L5vPry5CFtIP4Je9zH6Wayr3jdEqrjRP8pKgy0A7sg2K9kFfQsZKhG+dTRfOo4OYUvsW2vKYR158
0EtxPMZ8N8646bp1fUrMS2TjgWLP9d2rfR8/5dhuSL0bZmn+Jr6Jxb/9hMFIPHhN+5SMo3mxUnxM
meEdTBY7WzKQGMiu633Nqfqq2ff2S+e8taTK5IxRn5yuvnU96oxmyO0DXkf3MHbtafIIGvVxDp/p
fU5yhGVDxHd1IpYr36Mi0ILMzHaBgybIK4k4ITDU/S7cCDgNqoZja9RoIcbxS9rQtztu/Lt0Hkai
RI4dOMSDlzNya6LCYJZE9x90y7lXgyIbrx/rMINOkWAxkb44Qc10N56P7E+yqzCSd8Uo69zp7NYI
0rpp/B1nZXkd1+oOXv5cT0Z2FsWd0v7otu78VObuuC/X5JUF5nRWn/7SuzffaZ2zhQuCnE89DQZQ
8NVZ0/SxZteQNKrRwJ7PMiVdX1viTXMHd1PYV+7BFi42xQDFbejGXzuUbLSnN7+Dg5LVMQtKEMeX
AD3ERlrGscAXeyMGhxjKJHmWjtMSPWwcXDALZWrhRLaW6VZb6RdzxS9pxXtGoUC0Gpb6bmkxKx1/
6XpKG7+kEqo4mKdfKMOYKit7mj68h2b6JUeHtpil6Ke6q2n/rGvzwyG4ezNWVXIWTUZcHGVcG3u/
TaP3EeF74fFUrcgDmSn/1EVqy9SIyZK3W3K3vkw4XrJS8YrXy2KRnaxrjDhTiouS7ETNv5pD3pXM
Ct/A4jE1aFgRQL01y9HAkkzqpaWSveajSUrqSCjQ2U2Gc6pUV2VYgDdvJe5OiYdvZmcvk/dxwK8y
OqOPtYqY7VSs+7xZOdzVLfX/ZTL6Cgin4FlMbKGky15l5G0gEmyrO4R/iQusU2cgN+vVqcQS2JlU
zgvqMP196KZqHNhMmDEb3jBCZS+Q5erpiC4UmRuScFyJfVr1fJ7tH6Oc+5NUFstS9RnC9qGQcQKe
K6f+EbfmvLP89mGMhHWh0dh5IW+W8IGR6m3r2Mw3JZBuRT6cGvEBmZXceUItrSS5l0vYX8j0uQ9D
JU8pSoSJ6uho2GG37dviGiukSxIh24WdthmibicGBJp6hKWFshkpy1s4mewxwakJOX7XwpE2Wu4+
npuddrgn8/ia25R/aUIr1itPt+YTCDstH2VEXWw68ByKFY6GyMjyNtWPS8+dDQTB6EQZxofrWZ+N
Ngymi+/WwR1M46YiWurRQuBUKTNBxaCBe1bVECDPPo3u9kA1QmNN3Vp9L13kv4WBBBXYHZtDRboS
tbvNaubKa5h9rCM538PaKNp66BKuJ34tZh5tUxtxVDavL4SsnQzeco584CJsbiKVczr05c4unStO
7+hoVvLJNJzsWoguYgONtswk/GqJC2sLroIsgDmGdBAQt6Qcym5BCjZRrOdhsnDQD6xoRle2JyWY
crDJMC7/S6mGcBFgZ+7B9bsJcUBjxKISYbZ+ZrylQSSzJn8Gn2FY8JbHVXNkHvBRqjA3p2UJ0eL0
QJoCXNZrxnf4FOZMgPG4EuCVofZQtU5ZYpCK5qW9Vs7vrp3LJ/c5el1Ncnda5bdk7fQGbh5cgBIH
6YuzaMm/coRB0Fomjk1vdsgr1muj5H01WuVdGZZfnZbYTjk1lzJ8BFQ8gqCdHylKpotluTaUIr88
WkuXHCqbBGBvQLiFZm1jNaK4NLb1UOEz2TVpf1IFx06LoOKw+No3VrWfkZshphlObZWNmwYvSG06
7bM51b9JPTirX2pMRtPshPBY+185v1ozn5/MuHoouNa6NbHRunE24P3/bsRNddAqGcH4AvbHqZzg
WszTGYVtdJwXxAOC5demi6uYYFyEBp4wH6cqXPlh7rOAM5L1+5+qWW7abjLUzAXTwaFVd2txnhLx
Ns3JeEbMR4ompdQEFJ8p18dYWvaRyQXpSVaoBod7xIvzw9IgYAGmdfVtkxkO/pozbK0F4VFXaxu4
trwgdvCZ5AYHLcvpJ6MiC5aiLPGyi1zWN/11I0/eBaWLcwb0ds/i0D6lVXzSZWWatOlmIEZ+uxbM
cIsUAACjRQBMRBOp8jTasyhPD53KhA0CnJ61K57jUFA5tN3ehRB5EE2a3SOayiM5uz+ThfShdhwA
BHkF2eye4HYPUNdp0Y6PXp1hJlKI2PBPIZhi4T6V5Xr6VK1r5aNuo92STC0fYQZZJeTkGd5zuqT1
A6EN+3JexAFPNnc52PwjXOajlvDMHoOokWeW9CkOIcbwSgZAMgcAkLNXG/+iQOYE+cjZMj512FED
RHSN2yPJw8zluc4tOZIgpSB/NiiyH/NQn/RdhkHhSCgVah7EGSDspIqTACCqbFhLyI7F6cEK59g0
ySxoKVSHNnF2nkR7qj+dCnldls7956s7jJwiQmR3/TZzpLF5q1lorFxDrO2UjKfucswjlJsTUI+9
LBA2BL1/XgF0b13POGhHZZcSEWKOVrkFdI8lMNny8A5HDDT3T8flQNeyNuhGVxcHDgsTZftKjmi5
q51ceHdgw11GTrOh8ZyjVj9mbvWcwqR6QtU3eNGA0Z8cs9xzf/Sp3V3w0lIJ0AcWwt0GGeWmrqWQ
mrQT7o1cpq+MxzYDf/U7QUv7eWTd4S4OCP8kmO3tBLJnrEkbqvqAKA6GmBvfBeNtxWVNn1AfUDGn
X0TEIFySRFClBGzGbnzX75WeP0qzW9Eq8jVV4CZ3iIbJyVZFtirL9HWhHRIz8nvatv4E8U/xQYi5
cIxzMY/RyYztT1vPvGCWkGU034LO3Hpt4z74U4JMvGUDUrrtT0AV2cVI2YixD3zOwXHOY8K5mlkf
7lp6T7aHXKYO+q9WzqkeROzbgZJ/DDkL69i96ts/cadlV43tSyb98datBms4pQvWr0TLdXG0SK2H
8EWrxkzQD6On1g1umhVllUWycaP4LtvkRcu+wsX72hUeeUJKmYc6Dg4ruD3HuWhA18zo8gJD5HVC
H3/OmvnBYKHPZj79KbLhJMzl2PWz+ZAHGA4Vh5Swr4EEFlGcRMT6VT35eiblMjDp+/whZSvKZy1e
wbgV19yaD9gxycAZnWcWeV97YpCpT9H+JdFC6oZV0CJm1Yu2jfjKwpJ5C+weE+B6G/OZOSuJZE4O
vcSEh7BtmkrpvMP2wkSiAqlacSseJDanQ8e0ZrDb+YFN/dvsZ8l19Gjo51qeLaMZDwStzGeNSMjd
GAZXnr5rQfrsWs0xHgLiOdwuQpIyRVs25yR+T7VzYPBMdG7nMQjR2tUxrU9r5DyvXl/TDKQTfwOv
2BoNA+Y+XvaDsyCHEMSHM+9h90M+5abk6iGyt0LNggtH34mpnSAAnBioVwaCBlwqvyQszFMnzaOk
hb+1tDA5smHAD3CLHXjIFhnfu3RUSN5UfsgEJIbiSOhzxSTbvDLda5IXBt0oL3jvjs6O2cB1iSFs
QE34agDG31bLctdAEV1jViFddwYmX99bMlifCkVHGjMWYHB/3xZXFtT+8VXTNfIOm8Vcf2kVkGRc
xtdslPM+lFm9K42GcV7mfNDyvZcdP6PB4ignIw3Mk+3md/o7C4pC+9LEPY3qZH8eA/4c4Zik9Hwo
YzwoueCazcPSP1oNL/qzqvuOaUKMUDkU9XXMWA34vNxsiDkGBMKIOZgeC6SE2960fHByiXvyYzVF
Vi4FC7XMYc2ecsl9lOU06jZ7i6zB3QF+mZ1KP79FwnaOFX3QOHrdp6J5GIHGp+otr0Za8OmiXx09
W69Eiwom+13HNI9LLa64x+oH2qt/QLb+twGyA2fFZ9Nkm0AN/kbGLIpujObB5Das+j0mf8qS9Lel
1jQ5eMdLvZ0VS0Zf/hqrxypPXfzo9xW11cmi76VCN5UAhSvxxQiM5IR1/YTWytyQz5LieLG/ZyV3
o5lIf5/CR2XkX9BjrTl5a3bMOsTrngoymW6u+Y9OZo3P+/vkE6QiNKLQsl084v9uSnWHwrcmz56B
XQXfcJVhNijWszmFb8KiawNmah8sk3FsuOoI2ZyIT9O96/W3Cp/fQRu4GJXfsXzL3YsRUvcEnYHH
XeTn2e0PM8K0Z2JoCK8YQdB2KTkArOKH4OJLlHLL4J2XFM5hmyVnXUOE/vxcckGpPwN0TRnezO6a
eaRqOsyIdqrZSWgM7LZ8YfZonYeyunJp1nuC2jgc6HhMtuG7MfcN4Nr+w+qOCB7wlXtqy2zKknLu
qQhipg2LqPaGYYotYr1NUfbjsZXk6QzJ2F7zyjkBWMLsUXO41zCwoFrK8gqk5FbNrM4Z4HEH+WP+
PPcGEeKByqWEugFT8NL2/htpuicbOf0pSghz752RqAHltggRM3oxutNo/OEopiGJAjPRLgvbZdnH
txkYaPaIR5SUpxfSoN4RJXa7JkJCnuT1zU6nfO+oaseh7GlsuyQeAyuk7BBrsaWR2DEzwk/D5Z5O
mY+8r/YecP+hk0FDcxpD7xeeW9Tcql4tRIMLGZ6ThfSEQK5B7BZrhEgrZm4992g7TY2wrYoPZGVP
R8FZGTQlMTqSgjtxY7YGRb+vJ+dzMJgpXOSwQGDI3V1bz9+QZOT/YKS2/8tKJ8Dcwc7DdXj8wr8/
sSXHUMbc9JOyw+i5ZMS2pvvZGCn03ZisIGJjAoU3zBWIPlVyav3dWghiejU6rdFmbsyghyo2Wjcx
y2NhksWadWa8GUT0UdAq7CDktPv/Pdh3LLXc+PfXLWTLQLugoAeQEf/mAef+r+j2IZZpnlkajP4+
XiQ1dbQ89JiDij5sX0uX6mY06AO5QOYt3fRhrVHzAUXj2cdVwoNmXLtuSLbFnHwYawGCy8M0GrJp
w5KG26xAhAU+PsBL0r7EQgSnNDjr/UDYg+Qew8xHjQ7XyXFncrB7XqX1kjXs9NsMCJnZYKT61KH7
xQ9jpbule0Am6puPg4J0IeJSZRce3ULM3LXGaSEU5ea6P2yjeQqT8ps9EaNit8m7sMMfYY+MTAMq
x4GToKAY2vGsH/MmsrZND7dugO/zl0+higvMesUMeVdAtTbCGElO3IHcMl2ON5XvQv1JnhIqfFx3
cITcxS8YkX+pfZa3Sz+h4vf/sGBlgrv8xDxZMS8DTp1/Fe1E23PWJiY9FEkAQpLlbm/UFPowNFGK
2PfZj+aTXvIKBdFymq8Fb/Le66oAV/PFjqiCFM6OaSk+QQWJWiscPUgWP1uEuc0vTPnwzqjVmxhQ
Ak+o3RXPKcksxNiiKzfT4FCNKHyrHkE2StGjkIp9xPFTiYnZQUO+0zoYH87kBMR/pwHpX3/qJPgu
kvgsC/QeFIjzw0rbYGGC/Ryu5zaA2QUtpet1X9McOqiuqz0l9wlaRlV5zgxVueMntJcbt8le9AZd
kLnXMlHaWhOZfVAHEEZMzGdZgdKaaN5f9c5wKrsUYYi8IMv2bC9SVB7Och1WFtoMpw5O6j+P4O9P
uoHtnYNt17gL1ZdXTVwdUP52qZyfUi5AE2RrbLK7UFapnAy+/VqoPZH9IxRTd0TbwXVbpxf91W3Q
MnHq5FvaXKqB3wHG7mYZTP9MDiSJq9N2RTF+ZAXFYCWNS8IMSEEessyiP4D4T/YXxBZQjqQDofTk
5lUm16bDesP69tlhqQI6pHhJVsZbOr0CwICz9Z0Se3qDT6K/WUEeHXiB7jqxQjDrofxYYWh2ADc4
7j8DAIQSBwQWWvzP1xBhQkLqqrc2IdUVmoBcoBE3x3nXRmBJtNurG5wUwmP8PVnZqqMhRaFlBriX
4g6XV2elD0TKEfgQvUF++BfIPlYEtHnwjK2bYBDU1b/vknjMFXUwKomqlmEAMovPRlU/BHrESUbd
vGsKFXurGKImA+7azZRYT/2GMVMbLyHZQE3MXJNoyikeHuKBozT2q2GTG9HTnBCkbAeTPPVO+dKu
KF3XKn43E1rDvsBC0PvxPRnQCrHLwVMtazIX+1/GvCCiCwNMZGJhoB9iJd5KpkJPa8q8z2lN4y2Q
/Ufazfm1xxega4HIxCE5QqN5SJP+exYt2WfV3pB5as6W/VJ51TuATRLXsLbtfKXb6xzck97A05sW
HbItyawzMTGJEUz1uJZ+fUxFPeyCFv5xKYd7UqXneu68VzAmh0ao4WNDbGHI9vCfuDEa8fHvx3/k
kKL0/9g7k+W4kWzb/sq1mqMMjTvgGNQkGkRHMtiT0gRGSST6vsfXvwWozF6lrr2b9uZ3ojSlxMwI
NO7Hz9l7bSGlJaQu9T/YXHNpDjB5eV5bwBg4F2nfJpMw7gw9q4gLbUfOFW7jZcuUo4zn7yES/meb
RhtwteE8VByqgojGlWTXD7AWPRsgMrUGouKcZcRpzbF+SSzx09HGPef34tygkuUtRfKZiyPkKHgB
CYcHV0T+TmKU2KkBVbhGlsZRszvUaLl80bTvAVGtO5oJDrCWMPZy2iyH0gmW6NW7ngyGa2tSriSz
c24LTi3OpIxjRCT5+uInoRDQJZx6Wwad2McZU5ilM7L+oVi0nEGf1Oeyyx6HAQFmuDz3lvVSDlr6
2w2EA/CcanQ/m1CLF4hkehji4k3MHNPWHoGT4UvRUj6upW2NyP6+gjCQFeS7JX6ukY9Mm+f9qlMp
U+nva4zLThFMh3U9GRZwwtrE78wlXsq9NhyFt3G0xNmMTAkahzQ/yvsKFiTGhoa03aTerW2WYXJ8
Dp7pLkPA5c/RnSnpZa7ru5U3GQGR7rwxi+7FJdTu4vg/O+OlStg8yNyzYNVsetz9aJjA217zpagT
i2J01YoU0AFLcqhR+8b7upnfxqCvtkZNGJ3SAo88k7WAXIGGUNa7yyTCh3X8uE5QtbIf9qaWnFzh
/ijxHW7ziqRRMJBMuvz0Vk509Tum5dBgWYqmLmm2JrGj2EBaNKDMJwOJMRtJDkHI3SEQNe9ex1R2
bdEFA95L1Q0nk6X+zrfLeVOEfnqo9cKbQ3nP/JfWY0Tjl8Y+4pJoIFFkcUiigKMVa1k3lW4RErr4
SZux/zXWEVqOwPhtJ5zN0d5ac71oXUM+TEQ7wk+qX1Q7TCJ8hDSD1RG8lnnzMFpH33QCEEU5pOHS
Tm7WKu1/A7eep/LzX//4WXR5W0+PnwHGtr/kZ0Gx+n8Hbp3qz/Qj//XnD/wO3NLsf+o6x2NXOcKh
dwYM8R//jtxifPxPrNbkXAll28iULGriZbYT/usfUv7TUkLa1PM6hDJD8VMNY7jlj4x/8ldRCemm
IZSwHPn/k7n1BzddkryxVNvY2/h/gEUUfxwa3Iz+uduQaporLX+CI3o/hnN6mGGCgz+1JMINGrVz
VIFkMKslu7qM7ggY+wyydEHEyPPgTP4h0DrqYhsYZWPxYgRuNhyi+m9UXX9kHSwf1iFO1RSG5JsT
dvDHIUGlmY63IAFLMiZX2uzIEMP0rDdKYiECkEJ+Md2ceLwfQlLpgJjQOcdbQlrI/ejDkOjbB9+J
xK5txff1e3VaZ24dHRKgZpjHObDvg7Kh/84/ZafYCBJyb33DusRjSBRuhgaK2I3u4FdHPR/lhQbJ
vtIyfNwDb2/HcSVu8hPTnqtr0aPmXF56vhZ9NSZ97wiJNFMmxuwbc+D1Vj580EJa2yHOPu1lfart
oTuu61Zl35ojgxZDpcElCn04gUb9xjQcQjQRZ7eua7qPODfc46yTcNC05nc3mSAkhNZDj0HoFACf
ySqnuMP+USWgf91qKjfNNNg3cmQgn86V2k3kzqe+w/ito0ixZCkv9Szlxa4y4ouxofnRFLEWEVs8
hDgNy/Psj0ctEc5rM+Xf9TE5960r93HHhlclNUuWH+7+42W6/10D/FfeZfdFlLfNv/5h/lWCtt50
JXTblYZEJIv54q+NGNIUHM1NuOkGqt0NNF+wScwjoC8EzWX9xSwhXJAadPYru7wwKGeQZYEQZtCw
VaEdH/2loM6T+l0PA3lp+SrZXIUnoPLXaJyIZ01tlLqOf8N0529Lm78cbP/98W3AZijeTQR+f1Ap
K0USM2QkQEaG1ZyKNJ/vHBlHd7jDOVJLeguRAKUPl2nqH9C2uYdQJaXnaPbdOvGI8d3ixII43bGv
VwXxYIX4Wwgb68l/HL9/f0qEmTp4VF3a1Px/vcjYpevJxD20Hav5Xqty4PbU6oi7ycqYzOg06h9z
RPIOB8MIJc0pN2p58Us7vWsrWuoNnOU0aJ/xOdylTN4uli/a4//8IPz3pYqkFlbK5cXX6TfKPz6j
o8eqorYpGD+HhsfJ+UN2mQ+SSk9uWmdhwy+NuZFXkqCB0IOZjxfKQRSOgX69lFMCH0rhEYjitD0E
1YNp4RjKrfpvuhmrePb/VrNcTWVLGqOK8D0Hja2+XO3/ECmC/w8s1xjxTArnqxpK68UPbyWsOiMd
OCt3u3yCmCHi9HWx/O2WeJ5iwhMeDOD5AyzFkdGYMAhIhs+V/WnM9Ze0epodZGL1BCW33VUsuLzl
Jgzmsg6R3Mq5Gup73MKJbQj+AOdWRHdRju4mVMGzDvhc963mQNsLL3pJ15BzJRxWP0X9Fmb3adJN
Xi6GF3CyDMyTQd5nS3uxsI5Gh2RRfcnA6R6bEM6/FLG8hCYG3JTUZEwUf3On/9oM+vf14213iUFY
9sw/XnliPBinLDQq9HnVIYVOe1ERBf26ZusDSxuIzBdw4LTK0+qYMeoqE1udCxFkR13SUJyhcu+F
19TadPc3H+6vuWrrhxPGsmOa0hS67vy5Y7oaZmKc0Nu81NujlXNq7tipNyy2Nyrv2XLG8aeNf2wX
kmBXZucJ3PNMSh159aE49cFwEA34uEirOH9ZoAl7ev3XPgb8+D9/1LVH/cdzyMVzDV4a1LJ85L8+
h7Rfp9gaCTM2muDX0HDN8l7A6jHzPOX9GN9RfOBkM6lD47bXf6yJDOMk6N+EXOSiGjWvLkKGoGrn
xjVO8dw657UOQXZO34LOTf9mhzeWT/THJ8Zdh4OF0ofWu/jjHGhpteZjkc+3RY5EkT2Y+OcQwGFj
XPvcaL1ep2UBK81Tk8OQXziKMVvS3k4JPu6/uXp/ZZkuN1oZQpCopLumZZCI99erh6EPiUqgM9zv
NGdTZXV0nc1kOtH1el1/13a6edHG+GiX04RTziBrQ+qvMoHJs759mUy/hin2d7FPjmkqUrpDOgpH
fYJTgWSguwQKZV1Uq11nG443VNpRYJH9m6vKkvPf3yiyy9hBTdNlZXL/DAuSCMeVTYsF2XQReC1j
dnJR5XkS+skMMVNE6DiBb4AOiluTpAFdXkwJXs/G0DUuK4zVzu9pEMDGwSO5sQaZbCHplB7COhNn
ydauEL2lU33Ju47cq4BehW6U90OZnUoOwqp0zUuPXPdUuhXh1Evdlbbsc1CKsbYkCNuapfKwouhF
KrqqU0zKexbTI0ydbwOsPIqpfF/ZH03tY3D3YSKFY/DDnKwIDZhzouH46M6zuooWyXFaxB+lCH/S
NiOORuVUOGF3s56QGZmSewrC5q6JWXIhLAMHG2hvSQZtnlZNOCJa59ZXGW07XgLb0cpvhZt/i/si
3FcKM2nSRE/VSGxdSpTmppZ7H0XSxi0HeZnQat/B1ycfybzVksVLRdOHd9Mj8KfcDVGGmX/AFlwX
ydNaoA5TEN3FfnN12FUYnEdvITLLoxsZb0TNaAxnmGEEi4lwvUDRTFdf9cVtQp4ysFno9TrRWnQ6
iH6BMrISrgiK/2DuDcqy1K4C8JFD6/RIsg1lYOY8WEuX2XGrn3yH8DTPI06UkcwBIpxfsjZ/z8g2
YeDK1He9xQofMJUu4Q+KZS4s8h/rJxkG+xbOMxxhqkOUW/suBWtZyfyHENp4X2gAKVvEPBh3gJm4
tgMqbZbPzNe7C21GeKdYoHzueRb5N+t6M+JZ2iV+9Wy1mb6IXGE+Ig82D5oLALuY6TQoOJIYq+sj
9Ex4FbKISYzlP09IA7DQoWdysWykcTU9LcigXdpmr5FJZ6iKwFaIUeKFprc0+Y711M2oJNLhtEKI
+LJdR28/Iwl5D7keSGUL4xz+i31EYoNdoPYcFUV3YLdKL2kyQEFrCJBUxrYA0kJiRUOA3lid3MnX
vDKLQYHU6thZVsRYYeRmMEYbR4iGWtkE78NX5ZTBVufNOAzL4aUHSYjbKNt1GgpG6DoXWuBwqG2a
eL6Csp6rqTxkdSxOGPTg+fkW17b66fR0PLb4iHQ74iQgjZ9rFRkjvWJts3YlecWgLwYo5F6VFfkC
XOHDzOqH0ZCPtD7kvl8XT7auvLAy5GUmxWO981Nin0sfk4wabueANFk2RfpZePqRfNrygimQF2Ru
Q9CcFpyl5QiphUASgkweBjW9mVWvI9MyrnU6OqfMd39hKJw2doEWuw5je5+EnNEmK++9zn5vRfZS
lMhHrEY9GvHkXJn2LL1qnCT5Yb36pch2c5nlGzDO9aGxav9JEdeezP1dgQJ7UzpODc2bbBa3xJSn
ageaJSSQYHasc1wiHkQfq0OA0QiQy56t0ng1Ypr26/OHAOLZHXTB5MlKNzkIxG2KTflgBT6dL+Sj
TVSdB7X4IozyOgb7LO7eqsT54uxwA7Ut91Bn7VG878m8G7eKIK+dLAOqUCIfz7+vzmj3qC2ZaEAf
g0crzFeTuLhregL5l3lJGN2trymaFNKtZZ0wtdGZPBDJN2z7Qc4X92cV6Zt2jOJTZM5iDzsRHg5M
yaX4XYaDl05HAoAKBHfxVDxZSu2rPLMep0bdYZQc79MmW1IgsYGbPs9yWFcJqrMBoVz2Y73860o2
+7bXL4EgTunrvGn+fQdmglZ4z8TBB/e1aX2gNiYih1sEFkMMYpXlMk4BpC8Pke36JCs3pff7ZUYH
nd01EKYjmweYXrqXk+pVZERoLttIvZxnQaqvqzMMMY+8ZLWPm/j7opa8xmyt7XI2aoLsrtMnRDMu
pmm/SMSJBqbQXaZ6DSEzy47rSMSNpjmdmCniwbfZvDlEdiegZ/CFLHR2aCxsP8L2S+jJuaqmDiFL
73tyxtDK6ebqsgluU1Dc3kwg1G+Sa4RC+lhLWERVZB5Xvvb6IkkLFpolCM8W4cGpQRSUjnZGdNSk
k7xEgxHtbKPGzZ/U0379MQ4fYuP2hXNo4CHtVdARx+dNQcy6QrTTSUXp1xQbe5EQJ8JZat1/1x3T
LtGb9YCG1ORmOzGP+TlSdDwc2opay6QeXfwOIDNjnNgHgSOhX6roCXMo87p1Te3Gx7X9OvqIUQMe
c1JK8bUyPH1WbZ09ZdPPGD2HX0zxayTn56ShrJaLEQAPjgmFz0DCU8ItwkrSZUxPMU1zKo0UJ6tV
BDDQnNZhgzHnuYfI1KPvK26mpHOvcfRqBoN7248kJVfSNx+cd2G2KRNfOkxGP+gbI0AmWTZQhjTd
2KGWYG/3F+lhgk3KybVx4zoV929J3Gwi8RGEKVrvCsCNG8/jbYT64ITjEPmv5f6M9HLwbF4bE2Ww
Hc7+3rIQbq1rbSAi4E6oxZGpFf5RgiyqETBD/QXBIdOeGnm9VT2CV8wGaPiq3D/EKWMBgzURaI04
Zi4L+zgYBAuX+KVFk5WndHmFnMw8juGovMpxYXcZfFMb7dVYaj5RDTPlTFJSBnUERgYxeH5u8gD8
iTij4Ja0uminKR8k+CF1zQ8t1uWTXadfVobeE3VCkuv97ySw9YS+PhGSF7hG5nrDFaKYcZsT4RbJ
WQXELBUWBxUbS3yb4U9lp5hOHfhPusn1z6jo8WQhqtpDXeuxOUzvaD1MSB7zdSKT7rD+19cmQAE0
mzwzwhQLn9KwHMmDGoxDohRc7y7AB6BNhHrT79pD8/hWOE5/FH5ytOaR+PBubB/B2es8t8sE0AV8
Q6LUXrA6H6Q6DVEcb42Q9XrdJ8nxjS49NJZ0lKcqb8wbIRtELPFwKpM4fJor0kcbQuTyTCACroPv
OgAzErmSty5lLUkbquvEzjFSmvQiIbE9SN8IPdBFUBdSUsygwsKTQBRGQvLeFaRGmgoRpA/BdGhj
y0vgSmw6M0+uoFCG4InJsYUYB3GXaduv65atGR+miw6P5i4ahGzZUKscmaWfbbtgjjw80M7vOdb6
+iYqmJHDTscVYmyHS57ocsS3GMtLGCGbUrohTiST2HDg7ehWIgynrQH0ZKmebd7yHhqjh05q9jit
VKcCSN4V9t7FnoOtRSermNnYwoysj6KQLEVLsRL6g/QUA4iNb7na7e91u5rDL+x45YaI5Qrzl0MK
7jQl+3Uh1l3hQ1Dp7uqG1XINyVnW1PV4iHLky8Icd1ss+XuEGu1/t1hdlA7YAtBQuowypR09wP4G
eUaK7FKM2YZ6c2EUgnNCkixTDg1WfjMWmAx7sCwEqNKK8If7dQ+2mqZGcWQl23VzklO/N8kCP8yN
c0Jz43qtuUcFWV+K6N5P9ex2/YiM/W84XjG/0afr0nBNiuJi+hBC3KaZcWg11Qlg0PruN2j/PWwm
KNQMgX8/aZ+H6cGkH3qnbIIlEoLQloVkbc2sj3tRd3IHAnrPmZVO0hCCqRcbJ6SMwhBe3+VzdOsv
W0bbBdesbIDfvayFDSCb5OybxS8gQzoNyOjeod94kh0q9X4k0toIJ5yoGbmCaUEyRNfUt305v2oq
rU7QOjeh1Z8DX2M6LlIv53nYtkKij1TQrnMjL731BlTxtKl6Rn+Gnli7zIDWDmo+2BtxeVzL3ZUK
ME3FofF1ZmV5RaOa5nPbC3rRho25nj40LwEKd0bPfXQaGiSZlbUgIpgpNaRPQT/7Wc745LcQ7EFj
0zLCqJfm72KWsFKD56mvL6CC/ZfRj26NSTyL0f+uBU7oFbSmDJioIb7EvhePmL6hFDYduEsgBDta
dL5ulbdYr5FnT7xJAbdsoFG/EYMb7wUA3j1j4Y1jfzcrKlYUIMFVqueqwqDFweNgQlLetFX1JRM0
NDnzmO1kEypn9S2peBzNwgYUDqOxraHXP4sG8+RslydOP3DSSVzzcsYehG84ntX1tVdHyJeRiW06
LEKDuY/1sdhaxreutWn0F0m3WxFlWl5vZVxaUCHwbMZWXu4CFCwJJ0dkc/xICjt2xBr2lLbRFmxJ
dNJ9OFVKH98IB2x2Qpnv+OEx3lgi3kMedc2A0rEnQhPQieRkNNFc4EV7yhuoGcAkiauQP2RFWVn5
k40oBMS72ef7xK5IYrJRqY9W9Rb6eXjuS6QMmU80XOlYB6q9dOEOnGFeMT2Jb8zos7AuKWLbbWPy
w1pkV1t5dNJYeYpjYhBVPgf/RG4qd/Es9nKTNQOU7yL4jojrS4x9c4m6kaYryEPeCRel9WLoN5b9
2ZLsgH4ELA0vUNYR7iwcG+sHMmTwgxu7zsp9S9ZBKIKbzNSsmym16Y1yTC8NP9kWcmIoUtVAXmZz
3hqoLdrkkcbFV1wUSPKnpgcdmfloeCLAAotJIFAEOgG7djPjQ6kJtgI2FiV6DTOZ+y2MJ+q5KJq2
dS2Pg1Xz1NWRh4sbXclAwWoN3cXOFXBqsK0dB3WIS+1GxM23RB9244gvVBFJQFhf9M3u9VdnGe1w
tPIpWuj5n9qcvGBzwdAXoUUeSOKyUXLmb/GO17MS23oO34CHHaC/TMe5Sj18Qz+i6F7UPQpuDfOs
I3hGeyjoR6shA44/zuF4HKtCv9ihY+yyJqzwnEYIUosvTrvJBRWxV8f5lexaicEl+lwBK0Pqbruk
bDejTszlmLm4XlPaG3A4U1NyO4zpu9a7KYUucmYZDlvLjgGhSP7ugQ+861t1yY3wNu3p76ryMAa4
j2jHcpgP3ga+yxQzACgErLYuAozactAQj7PcSujxUOjKczR8Ed99sOv6AdDkNqNw2LRmIXDKJ5fw
FsbMjWFo+g295SfbRVrvnsKZVaLL5i9nXBbtzh8hasknxyVnNk/SU6e4MVXSneIKVZQT/morHTEL
TSITKg1Gb2IKREHToNbdH4MULxUhl1unV28lVlIM4XuZfpOypJmXux9d6r8GVkfXSvknPyMEOIWo
TK30YrdLQM88PuvKvHfZlPwsfqDAvI2K4MfkCpgXg3uuOoIj9BICuIFyjkwwbFGO7s0qbLadjzKn
6BQfKpevoxHDOOy83uHYNCbp1Q/LL7bua5IhH6d/ZLMLN/nGhJUpOu5VltDORj+bhMVDOIc+kkwX
N+iInA5Wxs5OdNwSZvPaugXgWL5jkQp/l2VY2sH2WzuIvZs0Gqot9hc0A2b1YWJ/3jMyWMJ0oqcs
R5uY1IO2kGQIPAmoykKhXsmjW5TZ5AJFI6ZFlL++IrMpvKn95Eu48F3m2Hiq49BjDT61+IVui0n9
6mwLQBbSUMwt+VeQmICmsMzsCtmQXGgibuRp9hEqAFuMdO2JaRuxd4Ah0MhOeHTw0pp1fQeB/zQH
qY0An2qmdEqJggVfDTGM6Zw5u1YgHteSd6sykeIUJeW6O7CJUyZkxfQ2jWIiCi3dlbOwj2UOqno0
yg2jDy35qpelTA0524CN6K7tijvuNi1ZDq+UKEaMoEJiXiJaZFyPiiWEMV/h8xvOMZ2Ijd8q+D3Z
vPMb/4WJPLLOKvKSLDX2RYs2L+ynS+7HFkVpyQ2cy3e7E92R8v3LNHGZVDELpG3u9fhQOPX3YjDP
bgROfU6qk974zHE4K+N7KCb8w+MhT4Ye8rKYN3UWXBPTOUcm62znqHeQ3jrD1gjWMHkltXFqLOue
emOA546liULy7DohWXGTdUufmXSRXKcomQZMSwkMlpQZd1Hdw5rl9J4hGIfnFm3NkQ2/bslhAZjC
4p1/ib6FOYfwk14NOXX5toOWvecmEkTcaccUFS5r9PCUOlhpXDUVu5KuIeCBE2fw4qYvRtKSOUVx
aUqWtxZTJDktOGKlPPSyYxkE+BC4Pi6uvv8Rk82Clao/99hBN1n7SB8bYXZ7hNGS8MRz5E5s0xNB
jzYoqt9N3tUkMIuz00b5UXfso1Y+oHeaj0R1fzm9sSum8mOKy+e6jb7Q4pMvQJLf2dSWMGmXlaQy
dfK/dIOtKJXlvhafdDajh8KRzpaoTgcD0RBhiInBfZ3p9S2FukboUWx/ZIoVbSjMRz3CgafaL9QF
39uBsO7eqImZsRnZCbKNM/KmtqOvtZehq6bzmL+4kR9f/PCqu1gX6BPP+7GBgK6l3+c2C3YS5evO
9sdua4/tgZjXEUqeQcZxYnZo1X2WD9NkJ54uSZWgbMcmMRoDh205PLBXBuTrytdGkgLQ2z2FVCbP
FepNimFWF8G8fAram1LpENIcPrUEnM119+xgviRq+hzmd02v1AmB9tPkn2d0AHs5oKNs4WvwsEQA
KcP00tEcGBAKeEmq4+G9OPDibjIEwhvaGLeaoKyxcxMEtCaYrMpXRh4pXC+82VE73wjg4pWWt1jk
44lMA5HsfZETpKXPe8dOSy6YuTW0mkCGgZSlAvT5Bgm7RzbTQy+udo+Vuf+RhO1nYIqHKe9N0pfV
WwfnZDeI/qOwL7nN+lZEHfFQmGWP5gS2PDB3Yx3onipRcNuuzeRQ13GWbpJrUVjlnasNC/ESH6Td
AHOyqZm35mNh+MBimWLsNM0gX4gD1T4m5WknryG7P/NjAOf0xtzbsAZRKsMQ27fb7JMcfMVY2fq5
DOtfJBrNHo3i+6wqx4vrOg94DLBT1VDgBu0xKSO5KSvx1aFNQtgVYK9Ar1448wdl09WPzZTE8OpN
DKR8ZHFLlktffNZOM1Ky60Qk4nDLyVpxuoHiRUvlIe4dg3bIYJ9S2De7odY/4s6fD5pT3ap5q5ly
hzQ9JfOF9ggkgo9SnXyD+C8MZqzdgU4YbYJw/SMoM6TCqoWkr/cATyk5obArlLBFegRt+3OuzCdg
upQzPvVQQBOgCSSLFeu1EzSvfUObL3yKx+osKMBAVJc7zv+kdlTw9eAzYTEtI1atYoGfVBbiY4Nz
AvGCpC35+ymhZPWzpD93dnYd0zjbpbwIGIK+hWF0Is56W4EBRZV+z0zmxQjH8lwQzN2XiP4dc67R
5KEFt4gk3CUE9zITsOuDoQZrV/W18zyXUp6LMEIVufyWQal2F6rqYf1DRsvuUxsDSKnInnD0/OSk
4Xy//s26wPlJZkNDWg0cIngg4r5ZfqmTnlydQtTHuHete8udxT3qzMCrjGY/kuSBjSd1nvMhHHZg
xYcoolQkl51WMJ7s3+dYPWWJc51b17G8ReNfq7g7szgPmFTI4LOTRSfi+/6xoV+4JX1hP8wEP/bK
i+JAnMypfA+d3PVYqtBe2tiLyTdJ2H9hLMbwANZTfTepQ5KVw9XvpLNpcgzRyip5JMY8OxnJe92O
e6zB+b3bY2020mnwkEk219xS3m9VARN6II6IOFmSphHNaBaP7uL2qw4Jydq7pKnknjVHjYvTdkZ+
NFX4sQuTBO9+cRgns0vUBf/qt9op+4gsnPeUuAlHmLk/DJU1eMZMRQyaw024iMS+oU4ZQD7MoiU1
iRkNmJlEHOfssyVw7IWNadWeLcf/bLQoZfy08twSBRN+vfwwGPO3PuZb05rjlPbBMUpuGPmkdB8G
pvbFeEn6UXrWFGDVDZaQB5uduvkV1JFJ7eSAJB0DKvhwOs0tOX55RZGX+310czQjJU82TJoNjIPP
2bTYMbq62QcthXjRsTyKxMhvQi3vNg4ZuefG5uOLTA/3EVChe7PWgo0e2g1E80fMsIpgT1R4adu+
ULxFeIz2ADhMZDfxNU+n6FWNbxwImIBhsWaQFd8CE/0FUTfYgwp715CjPlgtz/baVlryz5IgeE0i
uwatauJUjcxzMJsvZOW5d2UVVgfbjT/JPBt3WuovpuuOkKnxTfnI2tauCe4YsR1DNPB4Ppm3+W5A
YlR3u/bhJ5sIEKMIndPaj1i7PnmEGsXx4/EgBBltiOQyYn70u6KxOF7K6BSEggHg0tE2soZH2PSN
a5OA8+fsgNDeyI6lEYx8iqH8/dgGIWeHQRB/NmhIr5d0RrN7jzu3hirh3HGOdG5nNnGK0Yh62nPJ
wpgya5e6QXPQKoZtswWb2vS/XFrrl5zRYcCcmzSpsA4mDMmKp0DrU8y6beuFqPjA4HP+D4YJk3MS
nkvy39PlYWYwN97DAnknXOjZtxWpyPOE6V+oL1rf3rxI9ddBXQkK0EvRDFRmHntUSOyTSwtUYY/j
HEt5g07vF6omcGJU5ih1GIkTbsHgIGFH913nlEZ0qdOuIzqwGXmKwyeFfWWDN4L43g4Qt9RpY6zf
mroZwhFTQZiP6b4o7XjfujMGi7LhJUTvV0rVcfXwMi7/HxkDiGmJd2GikZLRZ9HN2MYETm2bqCem
ahEqFrReD07obirhq+P6JJRD8IrNQp5rJqVt1D1SRLrHdpnou1wPPI/BphwMhlkjhnpLNqZHL3bc
NTOlANkUJCGz4G47vOG7iAQJ+NcJ9TwAJtQTObcAuIif4p7Ty4gsy4k5r6XXy+7NfB1xAcoJUozC
uI6JSHU+W0O/Dx29BwIN1cyxc3DrzfKId2xDixxHuNGwCzCp1P50I5N59JTevjV5UTJNwD3UhvqD
YNZ8SnH8bAnVvW9RIV70WtwJ/PoKtzWkbC0knQGy1txHxDL0if24tEXNsI4h8tDs7kzE5FFjfdUt
iBt77CZcBXyR0AfuUJfhDXLVbyDcF3r0RD/sPZpN8zqZaMebTuIgXPQ39KGqTdHWAEeWHrYfRJLk
jVLiIxARXBjjaPcTLipNgjUL0qM/FaVXaWyicTGk9zKy+zvYOUySWX3dJPZisVl7f0x0y005s6HP
QE0x8j9g1R7xA9Djdb5jBJwuhYmpqFDOTV2hNEuQVLWDLVjO87Nc9JVOY8VUDoQw4K5rpyG+tMAJ
lMqwtBc8Hq4iQWZJKoKG080lVDm4s72VQc1q7CdzoFmqqvpXY9vkZNjaVVn1r/Wh6UYM83VQvdC7
fwv67NUdemf3+02oXSgcQMH2dR1grcflJDrnLoxqJHRwGsKnJnWxiqX+m6gx1oA0MBYkS7CxENwe
R5oA28oSb5aCXiW1qfLIFi691lqickZUTDE+IH+ZZboNBSlwgXAfZmy2NjEfqNyYXhYqI6tG/jCZ
a19cOwC1kDVQVNQ+TYTL0Y0zN4dveYDdJcnUcHATwG+tS/9HkfDKrU3tPEH8ACMvuFrl/BDa5odB
7XvnGFF3zoEm/75JNE2NAzQ9A2cDZrRlWinm+Nlo+/zWzutfVhMdI5V+GwpG38I1nmzyHU8W4DyP
ZBETx6Fydo0wg/uoLX4pcMyLVGGa4WnVCH1uVEgGYT8PRyLNwQgG2mdsVFg2lPmAzmRSFv3JaEAz
kmlYHGkOBHUJxKZlm5yizrldv0ogFMAWKphAh3omlAtAu6rMbTLFMNZoBh9l3b6nvGsPhlT7qcox
QHdIj8NIOymLYX4/idsxabSLo6mPAqj8+hSg35IX0s/ezUI+D9TzlUgQWyTZj6DH15u0Z+jeA33P
6mdWY0npYwInG5ch9oh6Urf055Y7xNXsc6S8AqkNRuDOR4BBsmoCqQQHjBZ8FgUBJ9q0sRyVvLS9
f5NbTCgq0o1wuScX0z2vaxAOOR9p5DxBf4SilmA+2pjR+DkPyVdph9a2Qj1G0c3YOUSaQT6TOW/W
Cm7d0IjWrvdMh05pVl3XoqRoNLy2mKg2oEKGDfFsxB9CIwYknLfHxfJG0rFC18SGVEf+re5OXxhL
gm86r9Kq81wLpXWZX7eLsqu+DKX6+2FiVOIKgIjKf8gE6brWyFujxf2ugRgAkRI3i5vTm12sb7ai
rwD8LNpJP6a8TwO5Vx2mqbQs3nG+ge1BHS0dkNelDL91Nmxbrm/ckjNW9uNuvVcZ3Ppj2AUnUaqB
mXD2sC5X8yJlCa18l7easWH00dH8YKqfy+wUMDqBoFMB1jbjt3Uf+S2gRxmlfTeiSDtryfxtRqBA
Qbd4opbCwJGqpMc+iGvumt/ciZ6a7nbHIQMM1NeRdvRr94befnCOl6R0jfzog9+Hv6JO39RRByHQ
qu9AYCV3ne1+Kls79bF41syBN16Y6CKTEliFW3Vw+oOOfAUlMAks9anT+oyhalbcQXTMmKnMhN9P
r1HCirsqd1fVntS1x9AldHikKwMjYxqvHZEsAU/Z/2HvPJZjR7It+y9vjjJo0dbWg9CKmryCE9iV
0MohHMDX93JnmmVWVnXVD/ToSpIRAcD9+Dl7r83ezI2FqesQcXbOaUcALHsvjfiXnk+OamjfSvFz
xu0jZUjfwxC3pCVaguC5x8niM/hQDVFQNJYAttwr3J9tga2dxLJzakOeGzO5j5K0P5QGfCNO9wh6
lWiNPSY5Bm300MjP9tI7aMds/AACL53DrBKiCwAXBaxAps0IUOmIB8U4GieTs02xkM+kLsLo0G+S
kftGmuwGuJbYyxaIYOL3sN34d7UFkrHVJjTAiNTY6uvqU5ocRBBne9Qfcmc4ZXpvy2uRX2FnKNtE
c5pUri0ntnSvR/nlSJmTZ/6DO+ObS1A9Y3gid4nkBf0dE8RQYLu4sVTyZZAx5Gk6iGArzpOT3y/p
AapyG6OfmJui4tyUwqi2Wpd6k52AJhhjUe5I+k3lPXbLo1w744KK4x6d+ZuTlNEpaYxHd8TglXhE
e7mo4lxZpkd9oX2QFLdgZjTjqIVuTtuT3S3N1rIdIl8jcS4aewIOCxyNwfIFlBuOStZuXXpzbQDJ
yOYbPDu5i4a5pLPbobD0KCA7LCZUwjhN++hL01QvI56L+zpAhtb1M2yaYGi2www13eQxzVkOdqXX
AfyYc3FoveZ+iB1wAnyM2rqxdpSeqUmLo+yCq8FaDMaAO5FjWXsAmnAhXjrZChp/O331GmfgH6sY
oJLTlTutTnbXl4XuxmPNCx1DAn+AoWS7eO5opnsFsfGqjMRh1tMxmZbFuAePdMkm62xmpCzpWqMG
F4lQBtViS1aMCpDS4nuJ0nOPpfbWs2RSfYYYhkx3jA/6U7XKEjrqPD0EqEsLFWYEHpfaCzc92Cgk
Fpa7XDwy2DjyWiekFE89u+fFbtvPOez5bOjegfzfWe5UfGy5PN4kZiKB2SMEq7bElXUY4vW46r0T
fnrUu1nEWdHo5j+UM3lJExczIDoXujKFL1+iwjU+jjjkttnb3HBAQibyQZ+Ck7E+dl6heG3RjT5O
9BDmT15BckMACmCLXzXa9fRG9RO5kN8tI1gTjhff6R2zOq9G7h/1ap7kYuR8HvWXSoTZMZ6rq4tN
EfgMAd3qdDqzgdFhjNEJyTDeOmXzTRo86B9CWgK5nGK46pVL7yME/npHs2FKTU3LD17JizQ7jlZk
he3L+ht9Y+c8dmCc+pEeu5MBnLITQlSGUR70cqDFuSxfwCdNuGge/IPJ+xEmwMaM8dzlWbCdh3g4
jVAGdm0jlZ3SclFp9CDhU/mFYC0YumsdcmiGNzc3ZwcrG54cBuFphfYpTyhC6iZc9lkSMmLMErSf
SfLZI26b1DlOxsJHjMu97hxJNbrP4eHpO9mEvGE3vCraWM8Z7M+Po1ZiNJArYN1Icf0YbEMxp6Qf
77QfSl8El2Erfet91AT2FQ1VvCHNjDM7jxgqQmNvC4idxNn6R8Oh0xbE7Zm86eegg/6TEowa98wi
w2x+t6zUOWgVLFJsm/zicB8MHgMFBxZTWUZXZLD37QCS6uPDNA1jP7Q2pnmWlzwoBhIqSF5bBkY/
aV7yzAPHTUTzbvZjfTJ607mrynzXKoGLVxLmqXJr3Yz0PW+0w32d4GA2HeZCtSPvouXsTLSqld+j
VBVzoE7t+kn1Cwkp26XTFwQ9YOEiSChr0SZ26rQJFnfbiS47oY+wN3M2f4oSpPdELmQnckMKlCOU
I0stf5ZNh2DSo88HeAPlo78cy2KuftOX94gK43f1Ej0yh2SRjCh/477+5ZXFRjrM9hiGLeSDfG/U
uyGQ8S3Nh+XeR2y3aTjxUDoCpRn6b/oR81XRrfYV0iW2mXS+aRyTIFae5nDXfg3RuF3NR2pihMMd
kbF1jtMCnJWxE8EK8iAsFohS1jZgLbjQOP4isFlj3v+FPpfZ78x3JYLvViFd3jkCXhW5tDfDcsCn
J+Iui0JizKwfiUFGghiZ7ugdf6WfsJlDjH7ZQkOUJA8Oq0Z9N8eBuDozKFDTmoh8b70n5LavhYQ7
mMxg0ytkMMh1EfgMonxci/wHQ5jyvulEfGiqcsNwBSJl1L4JntiDFE3EKJ64ed+5uIPREq9t5SeT
I+omcawfuZ/TMEIHTcUXFLsSDCxnYJyJ5EJ79zKOEF+5WDkL/zfAKBiTstz3fslu3sT0nJX8Wyky
PxYNjzztqp/F1o+tL27JyIZ2nr+zA0Ze4PCsnaQ5znmR1SedmUtVphVtk3Vgxsjtj8wnVrK4eSNp
tu4mUbBMQMlXKuG6Uj4sJdAMZ3HoJ8YQaVHIE5y0QqH4S6VhTgbM7TIuw93k/qjmOHow7IFmDEeW
YbQ2cHyY7c9VeKRv62/rkfPZx3GxEX8UGm2U/fQIonxs8nckIPNmSguAI/XPLh0D6ra03PZQwq/M
rHbR2g9Py7B+NRyDzTqiI2UD2fKcMX0ZCN5omhDEDGduw+4PTskYM1MKgsivmSZZ1XOZDuZ2dAb3
0LnleyRxbKxkhLo2ocrwqO/GsdmPRcXbGmESSFSgdNLb41DBfxoteXPmJbys3fKlb5r0jpKEDE00
Px1swQt+mpDEpAKUlCPQscn80CMhvxKPvm1WOewcm26rw97UzZyvBERfEi+flhT7Uxk8LZZHap0/
TcfVls82C/J9X/EmrIyEFi6ekSczJ0qEM3QfeyKmB07NSFPtuOMkzVx1KdZh61AtXnLYA32+i7AD
sgixsLK63toeWtR4JmEgecTr6Xt3dbt25w4lGox/A8Sxg6rAAzdmGV50+dCZas0/ciqEh9NsRmev
i7NLw1DCcJEvgmGj82jvBVsoJ1ZGLMyskAMukVpkqNTmYkTDFAxIiuzlYvIxEl5phZcYdc0FiNjW
wAN56YKwvtlRgyOHCmdw5hczHswHPs6WyZxNjB0yDpAOEl/HFL6TdFSe05ktltsPDFYW3o0Nm3Y4
JxdIGXdDH1UwI4ZkT3LVOW4BWDKAl3gOlD9KFVGiFv3F4yy+9QeSH3N1Wk69bwR1+3cdzWhY+UTB
RRJVdg3dTH9NRNfiLBIEwvqumYnWWJFQdlXw/tEg6+OfxF0eM4RKV10OD+F0QZ5pQPRCV7FK8up9
n0hyL2VYG7fJzyh+RChYnbWEsA4TeQXNkt26GaCjuczH1iSDkiCDL6WNQyBHIBTZ8XfLbHHRLdZp
CbzfeZg5V33anFf7QbRN8FgZ3UGYIx6LHAF1EiUPwye3drpHfRc5fYSy0iR7xxrQbwZxnV/KoMXE
Q7Oy/oS59h2pRPAC64yVcqrOtFD6U9bTVZjbX0ZzlaTFoYEvoInSZnRDZPGB6yLPRJd2ENng0eyI
vB1XX9TLeJmRMzfG7KARakCUqvtVVEyEnfyOCDk6qIn9c1RGZ3LJvlST0+0QfNg70q2Pawb2rins
J8w/nCIQPOm1KBvinRkk7sGJSI2abJdkYaovytYYPeFGi7l1pTriBCa/JXnr3e6+8uziXn/Q6TjG
eEWmr1EBhKYC5HqTY7LVNLguzaJrS4myNeLspen8B6ibnwgwP1uegURI9SGz2RNHJkYv2tqb4RyK
Bg6z6PaPunVtWgQ+F/U5bAb6ub4xb3U9V2cof1HE0hjU/aQIqQLDpGOWJTSTp3K9Jh7zWqtoPxyf
Q7fmnAcWJvdAMS5OyZDAhBNSliR7Yp/D6u7mmDis5awmJQ75gBsPF/c59lCe6SVWv91iMC8z88H9
4hjmKTK9PXKvgjB0j9DBaKruaPt96oyI6EZqENSfEkUC4dIwS/L7um/fVsgpbTyeXF7uBaXQ53RW
JT1nqP0QJ+mD7fz0q8m+ZE35Q5ZrgS6LMUVsfUfN1n1c8irI84OQMNNpJRMZR9xQzrBvZ9CNIzHn
m10hl9flXTESCxZZ0BTRUBIn7EbJnZc0l0VGNex2zqZrn96wF4bMPlrEKqv5EPfPXsNnZ6ueIEK8
98zCDEcbe2oG5zSFot7qswlexW0TkomaKsFVIRhIqVZ0jC5yWyJsOwEBbthXtpggvurFZVD3K63f
kb9PEEKrI3lTfNHIX37FxvFakcfHos7D0leYlbUd384C71wU4LuA8F3a/MON0aMT3JiijlQQRb0z
QaXtI3JB9r4B4FbGN/0BICjI7vXvAHQ6RK9x3plQ3fsqDBSd/Es0BgVMzPQWxNK9+gS9XXUdwImg
ubZoj7Yk5QHnbabqgmL3WhQFwnB9P3STs9MVKJLHnWWPCwf9cYXa5Te31W3ubbxeRwNPDHNnnpEo
WF/ECHrAqi9WYNM6zgmt1TMTvcXG5LjdExVkMkzJPaDzw08eyYl6qJLnIp1uTYiUKFVo5RhxZjdQ
0kQtmp82yHa6PRCVrCLg2ra03Do0e0z3PF8UrNQ8Z3UKuUWXgUgfblEGTW1ezZszFEwUPZsSFOWP
t743c7QL8AB+BWG4yeDIbhmf5ScZxWDe6nM+WFAU8ozRCW2A7TySJRZ6868wSVBHch/Vkels43kN
nlolbbfYI3PZpUCd2EZiuS7X2XWObZn1xEiv8y6OXHFD8r7T5T0xGenJCZjVZcF60r2CSXjWA/a3
R6b+0UZ/8lNsMzolFHw0iYeYjDw7TClCmm4CyTS7Y3NFlZDdrxzbkIygKJtrxz3H0vmlayyjM+vj
OJMx2pqixww/FIcMELJuI6aRJPB7bZcHHm4yKgL740TTDeMnhoj9iVHDO4ISoguUM7PAT7/3mM8h
2J7RuzYsJ/Y4mIc09a7JINBdkd8bkN7cTbwffzxqX4ffJD/oc9pvBaBWuyOlLyAleutMGSctc13o
v5Oda6/9pYt92AJMXjIjf9QNimk0hkdQPw/tPNgkKhogZmcD/LzhjtdgpRDX3r8lGmvc192m7yLv
iqIRFlZKiK5yiVT0xU4yz6ZdvDB3yGpSWOw0Q9pE34oYj/uQKspbB/stgt5OoPcYsGGpgwZLmLPX
/xJUvyMyK0mxJuO+wYBG1qBB8jju7VRsE2mGtIOfnHxI0GzTFWvmjr9gHmJHyamPC4ZD1owPhAZC
nSXBNcvM/NlNZHjoVZ+or8SnyGBdHnv5PbEIq6kHVvsEITmC6mpCPmOUO1f6JkMvZvyit2hIUmod
jLl8Tfv6JyNJj2ym5RSQ8DdILkwzS6jxLop36FAYxIvtWhvRrU6/t4k4ioCnhn3XfGlEZb4AM58r
Glpm20ebMUoounpzhmQUvXqQiS7FQHHWmAgVmKoARYloF0sHmxwlurjNdf5NOwfaniug+CKdnXo7
/VcJ1mxk6515Faad3Ke00hmmsgSrulQBoAfs3ojZsBATjQCZOeBgpzTp5EQYl9zrOIP1y3svV1Lg
y7vBj959itUNYi1AkXH5ZYYOj5ZqAproj+8yaYZzMqXy4KU9oFUqbj6IjV9B7TZWTn727NAQNAwI
CSZsxKElgln7y+TaplvTZ4BoJyK8EZ+q8k2cbePTeqnDI1OTnLPTAtyq9OQ1G6wA0XD+lNZ59FB9
h8XZbAoCmjKX2YYD3HUc/fiavVZiGc+tkfFgFMgi3JIMXsIVv6Ru2xxwy/yOIzHvm9JEKMUlcsOr
nU/mzo+S+jfOF+9Evzi8YRrakejxImopjx1sc98OghdC17ozg/c7va92fRtcSzN8ZCqV3NFGgNIQ
CNJ654ihmW+f+tW89FbmPeubrpZLTXBW+LliZnsTQQoEMLLaHSg+aweKJeMQV+9YxB0MQvGG9G5u
9pL+AjmdxzJY7hH28o4r8+IsPrn0VHJ70KPrXjCdeSLAdfWpFebiM8LNHwhA+ocJjX6bkJQUgKTd
rqORcR7k9Jkae5RpmHKstt+05kgTVyooj1rXwObBCM4XNPaq/LY6VL5OvZKnTK9XH089nxHf3DDx
A6vRUYHgF3Dz9hKi+vVq03lzS+u9XNqXHPfEEW9PtqdtFW3iXDbHxCktxMI2RtK+/GTNNtG/HUOn
zv5hpm5+Guxh5ru0hx4E3CNzaftJTDYzShIbXBm8J0Z40fyMvHWvtaAVsrLCorBGz0hKgsDU5hC4
sfqXpkd6lSw1MUC82bNhVhieFjPY2igUeBJQ4asnBwsZU5uciRTYijV1kod8tX5Yg0TJWCBuEAs3
cuKxHvm0rVKm3LoSqQWS42A8kRlRnm0z+lF4C0JeV76ERIS4qLV1ASrS/nPYBeIyuhPCP2QefJ14
KpxGEgulYiyZPSykVGy4TYGkjOxv1hD0Vw5ITxMA0aNPPgltN2KngT3TAMQocQpWROUWZu89Jv3i
6klScK3ZJ4eirsQtX+Ln7OyquksEVXfhquIqJ7IYz4JEnmyHT8H4DQVSQxjB5OxzMjj8kFllMUDy
UNMwDWKqy/atjbGf5myuhGjYPYdUlqY4D+j2FMTN8r4ZMiIeq17LKJzP6whnwUVKEIQy2y+5N+98
0nj37jTwSkMpTkZSoGAEmLtH5YvRoaVTX7bu9GBMLckkHsHsSo7gOPmvALHnpfCmNz0QMCSP4Wj1
7Y1Vc9cMPHiEAqGfMEi/C3z7rLOZeyAwjJWNcW8R8ZnEOHnx6DU8h8l3N+hhtDsQMnXTrs4smpDe
9FsS82cwTYBgCtZuqR0LH/DBhoh1AeTbHVtvhYPgsPR3XfVQu3ZwdNr6WbvoLWzi+sDpkx3n0z17
zpnlq+1MOO1RqumgkzE4rZbSOeAludGcxVOkLNuslOgdmLJabCSntiB4rilkfRlQbjOwRr065F+i
vCyhj+LIrocf+ssqe/kcW9K8NJS3BMnH97UDoWlKbOvgd9N0h/7Q/A40AnD0wPy5q7lT8NnPqc9x
3hXjJ4nzYQvR7oWwihSvfc3CQciGW5olpsDxj1P3bFOf+7HbbYco2Jmtg1h2xJZdLP1L6XgkHIzA
W+Ww+luUoNcGDf9dnNJ+lrM1c3rdHWNm+nfYW7kgXetd+z68FQxD7gjDcrcp0PZdRYjvMTVn/Jpq
d8bkNj5Z1TGsx0sPjv3qgXK+Mja8Lk6TvnSGcYsdejiioiHnjuPwuHi8dRHDUU2857iHWyJsQahy
PjGd8eeeRhoyTeEsPJKIDb5/7HMorDH9d3JiNoC8AuLbx35Ur/10nNW3ZO8emefD480Ze0mkP/s5
XqOHdbG2jlI8uTy1TkE8iMeicjIgvuwgIq17DYIIzSdN3gCW4p8RrNK1WgYXAkWe7/wZxWZdJiVi
xE3QYUQrTQTyTLSKs1lg70ojPBlwfLuTAtH6zecWaVAdxOYzl+1D8THN+cVyzfZiGcOrmELsHGxa
eJLhXoeMq5YvIhyWh9AUz7pSjunbb6c4wgxoJO2xiGVwGMHy7dMV1VKR/gbgNiETd5p9g2Pi4C5E
pxrvrg1JssTWxIiT6dX//Enr+zeAsX/DnEHNaWPogKvHHanZKX+hNQG0kLNgg9/ahIVSjrnU451w
yLeXDT4XqheyMelu2/Qq5eAj7ljM7BjI1bo2H4yr/09YfP3PhEUFUfp/Exb3hADW2be/EhbVF3wQ
Fu3wH2xpiCNcD3y44kX9zx+ARdv6R0ivL4ioSMPIQ7n+J18x+ofvRw6abQtAlx2qe6L/g68Y/MOz
OOBGXqC/G//0f/73j/l/oQ3542bq//bnf6LXKdTXn0Aj0IEBY2AwRJYHQIgF+W8oqzVdc8CyibXT
3GMdPtdOqBZNiHQ6Z2N2OeH1SFJJcfrV+/ObK8LPmvwa9YRc1JP3sDCNgkoTNXsMQ+UHLF+Ti61q
Y1fh8HG2dv3iTJjHdK7X8ha71HEQ45CqqeS7v3z6/+aJAWn4L+/KMT3XtQLL8UI+rL9hmmQwdJI8
RXOXz+Ynu50WBhK0XdyUyCKdL+cZPWjpOEKvRefLgctjWl9XL8iPUxIau67+7TcW0i5z2naG6W8a
K3spyWc6TKxwCnTh7XU8l0aNq1zWJZjXLVD0fTinzbZqO+OQNO28ycWK/WyykkOAwGpDUPSwVWSj
wkXtUuMq2epv63WQSrphWA86VsSXZntqJqYyHbOboJmJea3bYF/CuZ/RGWEC9AV4n3g7KTSL7UzM
7zppnky7fY1BkhzqRDXD4hITHyuo3+MFKMwIvBo6ho3dCXYmqHibbMJE0NfBc9RGoCpm71dmQYFK
EWp//GzoPbuaMe+Wj5vXugB0jcbkiMRJ/Yd2PfgqeHC261/FVHxN1fxQwCVZSP1lkNti31W5nTg6
wxrxb9dWn22msoYHyTxvaaJ7CSce1X/S4Tyib1uOWgygVmbNqG1/T/k+WIzXVXyavtWSDZ9S9cqI
pTsk1vApxFOmo1IZPdgT5s0bMYEGDA/iGlAujBuasox/FS88JbQK70aJSjhfJBstTNsqnl7M1XhP
keECIQl+6cuQ06Sl2mLwlcbgttEVXcMiehI8p5soDaajOWQIWdUPzHFE7GOqxV7lC5Wu8VxjAImn
MEF0p9D06vLlKq55JXHDiBzyVFPRXktRnDxp7RYTsmMdTT90NE5Q87e9/RmrNWlrfWVePcXzDp38
nKzrD6c3UE3CopgbeJuL5KDJCRT6sVRHKPUZDqbgppqrNyy/f4C4cxN7kWs5P/T1C+38O1Tq74vH
gxCNHEOKdK+B3Try1xa0sjoyq4i0RATd2S3GyumtCoiE17wJ0ny3xBQQe47xiDCyH5mfvGYKwi5j
lHMcSEiE5HnWqH5zRFpMh1tHbpl9+smeQzpFkto7nWpua2for6KpNwRKvfr5cNH3Mt5Tmdf30bRA
UlLU0nSW/Q74Ninl6vHNVEK7fjAH/5TQ7TuGwO5pwCFbzgXBuE4XcsvW/PQo8baZE9+CPPypb4mh
AeaA8Onj63N7DY9MfRkGor6AqQ6Qadta/OuYlbuPbE4VFtuM33oXLbHwoaboe7XvAaWF4+Of/0ff
vbmCyBNXT0su4YHXF59MuWZvoN3b+GdOMpjcDDKgWs7mxAs723EY3R29g8cMBM6GCY+HMBARvkhI
i/Atlp8sXReSCqgb1aXXb1z/rkS7zWyvHQmtie70YhSrz0Aj5fWP1u9M/zfBaXpbTDFO7gxemspD
NG2LNPWuRrpLxEDTec+rwkrD89/5JgHCuQPVDhjbsNf/XX9rSPq5Ug+M/NzodfWOKjuFoxTZ7Hls
bMqk+mkk4nV0Ov46K9B/LuIcqDfhtAjUZj/MGHvzR5OlGQaKDTxoJp8oADCqYrBS5PeJR4hYkiR7
DDSMg8vRgU4Ufo+t/PMCm3gvm7dkWGjKqGfat9ThXNJDRBNEEifBYPuk/F6XxoFQakZdHNw2mYCb
bncR2iM8YwQYHhffxCBMtKfEs7ddGGVtK99JqSWZvrAxbXzH39OGb8DV8lQ1JkJpWRohfMdj6dX+
HTYozQ2fA9pEM63EQi0ZRJTfxjx81CmOTjR9K3CFl2rCF3/2Y66spvOXY/HmrMsrrb6JUKa2/0z/
SZzBasbcO8uxybyazKzAwrZG9uQuTpf2oWhYUfL+WqsnEa0FcZ1Wb930y7NEfyYH+ndG1n3qYAoY
BxQFbio/+dlb3mFVquc8YqY8fORcdIqqK1Gw0VNlkDGXK/k4CFZZTiarR3phKFRZaB4mFIJK1MDC
pZLB42lYN/nafa5RVR+DhsFUUELIKnk8vcrCNGeQ2qjfvNEeW0MxdtRFakuZn8ALQLzStydD+zHK
I9gSDesQn6+K3SQgCFJX18DogH3P3aUTFnTghabi9a6HX7abH1sQuTvVxhJq/Z2DIDyibX2segMT
7ejf14I7rR1XpKT1Yj/XMrtzXZxRaqsiYKDc2LZx0k+G3rjktM6b0cM7ysamfu5MuOtGq/owF5sb
aOtRbB8CFQFh89QeYt+6W1eCDv1E0nMq8R8hlJwU4L8FM4QBEo9MTWYIq/Z6+EaDUuz6FAeZkgqv
Nmafj0SbiIATEpehsaDVP4tuPPojeCPaSqdcYAgIfBgci8FlH0pUcXT8MrpPvf2Yenc8v90HD3+q
fDytfnoe26DmkUGyox6k1q/yM+y9AEQmeKI8coZ96fqvDNyIp1gm82SrQbD6r0EfBZucSCYrdK2L
xNVhdsFns+3Wi767ym55aMgGN7vPixPL00JjbG+EdFg8a9/Ny8nJ8YiLCa2SsH7r5clA+72pZYK2
fxNYXHPQoc4GlAZmyR6NptOSLzHT1N/qiEGjGGhbtdDAbK6RugbGqyzqbs+YqHdXGjNJs0JHYDvF
bNXRs3hPLSJZrdyT5zkDc8hzxjZhEpc2NdXrqDbB3iWPpQv7nAD68NyggSUIZL7qdL+5aK1tFlbP
pps/F7P/WX8Qje8hZF2sN733GUEKUQIBCQpmHOksqyUfcOwix5AdijX9SdYxMnjioQ8EoiifsTls
BxRJyM/nL609HayxO+GHx1rCm+JW748W/D3E9KvL5bO2Xcl1ySpObG4oIFhV3IMBkZNCZfeqr2GJ
H1CREp2u/oQID3k2aDYvxWygqjA/CF4zFXZTdCBJ0lTNu31u/cphTC4sj5QUvm5qmeQjD/1QFKqH
UP8uTQmqCyIbS4G6LaTkWSXl4tREK0utL84Ysyk+cgdPRSdqREXOeKjtcNq1ufkYNGK6olOvw1e9
C+p4gCxw3pL+JfPvdBxeoEpDiBgkNWRoOQoGQ7UIqMDD5Y2QWGYeBTJz/WP0/inVWqPTHRrkYyV2
OC9wtlWCvW3AudfPhC7oO8wrUJohpe/BNrz0crnvQvG9C5GWx9xfniEJDJUFTrBnEywxU36faAiU
BRAFKO2lOLsWU94qy35nPbqtuYRLyAdlM7zdOnl2p+Nk9F0xqs9Ajv5vWUTLR1ijXkq8GrKeI577
ld18Jk6Zm3x+7NyfS4omQL+HLnW+DU526H2WNr1akYswfJCerdImUIgCL1WLevsjcUuMyarYc3Ql
wk48KoCF3iT0oi/M8gpbnBWY1tJOr13oWNdD3CiZy1CRHsL1k8H6NSQtmq0QSG7bcADqOrhAo3tZ
1vBVZ1CR4Jtv/vOB61+ivThtIUfy3QAOrR8GgWKk/6VFMZEmk4PTYHKiaih9I3dz+JKE8bibDRdk
KObpxTZjdNkx3EcwcDp9Os/Sc9SQ/2m66Ve4xaxVpvd77ezPmMx7XEY4MIekPiWmeBBBKP7L63YU
kP+vp1/HZBSBV5UEPYf0g79HkqV15DJ2tZJ9P7rXtqorvAwIoH1GC1z4gxGtl6LA85o4V13Pt+n4
VJAzu+0HZnqEJa9HnZIhLQoND4BCbxh3dkCtH3uyOnESAtQzIqH0wo00pm6n5a7OUB4L2IjbIrNe
eHSnXRT9nNhvjlBgv+qyeAVT91+u0T8jdgMsJj5Dr9ByQii7tGT/BnqPOKt4cHURmSw8ZmlFkJKR
cKbTajijlcQTpAZnWPV6OSNwbGFhYWwdbxLXeNT1TmGiie3bnHRhNX2sFPQkEeIMkJ0tAOG8vvLE
jJ6pHreAWkrAnoB1KqKi/vO7cf4ZfvzHuwG0gAYn8l1fN83+csf5NVXvuhKGU9S7IfN+j+4ArsrG
LpTA20lk8mgJ0trMHi8iphqE4uos35rhmVQYAsGW8iEz5VtlMMbXT5l+3Esjkic/6mCx2V8x3O9C
s1oo95LuoAYKeT94G082WDyjmb2VCnWg4bpDb6M/VE1+7NzjlP74L2/3n0MG9Nv1AttybN/yA+De
fyO2y1AWOfaUbI9sMN5YwYRh9cFZ1DZRjdeGmdkess2+yeN7HOgz5TH1hW2haNTboS7g1BKnL0UV
Kr0tHBu0/apgyRVZLt90C39UhQGGeWvjnrjE4kzUOu69CBebXmBoJC1bBhUvNomOMrR//+f3af3L
+7R4h5bn0vQiQSQM/3aTysFcOQEX/odIHi/qsEsnNsiFXRmbJXG29sSRMp0Os3VZouJFGgnR10vd
7K3S+PSfX40TqD7RP60PvBybJplHOAIR865aP/5yl8nMDKJEZSJGvvWT0XN6zFaDk0arauiYKDa8
GmqCMi+k5HUpaX6Qtg9dnfh7L/YfI9MqmcBZ92sS09cYTObtIQzhuJjPsUumU+ryhVN/p5fNuMje
+5wSmGi0G8dUqie1gXLyDAUsJF0eTZ2a5gPi6I65SqFrWwTq47hu9NlCV3sGQo5zEI9PLlxN9kv2
+1z2R9MDM2GbNNAx3OFD5Tvrxz+ku4JJ0hS0w3WQWcJcWwWJAT/xwm+Fyzkwi6YD7fh026kjsKrX
87zA9pH87uv5mSfn+nHWHZw9Bdl3vY/DuMhp/tDWEjhz+xnkVOKzVZFUqmT0+nkRGcVKN3OujSxi
zORCPnG/ymOMxeyie4zmKvESkiSq9hXdZCDD7jluqEeAAWyKEhxS3iGtH6al20pMXC15a6Vh7meH
ukMHlcetyvqLeSXgJ0lX4zFIJFRYQ3QHxg0XCZKbc0v/SR/EdF8HDP39mnOS0IFTxKtRx8jsV1L4
NwB3Xx0P8W8R4DPv8wSORWTDU44RvnnTcCwan3majQtxSN8S/4hBS36UwHNj7cvR/a7zuyuCK2+i
yh5FgtMTmg0S4eIZVw+6E7Le7teFVl9DzjnBT4Sm+vlvvHM7E3aRFN4lLd10Z4fUEzoRL2kXWECS
1qJIjdeKUn+y1tfEpgJUV4uCezpBUTGYMbI3aeVJD+7wuBhnI0NzxXCa+DxDHqYer4HLeWAbmz0l
+KOO+bN8DTlpSIKBeNoSF6X2gHJANt6kLWFUJBxsGFx80nuJPwMvReX3Uy+5RbDQUzK6j+LJitkK
flWCNlyPgxtCFxtnH2AGjM3uKTGy1yADD+gg7NvM5PRtgmB5TpYluFjeuO3I4MT2SNCb9EBhKgU3
InSSuRiN9haiJL1LyYYT20rPTb/Zocetm80qXjGaL144hTf3py7QMgNNPdkHun5Vi2O7oNHqWVuh
Kl3zOn3WmjB9/ixNJMUsNK4AiDUvBKcb6J3Laj1aA6bBMQzOegPx0+GhpSzHF0L9gjgJjJ5qnBoI
6SmxU35aE9pHoJawImjDFHMGrCqezmPTvURp4R5ih55EInLsY+qeH1zjPkdit9VLuBHCWW/R2i5V
HV9kKhCh4L+brOJX1a0Gjmxp3eLVhq2LzQB4B5eGZoFRsTWr6HbIdtA8CNTRaWqWKJyNOXexPnGb
VHhEIOZ0PVlYEhhFhzHajSkJl212pYWVQBrAoxP0TPNxkPKlqpCoY+AJTcdR4M8ubsJ2hInis9UN
6WaF4cSkW+XRo+BZAWXw0OcUTJS47aG1ojfOrpBpaSM0efTUNt6KMT5GrAwZT59UxpIVospowQ7Y
H7wW7Ug/5NWZWdfRqFCC+WLm040Mvp33aJPOsbeoFXXH0hWyU6P9kS53dIGWTdXj1qhCjZSHn9df
hJgxoxSgdhtF0SVUtQoQzHqLi+RmrsEDsOVH16t/6zYjoJZhP7LFJ6GAROMrb9t01m9dqlUClldN
yJJ3tMyE4Vw8f9xdIP2saz8+9t+n+DHMxfdMlV9M/j/PxXDSd62uDPUTg/SRQQEHpI1vz+5BGtYp
9Hzrpg+CJH9+Ace4Hu3O+z6u039NuNDhL3/b8ygSI2rEMAQ29Pdxo1PjvrRrwANLYFq32kV2Rvh3
ow6nQ+P/MT9x1ZZjl/ENE9v/pew8liRHsiz7KyO9Rwmg4CLTG+PUOY0NJMLDHZxzfP0cVU/pksya
ruxeVEhFOgkzGKD69L17zw1H8X2iLKCAgxCDamNlkX4JtixlJW12WHzs59zM3tzyDSzS8HyvTgyD
R3QpN9RNzcH7IlfuRoO5NEfVRbWOUFkgHZZOeN+gsmvJenLKZ/Wg4a2HNeOv5QGU3hlibA7jvWy3
9+7QHPHRr4PEwxAqPxVXwzOST9XKqA1udhnp6srPWfOyvTFNwUod8woTXy3YEHTM1dYA4iWAsq0t
8aqnk/EdzjAB6HcdxJKGUV4nY3zEE/Tsx96zOpCZBX0hhAV/dInVGWyi3bOxGd6OHgxqzSKcFFna
1RXRwSWYoCcQmg6PthecKDYNtnccDhu5RcmrYY3aWxh74/cQ5b++dDboue5UR9vPakKwXBD/sjtM
PKiJ/1Qjk4S+WlxbtKEkeC3Z67IY5nhLvI9tdg//vk761+OfIbNwXOabtkpn+su4DSBnuAw5KrlQ
9h9tJ3lb0h9wsl4TsHTo2VkK1etTH6oaCBG3ITuvVBPq2QmX6FNM9gVpufcC5vLPK8vgQ1fFSv/6
71+28S9nCEN4rlzWHJv6jaC7P1d3mJBRn2ehC8+UAZtqCoosfnSxW8rDtLrlM2/4Mejzh9ZDzwz6
5EyUhDzQsbDHAT2iZsj+Jrne+Nei09R1k/Y38TKea/w1YwbD2IRBZwCiyhSMEE1tC5X2ybInGqfq
Bpc9CapoYkFQHLU1sAPQa/3fDFE5V/xL8WvqghLVchhNYzX+S/HrRx6xjtLz0Bgga/L0KhJcJfoY
vZVxs8pZRfeqWEIDygmi9cNV0aN59nu2ZxwpQ5hG69E24AYxfZNRoeq7l8k4msKDIewUKM9/axri
69lOf+T6Eq0ybmvjGW7Kth3XtRjfA5emuzbTK2/CgFFf9eD04pnzNp2wK0ZvHha3REAFe9309ZvO
Y1OFTn0ecqO6QdseSy8fsMI7yHzFGUUlxBb9MPTMHiZtBLRrx/bJCObn3tDZKAoUPImr8RM0ZNT9
OcvOdFJzdh9pz9QGE5FY3tX++Gt2OwfJ9vwy5eazF76jHwq/7+ehrKR5MHmYoM0ccGPRUOeF0ZF9
6Xqp8SzN94mG0ffx2i32Wct+OspRuIGxopgshivyiZ4kR4+c+Qxo5vxQjzQTObk9IaQiXUCeaPt5
imTNAKXXQ64nHzUAl/bGrPWdoeufFEqXGNIKiA/a2m295z9Qmhrw99VEkGSXekuJ+T0WJ73d3rsX
MTF+UEtaFYdPdtS+Z4V1rw733ytLNfyaS+On7CnRYf/Uwu9UQFW4qmm1TwB0OLE5TLQ4tQBnreZ+
d/vVUxVGhDdeSp1nSj128lwuha60vTmXqJOmLpfqEek/wujtQH2FhY2mn/zXEueCPAt4fHPoaKh1
IyBx+UCqwa162a0zbpPGRiZXMnNqa+tGLTO9G/6yZ4umDAusnC63nl/8TU9J/FVRYRqodDz2Txs5
FO7av+RvBQTm6do4mGDOCfdQByPRks/akP3nN1BfXOLuv6dbdv8wd7JBITdXIc9KorMeRF8t28gN
ntStVy3D2beDZvfdUqU97OKNXdnycbOZK3T+eFtZxTMasq0a1DKf/btuy/9npbTkEukIk2mGZdni
zysleKGid2zAeWqEnWaU6JHh3GFgoEU04rVOLfxgqi3fFvZ+nCSCzrDuoI8ztpHzIm0Wzy0F19+I
o0x5Nf9crVgO+VcG65Rn0cX7i37FzWQQVzo6mzAony3masvMQ+R7akIOiglnw03H5D8ZaPSo82aS
MIhJpV6CYmEZWbFIUoFpYxrHnHnyPvuS5ye10qrGkJpiVm57P0aJuZ1lN16Vgqprbtg6pSCs/xYR
ynec7Z+0On/S5nB5//ruaPnQDKELLxtdWNL+fN0hBc09MG/6kxCoYbg3jPhKYgaWACmCMX+JkYOd
y0hKx5mIJHjfxe6904KXSdNT2BT54zg9O2757HW+fy5lzgGyv4M+lBgmbd06qz9CgEboCTYczsgn
SqIfOWzJW6PeGFUzX2prp+vVBZa6fdLBX/TujesAOKkd/0PLCMbBdvSQDQyvDYKanHTeWleQStGO
S5WAjWXvNnLnEIcwBQNyXga2LV5z0K3QldjrYdCataWFy7GlRbAYQ78NzZSz9Mhgh7nIU2lfmccz
PZ3YMDA0b7LZMJ709OobHddda5ZD5463viU75HrnXzD+bjE3BZcSwOLa1xKaXLX227CHe8spQsJR
43NDmMUBm4m7AeXTiNleaV6dHGctvUKzCzdGVk68KhsrEaXspu6RmUNuwNqVahvaYSeO3ftU106N
lh0abIzD+JJ7876jexr7D7HVQJqCJu4GLOjLbdqm145GmrEJkN9IiFwcFr/NENaX1X8trGKooDe5
T6s5iirJ3xlhtH95mvaUhN5t1G/dkVvTBCXByhwmFqEvLoPLMsIHxB1IOge6I2Lcu/uCCAZUDNMq
wgXDqAq2onYpZvO2jbNDDDrG2SyNoHdDMEaSHOZsPuXaR5cf65zwVoTmPzzYoCtQUxuggW8M33cQ
G18RTvjRZn42iR9waJgBRMgfW5wyiWGsMh1iPCyy2IvQ6IptVSFWLd1rcxZfvW3e6JPD2by6iyYw
DR7i/ebAS13pxhXVcU1ZXzi/62S4wth0+mW9M3KGmam1us7J1a/eRrqTyL3Nm0ADdEw8pTvt5HXM
wpehyzejUx4L6v3Fw/dhDF/uWDFvvrgYEcTikvwmpaLiYMFbXEUxrmMLNb5EWcH25V/E087tWzyn
zT4/a6W/1cdwQ9HuNTfoeS9oRW9mzJ5RP0gw28pPtQOXGDQMuqoAYGvBrzQc9PAd8zQjw0c7xdQ6
rn8N6/wCQuvM4Io5unNuyVVL+eVlbf2yIZpovfszQ1gclL+HFnuXlR5neChD6t8tOrBZhMrb2h4f
JwuEeFpZiCcGwnujDcjqq9vkuy6abh3RgXK2XwLmPHqcnXlZ7+TZPNi82ywgvSa9w6EADNJ+gQH7
ppETNSTeoRw9ZwXibQ8L6FxMGEzzCn9WTkZYGpD9bhSEiFmHyeEAL7qbmtnG5C2nKMek5uiCWbsA
4EG2jw3iOMfKG9R0sYLxxEx4KyK6tXZKkVYP0aGEdtA38cYX9QNeWkRAFzubwJL796HQj7l3hyr4
dhwDonXeUImtLbt8SEtzDd//Xbe0C7lY8HtGTGuk3UFgngD2aO1dtVRkaRTvtoQZEECOkZtGQ16c
JqfcB0VxK8jeTMv22mGpD8P7OEABDmit8ox9Xe/KWL9EnnkbZ+n9UkavkxPc+UUP8FIaXLSVHOJj
eGEh2bDJU2EGuxTfk8a0PfLZTDT4/yHCakHg8L3fxD/Syvjlx6DvLL17GCv/PPkXLaKJJqkF5WNJ
7J+ZbI3h1Yw+jej5XBTlKu7brUQm1Zm10R9jz7kvws2tGH7y0qcAS6FJs/u5t56DAtuD+1VaI8Y+
scvCw9IR59aXCA1cygZzW11o7sMK7VfetcPU54tHDBLYHIP5QTQfenWn4+XRBCFbPPLdjDN52lXA
GQrs1MGc3WMbJo9Hrp/heqTXK4OMKVUC0AH+gvi7ax57+m9Fn96SLrgKddJqxn3XFefAx/2Me6cE
jIi7GnXcTJJWFkIlhmppdISRtaeGB7rC2uQaBGIhlkyHXx1adHxy59YKd0AccHcFZ49PyHNN9PLu
IaqQ+Vn3i/kxAUuZhubBxjneAkbAxL4arQqKUHYK5XANbZ5mDBdPK/dF+FX7M53oy1L7G2MwAEt1
G5+UJc99t2AoeCESH9FvfWIg6O6T6nPTEmoz2C1UrGENTGOfFegj0LI3bbHWg7souNKDOtQG/FeR
4hrZ6/h5gbDf9XioTQxvrd3Q8/w1VALHWXPE1b0xHYuKg2vQpKdpAsVjbstIq9aji1Dbp3dAb5td
3NpjWMQHLrxjU+L4Zk6tGcsm8VpC0jrK8JZ4tYGem63hk9EfhP2aMHyBGLQaB7hGIdyur7I++3Il
wTq0YFN2vd+4EtbiZAiOUcQikW4EuDbG6MBU0nY+etMBdVKeOYXi3X0xIo+TUEuQ860x0hFHa+ks
+2h+7WJ4OunWDDS4v/rRnb5sml+RWKT1cA1m8zX2KUbtYNuU7VPPSzTCMoTHrSPuoLFStg8WQ3cN
ZcdEiw216XY2iudQnx8bHXWlD4ebS3eyh+U0atMWDSHPGC3DbG3pmE3qJEL/WMFn0W9JNsFJUO+N
Jl7rROxZXrvPNcyLw3u3BIKMAgKVi2o8w9G61U3xAZr9opvVAbogmzMcXZ/txYQO5Z8DaFeF6UKl
se6qKP0AIocxquyQ8xTuS+oG5GVOBghz2rflb0uX2TCFjKLl/fTu6+iXz27anzASQaxOH5dYJjMh
xzWM5E685MCgHe1h6aaNCMwbDGrWpoqbR8sI7xqMLPQqrd+lAW0vAlpd2NzMS5teBt09mGXy0I/X
HuBLZD4Pzu9qKM4CG0pGjSrcFJOtbApT14C+M6pTW7z2AE0BWeyjQrBz7ghtW89p+dMcjB0pLO+N
52xAmOIF9kg+TNN7DKvDkpw9BpqCOAfG1XeRZTHhzQB9LRvIM3cGP+q9u669TVnPfJ2EnDOKumts
pnuHSy9dwCF5kBojkHopn1Ovu5QEBVIG2b/qzvtVB/3JWcoYKtxwGkLIeJg7zgJg8JaqaaFJC3ez
CY0HBvBkqGX6+4KCHkkoZdtAROt9Yh0M9qDRT4mTM2QyitBZWxLjV5dNzD1DyAZW0VAHRCaiwU3e
OPpPlIEItEiDnvwsOBEHjZ5gHlwypIrmMsKtYO0Yi3PlcDyNonw+poURI/oJ64PQAu2x8aZlpS39
dMJgET45Tt7vzcyrNuqrTkYuBnaR05DPYbvWOux2XVawF/Gjge2TWF1MpF/Jv5JuqJ8rc85X39+c
zJ8OcWabAckPKZdL+uS4KRuwN2Unvw4henGsxPCIY70NgKymzhkzXfECeTuDKgLk2xzz/EUf++7g
NdVE/lBWgUTotPU02Nj+KzJW1Lc0Rgt9FnDTXv2CiV4uC8QCcGZa8hc3YUFrSa87qa+acuRL4INx
UV/1E5TbxAZwbiW1GL1c8OqXYpuONfNgKyAyyAF9vJrHQ2JSUQTvczD/anVefSEpVfpLVcZHE9eT
kz8kAGR5HDSyxJHu9e58YG6ES7QgR56Cf8ArPWYfMmmlvidasiUfp9o7xJ+xZQ27sQV+Tp5y4TUb
azAfPXcxV7vJYhTMVOstQXXGZCt+HdvftI5P+lQ8Rl5Qo45hJcVTi5KWjMIRTis1yQpdw97Slk+P
nVb+z2hq0IrMJkZv2NU6MbhZRfocqC+DDEX0Xmi0Gl5sdohGMe4ycKd2QQaC1+fwkcFAOzPstmkH
E4VxXBQ++2a760W7LeB5xm7wUANcX83JchpKIObQMDSkEgWkG1QV4b5b+tMs8h+Rvgv6xdlJdVrU
EuaJu3TtlesAF52LsnntVqg0SVlB9Wrc+7AsidO5uitkuAQoCQ35lhO+wwhGdUwoFNLVeEOOKg53
b7khwuCdNefkj8W9mRPnQc+fkMrGR77FGlUwVFgaNMpiG1ustmB/7kB+CH0cMAW0dMEr58oUE8ke
o+5+JEUWSX9y0qNXp/HY+ZlJERgzffQ6Q1sz9S8ThnIHw79W35V+x21RLvtONzdWiwKywRE5VW6z
z+Ab14yYN5TwIHBIBiXxtZm9z4LywK+x6lbHNsoekty7wl9fa6n9kuK2qEekvSWGceFcGtvczKMN
XSFauXr3aNUQln9X/NKwsj6ZLpNkHmCUcw8ceJ+LIt+JxA4IE9D2E8xYtLz11sXfK4S57joaROlM
4mhXLi82zvBGrz+FJNo3bgIfjdpubAYwMBIGb/FAhzZ64SRiZMWGZvXpzRijPrADrKelWb2VbIQA
esw7bd6gc90GXralTzuQF0RlEww+sBD4WEv7sMwhxA8kqVMdPbtg+eaqPVkJzJYiSYx99WJmmkWW
4wq0ZHkT92Q/xdE2T4V/1RzWiBod4RW1yF1f35vOkpAnahO1KgNpOWSouZ4jnIU+QLapK+GcDa0i
6EsiADqji/dG4UiYbnTEbk8GB9z2A9MVXGTTBu3qQ9lp5Xz0O7djKSJXSET1KS3nq9KvLnJMoTnL
awD+5ZyBJV8FoWltm8IbgaAHp9kkwyEbmmDjpkK/QRLrrKOlDd5rdIbQpLTwrGfm2qaiiveZbJfm
pl1fx55oSwh3/IndYlznJESfTJnuQbohZ8g5eFwQs+9Do6oPhJyf57kOzoTLnQ0mKJzZGH/TbjL3
Xa2bZ9F77Ns9ATc014ZDZGDeY3oD4NOzbFAi7mtOQjMxAnRPQ72780z/M4Xf1mNKRtNNfT4QgnDR
crbFOLXuR4M6qB/M4aCEy0M2mPumCM/qmvZiB5x8VeUmSC3LEjTHlxl5tIXkgnbtquoWAn9dCPDe
dqr8cv0tWlfTEa/tiWzFg82xocSzoP0sWu++mIPfBn4HJpMoH5dQ/1zC4pHaxN6oS1khzt7OdFpK
2ukOEm1zLgVr2vis7Ciqfa0EDKR84RBGx9FRXFouU1P53V7q4JcPtG3gcEDEN/o9wib0dqK5M5lb
xyJ+gU44YPzUfx8HizJlaY+DRDYOvd1uP3LlaEhNY7OU+fA9WdMBwq9DggP3UJ+CU5zlPIbpcB58
IuZNdKV6iQ1CBxBD0h0xIajzlaejbRC7IgroLqgcfTmesyL/0MT1S+5qpPFo7bbWGohWufesRE2q
05tHuENn4SUbJdP16TCtqHb2foH2zo7gCkjJinq/MHM/AZsV58mwvsXNaj4PyejTxW6P5Qf4aSyj
meU/rkQaSq7wz0aheudl7q5BVevfQyL1m8Wia0wih616XYkotCc9nK52hzla2p8yz2d+wfFKfSQo
1XJ60hhvmLsQBdDcsz8xXPoWXKhviQzMHYuHytXL6OhrUp6FsaRmgZvWrrQqkJrDbkhkOAbYVZZU
xaZysteOuJdVnbf3g2yWq0l/aeqHMYqaXTwe7Z7Yzmn66GSr3aB5/+0O0VezXMJSwyYfgUmLnKlW
BuIvUG+r1EotiGjtPX596mfZnw9F+C7ydq8EGC5ONQakMnchXjc+4TnelJ5cJMMb5vbVKnF1Qso8
JYXVGggVzDknliktSY+pLGpdCpSxfVOKhLY3XpZ2OQPAy781CuCGiEvAZkW0afuqbC7L8uA4yXKV
I1r1FlWvVjQVDGxH36v1Sc0Xw6l+pBPhKA0MgNnfQ8Lqr65YaPrNfozhOEkBr1KAqG57iPfBHOaM
Rg4KXaUgUGOP2W82c9NyiPF1suxQmCsJiYZ4H1sC7UEXMcxaMzimVT5ktNF+0TRa9EpJrC638hQE
sHTCfDk6muUQ8KM7aCh98A20GjRiI9lQdcx65Jjug0zMq3bQOPv1+WXqoeEbcrysRqhqmPTty9GW
L6KiCxpe2tPgt99uiKJJNI6LtL0J7ZFSRwAQglhZn+e2to5yi9pUOrP8MGSyHyB/GlhGOIg5qynK
XIIzuekUv4L6i8moVxDFY45rJS9Rts+gZ95SFNFx0Nk/cT1TQcjf2tnmsx03rICyu04nmgkVsxsl
MpSkM9Ms4fkIWgByxq0m2hOHJeKWv1ASMSTpyVUyaE+v1f0QEdfLDYi0fTBo4Wj77xGZI6p1FAKL
fm3jttqooZyaIzl6yUIASlLDqZLvGy9MD3GTC24Y7luSDr29+hymHkVNEz+pxcHxZVnX06duNO46
vTjMBCO1HWdiK6anJ9pb5e9pBib7clIF9hFqRtntsjo8RyOQhQxHz1qY/kF9PBk9Okw/6Hq/N2FT
tCs2M//78bcravbJhYAY0j71Ua6APdaYp4Tjym6r+6ZiLRJtKB7gabDKsEx/K23UCCud8FRGBzUM
8qf2d7/k9lqOs0rff9J7+8mL3R3Ic0phqU9LXTJ/tHTC7DMjvpbGlWAsW4Rc/E4GJYyvUXZK7Q2k
055jdTrsLBYUOf/+XjR9hCoaO7HXlQ1hPT21sQF0Clf6OpGITLXIW01TEy/ntnt1wzfgQ2Ec3arf
HsRYSO0hldQIh0ntQAdZJMPvsLTex9DRyDYkokpaEJKEcBlrzLkM5S/DXG6qvHo3aFpFfvNWRqjD
Y8HE3TbIKUvNR5OQ14Nu1eGqDauNplfVEewETkDGomWdRxx4W5BRPN/qAdOpoI6CklPdQzoALzIw
iVXJkn7XUPv1obi6hcm0QVg/+tABxNrnDAeqsUIFJf1lHWahNQ6GlVollaRfLRPqNk8ENVeAbVb3
jBulPIvQW2x6tyKpIgNVRiwKMIn6GuRIhGCQU8SxCbvOdGvBL1ImySFzTPKOOOTAIvbIo6iqtVry
UqKkUaY52Nq4hdHfLoe6iZg1WxF8qyoldasmzR6ppxzo75kivleykE89XKkxQ/JpML5G97keGloM
jf1haYTWBmP/A5zzrnBkfB1P9MpC5UlXmbEiDGz4MLNTrGETlBs7craGY5KTt3CUYEJHyy2d7L1n
kCqh3oh6/NVDqGuYBlMBAgJ5lTbvmQof/LAsvw0u+QDhvwptnenFsumkuDEhy3vVWNyWk7T4BebP
vF/2IGWIppfPLahQgmgIbJHKMX3wabvzuHE9f6kBnRqUq+VCLXnqcxG4PLZmU5/U50+Ay2/NgIWq
CjWlvTIddLbivXBGYh9k1dh1CN0EbjCUWe6NeiNqLCs3Q8cWxwrNBlKG+NNxbFRRRJ3DyXzupYqy
pvU9QUq5tm29UsK/JCApLC5o4ZGuppZ/tSHpKRSy0CfaiF02EjaCA3xUXG2c6p4RrPyCmU0ppTFq
2K1Ag9o9E5WHuIxfe00PdhaSTlUipKnN7hUBdSfoVb3c70XKRH8xzjp0PY2H3S0rbvicoiZEH71S
V0ndnErFlBVAl4l87U59c1AlpVLtjkX4Ftv9l9pm1KqTdP69jgTie/dBoAXwI4bgTL8XqaX8nD3o
v9C/wAisisV3dsnCOVcKVQjOeitYRdWupj5BpQlwsuhXEdJyVHuvPtks8s4NVfrDPzfjLvA2M1k/
+6Sh2+o240GZd0wpJXPSH3gUSfHGaL8Qh7YNpVdbSirt2LrMHJk45SNvbIuFdN/Suso10m1DDPYw
bEFM8rPy3tIQCKyKMDmltB8CJ3sfMN3tc57j2piLg7pWSTXMKDWDo3rQB3porJuIfHHtEWYaWYzF
SeleKdWEUjc2RI6tprAP/jAql0O/Huf+WSk2lAYxI4xq7TT2rRFBeEylrV4BZfQE/2A4k89eje4B
QMHGM7XzmIiHGWe/WtpsiQpQ7kK1u2Q2QCNxm0rHtpK+eRUfNFrg38ApCUR2c5R2+HCjnNRCkMMT
V32nduel6ekU69M6xtXduaw1Vi58TKKUjsjaW+p/7aieMLSc1VZ89BU6oDCIX0wtORpDQnct88Ap
m1axVneGksq6BstQRI7lXj28TsbEUnfHu4Q0SeVylgKWZaDagVP30KbRs0Xc/ZLSopGqNZMsUUoC
gI2YONbxHJDezWP/X+WChwJiQZg+tf42HrJn3ikZvJZztO3pqV2SjnKAl+kE7evMqVv0vHepgSbH
Gf1quLcE8QZDg8xZKz/MzuzuSW+QDjVWydBDV1944Q3ghK1v4JAYRdxxE/xWUgvlklAXxCWZhWYN
fab0bRn78SAGZAGVPGqg5r3EFpmkhpTvKs+eutEU5kHp2nyB9y93wwUEdxa8hwtulGbZA9pgttX0
n0rn2UfSPxugbDf1ItrXpn7nuHRPEztiVNA4lxngVh1wr5a62LdVeUmhvmyTxNm0Umok37LZVTh1
hu7bFNh17IRh7T7ZIDNgsHdrdb0tv38ZWhm4zpokHxIlW1RVUhE+WUvJGmY0GnCDH+rOUKWBugiq
0O7kqU09aXNpP3iBA7FO/hK5t9HVozP9h8RH2NGXQ4iL+kow04WfAbBHQ20c2KHIU5RiQLJg5LlH
7gQ6x5Zm2ui+c6rd7lE3on1CqpeSAjWFjr6k6b+0kjJ0Jms9DIN+P47w0PMgaXcMAniEEQ1Lkdr3
CiYd2l5v7coeJK2mi0vdz8VOqTWHhrE4ECexyrlY34X9OHl0DrqMs+l8p84BZC2QhFKTdqaeQLWG
J24eb+vuu+xr4/6qtUGLfQHnFFyTCwe8i5PkN4H0WSmpiSWSF0C2zJ8c6a/v9RglH/XKaDj3aJHe
yrS70Af4Fn8xbnyrA3sf2DZHSL3cqNWh65tf6pMT+fiQTcbBNGqX55RaTElCpf3KX0oL84P5qeoq
teyoOiLpHJ8A1I6UOwYPMwNyKRhT2txlbsFpjPjlpe9LmUts3MBojYpvVZZSYXeDNODq9Vmda9UN
rzawogzvZPhCYOsvsU8i3vKi7vpx4WgDyIlcksz6XhBG5LZBV2yf60kTq0beP2nFcZcO7D41cwJy
THRbCXKauNVfx8D7UrsGljQZDs4cw9PyrTq5K6F6oOd3gV/8WAqMAHHX+XeMQUL0ePIQH+swtYJq
ucZO98AtX60y7auRXnCdw6P6HOfU6bYhnkRSkqlUtLU65AeDS0WNAE9dOzjaUKDuyUUITn2vYVcs
aGFB2VM3hlyaKqMB1JsiKojmtyWcWUvwmB4IqLknRw7veAaCNcnSs3qro+Y9mVny4kQtWMeK6Zn6
t8ok00+97ZApIj2jxB3Jz4Y1ESbcV6P5HJ3pWaulX/3n2g+pXBN35ZQHWy6DmqYlG22w3rTkrI16
fVIHLHvKMD/H+2TRxS6waDj2JXIJ5WO2WDjlUqE+LPl/EnkWUDxqssjjkZlXY4WP+bSQNStfii5w
TzDr+Lbtqt2un7OSPkT6RUPyipqnOOoO4V6yDFel5Ez4IN2NiuGHsMjVkyUOVzbUNHrimByQ9rP2
BpNZrJGeXHRCoi6pAHsNZ4uuIlu2jWbCY70MymkGlf44cHyii1sk284etJ01VE/hUNXnwDMevEXv
/zAVc6Lk3NK3ZD2pQQylplrH1U2vXl9iVyFlIgcUL7XoRUXtW1CRjTzTDC+I0Ew66zNc0vc6C4yH
eNyHkw/GXp6ibKe8nxYY456DtFySgUZUShzzMD6mDeGrrk5Ork3h4CCcYiwfEMrVi5gEhJzwRjJt
QMAuXYaqwVkqptzdRo9QSU4hgw2velAcAo4K49nOaK6qD8vRkMvA9eOkzi2n5Jt9wpl0gOWaWu5V
7bc4Fzn2K1MGdvARbmezmE+1FT9HrfiKdAIz5AavzszuHCOaj5EWqOWD1JF860bLOUtYvVOPd4El
N2SaqN01Nn0eLa3ubYsPJCt05gEV+6RD5rUkWUw1M3Z2XgvksDusyoQ9hqR6Qpz2bvUSFYa9zY14
Hw385rCn5ZMz11T1mAtO3vNp7dtoOCbq8oNm5hg0hvYh6dxH2lRcGs6rWdAHt52UfNVpdfDNAZcz
A6ocDukxoTW2sBe3RZBvTKKfmdJjhyzMxQGkTwK8OTb0mqN+bwyNv3OBPG0cKEw2ugKSwPts1+Qs
wiMjU9MbKrwiNPmE6+Rb4ibuMhjkOwbHP7XJcnetoNNfuAfY/WwwY/KLuNtxgxn73bUb4h1EfhrQ
wPQ1aKBUS4td35wxpJ05crHceUmwYVJ6S4rU86hF6T4itSgBoa43Sb2Kwi7cJyaPl+bY5GeC7tsA
31wSouUSzyWvEUvPXPf1uUYq5hTpSTT0gLN+YGaNCarX0pDmLtplIgVJkEkgfYDsePBCxz0mS/M5
jkRSNTb8krGNz1FI0uzcQjAiYcx2ve0STwyxzFI7Cu7EdUCMe9iB9hBwTdY0pMj2qIhPlwyrtLpr
c79a96Lytkm47Ue9uwYmaEY7sNF92Pd4THIO/nSXpoLMoo4DxsYgu1tEE1jjKToYR9Jd8s28aCeH
lBPyMcxHnoew/SI4/SNqeEoGY7LO5mjddVP9tkDm3g4jMFX1R0UHpmwrVmGhlTtCfe7oMNGw7s2v
BVrpIa2WjalN9TFw9V3eGujsUKo6vdszjOajbXOstFyZAg8xIZ5zKPrjhKA1j0hHyjz7zrG8x9au
XLzDc7hamI93w/hat/mlsGkOCRc5fCu0t8oNoXXZ1UQMpEz38/ofnl//9EOyTBq3QN6UUestSI1F
n4KlSPrs0PqiZ0JoB0zdaDmY6E7GMnr2ZxBXHsoQWsziLi2ShYCwCIFvQLxIDfcGOP/amyo4API8
x/jpZ+iG94zEUQPO+GGKNoclG/3GdUqwLPADgPDnxovirY8qGQfPmK08aLL11A+cF5JpFXTnKB/o
F/Y+42Y7XGfdPrl2JCPvE87ZWzMh0jZq5M/VsSlnJPskGQDZuwmcYkPDCOHjzZvG7J3Dhr1f+uZF
o8+6jEBamvKN3LJmh05vh+yORpf/aIa/XcQUF/IIkA9609kdW/+lFz/92vxtT765i8L4V6xP4hpj
sBNLEN28oDReQNYzAsI6BI6L1pbplpvO4+yN0ByRAQeXlHE7aiNCNDi/La4gusaNHnumAAB1EPC7
kMprQxDgXZr+hsn8S2+Ay+/QOxbAmY5WlYCKweE8NsawmmtjuBqgIUY8SWlC/EkSoWj3If27lfU2
0cM5F4PsC7WMSAD2QckNkg8/0+KjlXfeyTVHokZBSMZUUQhCOHKQtJZXIlyLmjaenjJYjsqv1J0g
neb9kd5Ycp7qgbcRQ42tycakaSZT8ZwFfodXgG5DqyVPBWVeoGYMyZccUv1Smh5ROKSq0sUQ29bu
X4hEs/etA1oJU/kWmlNw8egRWZFbH0e3eqYVtzfh3q4dG5NaHggHg3EUkuk3tteEHr3WmvPJcfMO
TRiTe51ux6nxCrwo3IUsbmgs0nMb6zIzF0Fa7g+oeGwuROWHZKNohAeV8mTk1ta3wv5/BaHcf5Y3
P/PP9v/Kn/oocWYSJ9Ep8OE///YE7aXM/+23XOMPyq/yq/vrd/3p90JU/OPVbX52P//0ly2w826+
7z+b+eETavX3awDGKL/zf/rF//OpfsvfQSjxL/33EMr18vkR/QVCyQ98QygN7x+eo+t4tHxyQ3TL
weo0frbdf/6HIf7BEQr3FvYnk0BOSRYo6LJF//kftvEP3QZc6QKNcDzfkuTKPyCUlvcP2xK+4Rs2
P2bblvu/gVBCC/mr1wgBv6csZPj+TVAcfzEYwEHnpSVesa6jAdorqjWjK4rzKPOfugrxcQtR28mR
W2h6cl+2rzmNg7UeD8u2MvuYyL6FvkmZMsf0CDmihFxBCXsRRp4eORNsqyh/7DQMIQtJKDjxHxId
A7+tF2/pA/KrD7svDdRcNNvy9Ayo9uh2octBj0ld6gnyAwrGzdRSA0EbKwdZGsdy8dSQc2kYKSzq
bGUSrESVqv/swyxZk3uoxdCx4ghiY2/AcwGxNtDkLLxVb8a3QxPZD7KICgWNkAjx+UYLsmY9T8C/
lmDtVRVZg0s5glYjlgapPrOh/0fSmTVHqpxB9BcRwVoFrw29q7WOpBm9EBppxA7FXvDrfbh+sMO+
9mjUEtSSX+bJAkYbVm8IlHSaIUNLsI5H0Y/QHOKBajHV30s1aKJC14rKAlb0gVF2KaBZsNEvAQ4l
M2ZcqIIUqx9G5t2gnd9JsbU8yovwvR+7xZoyqhJucvMtAqT4tU9/+r76ze3YPs7LKkKbDoqCto/E
rh4k0bwd1PMbYwwiFv60jwc6y3ADlaYEB+oFuCIdCknoOTm21vo3L413h3E6gfeenJa+9OZC+w8Z
RThuv2mWP8Xuoaj/pfmML9JCa14SMg89flwnIL3IHRP7ck0xt0WNRH6hMwmnYT2+9nR0t43+cL3z
EohP3gRv69s6LECtr5UOOCzlwIWWbt4P1N2j2y5gm/w/vsue0BQIs0PiPMXzcJi76qNwOgZnT2Vh
vWRZgZGhsCnIKOu/DLOyHaVbz/m8iUuIIxrtddcFbKRwTftDEOuoFiy5oiBr5uJqJ17SP1Q5o6Vh
yqpIZnxoHTx5K7XYU0kmf3XyUxzcIzS8dj1uYpxGVMUUOGSb/DJYWNL4CU/XijvyhIkkmiuQrDO1
OIlHB2Obce0uG55K1/jXiJxzyQX3yntiM0tgOIwvcv0Q2XoxuU6GcTDd1JD8ZXR3txp+fR7n5YzF
eQlxKlMEpJM/qhxhSrorZiDFT7uYNM1+LZdlvfmBqHNthqP0ZqwKFDn4Dhht0f+sTnIfe+6J0ojC
TGISfiFw0+xEsSLjmVz9Vis3hbzUMVt2HVaOGy4mRQrQobdwr2nuqpVSTaNMLg1tCJaD2lRbhHnj
bWhouNupPzu1/AsCAkVPCR2PQx7cjS2lRCNYEGFi7lmsDV5gvzHrupsS724ENlFpXx7KhdZb4Ov7
ZmFlYIahD4BruZEvbblbC/luyBF75SAeVtVdk1ndWl+FSQsdShaYFAg1GSHOGOhthCJ2VYsw5JDq
xbsty72Xcu1OcVdqjO97g7A8Iulh/S69FCdwv1HceZy6orglSU5gzV/5mSzioLLVusUuxW8x6T8s
XZ20DhyMUU8UZRg1xVgZJ43QuBO6IpOo7xJTWbc8B/oNTJYMRXERjq728PrjyGq2djDnhfoc55Rl
vwbWPBhqgqmYVfyZ15gChJFRv/Zodxz9lykIxqMpN/Podio1nBoMu12rS96Nl2zup5PnQcCb1gDv
d42rOs6vjKDdcJWc7jqvvJi0rO/sDjdzLJcHCuQpfinBh5sVFcQIrNA/8FjNp1gTwXadzzoDADU2
AO31+vBfQbaM/bOjSbJIw+FoRx6WUAdsDaBouPYwppErHd9oAHLD0vtF8yyCdeV/TSbSqxEML7G5
crCdTgOZ3GT7pUifBl7fxVjoLK86np8RPjYcZ2Pd4ctc+eCDvrj3HUnr2LUelRfcO47+crK83032
TIWJlW/mDXD7069ukf2DNSUTN8DhYA4e9QGTfa/Trjm6zvhdVbTHTzi6cCHhTaUonqE+iIXNMyeY
7LJOTdP8Kjw/yjEsMcoGrNk6xFRYBvPQlRUNP7+Q4jDrWzhIWHUiw5fjQ96I+3gVd9NojacunZ7s
FFdUDUfB7ty7Ih/9vfTSB3MxfmM7cFH7WXknLNs7tOXvEajheV1bpvvWdAhyaA2k3XHi2ux6DG5s
Vw3ntiGOBEWE4NssFwixHFNVmUCMm4VxClb/Xz7ig+Skv0Z2JbiD/uG5qHc1R8KHifR6kjr+yejV
Q0d/D6ZhLpkTBYw91v1cIHfmBZkB+aA9rFxxzwladfFrxpo4Fn58zOe8PQ+saPQWXbThlfs0i09y
nj+y3j54BlOuuUfRTM0UDGKm8Jzn+FI19+ChIStTZxuoq2vwdmRkCWSsie6vP2Y/f2KWKbm7W5Bo
k+dudh8Mv3IPXuCf4yH196qVnxVndUg0/Bbhkl0tZ7wrmqk4jcE1yJL1aEzXvPTuW1nmx4xAV+Ck
58qdPnLjh9vJY+kCDdFoY/u+sV6EGM4U8FE7hGV1pOgXx5T/1hhNsWtK2gaIx50skT5LNSMFVDzr
8Bxqhn+UOtplNLtUbNFcXNxlK/47gl8vUnm/mi4VOHu7jS0Vu6dOs473hJmKaulO1EaEzmCth/8c
Ql08uFdWZvx8dDH6XE+vdNDMD7HHq5AD08j9wvvMpNyLnMDRIgymtvmxHGoKygbjQrVZ2NqF/4vR
k95zBUJKEXhLXVXXaAHtcvAn2n+StTb3FQ7TSlf2aXb4HjSgXvgzM42M7QfXoS4cM5JpNccSNum5
ZGaanZu57u9GMAUWzY7h6JJFnlcSO3UT38cmu89kGikOTBZ4XKe9nq3zmtaf4CXpTSyJpjAXvk1Z
X+N9GuuDk2kqPebpbrHI6dc57eRqxo2dqu42gqE9qBgbqzf5n8oh8GYVsFvXQozRTBUDrz/AsMVv
ryuvgJkEwTmjt3kNzOXcY99FDmPL9sh4NAIzBGPLUKVdxikOQ0rG9hB5RUNPZT9sLgkUXT+l/0Kn
5jOD1R9XJ+W9CpwPHwf5EY2yOOgOIwabKsDN4Q5UlXsIUEXAYRf9oUsX48Yg/Nivbf7ebUTkFJo/
TUCbGXr18MZyPpxisTxAM2YIUFm3RAa4Z9x9sRY0UFhIR36pKSRI5clKc+I8A8JoEWxeCjoF/v9X
VBCGZbOZR7WYT+5guc/N2u5XCpxPIp6x4Uua8GpJTNLF71Atr3m2yVnmpazqDt7WXD67XYXxuk7H
zU8fhBpp8BTMANcKJwObO6PaVHNwEOv6IpaYGE1bFidl8LYaVXxVtISepN8ml6L9Fk0bhJgIkotX
L3cNDXfHOqcp3lonKoP9HjI6VcLjfMclpb71gE8fjYRXvx7l3eog3Lfs/3mcAyEeB4JKVLyeLAVY
B2fxJ7eL9RbM1q1N60uxuvWpwcg9gCDau455Nif1bMaFf/UNfBGYyK7w6pso6uN2vHqZldJtT2Ap
Lvv2wciSG4ICEhPjqasQJK7w225cRjpjTZdQoWna3qGYEn4mHbYWhS+hKz/5RsmkdEwXqr6+ILn/
K63c3wc1koSrlv6au6nYWY4g4uhlxjG2xq9+zoCCWUaBRO6faljDgJ5ai5ERlWyDMi92Q1SoMetu
37XGQ94NOXwomrsJPoyzhFHY/DOZIK7VlkxBx66Hu6pn+KaB4O3gAoZ64ZzV5Mab6smJ0/HCNULT
G5VSl65xwOwap7t6YjlrEHo18EXEUPOjyZAs4c5NB2eZQ11pLxIVRo4h0Ue3C5wwMViGJ8FpiZ6r
RGV35Gaz/UDgJdjqZTDnwmldTh4oskNsJTuJeMrRgeNDJw7ZyjivapDZF6O5EOsAFdIB1JPkLfqs
Qszs6RfiHtPgFWS2b/0b8SlDUfzHebQ8lHw+Svgw8bvFpRVlQUN8e5qMgaMBsAfY7POtG2LuCOUb
LgjMLUH9N7NIsbbdyCXJXodTY4wxVD+H0COSRuh2+NWBry6fWObMZYf/BqdqTMfuyOq0M1SUWDbu
PmXqaEl48XL6rWESYK8gtfG3dDsQWd7yFCv5oBI9hqMxv8Wd1e6WYXkNeuXu44p+MUNXaKq+n8Oa
EWd3MQgeamrlmeuTpZBWAN8piaZuYCFQ3QsS4sK9zDECEfZqzPdqZraSresDo8/2SLiWdXou7iSp
xFim08tabtWQoCzSjoIqMegv2eLVG2zFfah2mWHhgPbpqV6Yi+cMxblEXkdimg1IFOilP65hI2hy
Su6shuYWg/k+TOmknywUXA7VTA8+lA2Yzne39BdBjSKOr1D0X3DRFPcGravcE3/cV5czYjSrBhYw
lXDHVImD6VB/U+RLpM1+bx0rmq92bp2/jimTf/j6LsZ2zp49gIftO9AM+wF/NUScAYSEDr5iXTKI
6vkF7LfE19iuXNK1+NyC3snkGxg70Fbn2f0X/8mnt1kzZ+5nPsNYYA/zMHvXOXJrEy/t2V1JT7fy
TzBh4LUqUp9z/KbM4m/pcW5at6t/+i8r+c/JTDWfMz2tAzu7TID4p3P9kLhNQCquv5jsrI5HeijJ
nNAW1dMiWIozxYvVxIduaD89w/3oyuJA1fAx083eGdoDTkiiVSmdO8u0fPWL82PQmahS/tyiCS4Z
JtFRgYuWayrQK8krVBWkWxODb+ovMgsV0kPrh+lov/lETFaQlCEml6cppzyqSOaHqcmdc1BzDc3M
KSZhpCIlKUtvJBD/OFBnX8ujI5rHtoCgTSS6JqTnfClL5WiBjA8ExLNc0k3J1MbFjVjBI+EwFcIY
kX4JIr0B1RzE+YM23WORUTkKDZTqNAQJIuK/EkK6qvDYWgL0XeNPJwvNalR8Tx5KdtVmt9TfbhF2
fxcXdFcY/snxzPt+UNQSypiwMgMjUEJHgtRHr08+pdtCpXSL33oNyAO6+k8bJ9zk/OlqrOqTeUDC
CJcC8MZmCtqx71Vl8zqk1ncScJx3EgsffAqvLDEUH89rfuGfiykMRp5pDdSRbC4BiXLjpJat5f2b
hkh3xIqMCnussdWI23Vy8Eo0lKwh1z52/Uo3nv2uO/fBy1Nzj2/vcWEINtndZ02pKoJ+M/JtTMBn
RMcJFtHWAq0oSvvkOySOV+toeqMghTuWe8f1orIBdiOHR+0HI8dWgtn0NIVDnu9TrtVM5aZtOAt1
QFRvDX624+QxVxKy/SHG2PUIUEWVm6TCXuradngxcSsxICasL6GHcrI+SoQmIwmoRPSmb22RPOk5
s4ZekX4URZIfW5uK6d6XJzGWkNoObrzOgFycJWxqTgGrAl9O/gL4VP3HtsoH6fVETxN3b6DbMbzj
fxbLrnJqdx9ks4U4LZxLQ5NKHdMuPUzUwLhkUBdzonAgKRts4BmeOHebhMV1uW/Gi288qYzCOWET
FsVMO7aHPOWbWUv9ogvxtzNHa+/lVD77thHSfomVJolcp7xOdfLtZLBq6wyZY92arLkcj9aPzUj5
gPeQzuE5oHa6Z7NUfned+uYNuiosaLlckZKeZx/xps6XHTO9mQgTo44qYJ5aMRM4KhJZXZJ5+//+
H3bfkJvGvGsnIDNMk1u4oOnLI2tDmnGfzh1GYYtsmq15gWiJe/VHFJaJPZ/Tdq8uHPpvhCiXM2Sa
Z9zv42s5bmHzZmj3FYmwEY7ML8far3a+hk7fzqTKxmsWdOy/JrfNESz8FoF4EEPehYzrPzrXo0Sj
e5NFQbmhfd+nZOvJlJf4KMcSq1rpqAm34T0nClYQMVG0hYY21NCaQDFxV3E/0sIr9nOd3/susxsv
Zj63NoQ7DftvvPL+l3KmeLXBmWL96duPom3OU5KXUdfTZAd/JfJYoKO69NZjVSWP8bjIe09X1MCm
lAdYDqeN9ldSohGJNnkk0WpwKMgrPuW0gwx5mErs9mVfw7K1hyM360FUxRvQfeCHIEBpW8+YkaX6
LnVXrN0MNuAAJ3uxTtlx8XG0aTAeE/98r/olGookPgnrvvfZx/x8Q2vbyjngA3xnoY2K3EtuWOgf
6XBKr/MI9ELXjGGWVf/ozLgumNHoLNaUY3b+3p5Y27aSbwPxZteumGZWXPMJz8WjXiRj04Y+NZ3R
S5mrFzEyzs245DDtBPa6ml9F62AIt/Duyha/ZEwGm/BPGrkCfcblpLUMrOV2T4/J2opjW6qKaM0Z
Z7eBz4IUn5WiXnebmbEEkGsoEt8DlYoOHYiY3DN9BH8YDTbtgrSNvI8WfnHytLkJF8bW747fpJFM
ZjPMR0rdAre5DgVRx5ZTnfDo9Cs9MQAp4WI15Y9NrllY+cL8zWwQJF4PErnLHYflbvL8d3clfjhm
83osILzsRoGsyT4q0pSiN7OZQ+H273nRVbfaJtro5eooO3qPtSiu3HaflAvwaljrj7oFRAo28W2e
hn/MkQerYZcp01ssh/reCOLbjLnNKwv6l7fuAcbzO3b7z4boVmSNHMTy6sCgtNqXbf8+FtNP72oE
9qG4z1F9DkPQfXgNpbyk0ABV06aEl74PieWi/AHT4HBehGKYg2gt4gaAB587VnUImovRJ4JCKChs
6QZ+W/mif2Zc9Y92YZ5Zty5sEnhX6bONM8y8Ab6m1KC7Y7aQt2QFzL5hpAxu5YD/oosmqtY3lNkj
+vaLNWq2MYUhp/AMekWhh8BC1ShnZXORSzW9chs5JY5PBM1O4AjKHGNuFtIV8kwjL8daM//hEcEp
3ncrWWoSUgK9JuXCwgiEDmITM6LhmCBMChEObG8nuMqIP0hkkarLjDtmS7uvTrMwC6zHOs4WtCz+
m07dD9NooGSop2KUZGez0Qj7wvheRf1YSTbLxEL58EFUJXN10La6+RM3Fdl4GCHqX4SPifraeblf
vGvT0sBYbpCBpiyj+gWkFAI7cMNtc6Rv+c0Wh6BA/DOrwSCsiWWnkMlAvQ9cQUqTT+5qYwNHYtiZ
TQq1YClvyfQpW7+I6kwfUpvZ6cLUwZR0nXebMaZ6KjDUhUarP+2RYxtJa4yPo3nSTnowQTnvtKae
K+O9rBJRXoocyTxT3kn0VJdtjwc3lko9DAGM16GubiaB+Vs+LhagiKbDC7uEsRHgmUUfbLqJUwq4
OUQ4hp/JWKij0QDZXguLQsvhphxnOuJOf8is+JfHGhXWBo+um3w5Kd4PFMBiN4GxPEqj/EXWZ8M+
cmQwdf48xCXLylyrEINGi8fRCE6GIJZa+T4OkcG9pJmJladPePURlIaaDF2bNvhIUtA6Q26Hrbdx
Y9ZzPUHVzfvVPjtc7IW1fKieJkM7y8nLFDNi+3zHeWAku40GOzYLxTNW/MxPuCMDZMvQyOWNHcDa
N1bzPLf4AriFfSR2Vh/8fMYWrqMhNqyL9OAgzMRFxQMbHmfETlwhdfpYLgLryMqNad4v37Hb7u3Z
qfaDnX2V7kz8pwAFY67OA40z8Mv9gSd0QlS30F5LcjVoMX1JQHOl9QBdAipvWTTh4Oj1yS4dis2G
E80dctiwyy2MzSKYP2yRvJOPIErSvVsBWRRGYgzTe/60rZ6WRLyDq2ZqpTC7LBIeSMY5VOD47znL
E3aWVCczPcTTFYRqIOHe03fe2BwE2sFZQ5uSTrhBwbNny1NZMjaxDP7wSnSaDjFWW593oNDcVkip
W5geckI6Pre0GnxVZA3tc/rXdBNUmTWb0MGTrcMm6HYmngKTHbe1rvlcy/2EoWg3A6/x64qgX56q
E9PLQ7PWry7mAeSz6aDs8t0CYnU9T6XX7YqCnaka60isnTz4d5YyyTahLq09Q0piN8+DYWDDr+O9
gHcVrTNQyQnkGBGEhW0uO5Jj4FdlO2/V8EBGF9aj2iX58j41ZYy2ZuIYseUzuXMgbPxsQ+YAUVzl
weOAmk/fbTAwwjLncrxaiVsd4nZxQshxHyZGtRh31yWzGD3R68Zfrjr8W2b36uvhl7XYImzbBl1M
wfQ3YxLVhmcfWUgAT8zO/UphbsRNPNX7ZaR4FnkmAvDDHYnLBjoVgIzuXXlYI+rq7HNEuyhO6JqM
rInb8zDzLM6i+swz96sVbY3szuuWSvHhK6snrg80dmDJnFoelU4xnxpE7UQz0RzuSEUTTUYw7nMG
SRzc1YtMNW1KyfyIPn8nCRNZFmdJj8x/E8fooKmXHjvwspTifYCBuRXN35XmqHaqD1Un39NquDfx
zhxtt/igW/mHT05FjLZfkpq7X+xMzwtDzdOUBD9lp692jGRVy98O88s47rAAjXeBg8JXjPNzveR3
hrWw046hV2JAKwSO1TiVGCBnLsIBXqWkd95NrFqu16mw2barTbetsZPvatnCFHI1qP/WJISd2vep
RaFrNlqM2qn+O1q9KXcWcajMwGKXFXToIlnvjTkj9RdQg1zbV9FZRNqtyK+wGtW+RdeRA0RNGPrm
KmYVqg8w2Jvxew9NOFxN5z0jmuAqk5PHmj+UmAt3xpIm93yBndJquAIafSQxBPIBMK8D9AgdzX0n
7EJ0j9axsGjhDpJ/+BrW/jIvZRz1evwpB6NDAOBQEsji1ZStfa7jlzozqBbz/lVe0FwocH3Ha1NB
Sbcwn88WUbxlq1Nl4+OY1rEFGdQWO0NRRC3OK7pj3N8TELG9sHq0WxaNKfjGHXaea57XcvG+OmzB
W3nbb/AybpTXG8E/9SUXgxzuh2M+JSb18VJSv1TEmMrzjqzmKtrPvIkRD8pf2waHKE4xUgYY8Mii
ELW7UQ5/apfstByRPHMbbFc6vzhdthwLwh1KyjskORwOKruwwHz1NTVEaYe9Xfjo/xX5UEFhgl1D
yzdcDujW/NaVhkBwEg8qrZ9wHL67gqO3stv5SEt4Ho69fSmTmJOQa9x85igdwQxzAI7QkRkXeOr8
NEagi1G/utV70dqqAFLgHG4KDk0WwWO7r97qEW2hCOz3oix/oKdf1Tq+ZVUD3i2ldgeMNJ92ufUc
siAw77sUa4FtcsbQRBORDL7NujBR8M/5Mn7VEu27/fboUgq9jpum6Ox7q62uuaGaU7ZWX0oOd0OA
J3KRiQlgFgTptHCLyvBv8ZT3zX4czAPL3niejPih9v23lGOVNxq/uzhY9yUuldDr6ZKust+OR7oG
QAWCRHMycQbvzLNoXU1gcsT6xbU6HLSKHJk9SEC7OyTVS0cgsPEbuOKFcbH65TCoCuaULyW0nmAX
zGWkpzmN4gYkCyRos6IVq28RaqI2NSy+IBE2C3lpzM7JsFqhdm1Ki2r5g8sujZzV4ldYlY9Ku9Fc
KYILpeTRY4zBlBkEUx5R5scbCLeFr1uedep/yVFctMd0bg5A9RXc9PeOySx+BJJwtbDxFtyh8JbR
07h45lXGyXlJsMBRcgK8aZZhpzldUNBxHQRXAmEwNbeM/HuWhkegnAxxWw6/Nc/OwXb5ObtBpfDC
KJB95vpZKBqy6rQuGSFz3RPCkLhwe8aJ3Xbi9Klj6MCuESlidT1MLUbPvuDiTjXperK9L+V5MmRl
LfYVitReeIl7NMbivXdM0MBZWsP8gshVT+w7LD57m7v0wa3BxWd1HmVlDFqECratke7oG1RdOopi
c6fjCFv+7bbCOmqy0DOZBqMe2wwdPEVpJf4eOhlDl5WJz++sUSGKl1r72OZmbMsIDWzrNZAX24//
gGaT6n0ZkIGCgUOY5qdvLQNUsMR5Xk0LthyRwV1tQg9MtuU5YQPfU7cVqdx/KdrajTR+AoaEnMlA
UkaxaD1k0Yehl2MY9yZIMhrwSMNi3SvSgHJW1qR8xdxiAfdhNMNDCSBzBz2HNu2UUC8+1GTnyvhF
MLJUjawj5MD3yqiRgjQKQ/c8u5j+izTd4nLDj1TtQy0GibK1jkiK6ynvKvyxMk8Ich1rO1lDXBVL
WFn12WJOfRGGdW9p+y3rZuAAVXxYjOmL3+zRDQyTmfX2c0uibho/4xJlAk4CGfmpcF1Ib3D++vyj
taz7epnskMolE8urxlbIdlnNl4YJ2oDVZx+M7m9GO8Q4fHI7o/Uyx79Q2opwCb4t+4z9PTUImjvG
C7/oU2GoN1hg3+sk9/a40Xm4TdotY/cWmu0O+xdW9/w99Xj0XADmaBk2hyP4Elo7dz2ZIULKyI/N
6kN5IWbZOpDjzLF4rD3nRukE589G8viJb7NnsNkENX67Kb61Ba737To1ttxR3FdQdHjQJQ4nXkLu
6ft5zhDvzLSObBxTMLyo+2wcFzua9W2wNmLHqN+btdzXLhOGVePaqXzmsR6X4HT9npIh8qoKg5zF
t96t5l3eDozQndchpqaoN4Bq+v2/llUYS7zkyplRi56MxhOorJ98FceykP6ljqlEm4Zf3KS8HvaM
hztA5CocGNcYfXMvTaRNe5bOrxncxCDAMsb2XdVWFbpf/4mNnoobPwnF5FZXhQtUVyI/lJOk2Usd
UoDSBp+M8LAJ5M217MgFrR+6HpJqoDnZNs7y/xLSXRr0SbRqSQNifk2nUh0ksyvy5sFHYSXfuSPf
ZkxVVtC8e1h5EvGNCb2KJhvfnG1cclWS/WvUKxbXL4wi+grcLNgHjvtlOO4LdkGiKGD7srUG8+nJ
s5u5HH62HmYeOpYT1hjPfvNcSH2DAjeXpnYfrkzWXMupXopAf6OnErN1nVvp4bdlJ/1eGtfYr0jR
OHUmfNyTvuRJhfU+Gf9qA1UcqfnWbb8gFr90yzKUR3/UNs2iZXm0G0xhZPI5PLEIdX7r703i9Sd4
O4dZTc8jLcX4xRGyCVRETV11oT+J4KLBz9srKj7mR45PWA0Zbx37zZZh2ttyT04m7Xm/m3L1dlbS
n/3GMHZqXn85tOok3XwGToUTUAoS4/m0rYRIipY7fM9/vB73xpISfDSsWB5HnqodgQOarDln3C8a
JlVCPgYYkap2ltewRJWKSBRr/sx2a5kWR8Z8Ie4NfJsB/PAazKnmRFPMO7/oNe5ML4yr2ojKLE9p
Ey9wyxPnJ8H3bOeuuUtFYmHqGW0a3ySIY544BloPBJaupWKWFtj8VdWcUJPLJSwmsbRbb2U7/dY2
45IaN9gOEwcw2pE6v6kF6tVVrIoKdAg9b1+ei5GwqNeHqlxdLuzzsMFaTfpG/5gTBhBz7Y84yrOD
IsFjjnUeDhw4EG2DqIKgeCdMfiA2XzfiZk12BAiAR0zgQE1SJtKTEuoLOCk3kwEGYy5wTg2S5TXo
3XtGl4e0gdNuNjhHqhiyQVrhYJK6vRX5+iq75tzmgp9O/zJN+X3OSUDoObvDhRJVwSjOWcLxxfG4
MLld+o0x572SNuApGABNDKnAtEvo/FgyKhPLpB/ENMyQJq0D60zWhZ5oaIHR1vPF+3jR2buVgp5o
a9QAmYxAqUDbNlMVNd7cc0eS12zqXuOZfHeXngqJGFcBTUrZrw6acg4qeMBPGcz9ebJJNDUBhN02
+Fsu8y3TqIQtLnWk+1dvSjeYZ5zBu2p+07HCWDLxzhSn7e0awdiVGUy5WdM36TVnpjjC2mAL/IKe
BtAXrfNLLe8xhQMYIPAOoLNaGqebN7T0voADqtP0bs7+xL5UZ7WgRtS4XYzgmerUhMwy8Qieu5zD
3jlpkE4pXUBeXfDjD8a6n0Yw6lmc7bEPVvvUljXZ/Rs288cNjYL734Z7th0ctDte85jpSau4T0td
7HHRJkAZs/riWy1VSzT3OSNxJXwYe+VuXpOR9ChoYly6nLBi3LskG3EaMtUtEhzBDIG3nXK4tMbo
o5AlJFZryTUS9AfEun+QK5+5MnCm7/sz9IMdGbLncsV8hwFpi0LV8LLq8zA3T1XwipC3McxMBjBs
H0bs2Q8ohRzmdNOGOPb+dXb61c04Z7FF7MSMwlwMI5ENB2G9z78Tg4mz9BgP4XfYzfxj9M55ZDRk
fyzWzJXBfXfN4qcsNSymDco2jh38AiwMRWAlF/ywL6tDFTNj9dwjrkBOCq8zMXZEXC5kjQnFrnKr
E7xQ7gkVocYZfnlTzXyu3ICBYTDC7MRRZA6PG0gBc4YQswiP+fe8XtQgZGhl2D66tcT6mwHiVPXZ
LoLpzlxKqr5+zSaYEkeO6zOH3/U5AOWUdvA1mZnk2N+W/1Je/i5F90jAXhxsb77p0YlDkZd8AWNr
rAUkGKLWQivtuV6O43TOfPW36mLeEqx8MwAXfNYgWwaNnbvDM5kYDQCfsTlqA9h39jsY+ztpKZ/b
evo+K7ypfVX+sUR3Zcb4Vrp4S+pi+SvBlQ2gXpN1uHVsbw6u2AVCLJ3c5zgeOSyNH6Vk0hjHZJUK
GcCl0txNMhG8DnnyNNWEQ6oe9WUsxffIkR/2TMoc2/9o5wnnYaUY6SFgbuk/Ra7sQmA6Gl3jucjy
A7TxO7eQQBEsCCkAfpMKXlY1zDeWSs0F6oyFGz82MxoW1D494WaMgjyr9rnBbTDLPQSCtflreFW4
9BiaW9f/Jb3keXUz6qo1hEF2+d+aCt272ggOVNEPZ1AM20a0jTw6LLfe9zAbyz4mAhSlxWweU8N+
D1o+Fl0RZPBiLstZ/2iPNinCdJmhX3NrLm2sU2P/ZY/zTeA3wpSH8aCw5cXOeppQTIC7BcdV7gV1
5FhI4kl5m8sSSWKUsOl8rkPtnLwbQLZJNfGop+4f3fPSGtJkgxIiKsDNXIa1+YlzJz7FFPntcmU4
+5VZZ+gIq7zmHu1f0zJGamDJwid2RDa68MY/2S1D47Zi3WmZrqXKQGX0PVDquWSVtuF2uA5h7uea
261byn++GxOt9gV8t55/azVVm6JL34cZPFlsPoymQ8GfPfxzy+wjzrSEOuFeYnsChoZPJBUulllu
Ocj3qFZufwnOc5Wt1wTbbgSjTsT6MUh5GosaxW4JyACYEvgs6U6CdTgoUVoLSi0FFl3KdJ8ScpXE
DaqKuF/mHxfJVM1bw0nB2RAVngGQj2AkY/PmxRjDRuQMRi1lwhC+S49BodP38r+ur41Y1/83TAVG
7WVcaQl/F1CN5Us1s0MrVTwvNC5SDkAPWpOkBwIJaFDTJfNGzFy49X2XNKKrNi11v2joo6b7PPTd
/6g7k+a6kSxL/5deN8oc7ph80Ru+eeJMiuIGFgqGMM8zfn19eJHWFqKypCrrVWdaMjMUkRIeHuB+
/d5zvnOYFEpfT0msC74Armhk1X4ywne6J+usNs5BoY9xjEnSjE1qCwwBzGCDg90PxQr/Wdhfxqb9
I4iiRwNH9iFDFT0vs5MirEd8uy6+3ZCKlX41vYwpOVCbPZVF1u6D+glXNHFzcDFCaxFAM6GfEs6q
wUj4inQ4sYwAfooyunUMPyQkIPxTeiajrx3Uu2xNu2mTYifGzhZvKi+kyZj+IUhAWUU9RykIt6TH
OGszx26gZCNv5ehsfageR3RkhDAwgS5wx2ez+9h0yW6UGuQi2CK3jee11yffI00tn5usUnqR+Ej5
XM0z6YTBrg5WrfHqmygffOlDCCzwmfsRU5eUTWmq+EqYVte7IiUULYyYqwl5l5lXIinJM7LsqDBI
uEY7fyCAoeIprdAi9hBa52Azg2dcl6VL9zyRl0TTkIvmV6kgfWe0LjzkgqbTbRrKbuCp7tkFkX6b
FtYb1RlrFEXgkWppeAgTRPKlP+4ZO/Y3kBvTHWfmDSLpj6ZMTWytySmYKcLD6AXFJLZP1+bgC3FN
ICHloEQoOivjMYQj0EsA9CWBDGuel+8iYGHwKvUYo0bhdPwRDmw9KkciA6SUw39R/gkTly0N7sd6
9p1zOJsdiRB0rCd2Br+LuvVsLPo1s0f0SSZxqz6MXB1qwjmHBKuJbPNdAe45khBE3N742sbUyt18
0AYjumZpk+BV2jcyn2HYpwC5Y6LjnNBck3nYnNvR2EiJBgnWx7gqxM4xoe4VZkTKLGV60NpvQxqR
zKq/j0VjXyQaV1Gj5UjAuuxKUinD1y4LjxX7bjAu2Clj/ua4QHGd8KNc2utZl9JtX5m9T6Ja1bzi
76BLWmzx8r+Xnpcdr96z/5FH7//FfveDq+//K5Mezrb/2qS3jfL0j/wDW97V8Hf4+D//y+X/8LdJ
T5n/AXkFIxzcPyRqjsa+9y+Tnv4PW3gSS5nAbSf4p/6vSc8Vi39PLNkwrmtDH+Rv/cukZ+v/8AhI
Vp6zdJGZiTv/E5PeTxlAQjou1B7Mgi4+QbAGP2bRxB05BbGFniKrY+tQ2R6piAwAzAQ3amODiqfw
WdcWdhVRvcSG4lwxFeW2CnqCQboGpTgZJ4g6HfWbwDT52TwoGPXj81JoEyxpuuJT4lKHwI/lm0gO
toSj3Q7jgwqHu8y4txrYwxZTk9OoYlKy2teObv+76URrCnr3YPAhRKghzOLOGjA4pWUQ7RlrfXd7
4V8K5WKpHxcx7EKIEV3jEUlOG0iqmk4YZoki7Mf7fzwQ939HF/0z9Ud9zo/i07imcmxikF2pXO/T
p3FAEvQIJ6KNB/rWZDZy7n1vk9nGi7DL+QtnVM5JTXg/Nyaq+boi6SjrU+Mpi0D6+LTey6L3T/Xy
I9fqzyvyzEAYfmdaQfHg6PqRs0z9Cnh98RyWxb3V7TKh+m0fNn8acem8DBOAM/QGHub5/dDjAox1
KQ+OVyBE7DimVQuTOoKqvqPICnEmMqn49V2wPicf8ZBLZVu8CZa2lZSfIgVRZk3AfgfMJ6Nyz7Uq
0C36QXsOou5xUtM+CdHR6nKwCS+JKdn9UF40AtqhTh76iWG7zsyD43c05o0CkpaN7QEvJhE4hOI+
z2bywTks2M0jMJmubcg8aEP3xupzJiS2Ez11dDoD28zXaSDVOq5dhhgGfX+PidSl6WS1GaT9lVyd
j5xO98pKe8RwLq3nNYo/ay+L6rXNne+V5dovNJZ/fXd+fkYc0/K05H3ExO6Zn58RE1YzGU6TjRxm
+XMH6Aj7q1hcKmc/ZO2zwI0WdhAxclqK20KPX+bWL3cBfep9a9He7aad16bh1wrGrmuYzXMd+ybZ
RwScO8uvWzI0Vu3iR6cbB1whqTgHN/YZEwFCWxTH/HhBNJ2d6RFy9hlh3YKrRDE8Q07yRy95Cgx5
zCvJzEZEzh3uJec3EYXXh+Cf4V8o1xUYaIUN2YKofI1i+/OPxygPGpzN/zuuDbN2shm8SskAefC7
/dTF55hAhZXlkaCb+03DTsuZLYo47OdDBk3AUKgOy/HM+GemFiZPG4bDY1NkwcVAbhKhzz/kszwD
8IQKVM/h119/ef/+qvFaS9fmB62XHxfSfpQw08ueq54hds1Oyk6vAesHY4vNhuT2Q2wmjK6T4RYN
/25A/3sGI40mMSNFecJMhzZkNWsgR5VzbMhHx4YIqDHvLtWC347oM29+fc3m4r/+4U6zKGmpFC+j
hxvTXl7Xf9zpqORIRQsy3tT+kEGDmOi7dOAVzBphz0Lz+Rurqir7NLhLs88xHlwvim4n7LG/+dp/
CshcVkitXPZCy3Xoen1KRfPoAHR4Y7GUkXV3f13f7cDO73UGoXQI/ZOVZ+OlswldCq1DHBaaur2T
q9/ck5+WKPZqTNHcFv7NE/hpiRr60VajgH2txRigzAkX80Doe6u4rREIaRvWNke81XXLECNa69lX
6Htjp937UQUSpFNi9+uLksvD88MXReEgLGlh2qdcUJ8vijFtRRsG2q8UdXJ2iH++DSPkT8Qc71vN
uKcqv4SuFN+MsdU39LONdVnT7krttH3KXHEXGNjrDDmwy6Rp+F7EwYU4nvloMe68/xoQHHRmGW3X
BcSnZ53479KscNVgbfr1J1E/7+oeZY20FZ/GsXjmfnzkfDscFQ2sZGO5ZbTzY9zG3Ux13EQhXdd+
ODNbmg6qijfOiJTTZHhvDPlz6U73cOc5YVpG/GiYkb3tWaTTGVmopf2TadCwd1PaLWm5SUCQo/kj
BMO3KU6cvn0PHeOP1h2ddZ12MTALxrVItdydiOs/PSgkmOviR/pBdNlJLH2xfHlvx+Lp1x9efo41
FJIiEPiWJXjAXIq/Hz+8KvmO2X358M1Cs9IEa7kWYK0+y55qru6my+3ktfaGrWAUh+sjsPdDoZi9
i/6Icoj5bUjwBa0ufes5Fq59WdLPz5qzDLz4tq3AX//6ktXy1n168kzhUa8IxrA2L8aPlzxlQ6Wd
KJbI29H3OeTRrUi5rM5XmJhopAnAliM7bJHi3qak6G7Gsi9uA7Rbns9mXgwjEQG+kRyLxjyWfm6f
jBiUpGeo42w7w6UIaZPTC40D3h17CtujLC0immbbPs1uwoGQKI+1oGWFM7FFYqZdZMc2JOs2D3mK
3MfffOKf3zXlKFNbLumMUPrUp0ptIrqiqwe2n+taeF0BDaY2a9Qb5rkq9ROr8QpZPVxKaDBJgfBd
h1rf9hzE47YX3+CNPvm5Fue6F+HasZgmmw5cCUquDfOv6M0VwVGETr+2DJs6cKlCPcRjqHHq4Nay
LhYk4FXPGBjcoIYj3wT4rBZ+bGa7wan25gNt8OnWNFP/NzuC+zmlmL2XtReujKTqtliMf/y68zT3
Sq+x+fDLVdVh0m+QZNN5T3yCvIoQg5xv0NopQo1fRaXmt0ChhKvNQGB2KF9SBy82x1K4Otf1qK1h
B5geY1FudXjMjDTa2Kb/NQRCfyyYVp097Bnr1HdYmWz6yIxw5/dtghLnJp3bb1VGxl9mjk8pXqiL
JXumHoCMUfFXpNQN09fCcU+FjxCuKCYCA8vyaywH/N1xI9ajwfBSRU5126TGXenPwaVwySqrU5Lt
zKpZCYyaHC+ymJm/C9ke0AdW29K6FdP4LeutO2Fa9sknYojhd1gNJxwqHlQhhpSjroA8gmc5y7xF
ZFLShjLV2TaH7DgHtc+cl1o7wNqey6H/+xz+X2aImj+dJhxp8QWZLoQXwXe1PMP/2LiZSIsC/ohC
3MUOqNK3vLG4uqzAC8+45+1x8kIPD4SjHrIEmRMVgDoOcaZ3E3kpNypDSim8xLyNcIMcyxQChBdb
v0k6/TdXCZZFU8NZ3CcOq5/Ki8BrysksZxc98uQdjJC9Mg/SQ2JH0SqzrOmNMpBSPCTPhsr1qznZ
zn2BhrlOSpd4qiilTxIX8XbSYbbNmE68jYhVkuuz8uuX3vy8LSnTFK6k1uStl5Rwy9//xw3Fs+2o
aQpqRKsEAgXFcMYWC2utPjfLQqRxHuBydD4IKL5JM6dh5NsXJz44vcGqIH3esr96He6gXLUG8Jr4
9TcX+PkbXy6QTjYHYr6qhdLz4wUaueQgWIf1xpg06tFq8A90V9W2pIO1IiEelYuynyuvq46xXyV3
6PVnDEa+8Vy1FROOqXwvpuh9oqPOsCe4EN/i/eb84v1UOkl6FqyYpu3Z1JWf9/asqOIxm1WIhMAR
22DCi2P0Zbh1ROkciqJnADYypjaSV8uyp92ENNdNT447J2cKa43QipFaqmNxN4zeFznNmF9GeUp5
Zs/Cm4tVIg3zmeHLm5xSmP6TlkdhJnLFRc3AJjD74zGBPxIRWLiqvHy6zQDFn/Ak7ZTJlq+GwtrR
fZ3vxyNxmdl9rEa6/R5OacI2sQkxQst6/5BWXbwz1F9p09unvuvskzuiHkrmoLlLaYbctFIAmmlc
Jv6DDziFpV/Dq9wRluis03LJqW7I5jPt5qFd/pyZt/lGcjNO5oxJ3xDJtliq3B5cJihDtU6zwPpu
9PVJ036Qjv2manRSQ+TvmApW56hAaMx92qWDZS9RuAw5FsSaM0Q7VKF8ZIICKJqLeTxbRhP95pul
p/RTFQAQnsLTVba2lPupNrcK4YatLyXVEUC1thLRrsiyfNUjtz/lCEWh9QwFaljPfapyH9e1vMy6
YqoXet+CdoQGE9KM6WrEp33n1b/ZttRP2xZPHgoNYSqAbPz3p+urKtEFli8CqCGI5JSZk3Pamnt/
qpc4K2wz9oDjoUShMk3t8XrbmF+vxTS3dzjSYeIVc7GbF+VnX0ePrcyal7qwznEzvncS/jAppyP0
QE8+FAxbJZpKkPWkPoqa8TUWoeo7urlUauanZnmqO/v91++/WuqsH+owPqEtTIcXzAQt8rkqqVjv
ZxG04ebvrdKc3XZtQsm8l/03kWBesXr7VldoOwZdEzwQl9UaYGRaFO3eRRKB8NlrD9BzeVHKyV1f
K5XlZEhwQk4JHqsnN23H+7kFipjWIaoKvHfba5/Ji+SDnYl1FvbovvssuZvTwSOM2mAqNyX5bmgq
gkwCA8ciXYpff3JzWdl++OR0RRyHA7Vt2Xxy/WkXkf0grUZhTE1MB2/OTB6pmw+Hro2sQ9Tnr85y
LJyndcFbgBwZpAVWEF2JtytIOOn19B5DH0NegQE0G7dCQowx28w7/PpC5U/LH30LVihHQ5B0lgbO
j0t0nsVsXrWwUZDTDfVcBIC67NFFRG/kapA6VdDUaxq8CN7SUSKnmu6jdm8rj/Rr8jQOhje+MhDH
U9iZ8b61xSoNKptYXTg+8MSU1+ltk08PYen1q19fvPVTnc/zxfmbTXr5D1XgjxdfJF7JlAMrKmT3
cDv6nJsihl07mq3VmqL1PjQbCQXW7zbimJNn9TC19V3OTJE1vjmrOMzOs8h8KATslzwV+thbSGmD
Gqt5JiygqgDbcMF6m3owGPorj7mFN5MFIAsGJxR6d00wPXuZfGq99tvUucbeM2CtJCFYCvwESWGC
M7XAEC0hiyvhOOGh9BHzxTqWe2dZClOOQ7sisjaZgYr813fI/PnrpXWruU2Wx9HtpwYP+FlsjUbi
rjVEh2bSfwKDRCYzaNwxC0iVYADOsj7LNo9y/gSzHeMPZAjPcG7/O/3xz4dJKgFpSo3Mzrboqrry
x28sH11ptSEaR/4xRCApLngcI3a8ybA4mjORwFWbPRJMURyUN5z0ZKtDq4n0gwl4assKCe5s1B3s
h6U7qhO1o00ene3a3GPtphc7xpff3MKfFjGHZpPJXsd5R3k0O3+85EIYsWWIUVEXK7J66WIAEe06
zYrjmN65THrsN4xU16Bq3iAoBTtdArXhlLkioV0fPWUYW+LQ8t88/XK5Vz+sMZLjOKuL4GRuLSjF
Hy8sVCih4qhG1aOFPnIeZk44Q7nAbZyvXHqRp7xowTPxKgccinAGYckhrWY+GzrdJU1NKo5hhncD
IYzzpqKSeykkOpqIJ10wvzglRhSfmqz/zcb3by/cFS4HjQWwyKv744ULs/HHDFDKJsAksA5GKusk
wKODaRgYsSJQ3hg+wKfEK4hjOlxgzsgV4xx9WGZYu5kV/aWR3iM5Bgcvme+MLHR23dJW48V9Si8j
rvi7Xz8FPw8BlofWdSUuDtpsywDrh1rbYKAeRxzqN3ZzlHFGKHX/1nqNhXcR2c+1+CaomfoV0NtT
iWQoROmFpgBNJ7gjf0yfnXp+i63If6S7/9copdhXC3aHyTjFkf6r94bgrl1+WP6+GE0GRcupHa7o
jMQUZFB7FpwU97Xle7eApg0KLRoXsIsQPIArmjy7W2dBQ5ZYMZ1D0nSVrJ2z6zhIcilqvbqK/+dn
JU5xNsWzi16NQn95df5xAHGGQMK2TznREYC96UXaPvZG+L3tLba1Ep9PnJTTe4CmyOrj6V7yRQ8w
Vb462B1EgOhhnodsAR9TCeNxEeexx2r43zkryZ/eYoZyXKzpkLjouObnHgEtEDtTM15wFeXjqiaE
eEMKEyZ5ZQKs9/xT1r5e2yJh7xJ35HVvTcNWl8xQaTD+DulALDz2Yq8Gy2wNJOkxTsgOThnet+jG
rmtl1aEaD8zmLgvzv669oF8/hD+3vh1lWRynXC0sBDrXD/mP+x2UbVzZcAbXiUdDcSQcvBdkVgbz
girIrPpIrUdY+GwTuyxcvS+leHPmoDpqDs+/qRz+7cXYlhKuZQqavJ/La+HGXWzUprMm5A/jIw6b
1ZTF5rauUQTMqndvo2X3VX1L6ugEvqHNEr3p0zA5FCXa7V/fm2st+cNqyL1xFec36dAMEtfL/ce9
aTBjBV3fOWilq+/NWKljPxgpnEcTJInpnIdYswMaAo3QYPfokpfEvU6/oSN/Ajxs3XLAfjFZa8EZ
uDirRhwIDm6gMU5ejdkmfhUR7akokH1PtdjbRi92XSNxCiXNgKQmPkc4cg7XOaAdS/v068/30wO8
7Jw0Yq8zJhb8BZv7z3ctkEYW0Ovx1n3uy62OEG8X1XhfULave1u/wGrWIFw9Y6NU4+1tDxGiL/r9
tUA23HRtB2b+mM15vDXISl6XKZLiuMADlY/OSeaYF5P5Pi79eJ8SGXyJZYPMrXaL33xRPx3Lrh+E
wf3SsLTpKH8qAVo1zAXCO3iDS/WTeNrctnH0h5rF6/WMJlDMDb2q72SaS3pfGePRsHoJebQyF91J
XBmvoWswE9acgX59l3+qKLk4ropbbRP9w9r4abN3jKE1wh5K4rUcDvx+1xaxcyqDJNnjPHpoqrq5
CwdU29hsgdcZz3q2WDystlxrvJ6Hruk+kjx89sYuOl2byeboz2viDIrbEldmqpvwks+udR7DYRfN
qO77oCbpTE/uBY0eJ3foglXKaLAx6YuQNLhx6wlcAdUdsFH6r1nlwIKXCpITVg4wsCxFVfQwOL6x
C4LQutBW08fF/jpZY/Sb55Cz2+eldLlHTHYUSgdLLNPOH5/EIkmbBOCJB3/JcraOT+ncDVN0qEgR
xNgNI+RgVFlxrlwPtdjyIy+cJ1EX3jbSOd3nlqyKGmnU9a+C5Zeu/2sI4m8KSdpxTqrbeBz6p140
5QncS39kzxO0Rx8iByIb3f2T3XXtfdeUX9w2mo7XX7qO4Izeee+VsWgiXfEC4Qf9FvvB/bVhHVop
tLCpMmiFSuZhcK4QdI7QL9GvcsxZvtzaAJ2UwDXcXf/SdHwc4KDvdq3otiD6xWPrOcmmk20PqyJI
jnE13ESN4hiPDpyHivjJKRTnAQbfirZYfBvpCPX6THFgTV6890o1norhPW+GctE5d7ce2s7nmdLW
rDxz9/cITyGp4rReTpjNp+nk0aT514V6vnfCvPxuaKvZDSPDDD3PYBUikuEg0+0kDXn06st3Mcii
ONSIVo+lxbC97tXFj4V9RGZHVlti3RpyitcwlYFEJOgo7cxQ9z321g1dXEAvpDLqNE2eOcQDhBza
6AVwwrAvx7p9hE4K5WwuH2akxxc7nd4Cqp3n1tbjdkhDcz9gX0X26Ab02N2P0FLTe0+Cxr8uLbFM
uFOkEaxCyBGHxELBYSEgvBNBtWsSUzzS0EHYS68781ZUuNlzmwySFdys16bdKlLlkuiLbbdPFTik
J13Zr3TbNhYNw1fZlf4acwhIhBaHGk4646WnTz804eM0WtiSGl88jkRErcuejHp3eIosET4Z8zw+
Zu7atdoTLNXs2NZVcaniIDrTlXG3RmupLy6iE5qpj+4MEkAlg70NojDeao2ZNav8dWppqGKcTFfo
V6utcvpwTafe2QjTz7euOwpycYzwYSpIFwA/RSjmnGMI61gFaicn2HVMNL01p6e5Ida1Y2Z3og8A
fPXlOk1JuqWra5GMEuVf2k7D5zdvruOD1lnMhMv8aqmBNoTlmqfrj2owdteXgxA8ucMeE25iPe7q
OsguofvStpYA2MbJoQ5hVCU4mi+VNTzYjJkOeYLJJ6g6NkLlnKKpirZkCbx6efl10OlJ6Kl9SPP8
9jp6SUDuMjJhGlaZCM0rWEo4BkgU9bsXE+bUavBj89ygCER3T9FgmcN4FmihWI8J9Gy81xLCFDkh
lgFziBnV9Xf1rjPtQAviEYBzHBIpa4T6uQHJl5ZE75TEQLRjsjXNrZ+BcCnGFuLpkiuP2gPrjjuU
R5AM7n1Yg4tRWaA3gVtYe2qkZj9j6MOikcUfJnptZ5zfesHIAaiER/bnQ+gUDrLeKmYjtZKtmqVL
9FM0nkgBcFdB1oRbK+RgmOPCmqaBWDMTi7pRgIcE4ogxxmEADigFZhz5vze2VbgXy+jKXb+88BC5
GDs2kX/0EuM85NAJfEQCG86if47oLy/ZfLn2JmA4OJfrYK3kuHntg4EEZSjiI/uMguh7hrkZp58X
HSIpgu5AqsV8m/Gc3xZBPR0zc7A3uKCwd82oT0x7rXUJxwRwB3M5qPXX5YCQnzfcPjhO6DltDCe3
j9oP0Ey7Tf+cDkB/y5lzyBTdzXVq3alJvROYUZJsyVqdgy4kcNsnHlOXX/HfTIRI3YatyRmnP0uo
TLcYom+i1Lsl/40Z61Q/jEOQH64zt5q5JGZQ4MHYWon7LKqUGNQhODaZ7T+MwhZ8tznbC67Sm6od
gD0lu1L384fvFfJmjEbr0QjjHYDeaNPYWQPgo7TooqMiGvEI7css9bZO2D9LVuPEn/3T9UcKufrG
apN6Z3lQv/oymTZZS1RXqqdsB1aAPZWDGAqZ0BmfC+Lp0R9ThenkPQ1z8Rftp78wtAJg18CfWcAZ
vrSMRhWBLtfVg1y94pJMdQL9YBFICZY7gkl2g5rVPcf1EgUv71+JEwNeACKyv09PBMzYp8qjazM3
ztMgUOYWWbS/Li5NBk/dxeu0q52Kc9eYDywMdN8Kz1RrkreCPcyDAWb/TvCv7RDN4YETazBiPSCs
AwM24Hu4RAei0QGw1NE3z0c5jbviHvkeOTBqudBAA42QRJLBSe03uWG4x2qYdl0EwT7kenBdGfA+
8CW4RgDfs/D/MsqXa0+/iES/HSvs9t0UmWLVWzlz2T6Agllj8Ie0vMEhvunQ8m9UgAciNfmzqfPy
+zmFuzdHEtwfmJyUgfn9tab2CURKXF/dmnlbb6Whnq+3KFXW9ySqgSupOL0AWNtOyjFO1+cncvye
/uRQ35WO3ETeMylZEIny6lEFk/3UWsYKJsT1PVPD0oLXXYB5S+zjIvTPQ4Wb+fr7NJ6/jTCNzIX8
VneQKRKZytVyVG2CXB2pdTHQyVDsLR0mGMcgS4PCR4lfh5zL/fmcpg3YI7c4gmo7kkkFIMnh+XDg
FlhTeZQtYBQ/mFiR0+1CANKUJi2cYuQmZKcec+cwqABIwgH1RFtdyvrZxatVTthbmFKUzl3oQKEK
cRhDFOufw/FPGC5MO/gdeRnqrVGt16gvBoJeajzEyvvLeVD5V9YohL7kuvuAAQiDyEdBfUBoQiRm
HGvjew+uGlNN8MHmeGV807ZMnWdH9sU6snFBGdI8B+nERoQpB1dg8K2p4q+Jh8Gejhzhrduy8nam
T6kRyIlThnkM/TXBTsBUzW2VKHKeynC+n8bmth7FsOn9NmakQdvbxilyGDT+z6xkD0dBHm88LYyj
x7Sgc29nJkns84eRYLdtruM3q0lvK+LZdzVg0ZXfTzu7CVDMRDEBqB5SSaunjK4TBrS9P7e7htYT
SLg7aur7dJncu8H0JfcntRuZOBOBQVOe+gCcRNRMr6MZnu2QIh+80sj1xA4ThCw/TwQiAhOgu5ao
ZkOzcNi1YyxeR5m9GI352qb91iVhPcHulZcYoqQ2dnY0jXR/2Ab51gMkM0N5O5ZRsU1nByhvxyoW
3lOfNTeqZZwB5GMktgOIC0GZrbetGTmHmYAm15tLW+niNe532+nPgwArQLzy4g916wznSX0oZf2A
Jvola+S8nqLoPrDHBy0nrBM2nfsSfjSo1Y9qDtid9NBvZS1vTDesjobObhU6rbmczmomAKCvxHPS
qmyFThnuTtFmd2oAdhakGu5+a+cQzOjWabY+UmhJPbK2NFGeoIg8Ew34cn1QaC7iKCWGYRW1Ak5k
VXpHjTgWurWPq7cC/gY4qojvDa/Y45ckVdA/zfZ3bQ/PenQf6uCb3fknlBBb9tI7P8JgCHhuzKbN
3CMesAglGoybyoKZsDgTFo4OSqXFfteMd3ztVmwSwZWAbxiYqd4MObdFyQ8SCMwVS5SJd0d/S6L5
2zyMl2LqHgchX1wZI1Ou7WdhVpsOTkeCvfcyRKI4NeO0j1O8N43aWPYN58o3u9UtYRxTsLErz3kw
2g7Pvsksto/NemXWRYMrxIR7XNfRlwXj6dilhoQDrl4Agpnv4FRZxfecfA8v/+Yk9hHYGerK8H2s
Us4Y0rpoQkDcrtxQOSIj7vdW9ddUJgSpP4DsBO96rvV0H0PRMOT3djoNmrFOulPk2MxEvt7kafLo
KDZ6rx12Y2OhsWXL6zpyK30Qc5kkacyO8BPP1aXzY2M/Se8LAzZ7U6P0DXU6HQj7Rb2+nKTS8cSs
bl51c/GhGbx4gGRV/xq8ND6NzduAGVFG7CTWXdLPVm0qbswe6X4HmilmgVh8mB61oH5rk0y/Bua0
1UY2vmT01U5BpU1aW9nwVfrTdDMEk6CkIOe76tt7FTbPcZm0X5OeUPPIcImfTJvsmNdqSREez0nN
/tlVdn0s56nbcph9GBtE55lu9zJzX2035zqsVQbUv0NPB6d+1du8rAE0UTRr9Vsl8rXNgVwBu4Ju
f9OPzmbQrJDIf4YtDmrjacK+qggJME2iQr84UHigaEkN1ZxWC6SnO5gyZ/Cl20mG+TOFZ0sKXCnW
flXjTq1WITxg9I1NvgPveIhpQ0M7Bfw+BRATGpQuovDxyzTQTlwCM+12P9bzQ1u3bDBTlx0Nbl7u
6NfIJxEl9NSmt9OPabDvaMfSA6645cO4td29X0TrYMr3NDO2eVbcLHH1lsabXlEQtR/0grb2vERw
YAXs4a1hdKfw23rq2Sy/iiF7D+MXZKjpYwR6YdXV5x4KMifeOy+yPnqHHmDV7b/F2OrtKP/Dh+oQ
wN7CJlZbDxEEqCZ1xIsWS6in6WxM/UeS4X4A3rGkzExgWjmI3tgUAjc2LbZjX4qTochAqET8V9Vx
5J73ZWE/41n0L0QZpHzqHEOTxODYVzdx/cQD44B4wht1VxiEmowMHw55C+KAc10MhIgUASvKz6nD
cDyWVv3Q+vNedDMPW8BhMXSEu229FxM4iVmy3ADYDx3kFdjODiTmeGcbEjVartZEujD3Kw3qceeA
dXdT0CDzJJMl4eEhjbNvbZnIbVEEEYDTwnhQRX1mHB6eOjCxZ7fql0MgY+yrgP8R+AZ1Qf4cdwvg
+EJ/b7bCVUqAg4ORTi1UZSg0PALg7NobgzWuDGAggJgVQBM4FqwS8+hhCXE9OKc63cZxS+ZJMbg3
lZmSvoFdbzV5c70pyIbaS4Ci2yhcHHxs65khtjQsmW7m1L88tRt9R/sTC9rcPPZF9KLd9AFbRQ5h
pJ7gx6pmD/gfQncEfAdxOyDwyHo3GfttuLPLONEju4BfX9IbH9wQeL0GisPZpgmi6TUnS+Jg+MFf
jSMXpGACyrwNOkJL50tgs1yzAT0C8JJG8kV874fvpvcQsbYH47c0hvY0gYECDmsP1Oh+h7iZ3/ci
UJ4+TwmrawiiO3vNuj8Lo4EGx9ET7liYHjlB36imIhMyoQYE04qT+tTa5JgEGhdx01fbRIliE0JW
A65UQ3BMuo3lp8mrW+AzDuiP+JdUwGtNezLeRw80x+T+MeSgIEjtq+IKx0G9HsRl9i+xdk6qQx1E
4NIA2LZQgKidIj3nsXqwR/A2WRlsezT0prFbLssb1Zdwou31RZUYY/2qxMFHa+2BUmCX0wCFkE7V
PzCChn2IHzLgKJMrolr6cfxw6uSb8HoOFu1I9A8lpNckyQo1jyRsEN8rH/02xoJBT9eCgVMiANGB
fcMZlnoVzy4G5vFhmpaYXJa9/qVFEhO/xvlHnL2p0AKwBhR5k41Ddx8b4Ws1tyRYMJA7zlgkv/RD
fCGceQcEZLytnFg+JSVyYN552Fz1DXt+wnxSXrzY6ThuwptoPCG/VGF7bxnnRqanfB5vHC94rxv6
mqRivUSgAjne3yTO4K7hSp+cBE9FmFvk97hoH8MZC2PDBrHo2KF7H6Z0LbMWLzm5xMO0ThFMB2uF
sJxUr9E4kiwGjnUY1kRrwxojxYgq0FGniG2I68Bs8Z9snVdv40q4ZX8RAebwKlE5y9kvhN1tM8di
Mf36WdSZi74YDHCOYMmxJZGs2t/ea8PhrnFghbeaUkSNxT38Ejy8kbYmwekTgvf2oMrgpBfVynDV
5gWHMUiJSjp/FftPxVH565bGM7tCdsb6WwdOFx6NabLpXHLh7AeUlb2NtSI5ZDaJVJO/oPtx4jX9
n0HBsGQ/GFc7J6a5c7SnFkCEoT2p2W+osPTHxM/SBTUiobjxUChrzq494Kke/t1wTpr3Prh28KBM
rlz6tA31jRLsMaeP8sUon0Myv/UrTt5MWY/DKu5h7voa141Q3WYRlGh2YEUHw1n8MUgAdyWX6ubH
sWk35cqjXUb3fURULKwv5h2KXA/Wxk2hxlPfeJDhe3iY0E+9lchWkBO4DIrXAIucC71g6TQQIH3T
XcbA5MuPOHvqOeVmC5un29OUC6Au3wGY4Hmc/FVDYeFk4v2Ra5mH6XNaAhaWXCFX4ShhDxXuewUZ
o6CFZ6U5ub0qs1CsMkJPMt+kTsvrVbLjovRNhBonR3FLGk3bjDaYROLAfpnk+qvZTn8LNWX3bA2N
P4U5zWICr7JS/mTt/Pxlecweiba+KPN2rHVMcMZmfxnYqWxA0NCqudJMOhkqIgBg0a8CKcq2wWrR
8wa9UqFTjKsBqMyuSUCtteQ/GnMd9VZ8zJmI74fOsjbGEJmXaQAITeUbF1351AS0usdMn06eSqCl
U/gTIk44S9kH5T0wyQ3S0EMxceUeSEiCXBurkyG1naqzTM7Cg83UlZpj0jd02Et1U5QdZCBAvtn7
YAN/IyBlovsYK62T6ym2oOKRKK4gizfPFWaXIHtTW3ae6L/owpQq+x4MTMfY5d0pAHyo0FIvS0nM
X13w7XDdmm1KMr6k66aOsgOLFQBVjUhuOLDAV9bMyQgf53tHXsthmyU46oZjgnX+rpJTpgfOFRtH
hsArQq57DUnImr03PascL63lLCbzhfM6hNJFR7BLS9hma/WxUdH4iDyuoKMJOFgZG/aK7fuQudoe
UlUCokGyGyjWNrwyaophlXIamNJT44kdRcwYI3Hm1EgPg0sJVkG7j8v1K9xKnXoRkllGVPoVlSl9
Z51iZ9j2+hPgzE0kzc0YKKB72MZSsSi5as/PM/MI2jN0CoZ5/yFPeVzi5fyaeJWPWWiJbwAtOCQe
SGkuPpCcZBccGhdvQPFC/NvS7xp0YvJJC9XLVh1owILTfBvkbPiLjQ72PTDYJVBKUUnen2AdCoWJ
OSjdYeIgdo9tyVayl/7cUycYpg8FCAVeqLg6DgsDNCLsBn9s6k1dmXuuVKuwByqkk8WuT/wX55/x
+FTqJNQiaLuga3qpokg85TiqcsGyEicOoybIphqkHQz9GDvNpdtXdLWRIJKSKYWG8SBf61FMKzP+
KpuUpIbWsA3Ep013MGbjBZZXjlKxcWGAWP0ra3euROamonIql5dBUrmXxkVzy+cbUThvbXAg+qZT
6VEc6P0lblbImutJ61ewejXtC6nDKzrOPLHyyixnSzPcdFK8RGOXNi4R3OhV6IO9Sl+ayGC90i+e
QMGqHHqz+Rzxt2VmOGTvPEgCFRq3ivAQ8iZ0dp6ARQFO07YUX58onCL8TyMmk6CpC4lWIuECOHDZ
1g0OeDsWYlHgQG0x1jQF+lH4YcTPKZGgJjKXBsmZnLy9VUA2YgtncnlraYNXSfVCy1l5trGqA5P4
5yWKPkRxt7x4xc59WTiDn9vPczYoUQEUMZAGqouPzILn8s1JKbavvA+cnR0CNOkp+6bIx/VVxToW
RoNzNJrS1Zg3p4g/8jRf6nOWz2up6X+Unkegx4VLYyDhT1SGRjhHofDFhv9al1Ic9Crj3Mm9TE4a
U4bOFWec+tamRkmDwVCb/Lq+Xdq2x1jAgX7wkRoMTxN4a76wpL4Lmwb2b92c8jR2/H4C0aGiWW0G
xzjZYxj+MJ26js7IAjYbDxBnGLTXtPswOKrb7Ujx4Ep2zlNcpmeO+k1Vb4yYZB2wQtB7585Qj0UT
7V20MyniY4lEOZAuZeKD4tylz0EzhywGT/h5rbOTclrgdbpTXejQebEpPb9BKqfm2BzPcpTvjlZq
z533PIOSFo361LxZsrgoaXugb+kMAfwQKH97L1ob4C88R9swzT3Q20Pr1dzbRydEsZpKd2WkFL6r
3tLQ3XUBcSts7TM+1SNqP+ebpyaxVyBI/YZ1GRoVE5zLWP8NAb5p+l0J011Nckftb0qNrAnt0hyC
PbuY1cA7ADgKWgx7g12urGghDXkzo4VjFf1S0w17VpajHe2i1H7JadIXMtzCHI8vIghea0DhC4PN
zMobBMxmMvMkJjNQDdW7C7FxZ3Y5Ttu8cX1dWKyl3fEWy/I7l4qKcSMsL3anFZfcqctLYubhyjU1
ILrzY9TqEOgj5bO0hmJH4Mvci6CNzxUzspDx6WFoZaOypBNXb5wqFvdmcxUl09mG+BuXtuytrKOQ
wK9X3UUt5RZnLUuBv1BPaMurgMt4Ed+nCGFv66T5jBgYXDqGC696ec0Gx37hl+YH8BzX0uVoszsR
XzwHVFxciQNpB/PEexhjynQu3KnycX4XV1l27Sobaz809ezFHYGHKelLiNRwmGQh5o1zuOryNl4L
3ZErOKdri9DZ+1C6L2G0jSN7F0b6R4dkT3mmKJF1SC4HfVZvSv3gWlHj0yaj3LO8LNZaiCUWZm27
jzwj8Bnj2ofCzX57Nx0PlQ7j//FRO03aRqrK1b6Cq+WsxLXfrGGfyK4efJrC2CCRSJAOlbaphXJq
mciXEHqS6kQBwrpitHconAq4R0fJh4CQc+DvoWNbLSiBW9Zp+VUkBUvw2GKjN98oUzR3f3ULMzFY
q6VZcYzAzh2RYNmQ28Z6pPNrpbWUN1BulNJjINqb6ijXlizVm2K2cieVbcXcDF5go/hBascrc5pS
3ow5XljpxYQjkq/IMVoGm52xsQs0ciiFKrJQA5vTPkYVyAalJRzBnIV970DpgwMNFQcvCy+gxC6Y
tLyCUBZAWwOZt1WH6pqsLTTVKBIU5ujTuyPPmdLyL26ee/appyG1dkYop0tFa9NxSr0XDvDh5EZI
G338Vmn5zZZxSUMEkVRhsB2FhsPUXqj2kuMZII3Eh1pprB6lTRQT9L5JN+78PKV7LjUlOV8GQmbs
pjCb6ytBr7H76Nv2J6qm9BwloefXVTieMhmp8ACU9EhODb3LNl9tLsc+Ms0p1JwDILSvGHmIVWPZ
rkm906aq13+xuwb7UIHR4sYDgh9QKgD660bqBuqHEcArt0sgEdFaxHPDczv+9klgw4TKDqVigyp2
dfrZew2VKA7y/eOjfzdG7DScOhK5tlnJxOB0LkiJHbUQiCprS0uKM1iy2MA67Xg3joNkyZ4g8KUz
fOtQS89KCkQdUIHGkSrZPkxmBhunUd5CnZ270m6txpu2LvRpG4XuEmnse4SGi3woWb0YLKwixX6l
Z44NongG5/SKVqSvmm4weJ097dxJfZPRV7KaAjO5OpPeniuH558pwXVsvsMI6JEkwbSlZvdeZrj6
IaIzUMnUav/4yNYSfOoTIMCHYaS2aRnJhyrzFZNupSKedllveFsxau5LrwJTg1NZrXFybCxM3+Tw
zaqc8XILzwVNPH6WdB0mgDpeK8Vi8eT5Cv1AvJACycjmYp8MxE1o05o4MtbAOuWtHGjh4vCOdlwa
w/eKWYDpDs0n58NxfdLqsN85WbSbvHZGWL4zwKCrx3h2tMJbG01tn9AmJ5gqh5x//dHuKLQLbBvu
lwmLLVQl2LHMqI+4jMAMCWjRje5WG9srDlhRuj3Igh+nD/sllxdsy7XC2YTnExqnx4DeiHw3TV+1
RpiHsXDOThXntzwAhg55VGHPXQZvKMgEYqpXD0nhAF19Scnxwu1pA6vueeblzzmVVAu0VW+TaQ06
qLC/zcRlnpTl7DbKCdLneuqs+DDkrrHGRlquwumCd3SW+F56TfsMt5oOuxslilYjXlLkR3vXjdX0
Wpfhus9hbMbaLVcjeQ6jVj/1JXM2SJrNa6xVdzNUb7o5wLBuxbTNcJguawMbzlCxCclEj+5NnBJh
xhmfoPbq53ndGYf5ntfwmgRx9sGpdSMBKcLvxUQdleAx5bh1WUnQ/YPTEy1OzapzWTvlOUP1WHUe
iKYJgRYhcH6Q327tvM64tMLaVk32Z+yic8awT28M9KL5mx83QsUhAQidpZCJbaQ9dn+KBh55y0GL
OrSsg5UWhe/0jH5WDnivPHnOOfUHEKxMibVgZbLQ6iCnrWEBr6RBD0NFQRNYfxL+ale/jaH7MmQk
sK2eXkKu4lStOF7p69iaSNzBraM4J4oY3K0QKFVQtErjk0CHAlr3mCXDnweqHqyyVQVPOqtBUoab
RtJW0tmXnqka38q2vtWj/ZCEP0rdbA2AHDTEMAJJShqxHrmQaiOZ/evjo5EPyz7in10QNciCiTrE
1NCYXiLeRRoESpJu9FpVXugrEvnIchjxeadKTv1aeDDj1PQPrrBL3mjqi8GCoxIwe4OyudHEyiwM
s0CjbiqFsI1dRd0CKiae8uGPac/7KRUVuiYv62aYjEj0mQl1M2UBMpcmT9qRlhVFNlYLl4wDgfb1
8oZB2KJvm/e0gs6bebgRKic5DgVmu6RfA5kJKuUVfioTrrwTLBVLSv88BvFmhUiSkDvxNROFo8y1
VyOBOp5M0X40nHXfMTLK8jP1XdeqiPVnLjkMZel9bBhhH20Lc0tH4fLCE8U7czKN2TjjPtxdJCaj
ybdoLeJ5drYp2d4LtN+PgV24kRm/eZGbN0+dVkNnSJ8aZFCnq3rMlXVD0+trUzcMo5maKLyME7N3
tjilrq40XoJQew8AnA72H5P5gG28S09scV6uhGEu9JEqBvPqpM/kYP0oO9GMoCJuhGSTHAbhiXBQ
zRmIQ2sbdCvaWwwvmiD+aUteFzVTXsnn5IdWTcJzeoPWbNNpNzsR2k+Zf1OXDJeC49MOokNysWNB
iawW2FdOBBcvc7MX+ib2Se9GS72gzSFl8rM3Ewemca0cx8mjuNM0JxTHiWS90NlFEGfZ5cSrKcmo
wzciPB6nqsmi74rNc2nhx2oqeJ29QrU2A7MrkrXT/RRi+kDioe/S5BsjmOEUpCLqBC7bLoPjQr3m
9b0AnZdX32NO90dOd1vCa6/zCWoKu1c7aH01/uPwZESpRSL8PlqQvKnJYicIGQ7LxacIEfFjQlUB
oSBy3hjL5a1jMJVig6NAMaLoAr/fPaqA7TYKC+NKgQkbSM5U0K0os0tqZVdaYqWnVzALoNVekT+W
LRqCw4Fk07bCprK1V3Vz9mZmZvklXIOCTXtZTCE7worihB3sWzD0nepcm2TwThTwmVx0vChMv+Ci
f7jhcI+HKD9h+sIAUnotlHkj+gopSO9s13shMih3NAmxDGodPy8j5VNz5aI18UtEFmW7YH7iyISf
iYZK6jPv1GWKohPOnPxrkL65m767K/XGDfeBZ/lUva0M+zI3VI+vTeY8m0lg+E1OGqq21N+U82ti
gKGue7+xwg8Mfrs6/C2wvjWuXNYUJbXaN29YZfw7Maku40WfM6FD6+1iEo9cNAGnrsugMn3do4aL
0Vm7wxaAOzFsnU2bDwotwLW4K8FzVojipiP6npS2YqpKT1Z8AGkzzuxg4tzqU6vGL51BLaA+UgjR
UfzybU6mr1CBl7GAhPof4kJYdLAtdtLWqn0LmwzJKB4+utH9iTAfX6uWBg89ZYT1eJy6ACzPzK5B
7z4pfX3q5kEoLBtSPGr/0eKZ2SS1xEgw3+Xg3+Malc9aZxvgqKjPeDw+2rhIpOCEr1XecUzD8ZoH
9FwELiOJgKoJ4kjGLY2G25x/62KPeBWZ3psFVX0hlaT7ZMQB5VaO6MDNufFShhwVI/1X9smLhusb
0ryJX7Rl8lJij6eehghUtk5BU+H2scXCgs+eONFCJSRNJnPphs+jzQotfPfGV3d8oUB8ObmcgPm/
0dgF8vYhHBJymNn4KExT9XlJloV6tJyTxqC46oql1jOjSd4wHyxVN1/VXs9an81B1a+skpVhiaEQ
e5Z3bJjIQc9damxBuhZpwunY5gEn82jNHNZGhH2v9ks0OOvvTGMyJXOzFqWxGmEdIcAwJAsRhRT6
xsbyWoa/hkGBVPo5K/DS7VchRlRQoSrM0gAhifDy0umnZfwzUnJGY+uynGUZyXAiy9Z1rPqTdaEk
c1lPHB0K/NHi1DrfGLX8egzB3ne+wxcdGpYYTcw19Z2zZKKdme0vhPJqoXu5LLcE5QghT2jDtEE2
T1Db+cuDhWh1ZOvfkqMkqd/b8osiA4ZU4P/7oyYSfJguAYYLBqX1CCd54ioDPJIzDCUWVGcGukuZ
y3+XwNzxKBGD4AqbdZgwoLYbg307blfecYkvOcnP80YuE77FYI4dqS9oMC/7ZxwsBfP7VEgUeAzp
2k0hF9m2Hyi7jKxLxLYdBwJtOCjqQzyL8Auzjv3BuptDtZDmm2XDutkpEK+DNN96Ib6S8Mmxn0OK
sXoVRaR+4plc1PwsrWrgFFXLSTDCcXnXc9ZUg2hBQyR+87mTnTwDdNlpVbr+PDgd033He1uTe41q
BxsDQl8D3FHvprGeI49zp1eagJrnjy1Zytnpb0Cxeqn05JFRUsh1ON7fiH+6MiC5zMcTg7r+yzY/
jfBP1tDx4cfDi2wZsypnN9sZODzFY5nwSzt6zc+ZabqugSW1ueKYX9jVV13sLTdbaziOWIxSqwtX
jgV1434nar0cYJum1V96U30sGXPPtq9oP6AZ8MxQjx29UPS0pOdoAbFuGeUKzyYp/ppfQsBfALkf
ZqC/B87l3YWQS9wYQd5YNwI2qljb0OrTGFQ6HG7tNx0YYVjUF9Du11X6SkX3YZGzoWsC7icuDCoi
qfEAp710+A1zdwl9y2PDwIzaqdigVWeIfM+9j3aPmskAr8ShW8NIKUwGKjnuq3VaJNG2cEFhWIV3
LtRWvOgafhLpwAty4sD9CKpXprQGZvi7FeQ4s+uOzZAOnNbbTYxdnkkZ9M8T2NOh7nf44IcXfdKN
VY7KsAF37r0Fg/YZ8Da8xtJsnl3DWlFs9E02L7zSlNTtm4HhorTlqTHNLY0Myo6T8bmNvPSupqnJ
uFYc1HpI70mdqzfP8zE115vWJnHNpB/jZsTeDL3AcTYUZiR3zITxHcPiTg9DfH0ZpcO1OUX3atLV
s6JGGw2CwP1x07ECs1tmGGEq1JMt4uqg2woYE23wnjX6MfEfGdUPC2DWmHbwnfVdtuTYYxWqDvCH
EX621qC718jVKQaP2/5bhHxFZ9fruN82ZanRXW/8Ti2gS0c2McMyi7QAcbyTSpyWXg+WQnFsvdTx
cEnSMfjb2smll7xRmdLD/e5V+/TvplIDbMZAkG21/u/hxyP/voCepoAaiHJY/vsE13bcLgjjM1Xa
PPXzzTRk27Cvpv3joURImv4eHw5FjK6rp++PL5PEkdD0/wR9UzLIDNWT4Vj9OFeYvw8j5c1xr0+n
xyfqqVZP8Na/6yiolw3IGqxvcoe9Mngv00Hd2CadABqFNe+VjJ9FZfyJhzA9aBZaFyWwiE4aBYF5
Yycfit1bfulAnLaY38ysxOqDJsKcw0xXY07araj3Y9T98id8WLXivBWXbvjJq+An7Cgd4AJqbrOL
Mk7TVSvEr+mI9qPtpg1mB6AFYE8+dK7+fdPcTWl+l2MVrIaxr9eDq/D0jujsen3LjYC6G6y16Gli
n1ArihIsqktqI3vSY0PTLPJlGmjml7AFAAhNWXRUlBwoFZmrn5R0gyWwf9e93reKktZk3BVJVzF4
qcQFV7mzqRUqbAKp31Uvpc5LNVeRCgwYarxxShUSSnpKyybdkcyaPQsptd1GpfgZhOzuMEnow4kw
DIUimY44IqZjFKKoL6j2C7fV1tX7u5LnyP4uPoBCtxZhbZf7PqVlEy9tXO070iIbAsdbjYKzRlb0
bMAkzoqG/RVfmUzOighPtB0gCi9mqOJ+shTjbDurJocQYfqZZZxM2SlbrQrMTVsJ9/S4ITKFoqFD
Q+qx7D7koMeNEsSoM+50RCslShVY9ObhjbC2QQs6VJ9lIzJdrUtXIFXvKfF4/P8oS49vtjJUkKAy
jpM3lyY8flaW8Ys6QPoMfvi6MpqwfVIUsGkKxUZEMJ011jCXswZVtymisZ+enFrkV1zFvNlKqbPs
VQ5m2Wg3RzOxsrG9ddruWpKT8EXe0l0p8pLiXDwLmvt3aHjuwKhrSzNKdmPb/RY2g/GmdU6KFd/S
xMnWroYnm9r2/NlV5ov9VPyG873HQ2F791pK2TPjrsMieraT6qdklHwUfY7lMa+HLcGY2Cc7Vmyz
ODKem6wkQUyHGm0o3LVTPLaNw4j3cTfmfXmBPH2oKovgUAX6LkJRfXKbddS4XOP7Brpo5x50C/Hf
pe7sY9RqcH6lF+01tz1YQjQXqtBoMqn6s1LgUhzZb7ZOjvMwJmubj85bmE8KwZRF1iFej1LgM4Mx
jz9TYb+qOiej01tGi2Z+tYskXo16b94jraMGkZDEi/RKzBJu372LxEQYknL6sktMxkXRc0EKfxLX
9sk8IjiVmXFyTOFR8jWnoRq77XYuZZ5ivvf4LJE8jBGd5J3n0aBHV1eT+P/r+x4fPr6ZN/bVrPti
93jo383jZymOoewxMq//v9/aaV6+CgW093+/+PGFjT5eqjCLNmUbblzH/KR/bqLaiE7pVa8IX4QM
o0geQy/myWNw39eX2eJ1mSh3aTh37R/3SkfO/hZd2TKDoLDTqm5h5NlXymNiZ7JuZaBlW6tCFoiM
xrjb0mU0X4/JVrbWvSCt/tl50CRrzmSLxoDhP5VTfuu0/qRaxc+UQY6Laq/FxsXhD1LmLztJsdcy
FCVragWtAymUJ+9TmMq4l/JkDxHF1KFB3aCJQ4MTPR7cOvvTmCzqLZWeWX06S1aAe61FeKs0oay9
lLJIDZlV0XXT12ZRA5GzJ/5vYnyiSUbrUmNJ39ofO0lnV0BbH0Ud5wtvqrpVQ1RvLxXUF2ukfZua
gHJN7ZG9sEPjHS+lso4i54hH9w/ciGBDRMQlPde+6AHBWqOzwqXHytAIpI8JS9+5Wtse4qiptnpT
nwJQ8Zd4BiupUzNRNwkzZGyQ+IfBugxmWZ1KvdkG2MI2YYUrLA4FZnUd105VvrecoteOVx1zp9pM
TE4/XAMfo5Em0Q4iR1A13ZGkgXk0BZ2t2KpwlZgDF5tYnMMm91hLJNek5GiWHfb8qqRMaLLChsWO
lZ8C6NZlSc1Nqs+OhJ7uvUi0rOAcvK1cwBSsP9HA+QY2WEy3HmO0uUHE/WMM+EMsG/GbsfYeI5WX
Me7QhIMHPvYO2YRptBgUXB3l92grNaKk0q+CXpTbInN2HeVbyyKrMaWGTzXOiAVXqV+9MJ4x+hZr
quG6BTaxRUH+g8ahbudMxiZRxnBbW7W2Fw0/UA+6YyTV7GyRSqhbXqy2oZNWNyh+1SaxE+BmuqzV
fLrCQZgRI+Eyo45HUXBlTJSAcP981x4CZID5o9ZpWfD/u09UV/X7Jz2npyBSJ2ulmt1L72FHYqUl
1mLCq6N0yVfd6tOSs3SzMMMKsr9e0LyEVXDIKuVUjcQlm743L7o0V7RrIR+SzhtGu7gNbLHPGo0v
Y3XrvGi4GMhTYHKUg0oMf8GiTe9i0mZgBBKKlQFqYgsiapVEaX/S0ul7aNVuU3aMCwebyi6M05BZ
RvR4aqvWmWKlV1VpviqG+TtT+8USXR/TymtPOglC6Ubjvg5SecwRLnY404jKFs/63BZsDIy8REbs
oJcpm9pSXibP2Jgip7StV9/r+XrpGNGZkDmFHM1nUHH9GhR8B31HK3vBnhh+CApFfMnM6EntvGzb
xyGz2SLZDjad0eHUXICZKQ7/nobBAH8uG2vTIrNi908mPUt2WN6rgFZIlgIKNk+5zWbqWzMwgjM4
Wa1TNbiGJjSYSBFsmV1CL7UQExZuZzzSShXOFYn1Nu6EcvameNsJYCFW0L7GrEapFcF1YHOJW4Ts
psEDzleC5uAO7CGazNrmVoei1Nf5Cvuywna1bxtx+KgzqkFryo/ZrBbpKqUOgeUl4qw9EHoaiKM0
qOhO6/zaQa6esMeXTN+1VP4wQ8+ZFE1hrKyKEL5iNyktQQbzb94n2Z7pyZrCVfxieH9KiZHLzTTa
bDIR+3pIH1LLbsgNJCk4um8lVitMJGipsTwWo30PasOde3MIurIhwFMWLa2OXM5QlOESYq62nnAe
y1rTN0MHaQmnlbcqtBS/EbuScK7O0IAQefnIs1hb7JuneE1mAwp9Ee4w+JwyB0h2BvcSjzJAuli0
S87q8q3r+xWkSdjqzlM+6hRtcFon+bhrv4ZuVE9iNO6seIu3DA8NFZ2iPj/uFtq7U7rdWSQ50IWW
kpFSnPLBa29RPFqn1MakNRnPXdlbr31jo7zEpbLxCn3PlA01jmSmH4O01UlKLoUXfmAgIlvtju9G
4qG9aprj6x2vuBrRSOm8uNVkLaImO0EQ5IDWB4jBjUmwBC2jxSRX9byZ1cSjdn1Sj3lYjKtW5+Bk
hotEHwubttiU60ieX3OLrl1vcF+Lng02g1Zz1SMV5BGFg8hptJK6O4u9oK+3dJzqBm3JVk3yMrKf
09DJER367zEsXixZAecovrqkYZyOOLvAQ7jM4oY2NnNu0U5D3jtR8JcOrnJrztPozH0C/Sd8Z9pJ
S45+hK0b/3uAogKE1SnOQ+zKw9B5t9CjPFL5otdUOxaVpS8n4EeLAjj3WNgaQdjhYgvDvhaGs3IT
AlaJiQrS9QgvQ0vvISeGQaM2r1XPGimkErXUgdCyhE+3Iy5+6WMt2/RN9KTZ03ccUbBMu0/j41tK
En3ccjxv21gMO3xsd635C6U92wHgyhd1gxyWm+zR+wFT0xBRwEKDUFvW2kKM0gVuzOgCltOExjdo
K4FicdEa942QvLvnijLshTK9KF6IDZfQsSRSP1kerVc6xNg6J4OpFninG/ho/ZSCv/8089HwJVqH
Wn7Yhecc4PA86w2iwWiiF8U1AJ2SwhWTmpOrAQY8G1CC0qbfUyxWrc2GGQE4qWDbyZSFhTNx7HjG
SR9j56YknFCV4EDf57RDB3Do0a7da1UPv2Blg10833s8PhEGzrFLNF19dLwkw5rNiTlrESMpAfzv
ppo/skm3UZIToBQnZc9JVQX7Ps43SRT+35vHY4+7NuTzna5lDKKHfC8S1VmOvUY1jyeelViTq0HP
vrwqc28G2xPPtrNLq+CoMMS402xdUsJTdYdUg+/Fxg9Zvde2dcqLEdhDvOXIVhP7nEZqdtBzzKMM
VvgwDyDXWww/scrPqZAYsERgYQm36PPeUpPm8tk6P5XSJAOl8yQXnH73dhjei6GNN3kny0PjoJSJ
nhqESCjiVLaaOD0+glDLtbXlrega7TvBg+SN8/4WvAxZ6wQ9B9tA6fe1lbxqHDUmx5PB8Pcn5+9n
ERB8d+Ru2uEwuc54yBMAmaO31wsz2A9ZJ7Dbzo8TOJ7++wrV65u9mrCjmK8wuOzTi60tJg0jFops
dvn3cOnVV8o0xf7/eRz8iYWsB+Hi8d3j4GRA+aniTKX+Zs6mzaR5I/U4jzlRxx4P2wSWN4EB+TgL
NJs6YtCH7PjU/ePGUyJSGoGqosDymiIUPG4fD6eiIBJQp2iKUxCd/93kU5qg3XFNyj2vUOHsjKW6
wLiU7pqpf3p8YWDlvHRUM6lOox0n2XDWnZ94F8TqIact6/HQ4yaxapBpKQ4xwi00Edmu2FZcaCkG
9ZIBB/DgsS9Qqk1J7e7WwgqC89R8yZNKOUqb63FBqfS73VNEPBpTeBjRqd7bb1K6w8nwGFaG43MQ
KOKV1adYa0rwraddf8AIUy6LUBvfXNMZGAN5NuA27k424wKSsc45ADjy2hMXGosRG3JvnEYXQ+p/
X0VYDm8VM55KXl0dlhl80QkzvcGFigplTLsjKaCaugTAl/hrynbZKTajpTHINskUai8kUFmYs6g2
2SGErKsuacL6zsPT/SHwkSwHOydv1AEBov1z/Xh8QufZeJ6NtZz82IdWtvRUF/GzU76ppK2Obtz8
75u2hZQQRxZ+jgSM++Oz2qj+z5cAtcz83NAZxrNZYqvMNz9+TFMWF7Ml4tDijpSt6SB5pO7VCCwi
2U7Z+ynry2NOByOJZKziQRFtRicfb/18E6D/4aRP151tTbjYW+vm9eRGHFvcqKX+GVWNMja1uHvu
nC6aOip+26GkLs1DK0du8610FLyaZvcnFG9xLYOvJB8uXZ9dZA1XZqLQ5KZngq7XN2E35WEsA/UQ
jho2Uletbggh6MUWjo1kIGigePhIHjdsYhrKrUksuXLkBZ5v/n22xNWsTklPjPx/vuG/j2TU+VHA
SezfJyDTd2cv86kuju6cBqL71GZ3S3H6o5zvoXY01zYTyPbce3xVonLVbrFFIbl0b2aKbSnr5JMV
DCWKDeEKWxtripyBQimioraaBKOPM7HeRR6djLOB6HGD9CXIhQ7D8v8Qdh7LkSNZFv2XWQ/MHA69
mE1oHUGRZDI3sGQKaC0cwNfPAbjonm6zng0tq4qVDEYAjifuPVcrHXFkr71Wzo6IjvZuWNY3tyri
qxVRPTlx36GwgJEwedaF3zrbDrps93ZK/erWs8yfKYTW9/k27GV6sE0k3FVNwEeMdghie7XpHTY/
k+dyeavYYqmeqx2p8mR8KZRNZNWywvb6t0nIWcP40OBUhSppLzLl1kVM6lz7+DFof2gsxR6VRrr2
EvWZtsaPmnnDTpsIpSkQZRAlkNtnD8mJFXMNtCP9KBxAL0/ck2qwQlaIl9yhxRAMHeEaNMEhDVL3
ZCbcZaXIn2IKM1SYFOwsVE9o159aDaREYQ/cIfUwL8NIKfdNHnSJrKC/z7BXs+VyyBTTDJf+eQVZ
IDrh6v0wQrAtNPR7F0oxZjbmqmX7hy1/cjCje5L02DZo0bcQR4tNyIe7dkUDWJWh3CXw3gNli0NI
PWHPLQnzk58AcgMIFgYJxFkouWisrTR8/bkPWVd0VfI7aoL+1WVlRDZujZkfw5yYc9FNvGHnHEuU
DN3xUIyflRMffeHVp7h/qQyjONsSC1irO5TPKZGscbNzRYZYqnH3fdOUu6J0Ga15sTjpcfbi0BNv
+cDVgf5N6dbbzLmkM+6JzHaL4u8QNqzyJ50lStW+C1rdyPVmJbaw1m0/gPMrfRayBhl6YL7WoBvd
MzRXhhs52Ag1mOlZD1AYdIQ28ACatw+IWE4Oz301VCensYhO7Dg1AxUSr1ozJeuzZw6Hah8UPN01
vbO+FWZz7ILqEwhNsUpLuFw+1S/7JI1iTSa/WsOeaOyxwdsKYVsSvyS2lCepIhRgnJAI6zChjSOO
hmYKdn7MQUE+VrrqHW8HcYLvGhCjZhzoBbuJvTLhTBcpW0M3OowpMqzW8M+jbfcHEI41ZdTwHe1G
wi7cELtSV/gPk/HA3KtcQS9DGF2NxYZykN57M6CDcmJS53LrWggTcAUWkJiJxojecUcwA2Id0Th3
cNPQURw93gq4/luHAm6NPsi6kbgp1x2UnC3OufphGvBPc+zsOwswFi5ZXiZOF/M2EvE5oc1btdJP
dr7KTxOVuRj8iuQXnmixwzQuJ8l8TZrtFkVitea1VAdDpRdavHTd90LbQVbdDRFUr4bahClRYsDE
ChueSJbMc3Sp/hNZGhbIhurb1I04qeRk8raimB1bRp/ONbNz8WjG5LNOiZHsGvQhOXJV7rV9MqSA
llM8Z3RCh5C8pqtt28GW4RjJCB6HhpPQm1kOqw0NN5pWWpBAE0/t8466xkA/qMVwQxhkoR9sU3et
1e14a9iIx86kcSB43oH26zCRgU5v2KB2ZAr+GF0ksLVsi30XuvTvo/5S2myWaS98xo/xHIGCCD8h
u2owDbBAQrtaQNUvXk8rECncxygvHxoASxS+erbqdE4epD6wg9g4o914Gorml1l5H0U7qW35LdMR
x1s4QFY2jAjTew1L3H9J4rnXOG/fixw6jBNG2TVwgp8qkt/NJin2EuPEdeJw1emRnh01e5UaFGt5
TcRum6bemWlJdoxFeqmsBsyXCPY8GVcNNfAHuVE/cBt9o4WNrub8paDWNmPeJd1ilmZIkC4TQ4u6
HC1MURia4OXsZBa2R4iS2dZKTrBhWOznAfYMxd8If/1gplh0CxFkdxPygGjhuHqBQxCJMjbm6Py2
KvEnjr2A3V60trzkXbOq4uEq2B5hONzk9D64KI5aCQeJCf6zFxywYJYnKkk6excqs4P4+tBUjMGa
QitQt04PtrFkpAcdQyFxiUZwD6PAe1JOwSMcycjq7IZX3pGny2ZUO4bZ5+CQ6qhXt8Bu8BfDFPLU
R69XSEw1tFw+fUqdxzCMkWPXRYz94d2RY4usOpgVZYipiqDB6egjl/UMuQunTD8AIv5hTaN9KsdD
rhcD3eK8zmeka1pWv41nklBRvSZugkweRWiDLEyJ89QjmulmfYmeoJeE48LniVdBaMwcgEDeBEyZ
g0iKTWWz8wvYe61qs4E1q8orSXQDrUtrrFsPW3Ae1grLMqPnmXkRpZTsfs2iEkj8CUe/dyoNCmGh
7QeGqTef5bfJHX8r8VDp+WWofHkcrTk7loTvjaZMebb7X2FmlNdKNAQcNCrZmDzMNtiX5MoNnWsY
oOxuCYg7wNUnIjWstoC/zY0r8nffrpE+j+NHp4hHT0N8rz0gHhxSJbp9MG9Ol6BESKPf6Jn6nUnp
zQMiITjcGLOtoDtlSBUPM54gJJOm3ZfwKxE+hn9bKVv0v3WB4wRXcKjB00vcZhWN0d8siN1dGQw/
6Aya4zzzVvoMdLU71lOp9lRgjdp3LY6nvvf6dQDUadPo0ROg7x8mBj/EY+Vrij38olS+R6fyKxLD
T3gZe61A6AsmUW5q/OworI/p6Kh92PclTTfTCri48DWKY5MyE9VRn2/zULf2zVQYzPxzcsVydH3l
wO/koVll7aj91LTQOGiRbb2XwnkprRgvS0Gcbdzr7dEU9rTv5912i7JplwWuf9cNQmJx8lIMjvp4
aNrprayTh440uA/MdjuohHO+bWcGJWEKJaoOJtCs+xnqbtoyl7s+3kRhuR0wMD1VbfNiK6WOBzps
gA2K3KlUBxXm8HnzRNgDjUq2SBuE6H+RR+yhRF1im1/XfROYZydtYPbpW7h3zs3S3N9uNpmrsgWm
WFVKWyfCffMrNABRqTnMWdKNYsjy3OdEwxXhRzKq/jbghmY8N61xlehnqjt3hx5tY2smoypZvwrM
QLBVRlyL40PP4nrnkMW8zbBJusO7l8fVJkt01k+gQxzWP6taTj9VEIwrv3mfYmRxdpJAuSh433rr
x4hDaQcKt16bSuL1TyRAH0UMddg9T6zpWLDZHenb80JWGcbK8qq/MSajlW6Xf8qCY0C0yIvrn4bB
5hy5e7OToOAZ63EZknx90YqYDGy7RCQXhc7RqHeNbpDRZ4c3toufSBKnbUslaCRdePFj9ygHjUIv
c7FyaRSCyxczcNKHF4g/pZzsU018r1OWb4U2/IG1oa3NIh52biP3kmg0zg8m4p3UUJUW0cG3OJYJ
DmaZEffYGay3SDX8MhRgqIuL3RT8iey2uw6GRhEqeIVWwmeKpHWfotWVWa+dUzYqUI9Icpg4vNPf
pvL3RalTRoX5T7OXP6lCom2MQZ3VWK7OfcFupos+LDX195oOA8pusDM1szl7XXQhipIwbYeKqg8U
MR/FTY1DuEtqq39lxMmmOBh3jjUS2AMR402kFrrjpvsr4y7ZZOY1r6v+qmmo7ekXYERrePqm6Ipp
fdqgooqxKACyRyqy0dPMRY1i/Yp5PDAfg+Hj8t4ZBGVb+mAfJllCo4lzGGLtMfBAMSIFHTcigD+t
Vcg/tQLfYV7zjgS05LhsN36Dicer9OfaC+WWhfxBVYG/nX25tRFrV9/h8Q4EjT3WzEyPPonHnFjI
UyQS3b6JgGpik2poEzjiV45bvfAsgKM4zfzerHjRfZN8jBhqf1Kw1+eWL+il0KjSigo2qi6QuRys
TVPomD0bX2d32B9oGFkekDEdkuiHDIGitlEjKSy2917Kvt0V2pRC+DKOYYexAuEPQNzw04/I/bTb
agboK8xq7dg+K+lBVR/7vZdBW0aZ2l0rL0MzDjTMgRJ8Wr6w1vxhy9Taq5grdaZPcHyLl6RAGh5O
HFYJmLhCcyvMqcQ+sSVPcB0w30+GTK5rC/YeZg98s3M0AQmc3r50SndvGXj1OueZKFvxsoDRmn6m
bScWm1szyHeEkVp7W+no70am3maY/LZJvtg7njoWARvfdFY1F8rUT8qpnsfUIJNqzs2ShCFt+koZ
OxNVeWLY697DUReYdnTNcqw/Y69DjkDp3Xkq3tjxoN2dlCdkUhrpW1D9GvTBegncBiqRD7wOuCJc
JoPaHduAvcozw95EwnOfgpRBSD//SJ0+d986yPqkau7SouXuw705U47tnCXNYIXZnfA7nMQGipaY
FUnY5OGDUIkf0PruPW/7SdGbz6KzhXDptKLYGJhX7uTN/Glrr+fh27xUQZpzLzTNy/JdVjgNO/RF
xNJi+q09jXYySQAfDyV1lxbfF+zb6Gq3hVJoG/Kks49AtqnV1+VNX7JEPNkg4IPTRYZJoUFYIs0m
DxlW51357nYkKnoRHBe/9J84YxW7nmCbpwYKJkc710kSQS5g4VOV7HTtsrq1TWBfGT6DeICDsESV
LoE7jGrWpgYjorL8Yl3JslqDVkN90iEInytQG3eqxW+35uSkPSZg4VpbJpL4yjxrZXQPlDWdGjrP
riQPTzPi+Eq3Whx9rBKxSe4ZwZBOuq0GTRxU6ZCvq/t4TaLG+soxMkzrYtYa6yi406si8t/0opwu
E2qlPSHS73XcjqeIjJtdkJj9nlHv8MWoVF7k7bEXMonjqXtZ/uSHuD9qu8yehtbZBtLpX/n25SLy
RzW75qjili8dB0VexKsKStFdNu5zknv6yWP6sJp6mlmY7jEXcNiwlXTKjU/6c9dqJBhRszzpmI1Y
1NjiBTMIdjM9JI44o/nMmMSfp1Y/OQLV6YTr9DjVHtAnbFMupymWnefKMwS55ONxwBXZznl2kcZL
C9gQjFgRVoFP0QupcNyJFhVIJtE9twh3EWCHI8TfPPbuWtxBdExmwJYz6rvBxFpfeUGGkZWnSjSQ
SBMIpNRB/OuL5ymNt3oOTV2+RAlp7zyU26NAQwTPHhuJacabIHA1Hu+U3W4ffeDIvmuGhmyNe/A6
/9PQxQGCaHa7YzwCGEXOWA219dKM7qsHd/rWUCfi4rTOJeYhlszlpusYlWCOHWgQR9RPGuYOM4MS
I3Q8sqj4N1wJyDcyzWWWyv9uGXH0WUbEHpTWTvdRymRa7Hx94mEUejRCBKYInhNenOS3oPTF5xCk
HCEI9daTCsFJmN7ff4RDa1mxjkadDWnaIPKsdDCYYxj0u0kn9iMPimwDSM09uJhF3qh4GJMOBvVJ
Xho5+tZ43Gsin/ZRqV67RpxI9+F1Gyg3BwXvPWZ3e6UZqA+RqI5t072XbFz/gFJb+95qIfz7YWCt
+YTdKyKqcSvFQB0cj9VTT4v3VvYts9c5mWv5IoxxWGUOg+vBg22UiuhGzUpxPQbPPEmgt/qTwQPT
S49fr18L0jdhPlesRqgtEWh5RHtb8F83YYtJFo0An2JDBnYWxulhIMfCjNDlobdOd7AV6m2uRo6R
WkNRV7cHO5/8JwWsKcODbE2e/pNzg6XAZIz7ybX+dK2hfWOoDwRofr+gMqcMjbmGpXzxosJ5Snrr
EKbBURpwGTCTVci78bN7obk1ohShETv7G3v9x/wEP7YBaCzyWu+GJjGf+5pF+Vr+qTwTdzmX8WN5
u52ibw7L7Y5XmKXjPMqxeJKX7Ie2vmTtjDTCYd6f4aVDPVq67rfJe/HHLtzoym1IPQaK9JWExsTL
27SN5uy/nm0+ApZijSv7QXcdHlDwTjhUTWeb5NLcJRZOmpLFFr21XR00/vMB2THgElhW665E1ZxM
1t5L8UWudC3+jeWZZD6PcQSt+ISctnZTZgldM+0zVMWvGZDj46jM+gIiF1yXEJsecxOa/OwhZi7t
EjW8PAG+wmmXQxobFmmFbrnL/EDelvQHr8bHNjjSWhNGbG/0yj8YdatttKjpNxO26LvX6H/46dBW
eR8EQx6AC/4Q2JtpLPRXwA5Mk2ujf0qK4hQo/d1mYPqkdYhCCl39HFRIOiWThdZ5/4Ikm3NtNUW5
d1XtaJ0x5Hp4gJEnSCY7O+DGzqNuEbHHWoamUmMx6dkawbEY4pVtHnjIfCaIq9+nkTk21g2/noVU
YFjn07uWCDiJ5/lWsClpZ1b6hJuVlTqlM+5nIk8Mq6CSq6LiksTT+MvVtFU3yhh58mcABu2ed2j8
uiFwLn4zoK7uZk6Y31wSh9hf0whQZMKDgnML7QqNY+Xyg+JvsoAXwv82il2Ee+RQhCybycLYGF0z
PC1nJ74gtgxxDFrQ0DDyTKxj52CwfH4kyyhuN3lkbZdYrSECCBXm1u7rWpMdruvMNH8QeepgOjSg
3WQtPpSWHehkjRjENE8dhlz+6CIVb2FeELqQdSc8dRQZAU4uMRnmKTTQf5SjgR9PY7IUR9Fv3mjj
XZg67RlZ1DpEnZKZz1GTVncQIsdMn5hg7VM2V5gTc+nLpzwnE7GRdfHUH3KR1tT+2bQlOQqlQWeu
jKllxmBYOUZEoR38nk65UBrSljltsLSAWjUN98Vgin6jDPAgTl+vETEMN9utzk2/TwfZ3sk4iNdV
FLmgq6mUMvwyy7u1HIUMRMVnasp4480ng69nWBBsqzslw0w6jrNtOXMpmKv06Fsn+SswgLWqzcIu
5mPnqpNeiJp3CG+tKyGP9fhnl7ctwVW2dYwDIYLl3RV0311gbPO40Q/OclLVerur2FjvKok3x52Z
sn3pwEG2AvIDXO8gSF+hQP8c2yjaEDbysfxUXVre3tRThvDzcY3ot7vKSpI6x11b6np9zLpk2tWj
+ytozVejc7tnu+c2iPyQHS9iZ6rxobnjTZ2hGfVN9uNRlrm9Nwcr+RwbRI5RnuBPVaW+Dbq0fIw5
gqNIdNat6/0PDabm5wCXGC2DUHudi2Gl6iHbAbwHLjPfPAMtE8YAvKRxFazDQqXPSTlHpqDSyq2m
fmp6NoB6Zj+7+ghUc54ME9q0Kd08uHToe2/QyD814XXHEkAZQ25Ce7sSssnohMS3k6GYkJjOBI3S
2+h5aCuKxY10ZmsOsYuP5a1hRYkCi0jZet7EF0J0B3Knk3OQUArFgakdMhkX2BkouDxagbNmFdew
gp46NM09B38NBIwXS5zIbGu4YmbYdHAd11ZsVMdMB3lax3Ds0xnUPOHuxXcBLTMlPGmVZChcTHLm
j4GElNHnKe7YOfiy0p2fgCKdl9biUJB5OO8rQbDbjc7BAi3mVBWhjUGiMlHhlR7rbNi9o5ebQFaQ
ji35laqxp5XrVtGlzXDrST17s8Zm+LmcACyvyvOA43fbVdwZo1n2G9EjgG4lx38TD2T8YMTB42en
t5LEQEpqzq5U1cjHDRLHASlxJksUe0b6MfRoK2xEChjUU9zHeZ5dojaaYGyMKFkD9ShnE1+OO22j
uyV/hadBbVIVIUwJfqSwqIdr/LflMLWTD6ceu5sX5c46T6zsAG4fgzSP1ZWHdfjZtKqrhyCA+HH9
ZqL/Wuf4ena8RP3A3Ho1VmobOrS1yzteh2aBtR/vexmo5IIWw95NuaAqnZR9ZbaJYU+gOXSZz2zL
ui6PRT3+ZmoTrAu9r/fT8Bs6MFrGnrQBC8RP7Wre1nfQXbGdrzBK5Vj5g4anha+tBOrO72Qli/0w
RD2ezin8EDC6EBpwQannqfK9Z4HpbFf0cnh8vVt5Txj30gwYVYdVBkgAQqGvFhZw7Nnh8IUlfmD0
P1ATQDspzfwAQyE4J65JKaTXtJYctJuG0n27PI/xT/GX4KwUhw45K7cevaWFLLv9GQqGtOFcjgur
xeTaaAhHSxuL5UDo98il2abWS1RZ6K5Gi9euo6OezzyA37W4Ra3fX+sKTbkHC2CJJJhMWuupLAFb
ARVZgflh80KzYMrizoTM29QeplKN79gaugrBS8+ULuFfgtIJ70WrDmarPYF5jdl+9fBJIsQvuIYY
qwK4LbXMfIlJYMR0VBOME2bdemk4+zC+u2HXXIKmQqaHIOu4NKlFYyBeDaIXNd6Xaz13ce0qVcL9
iYc7U1LnvLSoQKmRgtny4s2phdxp+oYhcU2CBWB+5Wg8EGenmDbH2bANNbdaiznBw0tzL1S4aQfn
1eA2ejb7yLpiBniuhd4de0O/MKst1x2Cu9MEAQ79otacOyt4q4J8W1ojFu+8My+utD4KZ+CKmEso
g7AijNn6GVpDfW7ydd7gOAtMppEgRuh8RAjvtB9OeeM+LGAqazMd4cgbIZ9Wr11AL0ZX2H4MEhD/
o5ezMLtIPKRRrZs3xPA9KtFEOxLeYo6ddQnTqtp8TQhYgjlg0G5xq79FYwYUsU+bW85+91r7c1ja
B/OUgkeap93DycRMYUxvske7joIDxK7dITarghYb6SOoMey7uBKCVG56F8YCCi//rFCooiZP5082
1miW+Y3JdXi0hXK32GZMhFhqO4LtsOpUe6TS5GNxbW8dDVbzvhztU9u+DYR2TXGi3weEfutMx1Va
TiTZWpbxXJIFtbV9yp6JEc5JBNovtxDvUyTCT8tl5Zt3gHpQ17yiDaha5Dc2LOy7qKpvNFbDxcz6
au8T7gDVjzHRGANx0UWvjpJMu7HBhT1mEDu/ClytiD407tH3vHKnVZQ09pUZKOjQsfyoRKpuU92R
cd2EyOeNb04P6L8ds/CBUdHZypTZWDc5waM6Z5fl8aFcSDlfh39iT/7emFdzbtuk1+VPTYfLtMeR
efDD3nxodfHeCRl9b9CQOoO6JybyTfLc4BcCzOdFa/xcMjmLwWLyB79e0e3v+I6dRcE4a22jM/7C
A7Oh4tDB2TkPoRae6X4IeEDl0uvHYaqjZ3qB+C2Z6For8eZk9iEC+2a4NvGzkulqQBLUekz04aKs
EXnDEAzo19rXxtUhtajqBUMKewS8ptAsAvXGCAaLc62OsQ9wZrlOZICNvR02dpXkhCmkgMB7wkCT
JPi1tFJmVH9G+cfyk9Au6S+5yZGoupcwnqTHETfEV3TWe4ZL+oZgBTYGGguHPIAMZs6RsozNhq8B
AptdIBxcbKuMpN+L3ld/K51VXCDb+DZG5dL20Hi4OgQ+Z4D1yPn30iNd2qaJ1u/0Yeqfvw7m0F5L
A2fxcnFp8ElTFPuqwsGPvtcIjnpL9YCoKXvFOm1S4Cq60dGb5JqSJLjm3Td2a6tA+fS2qf4jbEGf
W0P5255vwwQR055kArI1oeS9wMBYDWXtX6iwgHD1PLLD6jhYuPKyynpPA197G10Ki5BPE+1B4t0d
SlH4cTL4NcVvkhie31PLESLaJH92x4S2dAqTw3I4CpL+3keD/N1iSJ/K0NaeAI49NYVqvscVa3Ys
YMFOx2rxPXIHhGSaiMBJKfpGRGTzMxxd8jUGhDUuDdr8pdCZ1aHZOC5toJDkF6W5oa5aOIJy8qo3
Fy/I8piZYnjXptnV2iopiCH4ivtwTfFeAYzLYr/demmEfmxMi53VsBSigdwuoRdpW1unYmheZLD4
H4SOxwvDXV9W5398KTMSCwSLrjNK0DuqFMmcIkwuJJfp+8TOOZxHgLNARDeuz+JyeTDWI6mrVOP1
ITM8uc7Y5f0hvgtg2ViDG28mAP8h7ESXtfpFFGbEYjms97HHR4YPRp2kmPurBlVt4UVs9Jlx0T6Z
xdqZYlQRTKadM2wwb2+07akPIw0SJRlvhJBDYRE5a6sSc0IkymSfm8wgioLi35/HqrGyCsZT3SMl
u3jfe/xtNiq6lbTL9sF4q7iLuuPlDUH0I58gk2k9OkSGzJw3Rvsc1/W1VtN0B9YNmDfFNx6hkjqx
zTRfee74G89Actx5FnMVSoal9bGn9hCYEzgWMTYHG5oJAxGsIkVgD4dGYfko0749d5MbbmY7J6ba
AfJ0Tl4CurjPutC6dW8zJuVaS7516clb4ouwcgLtiR0oQqWJ2QbybNBr07EsVPn1hNdypLCt3eAU
lfqf5WJqbAhwcc/9Z4m+fsr7+FdKi7oxGMJxIBjviU/I1/zW8mTdxIYIv4/ApkJj/M55dgitOl4H
ibBewKi/pmAITozv6hc0pP5pufgyG6xVVaZvibQkdHW0errmWfs6RmaFUriT4redpAeYEBgah+s8
KvzaSOCZhfNYBOGxqU194/dUwlEytTcjbp5co0iOetA7POPd4Gq64G8A3XoW2LTecPHiY7IAvGE0
qyxusqvpI+mBfHONVBEcl4+h1hB8W4N+YYPGXto1qA5qBW2GqV2km/5eqMxfLxFtZUSBxgjhFT6U
s8cBEa7t1sLtRefomI44CHwhYUiucDOxp4oK8RTYuf1b2PWtM0CltAzgNtSdazo1+Uhc9F1FQZEb
0+cGQ6K9lizpV/mAuAJ26jUp3Udl9IwYI0ZgyywVxmGYP8xmCLdj3v8GYjVjNFtimEIcUcioFHJr
otmytH9SBV078L8EmZmQ3/zUj3f8kqSRzH+HK9bKIJDa741v9CC/k4wpMhL4CdwGjbkgaHg/el1w
Wfq5r8lC9aMg0e25NskKmm3sWibPy9DVoACeh5+OsmavT/6XwWaHCt3wrqMiP2C5yJaqaDkdNTMA
bybRbi3/LnEqJi6p/TRVzvswT/JNor2PboJdEgTwjmbgjWW0y5toODfGcOAxaijhyz/KiJxp3EVi
ZiJ+JPAI3zuaUtyU4wnp3hkDbv6wiY556Dzsl583uSB5o9isNn4u1MMWVoQ0iUADwOZiVXSk8Njx
GD1HefmwZYipMPP4tJpZlSuajbCjdhuMfbFHfaFWhEZ8RyqPm2nkOb/c0VZlXSuD7DBtuul6Z//2
/ewJ83XHQ5+Y19I+l05vvBNI/YwFGNatcnp2JODA4qRFxx7n1dEa48+kLbKjDk/m1vponHh6HPGd
grYVTD+IF9wEVvtXMJF7dnEbEhBq6CTUMIlaPsLlZ1k9kQU+3cUldER/Wf5k2rjqviaeNnpu7DLN
PbVH9FmS8W+V66+wVfxrQWnHucTKYfkOCwleksLNcAM6/4j8N0RXOEWjdtprPXp0oOXRLeDG3ZMA
gGJqPtDsNPk5ocNa4qQm4heqJiG7D4nwdwfd0pzpQQ8p8+awvOSMBdBB2SdhRtPu6/YMZg5+DX+1
zPpkvRzvKJrKizEG1Tn153k0EkzzEhV/aid0PwQe4l2JUF4SKQNaKNmpWManPhtesmZ4MykplzYm
T8fp1msoy+td0FX0oGIwLmFfTLQx/DmT7EuT9xQs8xVR0Kcy0Jx+lSmlV8Lb9CL1yAX3i93m3xOJ
lN2O6BsJ8U73S/mKqdejJHD6XZu+GBrhFNWM8VruuJx2GF88Y/qxfupZCJxHc/wVYdp+YGNyHlk6
RcfG1OEeJ8PPUqRXUCvsFXTiNLhUdSacfLFwkt+KbqDv9Vayt+W3yRWPr6e96cqLAUump9m9NblZ
P9lcKWvpEqWxDM3NFO244kEZZe65o8hhcgPbg/BW+//LtJ4jY/9vZK6wdYP/WxIq/O/J5pGQKR19
R0pBVUnoxdQlKYWIXY8J/h4FY0CD0ElJbgACwWmxfFHC/LkcBuVYjMd6DvUC5ZKvSzMxCWhlzEzi
vEc/B5jD75PzNOryWKXD2hh0866SiSixrDRWAcXBBqAI/kwT5Wzv1viITBR0ua3VhzBuzkmMwk1r
/P0sYd8koiClcjzB5m4AAHKGLieg6Ylr7uTaNWI6byte6lSMJPGk/WutQu/hEheG4imK/r8Qc/3f
3jyJDMMyXcP2HP3fsphVmI660ZNI2SYtPDoG0Pd4gEhjC5iZ3bxuiQt0bMuLLGPzknhsXRAE4Ejz
Ue82ss2PQZOM+1AjrSaZQxeNhJicqCrP1bwGdDrm8eG0+88Jt7rxL69b2uzMLCo53ZCGQDnPf//1
k0MzaP7nv/T/7iOj4vkZiC0tKNLXoG+3KCv0DdGkNBNlsLXD/Df1uDxPTvHN1eR30EVyXZk9zbXL
Vvk/vx45J+r+80XI6+EkJ0ZWd13P9sT8Pv/T62EGOcpStGIb0S+vFN+xjZi3Tt5dBpHaDTz1NpFV
pZgn8xL+uzN+NQo8c1Az6/EZTd9nJB37wB5QHuV8KXdmFB4zdsXDSNJLVYoCn1pEtZd/um4Hzr+3
hmcocf7eFiisCdMe1v/513LmPPh//bXkfGsJ0xKObor/+2uxBNIq0eI4VGNzGjp79sWRa8UgYAjJ
vgpksknGkr3n0GgbrrH+yAx2eCSehBbdbf1O836OMVCdZejUjTR7a11WxH7aBsr//JZniKRPWZHA
tGX+An4BBZqZF98CC1dMaZFPwCBUYcitGYvw0NCeezTfwivgU2WATzXBAopqdbcMhBsH5MU4hWSQ
TpZxE7ztK9st2hU6SEhJ8zqPsf/fZTaRVg0wOQ2Nc67gFfkortiVbqFnAz2aR8dOiJRjdvPLniwo
Vwac4jy1kBAP6dlyygOuanVuJvNDx9GxKqOYqUHChswefutpVPDL5URFQLBfFu0FI24KPEbKIsOM
g4us5dlZFzvJoQhG2CpP//nT407+l49PoGGXugtFyeMFO9b83//pqtRYGIRZYgsCWlYtg4JnKyZm
LmlBviHOMNexSKYfcWp85zybnlF1fm1Q7IZbBZVDdBtYnTmzEEOz5jiRakpokbzxTrOdh2h+53JA
Z/Vje/hArVwY3+JuVkXm9ckubRL5uomw2yEvWVZnswvR5DE/Tumbijq0OsZq0Rgg4/zElT8ee9bR
a+itBNPQ7a9KbE04AlR1DKCavQ4lf5/P6DmgE74xCkCAsWwdGx0B7zIrtn0X65qXkssQE9CN9ieD
O0b5Ue3y0qsvTdj8IBHNwWAlst3oE8ZqDlP0ulzSSW7QW3lg9cpM+kd3Tod0ERJ6tvotW234YFyK
BEOa7h7BIaMoMyOdIq+KPYmpNL/sDsm/VpfWtR8T6P289Om2QVbLKrkaEM9uGpuz3dCRiIFtA8O2
wzxQtbuxRNhZt7jckC+QvtmX+zIsFRd4KGZUxbVNEFOWVYddZRaLaI7v7Dr+/XId5ymxthmUOOjF
4uInGulN5q3q6WzcgEiYhkPQ/F/mzqspcjTd819lou/VR96cODMXaSCBBBLILJM3CooCee/16ff3
iN6dKrqjeif2ZiM6OgpII716zWP+Ri8/67X2jswwKlsMFKma1A12pe//rNwewrpkjAHyPaswNrrL
THPA/uAaZTv9V1q+SCXXibfzkBS7yuv523uUx65YoXOcNigzgUcdSriOFs5ye930vJ0VoRIeUR45
IjRrbVJyPjU55xPlHy8JdER+6A/qI2qUs40NWNdM0aVRDRfgs3PoWQZ+TT1cgqVPjbpPs+qsKPrW
1fMnzVHvl9DfHkIkCby5ue+AVCKLTZMMx76NYUbl5zHy4c8RYTEdPmsaGk8NQlKg/kaNAnOXHTtr
Vu+jbj4VTUg5L9K1m7CFm+7SLMfyo8WbqR4/uWg40I3r62sOpWt96kxg66jlgmMUPdXs1R6K8bGN
2+QmQrBlk/qP5oAhLorQ2xpmw5IVpXBccXzyjfWQoDVjw9hYa6N+GtohBP/cDfvc1D8vkWnj03QN
0D4i6ff2y7/avn0bTIcewa+3Ccv5i12CdBVKrVihm/qHs4t+a+oiR6ltDKBvrHtKv0YZIErVWwAW
bESNAhawroTKzfJHMTlTk8H96ln1blLpJWnW47stbAPUf2dllnc9EcX2AhMJ7OkFHWKI79bQ7MqS
fURNqva4zN3gZJotDZreNm/GxHbRMcWnplPh1OaTk1wA3fOvQho5e9dwgKtY4KQ2BsScC5inAJwa
H+GteDS/zdmEc0aAtSG+CDvXH584rNy1107q1xzfLijA+qeA+NZGsu0mqHtc+Fpk9w0d+9HW9BEQ
8PV92tXTtnSoFf16iJch/PEcZSPGZN7zNMfTbVNdzOh/2IgBwhgOeb+5ScxpY1WIQNKt+jY3dn5T
pmRJ5O/5Y4aa/5Vvtci80Qbe1pDNQ8HgpQhPAEOiYTTGgiALdm6WRrsZX8ALC7IqmYd6RL/++dcX
rf3F6WFqpg7ZCCgoEaLMmx8uOjfH0IGeYG58GqUTgMLHWSl2IJY+4Y/JluMi91DOSIO6pg1+2X4z
S3UU2YR1mdX4HANcS6JRbje6+/Wl6R9jft1GHsrWGEzM79DklvDwh0urc8LCJoVxiLAXIYkbQD7I
zXJD13R4sXi6u6qMr02OkkvKoPsmru5MaienrOQ3XW0WV0UePGCSO9xbtQZDIyz3ojCRUum59Ix6
3CnGA7So8iv4C23lmYHCTkUAlqbqXgtj7bIuK+dqiSl/fWuW/qfVaDDmrEfbtGAhWx9uLYncckxS
19zQd3T3fjFXj+RWT8u9wPeyTROK6kThraQBeCqcScd1NFUMofE8h40HcFHe6Ha4dtRIG8IICVDA
lCBImSeQBBkYbs11dED9/SdY3u6eGevu9SJ0yXtdkncdzk8UtToeVFgSLG3OOva/ALT1LhZUWxDE
B9+PH/2ganZZZLl7yvl4mFPrBS+vnHB/oDdED4KuIP6z/otjtPiwOHpz46faq0t1bTdPZBh615Op
RW62R5/KvPr1UGp/Tm4Mk4TQIjSHxYp25M+zxJomkCxEtn8gg4cuIiQjaYsVnVpuVGxIiIwrlEyH
y8jJH1UVdLpjxw+/voy/WPxchi3pgW0aGs/158uoOjpJ7gyPG7m/ZBWbn1RrNCkepvGTMj6FNRJC
9Go0IPfopMYAOLdj3hDQFBSF1c641jz0fiIP91foKh5CN5jt9ti/E7VQdV5mPL7Xl39z1X8xD2k1
s1VRlAZMrn1Y/SPyVXGUxIDSahI9f4C/gEx1uQGDj3xUhg9Onwx47MYcnQRgGJrOyheNtuztGDmv
GNHyiOPE2YcKxDTdohfS2AQ2rY2IqecolJ7C4Doagh0SsNPn5eL/62X87+AVzdp0Coq8+df/8PNL
UaLViV7+hx//dRu9YEFbvLX/I2/7Py/7+U3/unwt7p6z1+aXLzoiO1dkH1/y08fy7X9c3ea5ff7p
h23eRu300L3W0+Nr06Xtcgnch7zy//aP/3hdPuU4la///O2l6GgA8mlBVOS//fGnq+///M1lBfzX
jx//x9/kFv/528VzXbz+AyLSc/69+fi21+em/edviv077WWbjFpjZyVLNdl+htflT87vgFw8jyI1
Pg06ySA5cF7UbfjP32z9d0PONo8N2bEcDozf/tEU3fInTf4ErNVCqps83TN/+98X+NNz/Pdz/Ufe
ZQckMFsyeVt2v38fpBZr2bQ4QblG1zMcz5WD4YeN3+7NxLbNFDppNdM9o2nVID62Ro/ms1KQIdK4
8sBzVlvDaR/0iA2pzyc0vqm6FSVCDKjCQl8fgs1IKLGyMjPh4EBTDVkstU73aHodSpgMAKDH53is
gAUG5TYw0daqpnpFg3G8oPWFB7KrXsx2cIdKxKrqXsHiPExN8hYO7t4ZKSrWXnarGLwNwMkB6zIX
bhDpQe0dPTRUVqgFTqto7K/oO5+RQbnOVPMzAoBXOj6wkWaA08XzdxERdeOZ8kH4tVUxuvWD/Kwl
xVlDJnsjnxZNL0ZT3/4wLf4Y9R9HWZfn9XGYbQ59x7VgEvNIPySOeR0ZKZgtY41cKZ49XirVPhjD
pYqToo17gefjQOng5G2EKGM5M3rkVf5m+vRCOK6PMhaxx+BG7Pkrr8iv1Ur/nHuMLLS3aY2zGXDZ
o1MpW6O2btspxODAmxiYEsPlLKOezPuQW0VS2EvWc4Zn+UzJh2Tlvq46YGEhj98C70qAmAHW5CpL
JX1J588I3RzB6r3FvX/sIuekwR4fTOD0YYf+X/tFb4OTX7k0jiHrbCOcT6ALnRLrQLW0B0U1w8cc
S2SxDXJd0D44jCIBYgXDRqP5tcpCuL1GTwU595W7ukQmoAv0W80610V2oPsJI8h1n/F+RjIzpHCK
VhM4dPShxy5DqrydLjGxo5C0C9FpSoAMrBTPPdYdD3YGKSj/MHM1Xw0IxYOfSq6M0R52jZt9poVI
tTrmXmp7hD9qdZdUDhAeMdOzjpoAech87VfFY0uHauPhKD1Y7rkrAnT8ivtuyA8WY4OOzauRu8cc
jX19LI7NwHxk4TWUHBV0JhKuaMgYHxcuhWkA7eHFjQIAfg4VoOjU8vrCOY5I4tMnPyyrClbCGc8h
lPBG1Ddohtjxm1rhl156HHS1su44D+jZF2vXjUAfmMGb3fNsPSqJq9yDraW0aN0JSopZJvMamv+B
KiMQtpYFbSOBng7frMlpVlMEpBWwwm7GXByhKAZCDd6mHExEZ5xquZsuYSfwJgp99WdY0vBuA+fS
Lk3kBP3HrEnOEX5ciNf5a1V15pWicd+AQ75Ag731GoYWJNJbpSX7DtM8GJOPPS1JxX9qbFQS4kx9
kxtQIphcJgjWVRtgEwTRYDDjcgtykZ5BE7xV5aysjLZ7AjqF51GKd4VpFhcNlrxppBNbWdTJYPuC
d6VLogC66frhtgqKp2Xu9zpDY4CRRAbmYjLKGzfUnpe7A8x5/vV6d6WM9/Oualmkyyb5n23pkJd/
3lVNRUFjpCt0eJHxlTPQXcuD/NlzM5glinEaC33vYNGXhNPFBDxNH1R9FY9Ii0W5ewBPFODAEj87
hid4LwWBJbyeCp+ieDF3wLCKR+tR1VkHZZKgBosAr6Puawvmb9yDAYKCYeDD4Gjaa2vylWBkD/Kq
BN0KMAjUy1PEEiN4hp7/knnhFmg+66Ocp7XXZ/cjbnCzfdkRavbBuEczaN+V2XOo0DVTYGvFLvJO
SfYMMHGgz/nqKNppTvWjHoqnMBqkE+k+Mn1ktQikI6/V73zh7jtqjkMwygkzYvAh90eIe1DAha6w
tL+Sr9EHHx/Z5rsp91s7SFtJ6Q/4pnB15e5taIu/flTakip+fFaGQ6mD7IccyPxQ+WbY9GiOKJMG
pX7yuC8ZJoRL9qWPj4Djnqjp77pCO6cg9MDpZhdVM9PgLaZbtRyP8mrMYBSwuUm+8vBs8lSokrV+
jgYYlqlDm6dig9LUV8VJnkmXt5piPgc5Q95Lp3jEzZaSiAp30Hlo0GM2CvMEVjqn1ceSq/Jvo4KU
PDzMrCyeNQuAMr4qTxiDPDuAt9aakz23hnOl1s5XMtsOxVZGb2RbAgSOdcGICykyNw2KKxhYM4AE
Gj6soashZ0ihTxBz6vpJijWF0x8g2Rx0lztd/jJHxYOVN4fZ0Pe45IaokAjgBYn4wca/CxmuHMIm
jCJ6Zdj44btYaAdgVCIRt62s5sIy45x9jZd1g33Qp+kKSu/OTRzYQHTdifKLtRrj9OjjyGXT+bgI
qxNi5v2KnpoI45Ur4g3M4C39mzMw5YE4zqDBE8hNnp/sZqRcLBNxjaRMvtZp8jeJsfNzH0Lio6UJ
4WmaQc7+p0KD2imRlOy1teFwQOcRIhAuigPuYZ4ZIxsbRNdgftPHXCPHhLoudt/LoiuY0wFHbunX
K1vXTikbQJGo++WPWsQqbGMell2cWjxLaRbsUSd4lld2ucasmLJnJeUrDApMK92EQ09NK+nS57I1
TyCKT9HgHYzaORQWJHjkuw+x5jKWCYPVKTxruYBi0k69ru6NkAkK5ptDM3cKbMeVi3moYLnzTW1/
onxELIUk2ErJ3Wu8kHnftC5hXkG+Hne50QObiq4cPedjPaiUsNmuhoGKrN6L1wUfovG/3ud/qJdu
IwopyyagGJLfdLuQbc0WT1I2PwwDT79ew95fPSQHSQW6eqbhaPqHhHDKlYY7qfV1bPfuVvHxDja0
u1bLD72TPzdO8VzqzLMWL58WqY61ZjIfqeJmDXYPPD+WtZE+y84sr9fmEpVRbBGRIsZYFNmXVTS4
30AfbGacUVaWykab8wZq6ntEPkFZfoZV/Oj5HX9kWdoY1WKdwjNQ/ORrUWGcw7OSDR/EFAvSAmyP
xVii4dvW7HxIJzK6RcS7Cns4JZ516mT3bDXz0Pqis4jy9HQ5Ve1tZFPcVdFbbeRM6Wjj9MNGZ8MI
BzYM4FUnKGL7HF2PfIhPLruZZrHK0Qbd5AmNtDJlz56aAW8jBeHAFBlRa1hXBTuNr/B086g/o0gJ
fzXob9FBRSliclG7VpOvA7QEUogbeX5Qqg6yYTsFPQGzK1dIfp1qzrqxYDtHxqfYtHq/T13rVAco
0jxQ6FX+Zuc2nT8H1RQhqFZRBzRNl07Wz6csAxgMmIVjvWIWh7ktzmqVnZu5PJhZcSBxOdUh1Ide
KYjmsn3ZK1u7PFnmDNgo3/sddI2wRE8NeZh4Y6lEDWONkW5VtSc/ukL+6a3Us3LrAL3TuvaJmAUp
4yyY0P6YtkF4Xajtc1zle8VOD5zzRGDeI2jqmVimsCmsp4RRFf0FRJ3it7wO3uC6E0WL0XzPpmlu
uCmckLQQl5HIWzlmDWzFdTZtOHhsmUqMKSZOZAZEK68roH2hdudDdFKpxq7f4zK9/JSM9H2wB1Cc
9KENTEgyzb3Rkg2ZV4USqyDjXfB9PF86CvRIclp/Ko23zgSJXk3dWbeKfYS81BKxmh6jUA6IlPb4
/NgUQzeFBRGbagEeA4T3LUHF2u0w3iBcHc36Egm1k9KCU1U+wx7dhbCOzBqjFWBODuw1Fcwf4FOM
0Lgx9BndlZ6P+9zv7OsJPbpVhWf0gHDDGqsXoHXKKezwXwdDZeAbFFcRhi82GvVcld+TTRg5ejnl
+KLgpt6rAUIiKsIwI7fi0kFaNzXNKrhIa8WALmASNHOUlYR9IZ8GFYOkU6irIVJUs390NCLTAiEU
Ax3D7ZJX0HndWb2zTyZOGgCQ6G+nxZNCF0udAXdEOqbWJLTMpEqizFFnzjH33DI/2yMxsgtpmsbg
iHpE8ga8H0xiovXruDn2gXMdd8Et7Lod/fR9BpMBs8ubwsVIyE/OqM2+tfRBAe1o13USftbkmseg
+ZLZ1lUX55ftFL0oLQQQrE5XXkQgBTcWxlx8jugLECApr0umPYuGyzSR8tnO5fTmTRC0lYRqYmYT
20/bqJm+Jv58NZjhPdT5NzuCGALuBNnM+JE8DH1nSeXF7CppmSkzSl87A9tQMj4uCbWu49h8s2Na
GQgjDZu45k50c3BWhOI8bSx9BvucZtm5tp2jqZg7ie59ni8Wb2Qbym0efcfC9GAzaoqZ7lO6yxVD
GnfILnndG16mb3hWqAgVf4nb7HPou8dlPiCtfmGJe3gHy8YJ5kPnZudB4vrIIamRR2MM2acKqvba
ChNUlzCzalsngcbDQo7goJnBGduZtwjY5rrLrMehiz+3Nfc8yMMG8bcCv/FFUpplvknqPcbF0yjS
WvIyyd0A6GPAa1GvL/ZhEp3Txj1y9h5RdTiO1kWn54+RGe8Qcdgi7UQu6PNY6yp8pCK1HiNAa7nD
aM6SRLflJ0dFg3eAtLtS7W99o70ZfrMLYt5YZeSvsrs4La+X/Ds08eWYZvR25KY9aGORDagXHZq8
vQAw8okG8rHwIWWS8i9bxOxAcWvS/DzKDY7Ybk0OKi41h9podE+RA1U68PBNCzzYQpT2LY0ke0km
kyh5aqlJ8Vy9Yx+lZ1RpSK7Rk8Y73kII76Vsmk9aXxyUQqUG5Hwugpsob77I1yFhcBgcYzu62G+R
Nh8DmAQQ13EaV1go6OC+DXx00FnaqkAwbus54y5GQawEU0DewP25AfDKUVUOsTXc26X80PJr9OcJ
b4M3d1KONV6a+HqVFOF9d4UKDAe48iQ1oIq0v0JpDbDDabl9j1kOS4AIychu4gTfwE40nplmtMGt
dSVPt57DN6kIJSqVFhguuKMBGp0ek4yJn2rUTFCDbASVbU75uYyKQ1dXB2u6RjD9gBLENoXo6Xj5
oekpO6GvJjNWpqVSA+GM0jelZDFS3ds5KVpkTck38RnM4gSVLc1JT1LEwVAZL7Rc/dxXVrIBeOvg
bGscQsR9xxLYZwKabKP3yptlT/epXKpucPgHffMduSy5OkgzPUqiDngptruCxsP3UeSPOx91TVjN
d/bMYy8Usm/DyBDlxTW6JeKbVQbJrdWXwjFuh0bVtxHa+Uqw69Ho8sw6v2nRULNLqRrwSH3ZpGVy
FPaWQh8AeB6M7B2RlpyHDk3pvjR3ns7wdpF3lDk5cUbIjGnERcuaYcENlGuSs/7NGsp4KWQsD1lH
2J+OR3Dx60hRl2TuY7Ln0aKgfaHTQrQ/lDtxVar9WW11ETHhDFeB29DYh2mBagxYNA+wuhzdEyUB
dUjOWYZDGajgSxR53M2yKLsCSpHffaoDrKg9q422AAtMKfegYw0MhGkKe59DvrqcoGf83Q2oP3fq
loSErgeRrkMDESDKhzbCbOkmDrekq6o+78GCArzG71TR1ZOJ21uZkospKXqCSX2sxodZI8ewZnLB
YHDBozVQx0MpNEg0WtjqFrrGRiJRH9Csrz7HtIpXM4jjVTfCRDTm8SgBZWrHsKziZNWQLbOMFXvF
gtssceOsgelnkh6M0b30u7tZnW5jjxRUGwYESmwCwiWRyYkXpT5TWe2DVVGWKPEDIzZiJMm5NaLU
JROWfDqiJ4vsFP+Lo2pjGqz6UTdOCdQsH6kIb6AdOpdE7BGRuBUT3Li45xW9KZSL6kl1wycEpcKt
3hRX1uhALdGKdUICULl3oG+uKEFRBSQ+n2O4aqn6FpTCqVm1ChrNhtG9pTCiO/tytoeJMKD+MvUk
DJaN0JWDnjdlJC5/aKOY29vQ6wPBW1JXUsyTlAcmv39SjE9SdVlqNpqFCKbWfWdlclc2X7ukHK6L
TKXlYFcp0Tfu0FKZcu8KvyHKQw4YXdNrL8cEsEFmY1tU8Qk1S719TJPxRgbJadutldkHwdladcgm
kIEwJ2NpLehDzpVPE2U9xsismz1haYgYN3sTFd9AAIfaqaWmM2kZHCVnyU2U0ThFSCJH3W0w5aeg
8L9W7n1DjIMsg6QGWrnRQ4WSst2KHNxwi0HwsQCwuh1sBT7AseJBWnrxjFbTZePk95IhKBCBCkyA
m6q4kJ+H0b1zc8q4AzWdFP27JWPok7vS+lxkMHks5h6RIZbBuXWgc/wUqvam6hnwJk73Cf6+S91C
kWzFj5g1qcqzAcx3CgIEBsjjiXYlsTage0h9ZUlNx/4IwxQom81YwztcBUX6Sm0UfG5eHEyStmLJ
ECWNjTAenXrzcsyKG5CjJ4HWgTSmdCfrIjatK+x91r/emJbe/4eNia6zg3ePiaCS9rEPoxpDQPk8
1tdSrF2CzBQZKtfU3mvH1IO+18CsdGLapS/Tm8Ot29t3ga7e05p+j5GHIUs2dn9TNsT8+Dztl720
+BzRWlrNnXMNn2MHHJICeo9N1Zi8wfnZG8OI0o+6quXUkA06a8d94UMBcY12N3rmWQ7Qv7lf92cw
xPs+pntgOGwPtR1P/YCELIw+oz1r880S/iXx9z50LkyJli0OU0eO+6X4X4f+seeym8ncoetyjrvo
TaJrOVolqYKAhZHbdtCfoNkRMxLYozRxkIFCi/oa8vtVnVYHsoJDFQQY3tlr6YfAW7hAc0MHiRFo
l6JTk0/XEokuTSAJNK2tVXW3XkC8CZblaMSEfH2NWeTM13go8lml+hJY6V6yScOSEQ/hvnjVY2pn
hxBp4gQUBQzCS1rx5XZy/SNyWQZKDpZnUWktKM/rvQnmzLq3pxg5nYQgVpLGouQf8Td492Shef/e
VUttnMti/bz8UXHpZJQ5mRxnK3owexkNuS0OjXA91iniZ5RmKqvnCB859Nlj7sKgQKqMEMeMcGas
0Y5GQMBFmI19zDIeR5ALyKqWcAQWF3WZQfF1BA1PjvMlIA86vq4BtO3hfN2hFOWiyrCB2+rSdLA3
GZLIS66WkbUjL9CAcs1x8FSit4ZiHRprsJic1KUWiY9YNTuX6ApTqiGmponkrfB46IGkMgWcsnxy
RujwJmFdpxGsK7ARLCW8jtrgCi1ZpnmDw4QLuEwWi8TGkjZ4GOdM5a1OhBEgJ1Rk3+Qkl/zb0pH9
IE0agbW9JzJZwLEi14boU7KRNlFM42GFiFTyYHd4aVLvxmGoTqEZVbtUQkCk6XizPOrCydeRjQN9
lps31Wy9xfaD30YTBUs+1dOZq2Q0Om2cpZVmi2snfLivmYmbkkmoKYkyitAPFJ521OiHzVzJF0jY
LzGgOoMMzcb14IcvvjR17D64hOS4CULluGTpSwLqPZZWeWN2BpzU4MJNlZspKk5+w2UWCKww6e+w
6pS10Pj2TmZv2PM1vj6csn7378/RMnNv2/VX7K52gScZM8/EmJlPLBvHsV5xRdc7NL3L/miNe6hQ
R4N1+Z4h81KHVI5Z8oXQaZZ20tLE6qsSE8H0IJ8l2WnIfjNhop5X9r1hYDvR2QMWt+igIec/rO3B
uipt5boJ2J8kVmyp5HQp5Hg0kNM5PNOfOqSK1FkYPwk7w7hMLpZo1HUINl23MC9Sz7gDU8RGYIzY
HzmIaDnkTigHh9hMdVMOdLmoLtWAdTjJkC9ZkqIiKmW43yUdla9WYkYwkqHqkiqkfjsqW2kTqyCz
8TjmXGWblJ2itHlhE/YHm7pIkHPrU918yVX8wSQ4ztiglqxpySAwF8PXWq+oQMK16997wct2bI/1
fMGGz/BNSPpWSQhWlGkmxYWYGN6s2jsfQCGmPN9655tHrd4NsBIjqc55zr6UOx4o/fIObEekf5eQ
lMoYDdOwo5pxlhy8LUjdCvbQqArvoTjfpmQfgRG9JWxY+ZR/y8vsqdBh0aJzXEdWxGL0o93SG5ec
ymRCcCRKN2JJnLRM/2p2hFOSlpVafTOnISKTnKfs4IpbPDuguJeh7NCb3Vptf7ncLbRwgmlZp8bw
RCDwavqwPORe1bl58vLHKiKpWQoquZbezzq81xrCYN5apAgOXmTLalDKel1RdZCSxfIo0e+j1hKr
N/3kH2SjQ41uN5ruumRr+PX5tZSUfzqvAZMB5qE7oLn0CD6WnLtafmsQzsJUZQYwZ2xnemzG7FLq
C/NgsPua2kkNd5F94aX1AyqoOwNTdxcN6KXKspQMZNuTx1Rn8b0fzKvR2eZVfRsWyZuXpX9z6Fp/
dea6pJee5A20Az+cuRnNDESlJxi+Ges8TA/azP4K74PkRVNoFFYvTqescxP36vrN9rL9eBQUR+2Y
O1sKpPZSwfSPNbznVdqh1IN+gg7kTM6gpUYj5+uymctvEKW7ipTprlR5RKba3dhpd1Xlzs6usr3s
Ssv51XoxYhHkVxF0p12aRJs21+5luSkJZH6nuk91urmBax1lC1iSc0euJqtQ1MgA6kn2tSyz2HCu
gYzgu4ndgceX/vqpm9JI+Ompa5YDaMd0TPgpgnT7ueIcgS5HZYal3urmyQLKXwJN6QoSFWkJof73
xcu+upZNQhQTk1EQt6XjZus58lQ9uFjCWMFolEF7oUo0OelPuOY99QE2RzXNGLSsSXpwaVzyAUXa
ptJpEOntJWeS9oL0iQhA5zT5Ln0DoNbTuhlxwo79fldpE82LRD/RgdRXBVpSKzOc1r30+tyG4PfX
I2L8KR01kbwXOgS6CS7dMplyP+CH5gF3YUfptbXvTzhdW5cRZmcrsoB9V7A10sKAoaMc/WQC7YLT
RumMD+/1XCmNoWkEm8ncyxFB7gUpBOayh1QVshc7mNJHdYrYWtwSXjMQEmR8aG7ecRgtOIEhsDD6
Mp/qtr9Djj9cdRIBhilBCtR8H3LQLE1yfaR/TPfobyaD9qdagmwB3DHXg4SjukyWH249UmtLKyYP
/7Yh/qYp1ZEeKIWdYpN2MPNygqLeofVieYemGy+RMH1MAs4EK8SGcbbDCzGV//XT0Lw/AQ+4Jt3l
9zShPIfS4c+PI+44NF3UFNZRn529pNgv4YdU1F1jXPeA+JdATgBIiDO+hXJiLXXq0Q7uveCxL9sv
RQQSScqsxWQfjak6RBHmFIO5l4qIFDtn3b4v3P3ssnlgKoYjnJIioYyb8Xu0nEZvWh9ugnxe41x3
pY4L5MWXBy5vn1zAffa3pZq8RDELsKlX9GsqsRu/hFhN7NSSc3hScJTNR37hYt9NU7olBWvYsJbw
zQbLlAI2XkWmf2xbCoua29x6inOXDZSyxoS6Z4Yme4fpAwSTJS9KYyTyzJqSBXu03JLEW8sOFUXd
FcxKqjnze8l1CWO6XLYamCzb5SuXfopEYU1xEWgIFkgIqWrmeYYEFLIIVr1UpRW8Dx1XfV6gQ6nS
QmDBqICjIZjJFqTNUlvxAyHSfS4FJ80bvsagWRIiMLp12k2gcMwN9i7Wwy8oQ1yVvY+B+7izkobj
1UWRETY4Q2TLg1qKlzmhpUBZ4ik9hKF6hfDy2pYy2jSI4NZonG17Rwt0p7VotODcuFlqqjqQv85H
YaeUjgbtRCnxOmvJYVAjezOC4s2ykn1IDoCmKYyQft2C/FomTSiNh9QIP01hcyPl/CShjtLgDaNm
b7k+POrArmUZ61JnNVWotml1V1KjlnbPEuFMRvJqRuZ7sXpI83Xmezkk3YyBMtcoGb6ZA+tdUeNn
xPZwZlpiWzlPKt+/hdQTMRMqBHCobi0JbDYjyadSyJ8lN9IELVZNuCNbV334BwzOIR8IpWNQIeoA
Gu1v2tGmKjW4n44JWpKqqWnoyEL10z5CfamUpqZJUXwt+2AcY9vCEe/z9RKlS3IiaYD0XqyEpGa4
tmiS6BhH43J9TMN8P6XJAUvp/QgZPuFn6WR17XMVeA9IzJxHqd7LlllptP+gMtbSOJKmhZSTZa1I
Y0qSZPwv72F80Q6VHpOp2St6kPV6VLHObdUHuL1QJfigdptiCC0zZ6BPhY+zFG6R9H6TxqlcASLp
RxCdsp0u6zZnoYorpbQ03/NuO4REFEAitKEILrjFMKY7BNcXwWyq1g3KzTg7ts8JlGtU37IznrTY
C4/apmznHXMit2iOC2axp5Cz/COY7hUt+DpF9dmkBrAuR6kM5GeZxZkJQC8gidVgUi6ps+Qq6IPQ
HnKUZaKXSw5MQJKAbPD8Co8bNo7lyWMRh6B9+eTRol5VKTnpp1cqwITv0ieQfF+WuGuUh4a9c0qB
WE241ApWcCjis2xOQYgaC7jLZZOSp9blFEIjZ2tUtxhrHDU72qVz+tDDKNhKtoS1Q7bMCIf0kEn9
pHX9hrzhqA7l+6guqeWyJaLEA84K14vCS89OiUKCHj8ljexY0oRTsFbvc8Q4KVqhUEB4C4EPZR9U
N9y7mKUqwfSyGWd0NEWnOZMQisoZmUtyFaSU5Z9o19FpoTMhObKexc+uEq4kV/Zoai2tRFxDm5UT
pk8svJyIcu1I6iU3r+NItEJGRG7FdzDfWF5vq+a9abCLSdruuMEZ1DN/usHz717x2Brfm9EV1RUW
BpZKgEFwx2LsYkUaEmxrjJMcOwvsWJu0+whr0vd08r0hKu0FSSTjWHnVeiycGgQTIPJxYuVnmcq9
6j/WHrqQ6V4uDoH3g4M4Hm+KbygKf3Jpz8gSMYAk2qO6KXPtpRy4NwEPtDTpymlfm8HTAhhOmkV0
HeXatOeWUrkvldcOBS6SrIVep3SAirjyKBc9tM6prntKO9ZX01XPE8csuCEOSCvimC3MR6kyqMMq
zNSXfwdBjoszo6+8vNdArMBZebdy+aknU17A01a61UBZXCxZF4iw/RiwACbrCNR6gVknc3zbmsrl
e8eQfor0WxI3fTDrfhsNPuYVGUE7sZVqrS3grbOr3FQjGsoUW5YZpdFMn8k8pDErHSyc+/7oXLbY
jmhqjL4kCYy0gSVJFnSE3xkdRahqK+DkJaezjfYBy7zauZYkWg4EaRPJ69WSmICIfua8HeJj7Yfo
dwMIjamK6ZA3lmbociDIZJb2osvDwzkJIxaKaQMVLjqspV2epSqx5OxBG5/lqM2lNg/JcY7vEnxo
Zlw5ROcRkVdWTpM/mVl3O/XziWhpG+PPptW0Slvgwnyo5G3ywXHNl7YYZLBXy9klnWsb5U5Q8SNK
jqx6GThfpvCSaS4liA79d0PnXQuKe9TLL3b15JrfqSI950VyEfTezXfLqiz8O8hn89nY9Y630TNI
r5og6Ye4/zaOfHCLgmXM2kaY8VjygZAHz2VJf8m2KZQxN3D+4CqjHDfXQS1XVDGQXvbzdTuwxUot
AgkQ1o77kC2IcGnRln34HW8FSE3H5WRvCI5kLBNWX5aYR01xd0v0+R+RRP6a2fETX+T/jUfy/yNJ
hCzxFySR+jl/ef2JHcLr39kh3u8ACGCSAzrFL1L1DIBtf5BDrN81A1YIzBAV/gd6HBA3/iCHWNrv
qqtSOSf5sKA/CS7qD3KICTnEckEPmDbEKNOx7f+EHPKnDIdmhOuoBjxWyJam4wru7ocMJ8FYgPIc
KstpNky7HuD81qeVBr1UD/dYf4T71EIcsuic/onNexzYghftVrdFjNiZ5+lunMphXyBU+J9mX2hs
GIhVWHCpOFY870MfVM2Usm2KBjrdIhvSdblYfh+qcFJxJ+LMACOJovVgxAjlzA6JIx5leQ123pvY
cHsVbFPbEdkGMaJ5Pzzhw3uk9yPf4wPnkKGy0U4xhOzJU/Kcjwy1qLOdGMglYIuF8ruQ82lP3Qal
OUMeqM2L0qF9qrrtJprC4i5LtXTbY62yTq0EdQtAKEQlenGHsD5+W42BZcbYTTd5MllPYZR982ob
w/XxYNZRfVV7k3NrKVRaAQ89Yop0GQyofaIGCoYYXdZ7nNnA71vpJm7QLwqBccLgnOm5icKCquFa
VzolDaJWv1oUkbQxWAcG4sVVCBctzPv7FgaQqxrRhY+l2WZxWPASL9whDSXaxWgSGFC/DWSS/0aN
RpbAT7E0zxlknwkK15P/HNbBj3OwqKwIATXAPF45jyuzMTip575GiB5juOnr0KrhXWx4GQDgcdoE
pWI+JRh35NapL/virqvpiWNQr7iZBkT+2oesdSp8uIqOVlVXRhUbdECa4Ap1QZzChvB/EXYey3Er
abd9IkTAm2nBlC+SRYpGEwQpUfBIAAn/9HeBZ/DfuHfwT9RH3S0dkgVkfmbvtYf/rPHoj+S+NBPf
USAcGTNoO4Vp1rjW8DXHCo4R+d8XY0O5/vwCvN8DDquSUcVr8788Tz8Nw//dUDiYvWjqVR0fC1r1
/1fpaIjBjvvEQEn8869WE/VoiGDeLPipQ0puRxtExt8LmEPjl5trZw3W2FGdyvX4Y/SvJMDCn8CK
Io/TyEq1+//yxP9/H5PNo84Db0Mqwpj2/zkeSNGtJptFb5p2f3986tICvCUz5KCwfrCvW49xjSK3
61IDBoVIHrDy/8PUMj0MtmTsRyz4rvIQusUdaw1VdKQaer/5s1gRlqWD8Zl+weCSV22W5EyNZNZA
Mwa/6prKVSBw/Z+3ZjJ4ksndromzndPnWQdCaHcDKb8KEc8Tcuhsg7SG5WoB0J5NalWWc6PRfqwO
pDyYCR1o6xgYVaP3Ef6DLCrqo7ox5B0bAtQIDJkK5xkQKFqpOWtu5M/89cr5V+nO2imxALH9Lz9f
z+VU/79eBMAqGAhVXXUIeXKZ3dr/7/AWo483k5DIfignk3a2jV3Xe7d51p/awjBx3dDrUxTqe+HK
ABCYFwI0IzmPYOMe4JZJShwmxcvSaCi5PN+Kx+raWH+Yr2RXmlPiJYSDZnNaSdnznCtcRJPdmwLB
ttG+ugSymDUDE7BT/V+6PX0rBLd5KkPHwZSyapoCiLTYF/WErw9IYvADCLFb8pVSJpRx3hDHrWkX
AQ3uPJTDS6owZ+qAla7CurubdguZgl4ov1t1taEO6m4wd/mvrlf3SdOeDDT+FdF1KHsMupHqNjSh
NS1hB1pjl6Xd3VGLa5a6TaCZztmUOtxHsE+mvKfV9NQwDfYXiKe6LcuA/hSLjPtV5jkfWflcpMmb
Es+BhjqGFIsdQ3S6asQQsuieHe0ZsUntA3yKfWLd8K4MA41c/lTZ46dg6l/1AOI5KyQU2Icq/TdO
mfmq0eY6lYaKkbAS4jgeyT3AKqJCwWrG2jhOGf3zKKweMGs/R7A0SdQUsob2f9VVN79bxQMkyX59
jCH0BBWojQabhd2EWs0XwWGtBYqSOX5nu/G6g8cQoodm801AZeMqn1OlerijFrJyF/0hJ7Puv18s
Xf3p5h7oYMTBGav1XfeakwN3G+KJbp5MgLeBh1TyLtN8CgcvbR6cJcnBiGjWRRPSO9Qt3jc2I/sJ
esjewuTw6LqGghellChX139p6bp/Jy/3SatHpKLfpKKlDz+/gMxGW7ERmJI48Q1tjC8jXCRArzWx
EfwFkBB+QC/pdjOKdNrh3ze/zeKtgSuZkqzWHIt5Sf42cfmRo4z+nVmA/YhDM1+xbc+IJiDWumMc
EMljXwazljdVZRhYaxUrMQUZYuPhv4pPWmli31NHlljNDP8GIltl0eWtxpm42fGxV/rhBV50qNut
+Va0TZQlPeaTzGj3rcLcSHG8V7lMzt7s1i5s2jTFFjJjdSRtu7P69WHsPdxss7ghR8R7AOoksDtk
VYbuHr1xdTfmw+KDNiL/hs19NCyNzjgbrl/KM0QCR/I5O9ssp9Wf8GTkj4ZhST9RRu8kSM0Izb77
9/M7mRO689//0Fa7uJ7ME2oVVjqAwJXTf7/oyq01kirl7IDXlW7veJs12al06qdBZI96UcF314f2
0poq8kWI+29efCvnwgvVZksx99aTsLz+oZe27YtYIHyb6yViNjryYM8JBKtx6nxnwx/89wu2Yz81
/DbHjCccBFhDf/2fXyQ0qMMoUtqrlg9nBOoGAWt6j6XK5JMvxc/qVD8pYxsTY5AaLNLM8ezoCMmY
cD7lKt8gfuLhqJdDfHQ88zXTnpSs/3YqhFxzVjwRkdM9OFVrn63CxNOUahet1fRPe4zEnI5fWevG
WEpXnErmBp7vDLW4NI1pncyc3fD2uzod4v8Y4QOYFCUfJSDTTLvko3X9yQHridOSGZSjrFA33sCS
ED6ztkgKhH7QPHbvFf4qbmXcmrCKRZY+A8qYWbOZy3uz4i3CakVz9kNHJHtB7qtuQ+JqRX/SXNAb
MCsDLC45ecDrdP/JJUh6E74+Yeil13yo/fStdRLc2SQfUoOiUrNqSh5dLU8tGA+ixir9CR/pqZm7
/l5kdru3u7036/JeKIEqe+8OKvJeGyakTU/0j6TI9Y/dwoKK+JH4kHu1h/IiT4gEJePOzLWThpPe
X5fqj9giBeYcnj7uPcD7JxVR2abjxsE1Ztm7ZeU1IubJn39QO86UpO/l6C2/o87o6xdrhPG2GoKB
//bboioo3UlvvntL9j0OfHrVCo+7mhP4UeazOjbL+eeXwXH0/8hpRu+tQV0N4oLwpcfw28kgcbx2
b3pLHYxkZhAlbI49+QmEUJEs86lCor2yp6IghwLJKUpmhD3V6hZBkvhgiMe77izi1Jl9s2PrPd6V
PKmYSZZvo2UPd/Bow92pqDczE0OQMhK1NZoAqX8S7qD+Jrs2J31BpUc446aYkYJyXXtDnZ8z0hxx
+m7/+PP7n39y65r1nFaEsxiSx3KCSvdD0IplwfbVfOuMdvzUcpimLimiko90Sjr9YjUm6WUZob4V
xUsQwxE4GFsSDW8H3OJCI4FZm5WoMdYNmVdp0Y+kKi6BakFz7PawhMj021qEdXNClfrCoGMORwTZ
Vyodoh8G9PRx7TwphAQ9bdPS7ab7+1+SX9JgTHC3kSwaQUfi2AXF3D2tI2tbs033GjDDsJ0a41cq
YPKU9RAaG9bKAw6tWSCmynLCAeLWlxHjOzzy8aS0lbjoas0Bu0zVbmrT+iVuSTXVshFocZ/GEenN
nq8gZkKIaLTEuAWLbmh3xapxnYQVZzsLoi7j1U5f1k5cuNLGe45db48sqcM/6D41c5wS1TnVxxR+
KmsA2FyTt966Rm2esOOdpT0Ml6yywzVPmg9QpieYjYY+/lpq8gzM2e2i3rWqSIiWm9g1ypuzOqBg
lIakxX4hT2tJr7yN4p7U332j2W+FudaBzpz+kbwkvPeVKp8ViyUM/OC/qjV10c//ver07JTYW/Uh
p68BB/sFcmH7jAj3N1Oh8eL1Wfc8VElkoLEK6EJFNLjiSaUkDYYp/3ZXFliD+ZDn6/zQ9nCN7Y04
o3PkVBISuv7XmET6YljTCJ3M9JN2sE5yGW/d2LGx0hr36pTsDbuCq4s+sQRVHCWT80FaUr9rINns
+np8rJlmnNdGRS0l6n1pdHeTi/REiTLdUN2SPQ2vTPUaDaYAazG4kah7DV/PnnMoean5m8VBAlQY
Oo6TUSI2a59F5NQZE5Bv4dARz4R95VWVXVWP0rTsrlOaF7+WfrzKUTwBSOFlmeTKYWFEc4wnEdjx
a64l1kXSEuL2IWXMkvqznRsEysTyzM+O6XVkz6yF8rI/t+aSnRqS9vLIGRt1Hy/L1cjJaUPZUbEU
Hb88/p4kGZnwI0JDLsGnBoVgHpSob0cfI9fUxMqV/X0Iv3L2naEaL3bn5GHWz0u4NsuD7VIwm6sS
1GpuH8zBjAanrw/Sgkw9tXE0S+uEwD7laPDm25Dcs0GLI91TKGJr0mFqXTk3hjvvBUzzklFgI5On
0qkmn7GipN7rQkwcczIS6TP/w+5lRGN5itX0ohnkkQiKu2Ap1MBb4U3HBZ5CdVl+q4Wa3w2IiRJV
hrjTuTrQ2g3d1wVfypBOT+2KgpyY63NfNBHZ9u4J6h41G9GV2y4nnQiDsWxuw06fg+7cZipjZng8
9KABnlC0cXP8bNeKR+6aFiWN6APbG35btef4VlV+D0tyM22R3WYKs24e6kg3k3bn1UHWdABFexXh
Tvl39ZpAQaV/qY31hSw+cWiFC5dvRMKGWYo0mPIyLAWCTh5LZ+FpB1Zn4wOZXrRBitDyPhzull2X
NYBsHdPFiC7eckK00f8r0AtAqIuic4iG+d0Z3sT3EOfchx8MQHZxOSkodWQVreXy7S0Iz6dJRSir
vVqVMyE0ykitV5rroLpPOPgRkxpxcyhzAuYLj1gd7ZdDJmEwCSvetzJ/yDXHCjPd/jdwiISpviHT
Oqq1RfvAlA9NSubv2aIg2BDWAMNwPRmuEkcm9qEASc6ptftp601H9oMTjsM/E6Ry4gSrB9xJLEjd
PXUd3ORa/a3+GnjuD94Er5lFIptjaURqmvDEtuvlGo96AIzLDQZHZjsThPBgzeLiLg25ifkKDXU5
SLuNyZOWZK5miXWatTpccBcwZqCFKnq/bKwiGtN2DtPeuGsLDVqBLG0pySavmtriuOyPE2vjLdbH
8Z2yVm+wmK5Sa14sb2wjuzVuVjO0pxKWzDDyOIMJk/RGS1jWGpPGejknCVJkh6NeZZ2Oxwyf1rJ8
g1Ha6yQSHU1Ac77aQAh2POJijNbYtRSTuUGkPVO+X1llPi5zA2Bj2Cy7wmPFOSECbHHcygoG9ouj
E2GQ9vrvRDBXb9vUZq/JcZosjMMkwq5Fc08NjqsCSf1BXSeU6zZBfAktZrk22BP5buMy8RtDuhev
KkZ63BxSn5VLSv1TVY1gHxu0+0rsPXukWOCkIImuQPCIRdIL3eprWrEeyGTj36fMmvCa7ZDVDset
J8qVFsWx6vDhk7ZMc+wzFFaiyU03jgKPsMdxhNk5ZoPI5W0n8T1HXXa22zbeWc186EbO/3RQxd7x
lE8oFKVfg+jwUBOdS2kgXPKm1Wd6+o+gVnLFVEuc+1nxncK9gC9ZuQ2Mc5yY8VPd2E8UVaquiE/o
dk/b4lkX5Rtkzqdc2uh4Z3KacYvWEMWpRlzSx9fcrK+yZBCL1XrjwtJMrda6X1uXCRZ2gHRs/whv
4mqkoeKZXHaw2YVfxx1Q3xkmbUa8/dX2QGNTBhnC6wO3GhqK5XI+pP38pwXCwYHQHgsnkcFKlGsg
3ZuVV0j8x/ovAr474fTWrl4psW1j49qJirkQXzlR1hR3qkYacYtn3lAlSxV+rGms+5oQFyFXjoi6
yAM3r4iNYh4R22kXFERNZCLlb7KdCUN9e9XyWAUfWJyhdJpkRPKZWR0JR4ZqoTyyiDPskvpk9NYH
QwGx09ffUpuLfamUQ9QnBKfoDr5jyzsmMq7AnqxDWK/VobHi4l5jrmqGt4LATL+ahIzc1XpyoejS
PpcIUfXaClw9pr+1SIVoWoSwscbKaUoAcaQSH/A2iNBnrfFrlZ9BJSsG31qWh6x8dyX5nGhBzNEH
zx3WyrT4kwsyFbvfHksX/jwULp27dLDPOz6DJXtHMpCOY/OFM533VtEje9RasEXCixoq9Hleq6Ni
yKOLpGUkgDuxvpesan1rwOeMltYtjwJgINijZ4e0eIyDYJY1wnZMA2hpQ1pwm076ccALAu7Qt3CF
+Oyh9wAqtWhIV39qs3HnLt7G/Tf3OoOFu9MsTwnybYJ1WchWNkcCblYrWGPOsikL04GAHLOd/bSI
kc5OzIWtlqvIVUWI5nr1e2EYfiK5u22lPxaSnqUR5IRS3+MBnslP1xo7VOsOYOASpwc8bUeNKaBt
E0G3rRsg4MSnfCTZFFjLr0lzok6uHdo3o9mraVsAWBLwkrAcsu2/dnKPbERGU8VPnbyCgKZAnhkN
2Vem993IQQrSBn1BwdDeVDckZJqFGJbfFo8LngzCZ2dgK224tGiZyAKIt1ngqitXim5fVuRxgWqg
z+w0KqNi0JcQttN5Ino+IXou0soOoq8pSCDPxjEot6dyywgKXXNECjCeTb38XWeS/PNa4SuwiFsu
W/NKkFxQjQzKXfuZPBkzYs098MLBfoqB0sk1TK3tQGO3YeoymAwXgXfVSz9/s630S1WcIQCESJaq
g7W0fQXHGe/qsW5CmqTAWviErdXRDgkCSoU4w1KJryb3Q4Tl/eD2k0No2MiNadUizC31S2f0FbSd
loTS3so6sjF3eOCf+zGOKE7tXU7IHjZmegeySzHelq6BnLAIu6lffbby427OlsDkdODwT+i15pnR
KYEI0tGSoJ/rblfVLdRi/Re28S20EQhRMTn1tcJ5vgy1HmjKILiAHIUQG84418RIOS3DmdSPwt8S
wPgGHcWPDe7UKktCCMjY3gpNjQqVP6OMvwwv708p3oPUWrWQjPYt0Z5WlyhN6lloYPz5gySlLysm
fGd6Pp5wieFeo6xmhS1uUsVKS4zKyAZis3ESWh8S5RZWanKj0mccyP4ZkQO4515kfsXBN63chL11
wFKzRE1D0JOdSv4N8DFw+pNUteD+mh7VhukKKpuJSYz1JJf5IXWLU2ZB+WkUHSpchNZa2Zc68Oqm
MMlTHs4sCSyOtELu3axBvGBmM5FgKtCvLZCcMX5IO/viae7KPI27hEepbZU9G6AuaKGFQ2BY5Ukx
BM0FzhmOn8Q+1SWi2h5HjY/EpT5rzVqDDMcvPCQcgN3kHdCLdYdpgGRi5kOgoY2PUj2ew3zLjS/U
zovKZEYtkZcns28/IGikVyzQx8JKj7AvxD5TUv06F6s/LlV+6kh6SbT2o5+JJtF6pSCzuOKlVyv8
jNqJNnJ5NTpYmEglsZvTXhJpOO3kmCiPtJfZoSDoMTIlyIPRCR0l0W56XRyFt2DCsTffmlY+zjCg
1hnsq+z/JTZIj95Ob5DBg8GavhSru9EcBCqgBoyBsPv6AB/ap1Sx3HWucaPQgBMjIq+/EgP7Ltvm
0wEptZsje4qt3SrDPHX+zAv/lVFWB9deju4wHYeFk9oWL0Nr/aEauxf0nlzsY2l/4zxP2Qx8NDzg
0jBDNxlfpRWjBCGct62IGMQTQ88+1y8qjmGQMkQvTUuLogxiXRk7H/lSOLtOoz+28u+hIoi91S9a
Dp2zvuGzDselZKzs5azfgEw0zCZt5Dfmlxw1dm1JjjQiFsxr6/vyx5l5n6pyfkP3YvuUDC+9pG2x
SGFdkLjSxS+BbldBTl22syu+TdLR/6bmzDxRe2EExnPHOT5WbUjKWO1PCkGzUBE+8nwhIElyCfWt
Dct90PzRaeKAoUlbqL96QfCUpW4vRvZgPmL9a05xLJD7lPFIQF350jv9g1I9keBGZTt1wHO8HISy
O1rHuFWfy6J+LR2s3uXc3LqCLIHOzYgeyWkrBqUz8DpIM0ji/g/knVcnw+jDkGm7/EzOlfE5rovu
aunKIdUGOzKQ8nORjOxQNENGg1JiX7bEaZIpAZ2j9s/LbG0buKxokwJnklHBQk0it2X9VbDUNJ2B
6XfC0TEmYe/ZFqRE84taZ4669It1UmhMrvng/JHWNmmxe/OYMpYPlqwIBesXn4gl+6RsIdJufhuo
Yo/5xA6u5nbBULUZgUtK89Kb41tWie9+jY8kG1wVdY7I6nrtmZ/z9TQdWtHJxmwduxzVBJqmVu/j
soT6mOoiVDnAnpo2toL0cVHFcC2hA+xb/my/6BHfLTGBQgvUrP1NRliwEA/+oMoN6GaW3+jmiYct
PmPaU4rz+b2hP90U70wxWC6HsTQrRHfKGHhAFfI+Iw+PWThZiDTlwiDJa9EXgECx8hYbReQYYIwA
EmYny57ezGk8ew7UVkWkWZQWjIBbgsQWNM/RptH3cwuSYM+m/CLHX9zlCek/boThtnD6L1Bwv+zZ
LO5qTX+VJMVrK6dpv+qvtZurD5CoS2rVjktS8jMpUxDD0zJnkYMKhFNieE1b2ld4FA9Ms9E5pZ9m
xzx16ApyglNgbWwhnLqlJ4qnLGCvz0OGLO5i2AaM8Cp0R4jA/fSl4i41NgFfmWDWq7v0OdZ5cWST
jzt+3u6z45R/CUlGB1au73kZnyEOo+Obzq446YwVd2rvXGY9f58Xg3Fw90xIqhoggYtE1iqPJrCw
nRwow80lvkt9GM+dqO9CZwHgSbf2CyS6vKX+MlbTKZ1nwpl72n9JDlIiRBUpjVgo1Cc6wYJMsnXJ
g9biwTIcEwWwSE+eDXC80qbb6Kgne/jlCDFFGjHuO9N2OTwTj8mCS7E09kHfIaTjxMqjlpGKOyAV
YGUctBy/Ztx8bnvG2Hw3kiY76KYV7xaolCtZlq0zxztMfFuZCFrM8/71qSdQ25EmWTs3EIrJGW3E
tBmHL6IujYdOuRrDcGoHFcmXixUZVaHsnLCJ3YjEil3Dzm9nO7QelZPg7Y3fSyfdKub4X8JYZoKC
vxt7HJkKJ4tFpapqT9VovQtz5S4qzNmXBLIqg9VQAORU6ozPYlIsFw1UvvsUC08Pc41DiA/3vsDh
pnjJP2yH2p+v2PPHmCjz9i4K8C8oet5NydzSvmoZdnkSJ5mVGUyx1vrgtghNMYxZjCSmSO/dt0Lt
/5Rt91q4DaoPKfeS0ZE/u7rcTxnuvjIP5qyvgixGOFeNVCcz4UjjmL/YsbxTkxKHiR2kVa046tnX
RViF6q1/MgoMELo+UsUZLFSnSQ9rMP+UIy6Emw6Vim6QwEA+PTtPcxAhOlgc+L1JuGGDmGgojOkh
aaC9G/nKx7XgF3eZydQcujOY5Ish85uo28xXF8efndHYzXPTBix7dwWj1V08N1j5duYUj36CgDUq
1Zbw6Lc0dZ6c2NMOgpEEY4khZzArKDJzPLPeFJ9x6TwjgEhOlcKmkuizFzB0VQBgF83A0oWeyZJP
61PdzwQkg9KA9YR6hPfXBFlEQjXfZhmoHPNXjcGeslkCC8mkcXLF/NjUcp/M8X11NhNmW0VYHJF2
MK72tGx9U2DTIwhi5qfJFMty596l4vy2dZIMFlbBHJKwfBhp7bxKey+ZK/tWXxdhnp81h70y6HUC
GRglqQQdavtUYRRgL2aBdXT4KNfxYpVt/AD0oMoX78IgFE+YucaB4LoyAQ7F8XrKvvSm1PaNBS10
1PFUKmoctnPyNHAkypL9KhJqWAr91rrY6jF1qV7ZiGKcZWFsQ/9c9OpEcuahtLJ/icEtrJLgOMXa
5E85p1NGKzanvX1YG4lFeublbyvyOgy4bHQd7FLix0mPv7CzqjtHMEarbSQBZbIu+0ROv3O1DoeJ
bZ9rtf2pXIuzXMoqtHkciNyZT2I19VNuZvE+jwu0lvbecRKKlAXyRap/DsrAi6YSzWvHms/Eb0oE
pnqJcY2vZOn/oIAbmUt4FmPf4VfKm2ERMr9z9EXH0QjzOBCF9btkM/2aVu1jK6thhwXD3OcMLsM2
n71gMEbUK6pNRjT+Sg92vFU4+i0R2lYbf1iGUh/Hx7gv8j2ZyzHgm+6Fit/kogbdKqTd+TZhTcfG
dAwWTDN/Wa3cEtV7KKxZ7o0VvKhnh0nloRPCB8lmCQc2IwNDwW7Ym8Au2rPjoGjf/nNeW6oYmQZd
170phHJBVGx6vFss7saqP+GdsfegKJ6tNH8qCGynZGI7ypYlnKCah5rXwxM8r4zk3cplKSZytBY5
q3RYuQG8YUkfJGy/R51/ktUbFVR9HqbxhIaf0FuWqLy8ebROylG066clRsI7VYp2QoXx9iS4Jd4L
yR6YiEE6+nb0riXNo2Ynf9JGcgcqM7FVyA8y7r1g6LQsYosd77zURbDWmDyR4A1m85uWO5AaE3xG
IUJ5au13aJZELcSoPPphtR7mpNzbJj90NYsjr7MYmtnPKUkWvu00ItzEZ15P/J06cJMvyEGkq7z0
+P5C1xMjHv8pJXB3rIOm7L6bsmWUBoovS9gqekyk+b+/a70r8BIr635j/IWEa1I+ZGB52Pceu5em
SPHFNt6xKLsOJ9lmwyosDpPPscTENZuTX4+wtlCrERBs87YxwgxR/RIJJVPUGvVs7620vSLfUy6T
+97KNrnoRcfsI05Kv2iHh3JCx+HZfytZOyenk5+J95wKZN7ISt1T2dnq1VKr17Xjucwsd0KfkY43
Mnuf0o4Jh1QH9T3Xq1cyjA5l04i917PxbR5BWzAjFxNZBbH4W5Cu2dpvUkGSAnAHpD/pT816VgsL
eAB9ejp8JRY5EEuMTjFL+ScZZ38rYNZel0PdsRsa8/HM/XMpa7sP1IKzOpOdby3mvy5102NargkR
fqrfeo2vWNl4qy3rMLeiDJNheuxU0kwcu1ojZ1a0g9fF52aYuqNZz6wyUQAY1kPdL8rnUjAicxPq
qaKykieIepnLcc+CWD0VXTae0i6JQ2Oew6F3iF3wTtWg7cSoI4ww5ZtdMzsGhU3US39DBBc1lTCi
esgMAoNaSAdpbePAZCKMp3uNVHMkpNFV6ycNic5OI3QUmPnUM3FSIgJOl6jAUxWaqXeFXca1riQE
P1TVTkqn3Q21kh1r96NlxXjuFwfPJe1Vo6dzIHIR2qvyj7DmR21J9xMPdqSSKJGToQkMtuXdWMuQ
8ZmxI4Uj3a261R7Z1yO/X2d+iMTFrGJDYJybYv7NceX6Y6k/1V7LPVAURVQKy4CYRAK4lBhOyp4v
tY8w5h0mK8OqZ1MGGCrjXmyvXDrUtLIvU3+ZUfpX+hwxSYBE+2vJ7ZfFK78WDUKqPVhXg0keViEX
tRQzYn/cprJKIVeG+1ii3f6YWssvFW5zx2quSEgIUlyAb24oaySHZa581VpOwkNqs4mlpUtbj6pg
cSXzqBO0HxQRpdPwos9PKV489sb6Hh/+JzngD8A4KkY0CdNaTCn6IO7CHK5ywIdsqMT3jiWTU1v9
muf8cRGKGkx0fAiLaQdVoyHYacmCWB2uq0kdmnjdTVXUs5oPJycl3UHxdHACVnxDKXU30mQvCpuy
y17fBz5okUIq8N6drZftMFMrw85UDOda22MWINroAm1rVXtZvPb9eoPuEwjBTEqful/KepJD+sox
gfm508OeFeKplsA7rJ444lnlsMJl4E/d1TS9UzmztiWVkmtsufZa80Fk7CUr4eKx8HvBvFifzLY7
D0vuHe3C+duaOXo4jUK3YlZOPoaj+ghEJMqw4c3WFzrVlvs3z1z4ld2MJA9yv54Y47FWGYtnhYLP
xfb2SCvRxCrm3bIupRMnpMnFDH+b4SBkdYDvy5mEbOtA/+vHaM0w6hiAQ2ykPepCpBZbknZnQnSx
VLKoOu+T4mzdTXbjsSWpEBtRdAHb4h4AJ99ElUnifKpEigk2qIOVtxtM/bu0M+WQdegLO+9jajft
2TY5RfldhybdE3YZrgTJlpIiAdXewD3lKI+dre3tGRlkunrUjdxjSAhOBmMkxo3KWZrdW5IAS1W9
hDLVcY/LSnYCgVQsEhfI5kV8zODck7GY0V9Qn1Ven6K1tA5GenBLpIowd/+I1JnBdTT7ObfODHdi
OgFutBZV/W6axIPG2DPOanBGwmqinOEAea7ZKx8+lC5ysEJ9NLG22RhVZtVnSm5CP3xZaT+COObk
zUWJg2cu0z3L0ThgGe7nc+uxPs94Sc3qXE1Xa0AOYK/fVaZdOY+XoEWcyTvwu5DOW2+tPjlwxjEd
6C17LQ8TuSG5J+CRY4rlJWkCEJh/3Mp6zBrTDEbJ0qldECIVxq1V8LliS8bOmrF2NJlClspa7Bnx
VKryDxeg/chEVsPMX7EuLRUK6Z6JMJg4tlP+KmOLHPLK2lUFu+aKm6NP8YQpedztF8KK9BmIjR6P
vPCOfoEVmAc94Dg6uBetcj/XofxmBUPWi1IPKEjKALH9iT6KnOPJIPkwqf+2nf1CFAU7ZIMHkKXn
Pk0/PRMpQjbAel1Lt+cYSoZDbhM7rDGWW6vmgTH4uFjtvisrtD1GjNC1IHX2ezD0yKmlSTSLxrbC
HUx/cGGn4bTlDVkZRnhqx1Xj1WG+va7mFl+lMlKzY6IxErSAE2bf3uFrNjP5y04mQAMpp3fLdl2Z
4qdcJztV34pT0/3qjPkCGrDfkU8gQmdYD0LtzsVa/staw4kkcXhrf5ZpfEsbJNNIXP7Wg9izz/yg
MEOiNE3BaNY1FSQxo3b7NOegh7ZZAdcRdqdYtYK4a9m8eDc9o29VaZnpv9Yq9GbIQd3avBFi/UeN
zTqyOsbjSTKEg0FcQN2baBR0UR3M8S3ucCyj1xaQ0yfuIK8+lIY4z+Tw0NK3fL/qGJB/1O8qcFYg
vO5CdYaw6buFkOf2Y/FYRzWLMu8Mr78oCP6lwtxTMSh8Rvu1ZUnOiuy9wLPaE8k9TVzpY/q1SAjF
hYMjwHBishQyax9nGK5BckB9RumyU5biX9s4SpAKe1+ZI9Z2JUB2e1ZKIg1na7hzZXDQFdvHRaa5
3Rh/SJ5E1UJuJtIgm8pyRu1xxN9JUUx6T4VBepe20E5Bc78vptn4TddTlWkhW/qnXk+/B7LfVjws
KFGcf7WzszoehKEHzF6aAq2CTjs//x+uzmy5USXatl9EBEmTwKvVoN6S3NcLUa6Gvkl6+Po7UMW5
+8R5ISSX97YticyVa805JpvDmrGv92QtTWS9+GUVt/o9t/4gZiKYQT9J3LoMIEnmxmz5k5He4EXo
aJPux9RCYPLGDKm9SmPE716DdYyIE5R6T9ESxZGYEk1teqQFRZymy01T2z+9iFITOxKQMBkRIhGf
86Uh3haJ2A5tV/MujX/THoedFaSfbhbK3daZ+YVtPMkclCD/eOobjvoXKF7NL8yR8qLyNsmIZK2U
8jtleLTt5fwxK3QCI10ujQw6JCCgX/tC/OzGFg5KdRe1U+/tCtUVbaBqYW++B129FSif1hr3ZxMw
fumm8b3rGaPhh2g2dyTOn4UIvKfMJulOjWj3nJG266RbB3rx8SVOtLsxxnAneT1nrws+HvPwRpte
RDv+IPYRsE1CSofe1X+Y/r/zqmXrFv3NSlJA829J8mTrJc77GPLLanyvTO/ZS8QlclKHLG/ad0Vl
70sTkkfJUA1OKp73WXKgZcSLo3eknggZclG3GhQzpKZh8nrK5z7aG2nyXqR8IiKv6texa5EITGXi
N/w+FIfRKpvkp5dp6WpcHLG9vkR6/O7ZwNdh6N5qg2N65w3vy1L7NJ1dM12GETjgZ2Y7hPd8GFYV
bYTbXvXkqXHLu9HSX+tIVNVKeCOwOX7PNYeuhbbjK5aac6nK4zw7Gmxca1xXZsfGCh4vIML6qe8u
iUvoSFh/0y0Eo6vP3Pdoi2tzJsMhN7WdOutmsrSGAxzgthwZ+CYbZ0SWlLZATtrS+rbF61BKdm6n
uTHR6lZ5N9xj17ctGZ5cV24DzuRIsTnepQRJBEPx5jjj1WjsyHfbYFXXMZGTKK6LNOJW0bN15syb
VPvIi+LFLYVD13nm3DNx9wfqmMwTGhlSoB3+ApWzrCqFCzlcxJYZcP2m3UH1PHo1RXFlGjujIjKm
VJwpG095UL2KFVKCqz4hrWH8fNB57eec/HM5hluviOmyC3q+plJvTW1+owJjaY089v66YP6aMzWS
zCICj3UtTvI1oyBap5oxPkFv0VZ5rE49arm2h0OhecMyImIEU4vbmKbRysujxAeYsyFGrPNDyn+C
cuQ9Kkb6FgFnCJKLrwXae8sykjUAUU4VnnqjAU/PdOa27uW3ahXnibFGlqfEK04Bqgzg55Db7/iI
7jGfIur3mi7i/BoY5qav7JANlu4JZrIzGF/YRQH1xVzSalBp+KnmSG6Hcb7EVfJephvmo9keP48/
M3U71q5x0AUtN4lPgVqFzVW66pi3yXrS5pzIE4ENODPiVdPN0CWdrD6SU1bSU+qfK2T9SzIOyx9Q
MEX1ZOvTq8H7ojsjYt6RuFryi8NLwv5fOihfa+U9Y2ymiGEf7DlBTRGCfrbtxsKpLFLGQQYHSq/o
vsWScDK4abEaJ2TxPVUoW3umo7ueQh0CiPtDhZC4Eq2g7Z2WxHg6yAES0e1d+kwHaetnK1zTsGZ2
r7wcL2/0LU3kLdVysKqN9toKDl0u40mSkI1inTdMrdrq5JjjlwGIeNdhzurDdtoXtvpUQX6RwPA2
c1dQN28p9pxJnCurX4hRCe43SAPwGdIVUpERk0r9o1qU/Wh8V10UWvCoSUsvk24Vud0686aNQYLn
YS7eLbMYtn3CC43V4Cpr2fup0zdrk0wz3D3Yl/I3251fmoGEbGz9q27Wa2znBj2hztn38MM4Qb+2
lvEyz3W4mlMKnbJtP9rJ88e4fo4Vfg62hE0wiPfI7sEWK8Z2OokoQEz2SjJf6vtw7UTOu2Pkf8nE
/aJHHq3itL1k5fDsBmAR0RFvsRAFC0Idiu7Im6BQvtuwlgKKNkAtFLKqPgR19wGJoD+jivBWc0vf
w3VINbLKXZnP5sbwrAFlVBOvoia+92iH+fdp42Y6dSoeUZcS4mmyurVkpX+qqA4oycYPKikMY2xk
FURH9lrE2wn+Rp8QZWSS4i+DN5apGJpSY32MAm6CNKEfpMNdxDQ7aRfBMzG93eAR6cuMS3aYJPVv
CKc3mVohfWa6jL1Kn+qpnlYaI8NNUBLpUmfah8TdtLWcEqwb5bXpJufIVXtVmtbJo5mys0dG/7MV
PY1sxrSQvHxFcCRFvnUeAmT2bd0hEszlSnqSSkPyAaqoYh1Q9H3DUbWzucH60orpk8LblA4OzhYp
EeUqyYMFQoJQG5g+oTEhGcT8ZbYwJDo+0pKsKYtpR4EqFIklQjSkp2tHUSiXTShh5LJrY/5MV4hC
6UG4A9X7gATCTOm5z423iI+vTG9iOIspNFPP23oaWKpe5PReu18jxsttoVXfZt6zyf+VDkRgvSER
AUCAheMzhgrvRB19fUqnpXzONc5KkGqBfCTxwa085mDZRN/X+oWNRTsT3XqeOL/v0Ou/MbhhsORs
2jZFnAgVZ2guUWtTBeokqo4XzCnZLZ3j2wTY42BWyUuvXUZvvDvdVHICio8R0TbrqQh8zgzOviLS
ithjF35wvcnr9DylMx/TOiK6bmM7R71MAn+yGu2pXCQ9mvmRGlHhU276VdFuMBieJmbKWcORt7Iv
GcLGjZ1Gb71MPdZVejL2u40rzM8y1msvJjM5HEKcc+NzjLSTxaj67lFotiG3o5zXdYCw0pbJLgbj
sLawKYJ6UdzocX7PI5tZcIKVLXKWRPKdleYTjSDkXpM7n8cFUNeN47dT+YF0+2OYhYeBZvry2b9b
cRjf6ARx/7l78hpi2fmZk5BB69Gw6ZJ3Ir6bjTs8JQZ0vbBzT9CU8S675b7vkdkwtNxEUd+d3LyB
rZonvoOTDaGps3KbmAciC19C9OSTnNY6yC+XVj/N9yg/TOUbUF+NUZ9cu0WkThMiQNFF5loDT4ph
+7kKROFb5AtarX5E31NspExIXJIp0QbwOcqZduxY5fvIAi62lBp50oO+dkz6NIu6WI0KTqRgs09c
96yo1hdZjHWolrFA1Xc3gDergmHqMi1VRHKNxK9oGCXMZhVPeHEQVxjUrsIkiCD4UaD/WVma/ML0
4iEaH72/jp2b7y3jNZNQIzVMtp8BiSPTazprXXzNdYvuTg2Qndvweezsp5EICjIYWn3rOeFLnqVy
b1bUN6X5k/xa2g1C17bCIhccPOQ+xyu6SdTGGNty7dfYDDZDoTzuu049aZwxUn2bh8lBa+NrNoN8
Lp1kmVfyhrmSFxo7mLiU1U99sH9nJt7yhBapFljZkd8JbaUNrk7SweeQjyHFpREw6rvGqPojyhOf
eLlfCov1fqxNkhzFo4P5C+fEvaXC2zZsrSudAtvWup+Vs577ZbZeOzCHy1FsehL7VtlIgSzokTxN
+StzNHz6yyyTRMjvOi8Rg3poS0xFdWLmGdCgpFqJ6ds1OHTFeKNI8agBYATTl13VBaKuWtHASw9B
B0KenXlns2mXQAQpwoW2aWyvBkTGnDEpKc/sLA6OOZUmPnIkwJG2LkXLCcyjA4uY0PSLQWwBDoSw
piqkg8LSt1o5b+eGnaFqFXalhngqSWLkqnT4YSYllYHeFBbPT36aBQSpBObMYXbc6V6DQ2cCPRrx
056EGZ/xtmQVmkYjNX5roSpXTXCA7HXnszb7unkt6fbRX+rgc43NsK266K2rJYAfdUWAQWQ1Inmt
ry9zhOWdVUEbEJh641ENnCHiGiOStYkaxhoySnXmOu1Zb4yvqufDo/NtIM9PIuhOsFvr50zTLRrQ
lGJpW3+K0jU3tRefaSk76Ka6iT0dZeP4Kqj1Vsj5wXm66m4wbvADy0F5AUgEd96fxLSivYVvirOw
4RNO0W9ppuI+HAaXFHvz6NH+3+F4+NKQjiEncg1oLbRBVu4k1EZPwReFgpHtmEZXoYW2tdMKrC31
4hoFLyxJNqSrkjZ1BC+NrQZUsm/3Je8rCWS3occr0vb6d89Bk+ZRdEBtUhFMBGkvtdRtgKpG9ZTe
Sqs9B+OkjlXQNgAFq+m1s5TGdJ/+CKPaA1us2mmBhqcEndAk2mOWRQuHXWOCFBpzAVi29UIOrLlN
5kbyJ0+J2bK9eVxOlOnOtJEXFG1/59RTIwsYihWu+fiHSgcI3IM1PkvM6Ze0NX9YjMWL7MRnOdu7
af0LXWC4J8TwZAeedmWG8V3JEUvN8qy3IXPbhncs00o/N7EXbns62wGDlV2LoV2R5LUL7QppVk0b
J0Jwu6EDgkIxTaZNP2vFoS2B/6PkDLMdknhvyxSDeL1UlRdzuTwe9UIPD3UfnP/7eq1ZuY8RP9sl
Z05ZzYuSWHxmFPyrDuGLQIRzt0aURKk++k2/5MK2RujTT4a0FXnBPmvryFce1QMqdCyqcAzWuTC6
K4JCF+sr34fziIlLmvxsPNvYUPILMrwiBGy5Rnj4GAc7vaXmHt1xD8hizf2cf6P6Z61DAJdqQHOm
fEYvby7n78axX43C+1HH8VL/GPO7mTEw0EUaX6yimt8LVrchztt7PDjyzXD9h5SP8WZ8M2FJPP4T
qPbuaZg8IvGMerrDNPCNyi4OzoL2FHVhvv2vp2x7F00573Vn9Le83puhKO72ckHQUe4R+3zrCCWA
v1qXQHfLozkNPsmKyNSEd+w0Um+7vHUuvWlCchiDbYEK8xgUnrVPDf01T2dTPkW5eyDiCy3+7GRn
r7VIBhT2EYArWHDL4oUdWXfjzHGO/13GPnWBhruIupx43uCZoEfpWu0eU551L9JOXoQjd57KDZKt
6mEXyyJ7q3C3p8Fo3sdBz94AqlysdDCfPTeLLtLo39XEGy/1TuzqVhvvNiSWWxF8pNM83psJiJuV
j812MhLnrBklll7MHE3v3is7Dyoq/eC34O51rSw/WOBl9umckppCgux2lk67kbYb7OxFyuSgG9m0
VCe7JEvVV5WwEbp1/oHB7FD2nu2nGD3WeRSLrxiz+FNJOheuWgeBMGGP6OsaZldxc8tM99cDdYJA
b7H5kpFWYlQFUkDSEz7o1eQhuYSNX+xUJJJd11r66XFp+RD9e/R4KhgBPMVxtRM0w3ba4HlIoVAi
e3n/5k1ReHbJf0Rx0drrzmpIwxJ6usUaoSOmkcO7oeoYTXSn9tJqN1FXdcfctNX5v4sT8KEu1PL3
FnvhmgKNyP9cwkWeOnj6uUY3vC8eFnmUsQ1HI2gG0lrA78tMiZyvhhFv257QLG06pCWXNO6WP7c6
ypCR45NeYiSyPRTjSKOy6CTzZoclPdxZprIPWhMJMiOWh30MjxE/7arxAEYIEuAmFkE2CBuGSFM1
tylDfgcxLT8MgVffNBl8QxGqfLKuxdEdZnFMtE+jgpyw8foheGNjJ9ZuntobBzZ0LMnAeoGkqjrZ
03EKimKtazRn9dHQV6VdpM+OSe9sZuYg2G0ekwQVt4cct/JWz6oTwvruD7Djs5Nb8lbq82dpTNWK
lo5+d1nfkKe7m3ycNd+wLw7+oXf+OAJR7HEAww5PO7E+RNrpeFYz7BJkjx44zZPjVXg/xyGKj6Av
LYYLE6PCwNj2RTzteywElA0RxxgCORcXyx4+DXK7UVjPVVW4O2NJjcmx9a2cBXr4eB0el1BHgtOR
ENlYOuUHrfVjb8gzinpjby0e8DCgRxvH2POEmJtVhl9lm7Zf/xaLDPfAPKZs8En2zgSGPoE11yeF
omBNPFm/JLyhiJyb7qlPYslbaCLwx0qkjsyu6mZn1PAicSYx/DLzK4NGa1NwS1IRSbVORxOPeFqc
ExKeNu4YjUcd382KZKo1zjT0PwxHjmh9g6MwcL3OSTGuE0PHIpx2dwTkESIzO7yjmNuPC59O8+b8
XEaaWMFjjY8aqoqhc4jTqf1KXmQt6tu/y1BWzzGplBnYAiQA6jrQA7km9azTz449v5nnL1lJc9fa
QeEblH50ypxrTsQI8pxuQf3O1WkekpKVbNwnIPXfeaOiQ2ho0RZPQL7LlDgMpqm/r628tY9hrGZI
h0FyIn2EgJnJ+kqrgQahNAfmTvK1lmH/VjnkmcmZurK1zA8R13gF2VKtwu59kALli7AZGzFZiFut
e3cAT5pDn6N5yfJPcyQot2mqbG+3yXtsziAgJuOlFkN8yfgQhfBevufMuia0a/dEWOCXSof0w6LG
2mgTiT7I5FbhPGdHc3YzDqJke3YQdlCa89Rdoq3mod1ZI4hIYCv7YeYMhNydVbvEI9MVPSaqyVin
0PuvpbLoCQ9NTfNW1X6HEvySIfK8YCLhd+n033CX5g02BIQuHBGWjGYoe1GFLskh/O7BEEozN4Ri
6+IopdHlz/Zkv9bxKImgxraVT3l6Ulru+XXsUCrl49ECwLXhdmSolbTTJXXfMS8O50K3tVU2IBPN
U1J2uQsbL3qHu6udKUT7V5MIpZWqbv3kGhsaRtQmMrIx9UxEF47Qt1ePj73I5o7hWvvT1lr7xUp+
Dx3Fr01jukJ0Ad0Hr5yBEJJ1IsImR8SfH5TJWS1IB3yoxvHf4pOCX+jQst9pHL7SdKWVGAwNapyo
fIaXSjSmqT+hAJt+SCQfhullm3o5SowdOK+Z0u7ARzML+JaOOM9h2Ed5ql8Lrf0tMmRZVWiKUx2D
gkWkZb8YKj1HOK8RZoFtsLCuOkvGV+ON6QFsQHGdkyjbaChsUPpjNLBF+9epTLRY/JXnSS/ycwcx
Ylfn5r03sB01dYFfqOyDYzSY+1iSzYENmUZeD8xEujp0mNKmjC88TLQy3gwx1v8SjckTFjJj/Xhj
A7e/m/qAD17l8zGQk+ljnsyp0shvY8EOMBB5HIGjTjtF5lQsiwNtUL2ZTqNFBZbIAMlEU/1qDDb5
kEPAY4XqWAu3VMB/DRF76yhxwZXMDl6D1g32IiLBEccRmN5hwABBJGn4FMVfIYSLlzKkgU3x5+wd
zicrvTcFzAcuWk6QA2pAzyapEFHSs9t4HLhY+oA5ZzjFhb0WpD8cxowOeQUKbIwAVwhago/Ff4pm
gLsN9wFMcvLTvQ7Q8nIZjYnzt5cXNGE8yuRUxMzpa832I2v4RMOBOayOWEM8GzpS1KJlJnrkAMnb
20xynE/Dchlbtzm0tDrtADoD52hnOiRLSy81k4ukdychK59JHkJrHyjS+HRZH0iM+sxAyZ1xlxSH
Aq3PU0NgDjcptFjpqJ5NFgWFjdvPz5pmvkzlUkYP4RXYj+cTl2L9O/s02eC+FcAvFlPjO3AD+9wL
2dyKeVdLqr/HkjNGzcHuWkUsaPYcTEG7t82BxmBUjxd9SNATsxT5beu6vobudaEDD1vaYYxiArKF
OtKFd11YnRR6gDsScG1V8V1+SMDwU10U0ifc4ymLKD6aPmlP3igHzmLZS87Cs8bQNLxT0KhtRjoD
3SkJS6efSIUfNL8KGnuLAcS59y4LxJwuZ3o75rApo7WURuwbmVy3IO6tGpR6EVA/NLiLS2DVs4rr
U1Nb0dZc6Bf/fvMxHn6MywqIfPc62wY15sQBB3REBGhnKfE05MEqweRW1NW41pdbRmDk2GXLUxNg
uz9pMRDtyguOPFBo1gmKUUUC9gJVs7CbjoqvhF3WBGg3W5qCsW4g0whnXy7JADif0xNjz2QfquKj
tGhUEkJlHpJcEnkQM45Hcm1dSN0L1k7Wkl8/5+8uTrkdbsGMoz8YHHdCOV8Fc0gYDoANSd7Q8DUQ
5vRsl/QvCINfhxj1nh/3nGNUYp04rXMOBqs4RLrxVifGYdBG/WNAULVtO+sFE239bNGpNqQE80VV
+sSvNl5llmdrpcpFxYtXJEeBLPLwRz6Dz7a9jNRuXXGncsPSEEzG0+NRE51G+b14gWYZxs+4vuRV
UJZeZYqqTxXHMQsEMp//+TLyOMBMYNeyMecYP9qbJK3zQ5f16dNg2uV60jVfj6V5kS2DMU4K5i7p
PfMqGrWdOJyd6aL5jUqqU7JwS7AgBEen7naWU1PywLZYF32dQkEM07OGRpDlbD2bC1K47N0jph+C
r+hjf009eeOu3OReIW8uXWm/azEL1BLwKs6X4DTZnToac91f3aTM9y61PFH2YX99XJQwF8r5Hz2b
b1buMPOmuPTEeM2COTj2UwOHykZp403VMZbtsUzs4lgnnXez5bB9bAbDTHjGv89qV1rkvEbPhsbH
QbQpWWokPUAWNtw1WmDLh/+Z7k3PttcjACh0zRN0opq8hGqwj0YHsBqNsNrMeJ8gEwtG5l5D8Qc9
D7mkUdyTcta+6H4ys7Bl6MtiTlZBjplK1cnipKrDy+MiTRFeiBGeyKCt9wxd9XVZQc6ngQj3MzaJ
ncqNRLtx51FLpMHdE0j0RIfWt3RmxcAQz3SixLzWQk/baH2c3k0LqDkUhiGQ7IfQglqmpL5RujRT
KpVSQqeWOJLypDNfY6+uaTpNSVQGZDlpcuuwaD9Fy2caDyzgBhAYG0nZUYd1c5jjkZSz5SK77ItF
YWTLidNj5ZRq61Uz5m50GK8TVUNnd4xIR7fZVkPn7bDd3GQjgmNncAK0kF4fGrynT/Hyk8xFhKcc
9aMANHe0zS56iXGbr5SRR7u+7wHZIJ7ykQyhzNUdfOy0mrYOCCCkryYUdWld+jAjQizypm0dNNnV
E/LyAEGlPXEERPZOx7hDtFXGluO3KTMBmTUw1uriXXVqCPe2XbnoKvpylbdZeUQkFq57bx6g+Fnl
U9W1/baic1qURn7Jc7u/YXuq/AUNg3TIOAexfaPF07yYM72MOCHuLm+HrxRv0qBlGUA8j50VmpIm
Js5eRqYOYvD+JpNZn9pIOTgumFsx3533RYDSLK9FtBaTq65Wozu+jj/zUMsI2MUUmnTeNSJPivy5
CGx3TfgJwK7adZ8ev3pHQ5s2ZRatH08x2LCiFRF93hZpBQKkdG0XHAw7ia2J3+mM55h2u+Gty8G2
jqlwSvzTJlJYqaGdDkxgn05ggnsOQD8oYIt9js02GbXm2rcQxcwQp0fVeu8m4QHUTszhxeyiTlgU
9SvTqOWJck2ebJOg7zHKX6Qqd2ngxde5EOGrOURsQE2i+SJDMliKuT7qUau2UWQzj3flutON+BMV
KWAKBJqXadR+JrLRNrltF9fBifzHgqqBnUyFHGhA3Kow1I/SmdOTFskzUveln7r8lTGmE5s9Za0J
hCFzZzavD7qSyvaDN1oXSEkWJHNCrXPHCs+WETPb95gWo0pt1XS1ZGo+p+5XYGtUL/UAkl2Tuyzu
LkLkdKxafgYGQoYunF5oqZjmYWqOVZ5I0JF6h8nipnc9U9Clq8WphQj4RruIrn3xqiBlwbQ/iY2Z
93aE65j/Y8+gfM+5Nlj/O2gZRb2aaRTgfvFCv3azRbPp5cNOMLeksHLZ1FinaSaDazTnH9MMVuOB
geoM71qZenjMAzs6yIxSPWzk3gizPwoyfmgn6KThnjYbO0sXUn7pPRtBnJy9WAfAwdG3NnrADNa8
azxUOQjjy/XA0eXw4LZJ0/lSc82kEDf2plFue4I4+h5hgLwky0U28pkgkOKg4ImY4eCbTmY/cwMM
IIaWRiY+vvygGknLUcnfjVGCW0iH6GX67rBzbLOC79T0bj4K2W2cnj2mgsM5tUJ7VyY9MphPIXNQ
QkvbPLwCSYo/Vib95qOqjWxrIDrY5gnorIcVmfyt6NyxrmXFTwe6RyvQVq4aEbvP/z3NldUTdtB6
/8hnqd57fsUYFydPFviRXBVdW70JA+2trWnTpgPSwhtqNStLb13f8Nh8mxRZMsGk4bmHBQ6KIMH1
GldvejgftChBFZa9LIrVCwb/+Pq4pBMFgUwr84gnWXtDHPSU61etdaJvgK2MYMPmj5HiTey1lHzf
cqTNZvnRENI/gnEFRQDb3zoo8GZKzVObUusD3peKhjt5Z/0h+KOGsj/Uqm0/mVBzr7qfToPxtMqC
/MVzK6LhI87hdTFvg5TkgcBV9c7W+/qWFevREcs5ZdK/St3k/fLiu5sz5Hea/jVN+10xa8DsFJIA
N7KbQ+eStFopezpz7Aq3oQUeLpBdcEAUjhnHgWpoEvlah12/D9BXPcccjldZ5kFPG635mMbBXzpV
aMY9D9IaiyaLMfozIm9ctENdcdHGgz3oCiwLdGBNy5gNUQ1rT5plnCwNpkcu5M/CUfPdjs0LmFXr
WaDsF1Bx/z3LMMiagtQzHTrB51zcaaE6X4Wt00wds2Frjo3z1dEbgj1pv9FPw6ZqfYDB6zfl5Jgv
OVh9YpWr+AjFAAwsM88uzr5MbVL7GhPPumB9JxRhetHwQa0fj+KEQeHjEem6TNz1YWO1yJQTOzZu
j4sV1ygGHVRMy5e60c0uy1y2li5DStUeKRbze5vP+nUJp++SBqApOzjVcj0BHOh1dGLLZfYADNCL
blfUFLdB5jq5n8z/4diVSHSw5LtoBk5IjBzSVkE0yCHy9nk0C5w0nAjawWT+qw3n0h1PYkbQaRmU
Q2O353CaHK2lmlBEXWD4SF8lxKMvGCQf+Iw1igEQFbHI2nM6UX0PzOd3GaxkwrVQsJtQUrBCOH8U
FptrTyldhb9pPca3x4WxLakByy/kFKZ31f+ODpbPWAv7m23iSYzo2N9QLXO6XKqydISvUoqR8MEk
/5WihaXH3qTPCjPBmnPtr6GU1WuvdRvUcuVqyAIPepiUW7yNVxvlmZP1HaLmcj3r3p+xIcfIdMLq
Y03cI/s/9vK7bHkRqxGkQ7ncJGWqbhyvwu++px6r4UChT2h8x67yN0IHiTB3QoGMOkZUCK5Cn9vN
OGqYFhrHFfQZLQgws83nNARf0E7IP7Ie3GCPcpCs7Mg+jRX689RRnynutpUZ/alRMx9rKgS7qW+F
jv/3UQf3ZXOBhswBQOs8C/FWJdkoOXDp7k9sy8h2HVSn9N6CTT/qyVGNXoKa3kFoPLBK91V+pOY4
MhLawoj19tHSLRNzRJTJ0uJsYiQuAZX3JtPKQ58N06elL2ENuce4g+Ii1SA1N7M+sfej05stD+E5
xvIDFiyDn/9HV4BChtGrX23UkpBN8qMhcg1k+oZ85uGJYETrME2leHUwJ22SthHbx9PeKGCo1eIF
DBc8RJdpuh2N7req+ufY7Mv3oalqv9EIsivJuH+N3Omn2Qj70qR2/oT/zLrkE+6mAk3NrpyR7K27
csw26aSfmQXjDFn6oqpsmtsCkuHcyNc0O2xuoyGzA2yiJfXY4VvCVtv1OW9nrnXEcYwTYEF6oXnW
2j/1ZPqmPlV3Em4jAk+fWe6qHQDPHClxxQvosMBoc1z5uUFvnEYUjuWFBW81HMiAIeNCnOg8D7P7
nmjmmTTU/FcDNSu0jC1IIP1O3S7uiCmQ+esory2PiYIDY+BWl4sMUnnpT1F2fq8oGnWT6YNbp/Op
txxMR8vLmjvjsXeBDJlI6JDDdsa2MtU3thCcgWW4Z+lxDxFj3nU4O/2LTt+mxsT7wRAXAYvAIh82
iXGkxZJvZty417H64zICW8EJGT4oAmBTO46yfHfkDY7Lstt2RhmfARzFZzcomZT+99zskpeapsXu
8aX/vv54VEYtMxUNrJKXB8MWmI2Nu0mfL/9dnAbQtiOD34kWtrvH1yPZjwwJxB/daFNtN9GEPo6o
l4+TbIx90FniDoO0f+t+1gYKQRwEODXrdrrySjOtc8nVYlWrn4MCZJLXevFnDx6J9Fcr3YsF8l63
zQ7T104fKS0gotj3gDwsNofps2cQSp0hgI+V3kuZIOUxzN+lia8i1DvrzUjY4OOh2UkB+utxXkWS
b+270dmWzG253VDNNR4tw0dTQulwPyY8MXdlau0tDXzxDp+6+1VNpMcYCd0EIcvsiJSCj4OEC9nT
q3tcBn2Es4HAlhf8jbbA3is77+wsF63XK309NsZfPpeWH4ZGqa///QsOab8ZdIzg//+7wX3N4AJm
ypC+qa6jM/+m4WHsH88eFxWEYsd2WLHTlKLCDoWWq5bjUYq6XFsmrsse5y/ygdo80Da/NWlgPT++
9LhkZSS4+cHt/J9/cIL2TUj1XFegt902is7abIYQV7IPd1bkMOm9teHVnSm0jL9DMqkv3Et0/+dQ
7pWd51/TOlvml6Ulxd6pqyvFKp1hx7Dujdlz+p6F9Y5ihk+YpldvsVPc59rdll01/RgIh9tg1Waw
Da9vD5tuO+HofZmHkj06mMzto7pOiiMq6VUZh+ahzRR6xzbTnrKpDgROUZZ0elW/LTfiBGYU7S6c
kEnAkfsLx2ox3tUldBuz/tB1fa+FwLMaUb5AZGlWZsUzkKMMvQE1MUKfsYw9JbV1TUmxVbr5d5Qf
tP45mhpO4mctLkDqS6TJVmIimO+Tg2kgndb0+uAs7mNGWh46wmxZU9GoOrQR6uiLY4WOJd+mHWx1
hM9RFo1psM7hoWEEneutlnybTIJ3/4+782qOW8ny/FfpuM+Lu/AmYnoeCiiUZxWLFCnVC4IiKXjv
8en3l1TPtqS9o9mOmKfp0GWTZROJNCfP+RsNIyUFjOcO0IoXWSipmgnsc4dw0wYzR3EbQkeFmCLS
LOVB1tpLMHZAmtqockscvLqOCVKOgVAMBBKM4RqGPhhxU0TWsEfkJCr1gp5Glg7Ye3dvBjXFcPHG
AslPUhTp2pHs10JkP/UeUD4lfrdXGnQ7OBiua0wB5SjijDyGbxP5b4M4E2tMRAZLRIqboajvYFyh
aUx6L3DOsybhvZ3b9k7GlivWkSyhAFrtM0Pb2GiquHZTI1EyHclhDucc8lqZ6PWqrpYOYqqlgiPM
o/VicLTugaM5SosgJoQXMyGAYid7CQPSNiH5WKAQgvqpz18C4G+rQlaq01wBVQ71bth20JGzEVoo
Ccj91Or5/dKxXMTUcyudVJigwDt6shuC/Nj2xbEO29HtiNNXi6ahghGzR5J/8+b+vQmwySCmRmC3
DC+9pDlHGVeMyu4RVBk45ccVTG2iGTKW8rSK8Q9GcwHYeV/uEkXelBNuHbrdSn5pYJVlxlPNgg+p
y0CN3u3y+ibLCEhkA9a/oYrnZKBXvILUpqTcxVZauVEIhtUEJT2Zmn7D2hnjpjZx2yVBPFhpdzlI
jm0Zw9ActEtE7faTHZnwLuaeXBvQdRwtN5LRBRewwiS/haLoEuDaK0/saByCfDkdnV09qGdyMNmG
YuRKQpJ/F5RxvBtqyWs403g2PgMQvZBfWzJEQObA/hI1OVZPWrceF93a4vAWRe8BvPFrgMLl2Ffx
bunRCtBtLrmDHrgvOjgKYaKsMgH7hitjYA4FRyT3hsJKjyOKjE3YkS6FdFTPPXIvoTUh3Er5eV41
5dSAnkivqBtQucqHN2TsbohwzEgoap1f1dN5qiDJQRDNhI6lAjLLm63pi61HKCOm+GaDct7bRvoJ
wJ6+RvGMtWggcB2Ndw5Ra1U13kwwEZ5jLoQ0k68vqeJrQ9uJIikOzhyCV2pf6VDJcl/WhmAf1IAm
MQEVekfILSJBSKlvIYjT8k+pROm40MIvMFRJNZbv2ObovjWq/VkDR2rpqCUuVfcO49x4qlgoS0fb
LEvwnOSQRZuZQqUBEXM/xeoXyYJGV5rGJYyVHNIcBGwp0t9jy6KnI+nmkCj1i6nfWtFwX6EqTFic
+WkDz2KvWE56djghVYtzVDj237So2yRdYq0V1l6kohhvev3e2sN7kFKFxDOkd4cQT4xqrjdIC7xE
VvF1MjIhBCKEkVBddyPQXKdSTAVb1pS1gZ4soJeh2SEG/LywLQ+YTKx767Eif3DWEhT4QxWpBVTs
fTUq9WMcBwCnmwkBFYyF2ABYqtQKZRsNva8anLY5w4iQhwxz9BLPiFHHyWBwW7P6ioPPXayZ1QVl
dXLGCQJHZDUQimzSt1YI+5jUEcniKrWnNBYQbAMfVKnf96N5ngv9WCnA4KkRXWwVnXLdWeJdp5qx
gHcLvjIhB6KgIA2GU4831SpNgH7LQ37F6AjOe1DdhhocxlxDAg2WofYiVV0vTaHvUT8E9JwcCqTH
BZrnbrKKi9N38boyw0NaK98kUj/rYqy26ZhJ+2a2g73J1COpsyweBP6RzE5D2FGOAL970MgIr3+T
EH9E+ss51J0dg0mXnxlJz3WMbiHYOd820UHRW8Viqo0F8qz0WKs0XqmC4tNLEGmSgZ5In7+huYZW
YewWdQiZWlGR231qKwRls7x/SGvJ2XfBuW5gWsMTqVxQpaCQDCoYTork4DRa56xGkWYORzBwrDu+
dpFa9g5yTCEuhWAlVQryxHvqTmulbAfJEBZ/1ByxcXdwfC/jdWBj1qBf+xAHCJTVT4vKXFOaOTlJ
k/RtyrpzBftsU8nYR8yj8q0qimcyL+CiAvw/++FT0Syfm0W90yK47FB0Kh34MxGhUDrV0L1xOGSn
KBk39ZepQ5qml8fP9Wxae6WFmzbyOMRadG0zIsZFYe5E5by/d5aSQnwnF9vcYn5Y3ZYK+9oaY+XA
1HpA0IdTRoZb5jRDKEAhDvD8JpkxO02AhNlJYe6Qn8Y0fbwzQf/vwSmgCx7E+9yZcKgIYZp0Ul3s
e0x5/bxgLKWwUaeZc0ZQ53fpaPoQGd6WUL50Q3XGvlA92W26r5twa2KU92wLeAgwnQy4dHxznJhG
xZKX8NzDGIQFSSuWdTBzKincVSnFiT9pgXynzp9mZQZcGh0NSwacWLIGqxoUJVUHL4J+uiRf4eHB
XYcNvZ3i4quDjk8i9dba6HJXllWyzWrZbWyVyKOWRtkN5hB8WWese9jNJ73i/F4gB2U2KnARICND
mb+TIhzuhg5sq46HAgks1xF0fECWHvqs9xhGa/5iJfcDJLBgOi7d16LCRCI3db/N5U2VhbdArt4K
YwLNhCwCqXd0IZTkrsB8cEtBYZVKG0nqSfBKYbZW4V9sqLTc47v8hEpdYpdf1aS6xdPwWk0GyBoo
OT7J2hEw83waGyRiraz6BiPvW6IV97ChYCJQE9jaExHh0DmU95242itTU+2JmSghn2r4L6vKQeFH
a/AXAIho+Da1isdqUp8V1IWhcheNR3Y5CxDeLtIygPK8XAHXwqBOi20aI0waDfZ9kgGKdkoHSSbE
KNaqPQICM0CQGXrvdtW0yweys5aCP0xAIHhtdGoHioye5eSlCbRySlf3sYIcQk/61DWM8NA1rb4b
pWFjtpZrNvZybPIUdFXjmGejInu7nCNAsm/DKN1DAF+P2NF86li5GiFAqZqPDOv2rgZmv2So/JqD
7Y/fulDp1qqOqEMHiqQEKdwN2LJWKmQVfYqOSVvyow43FvTYBb7WySG4WnXpgL9FZfqNkSPQKMkv
dlgp5yoP5DPy3Z0thVsHDcm9UqQ+aCpCn3l5ihYURhs9vUH5kR50pe1wdo3i1RSYzx1lOy8NlCsJ
BBMwmpFtQZoY27m1kVPAEsdilmwp1KJuXKFMEmjTeM5hteZ5p+05Lv+vaKQwpKdCQqUrfGQtx10N
FzUJcfWZZbJgaMxhQKtIJESMEaA6NjF5WN1B9dMezbI6DBZqWJPmge5RNeC8k3KeiijZFrG14yzt
l5lDcYVS5jZMcVEol6uZBhzkdXKOs/97/yxF+NCX2RyWxe7t73+QH7I11URJyVEs1UD57hefeoBX
FvJ7ELSbBacZu0c4J0oxmrdx1KH6Ba7EYkcENBgW65auBt0MQqDo7Qd1Nr6GrWursUbRDORJGk93
v2+d+v94e9maIfMFigYd0qQES+t/MFpEKoazz9zRupB9I01wREWsJ7jvDR9yIV3ZWrFv5PIa5875
qmgdyIb42VCiE9uO5LcVqnpk345QBxSkWVhJCpXMci5tsf+Qnxd4PHCRq//ClExXcK78uVcdWzZt
1bJMTZYt0mg/t7tpTaR/sh7pvY+CCTq06R18b/BnzmwewWnlVxanF6ikxXYhwvqOiUEvB30wScc5
CPYchWtjJA/XzL40N+Z+tJ1230zDGjRS+qir6WPozLkfghumaNX7rOI9eMdcvkJxlK89xC6pRYNu
gayNiwXKCHJtI9KYPQ2yMeDKnIxwiVsV7Qcj8owOSVDISohB6tgZlCXyAoEdHwF854ewXCavhkVB
oKSt+6AuL12vtA90gI5wFw4QUoXQV5tU1MIVMpSZXMSHGN1DF/ycAXVyjFmyJzRpuiRmVUStbdsi
y4WGHNynurJt7q6BKlsNDZ2zVncYCpSJ0lgRBV50N0unXyPBxtqgps4+hBCI4iyStnyGCs9JlTZJ
qbWnxSyjjR7NoRtleueDp6/3RiWhwS9+fPyJjPpTAo7R/+dDGC1HPrmzJ7QaqIt1KWk0Nol0/fGS
j/d/vNWKTHwM8I3RgyU6m+JHXUABVtX+uDQVFAyc4V0FmW7PngvKm5SZWAPU13ps7QuA/1UtkolN
ONoPZIcw91AQO1c5/aRDNyOSzo+sRXeiN0DmQ2C7+0h9VYo275QBKElIImM9SUVGCN5jRRKrZBVK
uLkfP0zF/AQeWd/AlUrWsHlKlFZqa+u00mubDDk8ZJQ+cGos9x9/6ml8ninH2K087Zc8v/adUW/J
1ZJHle6WDl+sRVNPgwMUFAWxzwqx4G6ONBTblSrB0QCZ/amdzXu1qYBu2Dg9IDsRHD9+FHWGSIXV
ImuqR9Ixl0tiYrnDOYY4674ZK+1TjKCiIyXLw1IUKoDCRfVCYiklCq1b6KgjvC0kULQQjx51otTU
1aNrxjjXZGS8qXGC8J+5F86iX9TqlNqOfe7UUr+0852V6pJv9J2ztycABWODnTar38SR2tD2uNGg
8l418/EyMSqPcJQbUM5GiH5AiwsyJZCgXy1WrB87zmWSKJZC9cr2HzhMNlsyMMthksLiDkOxmvJh
847oKAacVt7ByahctR6V/aQ5cEnVWbqSLaEsSjbUJUWZkKjGTqGolQkDZOZJJ2ZHsXZCM9vi5Fc+
D1WRrkLKW1qTV1cdWUF0MhasFISQABUl52hAgFiPLOc4atUo4+MxhrCu/NlWEL7QBxV6FjrWlyyE
LVAWpeVFpjjDxBlqfa0FkG3JW9eypmavQrdd4bzQ5i3qso0NkToBX0E5Nt7PdvjWskOATpmPy6IL
C3m3VNUaowyz3HV20uxUpyI0J/u1lea4vYuDFi5pCZIsqB0qJuKxhPUG/zKoJ01rc1QhhAYBatc1
91XSDpbk3GE0l9LaKjqCoXgNjHSimH0iaNCPgW4AX82KL9ThjYMVjCFqRw2EwLTN140OJXLm7BkI
G1Ot0jmeyEW7jnHh2kx5AQBDUt5BU8yfIyGX7pS5jrbgSAEHjeDWmKAagwbPgVKB87Sd6BusXXVL
3bLa5ahIeiPLjdvOEpqeo1xdEm0Jt1BmD1bmtGctbgyC1Sr91EdMEanbl3qeHQEXJv7Q2vKdZJHm
sBsn22sWKF69HE8aLHAoqRqmLmWCss28T+0k+dILAec57S1sDBSyGuAdoKOD5VCD/usHDwiX0mWV
SM/YDUxoVO3tGVAQ+rFG/wTa90DCzdk6+WRtYrn7NkRDfh9nU31XKLK16jStvwPBqK/nTouPxpjO
20EdvpQDmY9hhCw8WZOXQ8ycA7N9bovPsQ5kN9Q4YzRjVhKfoICZDXed0YvqilRuoGsMZ9t09kGk
nGIsVM5BoEu7ubAbDEWilRxoxA6oZt0RS1GRWzh1KGMhwX9rBj8ve9GholSJvz1bXuGR/zffKrSF
jsmIalQXhuO+ET90MmhuP6jGGjUTdlCrVrYU2/LHBXXurcWBA28gQkUtQJopU9EYQhpzF+OP4Umk
C75KwxaJneJArqbe5EawuOEMWokcP0jrPD/p9MJzPgYImgbBtKdQq363qf3f2HeH7+XlezjV/vu/
/Wjn/cuf//5Y5vz7N/Ge17Kam5jk4s/v+Pf/cQbgDlas/7kB+Cb+2rxk3Uvzowe4eMt3D3DJ+FND
wdt2LF0GhwOm+kcTcM00NcUxDcAqqmzJ/zQB18w/FcOwNVkjQiX2spU//sMEXDwlo44iy4rByFR0
5V8xAXc0PumHIM8wLU3X+EAaaBq6asq/BHkgRaLEqMpvCiHzbtlVj/lV+Uwi0ulcqMlk4Ndv6T7f
R+5yVLZ9vWLSbNKtdXAO87txHN66XXVp74rHbIf77lvypnjGNnuEvmq9jk8dqfiXdo223G5267Wz
RYJhBxNpTRlpN7xFILfVFTnwPWjI+3pvvkQX/Vu8LU/GUUWuyOszzEpW6lPzCOR4Tyi8ds6dl/mI
T7rZLn1S76vjuEYza4dP+RVg/Dq7zGt2ZhI1vWc/5ut4q6PO6RdnsAifxsnlmfZ+OaIUc+yfoMpd
yca9qnvdjfxx0x3RbL0jKt8EXrdN1/Le8gEpfUsu5Z5W3rHMb4On/CpR83i1v5EVC22g/G645eCN
IJBAR8Mu2Nd7ZD+hFzZnxze28qdwOtf7yrl87U+kQPjY8I5tak+F4IkuPHIN31BI9oMdkqh705XX
xqE4WysULPzsIXhUd+WGBrqt+4g4xDpfV0d5r6FEO7iyH93Zj1CMfcTcXd1DX2szvheB38DR/2xs
y73iOz72i9v+FNw3CPBLh+BmbdON/rBkHoKJRIrGKvBjDKrcqnNjEzcFuK/bPjrVKJd/zZSDRr7g
YOx6FwSSPx002gU+eHRz1/7SPeDCqKFzba6Mz8sx38b31aHeYGCT7OotG4ubcF3dKqNbkl20s/x8
W27Cg7ovHtubdJef7Avf8Oz4KOPJ62hHWd+m29NNvDE966ptgdInb8IU8Bnt6fO4sb/NJ1jiw7Nz
haL8rB26h4Y1fKVE8FJXurwFvEClRdrKd7GPsIQHbNLFW+bF3s97sP3ks9f5QTlLD4xPJEej4hzn
W8tXVuWJ93uxq65C3zyQ95CRv1rFm8yrvsDmXNX3w4VyAPYtGnsI1iEu5kRb1MAa2VMeoXZGBYJX
vhy71XHwAU4Bp/0KpterN6g8YnB4uuTuCqmsK3K4q8y3ttmb3z2G4cp8QkMmRIPHpptu6EZEK3sd
uL1LFW0tkZOmFfUtPy2Hwu/OKOcR5KGfy3xjGMnutJsImJQzNaFVWhwRkQpXyIYo5ufeQiy6I2WK
9bPzDdF3cAqm4U7adtJO3ery2vqIeZB13rKfY5XuAcvSPsFKeDA+AXCxSfDkBx4DaIYdEa5K7Svk
lRVW2GtbcbdNuUZadIZXBGE4PED5B3ACHJHyUHFRXqT2jbqlhmVeFleEKB7ZhPgifx7NbdpvtGQX
qB6K7fIXW3noUcGWlYPzEn4RMLYYRv5ZyIHYwGn5uDW0cow+z9Q34EsEnRd/Sjg3qNQ+SIalpBPf
SaUB/Vpusc5JGtEBYISYGDyLzB3lPK+PD87aPkpr/LO8SPeD6VKgYvd1pE3mFiV1zhqr5gAGuv0y
uRQN1+MVtRNsQjwzOmgozC5rUP90aAe2fFilCqVRw03LG3g+xJRT9FGC1yDOfM3XHlDqy6MLmehu
2Kvr9Ek4e3/RD5Z6Kj7V+S5/7p9jFEUBFtnbClwsgJUN5E/bdG8WYjLxqn1KI980n7rUd+RnZFxK
aAOcPcgErNEtk7Hf+tw7qJ1t0F5Od7PzghzD/EDiFyr+w/hgPXFPkL10p7vuSpUMQrxkrpo9JX7v
wdopnGdXJJ8wMpjHt8jG/vQejd7xuX2W78kMC4r/Gi9EaqObXnK3Wu8Vn6SLfW23b46HYmwue5wn
qpOkv1gnyglu/7k+9yjutT703pMSXuEHnXsgkthz3az+U5+jNoAMpArDvxwkd3ol07QRqcyVtSOP
73JPr+N6XhNOutYJdwCA4Y98zmdc7u4jy0BvwO/JM3lStEdOtTqpzsn8io3oCl8EpCcyNjCmHX7o
bmE+azFaXZvaHNZIEOA8kMF+OY0YiLE8MDqQn5eeMnJnXwAcotmq5qf4s1x8Vs5Nd1PCnYUZSnhs
v2kdYmLVq9F8cs5GeujJYB91eePVa5Sfz0bvDZP7aVivx9e8XeP+tlLcZDWRhHsOATGcAKOtKoh2
IevMujohucvaCNxwNVmsS3C0EFb3u0RdIRaGP08sX1jwgUG8thRf7eJJj3XfTPNnDqVw63ovfUBO
SQL/T9lkAw402fe70SMR/dW+2ndIfsded6rREcLb9ys/ulO2n4/BGf1+r/4KbnTHV3FTK9dcZ0cb
KQrEjrbVzmRx1m/Rrv9aMcsO/VftMm71g6GDt6DSukovGAiiUfl5NC7KFoi0p/pcK2BKxbemDb+g
6ANzjYI/8oFS6ReAVzq3itHYxGNia9hryhh1tUPXJ1hARUH3fEb0KXyD2d/gNu9aEnRVNA+gqvql
tdlHewYZo3k46TgjI0S/jb0XexvBGil9bMTwLAm6C0TvjLi/895Qm5D1zUco998d8m7ey7uX/L39
NS7+KUwmlP7H93ov3ctPf7Cdxt18T/V8vr63ffY9pCYoF6/8/33yb+8fn/I4V+9//+O17AukM6/v
IUfEnyJTwrvfBLM0oWjf51/f8Y9YViUotR3NsQFayJSvfohl1T9Rb7ItglIkYWSCSsLcAgxc9Pc/
dOdPiyDWsUiBwqmURfIWQss/ntIc/mdZiqLYCk//K7GsavwcyuqWTqZOUSjpqATdiuH8nK8cGqsk
c0TlNSpRXcfqylJRBsi82LksOkZ4So1K4VM6HnvtEiLF5wQX1QBOSdoG62Atvk/A7umgtIptI0qM
JMcb+SmeXzsW/R/69R9nqb8VfX4p46Jr//4H3fFj1P1rU00ODD+mhEPUTSPEkanNDrcWdttyGwxg
LQDMwfspZfxffJ1q/OUX6mhwmY5uOKos+u6HHHQ2B3k14z4Dn5MlfWxgVEkfv2eoKizqsTjK+XZo
kFFGsrZ4bar7iVRdiq0u2YyMgsP9XL/maINRnVhahXXjmCfKShIC7/XqaYyfRzZSRz0GMSIKfEih
Pqld49L3Uh2BRH2aJfSNomcrPubjK7V48DmvY/Nqhvcw/70gXjyH3ZyvG2EfUUd2xaf01ZPK0SM/
1tlzDK7K7rHPhPE9vU4YNEkHTIzQg/Oih7rzm9hbzNdhQtpOfVX7J9uASqS+kn0bp6cSkDKfTU0F
2lpKEWX0u+CV1qXTa4jjRPPakEwCuQqckELaiT7ItKe8P2rpEf941KFCd4hYw4dXZUpWANZXmV5R
NUZ3CBdfhHGz8sm0n9T4HvYpqgSJl8avUnjseQzkzXi05Lvgm9E9leZFWo48mQkxrxGaffUU9ROy
xocAoHMSv9pEAzxomdLKiNdyjkB+7TIudYzI5/EpRFokDI8FN0ODjG2bDOuQHN+xsdEHQopYkZ4k
nKRyn/wdSSfKtPZXpUs24pX5JCED363IJASHZH4d4dYzN0Q/DlDnoy3fKAqjTvPUAIHjHXrwhCWi
RM9o8kzqW4XVneJWOB8mPUam3XyalQuOTUN1zFLEqIifALtxNQXpVYVoH8ogPabRjgqjwREJOSUQ
VChUtnLMKIB8WvxXy0+2w8aErmT3akT3YgaK9svmV0r9MTNaApVNM/nCWnnqJjgA5NSU5J6vN0xo
3Iw/Q3sFvCamf8VLynvufdO/iq8m6Q1j4wlqI7xN5rV+GbHclGruWQAM6UjruQZGJgMHHUfZfGWR
iDPAOVTJQSTwcBocSIfX0NpYLfjwpH0UvsPorTZH7hqPqCN/HIoYXV5TdX+/Yqg/V2OMjyXDVjRV
kSlymYhA/zyDNSm2M2gT7H+YosWwwGcEN46BepPYYvWOJiBgShEjTo4dQlhKVqC5i+xWfqsZv2oT
IIGfe9yJBIK7URwD+5ZmNx3T2t83VKyy/6zFfW+nY8im7iikExztl3ZGoH4GkFOoyIIhKdsb/6bu
Kpa2jkrscNMpFv7+G03lr1Z+x7Z1nZyjrVK2+rlvuq6Ox5HRBPpmr6BIKgRT0Zd3u3ET4HViJPnW
UekTcWqrCnaBHH1F/E/sa2dcUc9B4OCjJ1AjR4cWfBWGX1SvUI67ARdrQFGW81W8i7/i9pCFWwsw
wMerY9L/4A2c4QoHzutQIB9FuUocEuGmis+uWzKSnIsspODKEaYXde4Erm3R3mLI//gquW32sBCE
ZuqxBHhhVVig8fHLbYL+IrBrhlcE147AFFMi3sYLsuCGoKpoliRznbaMUAMXaOorDP3cXM1RGoat
FOKSNnSr1EaOOXwRlyT6I9SuXUgDC9gByQPfYynXJnsxYlpjU1Wk0YZxNBgaEEhWCsAjLMZQWr7B
mnAZaksZ7YKII7fMnjVducOid5vl437TlQmXZQu0RJ9B0D6iViP2OZ6IkDeT+5t4QDSL/sePbpXX
gDGuPN1IXDiemzJatTfuHTdHdJhd3UqMVkR7ZET0RLMJRfygCXcDZScjekN9ADdCWshRfebCaJeS
WgDuQDFNROAztJLNsHzc6kK/chcFEpDeQNC/Cj0xCah8kK7tVjSPTq25Fl6FY2sCgaiHzfx9xpU2
51sGcJah2o5SejzkbpjSC2WBEjFHDK4qoiLUh7knepStQOKUxbWJftc0BaA7xl0bjYhWtJ3GfAxQ
TlyZrLgpiQ3xd45URysxY2iQeFz8PdWkcVA+KOZbNdmPpJ0M6cUpwasvr0G1R4ereIOXtOY+i7vW
KHwc2mFYVYmIR5J90X/iSrjf4nvEEBw50HriF/HqhcESOVwX41QMgTbnWpJe7F3c4YaFkN/oRO4a
3I1VSUdDXldgA4knFES0ypvoGxG+pOwpMrMNaU8sKrDkm67chMm8majcLyZFupsYHDnEx44mpYrm
BTiVwDJbaWIz3zZ3QXJj6xvqTVVtNHgS+cBrdGcVnibGiPjgjyWOm/qstzfR4AHwviHE2WWIadbV
shl92W3Rc+x59BVwMorRrIDdVbSQxpKxXw2IBPMilbbyiGh26FwLVRUKHXA4v88X2UZNEP+AwhWL
lxhpGXNYfAp6P+sStUpJKDdHaO9oV0w6QNwBMSKnycIrXlXlMYbj9H7MbaVX7Qo5e2aUGDkNEoI0
Nms0sRw16KZz1dLIG7gdOFsxr4k+6tAfYVIxLST7FqJ20LCoiKsqmtyj/OAx12VWCu6LhKNUZp9p
SYpyC5qfGgI+NEB8ZiVcNvg8Pb4FKnEad96I2Q3R5OqJPyNkGjXhKRmSGqTbCibfwBmQl9M5zAxx
EZmYKONGbDepEnzMAnEtPUNVPA1FZSVuJe8B1w5UfjWaxN5i3VMZe3S5pLAOzlfU+lC3Z3FmvQrI
M3Z+CjtQdKZoLc0XTzTyyVa/yVL28YTY1xhGGgADBtSSP9CqCMe0vi5QCz+K7U6sUAyuVrqWEkGF
gEEmN9GVknpzsBVlD+p5CdBwT8ydHjgSi4Y9YHZFM8UuVVgyFU10jejdwIEUgCqu6Htxa1iJVJbg
sHoQlyruF7MC38KPuSN22vxjCIl73iDkKxZU2tUCv7VQy5E5yvcYELcr0L1g48V91Nim0cokubVh
FHBxOGysbBz4bOclkS6xBkQYiXXRKPHGftxkzBHx7QkGRJyHVpH+aEjrUVXEzuBwIaKvxQamh0Cb
DWr3meaJi1zYEGsUb+nazOacLbiY7BdijIn9QyUy5CmxKi7mRQ884Q0Np9k3Q/wZl1PYfkZCxrVL
2RfjWIxd0UXcAtGamS8Si6DDAih6nhIqY/Qq1kibfi7ZdWsEKD7mT6p59Awq/2w/2vXjdtBRYulk
l2j07+uw2Lq+bxo94arYlA34e2Kf+VhfeUxslRMIJLGri90oam7MO7Ffs5jxVgkn1dGg0xWxdQZV
7kXMCaYyi9/cwmBnsaf3xUfzRDjd+Mm4tJgQYlKIxyuD55rbzCwPNZoYaugmi+RbAkQ3dZ8YPgZf
VCLlzJSUbuKbRZgADBEiP0sKW7S4ELGupT1IT9YxsYfzZeLucMOQzyFznfwXEdFfHfdskzhRtWVD
1rWPo/IPx70prJYRhj/a+UG30g0WYLYEEYhwjSDsVy3ZJuaz6E4RpokxxWYrfqX/uOKck/AcPiz6
UWxfYj5/zO05E5sz8+v7duoofBL3S7wdNd2bmLhi7YCa4BiHXMKHYrraI9RwLpZlTYxCsdzXebMW
+61Bnl7stBlrRsO6OBY3g0B2uopeEQ/WTC9GUdgxVOkk/K2+FzV/qmn+eA7/tfwlomrbNBXbMSwF
ZLYszs0/dJQaqYUuh1ga5RGqm1w/GxxjR2y6gHw2Q/MFv0D2LWM5sviyD4pdVKxDJlu2GP/id+QD
Pv6/ooNZbZ1YRZXYBtrIzsOEFIueCDHoV4uyLIPm9/GvYv7F6Z6rsC0TlJnl2Povp3t1mChkmwgh
iYHF3aapsfKlsPE+/IjbuOsRIs/0KAGHuEpJLDnWbWb9FWELoZ3Y9XkZkUr1JlnXPiRA4YVEhmK/
sxqCENZvEdBwduBr1LlfcfgQM8RoEWFhcVnCh6JFpWfAwWO5iZeP5k3c5zHnPtM34j+xYor4jy+i
wu1ZM2E4M40IQgQ+4hmxQzK+xKI90goRZ7A0CvaMeEjsMx9rMItnlj6iJjpRHecTCnbBkiyiiAxE
EIg2ol8ErG/mVcSiH1fNy0QwSTTDqOM3whsOCDhF8KfYbsTeKPbQj576PjlFmKKibyxJLJHfAxzN
vFNRQGbNEhumGLhik+zy3BMRhdhHxAYg9g1SUgCx3gDSshXdWIjEsYFNIqbPRbzecX1iDkoJwTD/
oaSIGs3K5Jw8OAGqilfxyawvIjAJQCyywrPSiGWbgrNojyIOAekqty5inqAbxh4o1t+K7YenCXbg
FK1y7ShWcd6O7sValq/sSuIaDXqfB6X4QezE4l7imrAVVyV2Tr6ehVPcfrFW8pbfD9u/GrQyAk+M
WRW1QucXWCSQfzgjPSkplhzWIv6JHU7sGHyriHx//3V/dYCGfGEauq1Tbuck/fNUx0I7tIf4+/eJ
cRaSf2HEM9TELeBYI2LIDkMeDcJV3e61GZYvazddb5dnAilCGnHUo5e5kzPb/zf67veN/Ks+sWSB
CCB1w6r0SxujoNcA5WroeUMfJE7vQl8EPyKC4PbTLx9f99+d4P6fh+kgufKbNPh7k78UP2fBecP3
LLhi/CmTArcAG9u2ja7PH38b39vu738Yf6LdZYrxDGJDV9h2/28K3OA9YpOxbQXWlGGLzPR/pMCt
P1XLsGxLMzRD4f3Gv5QCF3Pmn8kXhoysmjZS8bQL1Imh0YYft7PFIs2rdag09QBHnSBTIzY1gkQJ
rgicVdCFlGNbL0Ov5YRH0rJJMltfLUKcMFTknZZrfp2oVF+dzDxpdQB8AuvFoyIpNQygSl1//GnF
Qbrpm/Htg566oD/pdaPZcdTVdj90/F/kyT8m5S8XZIF+JYwxDNAy+i8TwhrbFN41ulFFZb1Iix4c
QEpSxq4cz3b6z7bKvFxmKwXlLbWeg4LcEb4dm8mCU8FgJQPmIDHkeABZAKeRCSvnM+p8iCAV2J9l
mJtUikHRbBks1kvqoFrY2EdTl+2jyHdv6wjHT7xox1MelyRa1XwTDcVy+f1lWuIyfr5MTaVoIasq
JRJRSPn5vsFg73QcjzEZEOISdVVLDQoK+VuDtMgmjsEpZJhnNNQNDnGu6RujRgj3gyreB1ZzJt92
1Ip8OnUTmLDKme8ogkcPYZ9jmbec7UoFu5NL0yWx8sb7rmkZTUUOMwM9MyMIHLeum11vkwOVwcF9
rYxNoe9MNQjPQ25IW7gbxsGZWQ6xhXyvhlD50gHX9rRqQG8b7SrDLIo7UJJgyV2weCVIGAmtZfxw
1oPaDQdE5w7V2KQocxWGp/e6eZiQZCI9ja1bOyCMgT6W4n/8ORUzWvxBZtxFcWGjNJwLslvvqiCZ
d6lmPvexXJGS7QJtx3S8A5+5uBKcaAJVHf3PdPjHj1hpv1cE/9N4Uf15gRYTDKaBbrBdqZbpyNov
Nwqdj6qtzP9D2Hk0x42kW/QXIQJI+G0VUI6k6I20QVAkBe8ykXC//h1oFm9a09G9GIUmortFVQGZ
n7n3XJJRZnuo6QnhjVZdxR+fj7TWiE40GA6qP3EjPfwUhIqRiWs4jOAQTZ+yZX6vF9Onw2s3ZqxO
D8G4mA8mzsmbUXk3RsHd/RswkhtGuE+rNj83QueED4OjCnJlXfmlTeQtUefRPz+D4q9KsN9/NZ5r
B381d6TtiT9etW7qpnUEBryvTJv9kJ2yCp69+tuU+9CHNh45Ulv/ODs+PDqosEgjakauVmZ7YKXR
C3eADAlXykmfbMM2mgUvC/6Ct9/8fXNybQxWuMJCY/mXSsL6mx/dF3grhMlX4zED/uvrM5pt1ffA
aPaUPSQ2zR7cqKJ6mdqW5NIpuOqIM9qFLl1FsHToVEhsxlpd/tuI/q9j6N+fIC2X64R4gCzb9f84
fdU8zYMmoIORVx8eB/gqrBMr2DmT81wMKTP3LS82234H7bU/qqZ7zXL05RSLj6FLeu0YXtqAPNff
v5vdLPnP71LP1xHoYoICDS2ZteXwNj2+H62m9VizC/63v8rffaKOx7bWdL0wxCbz109UNZ6/iA4C
pza6BRtnOV4N9oOqcuvy+//o7aX+/bsVlwVCILWc8u0Z+f9fMO+ibS9CxjB5HvwHZVBJIp0nedU4
WC0aVf7LOfp3DwJvPPeehZ4xDH/3xf/VzsHNs4OlZFIDToQBBlSc2rXKaCzmMk7hg0ZVWnwCu4M4
lBjO0XOYLZX/cmdZ2xnwx2FOdSC2g5xnwPnzMJ9XU3uVzaxk7hL3sPbphxuUViQaWhjOefM6TAlR
VrnAztbnd34GfOCf32Xrf48pxzRd4AsoRUMGAH++EEREaHKMiCKqKvcqswa0V6pqbyAFshkyk6ug
VT89rMLHJTTSq1z1u9Ge7p2+sXdz3tEOZPON5yZ4AFKCYX6z4etQlzf/8nP+70eFLpZS1/WxtyBG
3R7D//q+GhuqsOhmFD6G5gk3ADNKS6wXobZnRPfXvU/6hzNo5xqQn2yt7PLPP8HvT+KvXxbPCX+0
6zomJdqfB7pvWGXTCzhtqzxZTkonBEwic8yXcqN6ENDJyLafevSkJFt7GT4dslXAN2rqf9T6virR
XgYEjSUbhRlGMO+8LbIYG2cbh5yy2wyOyeLgPZhK+rHjw7cQLlxa1z0An23f/NGjlV66Of59oROV
7BOP3b4KCHOsP1cogZJlfT6rMv59DM/eoK7++WOwqED/eGYRTNg2gmKLT8F0/zi6hsQCNNWkkKpI
jt6r90ZjEE27HIt6mGvQmtK8lk294dTDuNL2AqPPK0ijYAEtyY21a1VfSvKtgL7Yp63YfVRXI/HV
/3LUi/99YnyqpMAUFlcxGOY/flCS1dOWcKAWo/sFkCWRlWY4md8yxX7d9gccl9l4dnV10aMCaOCZ
T78TPSz21Wslq4s/wswQ2HEPv7G7Jn5ILH/+mc2duc/zLPyXiuFvPljmSpQL8MMQWf/5866L6WQz
9/h/KruhN9G1TiK9ljbskaAI36bBg6EPHK6S469//lb9//1STY5CilUuJMf+UxDj1YlTFA4BVrAW
QvSWWx7DagOnVLaun/iReevBXfzL4fM3hYRv8UqjNqEDoVj64+4YGpUOc8cf+5vsNbFuTwFI90J7
z4Wd1aA/sgf4aQoBB46myTbVXuLU1WNfLOC3iGMUtTscqnz92Xkw1Wcta6SFJK8pIq/BRc0r8bnV
v/zYf/NhAeVxMP16fvC/R1FvYfFotuGtXZvVIc1HFEB5daOG3o2wcmen3zj1f/6C/pAsUTF4JtV+
SM3FcS347V/PP4L11mLlI9xBQ+Cwtr7rXmOEE/N9mGFrDvDN135roUUK9gTylpGTI5ILoPLaBB8y
86ruBrN4XFT6EysRQ68hi9Y6ebNL5idDbxy3kCQJhHlXJpmJOtf9l8fb41n68ylDjMCen6LRRX1l
+tsb8F9neMHXM4QyC1gWUzcugXMv57I7Brlx0GvBfR9kCcwdgu/sHCMeU+EFJcsDFMmZmIB07UU0
OLFp16S1E94beQZu8JUwOnjDWRD1C2a8DHJTZhFkljfVXTeQzki8Xx9NwdgcrFTeryttrDuGB7u1
QlARbIatpjoox/hyO3gqVh4bnrFFm5ZXZTiw4XORsjr4ZgNGeTJwx6g5t4VxgQ3vnlXCFnFYBGbv
KhkAoL5Io477hqht4hYJPDVVduTi2AH4+VajeLqy9NvoJfzErSPifAzxXHWrve/xyU3OgFIbVaQK
J3ANDiE9XfalIM20Cn1LQ80dMYHu48HQvzzSeI9+0dyiPncUQZ9haFxNnXHd9M8BrrTHe1q5Lm6n
rok5mIEsKrjpARplc17rsy029j+dOSGh7yl8yR3lhheNTJwuZsJkz5kYkjYGus/JexM501w18PQB
P6mtojlX/LGyTEl3WK272XC6x2Zf3Uy2XdyDyvMZfdkKqLV6tc0x3WtwZ3EpjUM21wfd4qstgBbh
dm0J7WC1aIBZPSqru0BAmPeFvlfepFHmOED58CYek8YSu0mYoIOKkWTxrtNcgTih/GGMjXAG/bL8
nLN5ZICsk8jA68tXy+Hlv8vFjuVciXgu3QYN+XoJMiaf1ezaB7jRWyqKwPk5VyCc03HjTiLzWaAp
x0tjfJTTfJ0M7XybWtVyQ5TwXvYLclmRR8YmZa0qzBcazSkx2fBDABmAVYzAwneEZb8PCYUbCbdJ
1NU6nkWSndWc32rM1LsAVmZETciwhbIGZRBewU6fyV4GuLcJz4hBvMpZn+99SZo5cBdlhJ/a6+uN
1lPvbCR2RJKyJiyCpttrgXvMuuikZJsQ2l9hFTChR+lMgtCVvgoG9NbY4O5bOVo3KW5t5pfzPcts
nClj/zPrmPIjdbus5pfHrDfKxebSJo/tkM484nUFNyVFTiFR30P1CQER8RRMLrJ2FuXgR1h1kdPr
rmB/yTHamlV1cvN8nzojCzeUGFHddB9pwWcf8ibvBP66fcOuAvl9WB4sPu1L7uJ61amMHc1/Jq80
kUyzMbEEaz7qpT+FKZPvzqrF0dX60gnecsa3xPKtWByMalyPybA6+57F+r6XpRMPAwDiXN9PBEQr
xXkSLlYd6xiGlMAuMhz71VqPnV8+anilZFXWdrSBQhhTGWXnHRFBnGWJaHgRpE8RctJGJkEHERzz
PE6nsNmNGjC3gja2WtNn7SN0JE8CaHls0fwDyffjseRJm0X2UukE07jXyog6r75w2AOEM138A0XH
mnoi91qORiw9K8WCYT7aJKRw7xOcs8IRId+qso5GPT1lzkcyhP1Oep/MCtl0BuZTz4mEqT4gvbou
CQso4b7iTN9DARqipJVAauziiI3QPAfrd9OavYNdND89/mqic9LYBYQElZtsXYmmPnAU6/rRe8qa
JbsqiwENAhANvLFlnCxn4EfJdWEAVmeUQ2alvRwmE3A5YJQuzp2+R/JPmGdiDZ8hE4iuJjpINThE
vOZOhuUFBu2TaM95ln6vbSDvzei3PGYGIhGS7qWBWyoEipU7FYpHX5GrRSxODtgJalb1kmwimqyz
36TNbwwe3Docr80wwA3WDh/DdlK0vJ5rOpzLmQWFMYNzowpx43zp3peuGGGPTfraGVjWKcSP2bT+
yLJfGe7xfVnm+M+Uh2umHvO7RRl3BKIFO+CH7KVD6L3+bHwPcGIGbefceZ3u90XFBSJCcyEqR8D4
WIsLzf3MnrTQ3Av5g4J5mjRBGHvSfRuKxb/l++UchDIwZ4wlfbd8I6jDOhTT92pQ3n1XtVVkE0lG
4qSzkzM6Qc0WKIKb+7qKxcfNQrKmM657cN8jS6gHw8uSY5Exb1mN8hFUwLgPzOpHnZMEFjDO7LPb
7Iki76v2A3U/K/d6SORJuTmq/LEXMdkB1a6VK49TRRBqWrf1vm0kssltnZbPxGBWhGuTg5Rietok
H8FAfrByqtfRvbfDGaspokGngqWS+eosW9KndIeAJMzmKC8DKje3fJzbytv7pH0A5itFXOv0I7Pl
tDPGWh9b/wfwcujMamRKeF1rtLLABuRFtW4C/+zWdJtbOOfEF+rq0wk7+575HkNFKIvLkr/DKWdz
qLdcYcwiLjGD37PU3vW2yM+hpa9JlJYH202/cVWeJQu/bsDy507pW2YR8VS1pD41TnaL4O+m9ib3
OvSDd7oAUtx0KSPCFS8VqItr5ZrfOKZgWmwAQcHPJREtWEJed7XxmgXJE832uWMmzj/mH+zQjgZo
1ady3hAPONulAzWvnIzItnFMdDk1bzs6p6YD/cbEEC+IW4M1IgatNLzrEhLh0ZLMUFfsDnZqfiDl
8dGkgyOASLarAa0gZC9ewSsZexQ6+Z6zAu6qeSuscI4ztqwZ+e2Qtt4bZxnPQ4sJp+qBaIJjlh25
r00Xl0rhj7S0PEB/IfdtzYsIK+rB8md1m2Jx5zFfxJGUzDFGs/qxaLlCdQoFkjXfPwlGxbzI4tmt
R6JZeJWuYfaEO397Rs1FnFrdvgvjVzXgbKmV4mJaRjsmgiCIZlkpZr9ILM3iZrUI3AVUuHfmFeTp
9lNW2q3vDZ3FMAa7XNjfufEqIIKYLYt+jCafDbpDgnBKKRgNbU2CQMO/y6Qv7uzpkgJpOtB9+FdP
U1E3P+XYPjY0nDsz0AELDp8pcw/GLr20XfXW2NZjWZoTohFgpKC+Sd+yT3L0zq4ovnJHnNhsv6fq
eTbd9JDZp6VbON6WgBS5EDhelZLWwKm9E+4dqLZoyKTLHVC7Uc+YOM5SjnmzvMJea+7HouW4m/du
6icPlomh0UFMsXjDqZ95gpcmzO6IinpqCp7/3mqw8rhoHYn+BpMz35ITThiYJZaTkI6k6k0/Btuz
iNOrT2na3zYV8nBIadfUaT+KqSYdUHU3EO6/j5KUqjCFKyx7jEkttal0MWCNfKdqmDAmetSdQ1T3
66t2lhOEQTw88/BLOyuo98ynRDWu3MnOdtM7gUDlESB+Gc/EGXKNebG2J7KvDDQhHYr+zgejh/bU
hZkvtXlC1AaZ0oQqAWtkR9AeqWq++QQ5AunLbF91tpdGi+kdJ0KW/Op7HWZUVw3OeWMqbuxZHGvT
1ze+Sr672ytRCesbh2lzLHNj3XVuKuiLhruRDIxYSe+hCdMAOU/77OSiPzfUHUKYd1OxBpBHgkhu
HCezW6mTdr2k0J66/MQha8RtaUPZEUwAltycoqW9q0maOhdgjKLVcZMLOBgjBMFSoEqsF3t4NGYk
urmhToR+kADkFGFsF8b3spzN2xY7lK5NqswV4Jn0kl3JYVIzhdwXZv2LILE9CC3eDojQ/bdCVWOU
ueOCsMInY041x5YcCXnH0FeAYjXSmFjaw8T/ZhNpn2+sT5Pj/Jx/UwO7HbhbsHdbGmof7NWmq3A5
5i01/EqJMjKLL9SEjokfu9wY4dSDQjvHSoIEEeZ1aU0nupI7J+h2Xf/kFmm220QjlcqPjYkMvgAy
Uls/mIltFdo78ha9K19sWNhLSe0zNmchmJKQQkAFbxsPCzlatsc2w5TonLxu3ZOm8a0jyvYYNiML
87I8I8W+p9LJ73vqKm02BLEkwytNSQmu7mDQSu2qVFNwTAmcyHC9GmuLxOSCfi3EYzG7GM4zBBsF
DJNSLziDbUJaqWImF5BqZcd2hR7eRtfwpJrpipwpnqokwOaWrPZu+0lbkpTOIe/0KLJo0sQmB27C
z5u0r7lMDt4iHjJMDQ3otYZIbUdA1WW71g7mZ9ba962ywLsFMEUgFKenxrIitDaaO/o7y1ZnX2q4
ZqObPU9jBDaxQ3fXJUgSyTw0nC+zdH+a5iwRpSYbMtcGXGnMCAubGzqfZhf0JCbg7Lqv3fy6MPOR
lB9EKKp5rcrkmTej2kGU/577wU9Hu1EpxJvDJ1tTiWVkaxPlWjx7afINnC1WkfxOUfoz/25PWeNM
R28hLfOV3nKR/Q+9Lt/zrrsfBg8EipRRMDg94I50gHXBZVrW9W7N15cqdF7rUtz0QIx3jcBW4/RY
aRz74sveulkSCJlk44EuogHudLmvTXrixlKK2/I2z30uv4psRq/L5XEFJQ6sHghjLTBvtpV5MUQi
EIGiHdPGC7YawIn5ipZbj+ZTAjayJXRhj1wFt6vIfjV5skQkdL8sIhx3AWnzGAAeug00YuGCDrLu
uqa7u3DnHhyhxDfRQHjxjBQ4DUWf15JXPpKGE3bVe6+M72TqFnE9OF+gz2Hz8+xwziWt81qG2YdP
MnHEff1t8XsKX42llLDLfZ9s4GEYKtVM7JKGPx8vYX6sbdhRQp1owfHdFmcNknvvZWTSa5uvxk/z
max0oqqblUKnVuY5y/OHRQ3v+XjD1e2NE579JEnPXYugqkAwWBZFv8/a8NJIA4UiJl8j+2EYdX/K
8M3GI3gQGr5Bs/iR59bxHgj3pY2j1O9OIVK3mK6TD6+cTn56lWSKpVyaHZBQEaOGCY/4EeIzSgZK
qfAfF3bK4BTZPiw+AalkaJCfV3RIs0p0z/CjXh0HWXndV0jjGMXgzCUIxq3Wm0DjfeqXEuKisE06
JXflv4/2LQ+OS4EQiuhWXrxkvC89MZ1EWfr7CY4whd/KXRQgpl5cetqqIaCUbDhuemO8c8ZT5pJJ
Ndc5SYXATxxEOCP2MjXGOA5DWuBA7A0xntXoXAymtuyLSd8Ww1ciqZYceHp6gjsqs1c5g7Sm4u/Q
WfFL6CRN5Fb+FykKsfGwMiwlk05gMWKqoQMXpJ+dwyMGfDeE6NCCCZQsOYP3JcklWevpYz+0Z6Jm
otIlE9jxrOrKRMYIopnHyGjQNxqFjYp6bX9VYFwvmedFaUC7sKjMj+fM+e4UbIFXi8+5Sl56Jttk
OXLTTCVir6y6cSweFC+FIUMNdxpMJF56hIkbNIN/wRh28Gu4xCQu3pRafcyTvS+6AkP3bE187sIj
5UWh2p13qeFbcIsWrHqGeM3LyTwaXWFHeiIyxvsMJFiHfiJNT4FkpdsohrOsjcNi+GQFd/2bMcsw
Mh0AxhjoHoLeCZ566EgJskLEAz8X0t1hobckjAFBi5VqonD0udyQ4nKqoKQqjTOB8vMVfOObrK6Z
Z2yuPZcpywT43C7Ga3LBDyDlHlRjRj0nOx5eh7nE1naG8jNMGfZpP/lh29lxrISi3/U+G7XlcDb8
tXSBZbAAFTUHOZ7f7TCbuahqH3CFmvUPI4H3IKzz4i3HdTY4BhJgisMN0a3HYPRJWWeq5JDgk3fl
S9f0V0Du+HZAeBh29hpYbCYzt7+efrBQpv11m/aYkUxF2l+GjQxsetV32DE4pPywbSLiNc5F0P1k
ZnBOSaffsx+fI3QmXKJGCDVCGmUs+wBqv8sHkkwADVwG75UOqPc4FOETojZuGZOjeaDR6zQC4RU5
TVU+q7WO7ZJO2O1AqPRb77CJYEXeHUi08Am7Wy+z5yqCTSxmvKsSh56eIyTDq7E4sDIAgnHmdBS+
yQpcXUbEkXCtuhvhdLGht1GRjgk2kBVx3K50oaStet6ZthH7sFTJxUkvufAatqcah7VJwTeP6wsp
WL8Gz3llPoJLB2m9mDZ0sIf+deT1GS1jz3I05D6pP6t0xHrI4M6fgIZMfdYwfWQcKjJszM4XZ2rP
KJEvDbWOuDXpWKvFRIXnClqe/kVP+Pga9rU8HqQWFDvS4B0KR/dB4AasMqWIMBuPfeY85E3yZSxT
i8i08XeuSA/SAAqaieHSLAGFTkqVYzK3qOy6Qrg5oyuRfhpnmy1k+z56R7Mn9T38qvphgoF3DK3+
Cetdc6HVS0n+IyC2w3ZISnSyXxx9NeaEezHCLnGj2IwgcuMWEnQufIZIFfHQRUIsq246FoDGChea
AmZa/JBHjQcTiuiZtKR5N22aV9A0pRE+zM0a9Uv7YAR+d55ziGFZdp2CA/MGIG0z0VwVoXecJMuF
iN3XsHz1+ie9oHaqVufetyaGLOZubd32XE/zKwIfBNxyac/tBi+f7XO+eQ7IMH2jpywQymeYOnv5
3Et7l0PP3pXZcAMS/SeWV8DbUxGvw5ZnPW1hsCqBjZiS89rMJGP6oG5VdmImDrXeHp57urHOndTF
b8eaY2HcOK8ceMJkftILxNCvoROaF8TlYQrEuPOZ/BXaPNdDSFMZJsfKxKcpHPQMQVLcsI4hAhSu
4b7yxbehG15tmX0KV2wxZQZMg972znnlRmTA5dc2imQQxt+MWj22pBEaIfqmYn0md/ImFBVfP0Dg
b2urQPm0M7yfyToERLYo35pju04Ak01eiNYYxQLhPR/NssC/3ZUHP3FRlngIlxcyInvy7MjM2HJl
mms9U+qZzHUbC7RnRWDP2oz5oSKn+2iN+toT32enN/eLtaK95gsiV2y9HZptIhkaHwO1Ql8jyFvr
ljg9DcugG7eCqUeGWoUVd3E/vpk3SZVw8aasUeqSqYAZ8qh0s95Ty1wZsrwd1gpY5MRBRFPOgh/0
qk2g6I629MEoGfW4PbRF0uCJOWkMlkisHEvFa06lsIOiPGNmhiUdhCTvSHc5mqblo4SvP4yMP6pv
hnvDYf3WCvIi2ho7rVciPzZIOmBQJhbG6zy/wUQImecVdewoK9znP5d6/Wz5BvY9rNldHzCpzTfL
sOPOZ7FOx3Zan/wWJkw2DiSkb4LukadCkAoUrYQES+K20AJjFm7Nd5E0KzNBHEeTLq4YY1IjNVzA
nUW43tKwjQCct5u78SHtloNJ+NRpLGe45G3YMYHFi5RkE6+sqo5lxTTRn9bqWHhDtjfYuCPAUTeM
Ldqjb04/SalPj3m2km7BM7X4Tr+fW8eIEeZ/0lhxWjv2jayIECzC+ZPtb/2Iy4P8Fu4q1RVcAQ5H
kyxd8eIx9R3xoQwVgd9lMsdMc4PzYnUPuh/4Z6rqIkPv0R38Dy4RJgljtkCJST/DST6PQeCecwEZ
nZUKszSMSN0XNgDGku2rE1AXZ8mLksWnMowf9jKpvZEk0DHU1UJ61THlr8EHierJGdz1kAXIYbjn
sHSTFUJGI4O/1rWJHLIYdKULJRwBUCNLRp0CIm5JqXFHspOIZtrPYt7CVPV709MlCDx4Hk8codx7
MObOk70kvL9L/U1byIACIjkm58GjF9kTHA8R9GktRvIVgZ5yqh2NPPsFM/2h6rfVdEMbGCSCZNtA
fUkDwm2S9ofJsJ+BRF761bzuGr6gChrlPkAGlWTrZwUcU0JxsSrN1VfDCEvNOk697pUXiXqg+kq3
hm0W2EbrlIsvQ3YYWcGmyTlULpyr0WdlIeHYRpZ0ngd8fPRcnEhc1cOY3DRh80VG5LBPtPe5MI1I
umIbhto3qy7vOlt2Bzszjg1x7TR1DB3llpE8tO51N88HU6bhtTM2JAT0/OjN/DoOPQvEAVyj0OjD
al4V6JTqYI5+LJfhszK6lzqBgx8W6ZM3pxf71hTnOfz0+46/R/LEaOcRTUZ7SCbrgYShN51wMnd8
BkwbgUcefZfvi3hDE88lMcXLZH8z5x++39p7z9psCWESjWMcVmDqs/m9YVFsSWBPhLcwXR2OubV8
OMtAP8zsvgucl0G4cBtX78Ii4wzsc90XLULHsjjNfpHihqnBBmylqlz5kL2BA6NWt2U2/QqIxMaE
YMGdnoYH146rLbwSW/jrIHm/PYQxU5aRngWkfeHXfWMNAQ4SWAoTkaGmX6h9vnIq1jPxE5wtRIWq
Se7bWqZRqMgW8xh1BtltSKIPeP0efIQ1HSyHVBzTVU7UF8Fj50kGLeEUZ74kTIfg8CiH5knQuW9G
Exp+cxnE9cR91mXcl0TKgV2r1WtyFCr7oSxjOjr5QP1XjtOhyEEwk0f6SJDcGjmMu/YTvZ5FjM3e
c7sXG5Ij6c3kXVQtdJ7ewFBU/hQypCjqOGyMBYlMpecjrSLpF33dn/uCZT7KJ55PsMduOFtxwuyK
gkbeNUI18WCbyV569SsTV+cofLDujeuXsUUDvk/aT7J2zJNiaLybaNB2gvS2dWDJYuidyBmJFy2P
3mCMt3AkIEP5DC9rRM+0DYB5xka8+5R0kVNLLtyQcoXDrWcYMr65E2f+6BtuZBrFp7eyPXC7adop
UGDMgigVZcCFTHO8pmxLWcudvUFcdTV7KiKC+FGmkcAM8pUd1CmsG0twv2GQAWKCQwVb5sKX/rGo
6oySG1Z+QSukiyhLQW265Ke4FeCVdmVYPExIL6rmjm00JK4awHOinF+TA6a9qnr+Le8k2pBoKyD+
MmNqVUSLop3V9LQ7caknrPXLOPGvTVgP6R9cxwBe1yoWOGo59KVxSRPJ7GIhlKAqLiBqWPza5S3H
QVRiGdub7Vrz2fFUKqQBvkaI4bQnHDXCTcMj2Ut4j8FVMG1mSAAgzNHGW0pbQujPizaS26BJNNIi
E1aoagG6si6TAph+P6dkgUJoPegQtUPrD9cZ121udO2JvvIqb5xvDBOXXUiFv+czXb2uiPJFfxCE
uDbMsKbl0xo4RaSgcZhnl4Ubra207W2XfSOA5uLuxtrZr/1bu+qXpLCvApn/KkLx6i8LszgBsCTs
4b63WH5JYyBdlTSVfnVJUNhCobOEri0HbI3b3xxhHrKNpEbxzwi3b2aHFAHhmRdeuhwMfsHr0lYK
kLd6ZQR9D97jdmY2vjOnlwQjYpRwGGO9LCkEZuqEOgljxqDhMVATW8L2w3OLC4IAXnXfvwbGvWfw
tBx1MDyOFJ5NxS1OQEYYM/j4/m4GBhbXmViosgb8241o+c3iKW+T+8Xr33OJm6lIGsIl8XGgPtKo
9Rxxz+qOSOYsoG9q5pnfkZmbZeubu9S0Sm3wMTY04246nucx/OzHIXIt9SpVYgGidt46TpFYDJxJ
SU8wyOZCp41OrXtoAEE00ogXVkt7OJ6oi9O8ek1U3V2C9pek9yfG/smEynp2i+bZJEholwfuNQKh
Jys03lCfXbqRLC3pcjA3igH7OHuUn/V8v7TqRkjC4ku8bxFkjRuCJndj/zRWVCfseNHOl5gV+Dj3
LeP00rlnyAUeK8WOuaSg47A3YzteMkY2RE4G+mtYJqQMRfggCqZmdlWfLb1FtNcDtjve8MmoHwsh
Cd1LQRvOQyx9El8bhg5Kmf2hLnncWsa9yMgAc3uS4FIXqF5dcEWLdReu672/jDy1TenFYnqH9Az2
0mivrGqL2iu3aICl+N6Ww/0IujlSfFcHI3FOUxvgdlp+tzZpZLc42BUzVt+WzraKQzSwyEfLfOjx
7LuNPA2qeVZ1GdF12BzHydWCcnofgjGPg5zag8BC6n52UjtN8M+5q8cXn50Ao6IaFFID6LygHZih
oJJfMRKJ3uRPxPgczXpBXdjcJ4qVk2X1717HILFtEKi5LqHrmy+7aa1lN4n1Q2SfI6uOU8maM60h
derusQA81xXIPMg2QgxDsWw9yMQ/Fcx6qTQ8yr6ZdWFgXo+0eS5sZuaK+WfZiBGmMt4UFCcMB5fq
blX33UwH5Pk3blPfoYND1QM11ZHLjh7gmGn/GGaAH/TgnVaTXclCwdUk+VvRKTpG5lahUzF/8/0m
ruwz6bA/tEV/Jq313YXHmciPIGRS1cEIIj94uUYeMxNLQrFiFcyzK2N5TuViHkoWh/0YXutkIIdv
07w6BmEts39lp+1jodjnhwwddkNS3riMS06OB+7UyWkXOrJoWra2hd0hhpLHwuZHa8eRWE+S4Az+
vK5Jr5wxPRKBAP9S9S9j7sk4I9Nkhx9/5YJwfVyR6ehfVPeZO0vUUmGxu3BfqAqzGIf8spFSzrMm
lkR1MBtKRCRliffSTQj0tThpopx0d7oiCXrPdQ5tIu89ZzZ3TKQPBjJ8PuRb1UpGs5qpnWrfl6Gw
2PpwjlVF9qy90bhwB5eRxBxjMUgbmXxLVds3i8F75jIZ6aoAXX/wJPIPVVoP1tSSDtUOPHKC8Wc7
20e2x19ZtnH8vOltaPiuCZOH6Qhd3WuK94e6DijVfPuhWwwSsm3S5xr1Npr6eZ0KZBAvyDbbOqSJ
GPHbwKJeqzxuVdPARKQd1sm1SJiZ2WyPZOCcqhBqU2cb+7xX/o7IUi/OQ5OOU/+o7Y7sMrYzu34Y
fqYTciRkYTyun/7ISEgOvvNtpd3JVXHtZdOFQtzk/iLqJqvyl7Iw39MQ0qsLnXwqTZbzk5j3a5D+
GoxuxfuCIM4JySGpuU6LZUlABbZvi1V8mRpVDIkIeDAbNIqV/MWsxxurh94sLuVM/ecE3OOQ5g4t
oR27NWwYsLD93Jm6+a795t6xxoM3FnmsCS7NS3AsjesQOGs9Ey8deb2tr7yu2igcTL1SmI+ItnjF
6NRFPUE3l+LLTJbhrVz33hKrZAN/GM5jvnD+AJuKRle/6KJ664kEj9gbPHXlaqBBQng8Y4NjHsPE
lvIi8/z06BbfbX+piJ4qf/gzkpKciR4zhhcz6Fj6cHhjIebYrKWxV0XT7hvXguvQMFZo2cRTbFXl
vhPVSdr5h9vcfbWoN3UBY31wkcJpu3gd7Wq5Iz1CjvNVMlgzMDO/iMawf5UEBHKeke1keDV6QoQE
orY3+ZEddbRR2yvyq8u7N6v8P67OY7l1JNqyX4QIeDOlAb2RKHsnCOkaeI/MBPD1b0HVL7qjJwxS
Ut2SSCDz5Dl7r41pas7EPZZ06T1yxfNWPkYgW5vRknKDjghQh9bzOfZP+tiEU7ksYFoOH6MWZNl5
zB8R9Bx63yKVrmeFREq2MafpM5j1k154Z59f5jKCygFmS4a1ZcLebSDU+s7OGP/4te2cUBl9t+RA
7qqgbkn6sK5xaflbJZdAup66HizOszmRqTZMv2HZWfTU+eAkTcnRt6it5UBqHziMMWnBDjfQI2ty
StajIEGKhvu3kUTLxGP6UrrrrmfklSQGByH75rTOTOor7C5bLevlfZJPtd4NWyvyohUujN/G0BLV
+Z26I9mYrhSseBMSBkVAqsFcqqzR2GVIBmqQsKTyrdJlgkcjLj0ZXlTscOSglG+t3eTwoWbOQu8n
ymobWECvA/NbM4b82Ov+fK8ISblLK3mqDePN1/3kPBWqehAT8yJKp2AEptuoNolB6juNSFi8CYnK
bkbg9HSCUejEGWOesuxJxKJjO0bWTSTqketw1QhE/wRI8FQXAJGdudlYc86kC7dT5CTtdc67c2qy
f0sn+PQjlwTftEGWx6EmxKd+0Ls2oTNuhWXriINJ/4m+Lspisng3o+8IJlMweWK9qmiBl+5ttC3o
xMaTodEbteMpZtDe9m9ErFyxHfbnOZuu6JXzp75eGDbOSWesfEqCHjagnlG/zu9aS8tMX/JOiKUu
AbzRl43G+a9HWT5m2iOp87McEup1n66un1pH3ckQ9XjepZqVRjAqEgyCV54JpQ7WNWLnSdDNl+SM
HWavh0eazjCGwKmzeUMZIavpNnrTr0IYl9HEsCiy+b1XQXv2GeWvgQ4chtT87rx503SRuXd97VS3
dFitjKhPLExfjo5NzkPYtiZ661nQFO40teXCRw5YnduZzG4W0IS08t9SssATrXTz8OmwBmdEoZrT
sFkc9eYd5We0pUF4mC3CCbvbSEl8NPx0IPBFyjVj5xsK/qXnCu0lc+hxOvyFRF16KroZWoYOvPVh
iuBYr+dCEBhE+HmUoHexibD3gl2dTDWC+worn73vc3nR/Sq/iRk2t/KeBhIrmCda+VHvutAY5lun
dfopnUqorXTkqSujY9kAq41S5upNuyXqi54xicC8lWXwyCKyivLhWO7LrjvoafxCsMezxZa0qoeA
/ipjjw4WcjvHqAUm515Z5akxh4OB/mrKpptvyzCKeiLZxrg9BBp9syF33kua/6scDsJxICNwT0wS
Ywf2vtInUL1JrVfDJINUeVXyL29C2xUftC1LuEdkhKuRUk2q8p8K0nijZxgnTXQnK7uES10N7b0b
W3NvEKRBzKa9TVWLLoXSiugITnwJPdpGc2LmZQiTSUn5Pc7zURC2cK+TMee2SNy9mHYe7+xfvzOe
/c6GdjP3BDeRSy6sAaoj7NTjz0siR8HTlkjFnajWTmZMvIxex3zUOe7QJQHsbntuf2n0ZEe4uHEX
y8N/X7e8e+OJ6dSRbox4UzoMnRtxzupsH881BOZ2TB5OGySPYCDAtHRNIOGe5+ypoBID+GlZX5ua
o4+RTHDol5feqMehBsdyzQJE0ETECXP0g/zCum1dfx4Gj2aRb8e0vRkEnRvxWpEqMXGI6m9jmo5o
Ba3mGQ16Y8MZskY/PmmRP79hRfuqzSq6/rwiCW9DnGz8pAZ9PSxukzxSNzZw+5ouqRdAYWBFusLd
/XwztePqkDkXs7IDitrOeQzuXD8g5jDHdR5xw9Zctvk1z9JNha/02bIIP9Ob4mTHTn3VjaQ4RD2h
oEnZ27sKfQZiVWe8d4+yYxqq0glqu0dlPSXVJ23wF6lastmbKAiFxtySaWuyNln+D+z7tLd/XO7I
1eC0O7BtqrYZT/0y0/x5yNXEdLNtnENG8NSPI1NXdgcSn4eflz8PpbAvujcz8tIFvcEMXHzpBMdg
wMu8+jGPta3GGNqLfjdq6p7MT9d18icRBd0THN5glylsX+bnZBITN9BKRc//QYAa6WUZydQqydOP
VKdy9Ak4pWVEpACV45a/uw9dRxUnx2JeaCXNt6rs/Nri7Hgl/OhbLK+8aQ42oxvItT0rTs1e8lYy
VzjJ2o+Qk/tkz6IW5Ds/D23f26eiEO+oc//oqNheJkGTxvBd660t0mozMPq7F41awHr6axTPxVr6
yO0wgNWhTVNgaVq81X6MxgwTHdwm2U4roFvzHNwqGgo3ugf2zb55Rh3cMMsNWw5BUL1aHcD/8uAm
nXUaXfHHTyxayA6NC89sX1Jy+66G19XXXmTrKhDBqewOQw+paZgI8PnJfft56PP6SJ4aPWq9GJ7H
PsLV46fbMhocrFGa/VlUO5yA0y9MglpIsNH/+XJOfeehGHM0/akzCvOeknfpByNcJIkimmQy7in0
WcPaam0uGIwYpNF63atfA4zTcpCvTZ4gXiB+kK14jXo8PpO4lX8EEbGBWXbQ67Z4y5qqO0iMM8/a
nJ4wCSoa2xoDFW9sDsTeh+2STqd5EZEUwhoZETZUjwxJ2ROQ0qAJVes86d8NpwL0jxpVYWBSeskW
YHiSDAdkt5iHyDHPXXXLW/cvzQpo6HYPH9aoNJQE3GnUW86D5klhG+LhZWVzq5sxpH42ThpyoBY6
Hk9/Hqzcxow+wVD3szzYjdG7lvjmg1N+8mqOPjZvPbrB6KrCclByW/i4l5XqrINd3ZJE/bFbMz75
chRbqKblsamH37rOrCfvqQ7BDFjmeRIvZeCKxaNCKe8NbWh2xJPaysnO5jjsSs++9+yoQHxdWO9m
3O9tocQDZeBKS8ywsIP48vOQT1Xy3zPSzf7UOrYDtycZ1Mvb9BtvFrpS1tbn0sqMoxzGnuLciu8F
HUSm418K/cwfPahYSmnrPFxkiTvX0OUOR2y2/1mHTc8vjzGusVWnF3ZYYf7eaml8jTvpPOP2jO8o
+P+OiFeuKhmCbRwkoYaA7+T1rNCE67qcJ7wdlWq50ybOb0R1onit9Wj3szioZVWYFR8io/fQQJHj
6DTYcWd0T57T5Ws5EqwHLgB9adYRJ+EgYgoo6Os6TT8iPUnDNmnVTnNl+uGl/qdTkNrs9CbHt2bq
T3HZ9CdreZa0KWhNI7/HHPeZVTefnkdCMnJ7Oww8tIf9BEUk95kjikHp6BWt8vnnwfLsdw117Onn
FT4ibuc42ZCtXP33A7gY5p1PjltkMUll175qzU4NXn+zo6K/uanm76Pc/tsQDauV9e+ySQRj6zR9
HZJxYSDI506Lx5XJf3LSsOATS5WNVAc0hlSjW9+6zUTBK4w/ToyAvkpzROytPd7tvJmvcmIyowcL
w2nqNkGxhBBm9r/CDApojwwU1xDm+nU0FFS65J2v8YIll66J6LAztAt79nd6uda10aV+qZYHM6dX
BVWRp7Yifg+LHmHoy8ugFFXIXBN0/hz3Nzk3CSPtqjhKZzFdeQ2kJiNDg9NGO83idEtOF4qdhdox
4sR4mAihV74VMH5bTMlyMklXW35ECq84py4qFS6H2n2nd/pe+2b/Xfv1S22cMoYAF9cSycOyyZgi
sqtYB17kAnasGeU7dHV+Vjk0E+gpuhDCocyb5NkkHXgPWdEFAR5EV13B3vf6u0qK6USjXMFL6lV/
/u+pGmWYG6OFJzJBfyZy4630JmM/J/24MWpqciMyFqA/muKmcIy3QvNZaVk3c4sSq9LzXdB7zwwm
MlxgzA6rknZpH3jMigpGx6mTban33MdEm+aK+u8SRF2zY72217GZi7szZkelsyPIQe0L6dTbvNaS
raV/6lknrveBG+PqsueQf9p9ZwPRitrcj+vW98U5UXjmHEeHG84RxwvGN4vY2X1OCu3WMItXBCGa
0u6ZNkGDrKaZVqxA7ceBc2tV2LQDbr+7EAaUbYf+7sAEe/IEEpk+IZ6RkT4E8+FYK/MvwGJGusRr
nlDD6yC30UsYdnmV2khAzkxlki/pcyN6O0iZxq6ORXr+eTC16iSTlOhhlhiGO1EfTjL7MIqOXQ4t
HN1b+v7UjwacbRrrOrNKMtBhexvzmqXpb4ezZkcm3y1zcjYQx7nNVsv02YRWLnV/1RdFtO101Okm
RJKnya92lq4u1KvjznLVNkObfMk9m4+Odc5CnauEkb12+bBXyOI/i5igS0330OEx5vVGtIgqHSJC
YmVzwSOgH+qxcfb+3BCjKxcGYDHlL4laWmmF4Vwrgc5W08b3itbId2Wb/z1ZvqLVNEHTGKsGxj4j
nNEAkkOdBy/w658F9jPE6mglh1kVwFFw5nnSj1d9aZqvgcvf0ObRA5F8OH10TtN8NNAYTz2n6bXb
NNPHaOsHiV2UICiU6G3lq0uXee8ipjXAKWC8UN+OuzntBIjcHFCEsdzEQ+E8RmNkhzSOtgNeNO+9
NxvbGCdI72G55IGKjFlEabTNHZveZ0/SRZnK+GVwzeHWDPjguAofPw+4VZ5UrtkneE0++sIYQfb/
Vzz+VJA/X0My6SE4+NtKo3nCzYkbMc3L37n0925OfPzQqSG0oCoq10nfkkVZHBi8y2wi0TkdDM8K
ExPohLscACTLxTXXh2/TqPlYF2TBz0M0MWefAsJ6pKVuI0mtYWZzCAqm1rlrEHi2QW2eDMNLTt3k
yT3Jwt26oq/HfKkc9tOyZBlaJS6sfw4GhmOiD2clJOcQ5mjXJCZfL0CjE8GN+ZXNPYw5PpYtM5d+
X/TVtEkRoP9qDePgFnnwWvbZfCA397ty6ouZsQvrUho309cYXhOgnmbDdMUDG+ymkcD0sSJIsnDF
RIJiyg7otfHhp7JstGS8ZbAEuNkU/2NBD9BFH38H8jBcfdVHq9igEiyRHR0GnVarKaaBgxAmn6lr
KMEWGFLO9SeNxN4TGUjyQa3Xl6FrCSlr21C3W1KllldGLo6BXuSXqX3QovHumTCjJ83THiPibTMN
PGYApCX1TmbcO3CT2yAX7qZdXv58LZBsGUoupuRp4W0VTWucRDbwlOPKV2NO1c5moHX+eahdtz4q
foMk8dtzP9y0pKW4Q41xmsRgoHpyCB8ivPwUNAxgW9hZGx+83AHNENd+E41AAsVUvfP2MA+vp19p
ljjcpUV1iKRiGOoyTFbEsG/4PzmIYAfvJXNhQdPR+8XBB063L+mtFEiFAH/F5CfmmYL7nSQXDwJZ
2av0s+pwV+hGhVhTL3eDofx9Z7r9o9FN7thcmBunQSCk1X55Thv7OOK5Yybpn4fZzb0V7cEkTHtC
pByotre5P0U4J9+sFmt3IadfvYW5K27c6ZA4o/3kNsFrim0V8sAcYGYW7vW9DAJEE4bD4HF2XHWh
Z3ydhhS7unAVUaWR9xdFYhUKKzZPGNo+ECIh2ShkFiJi47gq4Tw6/ayvJjtqD73AKt75BU5WwzLd
sHSugYjnv3ZBZlcxxumVd2VgPN7qeyyw98qz44vRRlU4R0a1rdFlhIlbeKcWhwmtGuIw0TxNv6yB
aX0wWeKWM5G6eTJ7tpUQX3UTXY0pb345hmQjh4H/PNoFyJFims5VRGsi8h1zF4Oo5Yjb6LsYbklY
q0Dcfp5B55G3JJhfsKGpY93S7vTcDCbAsu71s6nOZfcRpbl9bWkB7h1X/oszXv30An6+LpXu7JLE
xfM8VS0zOeRMes1cmmtoji+ofKoeo97/fktTMtjqIFNwtnvm0UaI90NG0ZYV5ueZlVpyB4nhrSeR
9fR/H2bZ/L8v+9zhECmg9/z3IynqqCZol4xvehU/v9rPb+ouY5IkQWzz8w2RUgwaxpSdVBudyOOV
vwyLdSrHYMWwJ093sTsnp6gbprNwO0b8uHlQQE1PcxGNT+XcboDNJ7dokKQXzV91O7RPscn3R8vh
rdTgnC4/6CwY4h5HUuh4Zn70gdCtreTeMqg/18tDWpGjC972f1+XKAADt7hpmOG/DOigeD+6/mkI
6G6Osm9Q5qLAmpN5C47vj27YL0mK/VayjYapqQ6kH3yik8Gsb6NN8UmNXGc21ngrC7mcWaUDQtpa
MyVK3A8Omms9Mn7LOH4SZiJfem38lTKiGLoIlWAbxmxoF88JPhi3a7tk3A6NZ18CN4t3QI38tQ2n
lnH1urFzbV+SOvoymRLfGwPktrRRxo2FG6qGBGPJ4F7pGceyvJoPhuKd9+36l6pGuFGcO/bxMCAo
dztjNcbDdx0V6rnKhLPG23LQzcLfrksNQTXKnRQfjyZOek21GPiIofV0jgjEbaJzQNiuREwO+Y9X
CKn2GG7fIg+pCfwQZ6PIcCMDojnmXXxveqzijZFoG5O+X9KK+dRgrCv1NBQtokp9hMLQeUm/tRv/
1rozEBkydANvfvcdxoEOsbVm1h1ps/2zdAbadkHuhjPEb01ZGKz542YaBBpKb8g3VjwSNofmnyOF
Gw72GGDA8UBuI1sd6MetMb6a6wItThdS3SBFT/CWawy0s+JYJMTNDIuZK6nquzDKU9LTpYSd228b
s91Xcf7tif5ONs1ANi5U9/Y9xSH8pPflZQjkxXdaby1delZsYfghtPrQ0nwAJIBWSRBoN+HYR5Yu
UW3p6lUsIxS7RwZkUkdt+oL8l2x2jkxPZ8Is4345rK/1dlIvHBzvMWS9pXtGR11XD7tmjtIZKWYe
LdCH/Uj1EY9nJ0PFhAXVJyudHcvRaKV1xbCdOxt5nyisS56+d3X51s4+fQkddVqrO9s+hWfrxvFz
2zLYBTa+tJNO9KFvIsIvUBu+Ovol2zkuGeiOk71l6V6uTuL/kkFuInco95xi9G1bG39bZ+c6SMnG
frDOdVkd5rZipA3vijib5k5OPcr6eLhEffe77tMvDXsjCW+q2hNZQHQZLQMEy2O67jv3e8xSzAqy
67ZyUh3+swxcehqiAF6ya8rf8RycRJOi6EcXiRoywtaQIAsoc67G2fRh7P9z5fSXDZ6Wgen8bb7a
0v8Y6ZLhhaL3Tnz0pdCJtc4jZFSYX9mN7BmzVptxJHb5LfXPOIaegVPgLhiYoJ0vf4H+nFB4qu1o
zBT5cTeuERRFBwQrW60Vf1oCn58YnvIPTtMJ5ceaMsnHDADMtm1nAlS5giotO2pt5x1EgXqzIvSn
4/ZHbRs74BbUVMpV7RPMinCegI8WkmZuTGjGEYUsTuVXX5lPI4nfuyltP2U1ZUTAAR2xh4hMuAgJ
ZSTCyvT9K+xEZo/CxdNlBqHZ6L+DgZYGo2HOV8Qxh0Yu91jvy3CO863ojGvCB7nVyiRb+0BFcFvA
UxBO/5W34AiRsaN5md87s95BUKd18iYrp9ijMwwQGTVkyorq4SinP5RZfM1lC1FFNuOmJ0Rd93JG
gfRTN01hsy7Kh2FGBC4od1NH44c9iFMgSU7t6oPsS7b/oTTQgMhuNWYYUyM0BFmA+kv3FVBgJMtP
8cEeknKXauQttXKcgaUl/yLsUkckU9VG9BiGfVVtZaJbh1xH3sGhbUuDzgpjRbKWGLD1FtZLMs4a
81E3NOsOBU1iiq07SsyvOof81AkbO7hIqe3ckdR0fVAE6o3RvW1IS8X14yB7Y2LCafU6+S9aRFX8
gLSBYz3ocf4Fb5MS5Squ8Hr5yl27Ach3neNZH5xs1x72cY8BuGYGzp3NJk74NzpRd90U8Xw04uRQ
KKQFhgF3YvQoP8au0gEGJCiUJhTeDpB3P1JfiGYgvfv2U2M161jFAbOmAReCycwOV0lEXKd/Kzot
3RZlz8kVW4BAfjWNRHeyoGX7wrQKnGcsiKi8EADiW86QDbCMsWJQXbopyNqSC8LjTMJNMuEfmOLh
NAzOZQLiejGFDLPJ2MameJOBRT9Q46+1GzARbX2NcmVvDM8ZQ7MyK/hOKY7HpaUva2ZDRW/h9FZM
ct1i4ITM4G7NcoHHg3oCbSVeOYFCyY3zYyKb9szw7mOY5GmqIi3UhubLZxbTVqx1y564yWlxa7hN
mWN3MRI/6NLWZ5lnT3mCD03MvkZN8D3YLgOcxq83XiO+I4XyupyqE1Pz3aT6h+WnR1sjQ0Y6dhtO
wxGnKYrSic4zjJDgFHTiJS+9j3oiKNaUL03fJkhdHJREhceYaGie/Hk2t7PGNEqWDcmvxTbLtGib
G9Jkodu02oTbsMNoQUtoX1YQBxgWU9NNy3CEY06derdBeUQMy1YP/XzRUWQuUAfTMO4O8lhi4ubN
nCqGptkYeo6Ji8HOdkFt4INlWeZwr7Er4fQkaKvsq3ZrtlFxMtI/k4USR8PRIaslAcgzmcBj+6hn
nVfuvWTl3aTKsE4BFGMkIpj68WWGkzMhhKNgrgLOOB2i1nJgpGqjqEee31nbxo3fiwQNbey/phpV
6UjvjNskGg8kw9JZhS0/Mi2tE5IaCsrJLMAZbOfW39Sh73RtkjG6ZCdKXTKYkwTxN9Rbtr/nvu04
0aZ4JkpnCzwMERisVp2GDIMA9Oap37YIghOxTY32kNcq5l40aIwXIHw09V47bffem4RkC/uRCI1x
tgTwW2kWntH4lpTGzE42nUSFgtnJmKH703Cp7LK5UI86+BiD/qBhp9KwLaLVXYal35bKKDkg7ADu
EBElf/3d6HPz1BoY9IZMwvyIibFQFY3Moiq3cjkfW9EAX8H1t4OBPt4xx+8gNZ7zYbhKpzcOsTX+
6mAdizyw9l5i/HIfJli0uzcGqB5cWEacSdl5jKcZufnGa50nLTdXYzk7jGVBVKRns5nzY0uQHNKF
dGvROlsXkbM46rFXJkK/w2bZN1+D22k3NmPclw4sgGReMdHjWNB07g7VOcq3O0hXc4NsmZUiemsG
dZpazz7CiSbFziCHePb/yPwj94duW2gAjmMFQAHm9bVAxIlVbp1FUnAz9DiATZq9Zd0xtc63cwAz
30DbvLF9oXMXjsSw0AxVKvhnVtp72eP97+x+Wo92tGCfGAdJhxYtXsdgI0yBnabvz6lIxaZzhcQs
J/9JVoNTgZapsSQAAZ3pu4rRs2uEsE7COtaDuZsr/aEclik3ivwFBuRtU0zx+Pmp1yy/w3tjrK18
id2WwtppCPMCd0SRDGEMRVoV1nllnxo7+zJIWGVZ3s4TRxRb/xhMMBeZfYuy5A1HdBY6C5xHt/tN
0ud7ln6EZC5DIRuzmuZg9JpCm6TMpf9ypIlpYAxUa7uIuzCdCH2ISdidAvbVAWPEmsPv72b2kV50
TJhT3/xCLmisZCVu+pSQ3VuAEHQhgBdq62fMIjUdbfAon1XBnemWJC9SHfmwC9LgNXDW7FQNxTGi
wORLFg5S5ky+qajYV2U9Hopa/vL7Yd1B840Z6aw5XrX8ImjOo9I+IP0hVXsEjodM/LMRn5AiF+Mk
f7M3R3REpHmqevhEndkgTEPcCTZtZh2urV0p5+gg0/mB/gXRXRp8ZL72b6jmOsxSH/wM1OsoQ/DR
ZP7n5OYcucpnN0oWFW2K+SsvDp1V3GTQ/6O5+5qwemJGjKKwPXVNrZ1bF/RE0XwCy95LZ94HMoDf
4QiiM8hmZnz7LJt5CPuS0Nq0nDA9pjtY0kaIBaDEvodQJEcP5CXuV4rKkDjphMaHfBUzeNImtjo0
CfQ2RJw45xkRa9x0WGC6AsbxVH8VFgZOQg3fFQyUJoGg/Tojy68mhImTdvSrg9b6xs72ahOfSP0+
ecZTi2dEoq08DXP+AXvP4OTBIDOY5m5ltg4fJWG7PqcE6KbE9pqEaXHb9C6iZD/nM0r8Sy+rW6u5
WFnc5pUaJoy0gcmb53Pb8sltq/EVcpZaeH1f6ATMZzuV37GGg1f3kFGmFgs4K+ShkG4HMIEIcn2p
iU2nsZ68yv/0+xJlYk9G+0D7vhyiXa15zDAK/Zc7/tHpK2eG+54Z2F+twP/u6mYDdveHbfWiWpKJ
uDdefEMNB9yGDA8UlrDZXW6FfttLjqhaaR18fXoAUFgBu71H7LXrbFEdqsFap278cHAQI+cCJGjk
iKg5qTQDEkUiVbONspQT1hTNhQf1xI7RuXay2wliVXG04HdAeoqnMMNJMmBckjHBoXLw/hmzf5xE
8RCNiZWld64CdYFBHxELdAwmDsg34B337J54v0LBtGmVscmBwOB0qDnU+AFKX7MWWOdrO5QGhxjS
t8kpcpotXvKH5uOww17G9B1FX0dvlspNh09gIGEyiTN36xQJFr1DN5Nq45dI/jH8lgHUES3CyqrG
E9aVDZ/+ZxrAnxlF9qWJdhfF0AU9DGkMFl4ZCm49sihRcKGgbuZvTrikNUUz/31XHF0avWIT84GQ
G7XSNdy3TvqlBnwneXpMelL+Ws4rntYjSi3y3xB+/FUDca5pk2swnLm5d56oP02Bc4sp6p0MzK+g
MDgrDqhlxRzOHSJ3ZhXf5dge41yce1uQK9bLCxQMamSzfcyavbW1Gu24Id9j3CirKYv+pfO4zxPW
Jt/kYsFnDF185XnNuwrsS2RSsCeGzUI5noW049BW/bI2//aSdCub86w99I5WkWlWFPWIysf8uVHB
ubCi4yyBdTqifukd763sEfvMI6Xr8lu3xfDqAkQoaSelv2mPu0iTTKhPWv3WjBxrWvtVEwOew5p2
iamrnRFIwlRnuQMdwsgoHmoEMKthZP7hm9VzMk1qw/5whBy+be1DQJ0U8+ludEQM+2mY34yyq0Kd
fRLvnlU+TczruPO3TSvL1bQsIJBhMkoFe2V15OZVKBLCBmc9TDsYbHqBta5yXrUE5ycttFUwkNHS
smKfBVhLq4Jr6OlUaVNLZ7JcPGEF1s6LrQ0DUS5Yxoe4ofHsNfcxQIvatuKrSbR3ugJtGNWjzszV
+uN6Lyj2AQ4IPiWMF8Z2WS0q2GOgw+NuLfDOLTaqCpVuYvd72qk39ER/Fr1NDFEirCwHNJ6GxNGT
8ZZ6w0Q8gZGxG923WYgX9B0A07yKuCDSdJPoFrfsR57+bSX/vLjPNqKjeZ6UyTVnDAyE5IPptVqX
2VWZ4gzH4tXSNSK/RndtetxOGI6W/kzwW+swcWYdfrcOdzHcWpMBpQ99jpmcZ7hc9kb6ZOEBoreg
dv6kf9vu8DLidiBxSMvoGWt2/ZzEsFPyJEG1W0HY0Lvy29f6YK8qx2QlNL61lNFMzlx540z8pYGy
/9CGaVaRhYsoyjoyCTk4esxpuJQC3oZasd9QgVbac1KxCaLRqbcWx4GVYcwTcDHMiHJdDlqKRjj6
MHUcCnGHYabxnG2E3PpG3XgsKnmRrb3XSlIviuDge/TOG/VZdvrNRCa5QS55BWdxt8S0obP0Ygc4
41I4IhyXq23jSKyOrkZtaMABNP2StQ90yLp3GVK6FVKtwTLDPyYsxq1vQYVpC5TLYiIMjzLTnJGf
eEZ3TV2QYl4s9lNB9U4NOeFlboK1QVZV2jGtpDftjigZKR5f5rj6g1GF5mgmMZ8VBgUO8/0BQJcN
64tirPjrzM6XUQwvHOpgMahsA7f0HHU9BmMNJ4/L4Q+vbgchhKteo027KktuMx3c0kRq3bXgUFQz
vwCw1hgW776n0TPzdrjzArwd90LX/s3Vcw7BcqdsxMW+SumnDpzyGi17ypAQTP5Ak8CVBC1N9qav
rLvXVL8ZFjQbRyaPGPliDJicRSjdDnMSrwI/tg49nJWs9947kf9q0O9NDDQ3pWdejIlhs0Bloy4p
ll2lAAnBVwq2XQ36xkempI/ogVPs2CDmIEJOTUTFk7z0gWOv9YobsZYe1Yz7bJpOsu0ElIbET9/S
qMpPQ+00YZDCB9WVRzexvaVBRLBkXE7bfOaCLIjzUBGOjgkASdVqv5mANvzzey1x9lUwJJfWKflI
IvbjNFIbaHpMbKZibatoO87ccxQMhzmImSdpPjPDXLzrZR2fUVOBsKJ6gTRoLLwfZzTtVcuovPO0
u4vy4IjMekFT9qziIg3WVvCW0pHagjOpVvXC62mDz6RDdsvBgVb26PxFxT8T5ik5rLtBiMKIdE+9
CbWm6dfuTLNzDjCWS6ZJACcMfrQLvmySM620vsNebzGLo5gGbgvREvveljUeXg6i0yIqUzho7PX4
sPamIfctLqR17kWYrPXz7JvPFdCEVewGuwRNBb+2p9AUWXKJIyDLEykiHsFkjdiHpc/17YvTq/fS
opAX5RIBifyWIwy9gCmltdX6wR9ET2Bh2u7EabQ6lvX0QuOvoSdqnkHvfjbVxHi7OzTGJO91px2V
cWm5d4red9bDrMO2W27XXgTjURfW1jEE+41I3mL9GNnDqxq5+ruiXa7eK9nOb04CJm3ovQ45sg67
Mk/9/2HvzJbjRrJs+ytl+XyR7Q44JrOuemDMEYyBs6QXGEmRmOcZX98LzOw2iVmm7H6/lpGsZJES
gxGAu59z9l77iMenu5I4k1Ycvh7zphdwaMe1aU1ffKXTWbC8ddeat7b00faRftGloEAd0e0nTRw0
pzplWkecnmB+HI2UXIIuddhjyRg5Yo9YmwnoCS6pJV68jpqa5WrPLYAWVLVH2ea3utDz67Tzt9Tm
6RUtgLMso2fTKJmMac2MxbnBnlDMz7ah0bmPkSqsGtcXXKz2Mmcgd4J/HGBu1l6qjLON66wQI7ls
uGS8VhIwFixTc3zobafZ4UfwUKktImgwy1rnkNcmPgu1Faml2ZpHC3cBcM2cPrJ1Xz1oUTb7eZwB
eHV6LVqUQFrbcan5w6pyTaa7A8hz3wZ8ksbJNiIJdf63quNTVDr6Mcakv5ziGO0xMhXM7foN4jAH
ofvwjZgEk/njGgTYKgvUwFGSe1s3GVQONC1pmbCexmay6puKlosGuausKU68eE3ttkFPezEn7T2L
8lWug/Rks4nw39nzECE4pM7XhgzcXVWD/ALlc6VrPnRQG4W9EbhH1PABg2XeaVqia93CJyGsOXk7
FbxyjshuJtUFC+E4EydY/NxFQDPC9kuK7hY9O4YKY92Rr+RNzWnEJ2VmogAtVj/lsOVXXjhLi7R9
09gHfRhWfsUvKQQWhEhq076sDfSl+saxG//GcSgXy5AjVsRe/6xM4zz4LUVudwOOutoFhnPQ5lMv
YPRp3WExv9Ka/uIOYbKaarXFi9SeQi6tqKSz3jWQvH0R7KSS7+OEvEaa3WLQRMOuWlz7oqFJZEET
duk06M0izv3vVm15MPBApiju92XeVC/IQWjORQywpoNSjrlvsVI7fnaRrvE0A6UJeFKSXcdQ9rBo
TgERUwuTD5upkduujh9rxxdfOAH6eDC8S2Xp7Ykyvr/OXE7mSRU/MtQVx9gZnL07A4RUf2eYxXPa
Y/8cqu+QakykAfUZhjDTDgH2MvQD/1q1X/REatcqKI8Ao61NVAdMFYqCxVuPVyJmCXZHXBj2hGUs
DpHORHDXxy95x/AmqIlnilD2LmXBlD0z8mN2K5om3mVxt2yY6VDZgh1CNTtthlHPV4KgLtaVReAT
vFMPQBmgeB7ypHozsi7DVtIHM0sJxyREv5Uj3PsQ1kldpuxBSqu2wsE5gapk5fac7Dql7opQbUJl
u+tyCDcubcdizM1zAqnjjnsLcGz9pdJQMic0TOVKRynp5m8Dy74uaF2YUjIJ7KkPWq1FGJkNrK8e
Y+TSN5mEghoAufsSt+Vj0blHo3uxC3GqMTv7Y5l+sUC3UY711K8q75hzl9Oz4dNZUOEapNK40Jtu
oB3S7XUYwofYfAwaK9qbfm4tSrAriwZ/2RDREQHvmuAQBeQxwogascY0tJqcQq7CuloNI8uIGH17
KYPgxoyiOzDk1qayEHoOGCKShoam7eOtLqvqyerrYMnLybkzLg4a2Ybz/9ZRoO56Hy7C7KxRIloR
cvaucZazKOpW+nRdMx3a5Lp9ziv31Ps0hGU3GoewU9MOoAn9YdA2UBd8UGVNdT80xEu7TRxt+rM7
Gdmuy/OvfSJWUvb6CQuzvhQfqEuTs10HngWj0pLlChQsnqZNUeMs8dPyErtt/gil8pu/lAbgTMog
BLA0mUmuZWdoHwLbxWbIFUWd/WL5c8j9XFwHLJWBJE3H0oOjBHC+aOx+oe/Jw6K4GEGEWZg4Gmb8
qPDCc2hycDAr6S/YvN9iy/7mldEllnm2JvcYgIVT3ks6b4gckgXcg50vmLFxBqDsMXTwLu5K48RO
X2bYMyCxqnvbm6ECIzYFCADQZWok+ePSbEaFax2whabH60FV91by5pS9OtNXa5FZhhNxmwgH8mMv
nAvC2WvTCMt1nX0vhGuu63aW0rCUpBzzMPKxmpl5zjQlKegDe5eob74NvnzITIsWJKVvEtvXGn40
H6BpWTMvHXxa1ZyHQEQyo2BtXJr1NyQrOMRR4y/7vvveAvNZ6WnyiNB2APvD7aV38cNEChSUvIWX
4PIcimRb5n2Hl5UTsz8m26ZNzpHliFVVzFIrZCUgntuYBcWoeYVCdCucjos1oci7HrxUatYe7hjr
vujbJfP9bxQir37LEXaqrWYt9HFT1SXomwHehMHcwm7M01CH4CSGJzXrG+vSffWs/E3NYgtbQa+t
6IGISnS0dmBTcP55z6fqrpsyjOm0V4oE/jQ8HCJ23Xd0+lgFW2e6kuyOttDWORNHS6kLkWm5KMON
qTiiO8W3FG3VApJTwU0zpsUzOvlXJKvragRFKvhlRSWdKz3r0Uhqzv2g5Ne0077LUu1D12yO3bDJ
Cv/Wtoct333WqDqWmRfBQNPDYYVO91jAf+eqMTW4EQwufKndg5xxF5M2rJ0Kk0rfkeVWiDUWnWs0
KBidGXChcSdxW0Fk7lAiGE32nvZz26dBKuAY715nfO/EQwVvrmP4sbYq0N5B7apl1mP2rjT53Y0R
0AoHbX5pTMMymUS/ixADuG9Reosv4VtsJDXtnUPeM6R1kjHalhgF6SKBAhsoDhRnvEFYR8C3HWLX
spr2kCwEYx5yOLL4i5dYtJpYsq8A5LwPGhJeIyURG0n7vR2KL4rRC4IHdbaSiM2bKXkUgDLFlhKQ
HzEOG5AwV7m/QD9zDox4URbvub2Fix2uZRW/ktfISLlskVJMdrVyG7NkAEiB7UDRpzkeLMbaAIoe
UwO3gEI0S6GvyMYHEYtDh4Z5ojG/CVwsaTpQFh95N6K68DtDrwP2UCzymtAWvea8luRTAdDEZ+Y3
/D8cNcG+3Ek4HcUAfahq55austdR2nM+DZ4qy7klHmI9jU6w05vinKEw6fi+he0xJfUBFlh5yR0Y
Bd/Y9wcuwgl5CDU6NMCexSACjOa4j0CE62svYAWXlfTWnqsusuSQoVfdQXcJYXDC8jxhFVmHPUI4
F2u9pRVL0QUsvyTSGIn9LMwbVK371B6exhA5X4714ipktMLcvKxAZKP92AR2ufT9COigBZUCOTUw
yhjS3zwIa+3ZG0daou5EByzHTRa9s5x2jINXZsM1ELW9sQkUVtMsBK5VJxT2Bu7nNpiWZg+52qMQ
gsY/6+C6lxpwbYZDhm3c+xZneCxsNMI6CUP7zl9S/rurpuEpWh1WGM94TwRZ4VE5PmotL2KJdBzA
0IMrB/yteZUxA8r5C51x2/TxxU44NnYoToZ+RJLoM7RF0b30saVcj0OytdttIV2SkKmh6oKYdyNu
xYpKz0cOIb+iIcVCGDbNMk4ItQqI4jnknrpYKIXCHldQYxjfvYIOF37eoyE9bdtP+M8MOxVzSHV/
QxurqfKDg4bQivTvMXPc1ve3dG1IMKYDuRsNyIXMd/auL82FYQcmdUHO7yTvvCg5tQWK2YLnnskR
MVFrfDNUeTO2vb7K8JReJmL/YGbsgsyY9slkipUaoc7hvm6kuC88v+W4HvTrcSifS79OtyHyQqvk
OudY/WJ45BSIWatfZ2dGtuV+CvNnF5Ax7vRs4wTuG7b5LxO40ygyXkdBurE9wlKSXAd9FzuMAKal
tMabSu9Ah9EiyEszPtRmuvNOtUicG72fDn1l+kcTa9cKo2uyrIqkPRSFeQsfur5VM+RntCu2w6mj
Td5bc8mMuIBD53VuurB+pFJrR2b6SkiRHaqcrDUN42CWsZLgPUg3uanMzcAxpUg1AsXRsEzg4NZF
MHvlOTxthhLHt+v007KvO3NZ6JpLPV0fTD2zNx0u5pXG5X5laPOJSe1npB25DvoBkC+wCcyOiyZE
k9+IYgNU371CeJyd+hofYL3ndXMXmqbzdXphCw51SOyNbpum5h2rPhN4ZhymqsQuQ7185VgSeh44
r9hjTpVn4b40KMEEgq8rBQO0DfRvFU9y1QmauJoM5UFq6Kz0KTZPBVpmLyy65cS5kffkFMS1d7DC
+DGqh32UxjScUpCwgB2I1gjvE4fB4RClL5DM1kPXbeIxvQ2RrDuBtnUTehGtOeRnp4Su5AaL3uLW
hjGFk9rtxzWQNbDAAz3sTMF3sYb3OlHHqIKz3SEbrLws3HhectPnIOwE98FShs6b9IvrXgUGTOpk
Zxr5cw4efOHQqcadx/DbRv2gN/LV9vQeZFZMO6RZh7KwkYZ3+mpobfCNhf/uxNldMjElq+ahusFR
xxzcRzcIXzyTKBxDoq5zB+6KTETk+7QhShfWG+IbAJZFvJsQ15mJszTGmsRASa2ioa/BSLglsADY
VBeZLBTiWBssbRy2QbpUgqa0RagTDszr3h/vehXiEgqeXR/N7hSnMDWDVUBg0sbmAE+QnbX0UN02
lkSMPzrWvo9xjddyOIq8PEBKRJ2DPrVlZPzrEDD1l4g4Ihpt27GMOYiQELBPQeh0ZTrtY1CecZq6
d7mOR+VOzyNK6yts8YecpKOTiCz3wKyqWsnJeuaY0G1Hbv4bypC7ppD5l0ZDqRTrDkPpWWZF8s1B
wZdhN8GMojW077VCcJeHd2aliVuwtBZrcpUfDaEAUhElgtk/Q0aa0jYeY3XJfPq1WQ4xCHrLoxkZ
OZMcpNkFAsarIBvOmmqzRS5kuWWiVZ8Le/VHNmzYYIry9YxxlRrjm95DEVe6o3308Eaufv3iGX+J
bbMFZ14bxLehK8v4HBBtcGGjxtHQzqnSmoN17JWXt+6+dhjWg/oB9y8g5kzVcixqJA+F4a4zpLQc
MMd9FYMoMRjooYXz17EWUImRlbfQy3BbVTGBGT5EIxGqXVQQzhENNE2NGqHaos2LYlkCTLox2xLD
tBw2bqrUwcgTQoB7m7lq6rv3zqgt0fQ6N2U7lGsHQPbf5K9J9y+R3zYNFCEMXZ+DLC316epBswii
xUCqS5oXjprckpfcCw5RowVPJmNv+oU+c72UmXyBZeZLlQRvfT0gDgop10USlrSuMsokDTDyCjX1
yNqUjacYdAsuIB9XVWuiTaV3+BEhPcEXQ6m6D4ic2WKUr28Ciw96Df5N5SBGYtJtrjlZPBtV9lJX
/RegzDMYsNaXQ9WXeHeZ5LR69NC7Ek1fQ45b2lhLV9TtZhpzed9o0lrP8sSVj4b9Shlsrkah53dJ
5N9RtVP80eS5NgIBUIql7yq0C38P2yqhhgHGr0FUPFn9lV0S0iHnP9j2sMyKKBE7RP9Y6ApMPEVc
w7wDT5M2QI5GrxFn+snTbuhMDiN51i9K6uQ5mrlj+gA5cGp9etQFh7/U0V/g/rpnE5mrSybC0QvG
fUr4w7aU5HebxuCiBPa/5Sp417vOWQ8OtKw6QWTnz4T3TCe//COQNYlVDHG5A/WiaRLbnZSnSnAW
qyA0wVeZ/Urbj/jG0gCQOtpEEHhtGwL8dy6DB8wH5EF+CkwGOMBcX0Yiwca1NTPoAxg4+A3k9ceH
IbPkdeqK2zGxg688ORDlLauq0T94dWEt+wQW0EfAepl33iFvnonkOekooLaEfoUbxjjuM7BVjuQj
ctWiQo4w1Wu94OZc+bYuXlrQJQtV2keDmNYTUyD08Hp9ZkLuLPvA3COnMw+ymFBkW3V2CTodjU+r
Xuy8tznYM4sZ54EebfXvxjjITdOJYdlBJ7uZqleIqddcnymhBdl01HW/WLklYgFwgqDe8jK4STvx
FOZhDNsFvFEwixaq+ejMfA+6JaTMo2OhexMDA8zaqO7jqZyhk0VNHxL6ONiQ8qtgCYmj4VTOXuhp
RAoda4Qo0nK50gOhP1g1zPkRzfVyCmAumsZU7yCaZZe6Axpd4CheVnYkKHI7E+U+hkFP9YxW/D7G
D1DG64/F7z9+iiOv//WffP6aF2PFOan59Om/7vOUx3/Of+Z/vufnP/GvY/hagRd8b375XZu3/PSc
vtWfv+mnv5mf/uezWz43zz99MqdUNONN+1aNt291mzQfz8J/y+fv/N9+8R9vH3/L/Vi8/fO317zN
mvlv88M8++3PL+2+//O3Oe74P3786//82vz8//nb1XP18vw9rz//ibfnuvnnb1ymvyu6fALNAgpk
m+jK3/7Rv/33lyxTsJWYzrye6hZrKbtUE/Ajjd8NUmuN+Q8qS+Db/O0fdd7++aX5c8c1+XM2C7D5
238/t8sfScN/vGe8FH9+/o+sTS/E6Tb1P3/jb/0pT9M0OQTMBwGlc9MoV5qfMkExghbBJEyNC8gl
r/oZJMO2NYCOVMa1IF0psQcaqJim6C97LCYVGRZdLDa6Gb3AE6JRncrXrIBICjWb1a1akgMJD6Zd
twzFr+LcWRMi+Tqgf51QaxVWfi7MRz+13jR+YNQPa+QJQJmb4C02xReLtFVGPj5e3UXeimcV+w9O
Oa61Zth4MMsn/MyjHzP2nRYAuY+aDw5iSlaSmzVHytzWzCE4FsPkWbkADH1W4ZQMJigvbuMg3UvX
lH4LwcgNC9sVhuNlQ/B0F+4kOj1iIC9TwyZg5phlkwOUk5XwBB4ZJrMU5/isrhqWZMCCq2qw4WeD
kZHithtucwSHLJgtbCWPeVe8Contknr8VasPfUTQUZ6ebNUsmyjemAVPFhW2kvYsuV4awl2WFtVu
KZdaR3oHSdldSMxxlt/x+RW5U+smslbEH+eYxCcAY/lgP8UVQg0XwBVRA7opznUM3nfr6cm5MOTb
6LRfVCpu4t6BwhCtIXjclN23uduWOPbWdqNzGMcriy9HoIww2tRfVcyBWA3RIox1Su1EGYsik1d5
G9lok69QEkUzfzUMgBM513khb+EsQexftx2HV9deO7m40JVY65XaB2DqlS2I78rxsfI19apNyTaN
UXUHcIlwUCMnWytELBAkV3bFdN+B4tsQZkQqRshRwt6AXlzktMIiYtKasnmYf+c2s55qb1gjHtq1
2nTLwHLlVDvLajeiG8jEs9dCAB0umuusryAP7vSO6F+nGQ6lZyE/zCJo3sgfxvhQdtO5dtINTanH
vB0vDbSBXPe2tZ3eTiSvICdeu2l0HqfwUYPrmgJXBf2HPQ4QxbAeqnRjiUd8EyWs8NRhHcf+MBA4
aFp3JhdaoZ2U91D7JNkFFcVGelKNuekBwzZFfkwmbKgD0hnnVrXOjrya8yABoCHaGdJ+2/jJoYZH
3EpwBRgkbLag+fKcf4ZiPOQk7jLVgJfU3BRgwkroY4FwSG3YzT9bD14K/0xtgvGDy72EUdsBvm5J
c/RJNClo0bUEBKE1xT617rP7AuVPxC/t+UTROMl50oxFEIWHYMSAxtF9vpqAnIe06OksbZWN/o7R
iUUNMRs+KpBl5DIebECeVyEpQ5VOC6cKvW+ZyWFiwj/bvIskv8OvTT3ECZHMxmFOHQ2KdWN+HVES
tYhGyCCY0z6Rk2QL7i0cPsKAV2yN5zgmxWoqtp429wSPFumOyHwqfw9R5kZlw7sd4PLgVYNzd4Da
c4jpq6ZQ12OXIE4iw4B3QxHAy9za150ovnX+d1NFN6FN5zlvV0UMAKkZFsRj7UkUpkeOTidLDgyY
hj/qsP+/m/7Nbur+cjfdVG9vr28/7qXz9/+xl+ru7yx0oIgs3bYc01RsVX9spdL93WD7MgQ5ytJ2
bCn/ZydV8nfbRAHtSLZhDqeKBPc/d1JD/c5Ux7TZlueEeGla/5edVOdn/Jhpr+MXw6to6YZyDSHR
q/0cTK3oZ6fKt0gWhjWUhBZ2BdOobhXnUY+BFi6fAQk0/Nkr9ipypTolmX1n9xUEJVQyRDDMEbis
/cG5lNZAqB/qzwSG0DYoGHMVTzamz9MPR5V/s/3LT2naH0+aF9NSHDPM+YX4+UmjayWQdSywTBhG
sSLp9gy6h0AYdA3KfwMHiM/BRxBgOP3Fn7tbOfm1WxW02795Iv/u1XMcpNyOyetHY+LnJ2KI0ncz
E1lKFE8Y1fyRpdOEqjA1GGRMxcy8tN7dvsGSxra+ytAQLU13ev/105ir1z8OTfNBz/54OVyhW/RF
FL52/dN76JGXU/teODtpRsJxy2LVe9qxMid3oVKiuX7906TNxffTz9N1osz5h2MXV44wP738nUfT
jwkaY2pcw6eiIZDBU89aV50rrZnxILEizsu37iNB9nLrjy/IJ73rCYQR2BsuAKbEUIOeAvBijHfJ
4NKPvUKcbGO1XFmSEE6deJtt3BeQsKP6O/6zKwoH4tSoi7cWevIVlxXTsfC2EyWKc8wZB8Zej6Id
tH1Wlv42jmhvN1EU3jG7ZdiUWoewkCQ41Sc/8UAIlBz1oIOtZe3Y1xl0N5zsdJHSRUEfYBrv+8Ze
OVBEQIeR+Wsm7mNDbtYykenFpK9JOI67yMKeE0GYhkukDjVbto9l0+ve2zIf9np9i0K6v5R9gzuS
OAgviuSGSRk8BkZGIoSjU9vBXRNpDFq1CUo/NPE9pstFgTo0Urp5rMgs9RJQgL05bMH8Mn8l4mqb
oAwlKAqQGEyKU6rG4ioGw0EyjHFq+qFfmzJkhkrWE4JnbQgOdeUtBqCUV5Cv/LVDuulysPz7uMvv
E7XpAX0w8Cu/TZWebmLbfPL02albM5fs8BRbPamULlvfcvSB6Ll+SzseeNCa6rBEbV3GjJBKdVT2
eGgMN9szcJ+WNhTXszkUoDHScNPkBJWBj9oODr5LBDHTzrCbh8HSPJxa3gnyH8imsSH4xqSJbHRm
eoK83qLodPR9/cTgr30sUHLTMB7XRuGOdw1kQ+QBnWSiWTkrPC73eU9A7dAV+iHX9ANd9mjjG7KH
l+V6C9l64RqNqr81bTPYqMhPF3qo9esuK5wNHfEvqd7R7zLNd89NO9rioOVsJ++282QRwbIE1wdh
qpk/qF77omT7OBKtsKdQKhZSY8oq7K5YaeSp/E3/U//U/6TQIsfZ1aUhyW8z1ceS+PpMWpNPfST/
X04QSRoWkb9QoVyphCA9FBQoZkhYos/NyJG2mkMmSGV/C/FZoC/KvRPBYDc9c31qmv6eBsku6tzw
4t0TJYvCnzOuz4ecmfGhChP0w/eirltWTU4nGrhaEIrFkTZXeGidP6ryn4ryHys4Oa8RP65Zui6F
sGx0p5Yix80RP6+cQowq6CEFLpgLZqggM/eo3TJDCq9oFbaLhmYBCV7mDlQCXevuurenfKO5nrfK
i3j/6xXN/LyMs2jOZFHBhvpR0c5f/+HF1SWKOBVyU7LKhityN/pD6A3+VTf67aomXXYXgiA5QoLd
eehwboZOpWe7sm91i8kXACftUlSAHMFxhNumIZh7coCf4m2tV2EpzQNaJGOdNwl2d0xn4coSeXyc
zBiOGmg5e6XH1SwMkC9q7gZ90LDArgPloPoPtjWnagCSQbgvGJTuyq4rSQO26w24aPsUVkJfWaOs
rt0AhboFJXOMne4GFxHlSPeF2UxQKfGk1WNxPTakW/eZ3f5Ni1X9XJDbtJVtR0et7SAQ1ukMfCrI
UUKUDAQ4HVsRdpUAQ8JayLQnUKgOLiQJtKxcki5dSkFmanF7ZwYUbHbcZbcT3h3cQ8W4dbUuvOkx
ZrNOYSIm3BR7KOAhxhhdgcezHpu1wsR30CEaXZGdFT04VRWtOUKRiQowauGWMp/hAxK8sY9UO5t5
kN2IyLfHYr0B5+8siVlmaOjVbJElQRVekJOfzWeAw4mrKCBwAVLSbpCXym2PI5UQNNO7QX5e/d1N
/fkmUBYHPFdKl16LTU7Rp4100OC2VczyF56WbDj0USZEQXhWk7XL62C4qiIDV/cwikOQll8L0zh2
XKBftHa49qb2S9syzwQEDKkQYYOJCv2odAW/fBagRd24G03yxOv+rTdN59uv7xnj8xmMN9y1mUAq
l14QUrr5kPDDPRO5tWY0FhkUWX1T9oXx0OZNsXF1uhofn2Z5sTVDv72Ubp/uEIqaK3KNqHeL1FpZ
GQ6yrIOljot6+jZitQOpW5d5eMySXWL31gmrPTBURIHkN1hDjE4yFfkFzoJ/VejVKof5RZCAP+xY
pDoAPfbdEBp/8wb9ZZXiDRKWTsNK5zTuID/8+ZfsPMvKitggx7FQE3LkpKeNYH0ZzfwrF/Yf97at
RmaMqNkUPZeDb3nD3rNJ6CSnYzr8+kU3P5+85gvGAozLkzGxXnzchT+86Cg4SpJl4QlobYYgYiic
dT8kt2PZS4APSXAaRe+fMtv684Pp41kcJowWQzLsSOlZVGHQ+Ff2WTeM6onLq9vj/zIoVfk0NBDh
cGpEkXloSNnctEyN1laU2feThePPi+w7QTYbLG2tPFma/FoBBr1tXNZo+ILJ2b0xc915ggGYry12
APjGU7OsG253Km9qdj99KW0X2kHXn+hnjkhcnsqky3d+5ECfNmprY/RFS/vGadigNeuGTvOTHzYo
VhJV/s2iJT8fnJVN/5J1SwouYUvYnzYhFmR/qisjJYW6IpdUp/NH7DE4BGOWlBUTNKra73dmM9sl
MfuUIJhLVRzy1AYs5GjbyqXxkuL4WscEAyx+/W4bf1keeHrUfkLqwpIccz5tS0Gq4mqo3ITIhrA5
gcV2Fi74PFZNs9oIQAp0c+wpXVey0ZeBnD35M/CpnAMXJj0xL5RPw7wOymVTdHOqC/ls1TxkpOyc
7yokrD0GKw5QqRQrkhCbGTRvcOYyx5UOsg95lPMYlMQMRMAK7ywVGctuZMXVcdssjMjM4Mwb6u9u
u7/sxzaXn4HcVxqurozP3V1BbxW0SYCGMGq7Q5tHDtwZIP8Y5tPQeKUXxISBjPXe7FYmnUPUWcT2
/frVt+Yd68cTChcH5bUhTUp0SeTivAD+cK8lOPMdTvscCshBFHrsnmZQSGPCvJsY2MMWrvVjAiOr
SnzYEyVgGxsm8kMFtSKQQ/W9drt9PfUV8tEKMghCzq03EmSpN+olr8lnMAy9BDPOjI3LE/yhXyWL
sUr7u8kGsQD/PBHjzJCurwb0xNfhUBUnDt/xvkiR3Y923d03RZtfIGDu4oTDbVC2WA3DYuc4jbgY
ieHeayWSZyOM5LVjRt69bbMG1Iab7z6+SjsuWkHAiZrMvQ1sb46Fav2tRcTP1s+QUHmDYZ+nQEPP
XZSPdq1eJQjkB6+CGjm74pOyotCgRzgK8peZPLu3yG0IEbBK/2/eEPnvbleTZQOip8uBjVr353dE
hl3bogspFi5s32ny3aOjSvf48V+Fam8sY9+n8yNBViwR882PoZkfLUFaza5zt4O75dpp1njhtWZ+
IN4iU3MkkMDYVP2mANRxpUetjbUQceZJNnBmbUfeULVoRDd9HQoqzfkhfHp1e/PjEXf7sNsP6fwI
vZ0h54cpd02yGyne3G2XQHPf8vAAirRbx9vw8LwNUSeTgUJyY9UbVcPf3JCj506gFUHmbvkozC2l
X/iadfDXt32x49EEO8/cTcOuCveEHxbh3ir3xJR3076Z9qkzP2Ie7SFIDmF78NtD72O7PPCo/es/
HuWE5n5+5NN1Ol3bznU8zY8xPfLwJ4LWcRr9+p5y/82K5hg0vZjfgGFjK/v5HczqqChGOWvHjRrY
1FC7p5Ipuanwyg0UWVEYpTemVOs+yp33ujPWcVuhiYdkdm1KO99HVhIwKmxCqPrfkeanR9ed0uPH
f2kJ0i4fp+hYUUdj3f2qpULdWUWULwO7EbfTSE+I0rPfltWY3xTXjYHCkly2JzBb5SXP7fIy1i45
4mEP2z/py4vvqxsBxwVvwQQX0WmtFdPQ1wgb77kJNQIqOhj7tluor6mN2KtApnbVp0ycSIkfnGUO
nuOq4ZddkyhcoRjZ2lnzoGuGfSTS2D5GdmMffZt4qhSd0bJr7StdxeYzEEFvoWcW1VhBT/mjiJCN
PQeIes1NN9rvXjK5lwh0OxNcl/Fn6DMIGzKT5v6IV6nTs626SUQbpgvhEyBTeyV2miZGKR8zYgcL
7R9rqEprzKVQbLsKi4bR5Rcikx8BC5Kz5hSvkeZH92TR85Lc/PpSUJ8vBQotKYUtTTGPBKlPf74U
kjpPQjkQ8SWAni643XGMNk66G4GMnseUxHQVS3Wtzx9QIo7oyoTEiW7ygvo5qSOLotfXlpzTw7Iq
QEasY8njDV0jvwmiVr4WBjgeYLHuxXdpwA36wsNouMpR45O4IYx1WKlDr7Uj/k2ruEN2oV03aZTS
+4+MhzoeprUmxbuNhPuqBe76pPspjI4ssDZJ4XlPWVF/Tae8uiiHNePXLw8bHb//j9sPr48ubSik
iqg+1/hcINNDGJwpIGo4kkgIAFDuPDupr7WGLEpf4jVqiIxDF52Lh8oxX8PBid/cyGRCl/f04lBt
p41pnz0E/ywVWI7TDpJCmSVnJITeUkaODhjeftKgo5wqhFG3KFrSteFNd/4kFhmJuNuiISJa2EN2
Ox87ORs1ziaRcrxzvEs7rprxrTBMC1F3b9+QQdifcDytPz4j+/nZdFN8dWjFCLC06PnMr6oVekyy
fOOcUaBcg30giNFoxEr4IHd6x3MI1wusu6Qf0mUdcQghV4H6v3KeYfTfZMqY3rA4LSJMvJNuhzcD
xMuKY85WDH22KXTOZWHeh2T8IkoqK0dt0X8VtDfAFE+CiCXRo86WgwY1Rkg+OHW4oh2GHKFT7xQV
HHk0m9sd0zqRSRjF3L7n/msJ6wgxbN54MYwtt3eLF6ltg6FtLgVymos/gxMmd9y5WV0dLSy3R9zd
FO2p3LmVKo86DaklyQKgHKzJ3paaWDclQcGFDfRZhwcGhs14kEPgojlSLQAM/b8IO88dt7V02z4R
AebwV5GiYkmVXH8I22UzczEsxqc/g+qDe/t2X3QDAlHy3vbelhjWmt+cY+pvsjNflNK0H96cQpVU
Qb5T/pPVHTEGt9ZeHwoFlnyzinXHmmHfHUlTuedS9WpJIorcbu8QG5oH7CTX78GgrcRSomC7xnRZ
aEcgEYnpwJM566aLedVENzMi7S1Ojqqjt0fHkO2REXx7JGjoHP7zKf68wv/5DCd65PIgsDXbgDph
2/+yvMVaRakQa3BCq/ByYHBfbKsE3RjOzRsckbfRTOPj4HYZim+8xvKthwFW0VeP0cOV5TLYGiLM
Rj8PcENHfIo5vaMZMa5VUpgOY7q42DDrjca9mbvo7g1SeFEIMO0Jsa0qSr+R7lFliMhFOaKMKs1v
1+P8HPFbbVhuV1uuUTSFwX4HW3iKl5o03WOrXTvU/yBYrKPKm/15GsZtiYt3r8YeIxKbGtuJ2MdA
KAJr1V5P5m5P0vYz9nKeVNaJda/0mcts7bZ+08LxN7q9CoEmNECBUsg3TKXnVwPyCF7Hx3/51P/1
vmu6qobk4LB9tG1dMxlU/fOyVitz1MmM1oVq1MzX4W2cjb8kNegyNCAe0vibnatEuXXid2Oo2el5
QL+D1VOFADEGt7/V8m82limBFOs8jpqxMkfy+6753kxWfvAGiES9Rjo+EUHShPHNEYm6yQ1QhDNe
IgBj63DSi1ukaz9qa1Zf6Uql+2MYk19Td4tdgERa3uKcGrXykRaEXnmSTOjg8q8FonjX9oS/YHDp
l6IFRMmT4infGOSI1w4NRavCwQssonwvxPSg+fBEwytsKgIn7zb1vmIcnDeCGD8US7klbdS/Mvnu
X/vwLxbrdvufP29N+zdl7OmT4QFmsV931H/dR1RuZEaKC5OGOjOcqeDbeVGvxSthUpTtsmZ5FbC4
YZTA4TN3o0Kv2H4G5Cz31lI7vLwcCbfWL7R9eKbHeXb3WeZbDcYE32mWlw5Mp/G5t5izH7e+5viG
A1ocsdu304NDJl31PccP04Pi+Lxi10+yQ+r6cAqJv7g+r9L1K9dvVb/BTqP6g+pzYvJyWl/ld0OV
yH2lxYUBvIWOMATZ5aXr+zjcI0PzasW+e776eM/Lm8m87hSepPOulXgSdlMEinVr48jZUm+ir9NR
9V4ADbzFEX7jGcYr0O36+SrFnlcl9jV/lr1rn0d73vGqMrrO4sSiQ8o12298+mN2/s/fnLts8P75
/qTrJnomV8qiz9n/dqXQJ9JOtUIAEqzNa1zHfksjCXcBr/JFRMN9FJs3hCnogJWFRV+NeJJ4LfsR
T/8zqGa1RbztccBYp7SZK8pZKgYoBZAD1bYqA4dl1gSNGT3msJ8/DLe74+RQXyyGsS9F0t70dCw+
DcLCWGVZuQ3hHCSULe+cjMWp2YfKprESlqPFON2fB2idBKbolyYGAuOzkkfL7d0TIYTK78nMrRk4
seCaF+egRUwkL+99bNGPUcho104/2g73TC751kbmUrsn77oVPXJDUr1PKaZ8MiCEc3T3gPtjgMSj
D0cvdd+dlIGDjXHzULpacc5ss4AFU/CwpI94Labc2uTTYG3TERh9FIXmtsbo9NVzC1fVwngPjdLA
j+Q2//h1q2v9pNXsN+xWVQDGtFv/52/23zaSfLM4oRl5e4aJ6vyvl2TWAwrguYRhEdQkt6nuw+4A
io7sxPO5iLdhPJT3IqLwuXUi/UavJx79IYSshVu7aay9SSPlWp/g+VRYW//LLRpPwHIT/n9OPcNU
9cXwjtPu/7P4M1B9YkREikyYR0hw56dS0fOATuMdlKKZOd5Mq/QAvWef6lRitGb0QYNIwvJwfqu5
WqNSGMHz0MSjAbp2Ftg6saKEc3gcURGPKeFENxR3qwWINJZh/OborBATT3AV5lFxtuEiuUxXiT0y
K/WqOnvTM5uCd0zesbhOXVEdEx3FsIj0+n1ySqguQuypV29OofSyfeXB5gSAmBLYKo23Oj1EoWyO
Iena5XbP4lsvICTErXl4vnseyM5QudIx1IMwY7DVczU/rXL1FXkz3JmZSWycx9eunnGaJfVYnFLL
LqhbdWCF6EVxL51xE7GZDDRTQE4vWXV1dvmhZPWXnGDTRENVBR0xxlOstsNutHrjRWegujY91fso
R/d34iTjd2KDZcsV4yM2LCBPmVZBhBqND3uWJaPGlrmb3r40lqoQuK6n9UA49q10fsFoYIvXbiUV
uvea1vtt5nnhwe5C+2grehoktfi2tCrbK4LnqQk7ZJPHub7g2eZ713J/1xJGq3ZBkVxcR+ZGBfOS
Ti7t0Km0rsQO96TU0EPjWDs+f1LFhxp3DRkjkoHCrc09CjLFM3rn+rgzq1VpwPCnVp5YuAXByjYo
Pgnt7iwYqEclgNtCptgN2/7guQwM1NzQsRkmybkeYlRZh6B9PBZ/e1GutWqk+dUL9YACink9Sic7
qhMouSGfdd/J0vrcVgNcqMFxznmhxUetlEcTR/GVxT3stjH92QqYl5z2/UdWYa4Luxf64N9jrxDb
bmnICyU89CF1taNsch0bIj9VZj6vmADID+XiMZq78hUMpJhcvgbZfsTpaJ0mNlTEFGv9bjrObhSj
d51EcmVoVB6hpm4msYS9lYYsGi0OEmOYoOunbP7A7ZPnoe3CAFpNvo1MF3DcgIpHT/RcG99JVH8h
9sio31Oozf7eG80LdmodtG3Rb+wKUz27BdUdb+zCmPivYZyR/LSsBzPh8souh9T59GK0k/jlhLDl
1HZublWqxqfYaWfiEvwD3b7BnduNsW28kHfE+y5Fto4TqL3MOaTfHNxyoI9MlA189Mjb5SBjGYJl
2jrUkgQQEcVzbTPT2Q7g1I8a8mU1iM2H9qTz1bOx1WgJ2dburO6HgmYjRRlCPoCcxpypKbU9dSXp
rm8gcZjWgE29maKrwsCfKcD8Z45ykNRD+Br2qnpEXo7Wdgeg0xYVntXBHa60/mAx0i7PN3kPg8Yo
IbvECDcXQonWAUb0CW57eRvYxNOJDGpSb6h8aE0zwj1YqL7ag7dXFWcKKGpetaqwwYBFAK3CsQ/6
ZslHy0k7KLoNNVt1hV+RI2NrH+WXUfeiTRhyZpopPvNCly8ljlQ/xr/PLbvz1QoKeIP5BO9GWe8q
sYA/bS3/O/lMvd3tSEv4oSqmz3jMEGZ6D3oBtWYJ5dTV4nvf8dfNTpRPv/WyMI7j/znkAw4jmXdQ
+dQc6k9p3Q0qrK+mUb6D9i1+2txf6IBAZ2WdGW+Y6tXH1uWS81zl/Bz7mVoFWQ62XrerK7R3etM9
PCfSO2UEkdXE0tnYMyWTGeHlxKGnJtNKSAx9ec7tIlnrRgZdGcg2Qwo2vkyfrSOkVlbO1tI/0+Ht
rCmtMiDvZM7f53dQWThWPL7jzXN03YWFnyGrjI77qVZLVKipo+046H9dIgXIhkRJW/29x8sWjMtB
5gkxh7wjAQ7N2E/KydrXI6knZaAROc+Kb2rPnIvrZiw4uYtvK76Fg1l1A4MdZ7y7U7sujXJ8H7zJ
2sAcqw+DrNpPj0cyDcP3tEFxGNPK+HDxE+dtx33BND4MUm7shKVyoFY3inpaLPVBfQdRc7Fdb7rC
k0tQBMabbBXrlQTshX0aaJlWq9+oeAiIX4JxaVV9R2j6f1vxLHYzq6b6UMNe/2D3eUaW2ZI0mY9F
blZ7QZ/MLuvN3yYV1T9V0V0dnsjXZ9sYAxEBigDOFqD5U5Kn9VbphL0lJTycDHL4ukutK8+CemVo
9rrVw3HveIVC9qJ/FTbVYBmV4geHdtZ3PA9bptfNw4y0c6pkIYI23nHSuUwWtKo68thAeaaqeDd7
EtrYEDPhtbzbZNOSwbxkM9fzIuYq6rrH2sEsO/9TtvEpN8W8BYhpbMK8lsduyD508ObchEdwBiSg
k4Mc5aedzL+NpDc+E8riNdgTO+tJu6ut+CWMqpBlURVuUj47kuUp87LGhditk+8taPs9y6mzd0YH
wDnB0+UWNQXHHp5rrSTkn6BHs+qij7B0uEEtfWGem/wMLbjNumuXtB3Iq8qo/6KrPRzecQrZBFJj
TKqdx1L1XiVW9ZUo9cvYSAkuC1qnIxV3qX7YPgsRvHEYuTvgmBVaYrzktnLI2wkjYMPEDOo3Tsa6
fkzLYxrWwJGxYhw57s/MQI5N6gr9irZdm+sltyhOIzLZknDmTr1EhdpEuvi2GwqCCvjPceuo+KMh
T7EYxCQyTgSTi3BrUZJKIaO7q+u8DMCjA94QscfcLe5uUjheoBhsXSGG7LvGbN6N6mdCLO3R9l26
I1dgv6gJ21fb6bYdCPi1ZmbDKWlml+jS0t7Mdfmr6SugSOzQ1GEe0DtLjDwltet2qN0kYL+1kQ/p
Lp+S9OiNsGpye1YwnNXmyQ3la5JM3FLYgxBut8S00dqMaW6RBIQ6EExN5HDHYtxkt0Og0qZ8tNtp
B7OqPkHdj259YyrX1nzhHNQ/MfBUC+SS+nVPuXn08VzN6u4YJRXonrq3MSE7PY1fVVdsdLDVjH/j
4gvx6qBhS9noU2jvInqrA2+MvpFu4iMyeeE3HTsudZ7Sq0g9i1Rr45xx4IwPyH3nGgDlVhVVvmHn
klKEQAiiAdi2Q8GdV7Yr3Ys58Q2phPV9+LnjuSi/B1A8QhZwncwOjKNKNnQltYUi0zgJQxMxXqWS
GTSFtFBI23xiJ4COZsVFfkEGHT/sH/UM9NJFEiYUS5ospFlUoyJ2q7TUtCBCjCvDs//YREwBK3uc
Ds392f/4fw9Om4Q+xIZr6sbc3zXcVZXavUWxXZ6ESee5KBgTUX/znWkQtvOizE+ZW3/B46XnMFb6
C+03P2ygVEFtUlcnRQ6L3zGM2/PgKm5gJrnLfizTrzWE6knRL/GSv0u7+PeoazA0hixk7aj5koFL
YHBerauquyha2a4KLuOXDJPKIQm7X0rRtL7VKsD6s+kWFtm3ZlJlWChJE0CKavyuhMjqNYC/vKkq
XtWmqUEuqP2prmxzlY+dvS9qtzi5SWSeFQ0rSzx680VayrQSeIjPEGVJkKbT2gNkCkzMPjlzmb4U
9CylzR9XiyGvI4tiHMFLeMP1ibjW28qex69xTHsoOW5ffsUa23AFaX7RX+uNS1jdjyY38h3KDEnp
ZLeJDhEAWFlH3ZKU9x40xvPDHIbYDix8W5p0oyvPM4akCG4SIew3U1QGUbPYjgUIG4HD6NY1I1CM
xj5PdDxMhql9uqMmt6PU+iDrpbFL9ciiD8KAaunMSK8JltTbKFKAPSDptPQb5YsuZa+Fk9WZCyYU
wLFKSvhHd2yiFGwcvE4YqKJHJ+djcP7qU+1dmToJyFkzBSKw0U4GFH3NnoRvY725C7R3X++/pTlb
F60tdikKCvXtHlMiQ+dZ4gBJTnsWuxQ2Yhz+kVCZzjyJLvs2R8oUkd3cnofFkBtqhTyZrfCOtmWc
nnHUyjTFtT8orgh37NIeXV3N79Z8mHK93g41S5naivRAUwwtaJef2orkhNo4I9DtYt8tQ7UKov8/
DnGdEriN5bXu4UeqVdptG81WdnNfyG3e36rRpr2grbqDMQJ3bp3s0xveQVUa0DBINkU2EgIQuYoE
NeGbKGuWzmv+g52N3TKxw/LbMK8Ag6K3pu6njV7W3UuSlvpKtHW/KfvZ2zoaSkMqXSrFSKywN6FK
q63VYkfq/5EtGgy0vx+xyLONNN0E7E4cn72y41zl6VCno3Gq61RuKSLp31mIf4HNBVLZzGR7iqkl
DzJS2/h8O1gKeCkLEqbsa/coRPQaOQ1PhEgDT13jv0hoCjiJHFgvEKPWLpq3KgMYELHFA1pJE45Q
ci4DPSvbICmie6oP7ZWUd36d6ECHRpHkjnOc4uKPk3buvlXq30We/G3jkH1KlsXH3nO69cTCf1Pr
LnXCYjgLlAUMbbQBHU1hBlzVOgsZ1bh6Zg2CpWK/yv7No8klNu4DWshmrkrrVdOVnyqC9WS7JYy0
PN+HThFhW+QRoC3rKBrNvvWYQgqngGEXTWa5s+bCe9RIV8NcNe91mI43vlhgpXrzXuBFPtcjG8Ln
P8Tw6zlYS6LRUj/wOD3y2k4+qCjxlSx1gzRU3aDNvGI7TGO2sm2rv1hTz1SujX+DgFMvQx6xSU4L
FAtPPzWzol1xVcdB2gMzSbtk+jQ0EOU0MViBrByafNN52kMSDPhPNifq1frXpiTBajWesX8WrVKS
0PqpTdd9yOjsmBhTtE0KIMGynVaeGd9lyjiO4VyMqjo637WVpBRsWtMu6dJXc5iqM+ylZNfiE1qn
heXceqN3b5A408Cu+PcVEvkA4puaWucK5mtPR1EMIs3hvDor9d80DSHopfrOAe3zEvYEsIWaskGL
MyN4HloZ9r4DY2dYCqkp8zmWy+8h6BHwDX/GOMz9eUQAsHq6p1YdpcsDquIqnXoGulXN6omG2+uA
XPg0NiOzVISWU1g3HX1/ioJuQfRwQylMfsgqwsoeSaVHFHf9o4GTl2fdocSL/K43nbGmysNY46ax
N3lHe3kNOsGzmvajgmh6olhbBQCw7YGj/EmzrZt1yR+mXRjHotx+KHMMf4OKG+qHaCBXJaVkheZP
WfEyVuEfGiCVa29adOhiyk2KkV6cir1vR7SEihZA6xFjE5Pz9UWW0JPKjj946sE2TVA3jupycA1c
n1Hv2QeYkhAJ9bD9LCN6A033i6FnfB3TPN239VzRulS2a0bxTTAoMxAqCsNAY2r3oUvmj0IWrL9B
IWOJESxqbDXfN5ZkVRY29rWNSYKxNYx9aMpvGvVO+x6reLQpjIQnSGeZRw927YrB+sQqx/M2YUnB
dr6sseNePpi1n42prE7WcqDpumQpmJtvWu1Mny4XHgLHXN5GCpJWYiniTtL026oobOGPWHlG0p2a
WGnOsIxPmjqHJP5dDqr4q2qN2BtLdnVpG+9kfZbWvEXg69cVFue9E5I8t/s43VbJ9E1RRbUPhTq8
hFTSaCKvDvpSGktcCLyio3QXhImFb2Tm59FL2bxGcnydPHFXevO1IaR+sz2te20zABqFMn/UA/tD
0VTrWRrJiad6ekqlyh6k7DijR6LwvXp8OqlZj30NSu+cLMUptomr/uAT0B4ezNLOG8655EI2tSG+
xkz4rl2UrOtSLc61V+DgK4d3c2iO4Be6v9kiyMcuyAVFfxvHb5TOX44CyREyZgTgUKfrE1e9uKDZ
81l5bLcQxoaSxRjj9mafOoTRU03T96qlwETiDhDUsTFRlmqueumFr/H0j7LQtMl7Wj1/tkNd/A4n
k/pRdU5uqvby7ETFzkRdhWofaroFjLCP9pRId+8NWSnAvUxshqJ0rm3kOVcJCzNw2R4vJ3TD5f8p
rYLRSdiyTbLyS2NT3+bW2U9VS/HdRna3o98243r4kp2w3sYowwWG41wBKxPzwW6tRcTEzPta5QN9
m2TAIIHxmTiowEeiMEAaU1dus5Gi16TMieumOZ4iGEyCvi8UyZrHmyC1vbwTQ/67LduWZmCcFJM1
ux8x/yrFvGPD+tKEgJoJuVJaRTt7Cswt/qiMejJXpSwhhEWwixPUJwhE6SrTYdigK2h7Pl2KY6kd
OjZlA6ys65a0mamuY0WZD6E9pKc2LDl1tBFWGE2TmOR+271Cg3JpWmezyD9jnamMN7fQYJLaLLDR
IajU+NzPetH3Z4GhMEi6ycdC5rIYnSXMoKnZDjhOAMoKAuP0zR6WT6/yShuphI8Qu99PUP3ZqzKU
8iN0zBcpUlTc54WyHIj68yiIBhucPTrpKMQf3cVdazSieNPdERKjGYN5xvZV6rPwAcP8LjT8QkPc
uZ9uLWi/AcgeOK3RAkpKLlZeahcqr5tVajIJD6EI7mgNJilVU0Ll8Xg4d0o+fhhQynjibpvoK+yG
CfQUhW+EpMyjyn/QTYfhYjHi2IbUGMUhJLjIdqOg8JIcx9xA8cTEejFhb9x/OBo2BYZJ8vj8KWWu
ewQlr3E35wQylt6aPrvNJXVeQxVm53qKL7iXFnYv5TSVCd2XDX59HpMSo6Me7opSM95l0byChFHv
9pjY9PMAHOFCLbY2Uuu+0FnB6jiTNpoW268GYxesH/NNtSbr1clBeJUDOzZiiQ++wHetN9X3PmRt
CIMZnJ71XTYgm5ImNi5z7gWY+4HKRq54N0YGMqSPu+UBC6uFjuMjNNZ1F7rfLOmUV4tk2i5yoUWJ
FBuz5ZQoFrpR7PSliBBPJuGfkXZROnRfYfxOtAw20EY+3aJwd41tcIoNVvuhzp94ngNV9vnZGGVI
RUhE7ULDjPwZHIiiX3oRx4EdT+G17Mz3whxY7afoYatqwsrUpt5ZLbWIZUKsrA2qx/dyiuNXD3KI
GfHXib1+OExzxy8N/Yeid+99kqqnGHnmdYm/R+OCDeUO/Nk4pXcJw0R9he9IIrOrx+PzrZYU9qZp
imxP19oLw2/1bCmdvmuieNpz+1wniy77PORm6NuJAep0gtUbTW1hrsB1x1v8ZCkjZBhrXd185Shm
e1Pk0RtlflymhuAxXtd7S1iU03uL5uyBwu3cnq14JPrbULTliQEcC2TwPL6WDmCMXc9vU2u6D3rs
k6QyIbcX2Y+575nBTRp4KTMLsqQf9rAQk3Vem+4tUlXrQEkSFTSmFxE/d3CzwV1qZ1HcB8x3EEhU
z88lIhSDnW1EWOQoWaOEQGT1PBUUXrD8IMuh7xnATrcWTRRTwfSaRZn+YHVD5zeW6QGySt5Ag3My
XEcTNS73Gpr+qeXGbwzzwXZS5VIkHV2klv5ZtI48ZcOEWDR8Pd949fAxj0S1e0M7Pg+KKQkU1qC4
GU2dhZvkP8zYfA+z8tbl4bFSRPeijYig9IBSqOO+hUUMcHWIDU438uUwFPTep4ILXmY1McFVFC/I
Qc34IWsYUdrFezRg2NarjioW1gjnwVY+y1C9JsJIvqN4vk5j+2UZMSTp1PqLHVE7sVMy17R6he+G
+xf4EqeNMnbJYbTJ02l50uxxYNp3InAaoyN9DOyReJvs6vlQL6D+J/iFvZC9aftp2HniDbpOfocP
3zzmxnJZfs0Y4lu3fqiZqWLVEw5jt3JXAlg9GWFOUY3OVoaeGX7i16PIXchqWKVabMP7YaQv0Fos
VK5AVLWde2an7XWKesH8mn9fCIMWq9QNV5OsIgJXoRVQxz0fid97CCkeuAs+eBYyWKqcBiRoKtog
nhGidaDWbCnExzyTCUoMThTAcdpJSlM9NaoDib+q8W/BeWQ9wTK4CciA5Ne2oPvMqL/6dC5Odud8
1aYdP6xlwQDtkiVrR7+tNWSQDSo0xJpCsOB5sOQCJ1x4fM/f0YecjFC8h5G2zJFHf7YQ/NsIXAIP
ns9am+q9HHO2eLlnBV20rLazDzTF/OLkGBLZKlqrZIrFpROOflaAbC7br9zDzmzTIhoaUnkhbQQj
pE7tAzVdUHILa1qz/6/WLDOqF2xXB8ZC1NCU8BlTvKdXqkGSE0EcfVMzqF+xSR+R5kz1TsRSIKt4
Bm2Ef1DtpyAdKnDlWUUSoiwPXddsSPKlZw3yyTFWppvRavMW/ptNIYbb/ehUejqHhBUOLMqELANu
E5ZHKRbDG1P/+VQX6tmI6Swt8PcQntUWBxBGoWUCDbYrDWAi7J3aeRiwi/ZNMTGdZl98UiKN25hO
aNgUgjsg/EegSyyDmsTceJn+Wiia8xMf+TGEchavqo4gVF3/AJZ+klRXrhtOjEDqsqCzoNckXSjO
HNjO5G3VoazXrTtE6PwN61xlPNkIkDvBziOo+qpltlBn61GrJFAPWkZbtPSrzNjnKRnSRttpN5LB
yU5RJSVXmfXmPAfJEBZXKh0wAZ/RH/jWvoED64qx3u8s6xPW6eDrglgzVwK3Taz/65CgDA9xIS52
2J/VVHSrYnIez0eHy94bWLi1oaSuC4xSR+5b/DRKiHkMCFu8KZBgL5OpvWqR7A7Pd2Gjf6Tc6k/R
AAxW1FH2+Y+fJvuVyIJ+81zyqxOc8v0cOeHdBUXWY2rjZl/F311GRSQ8koCpTLlhYlPeuGd3a+zI
vxSjJS+0zKji8jRoToGVlu+qS8L+4LjdqWNu/q5pRnzyMoPCQ4fRY10YTPMdIqemZNLnLQ2yWdZu
IRRq2wEFHymq+tV00xBYoSmAlQRPedNwLHGKJTVvlbDeQ894zzTD8lsdj2LN5zqXJ3xg9oXOAPVa
sj6+VpljH3MrCZyUK7GTpXrM88RaN5mav9NYS/FtmoQ/9CEhPZtQ2DHOLQ59oe5H/po7z57nKz0K
5Yr05r0cTJ3ivSZ8S6s7ayJrW1X4n4DqJxeW9HLfksmCActbEWG8lKDZ99o0aw9uT3/HEhOxpwGH
7VziOG6X9j9Cvq0JQ/evemndYuVVXoy2prYxpO5o1jXl0GW0BaadVd5Cng6YE/X40kbyCuC4vwwp
SQ3HljfHgRqsg2rbZEKPYP3oIbX1oQHbkQP0T/OUqFGzBzv7M6MQ0R8r2khtdkz7ftTSD0B1BMZp
ETs939Zj5nsUh6RK/5BJVvzGWkj1E6R7CjwncGQsx5N6ll9DVbLQarJDT4zr5oTjD4bvYVBAiDu7
2BTsuZ1eZGZOLyZCbGWzcPe89jLmWDEABcOxwbK04SYJq92ZsxMl07DAikLdho0i8XrM4VlWIGUZ
8w5RdwCnxrvnoaKoTzT47Vvp1DcPeSZXs2QtYhJmIT2fpuYMe5fO+J0+WbTd1poO3W02aEFiryhK
r19ROah9qZF4q0EUXSm9/W2XxUhzAyF4TagrPe+qVwoLTqFKq8vzXVeVmCmU1FwPpjsFsw7lRuod
I3FQbKD2ZLkz58kOnoc8kp8URsZBPyQYcvVp3kdOTMaZhkQ8OEVH6kaO417YenIHQZXeQwlF1qiO
zlC8UUuNXouGfu0TJm9KTvAPO21MnzhbBKGqpCmoY6nbanqU3uw+ZoajoFXZOWFjcB9M9gw/kQRw
m6jy09g1Ttqs9w9jxl1glvYf+FYUKSSKwnQ5584F+J2RsMzflVxtsDrX3S+mTAdBWdVUjjnTRNZg
2VTG5+dPz4NYWu7Zqbz1cDJ2pQWJfIhX/HlwSTP17ioRmkcZweZO4+hPl2UPo2OJ4WompTAhdeZe
WvXHEuNImtgFVznvnr+eh466EVnvrhP8TUSUBpqWmtpZUTZ5jvSUEb5SqvdxogpQ6azqNXcgmIap
2e1LKpWRFZ3hHvKpJIWunaJ4GO49l589Z+eyLpUDkzCeMD1zrL764zjFRqVLc8Oizj2hz2HSUwmA
ZPYc+rOLEDBLht/dcIkjOex7owZXX1FOKhKsfW0793AQ3BOE+fSs23YStBKy8jRPCmUUJYVtdg4u
PqwqLKoMLXYMxb7DeqJBMHRjP9foe0DSZ6YiFYE0B6ipcySArmruTuZyaCNd3Roj9u6wMXdFL6Ba
iYVNrKBtaU1BZ/JsiIY7gwkn1swtegnD+pJr4Ss+hOpqDNzpzAYVZYjHz0a6BNSWM4v5/KGI+R+e
Yi6z0jZyLDLLj2zXmlWlOl65S1uD07tKPm1OVn8qsvBcOIqOQ5Pv+PmnIJZ3e+tBaYWZoIBoiElr
Q4yG/3w/e0zEB5NJ+6Aq3PfManrPpPlKttgKop6eIwmX8WzpyKttT1gDKvupKO19XLnWSgMXDCef
oIi2sks3GCzPB4K1zjpaSPDWrCqrv3s8EQkrrBW5ZwiBhJAdsjK+Z2NxjYBwuBGTWZjNvReuCpxq
9aTt1Tmjncm5ZBAuxORsezpoR4SEE2P526gqvwrcFWmxVJX21klrPzMGMtNE5wahMiwcFCkHdu92
i1eFWiIqKMW0LZz+E29O0Mhtn8dXrceMNX2ZCLxlZR1yU1m7/dF1t4P9mbRs9gmZuJq2zQj2daQM
584fNMiMtvzDX3GTmObFDY/RfIjlp9C+DKnfGAFyw4FEhn45ldHREz/MMgN6g2biobTE9cYBep4M
Qbegl8df4Xlu/Kyadwv7rsupsC/xZyEKN+G7hdufSeTEJxEDuY0eYu+wRlvyTvVEhSE2koT20h79
v5+dR1v/aokkAe1AFgDS5nX7tv9tNVNAzalW7GlzYw0e7dIZDx/+bNWLwdl7N/d7sFzg/ahkb3Py
pmo/IFr4bR5o3iFUQ+B2pCi7ENI4xPa1080B6LXyZ0GpvajOXVFusqFYF1PgStD88uTZsKr5+nlM
b5u0/a02JxUvgH2f9G6zMOsSkGFe9Zj1aRMr7FUxqRqMq6VVnSNKE0rCdnJQWLFSKciqYbS7AMDB
yoO2POIR+x+ezms5biXLol+ECCDhX1HekSx68gVBUmTCAwmbwNfPqjsxE9F9W9JVS2RVIfOYvdde
AKYlPZvtghHwgOrNbOoN8br7xVJbLo5VyvHf5/nJTcUqtyLyrrYFntU+fostwSYI9SbAc7qSjHOP
b92G5b8k6aHA34fqcdWWJYs6xppxnm0yl9Fs85xCe61LkphzrItscgOruyzMmYmHKjMYnuR/J0w+
cWP7ujigYDJC75NN9RmO7NoehQQcz6pmDDZqcWhD4nVIBJqXkfRNnxIZqXuuUvtXxlidgTVZelvx
lBr23hsoCN0xeBG6PsxN/lAaYhNkKewnnrCJKz//zXlYkELdMXnbilTQlhlR64ppRUTz/D2jUbdC
eb9U8mKp7msys12eypfZZNMicRT2uwJqCVZYgNZ74gTIlaCvlGN3yAccMcCFJa9oPWcfHneaXn5R
iT2bQXIqBvuxHfQafc8XznE2l/q5CKW4493YLOI7IV8GtVKkfUFIyXCHVoc4Fech6IsSbWy+IdXc
45kdcuOO+6HeQtG3KqM+NK2xqWdEqsgCJjtbqyrfImUhbswtroSyw++F2BMzjiOYojcBx8zJsQFZ
F8bpJruFFfW3iNP6SXvNIZ3qqESvk4HRzRnQ5fKikmSl0LZ5SY6YNDt2IC/GEUpVWIdH1IVk9BJ+
XWEe1cHOZAHBxHN5lezSWa+cCBxf8Pupv7SW2GJC+7MiMQgp3CVN5Tkj3qlLcLNC1Mvd5YpX/Oh7
E596jsgqlDs2mfumTA41F4wz4ScJj/jgiI6oEGDNryyNAUb17t5rgnVmHPmP4X01xfMYTrtKiQdr
TXVAEh2RALegIUnAuJv81V2M7Mp90CUQyLrgJRs4qV3gvikZf9bwxLxCGsWmTantLc28qcc16/rH
wi4h9SH5SJCN8mihF44KA3KYypJI8qdSj72l0iP+HTF5R7EhSJNc+HAV4PAVA84Og/tiFk9xYb2P
Uu5SVlkmGaTmMp7s2f9HouA60B/a/SIY4XtasKKUPJZi4WwZvb8b4HEkonAwCKEOl3tWnKu0+WVY
hCrN2oWKxLL0bSYJNQoT4mTb+ie3P/MROzAhiePQ3BM7R6BBR7Q8GEdHyE+mGytpe5xMLkmR0Ju3
Y6bqdT/ELLuY1ylOYj62abW1QkbfY7j2QVc0VfsdMqTdj0t7npBK+CDCi1ow5WX50qHBUaBFA9Ft
kqQCFIw6xwg2ftzuK7faTCCibVF+T5xAaL93Hdmpow1zzTG2CVMczuLcUu9zTOdGp+A02dnAHRKy
pjaa5UHW6mxl1Qvs/ocSqR2P/zm13AdA0etW1FtDW+ul0sy0/DvS9H4LxydS4UmO1M5xwrhGREsM
IjwOT/k47wdbvOZ5u/N8BNEacs0lUMHfZIY7X7M+7YKd9tydNQIuhX0WQQTfxblu0CVaJM6lCGGa
w1JXfy1fMXL/qHLlkyynv0Y7GG3hlzpD9g3Brl5jJGSsWImjLcPHxUK4mqREHbbr2FY8xH60OPGh
ZQQIqmZd2zYiv55ttPFBxgynIuuBwaUQzv5j5B/nX1mWTGC+1TWLC8J+Usopzi8r3Vl2f4zJtMxS
BgBlHkYlqfZM2qLEQLvl1wfVpD8A/88LhtokuSOYehWQOVEHxTOGNNLtbiFfapeZxhkmJ2vplqFq
jtOs5Xyyc+/I4Xv1wTrktHiSLDEmW7/0gsfZMsm+DF5Hs/1CK5jX7C3irRkbf7nVnZumJS5Mbt3Z
u/bkcbqL3hcQVHAdbeakuesCUqmXwIT9Dzx7/ueS2evEf7ONcXMsdmkZXkj226W9u518de8l4RPO
6G2NXrJ3mfPHZBoHj1Yj9jHq3qgYyfsYCVotiRxV/os5A/ar70qPoUcJqg1EZWFkZ4GBZCK6Ecrf
I4EDSPtI9Ql5aMKhHFkIkCmwWB8TrAe8h869SonDG4hYGmG4ZWVFlDkcl6ARei/Y8eysDrd6gzUo
paAt2bStLXkHCpsKc+HLLVdeOK/jZtrVUGPhkRAklyLDQXrbfPfoIZmkbVy8BlhAhYtNyO0FifFq
607mwXXjW1OXr0AHkqHor0Tx7dG9D3m8bprw2IiXFC8ghFeG5NVGlf4bWXyY87Nzy43SDK+VoLSR
JvFB6VaSyhS65rYjQIm8KNbS471XyUeNgmbw631u+FcEw4ikU5S83dZVwFeYCwuw40Zeffa3rA9h
ZH+tE3PRhvupwcuZX0y3jeD134ElOvbjYxGkj52Phz9H+0O0mh9pjcQqgZE19unFHOSTA/PB4j4f
uh78UxH8FhlliMWULCK/nikmmg0nM/+037zIxU03Q9vMhw65ynppp69p5F1e2H+xXyMVrCYRMH9M
g4robcEwq1rJhAop7ptiR04xqUDu2mS5gIDQpghNWEnjvYhYLiYX369P5aLuylj9I4CK0YKu73Mj
vTakN2Kot18laoQByHekBHIrst3jyoqjvOvlChLP0Zn4Acqef7VTP5WotuGTNJHUxiFIdLOxFVE6
TQeUNrzlTxT0EoC5IsfvbpS/P68N7vzB/EN7VYMUswBa6oLTa17FpjhZwBjy2nwfQnnjV7ybOngq
bnErI8ItPi/a4IDqQTSu9YxMq3bvs8K/sT4yDaevOmPa5N1vVIo6njl9X0eyzf+hJZer147x103z
9c8CAbbS6TGkElqnFk6duWPzWM7Mf1s7XZluqVB503gmIlnx1Lpz0a+8wGCh12HdKfxdhdGILT8B
r/NsbJBIE/JhTXiVynbjoTcVNbllVVnz57T8att+E+/FZyrJ18LOlrVJ0LpRSG8DQfsgvf6vQd3A
jIQCyNEyO7KK02LaNlbsokmGR7JM7btXvPijgUpqRtVdch9NSdPjpjTtlTESjzYHb0SuGwgGW+Bc
7XmGcr9ObZugPqovJBw5R0/MHo7IKDub9QaPeRZtFNnkYVVSzs8kyEJF4aqEr2MX+ettlWwvprVm
I/yhmYLvEMe/F/xlze1rEHJ5cCc6ZaKHf9OEyMh8GYddeu4LLEddlX1WjF9IqD1on0p3Jq3YnNuD
bbb3/y3iSPiNmsW1ECOzw08/O9up1hBN6CAm63Vu5wtRBIgBvfQWgZIlaz2RCUJCjKhce7UY/XeN
Nj92/nn6FPTpCyEY9//9P9gYF5E2To4sj7VXfg1yegR9dq4zh86QUV0qScezjJvUgfxpPhXBuxG3
245BfcQ04V6Z7l8z5B8cc/sBKhPCDUqs2D3hc/GZyY671p7etZAzM1vr2cfsw7+eAxZWzsugfSRk
orAJPXYo3QxvX9eavJiCaSFDu5WZwzUX8vk2r4s8C5QGoDjyv9p/anIb4NiqPxQoplLXPgXWfBXV
s6lJKTdTtenq4AeGVRkV4YMwzDcg6sAQsF2sDAZsY18efRKAqLlkGVmsRT00BpM59lHa+PfzCP5w
HB7VCLB4Cl1QNsPAjvWSDVghU6g4q4Z5iWLO22flwamBn3jzGzQOf1Xcws9aM7m4MTSbxCzWsRUz
KkH5V5rV7zjDYMlK/Vd731DZmwieGQkudv/PJ+WP2VvD+qPLs5ciZb/LUuczR+yMUgBRr0nEu8Hi
j0PK/ibWgblsf5fVaBJCo5TH4t73WGoORcaThuE7hwteIwBBIBKS2LzgsUCcZY75HWnFcM6Yhqa2
8ynJadNN561GzWLRNRx3hWZ+zCmUYw6Akjn+ypio9exp+MrqX7NoJlzpDB5IkcTmgfeO9QnExflY
l646zSwsAtuYVoYFAduQ9XrGFE9c8KvP/oBgQgLdOAduITNbpi404i7XemXbUSbUWxNSvNlxD9Ax
rndxMX+VrvvC3hz30PhDHaJXy3fLLpiuR8FeqcJv0/w1k5FtubnY29hwy8hUwX4qkpkvDOuNcmjV
iScJKu+1h60Az3Xc2zOVBbJPsoYW+x7UEB+EZ5+U9+KautjvlMMRYyUlB+NznSUfYzq8hs517Lgx
vfI9zyX6kHEEUeBmlFNVCfW1Q5AENJ319INvuMxEOrUrl+xN9YSSp8zZmSvDtGA93/rmuVfgXbD1
3De3/46E4glN4HgFuWNI2Aib1Zfr0b9nNnS2MONMnnPkHh6DGUizD0Ps3vxT9xYD3Tyjo2mc/ApV
IUmmuynw16ovTotG4IoIwHD1p8ZbOYXDpU+CY2yqg3tLgPGdB5fsW0sW+9So3kKTECnPnw6WxvEB
pDKbyHvCCzNCQETpnAw3c4nn8tja/XqxAkJSTLC2JWZbVw2faQnzTrAMacdPTslpQz7lYxXD1fcc
REohLewYfyShLxiQYeLtfZfPLiHtDQZuTzkPhMjxgBvOe8vZ188/U2B8uMN8mMYr+WAX3eDuyLyn
pDS+czRlhvsyCgYQtvUTYxKYvHHrx6zjY9TXWjPxVC2b2RZ/AzWErV9Sy3zOguUs4uURP9U5wZgY
aZPPSJDxVjdLv+9Ce92YKIqNjEa1asA8+pqf8bh3XOqatnuCPTvhIRrmhoRuk6m6lzqPuFq+ATY8
5gEKW3AhUzS1xaEqHLFOUSwSVvzjpWzm5TJM60b3r14N+SGsERR59btVL29jculL77GkSsR3YZC3
UvslWXN8R6qyYYik8p9jwYqvEwsb2eTtgERjWbKMJ4JUCSMkv3yxu3faHlRl5FBQcMi1GReHvibj
CLAxa6X2ziytl7Qb3m//S4X7aqiBmRLTM9d78sB0DoP1esu5id3kW9vjZ1VlyOrsfOsbaEimyViL
jBifejqHZfFncO+3Zc2RFw9rXdFi/Pc9yBKrZt1fJWLKooMDpC/TyB0V315nmqQn2RoHpx/vg8m8
9HZ2mCVZ1kn53VIwmNp+iAXa177ftAmVSm5NkjEnEZ9o5te24u5kSFan0zOZGD827yzsDzeOF2ZY
GMq5tJ6ctL+37Ry48e0zHbikBXjVcOzNiv1A7axcQYNjQ6pQ17Q34hVk/V8WEMewrfYG0ptAZo9e
qn6oNxgjLX+3h7yj8CrMd7ulQJpHXNMkwMVN8T2N8jIF1s+YpTlB0Ar91ECfiFCAqF1Ny0XhNG2m
wGFgXfb3DZ+3VFXfBKj/Q0FwhR28HXqGWdZyruOQSUZ9qtv3dLGGFQYodDZZ8qwcPoQgy25fo1mJ
f2Eaf5E9eoAy/QP8DfsTzYgWrRHNpYVVZkmZyw8kCQerAbJkNDYQRBZqVw7i/F/gb1IXZg1vF1np
753jHXlD73DdHuxRVqt0INxyIBlktM01j/gORfeRdMpNLW9jOaezoqaytwtzLsfMeeMTgjEG6Xx2
Tr8iummJRjG4DLHCi3v7SPthTqUuUIjnFx0ErJnJ2y37alcZmBDsSVRR77r0bu69zts/CzcZrlrx
LjS7MwB/u9a3t53RsDpxYBNCtHlHvcAgsBrebb/40y6mBwt/8KpvxzUm73mLnEqvqPVOI+JZdnRn
4WlSOmP8vLZ7tRNmx4RpeugZeH8KEafR6PX3UG2JO1Cs2NG+GcQfbFXMK98E5tnMPbBOmgrGaYJz
PIJQzk3Ga82EzaGnlK2R+MDMIK6Td6GawKe3AzpE0dC7aHLBCHukaJni79bR5YZZQGp5xJVVZKVo
t3Q3C8F95CktAwNTdG4OPfbKkiDDZO3LQ36gwQk3YRNOW7s+VW53rRxxkV3+4Cbtl5AjoSeo+Nby
Exc5MYCOG7WGi4BgQvcwgXzsShMc1C17yS++ZWlc64GjqGLKjKStbHqHsfU9xD0yvTunWrUE3hu8
xnhx78oge5gGaN6ZS/hZ4TznUGh2QzoF285cbugf2qtZjy+D74hoqi218Vkxn+ybC8I1vENdl/Fx
KM1gJ8vxLlkad5coLhPfgj2gnHjbMO9bwf7D2kCDVJgM/VkHIj/s052LkNg0h/rUqc85vzkTRuqD
sOFvMkrjQJbwSeoBkGgmJ0Ynn0ttfo+hM3KT8HuseQ/OSWxUT1HnJP41sGJzZS6gW/Ls5sbWQBvI
ImQXhbqcYacWXroqPflLGIyIghrHtWSuZ4b6zg1ZZttsOUJ+b+51X7GmcVMIbSmxytj/tYJ3Vvx8
ca/wq4yVaY7pyiidXWlXHd7KMo18p/z0uvgVHS4WXrnsUhr03VxMt1FCgMqN2FCAufd2iP5g6Oms
GvK+yJw1m0cmV0Qxd/NvXwGRT9g9m0x7eVmL1dgEU1RY6uwqgjIQGf2hdTuqqgKMouyowLMRVR73
bqc3sybheAAUAhYw/TNvgbmqerFn90i1TS/uqHoTL3dZLIxdb8zHrjYRbuXzq4QKFWlIzwOFT5XQ
dBld84iuFFkbLjPFBxEE2vTS4oTihhgpW26ABepqvI0eYYX5QQoaL8MlPljTilZ4chJoUwmrVMTh
lFRVZW6GGtfRWMX70BGo8Iu3CcE+3hHrzWN/7MA3CGVqrO0ZEFYNO4D1ICoXR9OlOMMUiZimqCMP
Gy+Arz2yO+MzU6GLhU67WXy5evDGtOOeyr/6eD4KMzl5dkKoDPt8u7vWeNpiOzirm/WHv9wab1OE
W/rXcJO7eoQvBy5DJbPttx43op1zVCp9LBgnjPfJ2HWRmxMHhQKNNckRQE+LFgxbD8yldWZ579jq
v4O0/6M8/AjT7Bs/wcrFpJimrC1S1mMwnvn2zX8+39uKJJjjMCD2q5YGcz2jNlPgMSpRLfoD1C0X
0+eE/AMywINCdbrql9VNcLb+79+mlvXDUE1FGC9lzwaslSzYSyKwUEV6axBCzNanoydT3FgIMpfb
5VT5kmPJekE7+m3WIlvL1D54bfYVSDNjAPdRFO3eUtU5NpaNabTPCMp2DnXiqLuLsu31ki9vWT68
Oa1ap3SPeFnpzWm30THrp7bA3lvpjJCA7FgyROQxmD59mexiXAPCuWXZTdhuQbxGAVv61VgmOIzw
GUW0DaHErOs9EVDsRa6/xhNqRp3CnVzzqFhd+ySWCR/VAjwtcCumJtND1+2goy789uJQj/lTXpUv
jkCcCOy2jCYbRTv3L4yCiqM3/SoWiy0wmk6cltl1qYpr34vXGBRR4KqHxWqMaBDnJjf5AIsOY1SN
D4LtvTfxR1pm/zp7P2Iky7rt/eeuSRDkkHy8d0IDSoV9innmYgInYmaqQzecxyq9b2oI7Z6cL71e
m13xRJpDwrdWPHbTcFR9fGJYhHLhNcwTygO8Nm7qv7rTZ7Ok97ZXnwxHPUP7PAuJhbsZtsa08GJM
0OWApH459kA8M34YZLsWlwIx9jCcIiNIF7aN/UNnahblFLVwPfzbNs1QwQNVBM94n+DjLdbJSDi1
Q1y9zMzXFh1t6BLKmCc9pBGq4zSmiNWXhdo3Mj6dgkKvxlvCiJycKY20nyfba1zqMB1/ZAEhFtbV
nghyxMdWUbeWcxR8EHvP/ZJC6ZNEkNPtMAfnw31bsSmSqNDHsttjOtfFj1nNMV3ps4KVcVShf8Wq
82ep5tIH8w84mhUW+uesYz3HOgd17GDv/QSdtTNnKSYV/wsC4Es2jhyHt3cTci5cBZW/AvFnp8IB
AByTlqcmT3Bj+M0z7uzPYZA9eFKUODHJDYQNLJss3jig0DcYPOMIRtC+a7KLSwm+tYJgV8/JSdhM
lJaeHqlEparOBY9/1mItIBhBr8FRMAPZBjK+04ZxnPyc2bNvvbc1HmjBajL5zLvunjKYpN2MGqlI
g6OYWOFxc3M1ejvhli9ehi5wyh6AyqwRRjy8VRW5oI7V4I1rQrQTPn2YxKEY9uN7bjrtRvRQMrNW
lVs5L58onp/LquxY5IufMmCFSEwO77rFCzPVFBWBtxsbYE0kA2/quH0FBIOuDdfeqcISgnrXOPDc
7ZZK8QzIrI9Gri5MYMyHyUP3bO8HmyrJqpwwpG+GWI5q20QaMH+pgCGtV2XReLPQ9nbzYKfLWuUe
moREvGQOFHRelHeGVV88sDtDO2qD13dkaHWobV8dHGt8G7ws22u4vdLziI2P/ZOcgpZ9ICL9fmTJ
YmU1gmnGiVjWozm38XFX4mOJgzflnL2EjbQ1FEw9lPEUDAVGu4zyoTl28/wQNMCYw5C4hjG5Yti7
TZBjIG/bcLH+3GbCcUHcalQupEsb7ckfgjdR3cuOj9BUM31qTZ4NlC7HegwuhR9E5VjZxFygMylv
cfeGO3LGpSx97eJiFOl2rqvNAimJ3rW7+rN1ki7XkA8w14DnaPu7KXgpZE6uSoCsom/ML4GgKc0b
Kgs5/anBXwc3jJI0p5dADJdpAvk78re4hHJFlm/mkfDOnKqMvVp7jLwAj0trKYLqCup+MV7H0lsR
uFFviCB/00PxGIr0hBjrtGRUXcmQR5ao8LtC5QImzDPUKYaM8jI3giYyY4RSiuJnHG1s0HgAWG17
Ei0mMADRz0/+4vkkG9y1TXKdghJXYPeq8HqtME3xua7zaEEMgc+3/4Rd82nMG4X8OcLd7E3Qqs2W
g7H3TXx/Pnrv14ysttALz1ThZ5nl+6VP6lVb4GcpAEsJg0k5/iJYiwZaNjOmrvjvj7GKtzm3nnEl
ULN79WWR4m9gZwGdvPxktgGIabqbW3ugvMdjk07qNQ7sE6o8r8KlKzTZ11ZpPfrSQvTKwGPKT/Ar
YVoyzKbi7M8JA8EodSR81/Tou/MJHzmAtxxTQWEZyPMyqD7yLam7gOTg41RAL5TqjYXg/dwa32je
6EpQJYVvI870JAwfkVl9TZ3/06AnWkLnn/xIBc20MTN3UybuU1tA9NQ7b8zfLbSn4GL5HPiCaCnd
fadc8AjG05NXTMEGnXi8gtck9qVRZ1RSyFbkOsvecsUnMxXhs/QA7Tsg+zru10awerKc4d9YBa/K
syl4UmFSS3rbYkQPmmPPGLruO2RNbwzOunPUdRj1LwuRiwkgBpDP3rDIm0UIyHJa7V2hH7O8JYD2
1gQ4s38yFQXkQAQVXjb9yELNoAvDJYZmRyFwKVxSCL36o6L616Hibp1xgxu7KsGpEngdr0OmuGSM
ZldoOuaEOZLTB5euMHeYbbMIsGqxqa0hPbYssyc6qj1M6CdQ5zZ1eVEiCYJPNaXc1sGcrcUoukiZ
jAcRGK752h/hKaIUbJtHu6jvyNxjjQxoJxt9QjkLY80YtoNGXLWr+Bu+OyzAhpAswmoSiuD60uQh
cArp3oQt3l2dc6rwKW4owio8pnObbJf67IbNp24mLIUm1fpi1Qfmo+xrA1uBCVebsmvFZs45VPNe
/vMG9NkxbL4oLB8G5dFvSrSFeO9ZSwMOZWlNGV/kj6YRANxQRPt1hRHpRz5jHBaCDobn7sbZ7z8h
P6ds6riYIDYz2O3tmvWQ/61855J67l2r+Dal4amdGM0fjNO3U2aEAi0hkBDAVOl03Y9MFAGbUSBa
ztFM01cXLC1bZcG3WfB5M9BjR7HtES0Z7ktz+uXkh6ghr4SKgBoq2VnQLsqlyI/SYKctmXjhoskW
mq9p4eEHQIQGeLAubGX2HBI1xo/Ilmyv0dk0lMKxutdVZ2w96ZeAz3W5NTuvu/TkSUUDUqqtlQ27
Og3kWvdDvi41BDOp7qYyfO9TK1mjCe9SN9xYbt3DDAyWdYt0v8AyeOjsVdlmyECs5DkNnXyTVcRi
uLzqsWGiwskVSuvAChmV6xj1wdJt6ltYdAV7gWLLgODhM09k6oXqp30u6PhPXC7bxC2eDFKxdhb5
BGhEBuPauTHsOitl2oRVy2mebQZap1SZmL4rUWxy1eGCg6q9H3w+C6lft3R9zjeRGOMmsJ2GZjBP
Nk7CatqMszOLvzqYrhTw4caW7r+2IiW9GiX+kMR6FIkz7/uOxwBjCklXw4Ac3mlQ2BXQKY1AQpRr
7yurYTs8MV2IKe5YzR2boDTuuNyb1RzOMNNuvV083zsV6+WMpc6ReqDZuD2RUwIRml+mz6PDAAMZ
vLsGZGOtZS/9iDhIVqsWqDJhHCitIg2FJ/K7vnpDqkiwQwolakwchH+ESJrjvJBp9KGRmh9zixAo
6u1VRhz4Jg6X5YT+milGXtBxhPZXQjD1ynXmj7Soy4i5k94k5oy1Za5PnrHurTbZVcXAR1i68QZE
XwYXKylecMix4bBzuUMRP5x1AKICaWKcbfoGhhJAD/oIUmRpwMz2wSvdJWosYZOU2lQHo4NIrVgW
Epq7bEdf3BG5Wv5xMm3h6jhfmSYZQVZqusRV/pO2A6MjQm5ehKgZaAvNrieU9v/+FLlPiS8IwiBw
qktpGTkhBQ+ObOd3qYL30P7o9J8CkkyE0o24nKt3/PoGPt9nxzLRinMbn4G6lwe41IyUiQLeNH6f
nhzGrUgOUhLS4lq9Cr+8ymS0Vi1/1spqlHH/3z/Q0ReHJIc+hv02Qh7uvbA6ajbwsdoL62+GdEBv
UZEtR+JQnPO4OO6DwIcMbCp/N7Pl0+gW7+xnBXLCwtIrHL/2+b9/LJmfIZWtt1XsPM0dtF7oK+jM
1PLWEQp/y3Wqng3GDZ4Khq/wAaF2+9PdCkY37rH9BssMGCoH0zXFv5Nv3cf4Jq7DFB7+C7NvY7BX
VfdOQYZAf/TEi9H68f6/n+a2UDvQ4pyHw+IcTItLRtgTGwqwKv42czu1n73CYjzqXsw5V4faa/Rl
jItsVfVDc67mCTybExJCM6Nbxd7y0eenEKajf2sL2FVnkeuYxPMG4D+JHqJNaqjCJ8uu9hlMnchV
NlkgvXY53aqPToGuAUhCQsPiXEPHNS6ywgRXa0CwVjfdYIySeBMZmJewjsEj2PF7EkNByfPCXDfZ
2KzLlB65SwL53MT6iSzY6ms2EcqPAaYk0dbLnUlC2ZGp6cj+KwlOuCUQvGYOpSLGji/b8B+crFTX
olmeLc+DWjBwW+NhsLi4Wp1tXMic21ogu9FGgtROww4hIedmniyo9zICktF53GdhNu5CI4N8FjAi
D1UZ3g83fiErE+yrNcqmsAe6C0LssXb6Dr1cgCKz0YrQXBudGfL1Dc6BmoW4zkl9lM7PYBDdbIu4
uJv+/0ey7MIDRcf//rptF8uh8jgi/VoXpwJo9sY2i+5tYqaZW332L2Q7PPYrZAXBKQcJs+FYv8Fl
2mG/eMhLwOAWjzXih82kevLa4iUFvpE4u9AbdrPXMiwESzNniT7Q+vA0Mhjg5kfEduONTsB0XqyE
a02zJi8T8RbECEpTttd0n+mq7cr+AdNKc+CpNxHDPKu4rx+crmHgdOOYk02gpe/zN6XA12u+mSas
r2YLbNRxNVrTuuH3dOgiQNJuDLqoS9kzpQ01s1bHjtlnT/GxuNmkdHqX5eCsyzohQJA44FWs9bz1
O3rKCYSMNLJjxkVzcsMvlWgCBHo3fY6ZEjpIUNhWTdU6HggBx/PuWjVnuqfjbQhtiXkRLGwSCjZJ
aw5bbRb+BQ9wurKtBZ9bXsJ2hQGhGADxw9zzfhNZnHAgznvfLqfXgJAMJBHODJJ9mV5d1/gADQvj
bib9G0pZuw7oB17mer4R5vq3cLKMjULUvAvyuHxDQOnlDnJGUzsr223dSGWwWXInxGEiwIyH9tW9
2V1EUVc7OdJ9kFszr1qWEVgSZhgZk9xk/NJp7EAcZjP8xmw05rMfs8Wx4nnNTkgehWK9PhX9obdV
tv3v7cn1T2nr5EGk5UNXx92dKAwiL6VnPtkcGmujzeuHZCL+AkkaCDSF7wOe00xRumdzTwTJ7DTV
bjLghAv9GmJ8eqoG1igSb/JeO0xSfCPXawb4mAan+L7T+biNKyNEfxeAbpiKbjNIF93VYJRX0U4n
jeKZdqRiJxj7F4frSKcvEn7c44xWCayy+KIuMl6slK/Pt9pDZprGTjtFwNtDOxPPn6pZg8m02JD/
nwHU9PiYuUFw6pKbN7MRT6aPnGXpuj2AJ7yjg+ftNEP6g00i0Ix2zJrjCd8veqMQiPR+lstLiOd8
Z3raPzE3GLdtTv3dYMsoAjtcuWSRLk6XXjyneo/H3H5yAeTjy8LpGoeiPKugqc5ab5cmITkIAG9/
L15oC7vivHi23kljDI9V4IS40KseEsOkH9y4wVPhebD6aJEDdkBt3HG23NrYFkHWdcK8gfxjrthQ
VWshFQJSpECJ5l6D679xTUYNMVtqJDVzfZcr8YS+Pt/9Z3pqKtQ6ZN8BhsfvO/Z+d5+A4qqFYJiG
5SSx53Y3EpaK0da6uUpZZfYEbqna4SNQFwR9hrLZufiZ2ap6Dzey59azRl7cnhlAGDKDMuwk4+pp
jsJb3DNcFZ/mWrGLvrmRvCG/J8bI3+uZifgyUH46RXuAwtcCIW0ZYKBEhmzu3aZpJWqhUUGaD7K8
3kw3xoKgGVt5vhUe//spKqZDC2/y6rqNPvulGi+VWSdnBpArRJ6xNPu3eXTni2zU7VWLzTP2nGKr
RI36IZjSteiRwBgVyxtnTiYcxbzDOH3HXZEM4wmXxAaoT/Ja1xBkSgkzh1w2+Sq08T+Endly28i2
bf/lviMCQCKBxMN9EQn2pER1lvyCULnK6PseX38HeHbcU5Z3yFFZCFF2WBABJjLXmnPMn9yInOgi
kwiCdDiB5dI3E7W9q4/kEbzRZLwSHr2vJn1LJFz6XKdO8jRG94NegPxOHeSZVDGrU2b3oN6dil1D
AwaOCBAInmARHw0/Dc70rp+agNvKTMbpRE1l2KcsdBArCuoYC2+KDc9GScFMNIB5nS1ByHyXJqsW
JS+45i571TuJDHpoN6KWlJWMejxgDdc2dKzv/cXURalObGiX/rwxlrqq2dUUonQZJt8UKXLaOE9n
pyA6XgvwhRC8xeR2isoFO12NnB+7pKLzX4jBcB7hFcsycJ8GnUdYZpbmY29P9yUwOh5RVLO7AiqZ
cjc6SbTrXsd2WTXcE3EBOK9uP8zaKe7JMNzNIW9XP/8V6CAFbYUvv5+EvY+6YFsvH/JwUhEFtgay
PsTgh0ztAb4eJ/pUlwpuLltRzTqAE3tMS9ZDGmk8D7KnHJ4m7fCcuwJ0UvQxN3rzDUElOs8OAFvm
4PQpbJRi0XgssB0jeEnbbd9SUrDGDb+XON/YNPiIfR67KPHzJbEnMaLwfPsqsrh4lDnsuIxeWivK
jzrFkDWSkuw76/9vFJTIctL27WTB4ZMVgreeSi1TbZBANrhT2pwcSMKon7q8cbjTU4qy6K3bHHor
hZtLldY1j4fJhXUD+TkYrfbSlcq8jBZIb99djGrkqDyFTOpzV9OBkOCoWoq0dzYxs492M+FYyTsQ
Qk3WwRQ3MELEfvZBxs4p8z8GKt2F20IvcYKcZOdFHROFKHGHY6xJfgC7XLUckP6mUCJ6GwMIL8GK
ELE7z9YW9QsU0LT4+J/5dJlU26AY9zkz8l0VwXuTuCO9zlH2E+4NKBEies2kJmlOiJ1FE29tT1Zw
mNw4Bn6oLp1IilNRtIhNEKJQpa0A6yxSFrf4x09cuRVzr9aqb4CoGkQLR1n1nFOth/QvWPpCNUAe
PCSn28GwfMzbk6KRbOf9qST7bQVX3nifS3pWdWeIi1Eij8JV8z51Un+fkNGtHDS8aV3C9Y1vD8RY
bgeEfQ9p6JA3rYbmDbzgazTF8Yelwq1dJ9tF8fSo4Bm8jDaycKivT7dX8+KOHKPi+fYKBjXQ+Oal
rOvhrq6biq10ntGnLOk2hnn13MXkpbYOfrGQmszVaW2ahAtiSnOXNVOQGufMCqMNK6gENV2m0GaV
x97qzZea6rJF5ZQEWnsmRzXRz8ThkYwosGBRVkpo5qfJswz1hy5S1j+EPq/ZyGL+vLq2Nn3EHeVV
yjobRDf4cavRpy9b17wJyyFHEnEcEe5jqaqRh5v18fYVuEsWCdEIvJbvE1dUiHcbqt1PlHuaZf7E
vPODBqj/wGPLP/ih8s+50X4DoKcvpCj/PA5hS2O3kB5YtPgemIGzn4fmmWSu+F4hBLhzrabf6gtq
SU/mvykDFq/SnBanRGjvYidKvqUlKCNAJ9XFasMXIJdsPjWI7aNmOW9qSl5YVmPnQpYSWbp2nQyd
pkGMZjFzLU6DfoAPYS3TGv+owrR7DIf+L7mImiOrlmgZE/14OyTLV5q1SISQTnvCbWEuz7QqHLOR
O5nr4qVOtWg9zbrc3Xj7WlzG6wyB+y6NieqexmrvQ9ykc+jyAcoyucMnYpxuGwijpb+UlFUB/3+u
SYo0nfSunfT4JHo5Pk7gQ/QWR2OTgaXSo/aapG2yi1Uck0NJIkk6Fh+5RCRKtkx/VZH8NtAMvDNG
ab2PU7pO2gjqiV8Yh8oU/Zqca/lOuguCtKG7GpMhLz33AS0NRV5tqnUbzBzBvdtMwTm2+5VOL/D+
dsgU+387dil59to/CQlDnpkb3RVqXbVulXHPHXhioTpd9CqhukfC1V86jW49pU6XJNAfb0vTnCi1
A5+0WZthWWm6eUBHki30fyr92fTudPUf0o7kb3GSQji2bpDoICVHZ8nl+VecpD3kfdolpKw5Puk/
U5n1D2QjobUe28deT9tHrfO7rRapfZCa3+Gz7xzSPPdRnidH2unXdNnoRUFo0BDjsv3vy0Ivejbw
5d95eXAIAv4oh8pdS3uyj1aduPeZovcJt1jux5zufuuWCUaQIDnfvtI7l8V3JPmIiqo/aHPM9iKP
Ty57v0cWmD9qHqrbqOjcNYQLIIZG9+yjrwd+lasH34EpFkJZXGXaS4KeMmP21vKG8DplHds2Ei89
GjTPpJtnMEOc87gU63SM1frrSI/fklyFJQzHsFhtWlA/9E9ZUkM9+2EsgRlAG1Q7aXUH1zV+UhDQ
sH3gaPz6p5m/hSgJyxG6xUeU/HKl9E/hdR3WYTYQI6Ym/CQ/4NffSZW0P4oKC1ME+f5xGtxwG1rt
97JFgCwFzMup9+qqDL7RlQjUw0xb91BWhthHVvqjTFI0CkHq7mNJApjpVvJazmOyrDT+EHZ+i9Uq
0iko8v3f//f/kNQtHEdJx4YCQ5Cwbn8KvR3ibHBoDfQrtzVIUB2LAzvnsLCaBxbFgHdSV7C753oJ
bcN7J6C6lt+moujOEz28OeYhl41WvcogF+AoqLWNZUvDY1fuI3J5mFJdvvt2Va1LAte8Kg1xwVl9
srdA8gXhGBGFVf3UG3ohEpHwamg1c5X5GhXUhmdPYVszhYTowY+r5qjNpUtweOOiyBIny3T8V5sM
pbSwN1FG7VdQoPFYRW7cwR8ouOKz7KplnVxCcS6xvLJH0OUma3Sftkl8tgy5McNQP0cmQVSkPibr
usCvqbspYQlVjzHfwDr/9d2CMvtTnIslKCHTEVfSErpu2J9ipBMD1JEhMHoI27gIDpSeApdSSRdt
Rlx6OFNZonaw8IjBHNRObyfWJ1iTslw1KAHzNZWn6tFxyELyy4peY0prsK/YkzYVE185Tv1DC9oc
NQiCyyCdv9VOPN+Rsu2uu5wGC9hc+8DStj1TaVPPgRFTYUZNagMcxjxd3Hdtm+9lXUdblIXuS9OU
T+Cquh8p+kmT4lhyaebYeEMFHWG4rNK/TER0JmiVXi5VBL/RzhNh0Z0KzWPTZ/SqB/I8XZxmngF3
+AEL4L3ZBuKOsgvb6sbXH2NDGvcjmouyXoeqgTVY6EfAy5BczUA7qLnUDr2YAqg4lBOHQdH60pR7
sLVO32dDNOAmyJYGGXmCXtQQ/gbxoX7Ee0d2GAYJ4etkudlZe0lbExVMRKQrqJk8LR5MvTmFKipf
jM43HtvaXlHuU/teoBfCdHFPzy56EZVW7U0zTKngHajnjFsyc1j/hGLYQQqxvCGgPeFqeslzHxNg
wJzxFIkRKYUeWmQP8BXypO6eJ7G6YxOx05TKj+DU2j/kglufo6osIvQsw7CZ+HRXWuYSJvmvh0sp
hNEhOIcgnenPsImN24bPa+B6scHAsdsN9U4AwsUYSE5wAtL2rmWL5sVd5a86ETiXQpPnCGZdNGVv
wYwQXM0foDSmJSsocrLdiH39NLXaGmYOfQiCYfJW9+9Hkkky3epOWvRNGL5L2NtKdJXLG6YvVnlI
WqEVmd+bGGCFc4CK86ZJaN69cim+QIqnfRyEfwhd++1ZC2ZFmSZvhxJSt+xPb4ef4Vzx26ZYRTOE
FV2SEZI4JmfdEP0ZIoxelRm2jj98zJdJ/5eJ1WbjLU3F44f/DfPTp7zMW6uesM/zs6qtPxchy1T2
QoAROossDZCS1sbs0xI0A1yofJ7MvTXKd+A20B8bzWQrg4frDye1zOafT8pwXFdyRpbuWJ9m+z4u
6tqc8NnHNinITtWdExja+4C9ojeRMrALjW7cl2ncooaz9sPUvfzhDH57Vtrcna5tSGkKMn/1T2fQ
tjrIPMoVqzTGAeUCwsXl4mPw50dZKCy2hSWphCT9nv0Un6Jw/Mbyc9fbpD8QNiRWX5+PXC7Dp3fE
5b7QFRnSrqGc5eb512dFdTTIzTQiXiHszqHdV9s86WJsG6nzntZwsumM7/U8ys5URZ5BmRnfoEIC
M44teU602TnAdfxmZ0uks4VgB1pduLEJmbDpnR2xaoeU912AoLIxOq81Iv9h7F8NGQ4JS28h9sz/
oK/oi0j/sZW59lNVZ9TD4StpTm+zOeJmb0DisB7TQKzG6WkcurdyqXjcDq4DBSKzpbmzwZs91qpx
vXgOH1I2EhdBqs5dro/R2yxQQGlNNxxvFbjbQYvafyyV+btBEAL99ftq6p9Dy5Ylka6zCDPl8rEz
lknqX28s/R72J/BN6TFtE30bxLitkTzuRLUbpl2DDQXDGzXraK+mZfjTvnT27LlUfGBnMDaHuTnk
hDAZB/TD0Kz74djkxxHFD7UkooMG+NYnxmLIjU+9eVLNMqrgPJsnBuS+DkJqcK55Q2+jr0gnX8Z0
G2LRRJ8d/2zejq6Pw++clRd6RJoL+nBTlZdYI3uFEKtLZJy78jKUl1I7M+rbaDWiC849qkQbH5zX
8HduYzDOjAn3eXjWDVI+z3Z4FvVyTK2Tfzvq3YnhGpRB69K+Qjot3ycn1leV2xTXDJ8qrKQpfoJI
Yd7RNzYfZll+KwVtp2Mujlp56oKTW54cvphPsjyF7gkMtaZO7m2Y2RkOMmMczkR498My2uFc30Zj
n8fkUvF9vGwwWe1zm1ziAZUF8JtznlwAtQaE4IFykOern56VPNu3ocWXBc8w0BM8m/I89+fxNiZ5
Fg4ryHOX/meMzolRpWdsA61zsjAPjCfwm4ywOE3+kTH4x9RYhl8fFeqvCH4Km/eDiI7awDZsGWQj
zGjUyfhheSz2stvjz4u+DdmeUZM8Y+6A5IAJHLtdiaAFcAzUdoGDdPv1TS2M5VHxy2zBTe2aFjhj
6TpsyD7FpVaG3VsatlvML7BnVhMVGghCiCGCNftahqjWAWU1Yx0Na99eI7YOiNgOUA14cHQH5HQN
GY1e3yzDsLyx8YS1DHkbDuZtMuI0L7uNAiAJ7ZvbwOvXcYtpnoOOUKMq7eEHZtTSayWtf0yAyxh5
2aK69vrWg+FMs99EDtd6Vu6FBG3SbIPvAcdFrBlA9hlj85/RR2sGvSvXWpku+V6rBq9uvzKomN9G
gI41WAY5Z1q5VuQi6Muob6PU8EKv/cQjHEQlHl01xkw2xOCNhAqiux88XDytuYxJeUhxSr6Jlkp5
zW0YEYYY0jO8EQADScgKQcgyotsIlMfOgiFuA0ZSQJo6dXYP1QZ+cIYZexAL9dibYg+auuOuC2st
p3VmgflDpLVu2nVarCPcyvE69omShz4CEXPlL16WFfJcoFI5MLv8zt8ppPPYt7muwXpO11a1RhwZ
DlgUqUivKdsirYGrFztrK/DwozDm2xi4xo2XvyYQHhsPQz7wDlqOYvII80q5ghNvkRdIHETLYGW/
LO65ZFxuuYzqNvLZayRiTa+TXgMNs6XsCSnBQ3ti3MYELyVaxhJQHHkUIwNSEwSglbUAW9asKUe3
+brP19CVZ1KpXPbhKyootb4c4cdh8OSYO+QXw3GBlLkMn7CUfhmNvq6wksplFBp/xG25dhKPMXFB
h+U4MEyvHrzudhy5jiZnQl+bs1pGfRt6tIm46ISeKI/SMiPmb9JAADEV0cmBzOe5jmf0nkNzq/d0
A+CHNwF+LJfR3cYce4rIOyRP1jq31qm1tgj2mNYtSGGwN8U65LpydX0epitjj1ZqoF+ur9z+D6sG
9duqwREW9A7HlrogQOFzZGg5lWmGaIhgVd9UFOf08IkVMTmKtfDAI2U7lN3hBe2P7jlS8JRrDPGm
OdfAQLXuy82YivnqKFFslZ7uB2nzjOwRShFgsrrR7P/3kBLetXKcN9d5S7q3rOOfeZuDt6p7M4I3
cRs4HxF93HQf37T0m229dvM3Ub8qaxm+9erwtf/CCKcXiMHhNZ5emvQlnV6Q7jjWM6NpnrvmOQye
44AK8RNrHZk/ObehHOqQy4iHR2Fdm+RRWtdC4AlC3lUWGaSZyFZPyaRhECj8f2I7yl9we+9q9FQP
akAKxNoyXqXAAR+/npF/X745QrLDsVzW+JZUn8sXet8gJ/ApZEmY+UDkmuPtMKW4bAj3WzUFuNl2
nMxXvbThCLTSOJLZ8l67TNBYW8R64EGrGzTUG7xq+GmS+G2i3LVW+DL3UEHvdDSctSmMjfRRdsbF
4pkuMv3apTNPdDc5ZnLUr7dvNby8c+i0w7IIXexmCjeH5hieoyL1NI2w01pU1qkfv8KVkkeskv8+
RMY6XxBWc2Xc9ebAcgauB5baAHacpp5VBy0i7WvmEHpFpLfFpDKV2Us94u3++n29LXs/PeiIA4e7
YwhhLtWhX1dvo236iV7P3OAVXamJUL8LaNZpD+aAMbp78MyzuyczlBG3/xkBWidws7dRGDsGfmA/
XY4jBn9/a6l1d8kEWnDy6rYUxXCoR86GBFeGhRuo3dT5MuJkM1UbS2zCcYN0gtEzmm17GzAzHUBJ
hLtFO6hx3bgDxg6pj5HKXcwo90G45wL6wb4ndGBcBr2BMconsGwdNWonPN0OhUZsHjmYXQOzh9Sy
bsEs/eHd/K0e6Qhaw4jcpDKFa4rlz/+1Fk4ACrU0xAmNzSm8kAAQgn0mim9SD303wKMpy+ktqudz
rzv9NsCCgl5NzcfboatTnaoMzL2KrtSuVtFw71MqRHZqWh+taaxKpA5ray66LTK+5J69X3zP5+Hv
kHDAHc3D/3zr9v26rn2oag2Q8+UPsGf/HM0JC0VMOA1412Pd4WpQYHqOOZeNLdg0GfWbiwxtlcXo
LoL4R9HI2JvjyX/qBhPfQERAqiUHRQoT8xuxug+9uYAGYz1/MXPNOnb9QiGp8/xFdyLzrH7YDWLU
onKT75BaPvxuyn6MrX8iA9p9qf386VZnKHO0e5o7Ozs3MrGvtOaL0ZjV1W3y+qfUgVcm1jieE4lC
s53Jai/brHz++tLJ33fMwmJz40ibmd5W+qdtvE7WL8lFOB3dannWWu500IYevonlaKshGN5cA4uL
H3YDuCvQ+AIf4gWb7dEm9+nkUKbZVUY3oLnrv4VpMOHP060L9t94rRN+TYSB+U8Le4AUC6Ca41qG
lIhkM5XPvX3Qhf0KDEIDt0fVOtKNl3iNDMrYgBDXiIl58GeQzHFaXmOdQqFmQLqpQif9AHAEkToh
mrFKnMcgegeyY+9912UdQKLEJbHCw6hb+c/Y6NRaQy57+fp9u028v0wgNjV4wVKZEpTD27bUAf59
yyOnNHw/KcBXoOenttlAPwuK71WzpGcv7UM5ZP4+NfSjSY34TJP2UHwMhMMlOG9itbIhnqJhUvkL
xb5/ivg9pgFmhvIVK4a5GvpN3uUQGFuD568OPrVwfHdVOoqZm6Thgz1A4Wj0aeYNkz7GE5Bobvcu
6wYPd0Hm89STg25wgjThvkc2y6AJ6Ewa0YasW+ZocMmsP3oQgD1Qax/VAcpekW3dyDW3vqEWAav9
VxGL7mSYLPwt1MS6buevtCsftMQoH3xhwGXPT7rQmseujy4lbf8/TNTGb9tsHnyCqdrVcWUBR/1U
v0gwSerWEJQrS4/609g70b5OYK21iXvMqwj0jhVm6N6JJSHE51gE03DqWucjLWJy4CKnvhppHa38
IkGrDGqB1K/B3uE8jv5UEPtvZ0q4+tLsImCGxsyvdwT6QqSSYKYgDIQj4NwQSUu4ytzYePad8mNA
V3nqqthhJamEB8lrXxNhe+/O+pOd251XDH3Kwjv+DrQKJWiXoTKvfPGHEtnvzRzbNflPWqBmdYRL
S13vXzeuntRm3PR2hSlYQKBJsEO2qQNpeiQcqoH3L+NufKWf+ExcFly4iZlOq6qfBauUqwVLez03
gASkzF+iQByoO5d/4VElbQyXgPRfWxNEJdU/FirWH/ant5rirx86ajwUOA2pLB7bzqdzj/1xUUKV
zSrjVtkojU1HWS99AD101l1Md9No3G7JYusf436c9pHWEEoLiJyWj41YztVPHREv6xzmNFOTk6Lp
RlkULV9pwaDdpY2R7hDXpOcqH9l+9A6dnHHik5b9YWnHSoN3+tNv47i4C23ToUT3W6kQYQERt4HL
lQij6awEUc9+yL2KfCpcja7K93Vu1VcHkSaGR1Ar6P/3PUX5SzYZh85NnKvoq/gyUgtdQUJmNyyT
UBH4TLbUYoeu3Y8uaR/DsJ8vyF7mZzv1q5WySbzjX77X45A6S12JY4LN/Y6IcX99e2n75T84N/Oj
nVW2F2pRt53D4ifr+eqh1i+1DlSmKnP0n2Nw8icze4jn2l/b9H3o9qN7Uob5F4jMzaxp9rscX4cu
H3eyatRGaHaM+a3f5nrc7CIzIayE7WRr4fWlUpvdk3gj0PU6AJMQHGO1HwxSpgle2eHj7TxTNYhd
WDfsm9BEZs0UWdDxBoIf9Q/5rAT4zkDz9NDIqFW4xpOz1rt+ejKWr6s+b3lQFacym1NCfnlakUGU
HKA7509jhf8Joj8tM2LMYfSyrU2n/lu+aDazvD8mSGU8t6ZCU2gWaO/ibzLphws5AtMpxZa0yqJ8
YTC6tTeTPLLmcWsewyVOCJvNlk7JiNbLAPwu5vEDIOZdP0jmsIlMnGwaWL5pYQcJxYlfrIY1+NfP
q98b8izQdFM6jm7SNVHq80cnqgqy4jHAW2bd74ccC94ovlVgH9dpkgcVaQbjsJ3cKt0ZTjJ5Wtin
b8bi5m9N9OHFCBQ8wQV2V0gYeEM+ZB8J7V2dBs2PoJbHlN7qT01hTo5L3P0IQnvCzZsymMg5G+n8
t7gr8U51u6aIXuTQGe/0r8a7Lu3lhchC8yqT8sHJLlgo54NOOZwH1vJlWLXzwUqXYhPSaRRdMeEE
TSLIzZuDLW73cptnNtmCdjVezDzV75uqmeGQ++531qtUp2cKjDO445mb/qAGXxwKlKo5tQvaqV+/
zcbyOPr1M20bVIZZUbFfo1f+aTklExENSHjhJeRDfpSq98QomleFdWxP7N+8htPX35lV6Z6KFlLf
NGZP5mI+UJzQpL3RaQ4tv2LfpYyz6pK/vj4/sVzmz+dnK1NBZhfKYQHz6+yv5SW885nGcQWD4qyc
4jrrTeeFY+VsbymofOyDdR2pv9E2dRuViwVSVWMkWuKpx1L2nt3RwVJZ798X1KdCiybv7UBmGb7w
SS92t5dt8cqmYCtMIA8tAYCPgXqvM8HKYySjAEK/u49K9FyZNUcXR3eOLEPVBY3ZH+5847fNiW0L
01C2EgZiAFbYv/7KNk11HbVKhOQ5O9z2CLZfueeBvK/4YYLes/OD4pQnjX+Bmb4nbLs5imWLMRrz
B5i3N8AnKB/G9PqHa7G815+uBWsax7bx1FrwHj8VWwF1wraEUbjq0JyeNa1xLzESUuYHZKxIh/kM
UlOmUzPvXbDn6wphXJu/6xlEaSJuqYjP03zqBl1c8FzlRKdE1qq2lXUGeC1pAiDxdhARbHL6wcxg
oK/n8XvcUWKzAYUhtonk48iEc2cRXbUGGgth2CFfp0WX/fXv+l+WcbaUgrWykEK6LJN+vQhVbVkN
WtyIerK9EnmEnLE1cS+ajnYPDGAzdrX7GFZkwuCGPY6hFoIdfksyQWmvbE5aY4rLMLYQNLIO/5OW
BJvGiNT916dp/n5JHBOlCMtuylYG6/pfTzMLsbVxV4L0c8CNsEqka1tP7evso2bOSF0NpsK88tA2
rmmcIQ8pkrVDr+quTvwnlsEoiYqCrEeVSJRPkJCtad535BURgMVB0rZH6mfh8XEJ6f365G+77F/v
J9ZGS80O9T10Bf3TjQ4SJ0mrOktXtan+mWfpnAefWZtevgF41tKIanDLTQ2b8uoWprXS0LZ/M2wE
n34no21RhpgN6pLN92L17EP1pMkJr4B8J2k6PSeoNlaNFkG7Xl4OUeEcokR0j7bBZnfWM+eUKVnv
6hSjZtCYpeMRC+ehOggt48MhjnOY9JOFzb3AR2ztv/7tb/22T789fX8d2YnQTZRRn2ZeLdLMiH0l
gAiUncQxgU3ouvG5dR3rNGjZ30B5QCBj+k1rU65RxRjnPKpoQsWQz74+l/96JVijUgxRlk6j+/Nt
lFiJa1gtgPP6nIETuCtSd3odAjxCrpQDQXhgwLQiPTSK1U0fKOdIttGr7rvoEOPIPCWVkle3MwDt
OsHfQKW1vZ3XJsGBIQ0PIyVwoepOg+/WV56C8aow7Xdynk5Zj+ghdProLe10f90LalVJJcdTltnv
BC05NPlqqvZ4aTd66MKgTxtk1F//+s7vOyE2QeyPKQSxcWOd8+unaOLOCEkOzFd+R7zIXN4nlRO8
AdtJTyIjaFHxdNv6Ep46Jz+uzLJ4A9bdnvW5wInUpOSgh6RutmMcvbl9g2tMpmdWUnsrnVxIEwS6
SQ2YVZIUDsAQamRKjker9WeSM6LuZSiwFDblhLh/xSTrkVVLzKMvTDzUAQHsmeFec3gVa+mUzqXR
gvJAPZrFRNDpT1YmmjsifsZNMEgm3Vbll8BqUcIAlNTJaNWaQLxCwXmPkua5Fz65wtCM7qqiaXDQ
GvU1cspyp/BkDl2zMJKaZ6Enzj6Bf78xu0QeJriarOrFeyl8e2snHQm/U5ax66b70qIf9+IwafYy
W8KSvLxsZo83MAQG6/awTgb71Y1UDyPUmJ8MjWYBxEf7T3ut/zIVLnstlB0GJT3EHr9exG5KnIi6
KYlMtcR54NvXvK//1nOwTzm2rG0iH7LZLLdNTHFuwFOTWaN5hbcvXhQy7i6vD4DN/MeRhEVyvNyH
lDjrY6EwdQ5wem6vkKXNd1/ffP9lhcO+0HQVHDW2iL8JHghjAdnYkZ0hiMeqzf4qRnZYUxN4iV4S
3sGl2OXEm+yNQu7DEBZo06D5bYgsWuma7R6Xl85yHZPe/8dXA4afdiL3vTbLXQESahVPHbY3k9TO
Xm+drS+gCSF4Zc3H3d6CPDsagUoecArQGKjmEYiE+V1E6YyWtZGH2oJv8vUvbf++xkFyRxF22dQj
DFWflhKjtOtyxGSCi5CAEoB9SxCCdkAeoT1YQO/YEDnWKs4tIpzqEXaK0zXHW7JhQ67A1p8g+HSO
BTdGr8LdFBMMdXPEzm30IOaHVCN8RjP6aFMwhz3cDlFqZ6dM9kcSdJv/+RYmQz5yGrnkBbPK8X8P
k8gH2p7XjuIf29NseG9jdH0VxdJjO0Tqhc2BZ2P4f3ciKuYkUn8gzGIdKvr0sRoIpSGtDwwWFoMY
gPeRBKJqlWJa2GrCBZ/bBy6VH3UecfnGidN6et0JLzEVgKYyzDcsJ8wzuUDYhPgUNxEaxKl6mgmr
iNFK58Of7sHfd/aYyFjJYLWgfWN+LqoqLfdRfofpSi0IlknE8Cw6s7+IaOy93mGzg1MBbpnX2TA2
AEeWVMmRPBAJp3G5ALsa886f8KbPcBpW7UDQMl0W01r6xh2AS3+pZPBzs3VYlxT2JzO8OjAFZT3H
940JGQEfZPBELBzMeTyUTeFAmKNFGhOq8AcpjLE8WX998i57Ccl/Suq2+XmmSFqi0zNc0PgT3fRq
q+avOFPOe7WozcPEdQ5ZGS1smGTPbQYHH2PooVZdc3DE3dh0ODJFF5Kl2Tl/2I3Zv89hCk0VJ2cj
kJOG/PQgolIH9ZSU2lU1xNuwR7zStNr4KPV5Omo9RG444Y+3bwVOSTMtsklDTRs4UlFw1krboEiQ
ins9MO9H4GmEMkYPhrJ+lhgxSEpJ7U2C3O/OQAl7V6fBfKhKh9yK2D9XSWvciVlz73vdKM4jWK9V
OGfzB5qrA/nW6as5aPqOsv5456vsw0C/fxXLwUns72QDhATyDa+JHv7AwZbfS7LDCEinGJxSaCkd
MlTLBudVrl5qMt8OpKXVXmgbxS4f+pr+hgrORdT6FLT0bVoWy0qi674bXRVdYBLvy9jG8BLcazQ0
vp6LWHD9dj+4hu1Ii3cCC4D9+e7nQzjYYwLms5nqfgcvgedyHU4oiqDPBkt/JHHzU4ZtWBFZ6Fmz
Nu2dsSCEyYoG+pGsL03roeuRgIRVJXbjjNQkgGGd9/bGIPj7b1EZH34rR2ZzrORzGeDoUrUJUbUr
nwaa/DNQ0lHvxEtu02MJO1f/WwzN3Ugk2Mrt0CUNNpYIA4Hgyl5sx1nVGlvVWpmXmniJy74ytk2V
Aaoax/Kx4e1jXwgLIYA6SFrfzph9xKXJTKB7bsGTJZhVPyHSXVImh2uDKQ63tIPPW/ebtejcH5Vb
GJu4rK3r4KMgrcRJD4B+33X98omI0GYkIQjFOdInViWYJPy+8M8FyaTY7P6ys8QmIEfKRxegCTrT
mWSgaVfITmcHrgqfxg10yw41+jld3N9gxp27YXkJBsPdFnRmsIjJxWJvriIVW0B3dOi/kGjRn9SR
10CFf0AlOmwyuwoOCYkbGd4a8g042KFOUIiOetVoWqrSALFeVZe/Ta1vnMH7RLQrmm67lHhWNvvJ
+0pGOLoKk3+sNg+S5C0mrzYm2ihOF6gBYniHRexozsk6So380M0JbP1GrzZUjeR2xDC9tTIjoqBT
7bjZ3JNYDlE0uafR4lYQaT4dolr2z7m2s3VcyCNA/WcElH85Hat/q9t1nRTn4f8fGt14+/pOR+j3
+U5XhtCZ5JWpU0oyrE87rkIEkxZMLuLK6mzpZ0HdRl+GU50XEEN19vVFXscuIDDOKOyS2yh7lhyb
jP1HDe7vXNbnCjFdeij3A3zn+tzX5wldXXge6//H2HktSW5lWfZX2viOGmgx1lUPLgA4XEaGSPEC
YwaT0BoX6utnwZPVTUaUMcbsEAyVme4ecODec/ZeexXYSVgB4nOsn4Q4pexlOHnFaebjfK0cweR8
LHE+z0e2EXP9R8k1qxColQGVDkF+r7kICNqidOVgMuBGI4s6416q4ivAAV3+3xVricJ3iJ0JvZZu
DQkktVdbsJ680vLUxJcTP298ewLy4C/GWmN8mGo0KQd1Osj3chqwVgeLYxMYDTgYfs1BtwRZDntr
rVSsRSciR2B2IpR9iE59dDLrtdqIFEBonKfyXrZ9YgFl2if9XlNxJntwQN9XnPvi3BZncCl1ca7G
M6D1bNwnGCDHczKe8wJT1TkuzhE8leFsD0DUzo5xtplz+YuV6KcuNzS4wyNM+pMSn2txasUp0tdj
D3yRj/O1FIvHfNKs4zgfDV7p+RgjPAo3Q32c7qVpASVHR0MLkiGA2ZUNQRQekntpymHsDzPIgHw9
jg5vY5/paYiCoPcjBH4hl3xv0rxFI4XF60ZPg5nZeQS3EaFWsMCmzZ2wnVsreS0HiG8+NdaHPobH
fhCEC02HNglMAwxhYDaB3gTDEtA/LYjnWwLefPG9JIx4Gt7CY64dUVmm2hGBLBLLJjpp9VrVciqW
04L60j4Z90oW2gdnxT5Rgpd99uTvHa86L7nFBux+FQSYaX+wstXeNVR5i7GsRdyLWNhx3jY1UPcX
Pf2GetsUcYaD1lIfywKWJwEp1hHnYnpJjZIwB/KB/SafAIuoDLLEyjZkNa9fcZVpcFFq/LvaXHVg
A9gPylN+JTRMIwB6iFyhxAZnXJW7nWE6V+Kmmw2BxS0J2Eq7jxywbkzC9KMlTSjqQLucHaZ4dRYi
qF0iwj+lqvbloap2ZiHFL4vl0GRgPvDByBlJxfvLDd4iNmSw8NjY2G8mjJOWtU3ak9YiD7ufNZs7
qoz2IKHrL6QBMXwIp73Uki29j+a9CNeyMte5Vzy7I2P42bV1N9RdtCKW5Dr3Crm5QcQovRx0OtRt
4bFZombFawWmUE+9FzeTSXi546HqLh3SD9m0rtU6niG8SPUGsrAEHF+vUD0TavGq3LRLFl8ed2qK
VNQ4xmFHJiARsGhVvMZ0l8UFFKcsbtKvtRSucq+GXEVzH8n7nDGU2CfyvmLec68QgZBNg2OtAipH
t5YhrwVqzpAwVu6V+5EZMQXNiKqcPWNVstCH1O2p0TWBLtVunbpP3PuALmiOa6sEmLlz5lFj5onM
m4A33KtvPaptvXFeS8xedz82s6cYXgri0vCK2ZsMLyMGECfhvyuaPQObxORpzVpK482ptzQe61IK
Qf5gu1RvwxhwZ8UdkWMJot9donwhD1NK7JL/R6XKnuDKuN6HYk/QI5V+BozUOzvUXlQLgqvfwZFj
6dE1O2XYobuiFnMthuVU2BJHtZegXZHfqa81hPvpXn1LU8hlDTmBsNRdTHCSDoNsrVAivB75jheX
XhJ5KSfLvaDtl6XHCkDci8g9Q/FG1DqKNwvPUcCBeJIC/tOLVY+sWnA59r1mFdUMqTYe5dxLAk3H
P8EZcq/SdEdyrUwAEK7UuZc0ckcQO4Wb9m4ZuTUNLHOfmPuMs0SsldxrTFCk7ThK6LHQAM9r4dGj
pmGny2vlUPXMXUs3817Y2pN2n2h7adxjsMod8Osu1aWol9ZqRldSQb24juqqjmupruy4EyeJ4w6c
J5wSrSc4NzhbQAtwefDQd2C65UpZtZ5ueO38R9WzR5WcQYaXc/pw4sxrxfeSJk9vPGfyQFBRcuNN
qTcTb8c5kjJ29ISN78zlSmsLt7Hhkbm6cMuK1hJmv7XkGFb6npLEHr1dVO8dsQdzkpK7me5xFxra
WhK48Y4Y2A+6f9q66PnLdtAG/sSsxeIipeEYfdP8TOcCg/rctVt63ME94LomQBgd8oTOB6A0rL3T
/csJ+qifHymaPpG0U9SfFrUSW7szNqoxRi9N14TnQQWbkgNT+qKvg8neJC8JrAFxL5KFutAu28PE
r3rWwAK3+fwpbXViTaL4cjdzG7GIgiralTQVAtIDkV90vb0xTOmrnaniJpy0fNTy1bW0PP39+vA/
7IRsxVqngQ6DVyw4b1WGhMZGeQoeeGuqpOpllsItVgtHzzTM52T97P4lleYd7RIq04M4Pg5DUDGo
LNaC2pSoh2ElYh2s/mDma1mOXwo/Uv1a+NnsO8ZaFsCt+GDV9OoOhDS4GiuxBMjiWvYSmEuw2CR0
B2N+pER+HMRR1tZyolPTnKzoRFgiJZxT0Zw6Z628PCfTOS3PHaOh2o2mczieJXOtLL8k94rySztc
wuxiZ20M08+Shk0zqYwbaCzuooW+xjGMjlG8Vq4HYgjGIbDIvS6CWD2I8MA2CmKMlh/s/mDwDB2U
XmtVLOKbtYA52sZaJk8vPkjTWpV5UJKgMA8ET2T3AusFa27gCRKZLI6QtIU4LtpadYNfBnzNSV9O
chOk7DqJW2ZHeqLi6Uwl5Vla8UwfiCNxZb9/Q9hMgnXu2MyW3s35lJmMszoHulgUEjL0QcpYpBT6
NQ5JShmqWnucOiKwY5OJO0ugF7CdxIslCwknI8Ax1G9aBM8vV+vO00okpNXaVh9xlO2JFrWuIlKD
0rC6J0uV+6cOeLfQuv5iLiVXrERzJ53zpLKW6rPd5G4q9B99m7xUphM9NUrVIptjUqGE/d7skh9V
MQzfSwTrs4maY9Kcah3YEwQaNQrpNXSldS5q/ag2t1omIHAZWomlK5T0RFrzzgy9feJtarLuJnDe
6p/RPnU7oQKVA/sBrDluTLqMxFItRllvk5IoMzKNL7H2gpwCCOci4JnnMCXt0fLAPZB8UmrGDbgL
kWVK8hmAqnXuOFkip720Wi3R8YCvPjPRxyQ1yi9trAbMMk2wGAXdhZksnDUJ4ZsqhcYhmrXrLA/K
UcTydLsf0gY+R72wbLL1EC1WFidX0ZbHeJ7lx65RPvP6jME8FDDWEwNPTqecdN18BN8LtLnu6IMz
c10psBV66nb1Uogi0EbEDZFI2sf292FmmmGzn73dD9IchYG2Tcdm2Qqg8Ue51/XPtXlkBax/qfqw
DmZjIpVFjpJvcyV/lusiv/TxdJ2jGuoBOXV7dWlt4IcdzJehBUGBzi0KHR13SoNIJQ5JB+EuqWJ1
VseqJKIQhLEVStKm1ivzi64rP0DQlK9TRXZDqkeMAI2zY+PO+vtLoPNuyYrsxMF2b2KWY1rwVnYS
k3iRCouuSyWqZ4Y/hStZOIMMhuKbGY3ESemdAQjN8EXI7YAbcVpO90Ncsbuiqzmot0m9de16FO1t
iG6ycqWcBh3wdbw0Olf1q6VcHOUSwdm7dSaYYERdMRBag+iMZiXGBixY41+lWALZD/d8b/Rt+ztM
uWNYOLjt4sxkbCnpN37616ER0DLKGiNMw0h6LVP5pMWPer+Wei/LeMyKJ2qYn5LiKZL+qKV9DsOn
Tn+e2udGfy7zF6rSn4v5hUrzl1YCZ0P4xOdSeqGAKLMEKoZxI4XE1jjAfR+cuPLaqHa+FQWGdlhm
X0w9j11oTD0ehvaDZrUqv7s+cV0wYCQASFBVvLPrFuxPikDFUKWqycCZKCae+MBqA/BphAiNBW7E
QONF0o8ce9IIk1MIT0w5Rd2pk04GYqCjkE5tfe6WtSbnbJYXBmaUbl/C8jKUuMuvtg076kotsAGd
a+1cm+rW0htdbtO9luVmh2vVzUMY8msgguWh52PlIWLIyHIsrp7MhUyKUi+eur7QD2pGy6BlQZO0
ZnOIaiu+RlUG9oS1Z6UepA30OXnNNwkk7jbhgVpIKLpXTB61E4T5kbJzbrvHnlxg/Wg2pzY+ReGp
ltfSyjOllGd5Os+EF8DQyy8U+WlqfhHmpfNGbp/ZtTEv83C1smttXsfhWpprZfmNSvJbOt4qa614
vBXWLbNuffFAmdNDWzzo01qNscM0pk4PufMgTw9m9Sl1HnplUI8OCc2Z0Lh/rdQB1FfxjmBm1OdS
OhxRyyHQsuTIU1G7P6gSrttI0LEBqvNJXj4Z5SftXkr5iQotwio+2dYDZxkCbfiBuvWgZw/5uJac
/VGlcftZuXFzEoLFb9b9GPdXLblJ3VXXrlVyBXJXJNesv2TJNekvVNQz4rgI/dyLM8danLtsLRhM
7JjN8aTfKyeGwjm2qP7lY9Yek/YYY4eMj+UYjGWQY4okDT79gATyH6w0TDJXXgpbZyzab5E0RURc
RBvrOPnVuHqMK3x3Qy/j3YPbgyBftJewc3g6ufGIHEbea6tUux2FIGtYFzQDYl9BPnW8f+l+IPNd
O+vaMZkNx9yByBUbQMdbKR+Wh9ixu4skWKIrcDnimTicXAbgN0bV/C1mdWwqmf05bZlG8s7EN9bA
nlq/bhWkj869bfpMLpKfPy/THY3NLogQzLsZWXUb3aqH6/1QQma7JoMeeb3amZu5+rKgvOXO2OQ3
mF9gj7JXU2/yz2LqiJkpPlAxvdcTr4oZOAAs+WF+MHT969WDlk+Sw/eotsZiPKVZ6mAKX9iSQBxM
RuYPrFB29tI2IK/KS1zicUGOujHn6LGaiulRNY1n2zCyBwhnicGUQsvEngWLQbwdUQ4TmXRX5NQ5
yTAfTIfea/V45AZgHCRhjqK9m1PYJncKUUyA3UUsvH5pUQ226nMOsQhTI+SerKjNG7Hc5OU50YsB
gGSjABzdWPSkWNUOpVtORPhYKuiuniVos4bH/v0NVH1/A4XsYGDHxZRrYgB70/NJrWVGYQ3fvp9J
javM1QoW2ZEvZOx/oMitywzZfdUM70e5TKFVV/M2W+MEwVFLbml8MZqCzakidADjODBRbp5SByCJ
Oodfcepc+2oRH4gH3su9eGm58+tYS3CW6G9lkAuISceOycKIRVg/pzYU9mlsUwYr4bjXOw2bBlrz
c2h2LuhX+aIOzOHTTmUYb8/f5EQQoBMy+ax0EzEE+GF2ODYz4Un96JG+V2GzM2N/qVqACHiJ38oD
J3kZjFRlyW2ZlrQDrHRAlyuf8HyBd6UwfCVEKWOHWJ0ua2Ebioq1MHwtIcFdXqWtdq+fji8JElLi
Yffq5bV+Or7wemk7R6I9s3q+fhq+OHa5x/tBpsFrej89X02CoWktbF8l+HVj9XwlMYKYtTB8/Szk
CxSd8944mHGA26XUU4deiUTMg9pAjyuVA1Urh6g/ZP0h6Vkv+3F+SHg6aIIAM/Z+rfhz70u5P4Ye
NYdeTutZ8yKsa9VaYewBbaY62TV6lxRCONXJPstcyuCJ8LQ0F3PKzxKdRy3LWqSfIKm3R+eJlJjY
/vgUe7+tQu+ARxWoE/1QEAxvhrtyPcMO5fTajorKthAJOTxitboqCfFg+4W3r7Nr6I/me36vbbuv
71VMRN/SBFmrRWJ8ThpkfO4yuhOzL22tgR4PXcAMZY5nOS4BbHqGRMLTWs+e18pNL73XGPviXpLB
y+VT3CRIQx9H36h87V7d6DOVRdm4VH41+lPlD8Slj+sxGf2+8qPR1yO/ZnJboX708wqPnwcHaLxX
bHjq5Cn1DHIU+BZY+33SdPnV4OG1ngZ/tvWc2VNbrzA9Y/Yy00vuNcR+f6829u1qrTr2h9Ev+eLo
E9oU7tTKR9lbj/5crVWOfo7Qt1or5Ud4EpEvEYQb+c7gK5EPpW1i+hj5Q7R+EBkeFeprLcxi6VRN
HluscFdBGUm9PPVIJ6Aym/zttWZyp0p3FO4YuyLmxPrgkv7elWWx88K0LJuOpajOWzBanlt5OTQq
XO0eHYxcZGQ+pEX/qHDvKYEI+2xj7UfTStnQ9kvyyOWL4I8xKXyD2X6QNowbM5WkoXaY+28AHY+d
iXcs7gmpm61FucbRV4cIKCie86Weh/5Ua2V0jhd8tHXlxF/kceQXFJMhykS534YKVMJBhsgDpNS8
2mhfgqbrNTdzhuw5svPX9b/BmbotdwDritqDdK4SYoSQHci+gx6oRk3SMRLTupC7o2z+qqx88ry3
STWJuBQt8UzKzxxpXyND+m2a5f47q5zbWEivcWosn6qMP6uLOrvByZU+Esy+vz3BuaG9tarEsBdo
b+7+Fmk2uS1kXs7MHHxhzHHQ4xmB3Jg8GsCCZUYOTessn6soqaGcAN4h+XpAm5NkxE1hk2g0U/P1
rplfqrgDmWwANBuMECdUPJyNTCIMsNfCD1Yt79WikI6xuMs6F3+mS/e7wp/2PDG/zFqXGeLbugUJ
cY707VSwUpG0pgmgOmKnm9JDmpjDJ2wpjqdUz8tk6w/lOEkfzHXei47RzTioZ1RZV3AJveWlKdm0
6NmYSZusnnGRx3V1NuvklbW87Rq5VpJpDlQ4cXoaYTnBs/DaCyYL7Yjd1ruvJ1NtjV4XGfk41rIB
sKuCsOvMQ2oaCcyIxfna5/qD3Tr1B7pufOhvm1vElxEqBR7QUpDZm29kgn1U5l05adF2XEK52Ubg
UJncS/POlhsFwaSAlVqt25hRV0GecBAawIzYJB37/o3KwIWUFOB+SIJ0lcEyg2XQGuhnlbNLy6IE
tBtxt4nV7qqth65pu6tIlt+InTHcprP6ozZm4nj/SCjjl2rses/sieiqzPQzGoX5ICry4WvaYBKo
zWNTDeGx1wcATWHKCIiYcKayuQOJF17N5v5hKRddIFsumpXCfqwqZ6q8qJbkvRCqQWRVbZzIly4J
IMq4MXYQue9fm+e03tEFjHfLSo2eKhOZm2JjmIhb5ZLaIRzd2SScKtbiWwMhfRu1A8EpyFtu968J
tXKujJml7t9fSIGdsH2wyC+xe2J/gXSENldahefJdEOzAPlyMOtsgxefEJ5los9v1Q9yQYC2LJN3
mVYddzbRXVrExcdYU5obmHmSCidy53MGgH2vCF8Pq/5J0QhvHCqbYB/jR1ICgckXCP1tkk3+6MgW
KTmdtitnxm5o0AdwrcxjNG0lJvdepPUVUR3g/q2cQFouYsHERtuIFv2xCDVAIik8ttxERZVJJDOu
kE/CCQk2FKrKxM5hW2t26RdzHK3dpAJREqzIobxym8ws+amz2+hWapL6oju/6oZZPBfgw6Mk1PxM
7+JgxGUc3D8aBG2M+0d10ThcfYfmpyjRKnBXNH1tH+p6GQkAmVeHUz8cMUKIowDMdSxgyBPlszjM
QvNNx57mW46Yzx3ANx+WDFs4wL7PAIPPRZwibg0HDXVhFzJa0OcsINRFBo4NrJrs7Pa77CD562b7
MicpG+yi7C82C5L7Z81cLDu7wclr5lJ/irhWIf4zegV3FuG0cYuSRsIg1EfzkyWzC1LS+NY7SEpN
cyG/yewqFsxwHyq4GYNWjQFUxTEA1fHHR6qYxqB0OImVMeaGy7N9GPp6ebCF8irpnR6gKJ0ffn49
7zAMVM7p/tn96zOgHDvpSZ1hcGCFgDp6J59vCXrEQFG5j88mSjTubA+OZUGoV1jPR1oTBlk0kKy5
yAuBEzlA5U2yfjW5f5V8OFjpdFvu0mqLEAuPJidBv6vl6eehGxa3lFbXeGV0NFXQSwDmwyGoSSEo
OYBJMpe2DXJKkrvrwZqYyprXZii6syPDb6hG2adpy/NRPy+hzgtnqv1KdbeCpjncPxHy77hIjIM8
C13xI33lFowKSfH5/LWZ4+JZYr7Ijdz+0k5oUOtkPBSSpJ9AYaRR4xxRpabD5v6lBTPF6X4Qybdm
tAFqN/oQ7+7Q93HNAuiMyS/X4LWRXCFH1H8c7PVT2yGQqMn00RPT0hz7pvpNrIBczswSzGgm781V
Hjm2NulBRXO9Q9qlKGXUnjQ620Ki0SMJyLiJlXTTm7XCPhoGvh1r0aG3uR+opVnfZBK+k5xBDSvp
Hxasx0+NRho8TNLulBHhFuD6eATS1eGlttJnu8QlnXYS/GQNokcRM8t3+Af9RSUmT5+d/uyUabJV
Ib5xnsvavKGtEm064j+IyIjkY9yI5ZiRCxcshDXiCprpHaaQvNaP7odIHVnVztoC4sf6bEtJ6ZP7
ijJHao2zXqpaUFbDs630jJAMa97W0Ce2CD2Xo3XPC7WXish3U32pi+JzY2KkjXs1g/sUwo6odVrB
U3zUqq4N5H6otjpOsx22fTJj+xBYT28zkyDMg7VLJYPqS+QSCaDW0FZpmr3oc0LvBZra2ohQ1eHv
78kvwLsKYw7MirWrpjnQCrL1QlKTLkM9VBdJz6KLRZyisiWTXixSvY+HEV2B09EmHhFHpRZp3Vqj
WH4M+3Mz6MSOhxIzqPtBEMu2aZqBPAJj2U521K53irj3q6J41df3Qmo4sCyruvQzwriukVEQA87K
AoJY/GiiZ/5uTfoPhHT610E3EYVEc/zSJIew5rcx2xZSsTRffh6kImylrVHYW4v3wCGK6pQU4HoN
685AECxVy+RsEy4GAz6V4c1OZ/rkp1tjk2bTr04SxySKdvEtEuhOEskIamMMP9FOPikdFGRFGgwX
y+N0mdbcgHlepp0tiMi2F/kQWg1YfHsat1Kmly4YwGY3WwyjU/yZ5ywtDkohZqhMww9HYjOm1ym0
Y+a7W8z9nxQtgruX6iGTXdSguN/2U4rAMhPk1il6lDyC6Aemtjq3y7gLH7u4+S5nqfXdiEoYzxFJ
04NDDOMaQqPbg31SAbXumol0vCmWv9W9U/3WtfqpCq34Sx4OzM9NpOq5oW3Vthj5BZNTwjgPVeb/
HGoiA49pjQAFL4C5NyLtdTH1+lGfdO2gaISmVWTAeBKvzVEkksVJrX6aFFrZVWLRHUda6bPejDZZ
x7zzgzbS+2Wa49A/wn1n0pVhpfbXLl2lLL3NtaFg9Q2LMbTyb6BmEwS4TMYhWBlay5xFaz6Loaz5
9S/dhVfW8WKtBGKW59GXYnKUjbtvzZQONjDZQ2zGlidDWbgVzvys6EaxMyKFAHlknPFF5E18qfPG
+qAf9h86SwTfyoxScS5yO3wrNif9zLR7QRpY3Oj1JW5Vn3ND3slwS+ykwj4jjhrTsC1/lsReB083
Nr+SGOEtu8X53KTpN8J4xbYZnMeqU7/JBru5v3+x/4MsFBsplGv6ogYTlbey0N4ayHE3OpiYEVL/
pGeTHS50lG1IHV9KWXldAGV4tZQaG1b28mOKYirHzLSHXCqdcQp6iR1HyM0fKKV4qDQCrwbQr8f/
PfTrp3RHWfLT8va0MHnMK8X6RsKbua0kEov6UTgPXEt/jLV9joxnJ38J5xcrf0mjz/G9mv6zZuIA
XKsbiUnyiupLVhHL9pW4RE35Mkxf+3u101ckHDnKgLGrLtZQtY+d4dz+/nXDrPd2MwFJ1sE4TbMT
OwsGur+epWNDNIoxFyWsOunamvHgkpZmeoOhjF9t4L7kH+GSygbF1bkrM5mxciDXQyDSW1vbgAla
4qIUvdrjh0JT3iuAE2asmHESf9fsLrrVKfrnCLTOtRMWxP4Sp1Yr44AxDOtkqtr01Rg1E/yAuqkb
Xo/YgpBHUED/KbKkbw4eemQ2yDVTtegJ0jB+hLKdbxdzOeoSsJtM6S662aPN0GrEVFWr+UZICGxb
hI9Ln2qfhTr7hVTKr4r93ZYtzEY2MeTNeuirZj4VuWmRo6UWxBbCZp6z5BnqQvzsRA9kFefICsls
UrN0a05teXUEPeCSMI3tYArmU4Y5nuVkKk4s0fH5Fz+IcZieuiJpPCNDD8LNpvJ1W4puCsPnDR4Z
mko6ad5jxo1S1MtrpVffhh6/EG+lHmlTTLyrIBy9zYf5Gxnf9VZIULq2aV6C8sbXKOr5m5mMlTtK
kexP+7EGXXAX3twPpqKmm2yEDPXRqfL2TGF+A3mVri3XApIGVk/Kn/bv/OWiHp1WbHG3ksUXSi/6
MP4eL1iYCDATZ7ZTFTh1L3PMcVsLdnV//wDejz24DCFw4iFwstrKWy1mRKZApzDf2WpJiL0qMoLe
avBb913IBA7QYmks/pLWaLEaxvW2Ne4SgTAUNESzG9VoNxCcxAbV3tvia9GvuahsVXW0ZWP0iqup
wNU0158EqWl//8jfadZ50FySLJo2tGu4hv71lYvhUA0KLf8tPgb6XCY0haQgrhfGEbpS7Te2OvNZ
Emr+8xX7P6/T/41+VLefCrDuX//N569VPbdJFPdvPv2X96O6/Fr86P57/VP/81N//TP/eqoK6m9/
5Jy8tlVX/d6//am//L386388ut2v/a9/+WRf9kk/P4gf+Ht+dCLv74+B57H+5P/vN//rx/1veZrr
H//85bUSZb/+bVFSlb/88a01ggDYxp9+Qevf/8c311fin79s2+rXPvn13Z/48WvX84edf+iq6TCl
wi9sGHgNfvmv8cf9O9o/dDov/CrBXRPJsFK/y6rt43/+opv/MDTmcQ5SI6hexkpE6Cpx/5b6D9xQ
yIdlFgH2epn95d/P/C+/wf/9jf4XQVa3CnJJx6N5u6rA8WCoCNxsUyfk4x1Fb4isaWH3FQIOKvbV
4OTb1K5qt1oSQpkxIpHjWxcHRpvmdjJSUOH2WAcLkW7wm7D21jKoThXhNvbAhyp2lI+caW/PdW7C
NCdZKHC28y59O9tBWwQhRmppTtG02Va9vlOn+KwQOwojyDpUIrcQ0ynLlifyfVlEv7cxRLH+SfBW
9+yhLAZVTIq/5TS3uz6vST4bPmihvn8ReZDEaug8QFM26QT+9Q05VILdsszEK5yB3c4zUXp0+1M5
es1CU2y7tAz3mYJxMgTNsRd5/D1Xy42pNYfBdMadXqh+lSYPg/nhNfatkpOXj4gILIzEjMCLMt4s
GkMVo5xcmtFW1yP0txU7hSUOUzjzEqNxZsHlAazAcyeiZ0KKHU+CJbBnDnNtJUv/JCYpOpDQQo51
l/02jejPoiy8mKn8JY2KbGf0ZruzLVTKFuI4MD0GG66kkLiiltDbEoUtJZlFKJaU1q/skGBLAtT9
TswxUfCG/DDtfqDzVN08IZW4APe/n2jGH6CJs/yzrA4nzuAR3WrtFuBct3EqlU2G97ZorOksyIvn
jWIeNCsjQkXUBE/D93QMFMjljHXLJmTFnWf2V5qdHENjUo6cY340kGKE60eDYMk8GA84Y5dICl0x
1eqVDLBGIhU5rad4p0VJs0Fh1++zTvihKEpG46u8ta6CwjLo7wxSe6n50UCQpp0uKvOJUc8OXcQ4
SmnETF+OYHNJU0/m0O+s1cbeOnAnEn1Nj8vq1h8QPzqZ/KLkcrWT7Bx6MaFWPGu1PZTm3NGQdYLI
yJDqI+8KCGP9DveLpZM+/7DJymPdueB01xOxm1GOwa0rX2KjOmWQI46WyD9yKr9rvK/nlLrKwYxV
EGuq61v2TzfudhJpXJjEkwE7UnGUn3Imd57QrYB7yoJCPmV0MuYqwsgJ/XY4/VaNTI+zYfzIvnXf
8/xZqLw+FHhiRMSgUKPe3AnBN1hk08SMJzFCyVyGN0XhMLtEd0/vlqTodXk0aa4YFzwJcfhCh4IA
eKeKd4pJBrrqEPyeJqO+0+Z6uszVVxtaQ1Dkq5dBWL9L3OYhiPWI7GvaKlX61CyQnMeRBZcFAlme
G/TXYzzsjJQoDZOWjjS2H3TolbUB/+ZZGjK+GW4HDMQc/c0LzgWSZfFkh4RvOpDLWb0dpU+jyXzU
Bi+D1n2Le4gw38yy/EFtcjT6eQR8MKHP0NkfLJveaS54zSGTKAA6HIMwnrfYRKsasanD6tjozXeG
Ib9psaU9EA985Tqe7yLV7ECmghWScrvaDAmoN1kibnER+S6vn7umigMM3ctO1ISI2x/tLrmA/YdX
y3IMjTEMImzNfuPoK6tY2JlE2qY2fjZZv3ua0OyNaS9na8qB3GGVSuvl69qS8y2LW4QCw2GHSSne
j1w1vqaK8SrCAomUNG3mWSLIV+SJv8xlfOXc3nadaP2xyOFyV8Sr8f54pcfUYY5L4cyHMzJAFpBk
897ibmDDkyBql46NPlVffwNFzIVtiI5LbkQv02Q/GHwbLFn+xbbih0Qlo7gdq5aoz/z32c5msMQa
EuB6PpuLjzWcaWWcKzu7RdfUtpuu1zPfQoe+pytDSuq0jZDCBk0K6jpd6q9Vj9kTbS6WnwxCeTUw
862n4bsyJbTGl0f+qSyo5ibfw/Bf2bOGAVwlFTAD6zjQEVbs1Mju6BGap3qIVJKy2/mQoqlJh+E1
Vco1RzcHCM6lnhCkkYWDMekbWUt8CBHd0RbNk0WA31PoDOiyHb/G5ieXseWDq4CKuUxksEdDkLJ0
DqNeCYouHlCVtvQdiaruV2vw0oj92pN5GdXE2pm5fqulEa1doarPGcuOnUUjJzOZqtcCXWqr02fU
tZmg2Wqq3SKB/B7mwt5mDRSBZgy/5iPemqH1ILzBbXWqPZB9cGoocXurpk09jYdeepQAZV37dvme
86q7uexck6ZUUJ4ldALqV1uM0jNT6KO6oFaAP/IZv26/WUkguALRf6wdX66Cz32pXG25R64c6ues
xntErzlxnZ5nFQ0mlkxuxOQ9db66EB6c2ciQ922qhVDxB7q7TWgeuAtiiCZAsaZf2k7/j7PzWI4c
ybbtF7k9aDEFQlMlVTLJCYwi6dCAQzrw9XchR32zrnWZvUm3WXV1MALC/fg5e6/dVrt5rMwocxUa
lYHT7px+hV7VP+vGfmgoAwhSCuSVNjjJmeSQ/ujklFxCfd9vFy1Q7gtH7hfp9sVh4hMJFv1dJkaP
BHMg+6rrhxuz6X9oc27ioFibo9WuXFIE4qB8jZifLvfBrLGsFYLrKksikcyNUW3Mv23Ae2khDLRf
mRFZK9Mhx08oCNIL7+XVsCwHm9UpmlKJoMifv6Vh7SuQY0er8qsIk/hv5gwWeY3rlq4aKLiJRKvK
OSDnF4tc4xHLcl5mKtNcEgXmTAHk9yHDPwYrGvGPT85UWcEJEn6Hc1UYG57aiFfZdY8pP5hLaz5M
nQqPtSQT0U04NAVg92ns+EfVqe+iT8+0JqBuN9ODGRKAJ/zgXIhR/5jIsY/CHEkRMs2cKOFs+u06
t26S3pFIPXBE+H9/1er/qzb/P2pfjxUUCA++5X9SGWDSmA3vvojm3rAPjc6pglPtRp2ZvnbQEndd
6+KJTEL8TlPdxJYP+wA1OTQ9Wnrtmu9UMB87k4k9Y1cjNuy3JIdd9y9fc6sh/96eAvYnJG6eQb31
d43pJbperEFE0kP+jDwsllCqiCDNflg4NJ89Ln/ne09FPiS7bAlCxn3DGgdpm/2LcekfUjv2Js4x
IOKCkLPMP0oTNyAPbLYrEQ3VCKmAdyKWFunPnj3n+3QHOO9mYyzeBVUozsYWcLq0z5bTrb8qaT0x
o6Tk6obfDUkn+BrM8TUALBlB3J1Oyg0fSX1ezv/96v2plv66epB5TAtt2raj+n9dvS4wzGHISDys
qm4kw7dnq1wtvetGcN8Vs4+d4yhIIobH9FK+D1hxKkUt4uDdNGTznuQMHIXdTzAJ/Ls/BzKPZxGJ
lGdRnjp2JKrsYG3DWr8X3Y7L8Vx4wHWmoL4ZHNXhk/7/ug/wiPlNrukjLP2rYqk8hh+Zw+y6MQKy
aXWioQ9aN3lSrnsi1vqDNjhn+CS6YeNKe8IWsMAq83cLxE6U1FyCz47qufePhEqPUeWrdzlBQlYJ
ccyMA9NrRiMf//1W/F+FLWUt7XUExrSD/m4IeW7a9VohhHDa2Yffl1incBluHHWtLH8hF9ZhtUPP
susl9mUztc+8+XWkAln+Sx/V/z+KGI68BnRfOgeQcP86UeqyFgujPBlbY2kcgQAFkQiO0wS7d1oV
GRsLh9xxQJAzB9qMjXpuf2RdisPKxy7kp+6uDsvh0eiDT7bN4SkL9ctaMqavrS5/TF310GMWb000
g03GGuFawx68Q38eULHlWbLuAx+qXBGSVD2r4qoBoBRLNIfNyHSwC5zyhBI1asN5eNcpA7hMSee2
FoV1noP1uywkUjGmQh7o5miUwAQ8vD5e6e/rcPjRZ8aEs0a0JCCQdDvi6GzasbtIWGJn0oPpU+vK
OqRDiY29BN5UNleyaj9nxZreF41732sAa8YYN4SDPvsyPJe2fupovlzrEBqraS/vrUWI3X9/Quyt
J/nXy0oiGF03JGo8IH9Leau5bWyrX0XUbxsqBIto1GZ/RVD1EPnKW/Ys2NeydYZ95yMEz+r5G+g9
nuXejkpr3VdS2Lt1dJur2bb2PRs8+w5ZJW61JxI+dhKHJFd9R4+ZEydmif1gN00UzANPPqiw/VC7
AbNaoiDR46xE0JsMp3dTQfzyWCQte4H4lyX1HzAultQgpE9qmbSoAp5ILsl/nPaSjtFRZsBi8Ccs
UjInMdySBsPo/r7jYIay22jiYVJpNKEt2WsHbUCTegWRrT4IQpw8RZLXZOuYyYXYHPKS32SRT48Q
tk8lwPyobuxbUZE31zAmpeBGGpDrhipwwiY96WaNaduQXejW6RmNmRWDE38RE7nUav7ZS0v9m9tv
W3H/903mxnrsuewkIQeu7d38j1+cYj+q+zEQ9C6KaecJ/SwXjhFqDFws1xIaVMbGwTioisrUTcBp
tA+6TUQ81Kwd//2J++fRDw27ha0noK3k0mH639/FUw68vBYWFEeamNgtbMz1vzzU5j+favytRsCG
yQF6G91sF+Q/frAKymKTGKYxY10yMDtWjtMfcKnKYBuZiowkYOsOg3hoetnoNUe/mr6MCZNoVi7E
dCfldzip5LpgjnvdFW0LFbS8sG+VLWECrXUabPMYziFKHzsdUMkcJ8Odrr1FfxF43B4GOZLqQKdx
e4ItnBTz8pmBDsTA1/JyzEpFfavmqC7n8MqQI4YrryXneuBFy9CW47Nbx5/L0u+gutsXa3rsk2K8
XjTMP59w32ie7bfZ6U3YQ4Qa1NmKs7l89+y8jMKOL5CRhR0nxQFQK84zCOJnb8mJjfJ+Esexotts
L9ZKS0uphHglOaJlmT9sZZinumTIRxOASEDnRpcDMVpU9xnjor3b0XjSVXoJUVJd2elTuvacPjht
7crQ+tn7PF1pUvm7zB0w0QrjwS0zZtKdvBnqCslXCnw33NjcZbjew1+9oaST13W33Cw1tdM4FGDa
FF+8dBMOipwHpyK4meqZcKvFKfZdwbLUTIV5NrImfZDehcULwEt2NbVhdjtVqAuAMD4KDSPQ0fnd
xGHp3GwmJR/6ZaQMIANO4ZhXWQZ8T2Rcz1iikkLTOITXvBQeajy8VVuqoD+TxzHXXeRZpbqkoiU1
QQVW5Nikjc2IQiCrKNB5ob7IwBFHbbmS+zhXn//9jTH/kYBm8jjbNqpQ7jUb6N8jSD1pQrqBLcae
57z/mZGDIPnV+b599iyzjcxPDOjLZcoL+5iwtMWlX4vrculJpihWble+dR//CJ9ysWxNgSUiNECz
7RclYPD+mp0lP80U7Vix0aLNWH1iJ6g/e/DJpjvEwTCJ2Mm9IJrbzkeQNNymRYt2b8qvvJWkkqmg
RU1YifFmDhWW79KvTs5g3WZ+Zpws3d3+4YKK0F2PU3OpEe8ibxhuiP0aN8mE4Tbykla/89IsMOJo
nLIYmdgwWwJqE3X2gzS5OJuiMoWLjn8J+Y5TC+suz5V9p0OiTdMBUrGxRBmslFtzQwZDgvyQtXuL
lBXhvdDqXLjqnhSod6PXy1Eizs/J8ThXLgLW0nT7Yw/vS82EY7WLJDEopDUiz7nLDK3WLm0NTk5g
3nc9vzCZoC1YPfEIjiqKqOTMgLh/nU6ZKUH1NuhFrCVau4Igr3aMQ4n1dRkM0p0T39ivnTNTIbQu
1aI7EXGIfiQAMozfsj5UhgunDa+n24bJle685DyzB/0JMGgDi1xKKhf6NfDNvYraUZZRqmT9L3W8
HfwjNJnnbluh/wTosFn+bZTdFE0LgTIZ02aYQnl3NhHcdI35gimGoOEewtm6fKbEEqOsBdTseLLY
Z5lJKHXl/6RZvMY2/LooCMezPWPoFeTuQPr+sHBvkwxvfvr2xLUT8p0I6C0zmme8AXKMyGvdFw17
aZcKsuobI84HhUAzeXRT76tO9H2ayOe2phW/jj/YyI4b5q+fJ73HkmjG3bruczt98ZgIxsmrYF6C
mlbRHnXNAzp9kPCmHiKYd0excBckUMp4cZpDW5ogxWfxBYcdldvKogHHfS4BaxpGLaIlN0jb7vsT
wvXNLzCRuO659yguoiSDCNBXj7Nfj6Tz8uUHb+WAiy+ymp+aJPxtLb2FkoawWY64bYRc8NNfwD4O
Xo7oLaNx70CIshGoVKv9Ybe7kacSoCeXh1pDKUotg2ZelPUMq9rmkdSIvSiByZl+AoxFZ9u1NN7b
gQi4EeJiJNLhKnjKOF9iuuKcDNKMQDHMWO1qY2xu0x3EIEZgHeTWbsYSaDuvfdXuelPps8t1HExC
7XTT59hAjbelBCUj1RoZCsKLch87Hg6i66B8IdiJGc3vOffRUCASpxbEEeZuY9C8gLy6+LcKympW
SwsiRgHoPpdvNEOAW4kbESCZdFouDkU3gWEUx4boLlDE4dgutGxKmJg2k5m5nqpoZcvfma34xQr0
ulTMr52uRHQI8hV+QB8VC/GJAwmB4ATvkNPc5k6DVooYXsKry9s8I3K8yOwORUp6l1rivYNygZFl
N6Z8jBfyEW4LNFU0SRz69PmnHka+qKKlHs9VX3jsnqQnTrJ8JYrjcW0LmFbZBzjPH+UCwwTd9O8i
/HZ6PKx+8RoG/NrERLTdl7u8Kgi18O3npJ8zxFrISoRUX3MPRLdnufPSdJeTGMyvDekKli+GnZ5y
BIWRMCaCQZrWikcP92v+bubiRs38VCb4ZAkgSvPy6VToVNFz4p+Y5Y2dhwQwt30R1XYR0pcsvueu
4QI79XNuxr0vb8hdKZBPqyAObS8HQS3vSCZ/D9fmMUtgGPmTXiOU5Ee753Hgyk+x69/rzOGvULKg
B+R9KXRySTT14safjmjjf1mtewh0B1fPItgws9bYn1FdmE1+lfYoRI3uLSWqaR18K/bL5Edhuw8I
tcBIBleFoZoDJMImEr1bHOB4NtHqnGSOjty0cJ2qak03WAryqXI9+bP7sWKyon4dCXPwicwK0bW1
dytrIkLmoCSGMSTrN3ldFdNCgM6ccOuBrlO1Hsome9Mmrbwle/rzunIH073y0R+mdI0TzyU6ljeJ
2D1e5Wz6DjdAog+vGvEavciNT+slD5Yannh5oNQXcu/3LYcAADjITyRBhdwMUXZ3Ug3vLT2vXad/
b4wLgGBUa8wuP1dYHDzWWfujGYIv166reEHJtpcBH25X464h1YvVBAuRW7wKpbkt1YNHuyfGx/KO
0UuG/B6XSi1OmatFxb27jEbU1CWSW+O7aEnZa7PytUr5szpbD2kx0NkqyL6TYXacinyf1MW9bSD/
hF6BPYD8QLmuyBRWglZPc8DkhYS0MwhNfkyi36E48A5bzYvv4civunfN8DfK7BdT9O9jT+YJVTkF
4/QlW1as3lpua1arsqHlkRTcaEbMx2ByfrstZCoxEWZQsWDK4tFozYtfp49hKR9VYDvEj7DKB7iR
8jwkiUK0X4ijHiq//1kTWjkFYErUSk1LQ/TaMrJrtWUKGj5XPV/zNUrgYKOK+ala26Xt0lD8BuIe
EvxpmVluMdhUu5u2ETy4RrDyUbFn4RLJEoSnXp6l0cjB2KFTwi312IeKGnEVuKPSMiNz6iNR87rS
t8RYNeyaqiHfvmKFP/ghjU3mRihvMQSyOzRY9uS9V/wQzYwoQdSYDdbyse0FKcNktbUqUTvh3onR
LXYYkhykCfUHav46smgP7pbO3zeB/myL7kRbm1HORGbGOvKwmTnmiQB6RMAja9jV3nQmC8IcDswq
34mFJzX358ekGJ4IBWCIRSqVk7RBXA6Wjr3G/iRt6IpJ9UF7yE1XV5TI/V7aMQxRA9IUSEcBwG7A
WrLYj3Vt/WKQbu+IsmJ+oOar1inYXJrDAoQu8lKemc5rYizBSVS39rybJquPAx3u7enQWlJF7szP
S32JNzxN8PxzsyRZb3HvvIiOqOPOKr4qrenAZyymyRrPxsT41WL498dN8Oc/+FtWX9r7daVE2VpZ
Vkg32+QZ4C49UUlD21BFjK2bIt9ckOOmZUSV/jm1EvnCDJ8SPfrWV1+I1Fxh0mRjFFQjXCNiwx1h
kAjYhN99219mI3nCMIrcITciV7AWlAY3tR6CWzTB1/Pa7TRK6LpK7/zEeO0MUFCu39Pwn9zXYiwQ
ahf5zseezGbVvqDs+2UuzF2ZMiWRIUiEMSyIa+N7U6c5xBEKQCI/oH04PNxDQ5UTrkRTe+lOhKCy
mxCzpaV4nk1ZA3RGL1uH0TCsm3o7f3CwrCfZS1nZ6P1/BpXx1m0xmKZMZz7EegUgzo3su10RtO8O
VDbRdLRPmfZMYf+rSaQZGaQ5lY4m12it4r5iVW0HRmmjsl+GanmD5pIhBZS/5k4+LQubv1ODtBl5
sY3E6tnnNLerQ4JnGqgZvZRQwZyc+Q4B7OqLas9Z4uhjV07qhdF6F9fj+u0VHZovC3NAy6HRg76V
ezk+BA/JwmqpK13MKHnRMEd9Nt6JdoP2aAu9A1tYL3m787WkQqNEWOzwq2vVqxHq4QC7ow8YJJYr
6U++K+/ysaGaCwNnP5QP1dQlBDWLr42EEDFtmRDls8up6gooDKbX3HgsAHd3Tve+zuyTZUkygNPx
bPTQai1A4e3A9JzXjxnn/B7MabWbXLc+2DTBZnzvRVHuMg93mHzshyEumgX67zynO+n0jOo2ed1A
DYcv7BF7yBJX4++WzOvbKUy/LOSXPe9fYjpHA9NcxCPwQlQMa5vLvEjwCBd9uzNTo9sloO0qHlIy
KsuATJKzsz2nmRm+yBDrujtBn1y4hxxnf2pkx3VJFFcIiaaqjGC3Au6JwhbTWcj4Tlnl+xwyBjT5
xVOVU1XZw25a+MXBwiZh5WUYobztOaK3SQ4Ajdxl0GJp5BsH2rwwKVcCO0ztmXFWmWxTWX4eoRkc
/Dx/MPvy1UfdzWeJpxogUqrqbpdRVUau9Mk3IHsKY9uXFDNdW7t4gDmi9+H66ZD5ZjeZcbCrPgbo
xHjSrUlyniWy2NGOa6OdoxWoQzxrzdpOxNLSkqy9uLt5SKlfWhxgera7Q00D5+BnrGgs6EjFTB3b
jfNWueKSEuWBKAVPRJKRfDYYdVzVcozNJaQDYN4XqjVhhLscD1z30tuki8u5tPHaTsfJqYyzGzmg
Tk62nz5bRnqUhW1FOCxx1Olv01Al5xzv0DFv3HFoHPbV/IYLsAQ/wYlSLNOhmlB/MZnKd+P0qWSa
EmymtvzmeWXslO5ggNS4yHFoDQyiVArdu1YA6C0LwlhA8rz+oIksD9hVGB124QF8Z34S2t+Fid+c
3ULeTJxSI2txaSSBIY88p/uVrGRoMd1o4n5dTuZqp7u5sMh2sO4XYb+EHqc54m/xLkt5a+bGT7pq
F8/EhDzKlUaOP8RGkP5a8upidDQjLB66DEYOZN7is8JVxvSDowFXOhqNzxkEF3i82jlYjftU6+xr
wFTCuS28dmC1uVl/3WqPip2kRSofPKVr+8VJ6K4trJ51pqM9rfGWim74xb9YR1VROAR3PSWlNKKe
SXjsKZ6Ihon4kqhfukrwsg7uvSdxBNmdIGDIb28G2Qdn5sMQTrqo8MNHMYZzpE0WCOVdpVs0wDgD
ha+Xq8yE09SN8FSKGWlsKAemOAsrFmdoinhWUVKrvlBlJBwXm2xf0zFkNUuL/eQNDcVD3zxVDi4A
2fhvOmf6kGETrIY95pT0JlnNfaNGB0ZmxR4xeeeg6qfd6sqJt6Q9CzUvpxauOyON9ynEaFbU1VtH
cmJMRwRQG+ZLcgSMWIZVXLnmd57SzSyLTNHlYrmdljNNrUNiggppJvXdD2nGXlAQGt+dDJ43szQP
K+BCVgO8x/OMN0ZgIg1gQdXJ0nMyOw8bPZxcA1xx7a8SpBlHwBL4eFD/kOg+yQshwWVynLehCrFU
zxQuq2l+jD4tKn9JbFaNgcxc5u+xkaUvq6m/DI22rsRd3WGtjia16QxYjGS9wEdb5G9MhlAap+BU
rdh+xip/BQp18twCo+74uKjuQWMTYXdMYnzecNQtHyETVMfrXOKOLwKb0yYSlDTtnjlMogpngGcO
zE11dTIsfZbg06KsGW782oT77SdwgcYd4uwoLMC8cSDbTXaL41IX+UGOAxOhyFzc785fuyjFHrxz
wS0VLiF0Jch9gmD0cZnm7pT1GfQZAjtMvseE960UPKUFKRh71bXkCqNXPOY35QrfbDLD+lJZ0vnZ
huHvkUcr8vxuYgO1+V0VdATuXXa0+plG1OrMUWe7WDWkd0K84XMatyKFnynO7DIDxEQUrhneOJg1
664CF5e8IIXhbtu5f+uagrvyp13RNLejjlxN0ote2EtTI6ww18SDyAvM+6bYj3Sxd7YFvwnzxjOD
CWRaVviEXlXHibt85EX/Q/brT2vKy+NgU8StKeMcAiOriBStW5/yixb30DHdW3nh3ORmrCz29gAS
cOeHrAjVY0jiPWV57G3/46qjsoZqa3sPYqa6zfI75uNN3GQ9GeLLcAu6A3nW3poHoh3q/jQ7qj8o
NT7LLUtTQsLOoB1N5eDHTUebM+WlVS3quBQNxgmHBP65AoFqVjEBXB8rU/Okm8t7UbLuGRKac4rh
t1TVR16KjKgIqF0bt1lM9iVwdE3hkuG85JMnhzVEQ1S1RzArAOO0nX+PTjruPNWVkS+GXTg3FVaY
9mYGtR87C1xZCiS5jQPNJch3rZSfaxqS+DiDmum2XELbf5/8PrsUIiFxAWh2wtjGEayyulF0X7vx
ng3zLdlaEoXbZBw2XA6JTnekbfk01MFHW7+vPcVyHa5vc5tsOaJDNG955uS+HcbsKc3sI+E8M1EQ
E5IbMMZyptQK6BMn77Wtrhy3mKPSaYq4GzHzDoS31BkdSR/jpbBvOFQ918Yys780yDRSrhmlj5VN
239reFypHxKziR8xsq0rPxPZQbrMYvzcJOrCvKdx9tOTOiSIqmKImPoXFkikZ5JuoJ+xQ9hfjo2U
1SRjIa0ZIq6Zd9sa4uy01V2bmB8VoqhhkF9hw+jDGe4d+DLITPcgXe+9QcWz16uIk9CUzm8NWm74
/2qhV9Btc659MLEhFs4PiFD39DxHGHbyHTUOvJI6Ode1uNMA0VqzU1TXGGmE2VzPTdbRholRS2xl
NnnO3Gos7YH08RQm+cecEVXc5/Km8wn5YbzEPv1j0M5VNU/ODZO5m5XTRVxkxbkNi+IigQC3ibyp
tR/iydy5XQI4xUhu61CQnhzgwIYvYaSNFVEPlXzPYz5uq05/1xlEibFL2vmjH+iXOs/PgbNkR/xw
PF8lAByiGCK0TbCfevVcm3oTTKicCrD8CkL1lbkZT6/Jmh+mujwUNUKWvs+jIPAfWMM+FPEwk35K
aroHVWHQ+J06qvZ6/MrL+cav/BP29Tc6Vdat4xQfWJ8+6F9jbq4ZzpCtsO7IL6XAruvY1Jz93Y7y
sd1ADFTrZHpz6dfqNUBzvPTiAIXnk4PnfMBc/mZ1oJ2nVZKZjF/8ioxqDjLCuhStux4mexM4G9/d
9m8bw/hbjR4sZGVzSztvp4wW6tUm9xuyN6x+/o2LUT9q7Q46vo3lbqg0WWTibd4U6raP4FAMg8LV
3ntx3uQ/XW89+xXmd8/m3UXgHNUSyI4bGOOV2wXnpngh4i/buwm4oXLYaQ39eWzVu2V05W5YQXQr
z6bjnezNUCEXFTYvZcveBvwotrJrU9EH0974jCOYhhhOgDibfAMt2y0nrTTKNEy6ZAjlznP7eW9n
NZGKY6n3ZQaLsdXWPQQBcZU3JeFqmu3MTlz7BEOOQMAc6m5HxzhPQ7AH6NXoX8GURKjAMQpjtLWU
bKvQryJh6YOjBBI9f6X/azzSB1cCJARlUPZggYog0O8Z6xiclDidA8I1MTsxErWaXdb659HFhSXp
gomqhsI/9NfZip+6YjGA+oJqLZ84sEAquV/qMsOFJOw4Y9TUVW9hohVfQrCnBhAuffHqo6bfSRzC
VNnGxZ07XXGmN4YdJFn4AK556zvqtjTqgaThvLuAEbGjFa1EXtKn4GDoR6p3bvjRwWWRwr9YlvrS
Xl4eBlEhulg6lpmlpZWSNjQ62tE7eK714ZarE/cRU3OyxS3jga2CrAqGjzac68C7H53sPsOTTUPI
4qjgbH2+nU/aCJ0OZqvACi6dGR7zLFweQqc9+yYrsa2Xaq9MOmUL0sM9PjkOd4m49Qva1bm8w9Rf
HoThqkPalfQh6yZ/c2o3j1u/fC46NEtD0f8ScSKqKrKF2cebCGrnhocscCEBI87R/ufoEbseVlVs
rflHnRoPenDG/daeYhPpru0umameH0zyAjotryx2jmxwmt/DhOdM7YtyekPSWe27hYndxrC6ZoXc
B26nY5KMB/FG2OWX8Nee+Ukr93SvHTq0fXcKivyKvEIs5DNhLumw7y2iM4EMIYfGNVbR6mxSh1nJ
gKzHrzzozuld2arLSjXCBKSad0HQXexh2i4yHTK30bela/62l/GV7Dg7UqXjxcJYTrTef2Y8PLdW
l720pffGBuHtCBa8q2y2iq7nFfMwymNJy2Mgx2NsSJ/OVx8a5JP67PXCjJfV+5mV0w3eNTS0k1Pv
O3WT9ekxQdlhNgVrgUfjZBQ/VC2fS/8zcYwo9Mn0TdFzRX7lPFgeJMsU6Q/9YtLEVRJeG/NdkJMd
NLq1OOa5ASYLgWuNzCrqfHHfTn0TTz1/IVjSz2bpbidbiWNgMMCoezRh9moS72XXzMLG6lvY0iWq
IX+XBh3uGu8Er8GP0qurfdY7836YjZfCAVfkVcFHj3SdWoaT/prxVzTWkZgC6zcT2yfPEuBs6pCd
qej3ve+gs96YEViNVwJLeUlo+oWFQtpPhnFPWHbU+PRroY124aM7TNdDcGmdiRKYv22RVEkh31AS
OuiuzGof1D3FgP+8Sskz4UBIKp6VNzw2xSYcSVyUiCYSv3nOAlbOgsy2HkhXFjpvMk8VMfI+UBzn
0rmj+LlM5CYECJwWFN9qwKhgMhnoKZHlYJzmhVRTYxzV2W3RObYT5+Ws9HMORhnqIUrOqHEgrCZB
FvWOVe9SW5S71hLPC0W7DGsXD0FT7ufaZObdsq8Va7t3NO0SVm8stBPe0qVSdHLZ1abZI5YlWY8m
iwySatIzu8MSoAbXhtyZHrMwdxNM2kN+WTpP7nIjhMpGUF2I2zTpiW8Y52lg/prFXTonZ/rid05q
3hi29Surx/YqFUAuWtd/EJ36UfbOdGiEXzKVyY1DPhM80/rVYTZasWcNPk/mTS5ZlU25IDpmxySd
7EaAqqo60gaoZ1wR5tewPY/GQlKmcpjm5LPx0dEWPJk6yGlO+tYFduSFJe5dYgk9AmQkJ2be6W1W
kQAdimut3wJn+jGq5T0hcBRnCA4vP6eQrJwEZDGlnNdHXUMcxTSGL9pgA7Dtt7EXAFXC0rhiSn/y
KumeGkRPvlpP2OnCC4TQzyErn6wACg0xPBxXMygqNHo5ScHDI1Lq2Db+uZ5ztUdscTWQ482p/Ggy
c0JsS4+ZrhFE9y7dg72GcmWRnxA+reuJQC6baim48jxyiMS8PoWzuh4qX4C7zVx26ZoOcvYbTg3U
z8r7ULnnU7Kut0UiX3XXESoA9A/ys3Fqe+b9rR18q7RiEOzw7Rje0Tez2E7IAaN1UzbGsUu9+8RL
D6UW84FGFxMGnI0Ih3IO4MsdxwOU27Sud/0iikM/z2zU5E2QSNgeS+7ZIWnzBiDR+DOUMnvAVX8d
6uXcd4Z7S1v0NJr0aFx3fbECUP9SeNFgsz/3C9UzGq0L7PJmH7blc9sU/rEozedhVSZ5RCYYqp5z
99p8OQWcqqZFDZ4ylyn022rYH2E1UjYij8bS8ZqSP3NyaDtFNWJIb8xdZl7te7EgQ6TQIibKOVco
1xmhnayW06QjPeYY9fxUBOJa5N0+1MFTHTI0DgZBa4veA/40numQMghjQxB1Kr3m/WLJyRni68Aq
Djq0n4Xw46QhOG4qaUJMxaNOOaqUPCxcmLjsKJrM5ndgVT+xLQxsWo19HorxB5snQ+WUabpKgltv
bFEcYlIR1FAih0A+uiwLwXhuKrzCpU1L1YJcx9iBiBVd4hL/DtB4HNPOlRxjx08vL9R10qAbxj6J
1i/fRjqcOddnXQzOKZd7bPjA90vHAL0i4jok88ShwxBMzcOIyCZ2BvtubIe3kAkdGhgrAtBJz23R
jMI4Jndp8GXgqIV0UPp0fGU9HECdfTEeY5qL7NPs7F+h0UI+8eU3UtXrUBXZiRqIziMA/RiSbR/1
ZCho2923m+lIMxj2sHLFExCgGLLVbmLcykasDkiMn2VBzgcbyE0qCbbEG8O+V3g/KLiuNHalaAis
iUgbfkM9MAccFoxt9da39ZFm09Zj+8mCtWU0DzqxXnHUpE7+hNgRV9pwJ0luqao/+m0CVuttJM2k
ci+rddmXan7OKRgyB1vLmtW/WscWF7MZddxadL668EQeLY3XKaFFo2lG9ZXal2brnEuMBz5jfwgU
9g79yiHA2Z3lwuJpg+wCjiBj5netOwXmZdvqUtgsIiOiQC8WdknxkPXhyQwuGVs/quciKlJmjpz8
TkAsXlF9fuOiSJmP92QA6S/R0D5jFmQHb4hOoclD8Cej7YZ21iv/b2yQnfju1yaPsrQ+hXqFZJuS
c+Me/UmOzM8zOhkJJlAQPXQPqr2tKatB3NHWK/nHtffMW3ccDQ0FxiFdaNLFwbZ/9Wn/ZEACwC7r
OPDkGBtVpf+aqD5HR/pdN0q/dotzJtX7aVCLc0mk9T708jIUDGnKRr8rGzuqX5y1ullp12yCoRxb
D02h/yHsvHbdRrI1/EQFkFUshltJVN457xvCqZlz5tOfjz4303bDBgaDnkG3WxJDrfVHmKokLD6z
hD6pwCzpb2ytk5ofc9G+IVD7vsYVbrP80MJOHe0EUbelTKioEhWkm4IIzvYMOhIOx6mqPjKEACcV
V0QWMcKtf4YVeyllOuJgy+HqmAKjgfXVJAcqAfZrG90hIaG4JOj4+6Mk/V5betz3QcTZ2j413sXk
r7pGQac5z5kxdluvvbSmcUiW+F6TYrMjC1bR9DqTp0gR5nZYFOWrZvbQ0ELRg3Ju8eoVxACwtUSu
QlI0tN85xL6iHLM2brJieLAN+hMZ0CZPhN9hOPUJiydfqun24/hGAwJWLZPNrF+yQ9N9VSPPtVm1
pMLBZpL2F/pg9k9Q+MR7uTsS/tsr1qMyJvlkMqxoCyVOIu3yPOfGt6BYKO4z3W3sjMajl4sLryrm
vTh5RTT9nrjtN8uV9AwRjxjGb4PrPaQ9cBHZC/YmlWq7tLOzjRS/hLU+cHlTKaCJFIYdqAsiojlk
fdTuDPUN/skEdQlWVoQ1uU5w5tlZDroCz4l8OyGLSJ7YYll5GkyecWB7W+oUT2kUFX60kElXjtba
N3NKjQwsHGbTbskGRL24sQe6fwy1rSVIiOWFcPeLek8ieh4ySMFSpBCYtvvgjMzRmqybzTzCHnoq
Z2kCbO7ryOfPgeNWXOLKmvptNNRHKyekmqrMb8g9Op2idwtSGlnIuU9csvvaPNlkM/re1AWQCqeA
Ko2ZXZf3i5chhaZ0ltc10GO8YoRw3GdnHigo0mQuuc1cn+c8fc7MQUNJFPBygf0QTuZO9z0Amqta
Rhqa6Vz76hKo0RtjtVXjxAWMlm92XhKEnQIJoADaKbPTu9pb+LvUCEsEyjlaarVsDwcuhEGjkoca
rMs+8D263F/4gDvsKKrAEY28FWq25Tg10NR2LWG4iYt5wkHnxgrNFC0n7pz0ZYQKB8cyP9mPRBdz
Xtk8gGOfnT2kRf7UwBvFhfGax0FNwVu6mSfe1XUDFYO/Jd8EeXpnBOqV9++hM7GCpcX8WSkvRY+1
ODsUgASI8T03o0YLKw3A3qxwH8nYmw8BihE203YG9LURFvRlApEISJeXi37siUXy5MKtRSINo1kH
X5B5+9abbiabKEIEYDf56L1gPs+oval3S0cYvHqtCb3bibjko2bsROhlnUtb0WRTj++5ntSW+2pN
RmUIqAwaeILF8EPHiPxJmOu/DHC8/VCZFn5VlIcy0xWaBirLc06+QiEoHMyY14E7b9txAb1vYa5t
IpGL6g1yNaTUDGZjhh3P6ldyYso9g1zGQF+AGzbIqRo7PaJH5aaX6CkLm7OkEwBQFkq4pp6LA6ma
t96Eh54ly9xNaPKRZJO8JGmXCScFUhxx2AfVs5WDEwY2kh9bsyUFncvTxLUN++KHEuHbqNwfecBK
ZHZrlVBSPreIZUiXqj5s+IXJAFChAmFvJ+rdykrav+bGHw2sJQyywbZ00Y/lGFf8GB6cM0uFGwNd
U4Y5g5QVfr/QKnFTRHJV43XDXtMGzkRcsCZPY7C60lG+IL8VhHHHkmcwcHnNDHPKVFPeZVGfb+HD
NFhC9ZjJEryHpzYa+JoFusFNMwS3XVG/OyGKjTCVkAYVCjbWwATBB7fmCeZtJjAXdELCSm5MVVs+
5kw+tXZivxoVscwgiRLeN4AQpsmWe9GNR557L9kMFP/6UaR/jEl7HFQKs069jCqXN6AWc9sXX5wM
QG0civWUjbnKVVr5eersh8b0C7hObMy0gk68HmkwBbPoW7w0sdI7il6hi8Y7yfq1MRwF3MDGz6ub
yV879Umhz2BJ67dx0ANcLih2Ik7eC7c5gx7g/MZGaIWalxAx3ZX3eZxeOxKdLo0gDzEP0TgoNFlF
KcjW51ilMCpe9S7i2BGxZga6RI0ilwOAG9KzmKbMwqThbkhRYncHFPPR1mvQxrF5UHEcJVe00bmX
UiIRBMekaJ/s3pNbmSGQIfxqUwwRaEkbE6OpDJMgaOxxCFRwDWes0jor4LVD+GnVB3uJ6dyw1+5g
V7KMq/qNLniH3x/0opTt98iUnxQ1DwRNzMYuRFunG/tU9LwEpo0dQw6TFxBv7bC8iabE3OQ1QgUa
GVCYICbwzV7ezQH5mthd44jkJFKnBIqGJto7aDpQKrRHnBPtrpjCLxkirJz6A/4pdljgqnepZjrp
Cqa0bAVSyHA8JNT2Yq9odqEjys1kAbR2poT1QKrmp2A+RVxi5UUmvXPbqTlrYTw0bdrcWB6u7Shk
CZRw/kjT3yXm3NLNGt902/a0LBbPsv5cHHrthQEybVfTcx2zdOC542d0pntrmPrdhNQJ/3bHGqKO
6OkfpUTOEHOQHuyWbpFiYgx3we9RdPfp+up5y10Ww9nsnrwx3HWN93W1Sfapb1DhxIOtxj0K1i15
0dVuCLK9EYNUREUDHlQOZyG8gRm578jm8JiuTFDWCR/ZLI7IIiymhedxorOM97/sxfMC96j7EUaC
SPuUrEq3HI6GZ5cErRgZ6wc7CTpcGxZ7k1J/Q1SH/ZK26VsXA3xhsjB2aREiCaLMRmDSC7UHowEO
zaAbHYQTZJDwJzPsv+u5Qma1Ar46W6VHZvndzhcKmSaf/7f2R1IPtotF/fqEd+HneBN4C6gI4RA0
stfP3I6LbxBCmZSEm3Bc2Ygqmq9OO3+4wV1ns3c1+eztCsKamtADCYTXLTNc9RWRrHH0jL/DPGQ1
NEDGZkGRFoBKLLrtgq5qwhHKYsn/yvBxZHNH9yDhfnTqGCDd8RTtU6dnhgkgovOgFsjc8osQ1UcY
Idy3WVsBy5kAOUihpjK+A3BNMb6QUHy0mED9ZULuEGRWd67sKNg00NhiIDgz9lSxi0/oKa3trEKC
gUGCxPLi2Fmya5HV1hGYWSzlXneVxlFP7A096Z2fTZwrdooDDxHQQ+sg58iF3sklj5l080M21IQ1
YgE8qqbk2VH5D4TWLoXc8TdwuGcXgT49YtWNI6q7enLeWfP+IagAJQ/E31b2S76hacnwY7pGAECx
B4j6JY/M5y5C+Nlb2OuzXFOrlUCzJu0NarF4a4Z2zbID5CsnwCcNWCtVe/CQia8xBP2WH5CKU7t/
jKGFjkSBfMk8/d2xJaWx+lKn49ciS9qdhKJmQcCeQ6f7DnH0Fz58c57QoW9Y7VFESL03W/Ofpuqj
axbnn3YA/OigbEM3Rl+S4dFYeQH7cO+qLL6PBpAzN8arbrjpezCjJB5yqnoN8UUFhGR0HmdZkq10
bVrckwmvn+2ouMUk8U8sQWe0OYOyuByBGk9kgfjZH8VIoGjlke+PEom2uNs6zl+mxahPBMkfRlt8
j1oz3/60GjoWQbh2XH2OtVIX0GjgV8O9o61AX4rUQYw22UfLOuHzHtA8QlUOchguYVvQfBHhvQTu
LRO1FQNJE1baPMY6RcVU0naJOoY3iCKuqUrsO0rDwu3spNBTuPLvVN/djQiQdjiRXjpMDTD+KKyM
NZ0CrYTPW4uG18am1pk/QOr+Fmze2zmdRXNzw8eAHNw7gRpP5JtX/tIRKxLhOvMFw+3iBvatXLgh
CXYmHM2Nd1LDzuaxQN7UgfIWPdndLX9yWXPatpN1m6atfPACeRryPqW1ASvXJOd0v9hvqWNhxDVF
TBwA3X0Tf+rGBWULUGnZ+NoJ7WOPXTEgpz3MunR81Bq7oS1AUypSskJ2pMIlZIFKAtikprCJSQEm
ctQbEZPax5KEho6dDRax8dH6010aLWvcLf3dGntuRULw1uGPYozmbJ9moMnASK1dEzM3SzOO6HVg
VWnTJ50blp8R5LedB4WcoSuveMevnZrEc7l2qFU+KiCiV1dfalrfplHmHudofIpAUQ5ycZy93WD5
jGNDnlCJ3iRGYDCGLfO2q7tk4wUIabAcO7C7nEJeTZD91E4IGYuJyYvEn9DAyZaSXGwnaMSq2DjJ
Nc9oiWkhKzteckERof2fPA8/eE2DPJwf/oXNKh3b0KBA3K05Gb7Tk8TcCYb4BdjUryTDf7Qk8SEI
MrASi47humwGv0pooDMoS20lYF7V2jAJ1Arq0eYNUY6Lb8mkeI48sfXM+6YbebZb7zNOTQIkkvDV
Kxr14MTmxzAPxt6tq9eeGJ/bICZoI3Wd+xR4HrnizUgc7ZNHADiZlACvjBivluM+/UwBqrX7T6ZZ
RSUsbwgif+2lxNQo3dMwubwTQi6rGWKo6RoApST8nrL/3i4lY4HsuV26prL9YESaP5sBpznj7DtJ
MqfMbG7niTAFBKaM0As7R7oGZCLSST7pEbgpxDqRL7V7cUPkIp6qjpky7bexjbZAdsEPK53eRcIm
aasHSyErMVoyQ+bGlHeeLH7ka8QHqCny/ynvbxvsCbEcCSpuQKydXD92MalrNQi+yWRwdlbpI2eY
SbJ5plFtRJ5fdcuVsJb8lU9m3IL1HaSkNGVx3fcGipZJfQPfB6+FDOdSlgyBQ6pei96hsyGlsn6S
XESGnY7oZbwLkh45xDI5ttQdYZ0tfcdu59t5F2xADMtLEYa059YVyOAo4fOtZ3u0hi2G/RaZWH8V
asQkMdKd5Eagfr2b+Kp8xKEwvDJBniv8brgN7OI6SojpGkG4VQEK9S9kMFl3xpCTYsa2GE7We93D
nFYje1eVOx61KHb+urR66+igfIyRwLVRZRxqGWeHOhnEa5TLnUeC1JKgIQgMOEf8MLB8ADji6I22
+0Rm43zbd+sM5HidjzrGupiIFGY2wW9itQ441Dt7Vmvcdh7tbBElAcRMcjiMY0mDC/bn+6y3KIeG
lvHDRTyaoRhuBP69QzjF2c4rKKVFBB5wxl5Tya1F0G60HQM9+GVYoHAXMt9JVT86C+HqbXprFrSK
DlOtGbx5Sj3sz+SLooMb/8kAsUOvNy+h+cNNs/rSouZbenSPzqjMXaZx4PHqakhqhksqiw/qRtWZ
8DA/Gzr3PUeVXWHhhL/N632QWz+qYqrvnW7A9edYwp/GogO20tNjnzBJD5fRAzetMiO5B4QhQILC
riZIzqBR01ETrxYYdvKIEORqEg+/YSGh1ygZnmdlXVI2mcPUwJjaI5lFoTBfcXr1xyzOfMsejQMi
6aORTuZVkMpnQaug6cgXP5jnLzUC9hsy2Upq4GPtRwlE/tAYH7FVHYcVTdR6SB/S0pEbGRn51emW
jNWCqnM3DdOTbGa2MBkUlFRy+iZJPNx4rGKV8MQBCojl1IK4ao3hMrgoSzs2H1OK48izcJSI5JvW
3rmVphu6EdJXq5KdR2+PuQEhXehW12yNA2h00u9deyIeJMwQpJuBYqaqIrLH9aki8KkYXsdhju/D
fLjtzTE/oYVBp8r43LZqeONhSBtS5HOYmTG2EHOuN1cStwivysB8SkW0byjwS7q6uvD0He2mJ3HB
ghvQgSfuJxhA0sXmkOBa3iCFNX2odLjDx39mLyIrqSPdRXTa5SG6QSfVHksgyQsA/OfaK8dmmltI
E1brWfrZBEJBd3M/4VsB//XKr45hvsS0jPkqz95poNZnMn6A4Owb26zHG1Qjkx84K/rWoQjn1aLu
RVp8GJKTfCbx5LpwZh/1vFabd8Mt6F96Ldy5pHpFnmerdq5FiQDcAVvso7ihzcRchbbkHBU504ey
46eU+oBTPZqoTaeiuDO+2gvJemB48zWcYIiApKDZBA6OSg7RU9PAMKt4fLAskZ6dWk7nXMNyqRa8
0SoygTAA41QS1ACJw8CE0V+HBRlDNI3hTV8l3sHrcbwyfG8yiHIykIpk9PZRAGzvGZ91msNo1Ol0
nwTuqcBm/1qk2ChxAKzHHq6aoUpectXN/s+cszaD71GS6DLSiXA6UXB0A+QQkf9fXSO4gI0N4LEp
sHKmLaWuc2kXx0Ut1SXJ3W8TQ9OO/ApMLV7iEZRHsl1Ba/EOqT1pSjZrnOdU34h7wNzBWtQaffpl
TGhFxYWCJ9PcDkX8tVUt0GUUWD59jeQ1xBHTuUoeSIrEpshux6Nk40Fou1dc50RoOOB2iXWvvXa6
7cm82VZRiRKPYd1hr+2XOYH8dScUKKCv7gxETyzocM5f+qwUP0oRn+Mm+cfzZM9AIhCZ5t34IWZu
syA7py5Fun371tbZRLQilIcwrB8GtgpYEoexY87DncC3x1PR+azySNPLJ0cI/RDbExiJ5BeCI8WL
NPCIu5+yI7HDTCMqEl3U4F4DMhcnz9qa6HPkG9j1cMfVew4bgCKz65E9KmPbmvq24a2+sRLxFSXc
bsaQ+WlxYLeh/RWW23wRc/s14qzFG/YWYV94m6b0eagr6lcQoOEu6OHRHfcdsn4352iKCMhZ3sf1
r+bKZPUIgv4cZgEpUPZiYPXjH0LSyutUMLQZGDm+C/abYcG9W4xuehu2w9c4WxiM57VyGrjzYpWE
cCSE/Qsnlp+IcE6ZKM9TNs7vNSnzALgLUFCSktnwFEkPZb5O21PpQd+W1TEMqvxqSFB500kAacKE
irpB35QAlw8L9NvVsA7EkbKrAiSGBYzhCjTanLj9EG4ba1Wba+bAZfqW0e2BaBPulDA/QAntnStB
gx7t1jRVn7WF9MJrB1LIGO42kUmqkOz6d5bxCFWsKjdqrqsTbaLvQZHR6ZKTMVa3bblH8XZly+db
57m5l6RAbRynAn+HpBHFa6writEGXjLwAzjBou4tCSnMNYkpiZlsyqzM2SQt1v2qTv2FAEwDaKIX
7impR++iyEHBVEIeXxQ+lq22n3tkTYi11i7vYiZAwFuI6lZfqB1wzgmS6dyOBT9heZMHw1MXBMa+
Dnhiu34kz8wqPhezcH38sU0wk4aB4HZucnEWRG+iNnUcfoW2us3mg8XA8pCbXA7HCnyRkDxTAMsc
4wKANUyMm4nqmw2X0tmptEHbZuqvJG0jUZlB48hK2xhmiZ08djHtOumzqMHM2T3RB1bvHnGOh4jD
2oi1yd3xsxcOkguHLnpB2gtT9Y37Aj4X2D+R1rzr2sLXaeRs2/7NtXCXZmEKysAn2dDoQIRcH/3j
MkgYTaBv7eG7JGRim5hpfiQeKL9wDO+xKyNBVi6yl6l87hvTPuT2/MK6JvYa09ZuhEGhJrvE50tS
zn4eV8FLS5w4J8m1D6PKH9G7k+eCOty6VRQbUeInPyfVYX+R3j3HCzCM2/SHsON2o0jWQR6f1hen
/XBw3N26cgaYzedzjBxxnYKTLYU+SBqYk9IIOZJhxKhL5pKpbf4QY/zkzqvaopvgyABScwtZRx7a
vrLz7Nxx2BnN0m28cQj8n0d65kCI9gZxKF1wXIyfKxNjIUqBV6oXKSB3ioSbDMLFsEHKIpPbdQQe
Ocx5+3V0iZcA3zy7ZvmsAuJhjWEKIBxdkHQjfLNd1iliRfNnlwkFJG/Nd2lnGRzjXLWXvmrlo1Gi
3ug7HM4RegdWat5RJSxKPLfWddYJUCkGgYltYTcl5OAQDvDzsjW9AXMiyqe65DHh0U3ZjKW9sxPB
I4186lLSzKVI6HmcDX47Yyri+xhhFN63rUr6Yttw4bcEoC1PIp7xE0Z7YKgB0eDtZMzWNanQRyBN
jW7R3UFVGKS5jUsk/Mh074iOXGV0Dh3dmkr6NHiJmuaW95BnId5uY5b8iC1mW9nUdIw6sAGLSdrF
44HsGsu7x9rkqUuVkWaFfDWZUE+phP6GTotdgJDroJfWvrZZehqI9xP1oB4awkC31XyeadD4NqAG
080n7OD8PcddvSZViDv8Y6zIVUdUV0BxUhTlVzMVw75u3uI6724CIuiIxgw4aGwI/kyhwirTxn4s
yW/ezLJrzhIj2YyJ8dFJMYRK7p8rGRae+T50XXFvVFF6zCazWeWY9z3pUk+jY/MSnNAs1aCUN018
cSnkqUmm+pqvc4y0zwSamV8pmN0Mgn8hWj/x0K2vj8Qw69s6Gds3B3HULtGzvh8ibhTRHQkgbh/X
jHx0bRK/eJSH94JmJpFk78WYFV/jQJ6bjDAcYwofzALQpNKez3v4EKyLyp9jXX7PyUPObjoGWXKS
ndn8tf4EbWnsOBg4tzB5gD/w/WHhMSxFftnE5ZlVND0QCsWLAIFDhX0jKDElNPN47Ez7GJEX6w/e
27wYTJHoLivpHpo+IT03nk24N+vWCXSyGdeYKs6vXcfkfa0QYfgdga+bos7Hv3wj97eMNwchkU3b
ETk0nmc4v2S8ocfxzKQElpyN5mmSzp3wcJJAdFoEfmzTyQE85fg+CcJnM0o3eVXHB75a7enksZ+N
+tYjPiwofDkl1o2ZoAkNYkCGuAfDb9upPBWLekHDos6I7UgZEZM4hLnUd+EwrBHV5RvhfS0mCv5L
WNDvKuctMCdWcSVg+uxSTavKhzYPq3OuuA9Inssv8HCfLuLKM5sJDExNnMrQeQC3BS+K2b5rcvzD
CsnZLncsejXFpPzIIA6mzo2vg5VN6FWRiGZ6pD2VT3mWs7z8/Ftt9dlmbkvIF55dyNGHJp2nW6TO
sNalZ98v+E00Iv5rHqK+Mom4JkDN79hGLrkuKR5rF6oYOjfekhpmUK+KLNO1CsJsXXmqZ6rP5h4l
8Z/vS71epX+nhVnKZouifFiahDP/EjfMOCzSpBwFmRIMp12q2mOTN49LbJwVdO99k/8o3Go4JUzG
K5Vi03pEyp0l5uw1lFBp/fJRm5F3H4ncuMSCN+hPIyGQQ3TxovhZ0J28p488OI/tqjtf9HQP2QCn
N4fykELkg5WWJkH9AdPBKh/NA+MeKbd5Izlk5Lg4iBpXOtHGBSSrxrzrLJRdpBRssW+/wPgHFKHs
Edg8hQrZVEk92Igwep38C7/Lu0tgsmf0JUFbC3yJaLKrZ2S0J1IObi8FXcQRwEvjDMbfkq9/j2Kz
1n4Li54D2zLNnz/+/ySTuYiysjqeGEyWAaDdJFc2rJCyohfhfka5JFCo4EnA1iwUAyQpKg3fuH1S
M86qP1/pn4Wiv15pR3KRtTIc0qV/yWLDvWjIpuZKzzShPtQuvB/bTYY+ktSaEEPf2hMs5W2nSeau
AkxUhMuibfyRe2H/l14E+XsSIb8MN50L5W3QELH2OvzPL9OLBba6j0jZaIiynduEoYpcPpoZgQnW
wqzzwhIWZVHjl3KysU5Ym2ooOpyyxfJEnA/TuQhC7sP+nE+ATjqK2j1ESA78TtFfVRuE8dntlwKp
8UEkNu5mptwkBeH/8+8q/+MJskzXQyznrBf6Zyzn/3wVzwhEX/YGMphoF3vFset68wo6V2+o1LjX
wNgfOtganZEfAVdwj5oOhgazeC3t+zYO9lXJlsHB1vles94bCsS5jghKcJP5IVStfB0ILRRdgV/Y
LOCIRfPPlLnqg1bkv3yV39o0tLX2aaCm8bCHmWtvyP9eFWlNZortW6C36PPdvKqfUzfRl0ylHxHC
ntgL78jPefWqEVkkHnGA4uF5tJmIYiJn2WkESRPRa9E0bDumQPMdJQeAYeuckBaG+BcFPJnA3j7j
dau8YrxLnYxc5gAd/5+/iyn/48us0YOu41INooxfwy7tSiT52NNqEcMXggwyKQdO8MqeFOycJL+X
GSB4UTpiT/sZZi13Rg6IKrqLJpdNgmkvnb4jRV/Mvv6Uks0pCU1/NT5uTSNH3WWXCNIei/S5AA+E
PAVvKgaOmdns73/YyoSLDdr3rFrFuqOVr4FZ+WlIDY3VgDvWS1R4O3UN8utJd8d5RsQJesA7WNov
WkBAmMldRh/TUyB4Nywaewhv8HKHSNa9FvXyMaTiCohU3SzUiKFfbZ6wAT3NMKvN6NGlGIy4DmnY
Nqzi1l4mTIuNo0GPwMsnC8p/lqRV01zhLu0Vc0l5gLFZdz/jQzijtxmG+CqdhnVOszK54kQlbOqX
BvxnfQieoqS69zzSHGxhAO6WlbO1SDxziLlpsPQePGqjtujnyCAoerlfVtqsFXO8S1GWWRbaTE3Y
xQ6Zbbu16sW9jVs54a2eCVmbME9IWOBPZMXInlakryuTUxd/px7F22VdOd5x+O/XqTOQtfVpOzmK
5DQf90W7yuWiBpGs5db3RUCyVxE2ejdEzLVr+OZMX9VHm04lHpT6pTc6jd2bICEnSK7oV19cTar+
pBlA/nxLuv/x0rMtZkCXd5+t+c+/Hy92ToDdmZeeg9tx47Z9vBNNry/wl2rXQ1QmHhbfjek+dO1y
jCqZPVeLcM9MdvM2rZHJ1a4BVcINnAUqJjbJOFkO2e0OeZZkFDabMY+rE66Ghpz9rsedte1Gb/7E
TnSITEM+gmSSkl7OPrizdQhZKbCF594lppsDKTT1F3VG83w1Tf+ga04eCM8E2ezd7pKLIy7H4GRN
3BlGjqtnGInHGAqqu6b6SsnFGV5T3GRkj9/hpENLStd6GhrFV1s1tGrQhEabeHXfuRE4feQM13hd
J8WA9oZgBDD3+q0vveZG2ziRTIfZqIpD3ACWemQZ4PcCpbWiVnxMNXZSDc56aEZeMUtakeAQFx6b
v5O+z9HHEkR+s/aF2Sa6ZEw+2J27JtkFgYdkWi8PyGjMq2IC+/MF/s9XjjZMxilwGdNwfjnVOLaQ
AEnK31U144dVZLtjBvB4wdAd06/pgVPrfNREj4xOdImHTNzNbaUQztMfmWe6ZmvRND7P5SkbSCOH
/ND3xCwvm0QhvR1jQXZBBgKsOMzgDS7p+ENOGrCkN/q/nGv6t/leW7brEJ2rlKktV/4SqwpGMw05
RTvM4jj7ki65QZWCA7V8h5TzeP0n5FbEo94G5H1QDcDDtrQIsNos+JyViB50i3jWEbSsp3l7kZ5T
3pEiQSGgPLXr1RnIFfWFzr6EJi7duVuQOU7VeEC+jAxxIsK6KT6GTn2VnKWFNOejt+q9gt55F7hW
ToXLu2VaoWI07o9qyLddrt0DyqOSMJZFP0dIq2pUANuim9SRKo4rDQT5g+31YN6ue4L0mPyyzUb/
z/eBWntb/j1qoQSw1gYPfjzNtv3vB72zDaStLgy0prAprse1pNs9eXbc7zuvMJh1UVLMVIKSlW6l
O0GF/R061se+B/YbyZ8t0/S5m6k9zUILvsOGCcFEQI6nBemDZTbHmPlpRhbWys567Ufaf0BziJsx
o0Nk9RYCJoxXmQzqGzW9D5ySf3mXmb+/yzSvMMn7zNK2Y/981/3P1BOjKipaKFbsNwDe49jeJK3+
CMVC3N5AHpMlz/9fESz0TaDjB5Ju2/HZ6qfPlP5RPze9+S/Ty38MuHwk1mutGS2l82tzSjTQdKsG
DGWTil6beXiNsP3QRzKSPkwCZVhF1SYcV0eUNxKdREzk1vUAYKcM/rlHiPWXu+D3AYS7wFTQoHQg
MOb+0u6Dl1mHcZpBApoUYPCB221pFeNrSABd+l4EZOSKAA6Ub9NvlwQgde0TbhM+dErGy1EE0bes
JZO6c9ODLcDoRLw8TjRAPIAk0gNOCoXkiK/zLPFDgvO2QNxMvUJRpAEfUMTGbihIDbYn9jcZsMi6
ApCkeOhk8/Dz5hjn8enP3/q3elRT861twqddRxvrUvnvex85I7K/rAYND5xPw4Gbmu3xblpIE45T
FqB50TdWALquIZuIgKl+eIqmnZ/Ptyg9XH01x1bj9b0/4NEWia978IQ/f8rfyhP5lI50HJAfOHFl
yl+WobapKaseCKjP9PCCiOjAjo+4ftXbBAgUQieF7IvvvIrbtJCugZR9eg6z5NVcO7dYJQ+ipPk0
TdDVjalFxsgIGNM7D0npOIeM3NYTedHvHGjnP3/y/7jLHR46R1pqfTNr45eFHe/r4lU2d/m8LOHJ
iRdUvXHkHei8z7Y27OddHtFgveQQcnTG8UhYvq2A2PryrKJG/eUuN3+/y/k8rmGvVWUOF31dj/7n
RZDHqEaAfwmx9hqiTDnB9+lokdUA4Lr8JKsjCthGgUVkahDgjPIzdqiv+bmm/ewF8xZKfRyyCdbd
7y+/1npI/ftN7PDxpAFILC1D2r+EoZvCGjGuW3RPjYF5jTCyQEHVW1q3PgJwkQPbDumEed0wC3rl
qd+rOnyZDf3858+h/+NzrAnlLgn07NBMgP/+lezZSECMOExVX38EC1GWmzYab+exWS0nXnGQLQYD
jq98Fw9RsrethBy+mi1sXEbUfYap/FZ3j6PpkPLE8naoAmIJlwo2MgVvWoT2DpgZ+01ISc7BQDrA
wOMsxWXiSCWMBXBQ1brZtdrI/b4e3wSJBXtK5dShydS1ckNiWFsHN1neLvsl97xTkVtPg0wffgre
zDG8LVKXrVS51VYEPer0onp2A22wwTqdnwQtvECgyWYQxBvkLU6xIcBR/+df0lx/qV+uqEunhLId
15BIoX/ZUY1eB3GEEIetoihO7mvgwFlrQgRbpzmhyCx3VkMGgSrOxmhYWwJw76F6Eaq0UXAJUPf9
5QH4mWH/ywcC3vFY/4FWuNN+fQDK2HZHA3huSgbQRiKgS6i4xevJ41t9/g5tuRu4IzSpxnqYp3N5
HLImx12s2CJBRT+Bgh6r2P4e1sV4YncLH3CO+w1l7pekyeydw15GBVhGPjREP2acqTmmwr5veJeS
N3g2u1keCXbE40RAGaqtx0KP7sNMRAM53uKqXF7+syCiLBZVscXw+sWCVdlZqOkfctu1tkoO4QGb
Vb7DIjTv/nzNvN/vfq6V9BRluVL9Dj0l8YTCs6kgsgvtnMRiBZfONOOLoc123uQV7wwO4nUNyZ+W
2aYBaLQ4w6b+hAupweU/2ScwpP9j7Mya4zbSLv1XOnyPHqwJYGL6u6h9X0iKlHSDoGgpsSOxL79+
HpS721Z7oj1hR4VISmSxCkvmec95zqIm7yDz2gctiCemnCo4bmTVffPd61ImsxiUVs3o/UBoAxqf
et+s3DMPdHrpd51k+gIYjr6qEgzfODPPXeLGZx/PNdHueT8eDeZZT13zDH0xrOzmPLj1kYrIbBcm
DPSw0zHV00fs2x5c16jKzKdO8BPj2W3WxNPrhLwE55CoCk7zX8GLb1uzveFcERtZGSvLHhXtTyPc
W6MRy7BpviT4IlNaRRpBNFpRI3U0zOZVgRdTWAzYZ2iLeEna+2CVQmHxUyvTk68T3Q+HEgkI6ANl
iREwDl8k0SYOnWGbsrqEFmPCsQhQpo4IULvO9MqdIvJ9MJPPcvrGgJx7VwGx0c99/fTbg2/9xdv+
/9gOzQ3SvqDtleue/bgo/uHWUNjYQ5TZy2Unn/SQ2IuX/2oVTJk6g+gfDEtI29pxKiDBkYLZx1F+
iooxOiCCLzzwh07UjkdMTYykChDXwzOlCoQ1zOBOzmlrkZzaP+RDL5tRnmYNNNZL/mKl8GccP93K
DpoYt1zWM4Q4f75yxwDbktIJWMWFfrFFe+n2VVpv3cHMz9FOn7yDG3hP7aitwYUOF7+DWN+bLOSc
s4zs4cTT9FcJiu9ymIovNJhmpzz2Pv77GWb96S7MMIazy37Iu3Ml7s/PUnETjnEaR0t+jVtjVd5O
ztWQkKBOmgRuFFAodTK9fEsTRrNpQiZ4uWHN10kwsLZe3efRb9GB0EnR/zYGdhXGocmuBd97CRD8
ZUQnI/5X2uimkGtN/6XP7RdQbN0maqtwNdjtc8nor7JYgQirAeBTc+bWhOztKWuuutlvubJ4f9V2
8qddKr+459J4pLPxdljV/fyLi3q0Y1Ym88wG1C0OhWI7qfk2GI8Wg3impVOIRdpNbXwkvY+B3cHl
9hevvj/fdH66B7gOHSR0JNuGMOk8mt+ePxzp0A/1Xsie4HqVMEOUyBIBIWL2a/qnOZYMwOJUpe3J
HSr9remmV8BJBM2H4Tvw19fCT/0vmRt+DKYS2xmWx362RFnrObX3QAPKRTOZUOYwqcN3yZa0PlD2
oOGjmbT2NTKLdzGByHRtSrJ6NAKbHioQjVAkFdF1yLDY22f/Ru0fGV+TfQzoeYx7qMF596PHirfG
ucLqEQtmbsPvG3wLH0VbXwj6LmoRA3nqI9pHhnU5jv3eCuBOtYStJ6iKK6ekl8nxDTgrJdZBE6Mt
fiqxBCr7KY2+jFIS7IXcuExiAFuNb795ITVJCZ8O9BmFywW1mfCTOoX2Pr+JBV1MixabzYKYuGKx
DdF2hAw7QftLGOZRvfMkcYEsBMPbftKv+HDJfYXEymC5gqx0dlXNna81cDiR+goKHUMPohwG7E86
keiRX2CdRZTxtllIvjeg9yQX/rrrtHoF1X0u732HYBKv64r9duj3n1uHkic0NWz3yl/rkXgB2kry
F2B7NBeV1nW2TOpRbprZlCOlOsGnOLl19JQZCBe1pAiXlpfPjgfIax4QYpppKJwg/N9g6vAY27Ye
PAaSvdXSmw5uAjZXDGjmsQdx2sy+KVO/zb64xGw9KPwxyTDbHTgUOti0mjhMZn6LK28kvdHvnEm8
6xXqquzUtXcpMq7yV1svv0Qad7uhZ19gAeuRbR8tTYefawLjgr6hriaQ7QlDW43aDIQ+X7JyfK4H
gwi8CWdjMC5llg0AGsJsg6FsaF1eWjFu0ffVBsQYNALWZoMN2LdzSnJgLXbrnnkX2CWA+0UWVlty
UkBR0G0ZFTfetYg/OZXKtllLRRQO4nXWABxhjcqAzy+mJzZB05Nng9Uc0zg+sNkCcRC+5MgAO6UI
WytND46lyfs5qEltiE8WdHwHA1dmk5tHlGwn2flHcJHaxTQBrNp9sVfCz84ymLJzF99jZboHDnr9
2BQWHGfDwm4iEg7PZsCamEd4KNMwITzhmObeMUx58UMO+8RWn2OD9ULPzn7VOsv5Muoza+Y2L3hX
cdGlBclpZc8RbpZeMzEPt0YP6y72rwpX2DXs3OeiJsoXjAJ6yhyK1BNBciatr75N3i8i27rOLTs/
RtJ+sYw+vJph9qMbM2/vpfgrZJNfG2oLMRKHS2c0L0kbqm2sCRjrTphvDYNsYwTbeA8Nc4asQmrx
We6JAJU5JzhJbOY8pjo7NxJGGxJGYu1Z3a/M70jP5qyvEfdNijO/d1lHZrW1EdDsWngbj6ygkTO9
oDledAtzGLtjDofYKD2oQS1GICPCGYmK+FR7OA6HUJxMc2amEaheisz82reOdYYd/knrU++QRymJ
bUlDRhba1R6EQqOGvUlMiUOB2WjTjc3OQzlfkH+VlCPnXwdRMe4jeA/qmJFhNgXRLa8I0QSRZZwE
RhOnFUSIbDSULPtRt1a0j1JNLb2gucUWtiqClfisxPQC0bY65sA8YCQO3Ze42LjEh9OgG28qEFBZ
YgfeX9rEx6hvxkXSlsNd9+S6If/4DOu6reL0zN3hE0VJ9a0up6eJagGuiM1eKyZU2q4uZ3gsr6AX
ZOeoU1+wB7AwiJx05eryuWrir1NRUMdkfbXmlIsUNnCiUK3yWPCG9TGs46hixtgZKV5P3NyPbieV
DGelsB4kNK0NZdGt3dqjy6cs3prSqO9UrRzHisM3F2G8igcM2My88mU75Mk+KohgASBga6w5mEoL
bis6YPHtNNJf2AnAcoB0wje4qWvXQWTQB8vf1QoLfKfobchF/JaLzFprpcsRDRI6ioldshsO17mJ
bV3rgRvkpZe9lHOX5eyY/u/33/ke/6e7r2WzwvRRISiz//nu2zfeSBt2F8NigUZeU0bKljTtQTtV
xg762F1ELIEeP/N/fQz/W34vbr99+/pRd/pRqJG4UNj8x4f/81Jk/P9/5n/z77/z87/4n+334vKe
fa//6186Rx9VURc/mv/8Wz99Z376P5/d6r15/+mDdd5EzXhvv1fjEy0NafOvmtb5b/7/fvFv3x/f
5WVU3//xy0fR5s383WRU5L/880v7X//xC2ONP7w58/f/5xfnX/Mfv+w/vqfv+a9/+hff3+vmH79w
3fy77WNCYORPw4jLf7/8rf/++JJp/90xLXaJVF6xkNJnyS4vqib8xy9C/N1BvGFC4GNTsdBSf/lb
XbSPL/EN0T5YeglXx4+EPPWv3/2n9/D39/Snytp5mfz7kcT0myyH4BuyXEFJRmT7+UhiFyUE4+Jk
nTRWf3BU56Ne0uNm028PyJdNxjLpOrlyKQZZ9ZEjNq4vLolEmw1ix94BUfkLBes/lMr5KSFczZ2e
PhzUP9ushkn5SU8Ih6sHxnGK4ik98PalZ1ydKb/i5eu+aJ27t0LIxpnsPmmiMi4AZ1/b2tsOsXeb
cNZaJtQ90R6VVo3rrlc4csL0WGeCZNRIH0dXWe9/eNv/+dL+8aU0f16Y87x1Vxe6wQrXcdBHHq19
f1gSx3Ya+uACq3WolHcPbe/sU+p28qrpgMCVr0FlPSmV/JqKxD0GY5NfqsnUNw0tjT1G/1OPxXvR
sDk+oVgxj03K59KrgHdmCiYe/p2/EJYe86yf33uXV9i18bMJFvGPjeAfnjC4lwQ9rdZWbO22k6jy
a4toMac5yy+oiNwh0hdo5QS5XHAb0u7Tu8FUHz4AqRlioAumirAR0vZl1lZeWvNHJ/yTGOYiWG06
9lX9eYz68S88Rgzi5svbT0/cNATpTZezw6NmWf+PaVPcllQsphivGl7zRZU6FnuNfz3I3G72I4Tx
3z81upF90ucHYWK5x07KH0trohtQpJDt/v1vtQELrUez48K0SovWv2Y4ZrE1HNUML3786fG5x4eN
isGBhgUa8PxXHl9oqaG2o+lKl1V0U0VVXY36oAVRfPPnh8enLchBa9kV34ZO/9IE+nTHFK/fSWzk
a9fO7pT+gmhmruPsfGJgzLbrI3EGf5Nxdt79ZNZ/Jnp9cjQF36Nmhua0z+MkATKbrFZhPxOvGAIo
UX732Ygm85R4jbnlnsRcMO9YMUX//lg34vqOCeZH2WTGznG19lJHhObzCVBkLRURsaHxqY5J3AMd
YuqEb6la2E0yt/cUJf4KPid9Sf1OKQ6jEXanQOjd6fEnLnakPIcgo+CRJ4cvECyKZ/uHAfWH1jRj
YEaElXHAtsK6vTHZIwD5T+YHsxhKd01oSoDomD/RVTn79tR7K2tG8CrD+mvA1S4WgISi4+PB0TR7
TUiJbVQdmsdHEeLvD51DlFGO17qs6mvSEErXtOzNwuW71mCvftXNlyg0tM9kkvsdGM8CmCmfptNp
1Xhd+Tailexi6zuQd33VEl1+nbC/brAUEIrTRf6qlQFtgzgXttP8IYbzYGnUHewRB+dvUFknAopU
35h+uWU8Vz9Lru9nVcdP+Jyb58ensswlhZiU7fHxoUG0at+DpTdqGnTicRqeAjMfnnr4Q8ijJQmG
x+eyDI9ob68eH4Xzp+Dj004yBePq8Q+qNBJsiZmfENj/VNnszDs9bZ6GcrLP2dD/9lEDbu5gjcFb
5emMDhM5ASkmJ3JUIRUT1cz+lvzgGVB0w0RhnzUdTPdkO5fAplg+a9tw/fhQ6g03ifkLmsY3Dyua
f/xydqSx6XbBsR9TOSmw+fMfZa9tCXXIHUhycm0GdVqHxOwbIrVD1JHcAG3rxqo7+vPDQ+KDIVOv
qKni1AtDVPe5Y7FyyvCQRl+xzYgjmUCaLUEPXYlL1Ft7RDtYyNSR8+yeCF6hoANFxqluEmBuqkmO
Ey4PSt3sVSRb5ylzfBxtsr4bADeMviBh55Md502Rq5HJykHZtBKoOHfOg/HaG5F7sRJbXGTV6VQb
FB8NHWbbLs7lupex/EQXrr50QvJKqWi8o7bL48DGBQuJKRKasxR2mx/H2CS3+PijMQKCodA520iv
Ns9Zlz6Rd4QKoYpLVoCtR3ZPtthQg03uAjEaW8Igdu+OZJdhCThkk5wach40i5kv1AmGsikgjVPg
lM6pUuyhdZNTAGh+fEFrSNjzW+C5UW5oqfLcI86Va5bbGPdAgMeGXd/I5mk7phQUH9E59cxIzryW
ubtOE8xW3kQ1od5EEflQrz/PlUTKDQjsSOtJ9Z7xNJjhtqi1EkMX2xEoUt05VPYpcfwngn/Fa+IS
Z8bmfJFY1m/sreew+SGZbrXJqKMngBz3SYKNDT7PBFQ8CH2TSgISBqQ5Vyih6aJRDTFQcxdGdK0O
RditRyhv2KfUKuozcJAG5QWpkX1Ykf29iFP8vpE6WRoOxFnPrnDU09KOqTIOwGlkI0p2EVD409gW
dZhZuMYUrVBC6Fr0iTv5WWncyl598YGJ7kxKhOCLIuqGbdTv0EOgm3R4/I8OwQlaj6JxNUYmCTd6
EtC1O9q2M/tFnx84CZYcqunS9LkQGn4bvAU4HQAdOC8VV6QyZWYwhPq1z+PxVR+Tt5Kw19oafRxt
4Xx4JJM4JJ2xGWpRn1WX1WcvYWuYw43BFGZ+K6GpApWEXhik/mzE677ZWt9ehLBunBrRy+OB8sJd
gNjmB+NJA9OgorOJJevsAgU7l1NvYXUx7bdyHKaX2BMHb8C/jIn2OR2GM7mCeB0Oo7NknUPh4Ox6
zqLI3Gmj9qRN1RYn53gX/VabrUjBrMJjZd2F3N9BougN73fYyXPRpkAl2rMfl8YlMCHvFnjjzlks
2P4RN8RA0IFlnStvjV7fMeH5htRByBRu2bmAcB/FVf8RVO6ysvTkZFCLVwnL3uhz5W0XbQE5Tbei
H6t7R1anbCg/C0XnElOfCmc5jTNpvtWxLsKCZ8BNDw166hQ4R1P6SGVOgcpW6+Glnh9Gsh1LS1E4
p9njdSxcwZVyuGAl1/al23eb2LLrVeHrYJfcdNwFgn18aiPljBC8Asw6GnLS3fcnJlAGDYMo6uSM
oUJSo5WutPl36kafkORUBGtdVeMpLZoPpG+4p9TJIJ9AFKspEw2CzkZ0EQo+ys1KoekpWzm4aiA5
alUdPqEJfENsnVjJWOMRHE2pohML7epYwEMAQo2bxX3v66iAIFr6i8IkAtk3bb3Lcmpb9CylBcJt
b+TXNDbrNOppNDpBzR28rRG1wN+n12BoJfd25W5p/EvWedcbT0x+l22T/JqERnSGeLKKbATVRcIS
/+gatKDMcZ/WaO6O0QDPT+i2i7vRpkbe+xEVWnMLhhOTXCTH8XPo0l41eAiYadxWG7kZU/YSTADB
rmvGOGIOwwk/DWGxAfhIpp9L8CRy5m1lNK1HZKdVhgFyqZfNhx/JDFD5mx1Oc57GX83epg3brZNQ
H7oJ3S4knAecpJFHygxPIRttFAc66nzwgnhfcwINXJkyqzeXjVfYp4YTglnlnESPtn5ZqCU2APPU
2M7r6KXaUSvzT6Vdu3PfDMBBvG6SjHFuyGmpgdNYM0ieKbXRPR01LLk1lwpPIVE3tb+BEXXtGSgd
+rSTG3dIXxJr9Ijmok2NRBuhBFr12R+CH3hJsi2eu/bYhgYqRUT38wgeh1nYQtnGhd1UfoSORzM8
9XWb0EF0Tl3AT4jQyl61OWB8LXdqPDqzq4+ZLsz3sl4H5bceRIzWqa+jrJ0j0auZdggBNMwKtH9z
JnDGbv7iB4CSw6Ej+IZv2HSnH8AOkuNjtMvYfGQc3Pkr1pjUyrBAQtIUexm6/dao1RPMMM5ZmHXg
Ads9gDJ92Sg/XxnzSdAhdqw5vB1DqaPGXHdTj+WHqCjalCIKVpNYpSwYaMGmUiGf14wt2lzPyjWL
kZHAbR/nvViVZP4sInH8FWePjNZh6rtkSYdmt6Lpk7GF5u6TAfTeY1nRzGuLyN54aYqdLihbSgT7
IDqEZnRnFe5dBvaClBtq3lVOa5eeyfchDL9524zYz1X1IJNdH46rGuP8oMK2XtulpHQMB8mpM8Z6
Z0Xty1iVIzfY4JT6XbUrahpba2Ely1KjHfNxrTRE0q/LgmslNVmUd3tA7NCXDehYcHJ/fyCgNMD+
irXlMFLVhRq+0Y0gYvZK4bIZGGrjNMICmMkJlPjWtJMJsH1VhSPL4f6dKYI4Abp7sXwz2ll6TSem
O94GLdcgma2xBPRP6IXQYU1TbHtcZWVMcjqAHLSgAfmrVwzDElpHcRkyqL3wPqmEcC3rBjviaxR4
u9JV3lbN19++pfPSCv002vjZeCafW52i5OwoNnJQlZpNlMx4vwiLb2pdNRaKNpEgCh5BXRq2fLW1
6KMuwNmSrcxXSIOQX+36s/K1cg0vLmA11y50W/GrsDkVEE1ActDVSN72uZAB2UgjvBd2e/RMDvyI
1Ni21aovqmqiLdcMI22rC+292V7F8dvjdpS1nXUeSgilzVBa1KM7Vx2Wz7kvmdhONZV/FchJRAnw
geCXwREIAn9vBLUaAPyPc4zuiXvAnAVAsJg2JYbzS1r72RoA6HmsaCVI8/ww18YesuyL2cOIpHb1
HYz+0Y/a5iDjhNybL0FM0OGzTCZZXzVXfm3HjFDrHIMNuVPw1pNU6MN+LnQeOGQaq2VCQmyRJj1b
bnQiYU+loT6PpvSOevAEt2tg9UmMrEtK2PMpuMGw7ourM57c/ruw6+mrE/uH2JSnafaSB/gLN02d
1Luy0ewLcQgGYrYd3iJQQatJZfVbLZqPQvOLD9dLhqOM7fZUB7AUCoeksTmwdPGTmOkJ9wxwjnTX
lw4WEoqXqi7dP9YIbgMQkMEvc+/KOwVBSD0Gvj4qW55LNxq3ied0qBWqztFxG+yW80ZQG0R4RA8l
8VqrwzAFhG8nr+aEYbpI0qTcuVMNANd0t3ngrayaxgxMgq/aHOcYJBfcUgUnjxfk5nS5twiLTtsW
oZDUuXQ5b4nYNphD93bRPLPnjRCc0hfG8cvSrTIuyAkNnuzd12YxpScvSI8sxqplS9jiHDEEOtdT
D0xQ72GQ12W4lGUNRJcYyVFWI0pEHgLFr1C8Rq91XjXHBovlihsWQ3GWDhT+LmjZc0JUh9qXGxhe
O7QsS5rHMVTvMjHyF+lUFznQywqCaDjVujes7FTbTolt3VKfs4diTTUPLDddJ6p93lBH3ZqZvyxK
SiSYGMhV5zrpLmqoBCiNp9rxWVOn3gbWGNgqbu13vG3BOsuZKdG1Fp4IcazwuuJww2a6Kgrhru2s
xsGsquRkAQ2fD31pZuKWNXjzcivEMltX4bWyIuNQSsPaD63v7IzkU023G7699Edb2Uys5nOxSel9
CGkDxFFZH3z6qR5XwCJpCJgVgAQFuYmFbUzlpmqqbC1D75VmYgOH2Oxm8eTO0iz3PEUQscpkvh5W
JqDv0ftamN0h7gOQYLVunTFwHzotZ86VQ/+x6vagTJpl6lYPrhqHRSmhV2uhuHWN0g+l+jUfcu8e
0CrYi/ZHFVbqyZS0OVQDHuGykmoXAbzeWlrREplsF1UQEYuJk2E/CjVsrB4VSK8BEhB9ehm1dqJH
LfGOjwcjJEtP7x3szgLNGpJIvDLKyNtktrQpaIEup0N3J6YkqFmggpP4DkJOxYsb2Dmel/QlzeUE
0lYABXbGjOkVMYWzHoOfsnTtzGHxjL+h3glpJM99MCsJWV9tqqILjkWi4ylLuDzDx5vWg9VzPJqx
e046fjhVWMfczbWzrBmkZc6Yhiu8ujVVAFoeLBjdvXbls2b0waahYO0I7UHyRimGv34QbMdePgtV
pXuVT+fUlPKe1YZ2MypMeFlpvk9G82Fqjv7NmJpt7iT5PUusezG4wQ6XAVTPKVDPZdnvVSMhxmtF
tvPAGbw0cm44nLLjY0EQ0OHHXYCrSoq/ts/TszP//mMFm5nKDnvLJsQ/JLIhVMPNykYWO5T+eDM7
YX4KrF+HgD6hEWDhF5qmDtFowYxIUcPjrjlWzZieCiXeRlXDEUxpYppTRtCagl0IPmerXL9fB5pt
b1TQPvVplq1yVx/WvZeMx2oqX6palHtNAQZoLJw/od56h9vjbMFQVWNWIImjJx0jJ6q59TBy133g
hb9dKl23+F4XzkWlGRuWxH4Bspi9OAwXG7/cjxoryd/OTFUdS6mV5+AlMeZEUjacEwfur26LZgua
zLwDAtsaGldiltPRQXmFdWcWu2zLadkUqX5llHowpYlqRqs1N2ESG7kB81xTXGBc1g92zkUk66Cg
mQ0L8TF/b5G6uP/bxU4qzX5m6tgTOa83o9Pe6K7WSjM+C9AyC0bW+dYPSTRRu1wurAQJ2u8K/Th+
akoIDd2KkoMRl144Hqm0B80TopW0SRfw3DR2Jm59lb7I14DHiEjkEB5JH3oBQ87I+Jww1osHhllg
Ei4d/VUMOYl0qojiawrjzoUqt6BB3EMzNYR2U7VJCcKdI0BRRx3WFpLFACq0MG9u9fq499NdhBmI
bBCmmE1e+sGmIijKQpmNZHCrerQUKGM1UqKaizR6zm2trliqs1iilk+/sDdlP5sw+GZxJ+DiMFmX
BuWPXLt8d9WIobk0LkPxDLveUrq1BlkLi7zXYz7Q0nzc6OjNdF4S0p6ToOLeK8LzuQyiiwM8JjGT
j6Rq/ZsYfYhttB6WxmwDijmLqF9ZFNMsvSWVt53AvKOtfw00l5y4riVLm8rzHUarj8xSXwpG9Ccf
f9ohxnzjFVQbcPLJjeqH8cXNmZ84VITHM7orLuuDp3rnCG8P4WrKuhe/07koRN2px1n2UnB3i5zU
Wk2paa3K3K7uoc6tMJHdpvUytgBFuEHB6y4VIAEKaR2MNx39LTzdwNknTnuymgzTTliUW3as4/Xx
4DAbvFr+G68XnUaAsFaOEY4notLj6bFLbjFDLI3WY0Kay46TruNA64NpDyqEBI4U+tHSMnMvcmdT
1hBXck9aWy1Mnm0ITZegpEUIPgZVQsXkewv8jHALNbp2hS0BpYfmCFDQs69JbKQwoyfzEODDPYDC
vsXzXb7NYKZUucMiZYKF33XWJas64yLJkO1GBm1K6cWea7u3lwbrg8iV5fa3xZ0nPrkmZiTyGQl9
PbW86YByyH71Zw1zY5ga5ZOfdKuC1MFTMWSvddF5i8d1C/frRZlTtSs52mfykDxaYfoKLC/aosrJ
U8s6H1YIiNSV8O2tVltvvy+aIOxiwqQ+nJZ6/Nd0FL9BPnm2ukuat+adzjB/MwSuS9e40e7lDMIY
yCYvDQPfSWJT8QnZESWzXT82LJbsobrK7pbErXsso4/cMW7sq+0bVIhqEzJzWg6NyYnBcVkBvgqz
+Fcvbd40Sh3pt6hpLCtjrtOug4Bg6yfQGGpj1X2MBMQLIVwqNoYRWLFtVuKU2U69NYC6QhxAL7Fr
/SkV1Y8JdMZBm8ocEWFHxYrexp9aFqQoXxKBFDyt8MLomb5ltez9XlvVc+kxsip9KV5xaHSXIDNp
zFWv6vQY69XFDirMT0XDnCLqgq2wRnysEEK3ss9KLGrYsEZGMIdwgKvvdnNRNpbktNXOk12oLa62
Zh0gN2A4vOtNpe90WzaAH5otucxny1XsPuSPPKifNHYxG74L3c1NmIWoJMYmscS0xQBoHeWGsEvs
xvAJRWuu9RQRJKLI7OxCrWmVelNh8I3n6e2EqE4Ya7vN5CXGJdJLfA/CvsZDpb/ip3YwzKIx+jlk
xT7z11QxxNtAJnRkWvKdjh3nQOzy6xTk3rnUpn2Yv0x6WZ/8HndfFNinVqMJ2I9xKdWQJtlD63ey
aMVl0jIWlkOwI1JL1nIC2yHhJmyGKAmIQ98eaw06DHN0rGC6ue20i+aWIbpK9ZWpe/FT31370IaN
odn59yeoehk7TQ0ffjvPwbApRV70PrYh9mmhvbqTJfbKgUEfQhwJEpLjFdzALdWx01bgja6i7AaR
aiOtUgcjzrarDWi97AqjZHEtihUadI3+P4FC8kR97K2iW1VsEVdQW11KNpJmNzGQjXqoSTGj4C2w
QRp/m1bbUr9VTd1h7LGSKKS11GzXVhpPV2uChtBpkH5E0aCRdKCxZJSFl6YtrtZob6RR2XdjtlIK
2rwKQH91DXGwhzcelpi5iehwu6ShbWv1Jd0MPglPLHvQVCnxWqV49HE6Ddx9uSDtWq+g7qIr9wL3
y77rm1e/7aan0h1gfaTeqR7fcWi/DCYNpHk1tvsh0duNmdL/GWbJcqiA90U0TzD+iT4TJEqI2oiU
8k0mQRa1GGtcjPmanDuNCEHC7k+mxz5xaNdywfyY7LZYXDnb71WBJYzSA2PVcdndhB2SJtSpDhGH
JWGk8N6pjJoLKZgd9uzQj9Kunmx7hO6tmzovc/IuhFeviw52G9ohTtdcGGciAdQi4ByFeuI/JQKV
ze5xUCqHGHEKBXHZp759wsKmr8JZ1ScwT9WONwJw1RqN4PcQX/0ENTx3ZLoZpjzYEmCiAzT27l5s
HJW+GLKm+uRMYUQRdJhscWQWxKXzfl15KUCirqkvTckMUcZGQF1LH3PETohuZUBr9UQWpSvp6hzG
KbgNxW8ryqG4GFNMa70yKsIK0V4HsLRMKsO4q7KiF2bE7zTCp2Tdf8raisFvdKrZ9U7wMrmiYXvq
RvmmRVKnVbejE8lFPY2SvZPCJOpMf4cZ7UtPdzBBuuD+mz3L6rgieB59xq+FptQpKzNvWQ9wu/K0
2lWERlet39YrtKDh4KtPLaH7dcUBsRGij7YJpoRrXNvPWux812m5wGHY7vEAWpxp0t0MSiJTS4OV
Tt9g+M79YeMWrINSBfYmZRFKxRHpjkjUxt6wnF8VUUSce93CcrP4QDrhO76q710R3k0VpYeCro+G
TeK2ksBpC2mujNbpL9KnSK1uKE0uRnX0NYaFrbJv2UTkp7vQH/ZaImGxU4n6A8Qq+Mtl1R/oK4HD
c7EbWgT03Dh0Hfa1UOvlUy6w2TtlsqmEQasB5vBd5AVb8LCrh+pgtMzgbKFxlXb6I8W4+r4y3UXd
2T6mh3ygsHZIt5hPcGhUldxolb036bajQbx0NyRxXKR/fWcyBBuhg0MxCrL0azX0JK0cOgSthlp3
F9bzurRGea9aQC8Sn8ECOayBrsfWM26K9WQZw2mwWQnRrCEJHr5rRLYiIgx3hRq8qJHu19R8ZDtI
U8PBSHV/MelRTO1WowOOx8GnTS64F2fqdiqfC1LK0CB2kJnLKussa2PbxdfCzYOj7LR74Epk8jEM
LuxKMCRCLl4jhiTnxuT9UmN9jBvEWFGa3axTrSxpN9spIJXDOBPZQkfh67prziTxoPVYE6H3LzVY
W0z/WrZcJv1RzEFLNimJe4+8Q2+37hUTzNxdLu0jPavaWgAdEjpA+4WteKopWeg8zs5lhEdDp2Fz
w1WIhsoxuppmfnUtZT71if9DOTRkwqBnNkz2lGs6o7ZEmR0BbD9iBVfAHaJ3ZiGl250L0Xwe6tA/
2ZX25g92uRIul8HY4AqoBfUhL9RwiauIuoks2Ku5WdSOmIVnzSwB00b1WIuEHnuO33YekNYR4mv9
EH/Sqc1DdDO+CGL6S1IbpD1z/1TBBwV8TK23iwpFpYZTztr/m5MaLDwn6qkmjMNUzLb22sEXvOwr
KikNhMBszJLTmFErqPX9Mz+kXDVz7sKtTf0wMVJdCO3/EnVezXEja5D9RRUBU3Cv7dC+2U1SlPSC
GEkzMAXvgV+/B9Dd3YeLoO5oRhQbKFTll3mymM5NQzGXw7E/i9jZh1TIrCfAOoTw7qoy8ss85m/g
RNRqEJbpq9DPXFWfCroeEE6oVQlGgfkZaiJTAbfDdjHUvALesZCXPyK7qP0ZTQs8S2H6aUulJEJe
84qDG68u5xqm5XtM0Rme6jJ5mRiYzrFbieM8NMNiYI6eilGupOTnmYNKXM9MdTKB8QsH3s6GYW2g
+Fv3eNK+5VmRf84YyuWEYMuMvce91z9rJ6OgxaInT3HCfFt3LeloHYYxti/KmAiYG0oj/QA1a5YN
TgtT3RDtyHrV2FcGwzlllhm8q6zzJ/VMQvnV1fVwVy0UCLn4joGUP8o2E3ujN6J7RGqFN7y13J0e
tZWBU16D0awZ6YiXNDJY4X1hHMJYPomcant8FhRN6DXUeA5tvtmFJh9ERLH2iN0ZMBuTnXDwmZ7K
R6x+9CHFq0nd/TKSENyK0TbnjFDADxCXIu9eltbXT9WebKvE+5/Sw0M3Dv2nSRpwRHK+W0hyb1ur
rC3aEtnFOMzkGNUU7ZtX7bus/GiXPwfqhHlulupAQolUQ7pJd5NQrDZDSSohmvP0AXLN4J3DOH3q
sOB7Y5IcU6dGyghYZpDIayd+z40ecWAs1QZmdoPJnR48rSuyRwpBetOU7Iww3iV7cKJLDKHSHyGl
15ughEO8QA8QJq+i+LIJKpyCJHyTsLCAOh8Cl2CFSKKfQ1hMP5uW14Wp/4GkJg4hfZU3mD36jfA7
mcqes0U0iRsBYxhDUVegWLjWN6/q9S1jg8PMlNbPkBU/e8Fhk5qK0ecHkzDlxJLT8THtZZ9rh6LV
EBhUo7YzhSOb1m7HRzaCzQZTyqqY4xux59toFdxPwYA+j1CDwx4ylK6S5DLXqOacdjNNGbuyLqdd
Vk7XujK6O9TO3dgE8jZ60E7cOTnOUiQv0RKBr/FwHlSpJdeosXJQh8N/vaaGV4epOI7S/KQ6ggGh
4/12cVO9h9Gc0SI9klDpCPsp70PMjBzomCckIakiMCmn/+2vglwVhPEOCR5Az8qEs4tuX/UxSJ5l
vNRowBnDgSKARBenXNdz1nR7OskeFUfRkX2w6iY7GGiAVBRoFGyQXtrKzq1ZvqvixIx2OGV5L7eD
U+R8PyQ6vWWu3/b0dHyUo+6eNaf7MwWT/p57kJAb1b/IcHoPISm2F0mZMb2xxUWZ4XiF2XK3R7yD
OloUtU44593UwJ0yeo61T2eiuDpTKliSGnqAWT1pCNkEdS0eDu8/dtQmyRbM7z+ovgVgk2qnshup
NzantypgTgnjUOE9Z9PH4qI2Q0fXuWJCdJ9SgrqrQ2x4dmPtnU0qk3aVU+gbrS/Rl3QO9XHfGcTY
kZssjOib1OMGAVyV+7hwa5jhPYpPl4KwrFP7vo50mjYXh46ys20r23MWpNUDZwq2qQ6cWGy4fyIH
P0vDYTtzMl6sWMb9v1o4hr3/xkXsnZcLRkZ1JLV7W28uuGmLc4nAjCcM81rVUJz0iFG0XN7CVUF7
me3QFFMRTTvZRlbczaH/HEdPHCRJ0nODjgi4ilEBuKpbT5kCo2xEw1Nbt8ZukswebbOL3gHmZnev
Q6EAj5RvRsNyz65T0m+RkiaGzlVfHSnTS9Eg/jpNz5CDnq3KotQd9wptwDyPRQDKDEplyeB16N9V
02CGYZeyJD2sSUeehQGxWyc8hB8fVm1mR9oR6t0qf4ghaZd7JGSnnlr3ycPiZhcRig5vSKqzh93U
4i6sGCle41IiPAmh7YMCdoLgINsI0GJkg8ACp4N94xRyapNYu1Ay8YvIAgDalJNiUOSnbKGrRUPj
EeiQZw/830LrTo+j516HSjSUkzXjSeaxeShnPIojpVdoKJH9VTvh+2x12UFDUvHTWGOvOjmHgsTD
kFP8HlEDevBa40+IsDFsQtiFq55cm1AW2Ulrh8F16Ko3iR7PgzndM7snCxGHpMeT6s2lwuSEkNEc
WxbTbdoN3rnJmqsrk/lWWcVHiUsmDSv6BjbxMk7PONl020So4FnOen9FEL+kLCaXYcG3ulpFJW1u
zbdmUrR4ZuoZmO4lxyt5yODQD3A09NH9GnBufEV6FJ5t7BuM+20WETfyNnVi1AeZjBl6GA1uk4Pl
Mmvzl5HTcsxHQxNc1qVvjC5aGPmj9CV3/wWrAt8F4Gnp0JKmN13iDwX5VUvBVZZe1fKzCr93Ngcl
p7WS/Uh3oWmXPiirc74gJ6m1HXyG/cVJdya5qWxsLOWXGPOEPUFU3JPqHUqueg3OeJwRSg8Y0yQR
DfKZBsuRrzNQ51MAxDZ4x3Zy5qNXMeC1WmOg75t70eugM3lWzptq2WDbwQBQSMXGuW0HfxB69Fcy
Z0JGw7234M74ww/RiOEsp9faN+yrbs+SsnMIrpDwr8HM7puWP4UnCW6X5G8SjbwTKvvmLO+MMLDM
3Tj3M7dDepGLq84w+s4XeWUcJkBV7I1N726r+hu2dCJvy/HT7KhN0SQPUI3z4++35CHyUz5NAApb
gFtE14JKxyR08Fj3vMIYmDf7/IhIA+lvgrj4l2qQ4HBYt4CWhW6UQXBn3YbFopNlWzRYUw/6HWMd
G/vKDFdluduSFCNEUj7beh739vf1CNhI/q52r4arHtgKcDqjxIW+NQbjW2FG0du0VGD2DCzZwVnv
bc7eI0T+NJIUT96AqDwK7UW3hXmP9T0MPesiE8az6cTULrZ1Tkq9tjFB3D47jpAJE7594qpil0sq
MlnHqq27GMVqtgm+GfP6mVp0XdW2u1Kr/qu5nbai7Bidl6FB77OinsGerlSmYDhJ1NuaNusj0dL3
HTaHoPvDngJE9HJhruHuLfI/0bZqAsefclfcsEtV15pGJupWcB9Y72y8DhaV1W9DofvGEvcEours
VpuEDZfh0uSheCOwOW0t3Hm+JnJczMtINeF+voRaOO6mEg/UtGwHbAdfRpL2PBvlYvfDs2ir6Dl6
89YOEOL0NMXAxnv2J7IyNr4JRFsZvFWF8ccCnEjSkP7mCqkVlFpQ3bOEPgBX9v/8JSUDnTxjJQwu
HpncTcrsyRfxlWRt/pZbwZeITIP2dSpU6Sr6HeDVPYRLg/OkdegiLP9bSyvxK1VVjygNt3e2TLzl
NKwPLscGix//Oc0c3TdnRLI5rC/8dqphnfz3rDF3ozQ6I5OYspUrOnyWyk9rq8Nco3nkB7N4wxgC
0HuUBMcOLMmbUeBtdhWFd+MzWAAJCE0jXViG2CrhyCNTQe3egcgDN4PmZChUZ3CQ3iGpzP9GUdKb
S+GQi+ViH3W6fU3HRELUr8rF8dqerbh4bwxHp+rVHP90OZwofDtoZ1PL3CFzHQljhFZNzh/hZV4u
8eL1ElX50jliYsCn7BOTT/iVoRO4fX7HnzfsODJxxHC76dAiu5JGHOanA+/bo3IvlNL9muQUMdgq
msN3UEbWrQz+6OT7brJmcQBHat86ky5M7O/RB2V07rENgY5WCzLDXIKO60UoByO2pj3C0okolAGe
CgBsOK7GxRhpdCPl4J1wjtQHs9eQP5Z1NK6B+qmKQUrau/idSZHSSbX8BF05bCk+xICdT/gDZfE0
XRSyMnqPLLbmsaCHyZJ3QqvRse3yJYFZb3QRjt9s1Iut14K2lXXXbmbdpDZ2qtujQBrxi3LAOjHK
czc7mR8SDTyOtYW24xafTM9Gn7rpo0mlBdCHyviZttQC1G5wHO0yOzqCd0zYV85XN31htPtF+aeF
I8eQT89k/KrVnbPXon66pS3O5Wks+b4SDsm85j8bE4dGzkhmzwTa9ntp+AbGLix9Fkj9AQFC5qNv
ZSLze0M6+4wqtPNcoX3rZUZwxKsYzVNGtOlZHd9oLWhQznCNjkOu/BH9nG6ueVmIKOchEYBc4s0Z
j4Q93HrdenZh+p7OoX5qRUeLeRsXfoJhDmMLMO6iHfSHBsSmCZjmzI71sGGGMaNqR2KRFGLWNem8
sndhREozPMc/bWkWpwQdb5NWH+wydR8vj/LJWZv4tfAydHPtnEjszTyzOj3nhhbcyQtj06HO82JN
8ofk9vxE0qXiW4GeDzTrQq+Xus6Wopt38qJ9NybD79JynWvP6k44nR9v6fT/DnFHj5zl7RhzjZz9
iFayk9glSYvI0Vl02HDurjwR3MjCj+e0sf4pFblG+kLsH9SrR2iXFS4rK3gz4PrU8O2cnC2lbhfi
NMTGg2nn9Epn+iOLvDg2He/hQMbDO2zU/2bhmO8SIxJOAvlfpj5paWyvBaRiMLj2e8uUKOkXdSlx
jYd3S1M72occ4SiFYHlOIzsg0/Ov27g8zdqeG8h7BAmHXIpnXLqI7BG/D0FSrdbM04TOvWet3LSE
wj/ceanj5ubAS97SYex2/QGpxzkYAnYmU8NfDA9mDBWCZWXEsaF7o3tcasnWgTCtdceenQOsjOIu
ItdvbIH0zsb9lIAA3qpxjP0uYHpYA7fe8Q4Hbp2ZMCGrYDo14fw2GnJ82NiXtliCHZ+zz7inoEJ/
CYxslFH1EccNA/Puj65a3JueIx+tJ8QzLroPM7MMisYd4Udh7tBx4VNjWZKIzqfPyKpqbtV5Ps9R
icDqBk9yXZ9qViBZjCLbeSK1X0OGwsKZ6WNkN3GJDBOC0RTsvSjQ7tDv4LIvFhwafJs7Ddzyk0kh
5YIxO9Gkne78jzOPO3wGA9nuPhP9aTWuT219sWZ23tnUxlTF4cz6exjt7Wa42h+9LLJrxKH92rcM
D8MR1AKxAeCUY1/Bdu+L07rw69DxR0bZ1y7CkjO6xR1iJwiUwoUF0E9YDlwwQR4/Q5Bky43azGRH
mM6eSRAbmy5EcgeHFByykKxDwbz78vfs5bJkqHimJIsK2l2iBJ/pqMuHN2BD4M+gX8aRNhUcdMLU
g0t3uoJaPdXAaRTcREoaOJ3TBf62noRjRaRfTJ98QsUla41jLQeLDUAC9q3jLdzPJCRmtYizqvPA
hIhjNoV4InJSEmmC4J4CXN/UtI8S9AWJvlyw7NHnV0KJcIJCHzdmO8YXTGfYbMbhXHE4mqV3HPqo
euAviLZ0l/ysZCwg84Yf+TQPZ3LXzVEAvJ4GQL30Xxmf+MhbGrurfyA4KKAVrvhgK6idvKzjr9D2
uySVbgaJYNzDLAJFbza/LDoLX5IA+dbrwBc7swOilHvuXC+XPHQrGLNzecrKigB8GL7/ff1mj9WA
nLrcC39FUnLZRxF2/btBQnbvpJ1C3GdjDT0R/l+DIXiwNLFdJzbaHN7NWgvOuVvpF9zkJ7CpS8N1
CLQjZKfdpr11njrVHY1wH4UUWC6etBaH2HqsHArlxzGW9NB0aSZZvqKOKT/mg+buu9LAKDPCaOGs
Vn4F7OYPSrUV+in72rk/ebVXX+FWfgMK4/piRH3E9QVxwUJLqauuvbXLBdi4cVlktzJs/52A/x7M
qcNU8P8uoW1qFxXCrHXiEhPPojPUClDL3y/XX2OVAApoxs9JlJBSMS28xXpYPxRhltLNp7vdljtO
cdYxG5qfNjR+pcf/DHYtL0ZZaBunQtcw7YqTfzB8lSGtt0FHp1zEPLmY1eXviU31VX5ZiFNXILfG
ltUHW02NK9roHfts561z7lvYzaFLC1Zfd2RuPSujEr3ApCEszvqsWgtmpRyPbhpRE+bNAS2xrWJC
AhAjMXG2xF36mepN/pYuQPKOkcT/Mi9sE4KvyfvAj2JXdnC0esiDRm9ekuVCEodqQnew9nlWJ8d8
0Wc9tienaTGj0ndmHjDj/dEF4oQXhHuKHjgER82PMkE2jxhtbkxCFFpeXmN6T9bPf5XHNLszL72n
H7wp6j7ZXOyonBm/k37aJFn9AYl/hI0X5W9TnDUPU2JmG8D4O+peLjD+oSn1tz7Rd9aEgblxDYct
1JjczdBN7utXQtFaZA8mQIru5phO9YwCNd2kHfhqCnl0UWpoIe/xyQrr3JkOowi34I0rPOYzZCyv
jRA6WU8uVjjw/qGyeiNYZkppqfPo6BYES7xhgV5tBAemO0dywQNsIT6lns8MOtyaZlTf8qH5DDnw
TclI1BTa9lFgCBFhq361TnhjunegCb1564hcX2Kz+91BALvERslwPtAfsE+wLPe6B1sviO5rfYsx
Ote0DF99J+JTimbxPqRhfBnEQLVxAjKtMvC8N0smtkkx9pUatEVzWUVNQNJhTRlN5+IIjJbdq5zt
7JwJ914Gc3hTtLke/nrXtJwkFYXf4ZbXRPnLYXjhZlQ5lSTmtvGi45le9Ks2p9mPM9z6qs9fMNU7
bPPNi9BPdKJCtdoUlomXYPQbVVAAxpTs5CaMAcpUeEd8t+ORELFHF6fR0p1W4+qri1OlB3x6gEGv
2Lz9xcz+HrvJUziu+6QJWu7Wm6gNEo0mrYwKplxxfBB1sHcis/9b6TC70fCGu5hHYmOFdc2MUzSv
No+y85Bp5Savuuagix6cznI80XuXzYLEb4DIaN3SUoTXiPZyl93GzQlD3i8jWwR2XcfVzGMhmGzs
KoOyh53si/nufBuy8N+JeAxHbjd7Y/4s9n9fahZM8QVDTKAPbfU9LB8SH9DGM8wOtgq0O2B+tDHA
ViYYvB+XxFdadeZ7U2+6biI7Ydu9Sd3swmIkb9uan4okik+1k3uVbu8SD6UmqxYXZiD6VatY4cl8
HQF/mnFPMeJkDCQxhTwIxrvkTaab5drqoZiGHjkw/SqpsLvr3jARNV8iXbFOCFO6bFGlNXw0ScPU
/8KBAc5iibKyxrtK1z0GoWCZQ7DbJVTU+CPhRv41zr8VEjDjocVT078Tq8JJHY+3uaYpuVLhIWEq
e0kwJVx6WYas/R5VptRWUXFrG+2l49xHnFI/h4QRGcpXzbcwzcJLsyApe5wEsmqnhinq0rqYpwOF
uWV7c2lAvgXLpS5xN1tqYHY+JL1LSR1NmvQUqv0kg520Cue8XozlK6XPhN5GpkzwnuJPp7dxFnfS
I0+b7iYrbI9RNP1bIGQCDoiZqnqw3VZgABlG0E1Z9D3OLOfNkam9Z5PncbaOkECL8EM2BlVvy1LZ
Ynjb0wLPrbpozW6WHvLZoAkIUWnXRsvGLwzNTerKeRc0ugbJqBS3NrGtvTkbfmXF5X7SnU+rGjJC
sdo7ovRI8TNOHu6cQLgT2wlxajLKKKWeRZjxMLB5oaM/x4blxpuG+djGrr6Rk95vtdjcF1XZMA9v
BCZOTnzLGd4L8s82oQDcCmftiZ54DY2W9lgedbKh80YxZKcxiiEJdwC/vSvEz1QzSNAZM1EAVjVQ
+xUpore0OMzRwlYHzTY3Ke3Sy6bUhmPFxnibFTI5CSv/1KymPSFNVkfS6tNlrHCakt98WVH9EgMz
vtVrmtetfcL8MLxguR2FOV90Qir4EME64RI8/F2Lot+FtNo34gm/Gxo8L4hy4VaTvecHEZHzNG5+
BKV4GsxHvylwWrx4nDsnzgelN/02L7VTDyrmhT5AG95M4qUjuzdgamKRaKcDWCNxi2dyzbw/5lOm
kmVzg6iIov57rI1DJJpTVDXCxwEk9ySP1LGQwcthXdOJWxl0zP02R21DX6DWUWUVt8TzFjvZqru1
iVn4rlVQozpb3yHdZ9gRoAEDKEaRHQICpnhYj+FQ8Ea3iCOuu//1U1PUV+6U10i/TabpNY0ht6dH
iMMWdOgaPZjbgohnp96wIhONK8ZwR6+yeQxY8rY8dfMP22Kxs3XxjR9FcVjvnbm9gBIMkHxpxHYZ
Aox1/h+e3fLQmg7+0goxb7b76xyLo1v08wVl73cMyPNYUnq1yVQT3KdegvQZsJtoaROD2aTwrnPg
c4HXP4RN5j47PN5QCJEnc2B+sp6huBfRexfZpKXxziivYJTU1/WrGIo/SYDHu6X2zKcU2Kbj98Oe
1ICjDRHO0u0O+wRnRtnZ1ga6fvs2LSvwX1cQRvPflBhi0iwAgYWag8YdOf/pXZPSoDHW234YhkNE
kJeQS/mDwUJ+ojW6oOhaRQeQVPTDEfjdmp2cztqgfgmRAjSOKHeshTe8dcRXXckxSOJmpzFDwjit
Sf9Rl8SqO3jGdg5gYTRdgW2szvSdZ+KNshX6V5YSQq1cXu5VT686neSVw4Nd2w1lZbDxyihtr87E
ky1GAkeKQZYf9oM4Nos5sC4TwSaCwkCtZChF7tFFwvlQVmjcmYp8V/hwUxxvPvtczINK6peVvjCH
vCDwIN7DmXYQzs6b9QVeFwpHJc1JBKlL8p82qVhiEjdTVyMkcCocRtAZOys81uk5H4z8RfDZ2sdO
E52rZcXt3GFpPh2JjBAc8sY4uU20T9eMIEScXDw7iY9jPFyocCI8qyrqtcA4wJ7n9JhipdjC/2el
cLArBBGt6Mhi7ErbrNtrSd5v1xncejE0OBKmMyzz0X+roZQvb/LMV96oTykO7OdtRvlt/zKi4aHp
vBDiXKnj31CT1SieJSE/LEtzPcwpPRJ00I47C6lc1ob4yIK4+ZiYS8/FcBgyGTM6d5KDybbtqnQs
36U2hf5a6dek2jfNbSx/cHqiZ6jid+F4aGuFeHfLuDmv6qlmCDpAaV3cxvq/HbBYhmLDd4HZd2cG
9aasl5EJiwRFhcJBnGk1uqh07a455B/0hh0JJ8ebhy0W21H/7FNBcAjHh0Z1u/ZP3j8HAkeP3Laz
x5BZttz0DDZ5XUBNxHnbZYM8w0WE4VwwctuXSsJdQzK7rZdiQc+tX+kWDyuR/mvathr5ej7DJtVx
lfAr3Wr7w5hhvklk117QpNCGE61/p4Ulvnd18YOICK+1P0abYwqV/BsJWyYzMkjB2ZNxxQh8EAW5
A9dl296l0J+1xtGueG2bVykabaPXf6aqCW85b6dbUmJP54Cygc/WvizGXUA9oZDwCJOhXBYYkzTj
FLJhWQKL2qwZD4cR31QvNSMqqXZFbxdfGe/UuSAdRBCR7b5t48TNsPNf1wsi8P++QiUjSMSDJBed
d90bx8zQt4Zy8ExzID/hD/m0ymI8B1P6Z53UWEb7JzMzeVjns/0ypI0NG9tQwvwMYfAZAeM5mQOd
OtVylJgXDmUdQOXtqqDe1RNHVNdJf5V29V0Jgz6Rhd0RT2qrFzyFxyW+/zAEi4KMMOMMtCwuf+/V
CbZe3NqheSzke5tb/e5h/gszI9uni1hl0dDEJAOBQguigzYOzpeX1MdAohabRSsvg0UAoq03GMpZ
E0envxfTYB4KwCXbv8umw7cDMiRsHs3AiDEEVtNO/My91nkD+/U7YkCzT3ULI5Fdsg8ogYYgBN/T
gCa2higF+75l8prJ1+rJxI/4f1fk3puJXmINB2AIELgtGURlNh2jDhBFrfwHJPmuqcbgSVfE1eO8
fUhaLTllDvAjr9F8S2EJI0fGCxN5wZOkoxjeMrLp4pfjfsyjrtPeDYxRwCeAjNf5tQx/B00S7W38
P7uwMar3mn3dPmSwC+CBNi5NCOr7emZRf//6jex8TEc4Ktr2d8ZooGQnawbz8A5VCROC7jlP0vzq
TKF4ffifeWAZ5mv9ieDV5xpdpDJPcHqnfMZuc0k0nb3lZHvVoQwLtr79dFrztsAojtPgBYRIWXxp
5bnYqXhOy3hIxGWHyxH3rk3Nrk8NKwWYuaMYEOTgrLBAsYAEBWct+mLZwvecGHMMOIZ2Wcfd65R2
ma5TwdjrDlPq5dJPO7yXJVXP5JQWhjFhy/5qeukN5x5ZLPybG8CU6jCXxFXNIXN4+8XAGFP7Yy7S
3Oe2Ibey5GUILunHDI/YcmQe2WDVyeKgHqJbWf1af4fL5OuCr3SjaUiINZzsdHRZzvmWTiaDpXPv
FTiDmh4tXDqPyRX39aEuoDVRo2SZx2TWGS+P6ezn7U9LmOqsWiP0q36UgFRocnUGd3gE5vi/CzdL
vh9a6p1C4A+OVoE1Sb0J8vxk7eG0eNc1Ta6Uo0ENXX7NC3BbxJIzY1kGXwT7fsDhr75pBuYyFAnf
wllJEkraNMHHzn1YLp37Hhh19hdZ0WJRWM6aEd5/Z6+TgbqsrhBT+wbhbJsW2DgRJT5FaX3jG3KP
rD3IsfwHLutXjoPvxSio0fj/FGxnGbByCt6bmpsDok4X79aC6BhYt6okNnzkOvu8XrTIxGBiTi/A
dQjeS1YcTt0/Q9egekDXZ9ytSwqpEgJ0S2RSb9JtNmntrsZUh3WBCXg/BR8tvsbr5FXJ2SGU/vdX
qJqHpJTIGCA9Pq2+I/Rf4G51GlrgcgJv26DRzJs2gFOXtn42BHLBYHt/bG8m2aC6/JhI8ycDZfMr
EEa1VQ1ALMyN/64j0Spv75XbTKdWz8K9k4N5Xf9/ZT8JsRFgQgKyO6YCqQCZZJnuw/Jab2/PE7af
QbYHLN3pDoRauLfz5EdUQngjkcb4OQg9SrnS+8ind+2oi6qJp8Ve5e5ExazCYs3wYzz3W/RwYupJ
QIO1SBGVYpsW8yx/T0CXbowo/eUsruuAUjLCZ+W9kTTccK/CRK8+Yo2BzboaFFXL7a1RUt4psXDO
ZLUIMcNr/af89/T7Oi7tJhcCmizom4r7magc5l2WlJ3DPG/fly76HsPf2xDp2cHSCaaE1jw8e7P4
sDD8lIksb8qsor3bxJgSGsd4FOo6uL9mLF1Uc1rfyaE9tBGHpOrp2+qOPJHEPUycDYY5nnrFA+NG
ZrXTxkeKD/hmK8BhpaalUHdqCm6XUDzGD/bbi1QPRMJBwWH7YKcRCS1YmjtreVW5mi8hujKk6Pjn
JVRubyIiNwXH2p7RB+TIvE3rNTgpqXajVZlVhkhBrui262hbCgP7e4ows2noDQJd1y4WdzuB4aCn
Dwt3yDls3FdrI2kEHkBXaWrdcbWoNuP00+ka7+wOY3OgJ9Q4ikb3ZZNNJzVkOvmu2jokFuJwZ7k/
K6bBQ2s136aMw0PADPpYBiUO8BlCrerDk2OUGPyX6BIWtPhQKj6DbAgIqTpZtkQ9u+u8ULdad4x2
3ah6uCOMbdMez4AXFgPPD/YpZm7w10z9t2bJ+oKo1B1SwQBUFOW/aLIeVFUeuoT6LR/o00/0I8qW
G96aGE4G2uCNG3CI7ZAA2PUKAlHNzOZ+4XZX47wbHfmt8b5Q7FrMzM2xHgoHS+ToXKblsv7SVOz7
RolK7JLjOnkQNOAMJfoTTIL+rGvZ7R3sdImwAKc3offuIbGwi7Ou3WA9nCj2nspovWfBSc8LOCZ5
XhpAgRbmM3NL/Mgmlot4do19WHDAbjjl47cywLQvd5EVkpGZJuX4KdZ/gkBZegS7TZnWDK/Jd3Iz
9bueTb82m/AgltDblPMJ5dmcH0c9mHim8mYTL6lvnHlf48RAq8JzsNGm8eJ0Hg25dXeYFhtFnc0u
WRO8lwanXyrgYGg3pUivwTXJpxFLoVOFB3PxVq92uRY0bDar7Lz65UtHYmBcwMPSjpkZTwswXruu
9vExZJMZ2R5W/yg9rEdJTMXJFg0JzauVLxK76U7FALeYaiVXbayvBGF2dllO37Ui+dA0y7yQrtlq
JQZkLI5YKyDqBR5zDX1MDvkSNhTNlB28krF3Z5b+lDh0OQZe/QyCjGWJUF3cvpi+bkmZei9IQfu4
IrwUva3x+rLRJto3nR8hHnwiAlxQbZdFedk2ZoNGEXj8CDupvYRBzsCUNbwtTSOEjYHHdwPGhjpK
a4nTi3f4YFxyBCjajzhShjYhYWfSjfvfHQ1a2feo05ZUjCT5kPht6LjfDXrURsW6DX7nlgb/MmJg
ChTMxBa16CPX5MahLPpiYOdAhnHhMo3QtpyK9BArwKVT5vDAx6IQVouAiZCTXnsvGh+CWsXaYuS5
WkX5+b7COQr9Ug33VneNTZWRvF43354FH8XJISJz5k5vkZj2RVHrZ9mHlM6bufGUzMPLwaxgnAwG
43pBIogRysGiuOC41mewzol9d+tTKzmVYTgRl4zsj1E97Lkg12dkzacmtPY0MgjFgzo3ny4u4bOF
W3Fje1b9qZf5T0fjrWeWYNoX+/vWhFd9QWXdm6qJriqjQg2jPjbwpt6FHmYHSdB8N3oIl5Y1VHtS
v/q265v8CG4NbivmIpQXxoUeZLxQ0660z2/NhuxVtuS8ZKlhyVSpwws8fvPqMPLT1GPcNbYWjtPk
hbUa4lUZmcxf7e7AMY0ZY5Mde6+0Lhn7M2wQho33IyrvRlWRok1V8jaZ+akODXPxIAufPQIqK/FP
0EfbRE8zaJOUlqYtj6PWCjgCRkHKJ202HTfC28jD8BxtMKTwI7v9qjAQYMRLaFTEAYr4mDTMWxpn
WQ9VQA0ncivNXB4WY/sfpkyETTL8zdWxcPQLkY385OkKXcKN5dbGob0bl7VivfD9hVc2rAjhZSTY
b83XifnoiifPGcVw0Ns3y6qcuUlDCs8tURzngducmsB93gniegxrw4wYQlvaG5sg8CWyYu88eF8F
g+L7eokaOjnHiJAoD/LFHGLh1yBC1WTZt36hLRgJ598q5tRqQDdDREB91DJebGleLLYCfarf0OPv
RVZX92bRfqF563fXs5YFjunqPGD4Q/Tv78HP2XKLp9Ss7sTLfgMg5qcRuPrBNXA3mLYarwnnt6vu
JeDvogKgk5noD7N8jplkKw1i9xsC0a5Im++QwZDVyQCHG6PL8aJUC/8oiD8xh3SMRrpuM4bmv3SV
dGyBsoLoCxdAiIq+vMu621svpvg/1J3ZcuNIlm2/CHUdM/yVkziIpKghJMULTDFhdMzz1/cCVHWz
MrJvVvfjNUujkVJGhEQC7sfP2XttMeyroePAjFRpxhOUy1Dcibljy1rRt8zUbejT62RX+b3Os9vy
pcj1vxvGLD8wgi9FljR3i7a7BF52CjRK3U4Fhz9GF1wSx0KiwErH+BVUBPA5Wvdkr8Z3S/EsZpDG
IBFwmuB6PANVIJKiDapHl89eHx6luW44F33r3HTvh4X+npjmD0JofxGhfmkLPTjX5AusEbGObyk4
EJyF1Cxaf0byl27S1qUKHFHJaOXAuCUgtc6GU/Wm6oSxbCPuQor/DVVDfNUHcReYlfmYCtN8xAQl
NxoFKa2cQYLloxdIPMMJgPqMIWKGk82dUptUoINRiuSumdSwESJs932EhYELRD5h4e5vpj2ui89X
Sj4lFh5qU+HKFtX8MilMpMHctcsfIB7cu/RjcV6+GepMfpQoP+K09EECop6VKkQ13uTejAwbZrLR
pMDkpMZ1SpqPodC7DrEDg6N/PvU9KGeSjuTyxdgf1Z0RFe9+4nvHOMdC4IaZPMKEaFalTMSdjoPo
rlSUgiNqod7l2OwJ7Gg9U7WVY04RAIPQ3NPrt/o+uWhoVC9N7VYGp02qCc2toA3FQtDg/de3faG/
2W0EGn3ySsYJYZpeSDggJEQgoFv+huVrQeSMZDbP+DzlGS35RRX4eh1oBs6tASVsmYOUQpd5v7xe
HuK0uJqh1e4TUXwbFyBdZJClgA0fdZr12FLO0YqC7bdc9f18Mm7nh8rz3iBWBMjmmnSPsv68nEjs
QvqnxJ/++fB5Skn15hP+/E9e+p9I4N//XzT3/xGqHd47//3Oaf8TAP7/L5o7STb/51/E9L/S3JuP
dPwzy53//5Plrnv/sIVDstOcaUdF4YGl/kS5O/9wdMaO0jFtU7ckxe//Jblb7j+EtA3hEtlg2rbl
kF5Y5wvJ3bT/gYBBCumIJTVVWv8rkvtviTyYiAgEQ0puWVR/hmv9FkOZ26qcsLNhNctNuUrsdw54
PgzffliJYEIvnnHNueazJXZu5gKvVchMUse5c1vr1RMIRNv+qSLCa+qDn3UZh+t/eyP/Gz76X3Iy
6XQbFjMKCCmGYzl/yZXqA0MyGGSbcrpiFVtGTHHFMSkWOq1+rzDWuQGAd4W5fNv59THM4+91lrZP
UcmRK0dqxQIUBhvlj9aRpqu/hipmHPKi/vX3P6n9Z7444kkpXGmgpdBNl8/Omd/qfwOjp2Dv2oZ1
9XNWkwfuO4DOAe8ojLiwarGLBtVtLDRgV4ACXicfsSXFNqOh3kt3BAsaex3OyXbCFMHHkt3sNN1b
/ZRu87YYv2Kv3BusgDUMHjKzEQ2Y6OYLEwF4OyNLYlWDvZLjt5KjU5jSVAAVRkGFOzzbcJZtr179
JiyHOrKMm50rkrOLc/7kt462K81AEaxKqI7hagxOCDPZEGuTH+vB/YUfrX34VItnHiIVjd7mkxbT
aizTabecDpo2bv8D0X++/P+N1768n2SfO9wynjDgvvwWMjBpRqE3PYtiUWjXvsUIz6YDOz3Xhl3i
oW2MfHmIS//QjGzP9AufxzCL97GuE5oTO+ONPfzt7z/jv6SKCqmbJtuo51jCnG+dP3/GJTUxTquR
hltpDQ99pQ332TR9KYapufQNiKwMZEI6OY9dUvyaygSg7OxmVLl4zVtd/IdMxSXE8Q+k/fwWkcTg
YXQTwjF1Yf2GtAfmUrediuvV0AhK+SYMzwq2wK7XS7USTf7eDNb0AAyHZmLUOwjPLNXcRUMGncdH
8254HUUkPJojerFDDqPP63v5ZsU5ZsA2/+4XlnNqcDatvUClGzXFJEQxejy0KDK3uhpdupIgTjJ8
Mf8hZ+C/eas93SRYm5sK/SISvz+/1VlZIZIdRLuqy+KL5bFTU4zMGofgWz4JfGpDt89UO754/ofV
a7iZwMLvMrNxmeQzw/n7T/737BSBhNIS5CWbJHyzHP12McrRdzhnz0IPqeCVhZ2+xdCLEoxc+AdL
h9Q/BNZ/Co/+bXE2iKpjC3D1OQ+VpIXfk5qxvNIdMV0UnfibtVlinZO7usZbCVGiGduJT5HYgjDC
5UGeXveE4Bvgv4F+MErf7DRQ90uDr7T0NwM8zSGEJ7FSDtKev393jDlN998vRH5SgxvCMNmbLNeU
v8XLZaMeZTiziJ6yzdcgmdsjg26edb17rzMEVyvBIO2Oeaj5YuXJZgik/+j0jX+M2/YdMcG0zmqr
P7WT8fqp/bTTZNom3gydU+axZSx7oep69GbqBDaJYwUS4Iq++oscRH2xVUBrklYKRgrE+n//yznW
7x++zr1FerdhzXEd86b950sx6o1oSMyG0QqxdQc6F3d9Y1YPKfiBUxP5eJBH99lXRvZUI7CBxOwH
sE6Ln2JUxm3+3lDgKwFEq51yF/MMAk9t24fFHJzWlA+C5nELJvEpyZ2fLRbde+Ds7ibUYaAAgDrS
i0WTYFfeVmr5my+Zz2hO/LX3+/q58+Amg8r0UzG8SKEzj7qvBhAoyh3l3mohoUI6BGCPPfLIBD97
oiF1YVLo7mvfQG5g9OybNjPoUJTvi8ogcbAfqeSsKT+HqAGRqbQS/UBz3XxW9plutvmS9iQEogk+
5wr72bLGkWPN/HNSJPbqfbIv6r47ek7PzlRQ/0ojLA4cZewnOgbP+EzkLkX/RwdRmq9ClNsucaNV
UebNI6vmdI394jAQIrgv8lhuFrl80Yr84ho4tRIO+EPXid0cvbQNONLvY3swQMeEwRmJLpq9CjC/
4B8/GJaJBSq6tuzcB633gnNhPEq9Mc+tYEGMioROYZWCvjZ96+DhOti2pApfgKxWW49kxF03X3zY
SHKIaT3ZGUn93BguxxUyK+7HQDkI9iytODaVZuwtmN74xP3+VIzGm+aY/mkBLMgM5mI5y7kMu5LX
5aGcBrnVfAqaAd/oJpbDZigy8ZOi7JjZOJUCYJNNflNSeCflMI8vkxLKpI+wtCu97ItRtde6DcgO
MFgBDNswzyFzd262ZpM04Oo7s3xvPYSRkKKC+xx9YSxy7QSjg0Sz+VlO3l6Stfmtid/rXqrn2uhb
GNzzAoP9KlzLyK1uMO/KvZ3XIBdsAtpQWL8FXjiAB6wmJNS0yGs4k+ukyIxjE0nz4HZGv3MbCPUa
M+lqdg96BYGrWXo380Cf0txSV6kx9fXNgzGV3btlUbWYsmEmKeryxOgMD280fity0/mhspLAAO28
3Aie7QWPdQA0MU9OtWDyNnAJN4ivNmIphCw3cq8a9BNGJj3U905/iQPQfsYQZOvcQa5uI7QPA/8B
RDsGRZar/pjkPvMczo0rjyiIbY0je1F5OSTj3ruCWU5mEQJmVB6YnVknQLHKqjbXcMsfLVHz3jTy
g+FNhs6hjKG6a07xJZIoHduCBKS89J27nGzDIJx50mge74Y5tp6QygCPkU1jTgY2/5v7jorDPjkU
qQHsGzU/jKGZ7IYqdu4DYjlrZOtPy79NYoZzr4yu5BqGeqqldb+Kcpr9LQLYHRqZn/pM40g8qJfI
UqBpehndwfkZKjeUgfOfWpzxKL0cWk3NTzzo/QYJZb6N+jhHoYiY0ssbxHhzxWAaBviGySXymgO8
0vuJroWTnCc8BevKIFbQcoihx7nHijKbj7sqPEISVs9JZ6qnge6vFdDCTjobhjDvXtC2T7Jud4u3
AUMIrW9HuA9ocOPVZPvhl8yHes+Rf9iaRvsdeSZ6pa6q71C1z4Pc6dRmdnVPrCOiLiAC6yBIvYNv
jfW20OHqauFt0bPlmfoWgBF+pbf9XgbRwaqr8aGtY8xOGh6xLqxWYY3hqcyxQhDCd5G+SC/EvMFK
JbIWBKSgidlQe8L62dca0kVTDfgmG9nu/e9BSvhyERXudVYu+0UpTmmsfY27rofxgUiko1tyTQgR
2vXCBEkweDs36MNPykw/2NjvA5242PlZrcL+iz3OQTyHVLgYbWm2XvAIzqTKmVzpZbWDB7DWt6Gb
oR6ZgCi6gSwQdycvhYi6R+6+d9ceR2h1DaY1LALgn4xyZ9HS2wsirFfFTG1dcGouCLxNFcGfAiev
dh2JZyvDZWMyh2+RbYHFmLGcISJgC63lYUk2oO0Pz73A+N4sG3wSHOkkaUeORojSMrvcahg2CDsZ
5NkEWLGqZ4UcdiUcd0V/EFHyq1RTga5gbEhv0aOLQL65Aa76mGjdF0FhdAji3jjCaWJ9IUHx0SrB
J/WtWRFmnnxjTHQu8B2vc7vIdp2ZFYRooHLzwRU+6RomwGGAZAILxiHgYmcflymCVIxSQ8scv0ba
dWj7i5+3DxVZ8PeuUYd3riWANUBfO+VEj1hpxzoYanp9v5y40Dm1K2haa/rK/UOdWls91uuLIaI5
iSjx0It4e1m1yXuitAtz5j3MvQydV0eEhGZeFkRLyI46g8fzXZviVLLsE5oGf4vdt9gQE4wnfXY8
Y5BSa0c3h41UctzFR26I9iHCqPWAsLvZeQKoGzbnO4dm9KYkKeaIqIuxkIdUw23Mx4Jz0iYNdOYr
cd7ftdBb2qbYh2Sh0nlP7pcHcHFYLhrfWtHJCsEMqmFvyiK8180iIT4nP+GIi8+pIF4DZYvcKhui
5DGLw/q+mB9s4cKbdAd8brNayg4knAPYWPFOaaQd135nvqi48PbK9K+f3kBZ6neJhVata2XwAoRr
kn1wYTa24jKU1z6uuys/oLurm2J6gml8rbRu35EiqueG/NZTPK29+S1iZGASMjYl9yEtwHtyG3Fn
hRP8WoVWF8dnZInwye7xtE6lhDodo8VUvdbsCk+de5vwxYQd/dkrfThHVQofTS+0zSe2N3RimOHG
YRnQI4qo7qvA/o6wRTHv0ZjjtNZT3ecB0Nexuk1a8IL0pV4XtCwfi8bttwkWsL1ysgQSf2vBsnUr
HZ/mQJVnMwQ0k/xkzH+t49r6Om6b5o6BsXaE9YKARgFIqIeIGQirLGGofnsiFTh/5YbeQWtRj34k
nmEkqGvlF/oqN+t5tYmDm4pMroPYfMEiDee7eBwGJ7lNwn1CnqM2y2kAkZANSiqgWO+LHtcK/wRV
zLRpC8JYWsKdvijduItRlUdXPP/TDyaiZHu4R2obCt5gnNaK+danvs3MgscFedxZgL+YEFH+lM7F
i2V29afumXAvJOpxGOxtKesHw7wGebrTaDNB06zZ7+xRbQsfLPcEpRcg60AqiN8TqmEhO52njaSE
atx/yBxia3rz4vIHdIxsZzAPD1ddTlxHN5ubMnPadITebKuEW1efkcxTOtQ0UCNAJ+2bOUgY4Fn2
XM+7UR2iz2twxMvxsRIhPu7ImzG9qVrZlm8c2oCP6+/PEb9F/dHLczghCYvgBs+1mVYafz5GkJpI
01zH6q9H0REZs0GU79A8csoLN6k2fDXrAS6G5h3LkvjRzquT7UKZWh6C1N02thXc6rb6trzhYWSY
EMUd+2BAUY/T6T80O/5ypnNc5ozC5cc2WLV/72cZfSlS38PsXA4pmJF5kG7AQ9/Xyq3PGLQuVud0
lwQV9jZnpPnw9+/WXwPlpU2Pk7mTNHXH9dzfjpQeLiCSiP1mlRTA4voiQr8kgw6haluhcxXV3goB
p7u5F8B6lvXFZajo3YUoBAjEkvedq5OO7KFXpgNDm39mgiyyVT+OvLu//2EtzJy/nYAN9KeeZXGK
kI7ner9/uIalkspCXLn6hOeQQDBspt6q7mFAWwcAXawBDHkZRM+ZM44O89YbzQOJcuOJUZDdftMo
Gr5M7TSsehdZIxoC69KHg0BT9SZiS0ONrIKPRmTb0EK8r0/3Q1dBa8wKb+UyHd8Fo2owQzESp3Rg
1Oc5zWZ5Ce//n9+w6l7fCb350pZTcExaXR2c0DfuLZLAdo1U1tVVLAJRA3Na1qpkCJ+CbHK9fQ+W
8bkvZbwX4VoTpguBA0C+Pj+w7Y3bwYW5KR0qeMh15WXMZfdgKAx3vQV7nSSNr5Hb/mSKNrfCehe6
LbAmcyThjP7nbtKa/PzHA2kYdKFHQQD3vASYcup3TYst+ACh3c0OVju632WvxwiyQCQmTXLwJZNg
RrnWSwnuyk3SET36DG+ZDxy25kkkHxMpUfC4sfMPuAhhnS5XdcZvFAWtvE2owua4JW9doHl7ZsyE
mdMfH3DOmCut68t32QtIiB2rDFymj8VOsDxoZlifI6zcPdkeK5Fyb//x9lDlf3hlD/VwBi/ZZB+U
uQsja4w/ZVC2FzsHyPLuzWHUb4aAPpqifgYjOjxY8Vr7blcoJFzDz295Zw8nAzoNIhYMojn9vP2y
1FG1UwkNZ4UQ+lQ05k8GqdPDGMbfk76IVy32vyvy7/CzbKZeuHASolaOwHyqHCMUHkdMWd5tIpXw
EsbtDZgd8HkiM8kQYJ/y3ao6utWwJ2ilSy3ta925FqbcBOvS2KNRKptnN3bll8yO3uzBKw4i5/DM
kY99RuIPM2LIhk5cwtAb3HPYu1w3SpJBwK1/0FQ07WOJq335uNIfC6V9WfhUAjZDhIAnan1OmWfP
OoNeAfbdkiMf5sJ6knFhrAQGwovXirvlJOH4+caxtHDtt+NsqsDLjD8Zv0MMjpRS69swNAlxPJiI
4JD4SBunu9zS6i0EluRGdTKN7H9aZ4yvRYW9NM7LrY6q88IT4peU/b0rTEIN5ftnQT5K0TJUwC8b
9hbUBtsSBsxsFxjq/G9EaacdNeWeTen8lE46W/Mi/LbJ4fOsnfS01AvPeZuigWZ3qP+CpyXuHbQI
B02ovYZikgwosmTvmkH2eISFxhicZxwCZr1P5K/Z94J1IJR36kit2lEGJBdZeftWJy7C0Kb6BN5t
3CE9s58swwU2m4xAL8Fv38ZoMF/tpnpJm2jcA6Gw72wN8CHM7Fcx+G9uoj3JUE1fKxREkJgjDPyJ
fowim4BHvKMlpegz9ikqLbDhV0SXyINHewNTBi5jYv8UHP+7bATSyYh9reH5+qk7GFML/2zkTvQw
DLV81qoNOLiNILGDwS0xELsehA/xR/ADozwO4ZwKb2/H0OTHSR6WhJ6aiQbCv8DeMj5FoWpK/ehI
/D7JTC/pPR9PsTMiFHY7hRgDCR3GJIfKSHm7OsZ4xDwFAWpauqu07UwarPulSwXsFPVbpgV7y6qd
Y058y51tRR23Ifdwiqw6+5Yqe8vnML4lCktkhsA4TubpWdVjqHIhCbVe5GyXcqN1S30/KQptv5hv
tn+RAATG3jvJ7BYXykcxVM2jIzIg5pn9WCWYTOukdVctpnKPPDmj3TW156Inmy3cTVXiguAeOy/P
IsM4l5alHxfFCeFmxiU3ycgaxHpKArltsAQ+tJMbPKTDRNllQGhZXkbMqzkLZqAYkrylbzSyifbN
szVfJwKk1SpQ+BOZr4G1hj+zJwSlfABP5K8TMR7Cym2ec9P+NpYt1lMQQzdRN9vSJlBJNGa2aUDL
HaqMUWKOKAWhATF/GH9sOexFJoF1tS1TrSp5A7JKkl/QR9SEwAOKWulfmn5rWlHxaoTlzkhab1uR
aoLuMwKcyMH02adfUBTxS4xK/3l58GBqBqV75ocIz50Lgi4MFCCcSFFSG/LV1LX0MGL3H5EFWA3J
QXSGrCC6G1vGHwkkcTwQ4ZdBD8ttA6l800ZwJmwI3BvX6kFnm7oJYFBjNTSIdq+kzNaRrdPMIQb4
htosR93LgXTpVgb5k1Frxdkic6E34ZmA2I+PITDvBizIMc2DcDVaIVENMgge9fG18g2L3lAfbAyP
pqUTB/c0mMdtJrx06w0JGXh4cfdeMqVXYqY2JMWax8rBDAeJnFvdK3CXTjaHJ3y9BHThWnQ13d3m
QUkyHAcjiJCjdumCNFu58OLWMRLAC+rt5t6COoKxj+Ov10wftdmvqk7W7xVA7d3keL+G3E62gS2K
U0wr0Kcl4/zQDdNm28OJIswmf2YIgBDivGDA2YTR/flWCFswid8s24ARp55mP+0Jdbt6HoJlVDpi
7IIAtGmtUD2UfQeojji+JeHQd1T5Dq2Yu6x8BOin0GrEKMiTxj52SfaJYG3VaG6jGHBkjEJx1HTv
JSnSeJslGnwsVX+DIEs/DNshuIaaKIx+VjNaifgF16U8NrAx5KzsYVdqrh5NuXJW/WhG+yXOeGua
qM7XSKKMK/YljGzo4/K1GNS46VOg8YNAa10z2N0tboZydizbsx0T0JKx6WzQfKMRPnXLHdxTz6xo
mKP9D2YMEgGc5+UZHcjZa9Ug+AqbkxMl1uugyBlow3Hn1j65Xb6S53By/ObQgKHeDa5pPtDnvCPq
pTsbhLVf5ISUf7bXjTJ5M+YePUXZdHCz8BXUAjpbwwEqik1aj6z4Fs2fgKs1yTqAStj1QM4Jnosf
l4eaeAST9PeH5VVTOhZrfv1WitDd5HoVbvsxbpyVpJBej72t7z5fZ3E+XWuj/Zr3pBX0sn5lM/DR
wYpG4v5GQGB12pV+LmjO+VlZ+tpmyMKeg2cV3kHHI/LANu2n3qMs6JWcTqQi2U9jCjqMbPC3vMuC
tQLD44PrBZvgDGAzI/wx829rBFmOxjD83Ou5j9L7ZoArQBY4hAeQLH8cpZYd2RkD3EzsUBwAl/Kg
9Gn7DsP4qKe1ejBI6+HE8NCbvjnL+vyb6/vug14+ASKK9sEAF2WcV5dKxxiBz1AdU7atvQjAUzZc
JEfDbxG9z29q1sPw1AtnZKCFXzr3fza4Dlcxd/MwauOjC3bjAjdr9zlMaOZIR2RnT7WD9J6SVGyI
UvP2eoZO1MSZtgsqkFeubOzbYKCFdwkTPGShLg9JVwQ7mlkrlfugB4CL7ycaeBdLEXuYxnLbi3Jm
hmjJ2WxAAckpftPirr41A4EZtkNFKtzMfjLb/Ch8zE3F1BXvQOa/xnOY0fIQZmA4iPjEgGWSbguD
AEIx7E8JzaK3xLTCDGidu1ddz4svuudvyiZDU1und85MEO0BC+7tkajMdprktbSkdwUThcgEyyOW
OjLR5l6nPW+zCbRxyryG8AXZ6qflwSAffW8a49FJp/HYDpdPq88SDF36YJs/PVKtUVSb6IVZH1A3
T8QrB8wiMuPZ61TxvZWRwcRwtXH/qa2eVdZdg3kl/DXULjmYs5TeKTVAs8r+1jKZO1W6bYFFJMPA
UOLW6SlezUcjGsFqkApV6rSkloc6Nj7s3sPXHxhqPOYkeixX3HIBmoq2kzFq8SF0PFaSnIuJ8XcI
AdO29nHLHlpodvmoPEJw3a60keuSHTH71Cc9Gi/LM68Q2MtzZ2uXQ7laFoPlAbOxvq1dEP26233E
RLyf+7brL13dvstmSp/I61hT3jSPLiwsyPPJNcX86BaJfyR8+cfnHAqtO+BnEJkP9APVNiGVcAOd
T4LccVHCG0WAiwG2XJUZmMA7UqviOuie6W2QNmLApBfZB0IM620urdYtIom12ZCh1MciOBkeOSFj
5bOCZ8Ob2QhvkzrFdHU1RVSsCbED6rpNdpZvr7uQg5lfuRx4p6LDoKOLde4Rm7O8pCV8CsiD25Ec
YG5Q/AyPfJTwGwzzdQoSjbS+KdmYJVKAoCOwsUyb1yxMx+cOwtm+D1G3uwDWviBkuW9E2hNul1F/
IF9m9AdbiVU3CcKfTh+/YMNyv0pYVAwSTdzCETEV8z56AkxKHPDcb/vnS3pIy8ukDd29CYytNKl3
rah132VFQI5yI/0ypBhjp7775jdOtFWc9XaxkWQPRaXCnWwtc7289EzzKbLs4lwKGuMwgkpyt+Lw
uYsDrqoOc2STZMxbQGpCFaWxaJBkGFjJxBFThk8FwXx3CdbDLm5rCOCj9QiVxHrUlfumjUN2v3yp
ngJ70zHbIixXkXkx/y4V8u9TmhGtuLzMPbtkbq1tR5lBV49sjsFWQ/920phUT3R4ATNugckU7/wG
nM3oo+c0S/ApDESvNI1zY3NdL68irA7P9bqUGHBalzSAEMTo1UoLgjGy6Luco8yXC7QGRHnsJ+NC
Fs/JrQ3nR6ycrdNEP6E5do+ON+fMgeA8oWM+jrM7vxQxEv5pr4bx55hUENKXIo/0LWctKTtYFxto
nIJ1YVm4g4ntJ2OxgVjLzr5smRGk4nuKmmxl2uBM0qnD1xzTw5yX6zlMuEzLYpsTL7PvZ+EuzK27
0S6qC0SGZ3tQGJY4gK85rmvvs493BdSku+LZqzjIA9etY46sec+pIipDLKojOwaW6ugtCDA8jVqy
13u8oRR0kkBbgx9cJvWHA5W7VCDa2rpF9Bx69aEzqvVSyMCKq25U3tlVdbyvdUaqiYfKeVlrEXpw
arXTZtuCMpoRH388mBAVkfd+2G2jsYG7fHgmEwBdqJcqbfENSbdaD3ak3RyXv5Q4qN0yiw0ox9jZ
dtEcWTDRn9qEsIiPoqmdZ6ufk8b0LaGFY0gOClBkayp+wRt6FrFTPxlJ/QAskjFTV4S3qLQImVAl
JkoEfg9lNDySyhtuARrMRG5uiHR+qIO2PFvoi1ozuGtKsztPcwC5EyprBl+FzK8x5Y+hOljssW/4
I0o5kWm3DOYj9IGJP+bnlpxZUAEj3G3DrL83gxfQdQ+BYBIqr2B2h8PBD16jeZLgNGVyP4Seh3ED
9sfopPq9GvXgUJr+28AxeVVFWfpgR31OPFhzXbxoTpRCnKyZ1uOa3qDou4XotO9c0EInu4QbsLSa
0rELNiOLMmxEBo6gVPxTpoMop4QyD0t73sUKAHAPoc6UFePBldMOjRzwGnuQP89NPQK+6Kpy58Su
ew/sEw8JyHhCBFSrd8/U3uIxrEjSCzzArfPCPLo+0XcZtkgI5mv0XeJ+KVZhCLp7n0Apmo84pY1I
QfrnrMX7tbYw5a+Q3xEMl8h246gxOX12KkTtJbd+Xn0G9qNDTrrbfFBEAVvtq55wiTFWp0C595Y1
lmeO7v7NCPQM/HO/yujb07XQovUi9DBddJx+0dxUDuOVt7P6SOPoQJh7dovauFhnVvcyJkV7Mycm
2gsz08G3QzfQekiTYQ+ELjnHnQROatQ7u5uGC8POt2ymPWjD5N5KP3NvGZhIsglIrczQb8n5651D
4wEBzmH5v5YvxWMCSiZw2HFqHAmDPnD6BU712Mhr4Ev7qbYI1wzSEsg8Wz6T24CcDoQNS/0UOfml
0MmLTgq8LUaVmS+9oN7KR/Bbn4d2F7W/RmnPGLe1LvOyuKL4ZJlyp2ID2UW8uob9PsV5srb1pLrY
QRui26jys2K+s50YxhOhRLe1jdFi+PnZ5TZbg090dj5Sq3oWQYKqIfg844rrBBbBjN1vzR/pNn2X
bFRKVbpICsKuCfdEEH31a7M6jKMTkRVm+oeSftfaT2m82A2JSVjQvi8EYj/TgDlF2UPDEOs4VGV/
rnrGSXSBd7yzH1mq66u4TiEazJiSpiiui01aE5DJep1cR1tSDKOwGy+C0TC7kQqOlD0IRZz2xuno
V5jkIHEYct0ZRvEd5iSBELhbIae4K7fQw29WNt7ygL0xCQn8oPZcZ76LTiZBcZml3B+6XbGdRLR4
6dxJIqZn1jxdbd+h8fKRt1D1MwYKa9UFR6wa9Mztb50zYsYEnmn1EZ29MDqWjXP1ijGEZKZ2/uh3
eymJEJ5dehmGAmyCzNAJSY03cLXfGBYlEkcrZvo1sdibyRQxSoyECMc+eyAIi5q62Tis2kVN8E5O
ZqDidL/u7MLeTtoE61KiQbLYKfxejk/d2IfUf0gpbKPIsCwU5JL5hGeaJEWBZEUMEtGRClPi4siC
2mEs4pAWfeAsJk3Lt28VOaaopVyHWFg3YbdD1ZuHxjsladdx3IejVZ0gYSIU8B69Q6Pg8TWN9sY8
g2gfzyC/V4lD4CdrjXMqo3rZbNCN7xypzXFmwOM0iEslNeXQd4zazOboG1m+7aP4WKek0AxZ+kMv
qK+m5KUSNIdNGsDEbcLGCPXvYV8yHjSMvT3Y80VZ+tukIFjDIT6mJeK4hBbzQLtpbUzNi9Vbb4BR
v0bDWmkx0DIzq9GhEiffdN9r/yfRUTc/ar8HZg9brslKDpPRhitH4c69OsLPd36q5XSAZXZoplmH
4WtyxwH6J5lOuLTjTTmGe6i6R/ok2UVF3ipN35p+IIM2okECJAJz2JDgPwpQYU/a+CvRrOKEARWf
MThlI044xlRiODna4xRDA+50NE8ZiHfWWa8EwoM/s54tdU2UkDkYtI8oXdszoTreViTo6YeKIctA
EDdbvfJPNVa7O2YVPQap6GXus987KoHnOH61A9pAnumcMi1k+OLBYS0kfd5OCnwjUUWTvydQzOA6
SyOwXqWkR9ixyojekHeItXUzMSBVPg6egu5ihrcusqq7QXzPLe87xHqCSUxqpS7Moy2EIxqOmEdh
3u5cQXih76K0NgeQi5pzIjaYn+CxgsG20SrtIxak4inAUMp3P3JHWRv6bQCksYKLloKrr8cfkpDE
Lao0mJETm8sAYXYf1nEDtoUZuRuQhRhB7QpHzz0C4J1sSWauDFfV5CYH2PUvaZo1MKCpYmEUZbhH
C4nIJjN8uZro3wWqv9cmHSpMOv7EJ0SIEP1GNCbrwLBpbmoTGgufUISWzdixrf6cHQJtAHKvZeGO
y4YAL7trH3zcbl44T9UVescOOZ8bBgW50JHciFgPV4GWgBPPnScUP+m9jLM7cM745pgpGQZyqnYi
RySSmVjrlDKbBo0AmUBQlTDHky0wNhmD+LFODmVms3QCJ9NL7Wkka60n4y0iHbUmJhQtpF2QQp4+
NvzCDDxZGQwColf0I/ea1V5FLtujqQ4FFHRcfytk4DXKMABsNknd3o9cDxS9uYE1SKhyO5W8Y71j
jTudztQk7B//RdR5LcltdM32iRABVzC3QKPt9HjDmRvEDA0K3hfM0/8Lre/EuWGIEilR3UDVNpkr
BZ5RQLdTHyyMMzmpLEaMjsIXi+s+0nA95rH7QgXYkjXc/K4dJ98VE2naptM9GuM7/igZypz8ukEr
7nPH//L0aZMapY9jaWToHmK+To1NilE8rve14dsB3MaCfRKz17X8A+5g3dvec9XIPLBXWR4xexP8
wc3KoqQf2wvCubBw3HAh4fxUzgQtiJKOXNk6moeMfOIhedFQxEHzzd6XfhCBSuzi1Dltuu9YcURj
536gHHAfBN/5ij172mgjfOPVwWmyf82sish1UuKc2nlPVeZjTUdKnLVghWV7QGKL3y/TOb8hgF2s
0b1zcutFxjWjKoMpRUNEh5MRfI99ErrPmFo7S44WEvsfhj7XtajrvSthMprJmFx0SgwuhuaoeagL
REwNWsn+UAFQdlb/GaLfetKn85Lq3RUBdBsw/HzgzIJmwBdkmqsR6Ov0x0SUQs/WEyI5m38LltK7
LMfmV2vV1RTYghlK49aU2L+SOi1JrpidaGh/yKOqt96HKR4pNwGcAC+wvaUNMPkV4SRZ2NCaluxF
qjLAbgIfjSlXzTYIMhEq2sYlysNUPelPiSI42QDC2QJ4j+J4gkHhtXg7daaxCeTzndsM98XAS0C0
OEdpvfd248r2wNFKQsNymvpl6o19ATK+SbJj51XuTsWCfTQ8xJQIzbgsWxzhxLWUaepcEQG2yT+t
n+ZrvFC2JxxIu3YiesRq2IfL2NuXxRrZrU+QRvZLJ/9q7UzjwA0Ie6lin512wyZfJALO+SVE8i6E
3zz4XokJhweHenlnSJxBzvyka/JTZ/EbsAv8saDZhn1C+WpDhZGJI54y9a04rEj57L5LgzD5UibA
CBjWNKn6XU0QKRdr5o4dt7WHsb6mRHuEmZ9Gwquey2XUaPEmxcSafMsecGTsxMGcdib+xP7d3Wzi
Fg6nOX5YC3vZOQU7ZaKRoMtVBL4zgod1NQxVlNl/LEWBQY0c7yRsPMNK2XLlXLJcJEVA2q6Ey6P9
RTuO4jU27msvrQjKIji56Y6IufCdJu/8b19sU5/3TUbrAr8egStfFi3cVHUVX1Fq7hjb+bjQPx1e
0b2JIcRETsqBxMqEmgMh7CwwVqkt9JQ1AqJqgRlYlmHbcr8tPZOQZB5OJYahcMiyH60GJ02q6t0c
+99jb87XBVZJ5vsdvLb+rlQcqH2RQFH6FilFnOcQMFa1vz23++DJf2G7X0QkpKE4jyVqnUm3Hzvi
e8yUOg3QRyDtDLXtMnxNVFgHEqNy5pJco6seWoSLhnWcPjoeiMW4aYhiSsoqgkhCvOlCvICMS+M+
W320qO1rsyYMhbSKRHvxaOQTuGazeK2gywCQ4XNYvO/eHCLZeztLH/7IQfJU08VoXclJ7L8gG3bD
IUYaOTcA0PIqJRamMKnEc3BkuWTfOo5OKHvAgh7cBnCVlPsCbihonnWXleD4tYolJXhw862DUwg4
7+Qt7h8F20yfZhXF5CJo3ThFJmkaweSN5nFisogyc7hDAh8vDPnglHwMIxe5vZTTzvOhC2RTYBWt
9iHUuwnzBfif/jSJAhonr71HYk4DK2Ena2oI1KDvGE5w+6aADVSLHhbvFn2qVNN+zuUvgws3zerz
slBrQfOoqN4jM8+eG1UMQSF0VvUI95pY44nUOqaqetHca8sp7Y0+sOsC6X3MuUjtJ1NigEaT9BBn
IMsUj9oxZWW6vQg2t3mZ2jzjvf9kJ5sSujAPbIm/tplQEZNU4HoBANbdrMyEqfHKwlVkWBImanE4
WrTRMXx1b2qvXZn4NDsFvIgi+13opRPUhmag3/T206Q7O/ZdZpA58sm25uRuNO9ZSaT7tWLkNwD1
WIyyP9Mx+dRdClV8437HQIEYZnCYCnhxO43Qb2K5njoc50XltJAEfssmIjSxVYUBTQt2vJyHnevY
x0GpDzJIswNjcEqvYuGlQXSO5KDBa9a9LL5Z7NMkDdOO69v2ZRVo1vaweNC4p62iLvz+Qg2sQS/i
veVWzxLaer4p8mD0FpNB3OzsbHhdKpIhDRdbs6Vr+8Ift2gXn8aY1nyd54NAZBbIztqzbIO0PBzE
mv4Z4NwdW8M92K0ySN4Cr2KuvEtGrjvk+Q4nFLnjbsk4CurVwQpnwBr1qZCyCzF8WUwg9oAGkN0k
0IE5QbGcCcKXTGtPwka9G+Cis0lg8EmYYSkYRHX6GI5VTtwWaq81Hv7o0n/WoXkS2GMiE+6mkxW3
vzBaMAiz3H63+ahCfyFnBoG8mxExr7liZ4A8yBhG5OisgoVYx5dBcJhalQV9wRq+Cr/Snmd2aCm+
Isf9qcre/9RdRExDSvjMKAZ6F4KX4rITyIETN8S5gS/EwWLoMlNLWb8kceywJIg7uiADiA+y72Cu
5inoK+z1uXZxhiw+51bqk1ODXEswFR8GfDnOGlmxMwTpbCQAm2IZFQVYwaViwoxEyS7VYeIrtvAQ
R1UHl98ZYVSgCzyPdVoEXgenCVPfY+0iM2kn55z6QAWLiayGGpmemj+SLQcb672KSk5WiR0rKpv5
2wcyF7SZ3x1S/y+FljyUs/vIyD+Aks/aBN4eCc4lXiLPeOw5lA8em3SmwVrUCHXm477K3J1CMRK6
PtcfadGB7bHhGcshWlGfAJWZJO7cFYFQu/MMtPzeaP1pPGYXBE7DcanpRZEwMVzLmCcS39biYoWc
0KGSM5FDr51wqDo8xbdyynMyxwtglzgXg6zKN7QC/gzVPI9xQLIIwRs+A47UyMPUnixkHzrPVN59
WdIH3e3ngK0Nj8SvqgWjiHqD8b3p8T4qPAFt/1EhhN3TqKCwyRj4YVSIekjOGvCtox2PJLXQqI4e
VG2kqRG6yPlbit1gMMHpoh6AMguO+mTHuJ8hRN3zDa5HtbToFPw3QeV36mBkT2784/YjWD0QNWyM
RTjp9JB9AgW7KWrJWawJ1FD81GOecBnYCqLL+KMsy94xASe2bDyYU2UeOjBXeAeTsF5nmn3QIvgc
Fka/V9iGl5YMjUgnyOaxXe7AO/phb0u6zSFPONIwaCR6BbW7r6rI6pq/9VA91QPwGpfeKHOrT7R9
2aFJ108y0x0+M1AkmWOF8fa1mT13RpLwyEJCFua6S2nnuAo5A219YfRJiJEr6Pch2URmuQXM2sdx
rKvroGa53yzKYVoaF9ImONIv6A+9IwC1Jaxdb4UkIYuwnzvm2N+5aQCiHRjNckAMTE2cezDHUzg0
1XRJgLdl+gTjzvPvZLq8W6tYok57MjT5tbjWk1uB/sXRTF5oD8YVIJsIUmujSdhmKBCaHEwPzVdr
/85NMT01mvOGvM+6aKt60btfqY0g3UVwxcITiUenWKFrMUm+QEbbVHLFjsTDSkiEtg5HB3Gm4Eiw
Wdgv9/Oolfei0pmILu15NDKXMGFdRr5tMSPLPrpO2hGVL3icma6tRRay72wKQcTqR0zq98UsJ0TL
dL8uwKdpvtkvUnEwTL7KsWANCk9fK/X+EU0cgq+yrgNh5udYKjfyy35lpz1/dVX94vMnD6YUpZOy
+lMnhAjkryItlyg51mHfpyZ7geFVx31xj+76yLYyRd4n39IGCYawB3IUDB1jGprR1raiEeRHi4cR
9PkMPMl5rplGR+30syKJjWQJS6asqkvfghIZx/XBxLItfEEtbHfPrH9gzXt9IBritFTnpTxS01va
NU7kavMQzUZR7bHj7XSj5GJxoTsuOaqH1ox3TM1fFpBNl2L4zprcvTMImqpiMlzj+dTPyAZBE7YR
s4D7VYLlaURydkYTpVVFKr3TkJZkk/ROTRtMWfvZjP273RX7pTB5O7aQQ6/vHtyk1igPlhNnanPo
0/FXrKRxrLX8h0VucmbGbAVWgsxSTTayOVOLVvggL6PrnJHZ4sH2dRms7iXFdDdWw3m01W9RZH/H
wuKN8UcahhlMYoGuP+1f/aomv3S2i8gv9L/FZD4z5q12dHMzvZT7AG37x1HluC/bZAgP5Ky0zDna
eTdgzgavtIbtxCRjtTN1FmP+VgO3RHFYt8TOMufPOi0mcG3kFUBWpafFoXHSAdLVclw2Cg+FkzgO
lf+YSSBY29jKcdW8NxMhomweROi66JJEhnKBYJmDFBbhfNSENokjV70cj5YnLDI7mIXHilETDeiW
gTlmu65x60M8L4TeZwx62gbGqVrrkzmYv5DVjcx/CD82rN+pgtJtpS+LS9Cim83vyPv+NLbk9wg0
SzZzknRAkO+YzxhJr41roEVfSwMo4or8c/GX+6V7zdp7q+eLHVGyhLLgOxKpyZQa0lZgTT/z2t8P
bNaCfEJmDyMqDypEtQCVcLBiOwAduBwHlrtBZwxPMfIIymdvJyC0hAyFm0roF92tvs2uuHObwkbE
a1xHJf71kuBYAjQfnLH1GWoGlWQaV8Vw6bDvMa5jE4d75Wsu79oeFSI9perob2XP4Mul6ZB5WzEN
igmDX4ZDsrLRBC14J9ziOqlX0re13TRpQGhj9muiFGnAlfDpdJm8ihLBhzEWFBS8n3gtYMJHjZdZ
HBwIyMZO+7tY5ruSmrmn/z4azsyd3LDgNUw6CYv/OvKaKz1kjJCYZ4TH+kvGkGsL3vwSpXl9ykyG
e22rjees2QazAXshZkOwPu90Y/ke9UY/j171zTBGx9jCtLgylu5JVvdI6t6Er1vHusu+TKvGOzfO
PwpaU8j8l7egH9/HSnPuvOxg8Rpm+Ouiah49pscrOYSDie5EfjBpJKyKpMsgTvGCdIznDwAB/sml
fVxZw7bGnF9iHTXCmLsN36N2cfVWfWhFd9QbOw4nTVWRY6e8LiXRjMJ8RmelhdqYfE/6ZB/NKgFa
yf0aVliM2O7pDLRBm7eF/pQLonv7HAyivxRfKS4kE9eMWuhclEVoXwxgIXN5FtvKeMzGqkCUWY3R
YvVXbZAPo1b/JvQShYZHFekJNILl8meKdVJsS67QhZXWh3SH7KENKpYxidmZh1j4JYOmjJQ1fF67
Uah918NJ7pQ6lRbascEmYsEtQexN1gdkkwVLFyjrllI5p8ul0WFIMk4fndZ/wowm9Hm11AY+DMVU
lC8JqVq5MuZrZZybHh/iKoa9vSVzc8H/6Vds4qMonrwY1VAHTh3iJJYay8x3YmVCp3yqU8QWzs7o
AJ93FRhM+HsfykovJMeqozBTCr5MMzjjtml3rtJHLwVH76JIGtiOX+JO3A/uqPOpjYp+vsuZ+bSS
VX1H/jV4hXCt42/CHlWIWddkMKKlZ5JMnqc60/al7WJObOr7PjPWZzK/H7tS3/HAZ0+5N70MLnO4
cXlf1Ni8NA5GtGX8xMlQ36EpfXe63QDK8TpX8bXsSDup0RY5bfzCeoPGz/xOZ+bvuaDeVt9tL5lP
xUZ1N/5Shk4zb/KMy5RuYEj0qPeWOXDTPoev2KLlVESNYJHjeqXb5bxe/rYxUEQzs+5G1Nli7r4M
f2F2Dqt0V2YY3ZUR/6m6tL9MGZ+Uv+JWyzu2BqleFXB14/y/H/iIg4GVD+F1IAzHMvlde9lW88k/
VuUXB5LnNtSdD43Kc4PUoEYm/TRHsU47xypzEt1xbXq++bw85BY9P1JAoDk/nYV2jzAUwRSTvDD9
EeNSFVa1+ZWNf2eGANC7dePajwuXqStFgNj4Z7bUv7Sk4bEWRKfVnyXpEQZMDD4L2/mV+TTcudEG
k0X7oArrq5KWh3+ftIYt9klUCVNF5rAkUuMVzw71Bkb19NTkbYIrgGQjSidbHk3EFvZKPCay1pFU
dOcVEDAqaI92PCFQTIG1JgES7P0498yBJ/1IUgzrcgPqAqqAYJ0YIfKSTjb3HHoabQfJ1fToixFl
e8ccuRB5LHbUd9bfgW0DzJefmdYyWPU+uiFeR2akrCsUNf6anFSjM+pCDETLZcmQSRVTerJ0u86C
6jeLV+Tu75aVvNsah1rWfsBPIcfcVDfs11usrVz4cI4jazTR23sGzX0znl09+zvIuDiXdfVNZ/fu
rW5KvAOoZ7Qcz73vtYeOQXaqg00lcpn5pM1gSH0vtsI2wYkOEe5tWtAomX+lGP7wmRs7WMH0SGnS
fjVomc05jmm2QDzWTX/w50w8FTbEfyIh0xEz1docWClBNem9JOIP+iVclheW8D98jqsu3dptJFqm
RsgGGpyhOePcGTkHtpWC03cnpm+fXsOQWZj0xWO7RGrmwdNpwnSmgVIQNOE61EgclQUu6Ly1r5ag
LCCXpsDyVwx7etyveBnw0Q9faZXMcO+Y4q0CU3a8oX4p7wAPJJm3Z//LTYNJsp8WkqNUvetFzdWh
CCaeNPsuzyY+2tZMd2kvd7bHkEQtdFa+tF9WXxVnz5g/Rk+mUZLXZ+Zpxa4tEXG0ium56+z7eHGu
INd5LVmRKcRakWEYKOX6g65PzRWnMtuxcbdK1NRugYKs7VdCOgzOGiGLt1QxOcFOekZsETh6we5t
rrBQCgxZMZEzNPGwVx2+FaLsIND3ga+AaOYr3nVsGSet46nvay4kLWVI4FsOgzAWuaE7kbZgMSqg
Jtr4n/Ka4/OJLPVjWr69KehKHE9GvktqhvBOs9AJGfK5dcwDm914r1qcCwMlY6qXBl09BM+axJvc
zNn8i49GTsAG0HlbFsJmXRkn9h74JlY57nznpeps6INeccL3CxUhhHwAfTMRf4kAdv3pM6a78HW3
PBml82LK2keKYTBUpfjoYwAkLAuan5YWf0l/DXo3Ra23dGxxeRATjhNdUZwqDzmHNi0hGJColDYX
gE+bHhvo+2MvJTSO+bzrUZeONZP1aQVHiv5mofmi+Cxdm/8cpwGbNBXk7OVCbJ+MBQaykHKPjq1f
rCcmIyjtnITGefwokU/WIs6fu7o4TmIYI4K6qHwa7zQzAKCR9ynVMAtzpJGpWnw1K09lFpufibDK
s7/NBrcxitMtODumlkTCzLPYkGK/aqDJDoqcEZRRARJUa+e5eUCz2+5cfNI7PveTV2npzm5UGsoV
6n1PdCab8GDsIKsMtFJhXTJpYw4o57wAkk8Q0lLzb3JdPgMMJILzTjxrY/XH77hjvfm+chKkQTqD
8gFlS5qtDuXz/LuMC9LMyrEJ7Zptfm9/ILxAs+mO+ZXhTRZ2ZL4Ec9nW5BrRwQ3MyUkLrHZEn//O
rBXptkcK0bRgv0XTOpKeFnrb1giFQHVFR75rraXlV+ekuOpAYGmkE/6heBr99GPa9Mk2tjJTqzHB
HVBHPfmJHT85hcUmuwAknXt3/ayFtS7qiyO0zTDd/iv8aQ0F/0tUD2t5Kd01KJOKkbCvfSeAYCDs
O6ygfHXEFcnoWaXrRSTxs26CLjAwdM9Lq1H/uynToHhDSRgUEE0MGcaniNDdM3vNOkA5Hqx+Pp6m
BYe7ZIbWJR5i5rUCFFz+zA449xgaHo2Q3kMfSoNSi5lrYjkpkbofFmpgQZ28GFmH15Jgw0ERDDHG
DbsLl6dIdK8IcC6Gkzi7dcVGDRDCPdZYqHluPAIp+56ubgn8rH5qWunstIpSOxnML8csmIc+e6Om
7SlxxJ5TLugUhKDR0ndky677TQLnLd4b9zHMZEqBzmot1nR+d1k5ESzIsqGRiPmUpoC9l+UvrRwU
X4enlu6EVIn5zq+WC/h3J2rVEtkdPYhSAnoQd/CAK+q8gIT2+6Yl+qt6tVrnalneet9tsQuJP+Uh
M8hTmUmQcdpShhQmpAgz90gG63mU7Yy8Q+R7lAFDKNxLa8slQGEYOZVln/Eu8irMeRx503y01fSj
jyVCzKau0TA5D4wcqTeZGezK2dhF7LPXO5jLGybUItWCD7cbeM+dzDqub0Wlf004gl7izSIy5z/S
L8oHjOH3Xf4byOojowp11ziMkIAAYpKaCyw2DHUQ35xrwGL7Vrg2M3P5K+tWhJvV5wQyBIkt4UtY
mJhvmM4/FmqCgQfxhGKOD85gJTu/M960zL/mWXk1rLhBwalrO3TNTwnGnzRLu4tdMistdONdTXro
LfmGXFB/idgGtF1MQMTJxlr7TyliFCkWemrVfVU5m56eM3p1eITTgibdB2+V8C4d203V6KwWggWG
1WNfR2a7vPae7tBLUJfkFX1A3BShxMRglgI1juoZJWLgShJRw2JYX+NEAi8COQGfRw46OKCGiaSH
ZcdOGM+g2NtPehFyA6W0zwkOguKvXfluiJLrS6vrYRevxl5UxCU6ZvKKcxZleVHY3Pi7JtVVhMur
AyI4CUfsE+SpnmTRYLhbREqKYQCMK4u3fbHldCwsOgY5PRm1hj9QtxCOJL57turnDl6SOxxyV8ue
0V58+beAgLW18S7qu0qhTNctY1MCZ3cZFZXnWHtr/lfkzH/N8UXfwl9bHue57WiqdCt5yh2d+cND
oWXLgVHcnY7wJTB8rdmlCGL3Zf/ceGSoUqOnBII5Z6zM8R7TRBCPRnWsDbHHk+KAhE0iFjREPpY6
AwBricR2dztjqe48nW5/drSozsCXufAL0RNOo7ZfyBWPTI2EFDm7W7ITpHJ2rKv6gQGxGWSHOvIX
fC0UnAdccFMCr29Jz2kxXHje+HrUWuzds6vp/aUV+rvBmBHyB0GxE9Wgwjt2h5PtnUSCmqvPBJJP
ZHxnMG/uVP00D+o6dSZydsqHhiEUEmB5LWPp7xK69sxsGGPMD0MFUEbbTCQM9An5neHJa8r4Umto
pC8Tw/eE38zkm5l+TaBBD0zE6KmyillT9wkzx/OsN88AJYmUm5h5Knjacz08GgZB7q3VEPGk3E/K
6Rb1yV2b49kAlFzfOSCcri3S1qBb1L3WjOKc2DbObGe4Nnjf9m72aGqPhpDQMHTmbFbvHS1qp2Al
FpOG0dOxuAFLEnOz8O/w/P0tXLbWIRebnUweMfmKAEkGKj/fjfrN2JcuVE0SVRzSJKLBZx44a15B
GUkT9SY5iw992/UPVa64uwp2n0zw/BbPPpQo5+JqlsYgRqMBgo5gta5z9KwyCSrhqgPNEypLMOr3
Jct+hi6vN12oUXF0GZlmH8DDoUuR/oUcgyxMUIizwGekd/tlVIf5BRWwF9z83dvsqtUBfGYTj+Ha
46hLkT6jVXtDngSgB/xNj3mKoSCMPT5FKrM0izBVEU5Ea/ZKiOlWuaifuSK2iZRinTr3iXurf0KD
bTJkg1rOiBxa/PZBWGJi5LoiBUT6CkcDwXqOrNkZ52ueekRCNMapQ/H61lfY7NaGtHOhOazVsVkm
ErqBRMr7JqeMfmDVn5Wqnn0o1g+mRs7j9h81iLWkg+rVXVxnHjdHji1TyepV+d+omSk857qHFsbf
oW5Od7LH4yv5LYD9j1TNrGda3/ro6qRD62hiuc6gwN6+MSclDAti4aOYp+XuJkmVSWGHVInJdUIC
AeTUSvZ4HctgMQYG3+h8H1yjtR+ws3dbDEeBVWgh44fEUEYgZmaGZit+/5cZXtqD/epQMm+jXCod
qnmcxUX/wLB0/C9vxWWoAaN0f0v7vv1A4P0xkYN1MMbucWWX8jL7h35m6TxllXaESnbSgbQ+1yyB
Q0Ce7DA1bMFO5V5vv38skAj4lvsuZjyLCTokixxFlxpHMWKPbswgd9HUfqpnWHZefLj93yqxxgcE
mvxnzBnz4aKyN8ycXVTIHJHpjW+kK4yYoKPx43JRU5MWYpcx/jpST/2tSItEaYt2DU3Ockg0uJ+J
J7I7gt1ep76ZMLH6PQ47jDi5i8mPl8fiAusxzXXtK2fkp93r+knMiKiQgfivPUD/zWY3Ahe7sWNL
0LdRPiYxBRKoOoY0TdCAL0Q8nV8NvZ93NuaHi1274HuWOQ7TgfNxQg+nqVr8mQsLpxvz3dGRr0vJ
rVRgFN4ZRvV3rdbk0mwWPAw4cCPWJUMjKucr4LWD7Jv0HpUi6lMJr9BZi/x5sr098YzxpVjdF+Nm
ouzL9qHiZ32HKreOK/0JHVbo6qL7GQl+3NQK8qkyZguZFV9d5rBumdNh/UXkMbLu6bGSqnlbKj7Z
ppmJMq5+MRaertMGFCzMKkYGOz7Ok/upWzYdzDg3ZTim9ZSFojfKu4bk7cespczuCEcMwYhfsLv3
T51NsXjjwBANAUc8rlHWFmWytyvEVhw9zqVc/2j8/WjBLYlBl6cLCceLCwlgRzpX/W7W9S6OVf1o
mnkNd6/kQhqUe2kQobMkxaeKxo41tt14R01LkMxum25zc8aQS7k8wipknYGv/kYcSglyeHBkdjVI
qDfI286AC3D7phfkat2dyWaBqIpS23WD/s20qTwv0pqB0zZvNwCdu6T2iVWJfd/F7crd5T4Sxso5
YBnFZem7MK4Y3iyLRP7YZzbGsMlgZEqIjyg/u3Gmf8zGz2JDMEwoEwPi6qZ9UQCqwgd3zl2wlzWp
MXvbAJiV2BISfOJnZ1FREg8cwI8W++LNA337UJEmRE2TbbFWLpJPfA03W2InYRxYzJvDmhfw6C2T
OqLELWmTN6WgDeS9Z1YlN9hMEl+EYbkP02bWBd0m97GF23lyNTPSC8JSb19JLHsM6zlTeX4d3hAW
t/eaJv19RU7CPVYQY3YakgcTuR+7mE3yMp1rWxjBjWVEYecH1TRVz1rWufuqR5f3/393ous/4A7c
h25k7UHzXBwLS34jNT/l2N7Tue4ONlPIaK4NcHnA0u75G/vcby83nFe74TirlIFNWZ1SXbzXcthD
x20+OxuFfXG7McsSZcSwbueGfJkrMne2rPLbgYihEvRFVeydvkA60ND+gO2kSa49ZlYYPCdCX2/4
xLqM2lLpd7fLtk7t32KUCpJHNt0N2w+jjgcKWplBYscDq5E7LuntfP9/P5Tep2vW+kMz1c8TswTq
Jf4Rueq/m8kuzrefrRbRa+00jfvxeItdsGKvw209IEdoeAjEYlvPWtVH7dCpr2qgxkVMaF2Tukzv
0DDwDxQDDYFojbrnfTBuqUvLL2FeHKJtT5U7xuGalNkv0htY1ToanUXnGAwlNoRtoX6r2LM+U7cl
GPvX3MbpX4g26DgMRtT/UYP6WtQnGf9NtpD5wcEBAP33XdNgrCFF+WTGq9wWV007J3sjRwVgIzW8
RWkNCAQCg8m65bTjnbnxTsRivOdlaV279P1/ET5+cUH0+8vtMrKWWtd/IKOWP0SVPGZ9I55NMBZT
bkfKklz6U1tdEZU9wezTdraV8D9n9PY9aTVfExaQMwbI+FgVyRrd0AkkIT/Om8kty5bmdAtkqxb/
eQFSd7+QCfNGlAJTNjcDeKeR1mZtfjjBjT7MLaX6ysE9CC27eKjNr/WcN8zecPWvPXArTekLkDAD
Ra0LVnYouvkwZVP+RAAWoWg2E92Fm+6ULeJ57ikVgmyCAJAkG16lOCARgVYWMyJIW/WQdljlNQO9
wWbfWSv98t+F33rKR9nOsgqjnzbwR5ktAovwt//35eCXqmmK+a7DHMhEQdQhKUOIaarxLWPoiMpt
Jutc4lhB+9vfJfba3aX59XaeaEk1H7XMtXGs+PpJowoJSl6U4w1gty7+emJOQeMwsmJ08zb9AWfw
5HJiEae3UOEPnXfS9bwl0cKFjoLtnKirbr62xb9bhVNyr9G+wn0yp8Hd54WRX/673+vcXR5rr3lX
tvCZ33IaSRtjIIKPNiKw5Zkc3vreMzP7OWP3upIXFfq6TTr2mpgMa8aT43dsawYrxsuwuMwel/jE
Q9mFox8XYYrBZMfy+KyjqHoY4pq9+GYDYpfkPf33R0BUqKH3Uc3RcpPmg3BUYkBQ5Adp3zRnLduY
s6hcz46032MtLg5Gyt4RbUByhHL32qC0P/qkmBy5Yhk8ATPis9x+EyjaR8i6G4SyfnI0jGhlHiMs
4fjHR4yWinhrGxrB0I/1a9LpVySADjMgh59RwIcazvjXaqK30jIbm1vT32VO1T7geqNn4HXgLFl+
4fGu/7sWXFxVo9Jo1rC775kWGHdN7ewmU+/ubtyYUTT/Q/pUtwvQMrMtUyQpw2JCxcyGn/WNIDKL
ABCEV/bvnpUAr1WktkC7nI2QNVj2k0oasAWlOCHzuc8K2YQ3jIyhMvsxURLVK0o/tO7/AIrwdvAX
k5AE/8ZgKjrxcPujGAzZm4PCt8axGmuRHDHmMk5CfUZM1+co2d2Wff+AC0e8+NMbpIPDWmTyOylq
Fea2wXwydfx9rrNPgV9zuAFgR5WWe2KyHm+hBO6GZTTwR7YYsIMV0x5KuP+1LNhniLBE2knuyeye
spqYy9upLyS1cpu4JwMlEl7KFBTP1mQRgppEoqecvPVtjTLNELEEwvGtU0NMlUR9kZJ0CFgT80P6
T08YpaH/388lJS0aP+uICxll+8ZkVPFkn7JJ4YdyHeSH7TBHiiyonbpxB4ysOE3EPW6aszTqbcJ5
6duZjG1eY0gDLDTa+afXEbVUuRkClQYVXMVQTv77Sw1nCPOXjmyzVrxbHtBcP0vFEYWDeCfCnL2r
WX1VvZvfVSCsOI3GOhgrx9oZyL6eBYalS5y2v2cb79ONZ7l06Fh0QqMCs/bcl6Unl6/r/pFbgSXV
LPihMVkTSpsTzxwnljgKLS1Gv71Xbsn1cfwqIA49dJw9t1Ak5Kj8UsXcpZ50/z9KN58PJTpikBSj
d+YKe79QISLXotKZYpREt5ag8Vz9ZKT32jogMf0/8s5rN3Yly7a/Uqjn5kaQDDqgqx+S6Y2klN96
IWTpvefX92Dq9D2mXFffl764wDkCtOXSMIIr1ppzzH5QbzNP0kmNy7eiHBXG8HA5DAHvrOKWc9kr
L7smu2eRtRoj4QMYtdzlIAgdv6cQtHMaB99RTWpwQNTrL5vCaLeGBSupV3QH1pW2Far/1dE2Xidj
ynD1Qj7ujwhR0q2DnGczOuYxLJrwPm2OVPTFcyNT6p/KDO8Bgljf+47kAph/spmtHiEpwWs7d6TL
srXWlV1n+0LJWE6mfifBoZQN3HArqN5xZR5Vwaw8xMh93Xv2F6YzjUacSWSTN93UZvc0hbJdq0NA
a8CT3n1ODEoXmJsJIYuLMrq9zhtlS+qSJBKWSSizI5yeSSivNJ8DWRp4SLVbUHJzAa804Fov9wZf
2NwtjGbJ0p2ufG1ikMhO1hM5nHfBuMlKiqrRxPRsBHR8s8zcdQhkjtIZXnwCAQ6WMdkH9sgYAgwz
r4Q99q5gP/MIGLuvNQ6pdiIf2baijzBpzzJNbbQh/p7J2rgs6Opvx0Ktrmwu20VcMTob8tZaXu72
85CbNtt4vDzmsbnLiBm9UauS3rRKXXChwOrKEO2mRuwuNzNjtk9XUrCMobprYGxnRuvlX8fS/wlN
tzsFodPzglj2KvSr21ztNd5l29kbSX+WibYtZ+x3WWjnulcwAZgdAdZ4we3pCLKkXaE+Te9Hb5wA
RVBBJRz/jBkuAuGIgLjLJQxx8VZti2jPgkEXNbXU6DpcWkN01fnXL8SJZ2whztOWLIMbb24pjIn3
hVzMWGO4fqe9qpPlmhsJ3NeQKEmcuq6V2iRqt9Zrh9yG0Th7F8m/oLwLD7XfXFUEmb03Q7ALJDed
9Sy6ww/XwJvx7dksxnZSm8Eya2EFUO+PNJC7ys1EsguGGuY+wU+n1kFeVNpxcdP4jGQ1bhqNO5A9
vsT9+Yy2Un+KsWy7hl5+TQgQdgnaQO5bvs1JLlhecLGpozD9heW9myKskdwf/Y0hK3kqso4yh2kG
lgT1JAsvQC43rEU+jNtLAO3MarsOqvS68Cb/BJrEWbdBDIR+2uLFogdU0RqE84OSaY6igbYTzG4F
DtagrpiqRDCmy/LBjMeIJpxjnRU12vPCQKNo8bJe/mn02gcDOo1rpCr8cosTcu2EL2WXbZI0eWoZ
cZJGabzEJn3BImLfz9Q7tIH9g9EBiMtbDUrfZSOhZX2VNnSFRW6Y93EkTmGg4rnMjIiIkD7d/Rsl
rOb3AxJMU72zvdtgYOZ0ZRpvkw3Yx42R3JW4yDZaWXHzuYm9K8d+UJUHS3us9Mda3qNQWVSaubBw
3ksdUTU1j6YrS/ZbKLvuPlO3hCjpIFaaTZNt7WbZ1iWe9ZexPtfteW70/pvQgsyi1WRQWcjr3MDl
riR7VeAKKaT/OBAGX9DRLqm4BnyMIQkciLfLLyhD4RTuENZsaXa/CGcWzFZyW9YjsM3SXgQ6bY4e
CHWp149kcTAHDTAPIk6/ARV/h25zhTuLO0+k3REK91Zo5irL4QpNeaG4sW/c1EVz1ACJ0MPnUcho
m+AV9fMONJ5lpAsml+8olB7IbuDdnXnRdmbsdCvClq9J9Lpxfxu0pLwJbvmRV91xqIR9xNQYd3Tj
5Pc1jgtwZDH+kYamy7hSsGojd+4JnV+pARxnSKmqzWSz1JlgTQS/y1Rd+SqidpSbii6gsNu8faSs
bLPqn2TN6OIP8FYAWZYjVdUxbEsVmvUH1iz6E9k1UV4hoWGw1cUmpTSV8JB3B90yuwPyp1t0qDoD
Vb97GCA+JROYmRlSf4wzXBkWfZlFaZEB4HF4Qs/EbJ81OuycRjobWzFwGCJa2NP1+egZ/NxReBFH
0XnhOqiF8bOywOvYlQKCfsLtFDjyn6Up/fVThH9qSgp3x9A01f5D0FfPFj2ksc0bOp/fp0GKwR0V
coEwG6MyyLOGCHmamIpVl0gv0RobwosOf/41Fu1vpXn9MdNJdRyJ6cm0Df6MhYj39wjkgDE2+w/D
XDIn0e2x7zEvrKjWZ/ToN7npUgthviLslmCypafjzzaYSwa2WX6Q18sWkofZPwH4/lXa0PzATJNK
UOrE52mXr/8mvGtyRk3J2N5Q1qaQw0gyz+f+C+7Ycqak3uVq8t6qzASULMQGW0X0qlDNz8oD1LUW
5tB//EqZcs5u+m2kjiY0abK6bHw4vGv6H6/JIM/M2mMbQ4dpL/J8cyGjEnBAiGWxZB7Uw5xq641P
f/VnYxfvwrG6uxob9g5pWLZmoJ3mPh06wU2w0ZJkrwQ19kGHqmsa0JYaYDboragnp+zcJDHaCoE2
WrhJOI9BlkAHZnrkK/V0A0z1M6zNeF8O9t2lVG9SevmXBDPz5XJyuVT33/1xQ2FrotmEhUY1r6Ig
jraXlXFp9MBRrEkRYXlMfvD2nQ30TVANabEQuKtUZ6txfvLa3ibN1GAb9nqiQg52Rnq5CEN5j9P4
+sIPYU6bnDX7Way+q1bgMQ30hEK993v6BUnT97tLxsSgGm+0b5nBzL3LMItv8mKqd94cYu/ZHUqS
ci3mWk2bP+TaWLviO0qkC/QdWkxjYREUsSqGhvyxaqA3W9V4jtoQ3yZKw+FdZl+1bjWfPZSFBVhL
hu9OGh7w+DXXHVa6hcmhH8xivhsjI33iRZc49cJYNLeXpwIHlKGGp+1Njf1CNTx9EQb4WkLdKA52
4zBP67yvxKubNWPifJcp3BsguZS3IhGktHWGCSvcAoYlVaaYQ/SzJNXis9EJe44thoMjxjoZafmK
sNr0VDnVrZmU46sc6WeSLOA8eQPDdL9Kh/se4Q1dx6w5jxjtBiJNdNLXVrpfjc/+yAbPuCReiwmZ
F0f87Dzi52K71scX1c7owJNco0/lNoiFcVezvjWawADfW4YOM8O+tZCQ5VZ/1EenOcnaPugJTFDL
v21TZbixmmSY+1fNN023aVq5ZMnBj1Jz15n57Rd6JPTR78uGYehanXkrc4zZsTTRm5A9jiY6cF7i
PASor747hVqwXKWgc9eniwnOwR4vEbdd3rydpHWTzWWOMMd+J6vo6pLkHjIKrBzEV/poyCV6cS6V
QF87WkOFk9uVhme8ei8x7Dx0zBmu/s9nTYqBbqKhBtXTcW7QHeiLvhusR7tuWRiaTWtapTAx6gqn
McLSqM8bLtTxHNeiX/VJ/mmiGYFbFPr0MfXby7m7J7Nkz9mPxABSvhAwMlCuRCIR5NOD0qZsGTJU
3Hh6h+giEP0uKCegsa0xcSBEGfm9uU70nVaWoHbUsRiNdoCwR/GPyKOpY4M+YQEyiWZ9otYzJmOF
XrR7MgpwH7GsbryI2WEfaR+pJuy7AO/gtmgkZ3bf2VyawWnncfdy1I8yMu7JbZFXfsQHkYdPUAFB
02BRGNVR3HpKB8RKbcGTqJWPeKQIj1OcnJgPDDdVD2ABEQv8dpWZjq039cHKmhGEBSEdh9Cb54zx
tB9maN8krV8QzFZptVfofBw3D0qbZ0LEvBbbh0sJ6wGSIAv7mDt9uxOKODWRnd5w10mJcMMypgKD
WtPL9GH1TbXbiqS5Dfy6cxUTSdMk+/PQ+vnp8qGeybs+aSdIhxJtJ8w0vDMzN03N7m4YI4t8EdRz
qlXlV0qK/k2nt7phAPSVthZGZ0rRnWqvDbJDGKUTrGJP0K0ut2XkRmLXD/bG7BjlCYVc5cujTyeB
zyFPt5fPMvsq9hw3mu+ZXreLEC5sADoPj7bm7cFBaN899an3gDRWcKsmYpb2ndUngFyJzrLNq0Qf
6O8pQl1XBkSHSxGfAohoWptqbq5jMCajAIAgdBM0TCnxaG++zwK2rWwc3m1G+YjDdJFuwHkcwnni
UQb2WRiR3JsSF1vlNNG2GNGJKuRHQo+Z2LagRWR6dUL2W2GCxOE/kI24dEZz3HBzBCcp4yuJddHV
feMVkqr2EOGdvhon63XCkXKoBAaF8RJ0zRo56Sp8Ek3A0BhH6A7JnIBrVFAQo4GecOIVtNNllW0b
I67RO+DZ12q/OAaxUQMmbsdtkgwgrDH8I3mgTcF1Da8zt0Db2AnZL5fzeUoYT5joyk3U6BPOMeqn
wmJPm6oWB+AwZDTV/U1sDKyEssE4iNl0jnfT74Sq70HglpvSMjKsh/phbPPxJZNE7ZB7TRNzECu8
8KCmu/iVfoq94kyubJIifjR6T1vZsQPbENnypvTRy2aToh04o4Io6oHF9pG6DbVS29bYfSWG3CPM
nHgDXLVe+0Vhn3UOwAu/7N91uirgk9RmBVsOeXWCtswDrnDWSHBad0laHh1IJN/TazQt8dJhxgXp
OXlXxgo/cz7Qip3/aA3fYonbShydon3WzB6khQHipYn07qkTzziUrr5b8Jgrba6iz2S4H7vuHuVq
86pE0xWSxayYhCvKrFpdiFg0McgvlWFW/2zGkWJErbObyqo3RkZPwygEOYbTQIQ9atdns9Vvx21U
Dt6tVqSFW/iAHrdjaV5fHlXL86aLHy8Y+cfrimjvI8VtfkDewlPuxbslE3tf671zoN+4zPHur+22
aw9dCJ7S6pjoei3iELOaLWdGCuG5m0Cg+vfov3GQpmc56t2GyLjOtR1vFqUG+O66bWuE4Vs69tj5
a+38nemM6BqN0zyS1JKu2aRl36KHIcXaCJ+EXu9GtLarrFfVgyLpZfYEYuD9YHiZRrLbqznAJVH2
rxNbISwCPIMadqTEncDH1SO6tFJFSDGPqWUW7BIbfBUDwK24gA91UnrdpgKrpToleX69/Eq6+NRo
E/d50iJnNSTeGfxALixD5DfzQK4GZrILNcERlOWQfsPEcSwS/0IlvO7wYS5DH6EHMlMmnIK2eNBm
DwrFKnynIbgeE7vCuiYZIs8z+glzMKPLY8/CnK2uuFzNMca26zwNSdz9pM0X0N+xgntt5qPp+fBg
COKNwHjQzcEpeC7NjaJ8+apAdJ5RkJJ1aTFr1Nv9JPJ+qzZh8T1/jpJHOI7oIWaWIUBJILiZmu2b
CzE9TfNlaYzBDVIGlHTVrM9nv9t1M402Uw89KAl3ml/JNB/wdrQJsLd5M2nnh9Y6zcZUkycFt96+
NUCQBLSCKkvJ7zWj3l+SIVJwfpexh6rT2zQnE0AbwQmoJLseOO88DI8tX9/EoCTWUsQ/Z3HCmiqN
AVgFqusCLy9arizRlsd/fJjQ/hhNrAlDV4WK+Feqpqr+MbY2q8rCaYaoRLWVL3teg6tx/hDbN3HN
OKuUY4E4kw+WWvDBtH759PJvfkPypXCweVT4vE+ok/a6T5C8q2QJRwJdgNYwDP38/aFgepP3jPUu
T+F/V/L4/7v55PM7/vfzyfefVf05/i6gfP6B74ByRfshOIhz7JVzsLi0LE6i/Wfd/OXPfEmjtceB
2DKFpiHtJSMoIxMw+MufpfNDM2kjWI6O19x2BIE4c8D195dUk4akrUpbdXTdcP6ViHIKtN+dhA05
xxsbc+iuoamWsPh1f/ptsLbmVxnAZGwxvjndVeLoM5QYM8cN0BwVWo8w5N2gLwrscTHWR9WZ8Qfx
1hP9TdVkjyzzUzy9hSDdOavZO0STCwsDUxgZzGLDc2mYV7oCztgxZxry2+hnaMYYDOTcagfnHHQ0
hKrHuBu38DXr9kvFrF1O5arUyR7PWlBkBT53ZLyfOig7i1593r3pnLyClrW9EDQ6kjBY+fXjfDeG
F4pJcJFiHVIl8DNP4d6PMFdNkXdCSrF3Wtu6pFO6Tb+po3Bh5FCWaIj1nN0zlPpEUbjzcwj4yVG0
ywTChYnwCKdEkmPBITfOM1M3jPlbkCik/sGe7hYGW2dFhPMIpqNtl5HaQHahswaI11aVlcaTcgwC
oocPf1hUeeZq9POYQMh+2c0OczyNQPVAqYCpZbiakgx6bTPSsirVrRGQITYw4ObyVnFypegw6CcJ
gF+YBwEA8VkFpi5Athc7Hzj5XRxybgsEi8gjAg/n18/PrxscQDY+LLocKX9Kn5ItdgTQgMmyRUgb
gdeyR3Vl8Irb8WM46WAz1lrUuor9Utj1IqOl3eSPPGcvvunnRJvUbSw05f6nHHbD+Jige1d56kqP
8XcArIj83qjJQpwF0th7Ql8uKl494iQRJx7DHr1onYC1o+2iFCt/o4Lf6mAUFy+j8VHYCXYunQAc
QRBIi+yOMoz5Yx/iW+MIX1AcCa1xU+SMs+FRncAsk4fjwNL1IYXV/sqWyhYm9nl+uhPXy+T5K2xv
uIM04DHNIuiwrCsfyXTM65c+PDrdbVye52keaXMcgsB80ZUMy5VXXhdwJk1miFn20SFhV0dtaSlk
1dnZwumvdeVKy18QbVCAs1C8eDnVjzi+MA0uuowrUYUV7H+qvO0mCHvw8z2XCe8LbHvX1Hk7yb1T
QmOB5dtNGEZEOtEHfK0HdDR/3/w+hLR9MBshkbqts2uFFWl6t1wSHjBpxAKLQUNjr6srxQ9WpDus
dFQf82ViIQ0RAxec4a/IKFllhO96dnzIh81UTlSeqBGxvAwz6TFVAGTU3JFu52eoRp8B7zKwHCRn
HmRhBbCOvylEspWMOzTDbRJlLXOgVKxZTPuUIckSWo5bQ+YeG5+ISpZC9FlxEaf1RumBn/Msw+5T
zRkKfeBpx1bouyEXH5yz+aVElLpIoVN1lBuZgHSl8EpM3iq3iqsmRmuHiDSSybE07Ed2tBWA84dC
Gd5VfJmg1whsGR70XFKUyVPjy02JfNXTNJTx6RJljupwTCkgIOIu4PHOXxVqsSpY+JX1sy/wmXJ5
FgY+Fe0zJpM4xqHsk0tVDEtdBw1XPqooSYqWlJr8g1AiBjIreAS2qq7kPPQZzpa848TLMXoOwuVB
9Z9a02Azo9xNiVhLuKZ4l4IaRW25iSLUgWMFEsEE+qviUqfTj6KBx9ea8TnwUaaUqjvvi10q2Nqw
3ZlUa7xCxJ6xVrgWrUu4M4bbz7jibZaMjF6i+DUg0aHIqZEz+w2b2d7ozCs6G5cJgFfYzMlecAgO
YCtyQhOB1s3X7rxQWQdCd1whGhTBBCiC4cA+wCEIFouKGFhlAzNjiMTtUgENKBZ1rbKqcbyyFpMS
1D1JocNjOTxWLKKQvVRLP0cWoIVSgQcr+9atyfqa93FMpfCk2MHwVpQDMzpvlSiE3iELsIkUjkx2
wIxjkGxAQdHvGqeFUjWuUl6Xrb92Sm3dD5Ah0gBHNglOazvT13Xor6tkeK9qhuiWpq2xQ+57stEZ
1dbPjqksW3xqswNmQC4+G10ox3GsQ4jhsYbpJ2NM8IRcwbwpOi9Mat3mBGO02m0V8fL017OhFTbM
Eq8/AZureQ+KeY/7BuS4b+60PtnOZOSkhptKBOV8A8oCnKC8czF7mAlkiD0R6oCDODR3YG+H1Q4a
yVYo+mpQwClVzs+Cc7Ro5LFNEe3KeL60/X/Smp/D1X/tg3P3l44tbBs+igX+XVpz8N5vOvNtGzSG
g9hrkWefanIdYomx20XNXdFLnMV8Pf+mNPobM4q/9fdUpgBULpbUdXMeYfzm78XDHDM24LUKIlKF
P3pxPXWPo/YxpIcONew//mPq3MX/47NTLVuzHBVFupB/+GuWWZXEGlioRQAPJNOjv1WK6/lq9qp5
FX3OSU+ttqvlHZE7aZbvk0xdm+JWFz4K8f9JlX2fp/z373Nl/p4XYxUiS/+Pf//dZ6fwvcrr/Kv5
h9+1+cyvXtPP+o/f9LvfXP/H5cv+Z758bV5/9wlbUtiM5/azGm8/6zb5fhS/fOd/94t/+rz8lvux
+PzLn9/zNiO7+PbTD/Pst+WwpvK6//36+e41+9PpFah7/lc/9F1Dq9oPBlrqfJEKTTdtlYv0u4Tm
K1JIClghLFMjfozi+r8qaP0HNbdDiKCmazOAiivxvypo/YcNbU+zNcNhGqlzWVzeAp78L1cwrxtv
ya+f/wmxwA1zr6b+y58vS+TXi4zgUQkizDBVhkyYTQEX/f6SbiIjo1HD3NnJs0OijsEhio2dZb4B
2UUQSIp0arNvRwLPcdwR8/KpsJcBUWL3MQOxTht/rXQG0PMY7A5g8Kgp1veVr18jBttiODim1Sfi
/1XrFE+l47yX1lBtY0g5sEd0jLjc1yMQCZWD/D5/J8WyN8v3AB8N6XEInTBuaJrju5ipictkpuJd
eCVEhgyUpqXRAEIvcgD33Je0VIMXZEFAnraIFzB6CuvLKmiPdA5ZiAVDFybiA6A4miyUwpWFmSft
iHsG7Xdv+ulp8Jsvs0SKAB94Az17PdZXdIUPGpREw9RWSGa7pWkUZxN+rUXL8HLp/Esn2f8f15iq
cen//TW2v6yx8fN36/LyM78cU60fbP+XEb3JSdWwBRPsX46pzg8WF6uP5YRYmgMVF/gvi8xSf6im
4ABrG1JQEYhfj6mW+GFzhJ1vKbpqc0r9lxaZPh+Tf7eV8+vlvJZ1lfG2CTbh96ssG9CNJx0cM52q
UVFA8U0hkwWMcqd6ykm5cjR86IzdqxLJxGxERE6IbGbsn/QkR+8vT9WMDawG7x4Q6ItXVJukLdel
rl6X8QQFE6m1XcEmIhSa/CISWQLqKOa/ixr7DTOL8TCNV2D+r6op+Iqd5Mbzsxez3CRedEZpcVWa
1r3mD7eRArbdiL8wA16lGOOQvt+pJoS/CCxF5wVfHtAboHJSMv9t1m2NcU/qk0AKSF8fzv5zXr7L
jdo4974+3NpKvZ/mIKoqzEmSzTeTI3FIekDsQSkrJ2hoK58TAS2qZBFIgwKzTTAsaNjtmlMqDZ30
4prj6jDFdOQ68ty4vRE1ZiaACVsUCwoSlMQyTjAS+1XeEaGY+WNxssO8OCWFn1CJ42LMfazxTUyS
la+NT6nlEAFvpivLHp6tAo/pPFXt5WCueaqnpu68RVbwqGmZvwX+p5aoS9NEf1j1T/EMiTTy7LYH
0Uw8xkYZcp69RmTqhNuDvnT6mKl0w50YSH5gDzsUH9UxtUeMmzo9zMEbjxpg9qNZ3ZLsjjioyjds
OpxdJ15CC6oZtpxYLOCPKO5oo5uFp3PoQc5sjSYluTouCB2dnklW/CC7znALXbvBJmmROzfObIt4
GzUKpZzT4LVw3LKTHyQzAbQY0hetastl0t4hcgewxjEtR1MMbxq9wnCoG6rhgOBFA9tBgGIVFP/9
FCu4r4RwNQGlOBqekgZPf0BUrdMB0CttbPktirowDN+LMT82DAHU4tT55hPThtJNbP+9KnLUeUzp
Jmeh+xT+sfNog6tI/Q8a0gyRuyct1oTrBwYur3wAlSZLohDinCnzqtMwYqqjhMtJsNRyqjrqnyE5
hCAHl2Po35Lmpi/R6QDyxoq7TCxvTaFeIJY1tjbp5TGaBnoMy6Af3/WOc18nxI2uemKJ6N4aRsnh
gEZIFxuYY3G1m06HS1mntsu59tJcC/ExyFMmU7Hu5+AxbcbUhnaJSX2E7ck4fuVhR1scm4g+Tl+a
d0MNo0ShY7yIZE/mQ57uplrE+CQipJtDtDZ9cUuxbe0S2g8IDKvtiLhCGt4TDDnoK5xUmRQXj0Kb
larOPUMKurGRA6GP1nc9M6KL7L0V3bXFhqA5gB+VACxGSvTeJmK8VyTqMxzYl2ji0E2SFKZl6e+L
GYKLz0fl52NIFRD88tXEpBo7e0rPJ2xvfXLGFwZ25vn/IdSVdTt5N3pIryBpm2itsbXIrnBWBUO+
IoVX3OfnTk7qHiZwf5CRvSUOQ8fiiwRFGP5Bj6EjYWN+aRv/y/KylYV31pDJDRCed2fieaUey9jo
7TvFgpBbphKKfwW+1Sh5RyYAzhkJg3RjdJaeWToLYe8qESlukE0DAO4iXXkm4BugfPCZDH0dHsnh
clYRBOlOg7Wi64TgOLK475FlImNB9aBY4qYB07MQgXgADSJwqbKzjbI9so6RXvgm4yXlM+vlNvDH
B9VTD8Xo2oS/4PEgXgU02avjDyBJal6vbKhI5LJefYAbIAnpQoKqgI+UEhQEnkumOkrTQqM3EZXl
Mk5odmBEjROiiD3PBlIPtIQ7xD5NC7iiOP+0BzkyIJ4kzwP02OeQvTKwFQsAd+yU81oTyYuTs2C1
jKo9yJ6VlPmYV+i4aYqfYWnb/4M++3+vvP+/qWH+Fx4BVIli7u+XJ8fXpgtff1v+X37guzbR7B8U
8LSpuUnayMgo5L8rE038QFkoNMewVEPXNUHX/ZfCxLB/sOCQdnG4d+bKhHLml+rfMH7wO2zDgjgh
TXrr6r9S/etEc/6uMplPlZwjLEOnG2/qPJQ/VCYCXdaoklu/ZAFvgqwtDpWSgJ7VkmGl6A3BBEbs
H0AJIhMq9pNzBnu6DGwA5EBzq9H1iBRowYgXt41HcV4ZwLxiYnBqW3FNHIc2U9RFVGc2yGO6Bw4G
FX9qzRVRGxqGJvh0EBbMvQju0yK9SZJEfUxN7Vr6WFbV+Hmq2fBlN1uyW6z6YXscKW0MHM9eC+lg
bPWnJGRgnPjBti58urftohwNNCdZdhMEsG8BbB7KSD9Z5FTjl3xKtOnCGIUFwzj1NIr+2MUzXHO2
VMNgbkVwwiaLEgJa5pDLtVPpz5bJ2NwYNemaol3ht3Jr4ovT3HnLwvyVDKEp0j986giJs0Hn3iD1
cN0o3YNZFTvZj9jKAwz44H3Xwk/OodSvTDNbMhD7TNWf2JQjtyDNE44cSNQcnRgRva9+UBzM4i3I
OtSQ3lWvJeecnq0eTDv8Acu6eEL1gMIBu7uPrsOy15BYN1mFwkkdNyYxfPqknGDZrfx57+5T/Qhs
co5vMJD44tvL/a2aehsHwi2nslU52oDLZgxdbW4iA76O173VPp5pGrlmtRbA18n3IZRapI9l1jxG
UBrFZ2jlN/OLzCh4aTrjW+PAPw7I3/QKGLEDkG9tFdP3UjHLKrr51gGzLa1kG/WM1OVJzixLbgjA
jKynRHF2hk6QeThsZ/hiQ+hCZennjrQdwGS0+LGc56m1UbjqoLl59hYlFIo6EhD2Cd9kt+Dk0AO6
jdodyxH5tDUZt/GTkz2UFBETHewgusEF4fo2WWRwoDqNX5SYZELG2c5JUwYRA3Hvz34kBwh2E9Sy
0aSJHXNvzF4TayK0wxiW0ciJMam0Q8H9MdUsG/0vPPa8Ug+dlA9dF+4Za8fFVQoNiioZCSZ6AAYV
Y/UaY3qPh+6jevBz/9DUw30hoiVn0wjfc75UinlUrYt6TQ7RtSHaL0/JVzIGwkC2F3HF+bBqao3u
ZhJudHQ1Hu7dhfQFvCifXEvq3QamTPwcDCS8VKp8QehmwJZ3iHieyDIdymDDMUpgZwkLN7UZmTSc
/jFM4hfedEUGbBNTZLqHe00LvyOsGPN596obL3jSO+8trPtNnibRrgus8EoY6TFFzrLrnRzVa9uN
56x0qp3ImmJFVEsC99xzGK6lazFoJ1FT2yYmRXkN8ODKSsIHIVN5n/qzHj2fIZDNwQm6M0BWBMAw
1ACaQ8cp1FsHKC5IDnhhSfwyqcfazFEqxYehHZhCxffgj5iKBO9dfhvMMi7yliAPGU58iCVgFgtE
KU5V+rGxOjz4tM/4ISIeQ26qX6U1J5AnEK2Jo2rHldkBKiVSkeFLryZHorpdMuyuGt57U4UMlXGS
eO5VZzVqe4i0jT+CVRB3XTegLSoXhvEK0XPdJuAh4vcsy3c2Q4Si1Zj65CscQkvbJltQsDmmM3fJ
u+nqk1n0qyoPN3bZLmKTihwkaZveqeW0GbJ608HvSmYMnHYesmez52CQvOj5VsNUbU3l0uvum+lA
YqtLttUqEleeL26m7IzNwCtJbAn2BpGWEigR+EIMC351pV8srPRCVGVjBWKTqsqBsD03168deIaK
XiFR+xkMKmttxB0Ec6WJQb+2jMP0ZpPBVyIcKSzOgbBvckGBz2xzRv7hhUFmkyKlCrKnrBwwRAk4
TwOJEEhvKNcVgrELrJ+QQRe6An2hceTjGCVrgT9mQLWVYbdNcEX542OqbjvoxpP5VaN9UTALTjVa
tKjYDU3AkQR8dPZMttpqrJ5wUs75VxFfGNaZEq0rcFdjmFzZyBsHO9z0o/8I9fMmHpxdUq9axr3x
e2mvGmZLU2RsUoNzxjwKmxjO9oFbA+cHWuFyX3Qp+ZH7ylU4zLxJCFP5Lmn2sYf+dx7Fot61w7uG
qGRMectJ83+m7SvBJosgJTzGhP5iq4z9umKpy6PvPJd+vunCbo3baSXUFz/4KkfLncavuoneS6a0
42Bu+vAcqtZ9lbEdzigfRztXHW4HGsEcjFzeeJLm8gX7SY2ANbbkomU3kenXpE/cAYyNkkFwZr50
pdXA+aMWEFy0K+v8HPXKcgiW/mhyWW2MZgStqDlfkZH8vPybMyEx8sZ1G5U3ZqeuwS9MsI9AF80k
L69gUKvli1TaMJN1RhkkyrpaTxNDCR67CQ4ouY8oxNiDYnvbjI0r/PjOSLyNksZXPbb6wXzx1J+e
ej0AvtWyt6YpSRUjZ2Yi/1LPcba/1eFj1nC0BniEd2GBwmbeOxZaC28nUYA+Nw10BDeP7roZCBEb
x0q7BapDpOGjGT2zglYmg9y4gUxdrMMBiGaw83usumr+FgcF5/Vmnc45lhyMuvDRa9JjHg7kNWiM
FLPNaHvHzvhpzYdVhpFtSKAN41obsqTDAsquwxi9OrIsb+D0NLsE1ATPHPGD1aDvC6Yovs+NNN5O
er1p6Y2mZnNNMvzSAvpqm4da+SAfahEwNG2MT0SQixx7mY2zDIQZpcT4nALPrlAOyAyRM2ta7df2
LN1Lh5X0gXeKcsvtfQMzZTMOxTapzXWex5RsQKHyYpdq3YnxG1jOKn7DxtuV3U8D+yjgktLNh3rr
d85tPsz6aO5B5Bj4U+eW3D2jHJl+6nz5ctx63l2UoYgzBEZo7fak9KTSFdJk8uC8BmN/b2bRWw+E
FqVXueZE7Qa65pzS2NnAtChdmd0lNhcqrgPO9pheUcSKF+oYCkkPq7Q71OC2USLe6EHYcWRiiwbR
6loKKrvc9/dWyfEu+5ii4SNxpA9F0ngofXnjoV9jNtzbYtymU4h/0jP2/8neeSxHrmRb9ovwDMIB
B6YhEDoYJIMqJzAmBbSGQ319L2TL12Zt1j3vCa3qViUvEwy4H7H32lk/nrHTJqvC6J/CGDgVSJeJ
hVAYnjOJpTer3HetQkDhug7xUvMmBDYRs91VYKwAV9erMJq+s74N155aqjmX+bj3Yib1A9XjPiym
J6lHZ5F5z8vSsx8HpICDj+XnBL2znvtrrZ86y/wNLfe7K/qtbAGpN9OxYV/fLIlxVbquamiOZc1x
oE5lNSL9dt/FQP4OdY177IhqBgfqLOq5PiiRe3zZiYW6EsoX6ltcV29O+q16FPg1Wr5gXJstog/X
plrmG6hxq2xgltmJTB8+sbD7IjzGWEai/GGc/mpMR6boMZuqXVBUJ8VGugLxrtgwMRSNwMtxlTMT
A6YP5FiHX2h/BN5v6ZXnCob2kMbbTr8ugWL51G6SiM+GJL2PeFFtfo0j8zTwj2ayIbqq2nNI8xYw
mgDO6y05Z4F1GSxoe/wF3HQ9msBSExIey2e2JLi2x1dJfUgwjB9DQdeJ4ywNoJvJJbKctXpFSrzu
UYpk5S4ZYNCgq4Qafwz1P3WC1cGr+NjcTaZgY50dAmPyyw4xL7/G3GUnCjDbrbO7w7lBhscqtj/L
QjxH5WEWnK5w3TbU3iyos006j8Aln7NyL12mYAgjXAAmZrGOeoyJE758DKjMNe+xSI78QTbqziNa
QOYQovEHlguVEutKhxUiqvfB1jZB+MVretQKjX0G8ZDgiTXK+MjqHj1F/RAs6PbKPtR59WDCy1+i
jn+QoG8Sd3xaZEHhwGUCZ5kxAlWMPbHUT+CbaRqMeoWf/BE+Re/Hi463nDkuE1uguM60974SIELI
leaCv9WT9Zw4FYAfW620RQ5QZy/uMmVtKUW+OgHnfX4IgXDArF4NDvmf3RJCiQWtI/YxeLVYw5fU
1mX07UCnKeniKHK8Efonnu/l2XF0rsGq2tBhw8FcR9p3kb50km0/0565TsjHig5McQQf3pTbC61Z
tNLDz66TVBqCO8nA37g366cUqBVjX90F61NJBDDTxRYQ/ZCnEoZTulenvtV6etAQvdp2tY5nMC/4
M7TFu9lRuqSHEbhMqqsLn/ZtWfCmMAYG4bwqExN5OSKx+WR2Ez1bj0QqeKnH3p+9AZ+sXLu0uKYR
AmItmLMhYul1f46ZTF/c7oHLkouFeyiI97oTnkb9rXOW4peI0+4zZZrUBuoQT+NTaBtnu/oNmeUG
wbGn2ii51DoOi774zT5n3s2Yv+Cc3Mcg3FvwGqIE3jtpPQ2KfgLPL6G3STVaTrPfZ0a3N1C55OBS
WgLIDEdbFxQp+XyUBJVk5mvsxPtUvhk0S1nwN/cQjJHiYpT2i67zUR3gHpS/CRrouMyu6Cy2sngy
yCrDbefCeq2sr4bgbNP7RP46Be4OO1JG3e/PfmrdXd2+JcD9VHLQYYcWzU31rxU1GPnoKchzsvRA
8r73yHhmrCMKvfXc8VQRJCjhrjyXiaqzdrWRVIx7T9mskxgaclS02jMTuPWwJIVXpm/gt+9J5crA
GOnZ21ynXMrAu8jUC8cPDW930D9M/H4SGfqzLnci8PyuwgDSDnRLaCjABKEP3zXuJde9vz066SST
GxJ4tmmxJ58VOcalSsO1Y9xtfF3Cuqjir5Mi1jW+LdvxNajrVruP52YH8/EwFYM/y2xrw/Nr0Ba6
nbVKy6eY/WAGzb9Edmx7K9cknGRGFIx42pk/JSU864M1PLedQ4Eli3wfEVsbuxUmB7qetj07HoUh
x850dosnm+CLFCULySQwJG5NIzeofK6GTVFNlqYXeR9KJ/omSLmSSaWl7Jg0Ig5Gk3Chxk/5HapS
HWalfCt7NcVvA0gXi9fKSptdtSjCREmxFZ97NUCcUkCy4RUeTK95IOW48JuaYN5e+2sn8WNG2Al7
GJIINXsT2AK9gaYFW2JjnvFZbMAC7sa6f5M2Z0HNE8wkRwbz5vVQDY9k1AwbMyGSbOi0h0lhWtHr
r1xisgMb2bmAEoz8MQWF5Wo19aH+EmTkuNnE2dC9jCo/BtYv9voVhanfSvUIzfnWUHB64L5nbA9k
Y+yHkdTAtnwYHWBQDhdn51eLiQGMdYgUyR48rhZtXzsImnL5uAR5N4PYdSn191Q8Mi9bTV9td5iX
KBq6q5bgLiRNGjEgqjS+XBuuXJodLUJXezCKIU8IW8fHwNlqhu6mpEfw7JOxJLLPX1YG/dDOjyIg
E9f6HPls6Dy3isAm2vowGCFgIKC0rKuu5W+cCZAoD6yIfsoFZyjqDQDVVZ30vlHl8M/VumrzUwTE
cCRmTAOw3KGjW5nzccqiazC9w/JMVv1sb4riXcd1w+p9VbUA9kXih9JmsTbd59w9RBas04D0Evue
uWqHlmY1DB+e+Jmy70lPdsGU7knKwoyesjKHg6DaTWGueyDw2AKRftU3yTQoLNjClC7BsepTeqDK
GXIhqe+2w1OmywdFACgbOChp8cASHyCx8YRGuD4CrNinFabpTs/9YWDAX+EeJ38Hqvzwi6Mm3GRd
7WwK3enXtqGOkzD004WlRfLbd9tQ0w93p4ZI8g0+eFsOlJ0Nwt+V5iC2AhW0i8yZ7BQ2aU6oTVD/
0zOk9R9L/FiJsbJApEha7bEb/RIYK3mbdA/0/c6M4TWVNwfgeE2NnifDn7jUXoFFcjOEnOzWauR2
wFZEx79Tw6HM2uPIdi6tK98ZDlV/pcJgkVhRFE87TelHWHGr2Ol/MZhQb+MDJsuR/LPQogZjGDrk
t7gWz7WV8vCe56LExPaN3mLX2MSg42YgXJPBzNbtPxwBzIgIac97zNr4yeE9GAWXPDq+METvPJEq
r4qCnwM6maPfA7PCo0ZJm3nuH1gaGy846kS2C7nQ7Odv2vXViBNQH7x7E6zrVkeOvHHUWavfKq79
QPt1CtI1g3dzMTyxZlpuSsIB3yDq7WKyvEZkk3ZhcQNTQdh/zVglCH59OfzEI/D3VlIlYvqI29lX
4nfsL45G9IoxGItecEdtfx2bZSBLiybn94DuuafMN8x8Q17mgXZoVbZPZsYyztz2fCM+DbeOtFCq
DGLp0vol1PqRg4t/F/l9LySpv1pJ+9mkw0+NbtBq6MzwrzDBtgp3bbMTg4Wl7RgPbsyA+GlBjpsh
VlyNNe9K0DLKgLmbzvlxsKcTGtyVSeHBGBZBdPNWVN5lcT3wx0+EHb4OtIy6uTdHoMbeeUq6s5wY
UXeXEcbdZJgUtASANaR2z/GjCJ7J5DnZ1MBR95ZuPdTZPQwA5KB5dmmGV0FGcPsNHOTaN/c84O6k
p81JsO/kDHFCPOfDhbheMjSDkwmYDG5zTeaZ2a+nwG7WXhXtTVhPe4IrXlp83GFu30BynFiirkXG
Hq+w/6LFPWmZt/Hq8s629Lti4qOZ5XPBWliQG9Je6uRLDeiWmZ55kfQN9thUX2YB3F7fwiLfERmG
usbbkE1xQnZBkYcPfGLrblLAwlPOnYo12KNIX1u9ZH0VbcwaEKDcs/u646fl3fjK7T+tWV6r7IPH
ceqc3VS82uIltXlT4dBk8jMv6+0EBEMlECSjGh2EvjWj/hIi/h68kfTPUzAo8MKcE+SRbwZ3TQCy
syKhywcGcHVx/djen8R5xAtJDsdXwtAjAVdFBM4Oo80PEJEN7pwJjOmAzNNpPb9t3LNtxGuDX5Hp
PbUkFcfa8IJ7S0OWrmcgiChOkBVXBPVkks4KL9GU/AnT15meI7L/eMgfe9d4xK66bpOfAm16ks1+
Zhe+wiKFIfjZq/TveIgJylTNQWEO3xaG3WxSpAKYm1b4xHctGSuuSl+jbDxOlXmhRr+1ZpOuyJMc
4LPw2luVcwQcQ5Nrwn/IMqDUgcWjMtrM8OFemseJrIHesC6Jq13r0L1H8z++Us3bl4uHhtRWRfxz
2beKYZ4rz0oLq0PieG8GWOkrtCcChot3Ii1eOzUPnC/FTaT+OMURg4zpc3HszDh7uDSnx3bkgHeT
+E12hkCPDQ4EteQhzyS4rmncATWTqK0J+ez4F7hgIikna8ZCGWWJcdNKTmTstDFRalF7zBoyeZt4
V8SYLBiI6E25LVBawPLod+ytdqE7HaG7rnI9PKIjxVdkbFpp0YDKN6atbTOTr9mRM0vaY8hMTybv
0BoOojPxTRYZ44pmfqtyCHORFgHg4wvTVJIhE/3MdvgRNQnVgnm2mybdh4i7PCfeaRSjocx8I5gv
ZgBAtY9Q2nwN3PisadDENNVORWD3kek9eE51Jwcxblit12TOoFZ2GoF8ZARmAAIPy9dv0vPmp6cq
L96bWPtKO4iFIbUPE1y8uX6oscJAO8LtnYwv4+i+QUQv12a/BJMi58avuSk8hk5duycwyidlqI4I
P0Q2oKhIuVjhirTjsVFcc01yihyOoIrFeDCcefDnCTRgHL8XbNy8BPxyiZsuMrexgnnJ8Nnk01Lr
apdyDvVkZTbKH7NI39iaTfOTlRSrEy8EIx58bTE0MYCTxDvjtKNZttI03E9jdLKdYpHU94/kbHwH
GkLjSnF/aVEQnCUcsVrvvHMg9Azf3PDQac28D4wOaXZ6ySfDANnEWzw6xZ5xP8pk+0KqXXNPibyI
wEFydPcs3qCr2FoID7En9LwcSXUjGpg3IxucvZZbTwmxQ76ZO6QoMDCcJT9AHOmRH55HOyA9JlXj
zm646ifnaQ4B+6fyCwEY6G42TNf00NWBOLpBcZ5G1A/RdCYKIK/r4KGcg4+xJYEUCFBo1QTdDI04
/fuil7zuWk3TtxjD9Vj3TiTYv4j0Jaxk9qzLQ13OUDlC+9HC/Y3lcuNCVkLz0u8jt//tkA6tOlsd
iAu3Nq2S9sWt4Q8Math3Gr+f2mNi5NgZF6XXN8e59Uy/i1lVkF56ImTqOPSkxLdusTX0mTTZsurX
UsKUCjtrOqad2vTuwGlv4kQuAm4BybNYC8EjTPm0j7J6sSNZH7y+PqewPKH9mLy9UiBtqu0dP9qr
6pS51YljrSzXWiXSOIOPSlZ8oHmtM7pa3M62SwE+OLNLgk5Tb5oJnQJ4NxYsNVGdC4fqVAIgyeSY
+Z7165ajCVsGFXtQOUwdx/JzcaQkeVGB4Ruk71rDg5137jHItPjQBckXQlZizVoeRNmPfF8+9ie3
Eu+5J4qztwyhMgq+DtHWlvZsZoh5CR1qpZRqs+zVfJtLDdM3w/PAHeVWDvprVlqQ9BAObkZwbcT/
8bnuI3NfyojfnOntvIqtHvb46uAsbyliH0eoY5Wgts8AsDJx9rxdp+ILXF7yZ+f5dCNmOLpiSNgl
y7qLYOa/zuhZflBb3735ya/Ce03B0LKU/mcSKADzf2eh5j3b4WrocsrvvFnCAt97y7xImxsgrV6B
o4idFyUfMWiEdaucFsIrP1AKJofHyQ9ax9YtbjhnRSLSPTifiWlGEe/SC6o0B84DL798jfMeq053
6iV7LsSP/c5rs1dV8ucCTObrdolAatPmNBJUhRLF2KRF9F2CJaLS9yDpU4OFMriFXvRJjpBGN4Qj
wMX2S8BTsK1FMNFIRw9ZweLMi8ybB2hujegNg08ZvfSW6teOsi9sWoJb55mc+4nK9nCTo1U0s3AL
QxwLrSwQKLYVqOf6M5au+tOiea/sii01BLt9Z2rvMFU0JtKUlA4SqTFRb1BXfVP1lO5txFs3O8+p
a98gZEKmKGZ/DE11SJb4a9L3ik2DJ2hVRagAbSWZg+mew95n+g2M2Rd88g9ZRYTExMkSKetXsCKn
Eh1uoaWVftVWnJ0lAVUD44h/X6wIN48aa2a44jYYozh1y6xTxcWXFra/I6GwFnpmVlNxFBybpqYs
PdA7RHsrGmndg6Pi3mY60RHg0XdYvuSYb0h8ehw0ZlUB3jC+e3fpnY1SibslCBjyZ17cEhxP6zgB
QpKzfTXAzHEc0saqaZ1reJiSEsgbRNZ22wmJTqrABTUAXOHvk45JfLKIny9BDu81p/xp5xHqCWHI
S7gM80cStWY95LOGpdDXnQrvfNq9WmC4mRmlRygjvGeqPmnsWlNX0pTZyFkxiY1DRRjWYkIs0LTh
cszDnZuEFCpEU3oQ5/hbLTlv80tp9w9WGXjcJzXGbE0/9c0p09KCaKoUWMIIrsfo8mOv6n3SlB+B
bg+bwA3/slmi5kDnaOY5KXhC+uhEPvOKVA6QZrcgMvKtriIWanNTrUk3oVyikTYtZuhZilHEYUdl
IdLZIC4lEGJwul3QQhPPcRfB6+dBV265bdqBFOXMBngTxsB/K7xZWnNoGveNGIJhlZpuuVfcZHmg
ggdjCZRgDIGhRj6DiHoKwVDyHYdDmOMdlFZB/wDYLBwcx/dKixz43MSM9Y8aBQpu3bBK30vT5znH
VzeF/hJN9SmOW3vrNO7y7lrG3bGCbROQzCXCvvY1IZ+B1/4AilBPpbQnlkspj6QMTZ6L9Pzc1Ypn
Mw6MJ5sGZl13rAcGUzl7jKw7r7DtU1V7B56gtpsCEHzcM9fIbWEPuh1INcgFNBTWPkOlvB85bZHr
5PZRzgSZtAXBzHkhvcekD7e1zQydkYNxb1BF0QemD7Wpiy2kKPu9sP2kDMYP02thoS6+WgIbv4I+
CD/mJCc55lv2ZXSZZhJrsjrr1mRA06DF9mvXN/JuTZzZKPwQ1iz/tYK/Qf+puq0m4uc4tzhhsCkQ
3dGSi2rYGiMx1nNVG73zNjW7hvgukqGd4h7XwY6imBWa0VZHJ035q6eLfUGv61s14iZIyU3wQ8uo
b1TIm1hyz5amiC/RGCcg5YNpE2ik7jgTEr8Cotba0yLj+O+LXP5T7OTawY2utl3Ko94UzIiNnrFg
ACQISuHf3Cwj9MYFO5eWFcDkqquYxwSwbkCCOuGVMjH3I3PnY5hzEjRstrZxbdgnKLj9CYVOSv0h
i8vshvXFWL7koITWVqLH+yDhtlXJpF2dNu7uQxTAnPGm+yCQ19jOp6Ul0T0QgsV2oC1cSqvc5kVj
o6lOGc87pXFEkQAfeLIBadvNfCrK+tYbmrzarE3Gzg8y0zxWDWOBqaF1jBEkPxqRuQNb+615dXNJ
0+RYhbSaknzQztGSc9zB00imbN+ovr8KurudVcM5YLwWTGZ+yxeqB4VacZur8Zes8GoTZib3dFwU
r3NIGAFBW5LXwhaHMIKKm5u+1cPG4SgnTbwam3tRi4/BKmncCrs4dFwjr7ZD6rqTdMbBgf6lk8f9
1GhJcvI6pkOuUzy5JFc9sZQFwAzjtxF6s0/sUd5d7iXfUna/LWTB8DEYskMZQ11uTBd+eISC2iIZ
OkNAvXeYwvplVbVby3EMmAdAt0WCjUbtY10UD61Zz5u8ny/xOE0+/oX6SLn2mA+D6Y8tt0+lV6za
oLle3eWL01t/5tGcthFrqZak5oe5qrUHY/mSjiXiU0O8JLQG65ES6tZG+ngzE4fZE5skQUTU7d8/
dyVksoqMD7+YFID9NpVLwiYzL2g7BhZwz6XFt/MLqrUTv4vx0XH68dF2w+FkauKVGBlva+lcImm1
sLiKUV0qw0QTlefoi50WeoU27U3gieepKr2znir80tQuW9NFqLtOFDSenkLbb2bbunrOZDEjDkzf
KXT29t204DMDj/lYvi+qRN6sSfuRLEy5tTLzAcCqQxR4wjivL/9MjKBrKGEsdadzNHrdGdwK/QBT
T5ZsOUTRdM62jt6qqxHzP/RZ+MaGofUHc9I+OrrZZG6vlaCUHQaSSZm8sLlHH1AHodpWUssB3sJx
UY2NiGiC7E71etHTwluhPGCoNtnJRrNQ5bgthKaKMttRVYD4znrvRtzvpcucK8xTZwmnHc7QRTFI
knMUQTdu5ZqPzHytLbVXQhDGim79gYgRc43uLX6wVLBJK5hxpP3Nn9Fcbjm4g7c51NHjpGgOeX//
4sSjTBvKhzRwhlc5c41wA+0Ty2tY6dryBjFN3jxw9aswAe0KZYu9NUq9xYZhP5vZukyBfwaGIAwP
qsO9SMQe+TeqN1Iy2o6qDIHY2ml7el+VUUyUAjQz+WM03Qjd0aL1qR8ljslMuKtvUz/UcKWhgFaR
wXKIAdDRGprqvVmaMo9194iQcs7j6SZTphh8y2E3upN1yeNx17Ytuet6Y+waojWiwLIuGhu6bSqx
QZtekr8EsWweKcnvIQCwU4duDdxVnYI3aLLdiIaM1C3G1lMQPMQDJWnGzGSsi3jrWEm+H4rxOTWD
x9Btkt1Cvl7FIhXvcWzukoIZ/GQ3Bnb8jFGPGTQsRPtvWWfyndy6Sxs4D2D5cFIT7oMyIE733Tjh
gsU05md1QuO4dcx5uri9wFmg937UuT9NJp5yG3V8PS96c6ff5Fzpq3K0b4M3v+UVrasTkjQzkPSw
sbS82TQje5sOBcUKviin9DC96+MQv/AHoSwQWAHR8EEY8s0Mys8i0D9iEox5QEjPw4CossI6w1xt
gCOwGiuz4Uo8oPfi5FjWvUH8mXpgBsy85HYsmJaHOZgnRweETY7URkF3XYm24u8P/84Enkw9Evm9
G7Pa7vsPs1TzsQkE6LfMvkeyb4HiDAarMueS8DMCayL1OyrsHXZnFq/G2YW9txlrHS1ZOzj0RQwv
ck4DXeGX7Qbaj6oAT941Oro2U89Ptp1lu2JRfqVRRK+gxOC3VpmfBZnxO4Liz4IVGoRi9it2tKF3
b9ZVauG3TqthZ+rOYcqHa+v2A//YTQ9p8OZ5nY3n/BMp7Wsrp2BfKfc86WX/7ClIE+AmN01IwrRB
Bu04nJokaY9JikZHjWN0G00g0YDUxIDwQHbyggRpWE0zBL7KzVHoqhh3s4VtgiEitixg2vyimsWR
4TElTLuzm3NWuMGbpD1d6zK1/IlsmxN4TDQnOhPuvO+tc0pwPKPDYlhSGqy1GTDztev6RBr6vKkw
7upFcHCRmF0QDT9FdWswzaRZJ0mcbM5IFqQsiUUKYoH2iFgZuNG9aQIIdMgF2B/l9tbUBxRlkdLR
vKDhrCRYYpsgZMIo44d8CpMH5V47Qvl2gtHwalQ2jgMNGkBJWN8hZl9pZ4xrbDFdq9mFPEakGnsK
3+YHPsfG51RaxTWttE+lO63fTZKsq0E2MBsm1ycM+++Ydfox76ZD5o07IpiRdRZnOXiAWoCVAScJ
K2hGRX7wwv5o9Y/9SLpsqgkCxOtDOVafs4MK1B3/lItsJq2NH4K2bHRHzDCTBA1kF3fk0o4PeppV
Jy1gi+BaGSmT7MTOsgYnkSVdstWysTl6Y3PWe+8BmtxPp4PqCKaFRsHAcpy8K/YbEx0oFyPyOHhv
8DKYYIudwyCHVHXIp3nkviQu52DgILfqGYmkXVew/h2trRsbPDRj0p4ZPa1w58iVXQhgenG5aA7S
9sT8jGj1imnugOeKzx7lN5MRIWM2azPcjLxQyR7aacLlMl/bdq7Z9jibQPcMf6aN3muj5fi10740
4/RbK0UyZyTGs7Z88UzNh1QZ7OtwphWhvPcrMkFw/1kEwxjOPs5iCF+Ode+t8ky5TIjPRD8z5BXX
p6rN62yY86VN34WXb2MRJP6op0/sDEAAEwv60Awdc4KkFbuy9bptYkkLss2+TwrzEhrVKQiDdg9t
MeSDR5R0JaZfkWnycbZr91ErB9s3gBayyB+vCrDBYZBxtGLHJbZGprs7BhkH+GPGQVb6emS4ebTu
oT7rZztT21KoD7Nn8FS4ZAVWPxzkhV+77RIkMX4mMJHXSWV9285LRHw1fBw1P8zuIeneo0E5bCtc
goxaCpImNrbZBBrI6cHBK91bAsILZIm0x6OOrEIWHhNxrvC6aq8c5yukv+MBGI6fOtQnc/Dlkg14
qOD1wNDCxZUbQOrMumWsT78NJP3VEm+6jWjC7NmkKciDHXYDwQgvhrWWKCjkDgqIOR3pWaEooRWk
sLcFndWgJQfAJ9OaGSTzjSYgtHLGeVWiNySqdx1odX4aBDCGWhDtIookYL5Jg0MIK4Ndci+2tVkK
pALJlbNr2MQ56+5AO3tEoBz/BS8XcCO7ClqGnpE8N0R4M6wqP9d5+8z6M9hOAhyQHdL+Wfg0Oze4
Vw6uJfwgjk/w5+RQR2pRBH8ktpNb90VyN6N085Ihd2Fou3alHGGxzeOhdspXl5HSbjBRaFpkAQjE
3zyN5ZKmcC9mlJTk7fBukYlzLsz8pe/Ek5nE3YMY+pNFDhpn/x+zhcukgzYPqOvGLDnDF192Hgxz
02XHnZaawQuz5qmSteLGvii+OWaxhIe4LbLeAZKSeueSocKxp2BB9szSzbRmxkkbPAMN8u0eQSKK
aLQ4yQmxdk7UwUjyu4H6QE97nIWEdLvFd4O8D+oTeZ5IWUTM9W70g4SHuVOV0x/sLHzKhobLy8iZ
/7dtvPWoFANaHTg7JRt8cknIpx3naPyV/UcBKxpJbd5dvPAnLIFjYJuj0ov0lTebqT9kmBBiBiAY
7iFZ0WRO/MrQ9UtWCJNn15vWfYzyLKaSjl6I76K3rXhdlz/GEam3ZYszM2U/ZgU/sZnbG2fwud0N
lDmJXw0O3tfZGgnYa7+HJW2nMuG6SqHpa+S92q6F8peondvFKJUMeLIE7iRE/JTGdpDsGiP2TutJ
zMBk2poAqdg8JTb6h05sA7wMoITvdVwXa0+GmD3pnTeYFRH7TBISFDFH/tD2d4Kz0Z/LKdrZc/UH
Fhfay7KzN7qHZ5id2WaoIMKnUpWbZA5/epwOGQORo9CNrekA0Q29qrm0zfPg8oFnqB35ubIfdMfJ
toOONoikHgpnB/2F270EAapUiq9+pfclmL2COdPAteF+95aEyySimNPuq0q1dpvUCC/YdNB7x55x
1udwgGwTL6LStzpX7r9DwC0SnQ5g6WcZFkfJliC50teP5YCmJp6ne1zOUIRcRsqIL4ZVbiJ6StHF
txV4K47i1Wgx7MvraWsZ81vQwyTwmBLQv31oEeHxXfjTOmFz1jQD4XNGgozQ+4MZ9387wwFsQErX
fnoyS3PeKKcc1lHHuNfN2C7aNOAhuyc59OVRDT3L0pa4Ml7eP7pJjJ9bWtChgse6q4EmmaFiEMGv
2wPPy15P5dfA7c5DlLZ7164/dbPFVlSBfDfVzJs/lXehcVYwNuAB9a1xlYj1hP2FDuE19rLmo7Ti
C6nG9o8MtINnPZNe3d7GNpB3Bnd/Bw6qc4hrYByyR6lB7M/C/GimgWIHOaTPUT3cFC6AjVSEp4zt
KPdqZPHbow4nd+Cuxnh67GxqoOLFbdLp7gRsHTx2t+smsZ9k3JTnAoYZ45TyryiKNcGwYwIt2A75
7bfLBt3tBqSPtIIkRNgshnkv+ZUwtvNyzBCWo+lMjhxjbzbZawpoiIBuzd4JT0Zrs5lRXho8kv/P
ffi/Yat4niEcF2bf/9lceQIm0/8ntsr/+EP/zWBp/Af5DCAK4TUIKQA6/C8OS10Y2CjR6vFvEfb/
dFgK6z/YqukS9ANkBkCFUCH+O1/lv34//jfdlQJky/8T+sGQ4j+zHyCsQEg0rX/5Edgt3f+d/YAr
zMU3I4BP5e6PtcxLcnQfatKrF2XibJuJLmAahMD8IuKqOUJanGhcUxipJLFSKDr7llt77FBm6Vov
N3rdXhqXdI5ktLA0FHG7Yw/+NxcOmFOksXqab8gfPdQSzyCNclFe7Cx1/jBovvQGel2zrUs/dCA6
+Y6ARh2ivWVHNzABfWO6mZ2TwQsPRKK+84AU41YzQgnE/90cLErqBixqC7lPkAt3/fclbQYoDEa6
ayNt8kdLa5I1DOyXdkv+U0+W+E0H47zuSAolUNt8pMAz0KUwEzQjg+uUTmUnXEJEk/2czaSYGsGz
QJrxANgj3GoK+h/tyCYpKQfTl9JRBC2PwKhmDyi6Q8RbLeV2omejDSb4amxIVOoY9LH+OZklpb9p
9Ie5a2Dr6XKmt2IH7PXe1iAOGjNIEvLTBvJCezWn6arr0WyEXSARL4XzmvUl+6lZ/JCws8VFa+zc
XrdYIeJina30vSXIcbusOIGtmVinEEY0PNP4ddBKh8liwBolq/FhePo2dti8LCTaSaqTpjIfYMUr
NTDRrxEaWNnv47gxoIB419mkdWXpdEjgfoy0NhZOlf1keEyjQnvcOoSMomTumLZk6EkZbpLSVVQK
7hngM2w3OXwNpTjvKVcttuGMyJtdkJNsF7DEFjSgK12U8Xrm7CUb89lqnwHtwmJLiW01jO6PQLvh
dNYyUbFgiGWPUxk8Wkq8F2kZrZNOgnxjUZ3lT4EajkGLyEGT4kUMMD1KURP/jeoxaKJxQ+QMhhxX
flghrbtVoWwK0hp30bSe5PDYxU+1Ru8WBnuvzHDd0gabEbG02SbLRzTHNXOCeGP32rkVREHH3iFm
6Vin9Z8iZNAT58ckLg5tWd607FKq6qGpmwePeISIWYsWLx6B/8Lemew2rnRd9on4gWSwnUqieslq
LMv2hEg3Gez7/ulrMVF/AX8BBVTNa3CRN+20LJHBaM7Ze211k2MWze1kX+bd2amczdRmew1eWW4a
L0RWr5LkFYHqJuXoku1neFFJ80eVpJcq4yqZ6o3d5OCwj4GKkB/2Xla/4o+tYGFQQt3ocNRa6z1Q
ywMapQUxpnCnhSfsaavK6DiTsatmPj3kBK0HN9KsUZCXL+oUbSi5k14WP80h88ycaCwo+lQH1j4J
MgMUJnp7uKXGtQ/nTk+JVkfUKpGqxZN+IJ7Gizo2akm/w820S0IHCtzwUEW6N3P3LGP9MGRIb0m5
LOphOxEVmYtog2yYo390bPhMFk3YXOX3lXTeg0+8WB5lq3XGbbBcdTMbMJx03CLBO7hjh5Jk27dz
tC2OG1ms21a9dNjkNLAM9FO2OlerasXSqt7Qqq0da4ahO1RixmUognOp9UdqG9f566luvmhKeB0N
d1fM6QD6B0ozZMswR1vhVTFSQP5M6QMnRb6PaoAqFq8ehH80PIBF42/CAZwDXzPslW4Xy65zkRzr
iLDVVUn6OE/TJoDIwGbTdjsP5YFCWW1R4nnwTXen9D4y4XEnMHXMdxqS+boP8u16vhyRz94qsbeu
KLw4Ni/WHiLM1g2zU6xyM8bg3Ph/2PPvIxtYCL8sl6dEtZbGQGZOzZEu/jSLkDurHWK6X/O7tJzu
PgHFCAxj7YwlIBzhGWroZQ0CEvfXRIs0BeHGHdKTwAUyCfLk3T3G6J346mYi7BTvEZA/Y9e+R0G9
Cjnpz/xXFN10yo2lpndvIbWDCvqLsIdVl6zbFJc2J5q2SXc5lrEhNTxbx+yQWkdl6DyEOBsjqlaz
jTAMJ/SKBHyYPN6D++8y6bTD6umUWZ1HMZepz91JJNeTStKpYR3LaZfwrUaEV9JyP+ahPF9zSs7s
4C+wHCmxoMIOPFJnIg7vKnSj4K757kY4FfRI8RJrxUtm2Nuqds4YHk4B6eITdU9aYZMSXOV+dIPD
mDOKauM4dWQyhPHVtHVi1YLNVOVEp9sLe/wCt7voJ7FsFXT28iwJPlDx/4Cg8fBr4WmnSN34pFYQ
LmAx/SmeXYINSZytiPo1UXkeVd5Nqysn/oNO5nX7CT0Vb/VUMlnwLNezU7PQPcuZNj4nzUJOz3FA
HMxEPP+9JdTNZLVWKkG1z9rlIHdynkc5GessT04sqNQD4eAMSxtbG+T+f9/WYqgCGH/NHIB2DOC/
CS/0du9y4MJAouxi2I7WsU4sRA7mynVTLPI2Qm8EYmxVk3GPdIFDzfDtYKbS6vBs9vpLoEnksemJ
OmwMU6i64WUbOCoGvbKusT7MgypAsNG6+T7Q2wdR7Xs/to5ube8crpdphV6XD4tY1sRVlJtOME/H
zt6YwCL55hfhChH+TfekqNZRWMybXOwExFulLvtR8VyZXnxOojXudjUfT1baAuQ9dJwmeNdO/KWU
wbJoig/FHi7T2Wn1Z58b+9iJvBgsbGwQBhhc8yC+NGnxIY1s0/fsO5LwVs8eVMLjab/xdlYF51kl
nuiFYnEeujc1dzB/j6s+pzcrGTJatRqJ4XLHG/Uz+Lon/g9ytVeriudMimfAkWuDH6VhkkVLghHP
TQsqAD+JkS3L3FgirpF0kIgNqueWSM0eqA08f1IIQ1ljXoM6xS1J1K3awXYdww0E/Z1Uin0f6S/V
1O96dFFxxHWMmKjhYqSIbWSOThnnYRxMrDy919AoTCD41MQmCn9hdpwOQ2sdawiuq2mJi9xxd9Xo
bN1GO9klE1Hi7+lKbSqOpLUG8gYFebAcJe5QZmaE8MtZM9rykXJnXCb6g4sCPwzsBeWtLM2WBI5s
O5yYfXcVqMqrqETlkC4sh3qwNOYM6IVeZV4QkRvvovwpm39fD6xo2TVyN3OPlfEkxMbB+zOPAq3+
bbMC66CDrsP35pHjHH33p8AFN98F29TmR3NpkrM5Wu7v/GYSpzhE0l45H2P7ohr3Psi25TCeamWG
GLXwgZV0BafovfoKkvQSi+g6lhO2X7d+NRNesyBROW/uTdo8sKNcCTs42t23aQFtZTIINHcTJvQ8
kREOiHzk7zy+U1Ke0q54mdrg6ZsXJS1wXygezcqr3Ya32K1vkWN+BdUGqNDZL0Yq1O6hwOQRRule
c+Wxs6hb2DvbDzZFPKxLzV+OaO+rUN3XSblPc3sr3fLFEmhIqPop5m8apSsT36ZgjaewbKny4VMK
zCA3uAy9HFhsrkXHbHwjh4WJPIbcLD1NH3c1mxJkuV4rOxRirMGWPDYaPZfJwH24jl7wK6TmUwu7
WxmFy6b/UQITkzY3Xz0U7EU0s/VkZB6DnGTUmn0NAr9lcmaVjYnyqnXxIsZmM/KWRwoO5XTKE1zU
MSCJLLlEWXPkaVyO6EtLY1hRs0S1xgQxcbju02GnNMYR6OOGYpVXtdPW4QGaYDG6BYIinO/agok5
ov4xOf1ehZHbjfnWKZN3xaKhnzF9gjCiPXTziQREHVwKZyNi5xjrtJwMKkWWwDBKvqvi3rLkpem7
l0zYv1Y1vI1G9oUu+xWDYpcAkOKg/wMYoWzyi2EzEoMiPSnI5aVuvOgKsYODJd+K0N6E9ET8qP6u
sRgKkx1GH11LAHMw/ZZuNxJ2GRx9mGtGRkrY5L4qIReBHT4eHFgF4G4nKqV649kpK6Mw1203nFA+
bDKTrTSVwbLHqp+tA6HcujHGi08V3JdvNlGHi76WFz0Fj1zU30aF34z4LGyOumF9mDJ4OPlDG10y
g9bGDPq16ay4VfuoLWebBeuRKTTh25VJvQLJx3leCLGQPfzVgFPH7KdD2/qPquEnBuujrK0PEajP
2IjfRylfi76+o5w6m9a+SvSr3WTvNNwunfkZGt0xLOUtmNQf2b8Glr633J5HwQfdLt/0NPsyCB5s
wESHbiwXcdve528Mffvg9FFk9N+CvayHGyauR+a+RL1z1MPkokbpuwjGO5bWU1OM154DQ52eos4h
SotwdCwxmjHLX4Ib8bH30R5eMv3vmCuPcWNP1bV8ChF/9mX81RY8bMiXBzLgO5VHJpav88o1v8/5
U7ggSpEs7+e31efj3qJsyMlCabrXMuqv7HhvZsxRykgxDLWPTG0BbTOljP6jQaVqKvVpRNPd9irq
IOMjceOLZBBRm/sIzOkp+gbqWfSO/fnuRP4hA+Be4b3Ny37nl+25qpuHPTSPEBFLa2AEKEKGuXK1
+ubexcklF9qXSkiu61/0YDhkWoDzcmPn7esQTk/dKc9DkVymxPkgVrclnXTU+2eK8V5nG1H5JNFY
3w0nwHiWQ7DjxIqL3OI9sVpPSbUNFf67bZKFaydfrlFf3IRKuHItK/ODo/M9q5VHKj1dtJd5UFCT
p6XlfMy3UUnb1wnud6WXnGIuoxFeTN3mzQ3X+S2YtvKAoXYq4NYY/lZz23vXQuJ2+ofutDfLH67h
kO0D2B/z94imZVUFO5l0NydNL3Ylb2JkYBX6i0z6W1lRRay/MaOc+ibbGWZ/DyzrI1Wqz4l0naUO
ncO3knc0zQsa4MdODE/F6B+glw/c2Zudb3y/PAV+fQ5bhY2gc09EfdZb7anYwUkqJ0U3PVfXV/Mb
b1Mac6V/0kL5Nn+oJCj3lfYZFPLYO7d0jC5VKt8i1IV92N6xSNHhQabv3v+9fuWeaY7auv6ouZHz
TZ4wFVdOf9EY2QOKkt7+ViJxmn+VP5nnQmqXKZTPYlCI3UGL4j6Djue+b862ysKiyltVw+pt5C3t
zVNF1wxx2L9hUzr+vbHqszEoV6fqbwqfAP1KdE7OMkMDz+dV0WhnJZYA3/yY/6kMpotiKg8VHIfV
YJOuwdalwYWaLc9Yj+x/jehmmeBERR1e7YcwX+ladrKyh1tfODo4TnMa3Zf5g2lwduRl3pqK8UX9
jovqwSJBKpgsYI8HFDP8lxi2p45IZWlScqfSc59vwBDIR0J+q93cNEtdxLihEsnxTuM9dva51ZSr
DSZBb+t1EPC+hHW2mbeGYHzGPJFKZB2DhK12RpIatBphtUiDPT9WnykPaK8yGphBK+M80BCJGyQd
2fTo2RmQb3R3MLMwNncNsWzz4JtHlFrKc2UCp+qD2/xEtYZ/cU9ahnAUYyCQwoLUBMu/u8TU2Uly
0bv+Ob/7kThimkCUdLSX+fvB5Nxlqj1JqT+b2SUpuE9kd6n0iKkgPzNnero6himZnOPAfQAwvYxN
c3cMBKmoLFIx3A1RveKBuFTK+CSpznMH0ytDroIWE/476wHo6dkGbuUyXc5P6aSPT3KfbtHsV0tV
kp+aW4OB171ORfCOFVJDM03qRhE0K5HHX25Yf/aNuplXBzF8aZp/yngJhHO1Fu8IpgoXNedVSQ7I
4CuHyVEvStk85vcU2PaHEXMUpTLj2MQx6/59/ozzyG6BIwt33M/PqplJyJD6nrR6Pmf/qEeWTGR1
ea6Q922dM909oj8uk/JQM7QjhrgY4gt250vZpCejEoS5A3kL5zGgPeerG9j9xXTT9yJvH41bfQK9
oGgU//s7RRvU3zoMhap8hlV10pKJuMj3icIOix59E8s/qcNGV37qqPRM9uYhJnXik9DK5hf87KyX
Y/Fdsf1JNP1gN669KPPihcLptqCbgDRdCwiQwAM5b1CHxlg16HjmGTWDpv/vCYhnPBYlz7hb52Nw
VPW3HI9mwn5wHjSEk26I88MFihTEdF8NnF8VBjnInXi19aY9I0z/TPGLgl/azH+2zrAiD2kVpwrY
GLHoAqZvGyaFkXpZtu99a4G1auEIezfkOS7ffBea/VaZktU8dRKS5SnRpYDP4kYHHCNtmhLTDSJl
GheNYh6bujogFaJ3S4hAk2G4Zd2yOOKkobsvNd52O0fG1DhmmjNkInhx1nxXqInIcx0H3pgZa1Eo
G+QG27Cz1h2haG7EttehYtTtWmxOGdWz+eV4/FaNNFZGH561llhkHviCruEQqJdezfZh8S4yKhAA
BYdq5fjFxqDsZBUfgfE6qBzr4fNyncvyasjgkOL90gh5FD3lrDmxnHLjfLUalduSTPvGzbapXR19
zV2zSiGPnojs9glvzaFcOTJlomuOZUManu2+zj/JPEXM3JbfX9Rc0oAqKK4si+ZPM3I64zg1Es1d
q3CgsHoUErBgYni56LdQkth4nudrQo90o/b51gLPYpl4a+xsH9eKl3RAXmJ/P8AYwXOgJkymyn4w
lb8YHi8yT36JmydjU0s3CtEFS7XunphWCQxOw8/EtggHs49R3O2jOSc7bkH3tWn5pSPRBxMLRgAU
Xag6DYoS9RkOMFz04hS64L0YixTySVkvChXHhJzzR224VqXG+S4uvMjIX03f/dWmgOSUurZWVPzI
6TSvZhGhm4/ce1tIcD1r3yXu0AeSir+r3pgybj0ffW2kZmSEw3pcloJ8zhqBYtz+bUM/XGVe48zi
5LTXCSPnmDvmmDDbRF1ORf9DFjL/o+pf5DQv9Dz8HF3rLutoS78YT8yJ6Pcd+n00gZax7IR2Vgv7
3PRRtiwSJOCZ4kCD5yytkDrGqwaoHcUPyOe/kiOCHHZGktQH3K2RQjNvopBX83GNEXyEn6pPe2rf
QQM9MdrXntl8QG1MT73rs7kw71FMT7vQUtJQQQNKW4m3qeNQVxWqN1UUDbHCvvR47rO4JdGw6P2F
SJmjDVKuB0dZl64NxaSxDiQ8o4pUKCToirMizI72hlCdue8NgAVgLf3C2ezHhJDH7+aU3SHkjbht
S+JtBBWNYI4BLnBqB7Sm9TJGZo9HsJM9qrgowRUfVQSwAUqiWYzvXRk7vglKLXW6XdkC9kmt4W/f
y23l6vgPKChMQTGRi8jdm+KU5MbmT2+0j9jpwWAAzLA4hi60B7ZxAH/+v4V3WMZgEsEV2K+kNdpL
RXcRfcLdhzGEZ59bvczHu265AUCX8qzV4w8ovowo22JTm8QWIZ5AMGEkP4xK1AWjvy5Zv3RLNksr
mf5W2vhAcussyo9MiyFEG7VYCEfZt12LHSVtXCzk9bLu0Zt28Sk0sTs5Pj7e/99L/b/ppeo2lNj/
cx/1/lt9/XdI7b8f+J89VPEfMihUOqvmnAEo9P9FqdWc/5BdQQK6Zto2WRGkTfwXpdaw/qO5KL5d
h7arpmtz4/W/eqiEwwkLHrjDKsO3Lev/iVLrujOF9r+lVDgaRFxHI0VdRfdm/m+UWuyH2YT8t1za
7qk1iM0yWn2A3qUdKoc6X5MEuErRG+lpTORjsxdV1G3NNNt0UzvDbuhKIk7CYq9nKysdKlzt1Y8c
y3CpEqPNTiGFsuUCqslrVE+h9XTGiLZZJJFZO9oLLtSOWsvNihXdY78DqqHUu4Eu1DZrJKUmV4D9
qhJW1spC8UCClJORoZP6KIcoFizrplrBySMIE27lkMDsmdATWs6wVKT/i2z4YYIB8wI/nZc7dmSQ
Z1csuac0ctAuTCr0xuHsD3EJVWP86VsbZkWB+HpQq5ubsqC2jU+VkFQKBbndHBn7mmTq5FloM/jS
bCCGWDlEvr7j8LqwLDdZOGZBcSa0D4aFDSmnbl0aa1rY+PttKjdx5tue4mMt9mmyJDFCeSVgKacE
EE9su2rF9XDWY5fKfvOifKlI3uDQShF8smCsOVnw6ZsRosLWosmIwpaSB8qhrIf8FRsSeCeYFGn1
7Zp6cUg9tfxF0KHgj8U50XTJht2EVfd7t4ie7vCmhNq5lpg3xv4n5h8uyiT+4ysV9jt620mZ0Qgy
OK414FqmEm5QaOh/CZ2e2duNNzSkj/WGT+evh1PGDUotTGHJJD575d6buMFaAy+qUQQGJhifHYuL
q7WJUxrF5ToV+RdYYXalx4B+MXPiQAiQWyMipyFX2RUl/MaHIdflnp76f2h8lU12x06Pe7NOueAh
+X+Df2p72sdJu5Ym6KEOr6G6pWP91nYwt7haO0G9x6gpvXUc+rSeDkWtTH9UXmEMwLYUfrwL/Q76
Tn8uUgRf88/JJNpM5vQRRYQE9hoJgl2mnfvwL6FcR1UxPmnC//Qi2DYy8RjK5VLmPemsQFRAKIq3
HcL2kaR3MHxFyjpU1hJakHnyFefE3hiWzcqSLpevRURtl9YfJZ+ovaHzZ7aPiCgnG9pVzsi2jnjA
r5npnG3Neafrw/3V05cQamjdw1irEPcbApS0TTR1mXV/KYLshhahKjkIi38f2UjbG2R3NkDdptLY
rQr7Xmn2rtH/NjIFzjS+ZIn5kIM/e6dehPLHIh66l/1Ifzx4WkFP5vze5GAtzfpma5wEJD0+6iZt
lJyMIiQwjMNG6XHxDiM2x6YMd20H94RAi3Qq+bBZpbM/tFC2aa/SstCVtyVgXaAE6JjfS+oZ3Oql
/mHDZtYj4KKE68qFaJRv4YTvsmbvPe/R6kMrTZqxnf/pGNSdFI7nS+2gZGG3amp6jS1NdEGCb16L
XTO2lzDSdqLCw6nCXbSqP0qnfZtG99Ejnl/g6vQLpiSifC5Fru9cOnxk9ALoayh0MRix6hyDVLlW
PWZnO7YPuhq/RUSdVZaSLwKUv7A10nGZ68NHCmxnkFMAQYPSvDPEX1trQkYl6uY9jJKn64C3j+EW
W6Bt8s64o3kkordlgxciDFvAdiLJdiF0gB+Dq+8oCUMjYxguIQ4/K2M8dyqdq5bDuzVCoUhC8cWB
f82ujlQLOL2llVCyyKOfCQUIqNM2LXaKQWcGLqjdUWdXTQdSTkUs0MQ/DIIbBXBeB9+gi9R/0TLx
6439muXZMyQZeTEM/QvtT2iztKCJ8iRHhMrQp5g4bdlzUmbmbOWso6+ITbdp1IZGSuU7PPQqHyox
E3aTjThhMLki8NjVbfsjqlwsZEeCSszBaoF1nSqH9IluG+lxqMpBupGOeq9705zkK7QChJJYhTyQ
OXNq73VwvpDYgJRy9ffaLd99XdAtrGFS8etVAe9laCDhQNhq5/dAT9yzFR7bpnTZc2rXzikPJoBq
jxlVLMIhuZW2ijN43tnLT1KsR6bjmYzos/tK7MWQCnblgAfL+nucRLokURqeA9CKJdXLDu/0MlDm
OM1YwfoXlU9y01ue4IFPiio/1B+loXxCy3CVE8nnP760TkY897rAxkwItEvY2W5m/QlTFx9RXW6s
hgwSxyYzb8pPaYcmH2tKmIcPJwYaYoxo6wLjGjIx6wPO/spymHRyTIaDoC4WpwX+NyQewl+ZtTwU
QBbNkT1hHmU/OEJcPHEQhuyiPdKXY2ZurG1c2nB3B7QyvoBMiSFioThzSILK0aSLANVMLm5P8TcN
4Nv0yG+wzYwYUjFr5NeyxcdaWOKtM8cX1K9IHExiTyw7u5KG+tZZMAAtl4DvXjqXsUDT0OAXmiat
Ac8A9w0n/0fZ0Cii3NKQKPPjKLMVDOapHjarFpwYT68X6XjLg5i1TaAPTUxAxVRZMYAyQejp8LAn
f6dH/iqoOdF1hgK/pANvicSTPj7+dIb8GiYjjRdui9oAhK96tL9duW8xvyHRLN9xuCL3de1PXSvv
Wpc8BgCEBEzTQup0xBqU+rKkWLZYEpaqYKrvk3DpjCTm+KyCRlhaXotNBG+Ic1C1vtogRvUUGXLA
CpE4dyq+EQ3RF/KHjVP4zD6snEsDuT8K5WOt45yoalTzhhebg7YeOyT9RQ9HDjBnqlvnLlXoJQ76
X5ujv2oX+KSBK0mX5Dqa2Ipu3zLFNFZ6+J04hBPBoloPEWmfskmFB1jiC5MGD/AAKcNkZ2BniGlE
iI5qQKo0xhHRrlVJMFkDICmeO9uQVKexHfH/dgcVi/ESGNgf8CCUwMctByV2BTLWIL/PK6b/qnRz
ImHVENqdVIsxD+n3/9M7iGSjqJAPrYDip0jpc0S5ymoKjGXKU0QRrQpiRF0r2P7YD8EQKwNC2rtk
r2mY55xqgBgJSi4o6Zs6TLmseC3J5T3rIKWEyWUdd+e95iCMk5JQPUSb4iYZscCy+c6orYDDxqOn
DKsx8b+N2v9l2d8NjuZRSAVkMQHcCrv6XEKtYhQvAktujUEN18AMWHNKVDHYiRC2VZVyiKrE00tV
bNWqWNlqGq98HB8cxBlSnXsuMOHW6vhFcwNRX8+2w/9tBrBm1GzYEIBJxS8+JgUgDhsInyTxUk5y
xR7yUE1JDeY2D+gYV/dmwsDYIf1t/IWdkC4lw5ep8t8GmX7LwHyx4YPk7vBqzoNL4Ti/HM3g09Yu
Q2eLtTIgyLHz6squeldk+MfGwfyJQvCATXGBl2AthZZ5UeEq1LDYsEbcFk2NEizkWMBiQrMwkQFq
h/mZOamxygTAoy6zvt1AewvCBISH+WDkY/A2K9gKRXEtneS1SBGt92GIGVSrTk2S/lEzMGK5jTrP
oV7W5cC1s5E5CyLxaynjCwcohl+JxTh23jjyf1dmQA9cVl7HarqPDM2ryeolAL7/U6i854q6v1uX
YpsODaX3WHkdyuk2jUDlggnAKWAvQEFm+jfyaY5RjF7rJhUDGCZq0GFFZmOotePMgWs+bdIUBhZf
ihZjSiYFmfRJMzfe8WovUwkWe6LJuqxGEGe+ihxTRxrrZRIoQkb2bVz7wP3rFIFPga3EiOjQ9DTT
RttxgWCpywDaLWTthLP+kEPQ8tm/aDur+iEN2FmpIxuARmHAj1qyrAqbkkWZZdu6mwtrBdwajAzx
MmuEv1R7IDe5FNNqdIurG6kOa0icocuqsu0oP6ICqrsjpFzQ5Icb109yW+vjqmGjvdFC/9VnH7/G
Ea4s1QyIWky7sDQhMEdZwZ4wT3YYuvYh2gfciEjqBZs9FprVOISMJlngy9eIy9GQyPTiRDIUOMdA
/UZdBwU9Rd4UxPYNPbHi+elRzWFqtan4IURw6/baurWUrRK56RFxMGfFWAfyRuLGSjdJ9w5NtjYK
vWwdv4VVxsbTwtZVI+eoLL2au07A/y38O7ikINJ6ZtF55sjflXz+gAsz1FDBhOgyIsGFy3LcAmIz
RZBHurT4bcx6H4+dshHJ+OGHOH8ToWy6cZo4r06qJ2SP5d42t1o299SN3PcKzwSRtihNmMwTWwHA
NPbS9VWIBJwOtUg9w4P4UK3eIZcluytx8FkQrEQsSsAGpI8gkmivkxrN6dCjg3iKbZ39rvaCpC+9
wlKAWq3TtWCv11vE9YB1oimn80QxObrFfZTf80ZcLToJe5sK4lKmJEb0AMGqDOGXjvXBVPKLWiBp
oTn6U9NDHrMApGlTwQ/V1ZeBNXZFOjWZ0ToJt1ZE82JIUDXWMAD83HGOtg3siiFt7Y1k+FBr8OTW
DPtIJRHj/nz60HzIxBlzO5tvZ60l7baEmrmdAoHjK9cOUapQ+85Ve9878NDa/I4r9hDYOLqkPt4x
iCabJsKzMyIFsqw2P+i2zBdGGdrwVcs/8NysTdMpN8oQEeIbzq9TmeFKjY5lACmi9P/OUZ17oFNv
gZMgzSioRag2A7PvyA1GMZJvjL4iidfgdbFrk/XkMCcriFFaWXo61cZdaeR7i9FFMx2MINDJPGUV
dGfqfR9KnnsmJouWOvC7OXjYNInlrHG+fTpBAfqiyzNvajgopdvWHMFt9VQNedQQ60yrcpj0VQmV
a4M4FfMhxfqxi+nVm2v2+Maq1NZVGZLokwrMJUqCFcQBghK0/QkGiO5FDud4SySzJZg9pRwwUOCT
KAZxcrJ2a8fMLrFZv2apRvByBRYQzeHfsTXCZYede6lU5GyHGK9bE/wOWSHbfK5fam6HdDpQ3qS+
LmZRdqCybxlDp5zdYdECsEzvWMQXgmthcicGtMQrtdA4/HCmxWMlmZJ8e/wBZs+zoNQcw0ZllXRo
PRy1gnQChHBZO0W3ztIcwh0nSwdNDWnc2qxlfSRKM6xgoLHzpDtuB5EB7oDzEwTahakLUBtkO5uW
pi9hhxr5imMsPjnbeq8GY5PxszC1WNKDShDqDghecGVwDHXIviFo2AXemrnxFFIywBtqLFTUdgos
5oUxZNch1n77Fn9UMQ4lze517CfUmy0L5rEUiFjb6lD74qLLbVfZ7+lQ/FVLHg+ifuHHgRk26PfU
VJPWkxVRK3atD1KPYBiZ+7R8I8MOQKyfHqoEtolj5ueoGJJt3oFlAK8Mlk+ZXbLBH7ZleQb6LdYp
MMSF/x2ZOpbd/uEbpH8QYFKvZBtcDNV+/VeUaHriV8oQ/pHFIaaplC2pUfehFXR/My+N7AdmaQSf
E9SiNBmMZW/zK0ONLiHz4doq9P3URFe9yn/t6WirqIFsA9c5xqXZeo6MGp9b14LzpMjlFoiAk96h
PGA3BJ3UbyIcid5OQGdb/T5w498ASSPHDtoDlUq0Xh1QpAgmMIOu/KM6x86P0Kc8G/hgrEruA8rJ
N7w5Okk8/4tSdusqqD/r1gGZ2ktrEaxKhSKMmuNYV/KQQQa43bQSi9+XEVRwZe3lkdf8Z4vpGITB
tzomX05Cq2FQ1Z/YDTxDEOPgzmD1SO83pcYzXbXoqRCrWgHTF6FWCSB0pMIKP2WbJktBxFzV5tlH
65qbLjXjFUwWBzK5/4kXdwWD/ebkhL0AORHxtZmMJ5t0nKey+qF38NCSEeuhHj5gW1TCZKJIh98w
bd5t9oQLVHMcYcp70FovqRpBnFO/eowO5vyb0at86yPSSqhIQggIqzpttSnuD6Ixvw2ps1NSX6dR
3FoEaWHOVj7KMKCWtFZyOv6RqRCyVAIny2nIi+ipVjBS/v27EdVQZWjvKvP7wqbzkqmCGa1FBRW1
cjv0bGJ0BVt/4hhbh4b9MlcSqrFJlnoiKmjJGDvKneAR6B2IIAYu20VkrUcMh2FE1ID6M2j1Ixzm
1hdEqjLN+7PPy+7XGWhL9otuy9K56vLyrQybTT41pTdpAiQtA569obaGLPERjg6nhc707PxZ+jVO
DOTBOASvMca0JZ5HoA7lPUrkl9pYn4UpXtAjIcBtAZ7kPSnnzHfAQdBNRkW+MXN9LrCOh7T+VjN4
1XkndbhY8Tfg68Uo6SD32t3NpY1cnfOu4oSYvanKDS32Pb1LVqo6OQeEsI6vf3d1/VnGrKMVNMNF
4HOCT9pwT1BzushGGju1KffYH+VqJCzFonSIIrXxaNpQHBBH0l5XsgY/XLH0LzqubtlXuyKl75tv
VKqTEzB4yvzrYv6+qahfvl+t9bF9RZu7DdRs45S2Cx8B46fWmhuyyWqK8NOKXVDIntv423MfTNZ6
t4etlekRNIb0EdTGI20qcwktky+E9btCYR+gPaGWIL0/Kif6gCw6Nf17a3qkh/IkpZDuwjCgeE0F
ug+s11yN1BWI1f0wa41znUBcIVk6DXUNtcTlXFXxlAfu3yRP/5R1t5eUK/wpZ4UKuBmjaFf6IL6I
1iSWBi4XS9G219AmsqvC9QSuwpXt1u/B6+oNvFCzyq5JNrwbyCYSlamgdYBwaO7/YO88llxXsiv6
K4oeCx3wZqAJPVkki2QVy00Q5S48kDAJ9/VaeaVQaKSQ5hr161uOBIHMPOfsvXa396zOXFXldHCy
4ECQC2VaoKBgYQFbJtpgQSX1LYVgj3BxNWke+SG6eOya7mQU0kLFd8w6B5k/2/vSA8zYZwRua1YG
4io5ogyBC4QCeQqSF9nyYnuSX5cNe5sq4eM9wvCQxvQwro0W01BvbVGt00Zm7opcoMF3zQPXjfZl
Rn2xoQlDr5HGheiZFhCP86nl7jX34o6MCms9zDNH0Bzs7FTKHxxkPgpqExZ9kyXLSugfduXeUaVJ
+CXtmkeEJR4xqpWNBWcOP3nMiaUZhoy8XYscpN5v8GmMZyucQoBSxnPhq6MeRiHE0I7yFp2nMXOW
1cz8pH1F9nobwZ8yA8VAzzXnCTAYNxJtU5EpwnGpJHmPMxTVwlZ3mnhjE2U0adrOb9HaiRIRVFSj
tk/rDTcU4DYCZEgtf3UTPMyQf0qMRQQIJbLYaH81kp79KCSo3noqKxS+8WsOWz0P7c88IMcXux5d
hSF974zsE1y6AelCu3cO8xBhdd0y9BXuYGYma2DylWP5XhX6dVQwQtd14Fcy7uRcne1ZOV9oV9Q+
cMhZ4p8gPk5gdQBa6OmEGhtdupWYATaGkzyVwv6acjuA+tELLGByoL+jsSjNJVKFxiFg0Qp2nev8
QuPMqd1yrKcFtaIfe0vTnAgvGDXAOz1H57YeFSa6QsFCJUPgjbuonLHY9FH9ojc6tOGWa49kbibd
8AeJ57Y0kfQMpPQtzbRcWb6Ctfj5hbTgr4TJWs1QK87pH05x6dFXqKCuSDBVvY42KSMGMO+IK3IG
VEt5ySgFrX+uqLKOIQ4mFsNVVr8niTxlw2Aj1SvwPzAmYUjMZUckv+zdCjzsZ5NdEqwAZKJVdpYf
jdS65wDJZRSaDJRwJRZuAnzGn5ONdUI3m62COfyZZ+9ca0hS4uy1q0mWs5ORTjdEa8ciyrUY4iNj
dtQgCutrapFyhtRrJMTGwpE14rbIwAZJqpOkK1kmcbWUIntOteACiv4+DO5L1ulqxgZ2ld7MMind
jsI9hQZbbLMEUxXrykiSVQBKcTSBz1noZhYOJO3QIcAkfG+ZEehNfLcc9B9FY/0hP+GLpOGce4kw
YziyixhcwUr32Wdi1wEjUQdH2y3hY079q81Rl6ODfR1q3pSmbm+nYQjVhqTIIFRfukokGbS0SjDg
7UXd4PmnR2gH7ogIK9kYrbz6lqKqTh6+yJr4IBPfYhEfypGDeIu+ix6i46IiPJSJEa2ihjiiBgWn
qWmbWAbBum++AzG9+6OAeSU8FUtCNzY19a1vBwnIzWHfVy5eNK9Alef+MfHNr/TwYyo5oKPdYlOR
8pfzmyFw9LNJwU6K2s9ZQFIdEZtmdfybzcNuzMp3RCzOggNzvBY23ZXRt9Z9UYTHTF4nObyLuoBB
3UzeYZzxRkYRzNnYMNAmf6K9Xvqx3T+kA5qaKPnIShlRtmRcKLfTtk7OIcsPEhSxPIWGVyC+13AT
UijiTgRz3PoHw0IRX3hPcf5Qsmg3OlerHABwcipHHMRhasoKRKFTQstuem88VFpTmbUMNwP2W9N8
sMPhOZvj3yBIgCIkkJQR6IB2AjywcAr/K7WZeyB5eGVHHNaZyx+fS/1SiAZ512zvCAz4DNnVNqFU
gW10tk0SopdF67u07CIQ5latbcupQTUZf8uWUrjq+Su9E1w9giAXdhaxY5rTTiL3RbSEwmMeHkUY
HEWZMImgEqZbgeGrT81bkDHOgOmLK4EMxrj9drXguZHBBV4GTZ4qO6LmWLhZtO2jk6ZP5Voyy10j
0DyNs/sS1ZqxDKnegxYv6xxhqPAcUrpCizvL4WBbty2Ookzr4PAQjwOce2WY/kdoZq+17JOzEM1L
GusQMH2YIYlvLThpvBPD+mtX7CGcvdiJ2d88Wtj5UBDuzfZLRVYfnDl+lF7hHtgbt2VMFSZBgi/o
WfUEoC4znTyyvFTtTkTqVoPdB9ywn7fNLvRxL2QW0s0IXfIam9IPIqAPudIJ4+DAEjHEnq2jZXGh
YExhp8z7D4j0LVypuLOrX6NAQTgShEsHN7eunudilNb65kiduujkJImZHm8yir9AHzCIn4NN4Nnf
cWntY9852cEmtFryFjWD02miJozLNmvf0sbmWfLyuwUsbtnWPXD5JufIrzs1OHMYQnoaPboZVgo7
1M4jCKmRY+JaqJ6XOU7FGi9pQlqY2CcJlqYaq0vciflQEXTgGnr5oHv2quh4fP3Z3NQmZko7u1Zh
6V3T/TTB1K505+jMuKFcBGvUqzmOEscxvxwW/E0a0+OKJsHFm6ikW41zy+CSzyi77icJCGk0nMEn
isQ9OQleoSQHNYFL5GgnNhJHza0PaJ87zFDVeQznc6TLgHoQDGYQOvQnRy+cD3YbffnliDnY094H
H9EQWJmV46ArAuX+AW9Jr4GxJ6MWr4sxZU7T50z2p2HivMiGns6MP7v2GJWlf2RlXPTO0G0pHfZI
IaqVx4e1ygezX2O5iUAmlqZ7N1KxCpo2uQkNMs+ATrR6KgIZY1hktNiMwwacF9PLiHyXEN5uNI50
E2JDrKMcsF7vYAtLG0uswGZAr8A6YIbAUctRR0VVqdQB6WkP0K2vWdJj65ckKZsJUUK8rWEddEG0
ikcO9IMBCxiKUiIG5aCVZFKZ2cw1lnfK/Jk14Gg5ZIARDsOESzhbPcBtbfKEMcPCk+mbG5PJ1kpa
xNJqdrsB/OaGdrKepRuT/fKS++4+txv54GlDhtfSXOAN7YhyowvsuvM+q9KX0mxdeH+URbYHQW/I
PTJ7SBARrj+Qb0ex0SmBiJwIZIQYfILB8uGaDmhJnZi1HpllFuDCLlJY4joHHcfJtnnh7BsCs5Tj
Jz3gPHoQjokmJ3eR6TVwWKwtzA1v3+cdgw+yGte+PQVk8wL0MZ1pa2G7WHqI6UbKmW0wt5wDaIhF
0dLs6n4Lqotyym7/ZEzMZkl0jkwUZ9Qo7kbQkoxSd5TyXcm3Fw0GpIAPwYDvxplzRODXyDdBum0Z
6/OT51cpxq3sJagHlkldnLHuXVj33pBJsUOi7HXdQdBMq9HROk8CuM8CFdwfPAGIVUsP5vvw2ZXT
rpyxM04BYpComn4dfucqpNReYZOkz+rpYoeb/QUxsLloXePbrGm5uzV62KZ+yTj/riycxpokv6Id
lXGG27F0Wm8hZ95RS/sNhm+zaxoPeV0hAZvBhKGJynbWey+lz4qrhdq9wgC5BNWKGBEbYdYex6zB
g+oH5OB1hxZgGSeQMH0qALjrrvZY58GvPxXTvg/mBAFF85bkw3dInpiThPlB6BgEKVtCHfEzzdZ2
xObvdte4ag/CpGwaDQPU6uCSfEu0le4byWpSfMK6rvcpBMH1SGbywoPnuZxECeQtAfTeGgPPSYAv
LWvfPR+palwpMh3rSJeLE8euH+fFCIfuENp4UUVDqBqzHYe9fgG29Dy5LAbQPjhNedUJJe0nqA8W
ikHbyWCANz0mX6ILfqB//UkcjcKjnp8qzSKaY3yVxcgInKfKyStG0iw3q0HPfnCmEO88/4ZtMu8l
y/aqt+HpFval0l37IbOGyzAy/pQdLOsin79i6lS/otEyR+2lHlL2oQyLo9YxsiYmUD20IQ9tnOHb
5J8yEIybnHPXQrfnBFNL8R3W4Msbo4+IqPAfcHZ+hqXxWTQdoa2yEgv9FSUXHphtGNXk3DZcIjWt
lFG243lWw8z4EDYM0XfzkG3wJzMbTnJaTkN2y6W1S1qCV9kxz/CksQqXmOUDHaQ2xDEPYxx9UAMU
VszwfZ5oS4Abnhi+Tsz2PS9+b1gBa2pRxrYpdNrcK3GqgpYI9VXXBG9GJVZdZS7LXsUZtmhgwEF5
ZMwhrKYCiIAYSqaWRzhTFt3m5rmuiI/RmZEvzREsphCDvXPCm0RUFxFYPkryYyJXkreBFnn0R31R
yXMf2Uh43Cev0ndDM7xVA9xw3wx+gH3u2KbhsikOqpOsxnB6kqXxR+eU6IfpY28x/I3q5ErAyL1O
wpjnnqo+yeRpAIu5Y2E66emRXRKJP2b1pQ8Kgxo7eXFiwcEVETezfGb85zSSP1OKfm4K+A4REOJV
pFZFwjIQMtozNaMTI+vBIEv8HClWvoP2ouNU2HtVd0hJ5mVQW0ybjgIxbYxfr42JKTbrqys8jdMR
2n/Rj+t07A7YgmnlwvdGsWsBKUszDlmzh7uaOLgpAFEgqY6DOlSZoWVL3BNRMMlcZGvPpqxQqqR4
kuJUx6zKyn7CoDKNvl0z/RA6vlsrJ70bXB++BBpRvQxR62dUifBr12af1DcnLXd6mf9aQVl82cV8
80qp/ziV3Ht5+d6yR18hOVJz+qCrSYMco1Ffd210YY5Q7RKqDm5djwK0FeKlS6y9rftYB7l9J80d
N/pQHppoSj9rLSfAmoLdFRKovkNmRz1iw6Rjx0x/vnT5pQz06EHW9RdStZWZwwVkDMH+NsWkTTl7
ApGbs5KXhdZHmM09aZeUUyMZ5b4YX0sP9wuPtE8QAOA78Jv6qurse+TCRJ5J9Fm0M89vInx9z4r8
6vRC2wSpfDYyEql6Fu99yBM4hm32CINVZUlH5Fk0NF5IwV7SEvG83oD6mZn0DvMVvTz5ScbupmbW
6wO81GV9Kou4ffBsreOZK0CkS6nBSGnrtTvEJIMyp90voWnCIulxF7lutaLdND3MCR07zcw+W69n
87LDn4QYPGnWL2olS6vdNOnGxrASE5lK/oUEQNY9LXYOXzS0N7DNYiaB0yIq8KkjRRikzzsN8pM/
0MKe9PrTq5gA4TKYdj7FwgTTalvPro3WSWI9xIkwhWl5Nnt725DFR0viuzQBumQuIzkfvAzzAtqo
SrsdoouzQgzJ9WYy+k/ESmqmyxRPotrBBy7WhYGCHqkOF0Kp3GeWq8hKzm1vLmYtbI511U7MuQA7
K7RenJK16PqbovKRKJXFORe1v23c8mQ5WITIH0OHyE0eEQcacKIbppg+enO32QSApAOY7hxll6nf
J+exHEhp1SvUdpw3j1KUx5oz2CysnSloAAcCvEkx0PQUqPMwXNZH6NTI6hsPp2WDt7/nKJdo9RHO
JzA/Rd5na0MsTxs2m0g8xbaOyIyZlTYmOEKCDakJ5sFP8H81alCQqImA0gdGxjIwdKbrtUMF0WBs
LLXmVmcIXsA0sfQYJkuyd5VRtwOdebIHfY92C6uZd2qtcM/uMj20UEqbGslSiFgoyeyN6Qqf4trj
+DYhN0nJYu0lPLprnmangpYj2fL+Ysz8a8bHXEd0RlLaHcRnEEFqU0dHzyM+BI4AKFCgZUIMgH7g
258IQY19Z3+nomuQixKhk8LTqKkNBsy+ZorT1hx/1IsM3WLjehneOOPVIvNs8qPnCRUpG+5exPMV
49Jz3AX33vaPGP/3lc7eUMbPuf0nmCT0k/hmJ9N9NOIXC0Nq0TpPo7bw7PE1qv0zVKN7DvgixD9b
uXsyGi6h4Z/ToDlPmfUwYwil+bvXIqYSngo+UkEd2UVXW4rJCx1aA2TjZxPeGtEefToLWoMPLAp2
cZjhPjfBP5nryWXsS7SmOzxS/cPRoa8m7qGXfZmkWLFtMO/QLKyQEc9fUlOyxjGnGZugBWvnpEwz
g549M1bGMzyRJ47ZzzAst11D5zmH6RkTZJzzXjnvmsgfaQDtqfzfANFfR1viJqPryYLAQBI0rGf1
G5F/pXn4wZ7yh2yCeImv48VNokcEIgwdoP5refVAQAn+NR5Wiyek1ufDKIAmTNpNZNVDWQ/reto7
ODl8u4UbnCzG4MQpzm2+BudBiyzSr/FcwzzpBd4yLIu5M2/HsVvGmI9wFR5NluO4oiPbW4CKIu1I
xZbZxiW35Uca5Ae3iV8rMb8E6XzsR0nTD7alZ341rnFqOyrphIhhJMbzg7DGXaTzkxGeMlx3TmX/
OkqpiXFt9FM60+Pr4Gs3Dcs2781euUShC/LK2qx7iMQq19/6RMe1TBKggUk+zOLXWBCv250te7gh
mCHyw9tnKapjkd3m93kuf0scf6SMjXA/8mZYW1wUHsG1HxFu2VFvkD1ZBdHLRHjAlPa3RASHQiRX
z9e3s51vgb2UOMO8LoQTINpbZSTbJNyTm3GahXd0u37jBEA2TDx+AKERbi1RKazD9upxiOpGjyNm
g85kPsR0Msui2SZqLP2pQ2RiJ1zr/arOMTAIM/6caAZASXDXOpiGvjFelWu+Cjs66TMWe3+d5cYO
QPlTapiXttbumkvbjckHX3/1HZylFGEaH+M49vdgugRTfa4m65XwX3DW8TNatUdptiDLs00e9jfT
m17LrLxgpPz79QCxFNkzXXEczfrdeZR2dA3K8lJO6a1Ph5c2S859VhEQK5+oRpYDftsA322D/xY9
3i3Gj5vjy50YV7T2WcOtOyL8VfZ6kO6verq28fTqeHt1PL50CRjTuEflxp/wAPt4gdFxnZUr1sIj
3Dfak7TiW4z3Glbtu1pGfGgbojeIWe5vo8SnldwTzL1qJQlw/BkgZgGIuG+DuERN9jKQwBq1G+kv
W+z47Z85QGQyLSMeDc7BYNKn6tIa/Qltvd/ib71TxJwGvNENXadMmaUdXNNJswE1edQFk1PssqNM
b7U2Hf6K+tLkpYqMS2zIcy3994aemS/avaE4Bowg44v2SBKgZ1grX043tcypb2W29cwE6G71/b1G
GpLjAMc9cqv/0zbr4hAHFnCOcIyL5m1IhrPhsjJ2ySsT5IvETZ3nyUsKwcauf3IpzzGogd6bLqUi
wfHGWgzglmbfjYr5r3ZWrydQ17OnT8mprBye2ryEZcKYacgvIN/yMD5a6Wc8NYcOFHbcJjCDonPR
skbzpxzeQeq660qc5zk9ha716ozy3CnrNx+A+v2F1Z60fuvizEdJ9IAO7T7g2K9x7o9sdGGXvmFh
fRldtMbseh/AkN8dPP/qjjJ6/zR63xMmbYrmW0dWoY3d1UdhH0AO6CAIUPxTfKA64uZLIAyk9Kk9
iAMW5AHd529BIlBfyyET1M1nI0u0y8nLBFEB3+FVvakZngHlGzEcW2uar4wcn1Mpn1Dovv/ddHTv
3QR7AGZ4Zh9CGvqUYI3Gpn1zGvzF8jLJ6qtsxoOHQ7oZzC2ZbWuDzjXdvykg4lKrP+JZok3+sYju
LYKck3v8rF4CycE7YKq9Eb6rJ4prhWXWeO374TmX27RPz6YxEb1zba3+iTy5Ly8pL5yknpgN3Jw5
3clQ30zop/7eNnp/Vx9y5Iz7EiDjTAfXt7WHQHRPaHre5hnfuKa/Iql5r8h+GD0c2HAskGtsR7gW
3JlsENkihXdhwr1Q9nq1Tw7wMJQ/QbnxBZyMEF6GhJvhgM9gSbahadhQNXzoGurHGHz+3V5L6BtS
h5kEjcOo7GWRRNsRSocNraN59efmitU0BUVS/JnI6eag+6TQBn+5CjA/CgduCAwQJe5jsNVCBqn5
8Dy/f9LN9E051IHBH5vpUQb9XWvGG+VuxaAtHv8eQ9TL+vsxKhhJiyXJQlmGspa/zxcUtUS9Tigm
Wv9MdsRPrNgmME6k86HehduBiYGAYruHAB4KQ/ynET4Kfso3E15KwU3RKH4KHJUOnooNVwVy7TIg
ILq92zBXGtatWg0YM2gsI1SWIt4gcN/5DT+hoC1wZFdEgep82avueJ3vavMyIb04AF/gvnTwXww4
MD31k0tFxfAIYhekGMkKGkGOaSHItGjNVPolXJmmaLdFNZ9IXt5Ymn6qbbkmiXyXEvGWcib1qNhT
Rx4zT3tGWLEvvOqB8cfRIc4s0HJyEAtOldlV7exNUOwC+DcxHJwKHs7gRi+A+NqFZtiPKmA2gpxj
KYSO6KrLUL4NqfEjFWLHIbQmEc8j5B0HAk8BiaeFyFPkjyN8HhdOj+7CxrT75xR+DwT2o4DnY8P1
CRhaQPlxoP24UH9CRf+BAiShAc1QgSboQImiJANpQnCO/8yAIOTrK2+k5aW4QoiL0LFsQ3hDPdyh
ScF94RDV8Ijw5U5IOibWBntZBvKIkf1iKfya7x691DhFoI+mdN94cK1n51FnkAcLML6wSSRnGqi7
PJRHzD7HEQ5AR6O60x8SEAIhJKV2+BFwlXT4SrnzylOfPNbgxjkPt2hTfGhMNlSmLuoRQg/rBlqT
DrUpRiyj05acoDkV00sUJcehKoi9785K/hf6MKy68NkIGSCbBWopvItwXupfZqgcL8HnRRxh0Hrq
BKvUcKWIalsIFJ4VvCl1ndWJElmiDo0KXfuhwjVjQqlicnfAXnuOOHPAsEphWbkwrQiEumI2QPIq
toHDmsYgHAJWDgnLR4SIP4xhzoyqM+aVRIwS0EksbShabv8dcReZKSuS7O9V1z+RH0K6AqAyGFwI
mk26Huk1gs5V8+eyt0IhuxJOBg0MLzFOJ1iXEP1QiD167wmsrwzmF4wvRY/7tWGBOfQmXNhgEw20
CkNSEPx4R3VwjUCPNdDETJazXv9NW/+o1JWdt02Dk+kgzXHjfUfURs6QEp0GrYRwGfAkkmi61tSr
5N9rIH5YrIknqJmEwkTsrxLqWeeNOybBSwMamnoxET6RzLwT44tqCKAWGl2NWt+DpTbCVOO3LqGx
9cROhe4+AfKG9OBgaeUuNuZTT/M2bP09JqlxWraTuTY9e6OAA0ZGZwb/9aqB7tY+irQnMgKEJRFi
NiOaMFQPrrYUo3+InLBZErhiZf2+KvRHDGIHRTuw6njbQhk1nGk3xMBOoDna00ai3kNhCoaCQHIX
2WG7tud005j4ciycStC59B+fGtzhAep5S2HHzv1jIXFFKcB9itQVRIQ/3Xz7pK4A/6XOy+pTKODm
2dDVumleMdK7+d74ogEL8QL9FAThWgHy4ZISUkBXAb86VD4QoDvNKqHHi/cyVqVafC2g+KUhLLUU
lKB98GD8jY8hvD+U/e8hDXOqLAENUPobT39wePRnSIFNOz6jJTtCd7j0qAsERMFMvJIItyevZavu
glzXTqw3KRah78GlVeOY6HLs6YpAniE1JY+ajEIwVAuEur8DjpwZhEO14XVoMCPIhxEExAYSYgQR
cVAQfe7CuCETDMgXVS7pFux8g/moQ1T0ICumEBYJ5WCwPB0MXnXVLm04jD48RpT0qwZri0G5Cnp/
h8MDz+1jHQ5PDEwuBlRHu8L2DuVRaDZwSdSsrE4Wjh11NK0jGhwzMQacQx1no77Mjr5yUn/vSbY1
7C+Fx2paRJsJB8YELKNrKRT4/wnopxDepOLFkqOgCMrC1k5UJIv0OIRrsl7ocsTn0Z236KjXjRhB
lwY7dqC1BQMTn5RyCeEeXucQMjVSWNQ/z1xszQu3PJpnZuk9i4GSnLvTl9JUTAgZ8QVv1UZIPNJ1
6qFyQuccoXSO0Do1+n3xlY7AYbIfI3ieFVzPGr5nAeczhfeZwP004X/qcEDT+EkwwbWijRORFRIB
m2Cg3d4AecwT1aAjQL/NW3eu32HOXwXbXtIAG3OOCDzpoBFQFvn7Eipbw5dacTK5qi5xKxqxuk6C
5xIqI86pVY8w1IJ02kI8DSGfWhBQXQbjA0TUKhvWppbtfR0F6xgfUy5BMOCZnnbu4ABi6l5EygfH
AS9BIq+qOSqWVQqHlZH+awKXVcJnNb/UTeXDbK0RRJvO3ofkOkF0BfLKwcv9TfP9oDOcI/pWL8XO
GK3N3+rQ7p4iSpkst95qoT90SbzVjPcwjPfQlNfCoY9nHiduFZhpax+Hs9N/Fo52aiUToCYnhwNs
4l7PLNBdOJBtZ2eB4bVlv+EHicPqMK2x7HiwCFEz7b0igNfp79Vl6v7AmNLWmsfFMxcBXsO/l5y/
1drzKmQoR29xJVNOCuZKvcgJhEWeBls6DgvulQ9FXbFA5gBWO9Cg3oSN+Zdyo/43TcK1OYwbv3on
jWLjVv5+1KKraVuPrQ4DN+6viSaPNZ5DOmRL1lYmCPYmgY/rhndtRokRT6sxrnaoZIBZYsmTOq0E
sVELcy9JUE521JBck/rh71oNrNgBWlzQ3SuBGNOaB+6Jhlb8vRpTKpFslpvBjY8OPDm7J+3bc4kL
HHY+aTF5Ijd2D2Ovg3YEHDEz+7tgDJeRiuSRHptRKmPSZ7s2YUvbKIaDbWggtjFIkajHzVQ655zR
OFrFo8LFxu380zUN31fQkUle1Z2cgTHGY0OsX34aBIC4gLOWjZAW5UrbxDBuuelKc83seqfwsUYk
Hsz2zRwYVfXttjQAgMRfHnUd5IFcD1ep/1CKcoN+eksnaaU+6JqABChOuwmUdX6dOZNk+XME5Lp0
7Ecd6DUCqIMHBFsAwy6BYiu8j0ohCYFlR0CzYQM81EC0kXY/hqCXQGsnILZTUNsFyG2RUfRAahpB
cTcgudHLHgsQ3anFX0JkMyt0N9IKnY9hRJNKIupuKhmZcuQma4wYif00Y/xuc1Rbdm3/kE1lbVEY
VakgIpY+WelcmrTs0fKHd8vU0O0Lq908hKMfkzIlGBCTIzOEaOr/Hx/yv8GHkJ3wP+FDjnL8Lb4I
24r+8S+/f3/f/uff/vH3h/4DIeL+0zF90hd0E2O1ZzkWMQjDb9v92z+cf3qW7YCIJaLB8nSUT/+F
EHH0fxpoxmxqFo8t2gz+WwxD8E/bdvldAekOgWn4/v8FIeI4/Kb/ThDRDZUp5TAqM32PQbSu8/Xv
z1tSRi3v418n4TA2kIANzLbDgZwR0Gd2oKALdsqxJmDXzKpdWg3rPnOJ8jXwVlXB6yiGgtDhEN2Q
SOalDbjLbmamvqFdbjIr+GaI8RobhMP12YxnKURTSkB5jRkjPIcDPSTkPCtYaRiV8ectAzP/kl57
HXjWZ60p4eIOw8oB2dASjNuYYsvy/xMh61s2cXieugc8hJu4thhKOMmfUm8eGJJSC3XV2qALCi11
PNJeR2HIVMA0TNhY4VXk7JvxUJM5T9yAlbT31qO06nvc6xqiJyeEoCQ5hebhxZMkvjDqIBHQfHTt
CUVeck7ygJNHuU0tgnpLxF+le9AI58Y17a4jVKsLs+wJgyK5VwKTXhHEtwzL9VhCBbCZYC6KBHFO
UiJqr7RbIJEbBszxfC3AIxjpmHALk9jNEuMrMsUlwQpUmpX3Y4wcav3IoOqb6YlT6n2xGJmUxnqw
y7TqSw4IHn0rA4zeUKyQ6XyLMoSX1h+1cld68xxM+ldMY3jbdBDxzexqjYh2iEwfaqPg0KwgVErZ
qcXY++cWawwDTLppY8s+AV9OH0Z32XAWtIvpbkNRzNMzMdTDMihtYJvBMinic8+Eg9fZok2OaXvr
XxFRR7GmPfbEz2RJ/ew5NABLY3iGwvqiFxEenxlhq+Zhb4miHF8Ib3Ro3XkzyO6YGfNPExJIare7
Jm+Z6TLsYfUEfsEFLDB6ua7/2Rjr8CeQytCk8nE979kdrR+tGvWl1Id6A0HnNbGbzynQuDyeuMgI
Z5cv8Fc4Gvd8Yc7DiTDndjEjU74x8e4WjezsTYGR2A1oHYQdHAcl740SNbYaPCCpeU+Ji2tgxIJf
+TYFRjaUaFJRRZp6yjxNAUNq2LizZ6xdlL4e11zXPgw6KUVTbsDfvBi+pe2wVBsrTjSbhgjfIcDc
gDQTK+yqdcRNjoaz4MyeRRhlRemSYDz3WwBVdIX1YTsrpX/Ud3RB7Hs9tmwkonmxJpMxdh+7i/S7
pIHkmcMuCeq7lU5KpQveomUYpUvnBUvfMyAOBLlWeKgHCD4jIom4fzEJP/YHu15pzfMgjn6crO3s
G48aXq4eZf88knaInM1EuLewTffE3P3V74FK4LAKGEjnsfLxatMuCSNsqGEBDcDoXzE9Dktds9e2
WT+1Rg2+pe1PnQ1CIc7ksRzrA2msX6VQ3mc5b0RpbRz1slM//zSa/hLqUjEY63cMYNjzj3Udn3PE
U2Hd+5Sz2bdVzH9d/MAk/e4jMlKUkQSuO8lnZmrMvRfxKIiikox8d5HPyayzVPbi1C3KwPhqepAl
fmEux4xw7qi8OxFi1xCuZ4QJd5LpZ5WB/spH57vMGbIWAYqM3EyaNQNHnjt66nbWvDUm55Q2y05O
RY/ZGFpInOhg7b5eud30Fg1OvozGjBQ25AktJq9xzD9TI0G3hRI/bvEvI4pp10GDCrTSaQDhvGgW
Ii36SwRD19Hqfocyni6Ep2+kBiwhmObjZJuHeAbeZAXKkqSppNsBQz1dNvIklDbEwwRUc/8txuqh
C0hyDxDCcUkcnuOcFoIbk766H2ZUXvFYvGmnhMdh4aNnoiujUSoMf/CaA4MebDpXbk1rZ+Q8HYZ4
R5J9I8i+CrVT0XnJBhP2HvjFZWyktmz8kXYkbq1zU3Q7Y662VtMe8HNeJVgRW+PzAL3jA1/8M3Xj
Lqhx6/rzRCSlmi72/kerO+9ZFH2x7xxDL7lCbETEO8zPLfJALubEVtOG4NcSy95kMyp0S6duZlC1
0/RMW2aNzZDbtpDVt96DJtAzOLUbLtOsTI/YMDf8Lbfp/X1M7PWidvWnMnCDVZ8IxKmV/mogciCl
59x5YmEVZFJqGf7w1msJBUBaFugXN2VU79doLWM9vHUxC7Ixf07p+GwYklznhHnMyEl9Vab5GxhL
2uExFXU2zeR9zCFmGcYFGcFnauVa2CQYIQ3CoUD7jpono0WWIP1hUdZ2Tp0cIdy1K81o9mGcrgTs
91U3Y3fBPGNvMxlT4Ul0F4IGj6CTg28XyZLCETfDcLYKjx6NhfK70GnNFn6xJBu7WfouUsi2xIWN
5OZRyw1nNXM6WRl04x0DrVkP60C3CIHT5bCcfNAbVkaDTsTlilzxZX8N/eSSBKgb41i864H7msZu
QuJIG23rKN+bIvjDVnDWq9ZfptVzWEAJSco4X44KhWjYPTz/4BOw77+zdx7LkSvbkv0iPAMQkNPM
BFJTJJMskhMYyWIhoFVAfn0vvNfWYtLWPe/JsbJ7btkhk2Bgh2/35Y8ORB0aoNv0rcqjc6/1T3ZE
ziH1aFswA3/p6dOANmn06XvcjJgY40jhNVpe3Twixl0fR2sKcoYW2hV5kxJhJX0sfpLOIk+CZBpr
0CNHu78tOtv6SFHn7mm7wpge/cndU38dB3Rh/6vyjOBN3mpsf1lna21i702XLKir2bsG5vSWuFbV
G8iyakJ0lv/sOH4nULpLB4zhGrlBTwzXiBJRk3buauUzTn6xgh+6D5+q5k2pc8NMnRFzmnn5/zP7
/93M/n9E/l0SJfuv8n+n/hkWf+e/U/+c//AEk7LnM4Tbri74N/81spv6f/gWtWWeY9hYWZ2Vt1dW
rZJM8846l3u0yRiWjtP3fzD/bPEfzOqWp+uQAL11zv5/GdjJR9HO9r9N7BaACsfWmdotz3N8Y53o
/5eJHX+i4hq9OuczhjZgVrL7coqFwLe0XkxXv0QMDDHOc3ILX3h191OmpdgLzX4joHpUnd2eCutA
FfzdwrqXcNKY2nLRKp8VRkna2/n1AJsowUxT10FSo0uyFxiV++bR8xGpglrULJxa92cpaU2q3AcS
KoUcH4rECAcsXtZERDV1n6Gabjvdg/9kBXljsbp76stz70+3xWwvpSjvcqR7auQi3Fn1aajnS+wO
pyZLOdvdiCH+Yy7HvengMIU0+t6wtzbTZ02jdDeJvpqxe2hblM+18QOYRFp3O37BAJoylAjvcTA6
/HPkJAoIKWjnjyZH4mq7rvj29egJ6X6o/Juq+1Mx68fMoXsGI6ENKNunSXN1SntD9bZOIf9p9dw6
S0dHHURDxKC4TY/YNpEeEnpOop1meUjda/0Yq0/K5f5T9zf9fUlRj6GeS5U9Dkt06koSBMn4LQb9
LjuyMH52bN6MommA6IzZNipI50aM7LW4eEODDF0/47DEz1gXXPznEPWFhUauHiTYopjrSeHAQMiQ
FaQIq6y71SZ6kmF/mFKFFUujZW1MyZNjPfACqgGLZDkSkMUqJ7Lubv6R8dTUq50+8XES+NtF2byM
YSGmnkPjA5qrkZOjiszQ9vPnbOAJyFuyrmNztfPRCyvYPWJ0/1Y2VMQieRV8F4AzdjERLuqf+/RP
ZC0Xx0uPjGgvHRGUhP60pO3vyvECYg1bt+++KwwhGyq8YWlDE/A1nSPe30Vefp5w0iJRPrVI/OAr
g1mnVXf5k9jRg81YTaoqM/xHt60DlNNnrLGBHSn0Tvukg+OeuUZy5zyn4qslqtbkMCr6r7rLPlmZ
M78OBdx7yCaUKeD9q7YNAWdz3RFV9kmmNxt+Hs3jjBjaWRcx/D79UpGv4VIN2scKF8LRRcfEsLgE
D/1UXZWCr0sukrDzfWiHXdk2WyedMPMBe8yavTUlVJEC12jIZYyhR5xiU9OvWZpLoHgb+nV8drjQ
cXspoeFFCxYuTUsfpQBO771aiOwEjzuogMVNotp3hvY0JucmPrRFM22IDRx9GARdXz0kWY5V1AvT
vP2SNvXhbvfkUsfazT967vy1k/WGuRAP1aKHpovegXfTtOr73p23GxyblmUd7AllSnqFbKrARNy+
TpyGW1LlR78P8Eqy+EoC4Q4X0eE1pD+RMCzpw7k7Gcp97OzpOeJlC4acsml4LF1L4VfR4DOO0dHj
g2k4kO+ST7N+A5kIky8FQKjeGtB22xrDKGiGvaa/OYvGuPqYmdB5l6ek1X5B9l0aIa4VhWZ9ClFZ
0CWUHrxc3nzDVBu9gHkjCKb3CxnWeAsQ6lc6zIy0vzLtMHG0yXC1I+dVOc3I3HYy8KOAR/KNXZtB
uJn7v0lNG2wbH2hN/ykdG0QvSKPK0lkzmfHdF+1XQgpkozXOg1XVP016rF3nrGuwNwwDBlhKLWEO
8GTo7Y8FXkyiunMO5jEYBBy+FKcfVrp7VWCcrvKzP5Z5kHvxi8J/3GCaAGlpZt2V66ja6icbBxQ3
ime/6W7uKP1d6Q43a+AOm1WhRbXawo0UKle4ZPVLltavc5/f5nJhN5zvh9HfVS3WIEHFFsqNyVVI
V/6BBYlVDF+WVoWpa+zQU7aumdBl6LLtmLG1z29UzFwE5YNOVDPJEAoWLRbOQd8lb+TJIAE5CXbt
FlCQx68B/BedfugZTkQzyFCLok08fZXMdut2qW++y/ivj0ISV0dMNTt7vpfjXWXJPsLrzTWGBdUS
msLE81eedBsnNKeSaco19glSvfEXCnyojQMcYJQtSAQH47w9n/L2XffsbZl+Dpxs9mxsJSHqWQBk
kyS2GyqpJ3ik8VqF1pGZtPeI+Rc16R9mOiNR1/a762oA06PA7cDEKfOlBZG7R9dFdfC/a2f+l9kC
OAAvhoXe9S0Awb0bsT6xeJRdiRQQSYd9ZZh5rKTmrr/COz2VssI0gRN+JmLPyebDWInHXU8GupmN
vazirTGaJA+smyCNGRfJQ4yNOls89qnrHXhqP4RX/dPq/Dd2i/d0LH8jXO9jxq5cZc2LPncLGKf8
02jrU5vzOYpblMC4zi0a0QmIshfPQyXVF/bfbx+U8M6Nh4OVuDAr+YxrLzkuo5yAp3yIabWykI9T
cqdSbT8WfMG+fB1dY08hMh+0uLWefsX596/HjOjpxXMX3fHFFpg/yas2ET3hej3907X0CjziWDVr
NhMuZN7uCzl/FyRXKZmb7SEEoBFatGKPkQwQUbC6NOk9c/xNZZRvIwwkaqrX8CXH0KlKHxd33jpJ
O230Tvuy3I2vOtLYy3GJov1YZi+xgdVjwZJtkytCiQsrT7sMFRVdMRssGs7dBK96RY2s7dJdCgXJ
paeEG7n8KvQ8qBuCglwBoeaHiWN+ucq4mNbwZzGzBw1Q2AaR7Y0L0Vn30vNsswUuih2ZYcIeeFly
OhtdIdxtYXwLx4gI7uMmhXQISKTYqZWM1mF+QeJzDo41nWIRS+gC7LRnn0L4xn7BA3fwyupU2tXd
H/LHVheHwSxYCgM9zgr3EpNN4+bkYw9XhGu9P55iA+o97xx3+Y0171QOz1l6nEx378z0zzcIotgr
2TOtdTHEXwat6zeZDtGHg9wdX8x+BdjaMKYI3xip/EW2O3IT27mjy3LtVkXRWzKZ5JeHB6PJA9Xw
GIPWQtCqzCvGO9rg/EtqFh9aX782kbiLrP+EO7OGwxfkIo5JqSWvDm7vmUeap555ljmCNCwAL5ZD
GFIwWbmYtqmbAMSo+0e/+HW8GoNGsrXUr8EGH/hpOX+5GcLV0vLmAuiZcSEu9OWRuvVHq24vpowO
voZXOSrTt4llKTElrNcLDmgS+K/NnL2y6meHbZ5b6s571F7A13ufh6loyMfxYSwretV8oBPy1QJ7
vdjmWTPVMywhfPv4tXKf2EJ2Sk5z/KKpfd8kB8vxb41lXjSIf308x1Sc28S3nmKpaBGi6dWP4tBh
lHLbAl+N/EBzY3st/1Ik2R39tAYh5vpby9MChY1CK3QOmuq7XqlQDVR+B1nB4TVsFx1b+G6fC5dG
1vqTXw0Cia9sGr4LGEdbOAU7JGgqwZY70E3Mtk5j7vwCdYAvi7dorgc6EQs4qq9+3bw6ypluA/FQ
SYLWopJiGw0WzqsOErbB7LoIgrsr6aPpIQcNCXtYJDG3bjDcNEQpFg65NdRKfoof+NGc6mxbsENf
UMNKPYYiJxLtgD3/jwV42zIQ2ioDjcaL7zkaTYtDVo+qW58bPAQVyZFcUhXGVX1hIVlS0xbv4GxR
4oWPP3AgnrRmlwSk/2F1ARMoo+8sthEJZ7bNnXYa82E5TzO1fN7wFw6wJ3tSCW7z0uc2qFNwBzjw
ShxJNEHZ5hEhayvqBCCqJjnQuHlDvUJ65uW7rbPoyThI13utUNRICLNbyPrflS47UOSCYUcjuFEg
baNRnMcofp6xn3ng5FLxr+F1E2H5qFBwu8VBtm/cI1t2UuOj+WPPI5gYj71GZTaB20x7A5FvM3Xv
vszO0Ij68jar9ERC9JYw85qtvLteerERZCTmlcX9wRgKHvqVzmcS4Cj3U6ch45u8CpYO15gFXnyK
oxPJoukdDFK4kNmtZ3GCO6r2GVHEOcop6HHCRgzvUGJBPGWpdhb8X5joAJYkZ80mhNzUDKWGzUug
OaiiFCAx1UmrVbHRF/VlpRZDOYZ0urVjl4sF2B13gmQTeaEptX1Eik5NfmgShVNaOPg/JFovpMaW
xuF95Km3jJJKbUIFkS+JRY4ra1mx8zKTsBK6In4lfnpYyoawzU0Hsbha3PJn01mqkNsbOOrhvZfV
S1mZoeFlH9lzLCuSMlH2XIPIAhGZ3i1/8SCtwLXhI7y7LUS72HJCNNSw7AjA9vT3QPrQo4hONON7
Ke2DVIaLzd8+pvObuVT4aVSPXuPcSMYy5mNx4pJriuafpbNa9ijeIXep3FN3SFwCoo56zWPzqHxs
CdmL8oCsM+Ld+6EL2qnbjyrfKpE9epNiwVPv87QNcmxVPK6dzhbLXyPBtX3JnPg5L5ZjZ5hXZ3KO
urG2f+CgD3iXKZx/NtMw64QHq30jUmb4vxDNYCxm1b9xSE+iyc4RD9wCoFagxrXWpRmuFWRlgB+B
STqOjB1u+j8t8WWXcZa6HA5xYuXC/VqnjoF+jNkZQ5s04jjcGxcf2Xfu6ifXQL3v45cZeQ4O7JYd
2aE2GA7yIXQHe4dZZkaMrqV8qVjKjLDvh2x+iIW6RV77EvEd9GPCLTUjpXim23C7MFrY6o1LNMw1
0jTJX7gg+8itLwTeniVOE8cm5hXnxrCLYvvMYJDvSJE98M7lOB52LdfPUuv3/NvsbwJC8QD+lGQB
/K4XsXYJgSV8jnVaFk0yN7aOFI9I3ZegNsbyr2srXg3jGeD34yTEZ1H7j+NUnFxV3gs2/C2FU/gh
mg8U3ostWUfGxnmYKp0uoYWnoSD1scxkvdKMGEPS8kNchou9YpmGaO/Z4glAlgUNRjzSWvOo91XE
5u5vnc8Xp3Hv6ET2xteTz4Q65C4Zrz3YiM6cWPdY+bkY1HfsETG1ocRtiNjxMsi9E9/LDvhS4PRl
iJONIiMlXjWDyXbNJJnLrl9rrq323jrLzqIagYm/wOfUwLjWP5wkJRZtkbumVzPNzp62JmETLrBN
mPvL3nCWQ5VbL44xHdXTXPhLoEfqMe3F2cgZaqdpqwb1XqB22BPP61jzHxX2zmzFR4dP1FwGaJt6
sivq5tYUilGiveaSQyiZ1HNV4oacKnWOfMCl47jpwC/40fykFLi1YdSe3NUtQu00wnWcvY/SvINY
YOQh1EENMxcqqV3t0oBwLJMT+gALvC569QdrX08jVccADJm8AFOclmlFdcBRPcPooQ3BAyLgYapN
ahypfb5jgUoZZY+4jCl9yvcd+FRuCZTipvlJ9wmVEGzuqvTbHN2XmVnDzLKgy/3DYnDxT3K6u3qb
NBYbFtsrnvQ9LCJm6UU80LlzAPmsMdj8ZkaGFRZIcFZk+9EVr3H1Fxz5A3zVjddBEpIRf73+NMj5
QXgkXtDtHUxea5SQ8XG1o/+NATnVFaWx+qWFVsWaY3TYGrcK8p/zli4ezzFqmIQ00luW2pbC+Kba
55h0dBrz7icNS+GUXD299g+Zj3Y3cT/DT9vffZqxcmEee7TpSrcMqru1L4M7E8OIag9l+2xKc7Nm
nZSFmSqhqZ7sxbxLUw4j6111rNhX612SRJfG3rD73VfjJfVlyPgfOGBxcN7X0Wet/6myASJYUr5M
mRnCONuBPN72mHopNAIGY+gGblKGpxALkScAw1dxiipZEP6z+td2KLPAHrpbbHMBbHB5Kbuh/My8
wMIgOA/IJDWdk5Fgssm4TuhGdRyJsYnOf2yjPxoTDpdx7ZWKNj9kmXPJo+jfdGxQLLSe8gBXN9Hv
suUmTPnj6f2vVxfMPqnFlnllFSScW3VXsqFOUX5cog31vKYhl38Z9Vx6J0hQPnEuH9T8VIBK1Bpt
55GJrAjZSdTVxRO7DJZG6zZPfbLCgeYv9NvA4NubeCKZZt1XcoTfObZJgcm1SOh6BsiRhcLVHhW8
g36Q18z27laaPxQZxspUBwPN5ddjqrnkpKuH1DM2vT6cJ/jUpCxs5MlGHWouNm0lT0nDXUnBmlzg
u7dgA0Z11VAf8mHYJZ4fzqTAmOk8TB4NbqNEmiGA2a3pMPUTDe2dObDtKwsetl7l07JcPQrgGtHs
Zslsmfxkq1lSto9JqTjWcA5ww2x2eU+eXTdeUGvczcK5YcV6MIz1AztTFlO3yV2QIGN0vtVhnAiQ
m4gUiUO0jkwqxHI0nMdCm05mbv2a5XTy4ZEBHmajU7BZBb0emFRaEK6GERpzrjfFQC/UElaT+G28
jWSFPnnvXhYBEmZ3pZlHl/9kJotgxD7AzeNFqePYwV3xXAaXLujImWYPycLzEEjn2nAPUxll7Sme
STZ1S5Eeq04ciGtvG6zJwBC0+jL0r8MI1yUpgj71GVew9AZzF8xZe/Rd8EWbYTkwg8Fxk4z8dVBm
Bxxjm2mJdgrAi98Bth0wPQAl6nu6TZDRtIYTh4XVkjZgc+RhgmsCkCQAskp0r6fdfWvEOOFtTG3r
JIJwJeoXo+r3gxWsyzDiejRNwNl+a1AkeKPtReJwyYKiOkGJw+KsS5rN9zyQ0AaobNCdrYHVudM7
jOXAlPWnSWc1uybu3zNVb6eVxxVVO83W+dnhlPG/I2w7sPi52HmP9XCOvCcI5iGoJ0aMb5UUR4DP
03ZJcLgmECA7iraxcHRlc2U6X2rcm8O8p+FhBcDy5yjQxbQrMzApDktAUiIExgOjjx4N8a8ru0BL
7vA+DkT0A64YuxJsKuER3XBffHaccGmtvr2NeOEc14EdF50K6R/y7L3pj5NLLV2lwhkdO7mk1be1
PGiKsFl2Reo6kCsECkHYW98qZ7kr8g2Kd9RI8QfoGtviZKZqfmCtrucfpVedzOmzaGdnb8TZmfnH
DUqgLENrXasSTWcp71Nr31xXPI0aNdmZuGA+2kWtNgXCYG3s6MIE/+I+GKZwtlXTfRhOQuqUFPDU
cxzVc/Zjubzy4xoWB5uda1TG9wrpukHqahnGiI49jKDLgxgvy6mbESg0FkC1RVJWRm9z1H+xqqfR
Cf5k1Dr5qWjhTcB+B3hX4AwHN2I6DN+56QMGxTBapIxX/uxcuKYrSnAxiauQdrt9m7v8DDnHaK1I
69V+uNzKKqIuOLKC6acA1ePjGV7Szypd6FEowprjI8ZWUy5dOA0fmiJh34YghDBNM+mxKhG0Tao/
lXTCpT6RuNF8lJ5iYyQoBbCV1x74moP86qib95lQ5StZy3MTGroprJK6hn9LhBYlQMfcvCwQ5FGW
0vxZj4u9b2Cx8FnXY3+uQRHUCkYtSpLhglmYjwkl7TrnShlj+jDzi1cGI/spfFhx5lXQZqOUlfeq
JLqS2gSRNEGrNdck6dQlHTR5sukF8pwOWz/JAbeFEU5SvkM7PC10BNIaoeGUi9lfGVnOHMkjbhgd
Yl5LYM/2Xa6OjkZlZlR7Z9Hmb+7kGEgJmk5pH0uAdiA5xXwlaVPRcQU1+LN8NcIUcUzkgBj3xpwa
+NzW/lHcRstU4U3sd16Cv6pLbaQ/DakrorPGb7P5Xr32No7XgcQmoQOT/FP5PUwMyvCo3IPXS2cP
1SHfJc34NCfr6Eypz6aIi5OnxezIpjF/lgIESmURm7e/5y5y71FadU+RePEi7WgXrv1bi+RK9rn9
cMf8TVr2j2ft5NAZgJVFzCeWAiWbq7vol/Spha68NUw+Et9uvlZw/0EjCghkYrXbRRpkAM633FQo
t4rJQoue/UpwLJqUVSVS/yy6Su2GEayDh5R/kjConKa9+jmM2EQtcwBHcQSBykC83OY21Q+9wXVc
JMO3rQ9HJmm8PDENT8qJ20sf/8YsQPf0pX5EquQKLwmoSvNP3y0UYi7kUwbBLrQGeVngpYDjysIU
SJXyBoklpgel3Y13S19rU49+55ZhkrJ8kebBpeXEL1P91GCeaYveww0z/ZkNGLVLPG5k4huXLj5l
16wZ+m2TaV2wDD+W6cMJ6CzMaOpv5JXnTodPRWvQPlZUIBFCbMJMvia4SXduiUY66Uz0hsO72hwJ
NLe6DMeZ7lrVvki/bq/CQbG29RXgmSUnCnT3g+v/1UXNIFZTfZFlLdBFZ7gVVmkjU64w9aX+pIZV
7s2Gl+3UDXdofG44Q9LkU6M8B98qo5GLt69NGh7D9E6JEy71NR5e4ad0LPrn9OrK5wPdn36UbdVP
jLWK6ksz0dIdtFm83yqJTik/blUcOxjFBFTQCgF5wyyIUZP6qPtL2goOObWjAQ1F4eTgS4JhjOpo
77Cs/Uarv8PoCMUI+7rWfnU1cLauJ7XilnxK7D05xZ4XnjUqV7kejwuVMXM5h2yl/G2ak82ecv5e
jXAZgr7aeKvZW1YsOyJynmmhrpg7zNAbPuZFTv/kcqEZY2/OVXEuHOql6rUjKJ0TGuAxEBZjO4ZO
Ht9MSU9IXe5JcJB5Ry1j6uYWM/stMhbdd175N1mHpVbrdx3PcbAwNmt6WxxqlZ5LW3mBpajc6y1G
FY5eboJfcaFTqgDqi3Me8p+e+ZfJmeuDwwe5JZsbMR/80EiUhAWovU5s9dk1VsA55T6S0L8uCDs3
mYeKwnA7t8kRXfzbb4rP1okusa8AM4vuMW3MG1RuNNNhulRSw1aX0mRfOSqg4GjaEA72mePNbQXG
epNhG9vPY/HWCoxjoM6mvW9S9GKPz7gbDUInof2JF4nf/AE3U0KlaeiXO4i0KFEOSNHei+4LvoSL
A6ZxsTgr3LmNAuyYL66oMXuNvBBmIu9hX6tQUOe+p4ruhdSfgbZ1SVAYsaTywA+TfEgGXxAUhoOF
LNkEI3/cWJXrQ8gcMxC/ZbM6LYtzU0OrGcfV9GyFLTbm7Zi69NMK7iLVqHEptxGyqJ1hYam4R2W8
PSE+4jyk5IEx3tmakzXyFntx+T6EOWj/MIywFcYYHcm3wXc5sJruqBfQfF3DyLbrIeDnFCvo0U/u
8HMGBRo6fklXIvYsp28eBni1dPnVBPcoStJSqHwuMLVB91NEFoj2BQoh3I3ECBoKbPpEFDtfAEsf
tD+lfqz5aB+pCExZjbxmtQDz1ZJ+b/WvJh1ZwERJFQrrNwO/zmkswIr2H05OtaK+6BfrPveghLwa
9jC3bBpurKO0Om8fL4sVjBjfcG9TAAL9/MHm8N6m9GaFAijLc0xd1rOKhn9A3gjG+fQOmo3JhcOo
z5TZmhQyHzJqP7Z156vATTtr342QY0hzzDSs8+s669kttaIUf0ERqOxdN8zl2veN+TAVNVneGaJ0
MfeEOER1KR1B54xf77LaPqhlofkNS1zgpYRpnHHFCnI/O9hDFLZ9P13q9R+Ok2EGF8O/2ule4VLQ
46xryaHAXR/Ok00xAX13mZwfvHImOodr/VDqAFdsN6m2cMdoMTG2k2ZAVK4JBhV4D8mXZN1ZB9eG
UA+SMvNhhdGbTRIVzwPMUy7AbB+DTid0VQ+NvddgNnKxq7el9F57ZlUUBFA9tXT5QBgzeo8zze9R
k2WCXZDejIfZYH8Z2Wo7WTbuhmH69Sb3UXr1JZ0qFlltCe+uBbwWNUWFdVfiXyFYRdDFq85j8dgn
yoT/4abkqlj+iNS0WQwZv/DwZ8wRnwM2knOlFV9TcvQUTFIkMPaZuPji4VTrZXFc9LjeU/EHMHb0
B3rFLoTDq/UGR8nDfJxzpTNmJ8zTsxcS8WqDfibjPegOFK5a+1oqUT6kxpdTteKSZTYxPffsN6YX
4Kh/oOyODRLVlyPfyrGiP43XC9ciS/Wr1hllxNEeeoShR+rPHh2iMLuG/hgUIuLZhuzp+VCNGxCS
IgtI1GwDlau6+vKeSY95u2RTLT2L+ze+kmAoczizZAuwn1B4J6S4+ey3rkYJvwQsW+r7vKtEtR6C
wCbnAuXbk/wVMowbksniMqVIXF7K4UJRTUwFBpYYXQ2IuNMfvYYpAzhtxDMGO0Zwo6HuzkUo09OF
c37eGjV1ITlVT9tExeqI42uEMZVCNar9cKTDkYrQlwEc4xMFgzHfigN7ojzP2sDVoljAT6NwTB5L
7cGD6yDIbWI2Pdi1ejOmT4kv8Vkf//hSJ6zXtXT9tEAocvto+HLc58lccHXG8Q4UeafFmn1myqQ0
pLrYg6/2fN+ctL2F9N9TlcWOMQVKzQ9AGW1xlv44IFfStmMPE54ozeFRUHkgG1zd4N5Y6DbUU3VL
BFS0u0gMXqAHMGlBLSCgXMWvM1HadOG3KB+wDpWReddKBBBcpsvJiNVHC9htGw/MLgW+DnTymuRU
hZaYa7D5HZcOIyfAOeM/kwtv1gnMpXFhVDtjSqzPBt9Xa3re69j0Dxz0GW+3BYLmaFxEi79kqLFE
OyBb3H7+MKLqSxjunwqA2WO5chRQHDIvTV5VMr7bhYyAzLKGFjWfdUrwdTdhkGdp7nJ1rzMKFvzl
Tz3ZT2WLvuF6/a6xcdqbXZmGmjRvuW5zyALC8Uaxw7jG1mgFOUIFASq4I/GVrUK+J6uNaROBpywN
0wPkFyqNagod3Jr1crPtigTiOJemXWUl7WlIjfcByf5oR5iv4+iH4AkEoA77X/8nl8Y/mj6MuYe7
VeUQ+ZzitsxZgpqCqAQ9m/sCr3w26tAOnKPZEyrOc8CkvNyvqAVx5r4jcmMUGgpchKKqriO5vcL2
mBNaOdFhRVPOAuGW+wxym0FqPsMGkPBV17jEqMTknSo12g9mttJ4kErnzLAvz5n+4si6fnCsbr7K
5jw33K+82FSBNlXms5z5B8cCd77syycVc250z3x1RPrgGxGn8ERAoBzM6HE0kHJbbSy+MgdNuZQa
9mmy06HfZNGBr9Hd09UCys8WxT6f6wh7DC7+qDdxpscsjnxA/5eYEfi//vQ//zcuSNN5woDCB3Yh
/3nhB9kdBAXyOofiCrJwm/k8GbwrdOKmiHE8+ACOwkGMc+Akk3E0cOJoHf4qfdCv2PkBEiatcWBj
X0yTFfSW0V58e/4q24XwVEKbLQ4ZMKfFVelpetNZRHdl+Q6+PWMQJigvGlgmHe3AkKzwn9kkGzEr
CEbZVx9UKcgxg2PqYg39eDQlhfWLCToyg7QVDYSVjcp4XdK5Qbl2P9c7/t5KsEA6QAH3cRfzhS0g
WePhCjqVWbsf5it+ZygBYjnVzWSclFteLammk240F196zy3YyId+pCjMNrk4WH5Snwx4Tb6Z9s+1
M5DpLNl76my1R0ldkjInHqSIlIigymrNUWuecR0yoV0HRULcZrRgI7ZvS6t9bofmOBRsx5eq1Ha1
4Tn7+HEx0TS8BUOcZXlxWBfDcWnVzjErzBpIr5sa5woEferXnYpetQZ6b1AIm1ayuR/onGtPTm6Y
O8/mm43p1V3xtLTsJZEXQAUvofRlKtQyjauh7Vrw9QgKe/lnpjFRw/1xDqDD6US+LElknaeCXG+v
3Eut9MMEKXafa0dhN8zinf5l9n9NP9fQbXVoqQBvQ11Gz9lC6pvRHpDeKGkXkKPNWrx+03Q9xiiJ
JbeiGmmfMURshqFpniO0CcbNNzq4RjjB7dskwFx0kMi2Tjc1SC/9p9cxDcTyodS7g9507luR6+WV
mBMyTI84XcbJrZyemxJyupeCJzM1H3dnhZtztm9UE3Mo9F8FHI1tj+xVoKghZudZGM8GEyYlfbap
hQ49RduedgwYKfAKc2wI2kBj1hLV78uY/Dqp3FUG92LTZ3maCu6VrfgRLmdtMyZ/DEGRntC+tc55
G9H8mjbKrnOm/RDAelpoLjpIOyaaUtkvFvMOvKLAVj2khphtGqrM1m9Gg3Wm9q9R6sQWC0ZD1hF/
UWGeRTzkymRp1GBuNWfgH44DwY4jdwtsP8n7E5tO+tCtIpRK8naND341JSEgX3oF4vgrtprQ8slc
WW0hiAK42Y555e7n9UX3u26TYkemcYgDs9OYhGuFoRgjSrKMw3Z+pwh6u2C5GignZupOY9Hu6Kwi
0IR435U4gqykpjaz7L7swSQm3vk0FmFALHFlbtKIhuWqXdc73FbKqAZmwI+htdwl4GM8aw0Nf4Om
HwUZOdwZEMnldMOlTWgKU3eNtWFuHyc8uWL9wTg0cnXWZiTu1cDFp+ubQIvJE5Trjy06d5f2T7Ml
0XQXOpWlWbxzR/7pxMRraBr/xB3R6Xqp/sp0dNlccvWQ5aOR9Pqj8zJN3i51cBWkAnu2U3rRvhUd
dqMN16s5lMQ9tyYcLKTLkeoLJkJTUv3tGPpBa+pTFnlaGFncowdzoMlkgGUhHeeNdFu/s/pi50mK
iuYBWowFjqFCWbq0ZoPRdGkfIdx7L76aT1mnV4Rfqq8yNR7dHEL4XOj6cWTtByqYryqzLnE8PVmx
z16LrJfrZMcyaz/4MUEKbrA61dIJ5sQGLGGPhyYvX8o1suIS5giwgeOtaUGntS2si1riqJjWLVtJ
WYhGtdzcIVZ5/42y8+qRHdmu9F8Z6J1X9EaQ7kMmk+lNmSz3QpQ5RRN0QU/++vnYuhjoSsBgptFo
9MHJykpDRuzYe61v1U5BcCkRrqWHNSaOd3XROr4XE4yQtvpWH3So3zrO68xiGY6V8mB1CHRlzVxD
iYCxWmMaZPj11x2Hb99IbgX2Hzqi2kvDFagvKSyNmbBbkaRDT3NedSL7U2MFIk0Y/KBLpBf99/FQ
p1/qtBglY/HR8/oZTgAQMQnr8JTkGqGxLJVn1/Ndp6G/3Wd7lzybrasTlBdBoPKmutpVIbFinVud
S25MNOr4eQrCGeNDnDD5zySBPTLnBYWtDSmU91Mw7MfVyiEIcc/gxxAAttUQPXrmZUKa+ugYkBA4
I514c/DEuzreYDIrzwK6GZnqY0AxvNbcVMAAwBJYTqG8II1CUJee8LM7t2FmrAOFzNqUxNyixNWo
lasRcgVo0NmRli/afqPPwn7ipiAJQ8FS2jtcggXaPOKTTjRWEqF4W4VV25kx75sdoWE1b+baKAiw
p1cBb3SrFJZ1TGwwOB1QIlr8CzdblXvD1KdbCmKmzsSpZiIs2Kx+LFpNDRDuNXb8HQPFtnCuSW2w
tMt7Wz7W6Uxs0XsFlV9hvBZOytro3+36SUspj1hLFSta0wuWTkU/WmyiCeDmp8arJnNgaAAJcP5X
vN8wQ1hFwrXX31J3prw9iNz2W/x+A9+H4fyG9aNrkB1Z/hlxZIu823rhn5KpXsyH4XrlfvQkSvHm
0MBwjHPzaDdY53pxyDWIGAjpZNzsH7qS/T9zgoY33odMUEqUogHyAhtldjY9t5DKVPucO6CuUfgP
un410X0k77opNxanS1RGmzDSPxwIa4SnrNWFyG9W9wYLL2eii2upN3vUXyKbsUNLLnheWN/aRDex
FV+KUR8il9g9VAQQdekexD9F2h3c8Na35ZW8ym0yqvsZMW8uyifbo79q1X+Ies3rF5F9q+WJHLuV
Z77U/bGvSMn0jJfKsSWMEuZFRXTThBF4MXNwuJQF6hO5oDiQPaNINhiSua8luWqiCwM0EPtaFScV
mNgEIm2ULvw9bHN+3Cmrpu9WSfTmIIRpBHoZTHq1AQLZ/TMk8hZlUMSoOipVI3a5OdAHOOC5Obcx
I09lmw/leTFRmMwykhGiecQ+oXtYG1Ad2coGXcKloRwd04eieSucr1ltN3qHJpkwMoYspKPFtAw1
+JO4FZtVqyJnc6M93chbk1UH04Sb8bQEBwpJaFYpLDqGZGWrbbLrpnY7axY9v9T+aN32yNqjHwZg
h0WMPyR0KSI6JV/EX7vRQ23VzJh+Xe2BCBL62Cr5JbHt/hiZzge34Dv6gOJBZRDdMsrEnTgbxrXV
tS9bsmRMnrGlZPFtoz9CIVp8qZ8hwm+lfbMooUhYc/X4bJvleaw0rCvLzCQPMnQXOfd0bQdWxx9t
82MsEDrrTS9RU60nxsl+pxZvkZJ9DsV0MwZ1PSxlCUdlvcm+lC6FM5md0sbbAVAmvg7Na2I/9FSo
UT3t9AYInpcgQErM3aA4LoNSVhxmgUfkQx3F+jyAGO6wfSAJ8EPssWrkPbQS2yjgEi46Y1jX1rBv
QnZpNzoAAN+C5LjSpQ0yVGBWPt2aMP5Qvenuku9OwwNDAZy1sa7PMW7pxqXcw14LzlPb1Uyn9THa
V4NcV6byqnjNr5YjGCX32BB0PxFLLuqWWu4IsNjYKLD0pDmmpBjYloJulRmHMHdNwxrT9UQrIWAt
a2Vf9IXf4nEssSYo5Z3sF/q3xxbzZ95F+8JKKIYZ2XaivSVUwHnvvBgFda4XkrRoWae2Nt/E9E1Y
IbDVbG/pjBcNYNDac1gPR5Vo0mJS3sk1oynonBXWes6gb4YVxyuA8dpWjYl3JRmN8HifOGyyDJRj
gdLadrNAm0LG0sVapDaERKrIvu0vKrvj2iWcqyo/MUnS5amgL025tnab5O0vy+P3+G/Rn/JWZlNU
Fv+r6PJbiZpgIVSY/8MdZ6Ke0jzbcg0D+8jy9//FHUfOiE6kAoQeplLjLkvvUYzjBjZ8tAK5IERC
Mh1fPq1fD8RcHndno3LEuva44tUp8f96Of/6T6+n+fu/8+fvsqJnjrz3v/3x7zg4+Pffl5/5P4/5
55/4+zn5rsum/G3/r4/a/ikvn/mf5r8/6J+emd/+j1fnf7af//SHzV/eyQcipqbHP02XtX+9Cj7X
5ZH/r3/5D8rJ81T9+Y9/+S67ol2eLUrK4p8BKLgW//W/Pv8/fm55A//xL09Z2cPL/vwfP/IPA6b+
N8u2lrAjBuCL0RKL438aMDWsmabjmIz1MUZ6rsnX+w8Dpun9jcG5BjXlvxkwTedvDr4GUn0s3WD4
4Pz/GTDNvwyW/3nlLWwXFEGmbai2RpSG5boa5dM/X2IVAU9zX5NBrAvcPXVI8zIKJTDR1L5Umvqc
lstpUejDQVY1PJ5MvxDmAkHAWcei9S6GRrWZuQgK5lLkOzsznxNumNPQ9W/1JFna7Xkk2wc2EBrs
hVHetJfGQNJCwtqRW5nEiII4CXJsyqvO89NM17zNDBDj4M7GVm3bBGT/vOjbPZqOJjF51Zi4EPMI
toypzvaBI2d3zyjqlGW8gnoajpbS9/DOCO4upEFxM9FpHUaFn7fp6bQ6vIRcDE+OeplzqW4TM6z9
qkdexQZLLjwWSu9Pm7PvCSnBCGqPGZ3B1ViTkJO44jjN1Y7wyBcRFg9mlr5wdOdJ4NMSXmNBRo9I
yc1bgqs0l2YeAMmeR28sQXhDC/WxbKliaxfkUlJJan4GesMib88nsmvozT9Z+EUn0b5HafeDuPY3
MsrvzoAuJSrc18S4lmmAoeVMz/sR4esxi8ej9Mq70+eYZVz3BdXZgrRCtNN9k/BKskSsBVnWWpup
putZCaYG0w21OCEBLJSc4N7CJHmsswraTIQGJZLfY+s+ks6FDuNCbDQPHBO2ZOacKy3sN6FG4NI4
BYs8biwEfMHuqpvTvSMDZaheWoWmZZeF194tEXG6HPSdd+BoBCRJsiVLtFKO1cOvykqdqYPyIcLZ
RrpRPVUJyBDDITKC0Nr1XJl/rFJDwKQoAPniJxFnzAOnMUGqgd3PtRUtcHPGxh154XQQ223OycXP
QwAQIOCZdBf2tsZsS08hPAyM6XZ6ISvoJ6ZCmeQRBtUh9HAw1EileyYnpX0x6/Z9JpvbseoHOPlP
oMgYYcP0U8ntdNgFoGQQMgHNFIhpk2/MAnmTM+dHUTBpARPDntaPmj+ZY824hTTwZGlWVFVz51jL
qNZqk6CPCOHh5HaIJH2DLOa0xcHPx4DyVpJaOhHmrrstB0q0pJGWV5y1OH7ZnNq8JVdoqut1aCXH
CfzrihEvOKOGfVVq50ShxECxgTtkzCE8ZtQQ5HiyaRGlZJTuh5s6hF4pEzuxCpquaD2YbYx/E91+
DAHQaDUC+Ajb2KoU4g5cEBNLDixndKNrsagE0ohqw4iSHEMH/YFc3dvzgD8szP7Ejv3A4V/Zxk38
45ZltBtSAGNYkleTs/heGCYtuVpb0A5vTUUnSBn4XiXjAAbwXBCxmfXsYmOQmp1Gr4hRsvoXAYKR
jUUyxCbFk7gyYUvKVE/X2SR3GYNG7JzdciDAO5KpYLAThDXxeGdE/tN7TAItr+nWlkuvjG/txgP5
TkT4iTccO1RIj3/S7T8Y3VoaEJ9MtZD8VUQEwj64qjoph4ZixEGpO2SBAd9kKQcVmb/WBI74Vk15
mr+NY8cAuOP8XGc4InWl2WliGneRgzTebiBCqR3uznw4MA771DhNEkWOvRi31HbWHQPvDu+nw8c9
ZUR7JQp1dE/w51arDHrtBkl1hc58GmYkKeLomoYNtTo9yeKmzT2DAaW/GjPeoMkgPc92MggSMRwl
r7WPDaWXScl0Bje3GQ1aSl59lkCm+ELQmk3TQU9iVAhT8ZTCZnTSjlVA5+NPCB9oOy5ZqdVya8P8
H2DVrBMzJ17FjRdNKUemskebWYBm5fu8eGLGMELUV6KRIjxqmC0kZl96EAv4pnAvhcayP0w4hjFI
Dx/q0ACfoMtWtR6dIUc85Fqi7zFHwKqJTU4ohvsopiS+ysYVu8r1+sNkIDUIjU6uW1VdiNH47fll
MsKQPWj4xDMGb2rynhIYvHK8B3RVwF+zHd0wb1dZgHVm85RX3JOJHpsI9Rr86+CpjLLuUGoWoHke
PIQPaRruGBuqBBAv47r+oLj1awPqLzW109hmuDyw+fiRKC3qdKQQ2XSBPHjL3CIk9yMFITQjtixK
EQbGztBmc+WhYmB/jfiqfMMlJYv1M7NUSdtGXGipGYg69evUpCd9DE/jTNRhbfa0h8q5JlqRMQ67
KsAnjU6fQmAZ/5wGt8QPXSKmyfFWq+45NYcfJmx5mjBZEDEKS56dbDygmzH4HLdkGoqJF6lpvhg/
MfeohbO1Ru2nnCZrow5LmyPjWipmW/iqE7Pwx1IPmo7mtJqA9gwhe7k4WzicswubaCs7tUPIKZhx
C2ScMHK+Yt5/HTrAAaPBYNEAq5njJRus5LvlBKM3aLBrID3FlEH2JX5mbBt8V10FR2QuiNOoUEni
JNc8XK3kuC7cBNpdrV1x5kvMP0Xs4BJuTWZOqDQqp/6cZ4hciplsRWR/Rq1mQ5BcmDGLVrAFj11V
Pb22RaDGyHub2wV5AJwu+pLIZquOFrMVYRCLINFuXAmW7dVEVPEwu3eWWubbkt+V9R7WZpN71bSt
eIOOvqUPUNS+xuVrC1ZjTBBiGxcsB1T35BqBkiRvKvWTHAerh2wHAiuhG4LSzBf9Ip9t5199ys6o
pthoCbYVDr7flkUoJcJ+TGixmnVnQwBuIrRQeDKrKpqOvUTE2iRKhbucTEdSXMj7wq0clTgf89YF
567L1ahqz3Xa/HAkR2RKOB3g7mRNB5y00X58plFPbG4dkYDsRuXaXjqvEDVT76cDo+MXOQ5DrU6+
2kz9KHuMibWomlsyE/xIGrtoOkq0pvruEuZJTg3GvGiHrwLZyVqZJE0c7vxaHX9UaXmI17Tpmlvk
3rOH1iszwgc7E04WZpW6JTvIhUUluIHIkaxR/ZMoh7RElHTXXXBKXVcNZwLfE3LrDNrT0UUht9Ko
dGTGfl3WBdYo61pZSH9nLhMot8O5Sp3XjF4hw39mxRnTdboF1vNkIErRultcpJ9o1SL/ZUn146Od
EEzamz7RIexq7Yfj1T99j2I+dOgC9RFLBIopRlQM3fMEV0Wij6vBa+NAL5TWDzVu6tlTHR+4GOJ+
nRRfIuNZACNmP9JGhREP4AoqdC26cxxD63fmgCwS5UIn6T5GMM+UZXiUNDPTB9mwpU2QsiEtiIQ9
yvA+9ZKQNt2DaGY7DzJr03XMfuNZqxS1MaJve1UbNA00z3kw7WW+3Xw13H4frEA99/BL6D1OCAQ0
42N0XzO0hKZ7pcxNVc6Q8YfsnrFIxNM3ZHjLupbZ7Ss1Car5dOO3ob7NuUr2F+i6lFk6sXBwZTFM
WmgKTPnZU+aUNf5B/buKaGjB5LU3Q/Yj9f2g4RyCXLE28kDTBX4qgqhc+sBEY84nOFJHFQFskeY8
QUIbA3V37dxI79oqBubnSK4N8VhjTCE3bA9MhPiH+tKQbeUMFiHR/XbwyLrpKbUuKRErPIeg9avG
ZLDDR2jwxWYS3SPJwdGxKdDewu5WezewdBm0Eldr+tlOckVt4hPfs0lIWVYjubK1D6PfjuHWib7S
joVL+1Ac6s7mwQN5puP9K8svLOTS63dSu0oE2xW1/Xjr0Db18soJfF0T+WWGU9BW+OLze9EvzMF6
hVsBhnkwq6+9SQWaW2vyDh/5pgKmtH4RiTMgfkbR7TqYIRvoJDAwzOn2qWBnXrYHwn7yuwPZfoEz
uM5bsWi8mW4XtMUqEvJmynX9MUEIaJDt65EXBgVnIdNlRefzZMdc6XelhUuz0fdFO+8TMrhbirwY
w5WLTKxQtXUaAlFTbklK/TM9yUfyStub+QtuTOJk6/z0u0qrlS7w2WzBvUUdBgKC0zaYMyFYFxCa
J193gsrZtCk6AcI/9yjKsEixMt1Db4O8marPWGIq/dpb8V+2rhO9qfDDpg3+CA6FUoUUjQa7MhF6
zQaAY1mV6/TkPhRv4Adg2QwK7uRrhMJa7KaEQq7YlvNGkGqJCYh8HvWC7t3VmaKibg3S/WAfhUWW
XLoHGa01G4hhgeLssZ2sypc+o4g891SfVCstGr7KXBHRt1bHxzK+DtPZoOuWOM9lSpAfhAVc0MRJ
SSIe/Yi4UZCFYLkTv7ExjtKex2b3mn9ysdSILu9W9czSWhNJkAUh+BaxM+pdFfsYV9jfYYscsjhc
SsWo5SQbkEdViBNxOUMOozpw56uaHeZomzZ+pG9rtmmIQPIHmrtj/kmR88Hobzd8ZZXuxwpue84S
60jsE2gMfptjbF7rEqrfZoYQbj/OOqiWzegO7Byn+iQ/9YNbr5Sn7NZfM9q47yysCcEIbLgtsCAw
I8RariKAne7RjsiAJYuFYXQACNQj5kBd41oQJaqklYdtxfUZVYXbFAab45sPtLIH2aLVWwMyI6bK
kbsGVg7+/hQM8rGZdwU1LpIqXCkTdpODhZq2R++fIa8FvnxQHZYqzi9y3uXyeyh/0vfqWiY7RJDo
LnsmgyvzTvMSDBP3CEqyHX5VyyTW9JxNLDonB4Ok96RmhBzPu0glNVE/cFnJ5kto22HA2P1TsWOz
drgPSfZkAGATxS9OrnpaXtXcvNE0XeX6gatOtCcTkHU470T2pGvbTEfYsWpvNl42MoU/GLwKydko
4PrjFo3bN64ztLV4bgCzj2i+fDM/hsUtJ7RrMgOFV1Mch3lPl5dpIgzaBILS+JRfGBSXnJrE08yE
lM45eFXr2FkcCLdiwg+5Ieaeoa13tb4TFBb2Cp8FMzoKHLrQAWdaOIeU8EW9gYgCDbc2Ht3lvyzw
7xEuFXxXyNLZ+z/D6Gxpvkts+iIVeVS+BYrM/F0AVDTWeH5r6Ru3bLxEL+A2yY6Hfo5ykgvM8R2a
7kw9SfPDw0HmFnFc7m5UDvgfvGxtd5/c5waEjXETNweDoWy0mUFWEMmW7G3C7scNJloxA9lAgnTt
RZCgJyR29LvNHxFygknS42utnSYCtYpbHfkV1l4AHdQ9b7ROkl/WjvIlp8KvA5XCFYUxYBIQTYPP
CzSw+QIXNHwAkS7ffrKPmpNdXFpibD8nRp4MCZhpuLgcWNzH5gHvLmoKAXbfU/FJBRQZnoVEdV1e
eGt8t+gBFQuvvS/tYBipS052R+7HtqyO9phgH9+myt3wtjTVKFx7pG8JUYabyXpInCCmWZ6hF7nl
vG2w/QXZNNRoQY4keiWqY0VMYFCu0Oo9RoCWXF+ZgqLfzozlKI/mgNkLd3+kPFW84mmhByMfUM4O
ZmigiLnvoFZlsSi2tn4QxmH2tlP94rl7bne7Pena2e13YospzCvJ4UYCeByUR421Ok4euX5kaq86
5ZalVKXjE5MpXX92HR/PBUIhd9+8tHyWOij4k6lvSQtqia0oNhl+RZAV3YkdgpuUPoRQEZvihjqY
9OnfVfsiPiThvBMTMIY9PkLDAdkiABRsSb6iPuUSm962Y1uZoDZEnB8QMm74QhC3oVsloYLwQnp4
HNYIs90ZzZE/ZU9OfMV0ZRcBnbWGPQZjcK4FYMcGZRUOB0FxhX2j9PF50zjJiKOlDwGQh+hfOgEm
TaN1y+qO7OBD/7Upngqy6f2yh/p5ja+etq5palHyrjVlzS1FJVGpPucEi5OtQwzUTzv5WfqEhccr
N/CLaCcJaEQ4tl8FqZFAZV3slgaQUB9lNCkpOgG6J3XeJCAIIDAq17HdUBU12p6de2oCDZSVtUn7
bdMEfLw5yWfuKmDXjVFP3Go1QEOQG9sBabRZok5fTWSF3IROCMFaY1p3mRDeCkRXGzLuedPeFqhT
qbzKeVOFV12FFHOclUMcHVPzt2/wzB7yDIJ8ACqq0R6KeFNqD1ToFLt+FX0n5pbbTCF9RSmufNEh
glwCsqwN0Oes3dAI5gxO7yZGQuA77UFVd2qJUm6nsP2hjg1J4v2UuPaJ9WC4nJ6a1xRS7MzfkwJH
xNxVvIbqgw/0N4PNPO+LPXElZbmE0WHdOFv2DkUndUA/HnnbinJWtb3SHeqJ5XNrpHe4QwOOS05J
39yKFZrp0luTQmqnFyUOjGozvtru0ZRr7ZnPYqzRpK2d9M7sumwgBS5vSGs3Uf8FC8bg7sKP2SBZ
2LFaG94qMp5LYmLpb5Form31cMOOze499HdNCZLobOaUm4hcAt5SBwgcPiFrEb+i9muTO2ATowQP
WUjPaMNpoEAnnLettbdwQWmkd52RQ5AX35p34pu/aPkZM+f+dfbNnqt6wPOo6xE3ASBcafS/gH2d
sme6MKxO3DdstNwhVAia9m1ArS4IDpvOlf5IFbvK7SclOln8H72ILoMYstNwnXSvdrT/ql0Om+v+
GpNAKmn9tXS5QZRm5b63rrZ7qsyd/FCjJywSTYon6W5WAVGAMb9cXGfjrluXiHYDixedU7xFB9c+
0o6hXPvWJHlv+DjgZ/tLMuMiXVnZAwZeP+mveI/cPxErsfyjs6Jq++5cBeYH5QnuFa2HxoCV+RAe
ahzv1imdj0a7i4xzweFR35vKJedUTlOzOhI1E5sm4Vi7ipZWdMpA+/EpZ5tUe1Iqn8amLDdcI2Qn
9tRG7YGQmdwG1U5XmvMYp7b1bKEGWGOoYApt4IP+q4SqcRmy4OXMfVFV0YFDYbiJ84+43RQ8jP2k
XwnkXfjEP9FrQcfAg6BpL5Z3xkSMvpnruEeIg3NhMfDDV8/FzoTv8mKqZwoS6liSoJzmjcqWR/Fi
csJsaX2uNRXu8IpDPI0OT6GZtXzfFcwHfgJxwEV/MenBnnos2D6XW/1N0Tlq069MuooK0vwquGfQ
mlE6erTNMnric6OC66mBhkEYMa8qvBMaTkAxsmdMqFzjbvOYfE6INBH/ycdw3z1Ci0sAQb7EbzwZ
Iul2w+VhfzKgphJUhY+odrqrLzSeDwjz6dGxJ6bhVV4AaCKUwLS3Jp5et2DO+Zk/3XPGLSy1F0pG
DhnltqrSZQMZsfqUR6VmMOCQDG49aqwhs4b6Q3hBhNwHiPqq7OAdlnAjzRKgJWqIpNkbOBnaTdcm
1Fo1DByF7Ex0TEB5Ou8Bc5IPnw1kbpOdi6xiub/pabOPckbMHBA7tJ6AQxaIhg2hzbxTfwHQ0rDI
oJlf2WfYn9WbMTyF8x5NCF8egXOP4xhoP9lb4a2QZeqkXPJlTtphFgHFU+FioFqDQOMcx4qRE7qU
BRzD9XrVv6XJY/oeukDksL+AW/CHYrkylZxDzYpPBFyJbQbWAoOE9NNxL6LtLPU92jTU0gYhthkg
BL+RAEqvvTx7T7O7vCSXIB/dn6rbECFAgeeuoRFK+yenfy3pNyKh3Tn6bye8rW4mGOmxnXV3rU+D
F8P49kbgxKg1ogtsK6QF2g6FKEDzI8iwwbySEDUn2xiv4ty8w7WO1HPKFRUTv35VaKSgbyC42Sx+
XViZFd0rWNoH1J/rgjPbklHXWcwyUGPtfULHV0CPwU71J+nWlxChDxwJmKYREsC1dDfd+A5nhGJu
QQ9rX513GQbnWc79seSsGqJPVa51dpIUGijfKFQTQ3tQe3KHbG4fCB1PySWsunXrks0j5+cxBAmn
hUdrPnoJkqGyh2uaniKZXrXaXfXw762xfjQyEsPSvcVijS0HEVGOmGOd07rk4B+UFzCW4Mij8VFt
hYMoyfccp91jEhkaOJsIPdKNpKK0Cto6tRDVxhiRg6l69xtqTY0U6bH1gOFkMnxM8vxl0umEWZYC
IOm9zcKCIsdDkBJRbFN21zbzBaYdkKpDCE/pksHUZr0FuA99u80cNlLyczUP4iRNKppBV9E/pXq1
xWb/S861E3jYU+wfVJ+oV3QwX33CsQmut5OMP5WbH/u6u5Ud7tQ0vrcTyqRJQyNWTB+RyaYuChWk
qMO5EJJzF7HiyI+sZTTDWkgVq1d7Sf+SNv9S/tj5EfGmphj3NKn0HfAIheu+nwPGThsafNZxtmlV
GhOR0uVUMeNJ/vSWYNG00jt2AQuGY8xeoiMu1fMnW49ukfJbp/LupOgbDVJuunPbvVlGfus6DFUl
sVQ6nUm1l/q285ybBo7iYhIjQ52I1TkulKAT4DsIRjM48jBtbQvvUOU2zUWypJGCkcNqhhw/E4dl
XoKVVMWCxu3xmcr4Fvatt3F6xNdp2KTr3KMWhuoh3RESjPgecsB9Np8EQ7LuN0ZguthTmhh1LMAx
Brou7ZFG3DODiqnFZNXKAUyHJXazdP6IuDIQAyE96rKIeemAVQ8ncK8hUhIoDddlhntiztx7WtFB
lQXKl5gSyXSoYDWvNrcqGpjI9NXae3QGb88QYeJsne9704F4H8fYZBqE70v2xySmiZNWnVON94dO
T181h6D2SVFJx8urAeUWYwM9h3wJrurZWpy5RmeZTJfqy+y9V4b1nbeommC+GesNuWknz6DvrTCY
w4tGC7QAH2GGBsEP1p+sKGhd0XZnaFN9zInJFoIQn9luye2ldztZ9Q+GCfy0I7BRyRi6KguEZanX
DP3LAlCRpyagiOkv7K2N9hnboZbSzy7idGYQkIaHnl612yCwisULIu17AmZ3cE3sNpODgWkkEDGK
QbpMqDBl6dHtK5sXVyBsLkt2DJqlVZvHB2k37OcKl/PgvgwupwWv5jaTnfU+uPE+NNQvNaGaALgs
4RTsRTtwDLKIMGDAExSZMvsxqJKVY2v36GYDT1wVo6DWwEUV6nRsY6BF2KPUo2spJJ8kcwWGfXy2
BFkYej79ZDVB81YrDqnr6IHQnMkHgflD7HMROKPM0YTFQd9PVVCXGTVBR48Ahru1Zmh/J2OGNAEt
5CSjvTmu5foqA5hAczZTO57yrtXxOmcEXg3jyVreuzPWH3MO/rNO2YtLcrhdtjnR57iGrKcRnGzk
sdmXuIX0IU38rpW+Hjv6BRzaL5RdZHUCjL3DVNkeCiR0zshYgQ8rRKmgMH+YWFBsJOm49vOPRrnr
JVAJmf5Ctdxr6IvBdct8DYQBJk7PCSzKIAr16baZIngSlMl1ejVzHbtxZGM5IVXHbEquMQzwACir
IBv6GymQ17GnySQIER3YuJPMcXfGg5ZkL0phX7PMi3G60KIJJ15SX0Ok8NK9HWFnbrXpCzn9dsAD
xTtTL1Yf0UqZxMVpxl/TYefAyo23vXm05vRYO+DfcLPLoFDyNyD/LmZ35On2C3QbM0ElIQg+w6vB
ShIvzAqBZdjgLlzZfZb7sU632HEgI3REDCMyjeOlD+QkwC2pkPJpAhut3BSZv4XpiL9rjiFEllTW
3rkM1ZB6rKnx/HIJ2TXMDOIWT4Ur6O9gHweM2sHjaMp1XlFYxKTpwOoPmHkGdsFkKLbiNzCgrNoa
Hmu1qu/zVG5b1V2po3hSjKnkaE9j1+jICzEsl1U1m8k5ZA/U7eGKz4127FC8gMquiEwsXpqS5EeX
Nk1nQtKN2dxMO8J+TOMIYvTFtRloGFoCcLGk807QrSqxBur11BKXpz8pnvLRUrzqnLpDSgK8vQch
XYgRwnwBP38dDO09brtPy8kPKdYPa6QeIp4PytzaIHzmBOpnNxivtUUHuI7xQ0iQeu7optuF6wow
0q/G4gOvGaY/DgtD2tzqgg6VkC1Yj+oeC+vnk5A/MLITUyrtvSCnlaM5zKW0Eq+j4MiP+80vejMj
74VuPHA3RMActu2SYNept3agnifD8zUJwRIVVKIW2WlI2je2kBk+c/mV9x7JylI5dKgl2zDj+0RN
DPiCW0Zl2mxakcvwPd5jAXIh04Go9friVBqJs/Gmj053yg35WrTgrHrXDTloDxeX66z4RqmJ/Wh7
X0WbQfNjJUsgIpdD/T2FQ8vK3XOGTp+YQz4MU/TtiAivSEZ/T+o0doeF6ds69qow5u887nFXlGR9
xllHdHn0UmsCj1dPcKFtYlAC+XapMDOu8/4q2DAWe+mS/MIeMLkWRq/qexzCfV0ifNIlfaw86i9O
3nTbgtvHNON672DgqJNa3rSivc267us6v9QydGUbQUBCEgGZimlf1EwtbCxtl3BOymuXw8cMUbRz
xl2/JPCGeeyuBgyyK+6vybxJPVQ5ydsfYaEA3ze2bV29RtH8B0mFzoCFgQW6Khfl/ySFXEss++uZ
MY+tofzJWqYeMntCPUOLRCBowsb+mY+miWF0oK03BbVVQkhoOW4wdCds1PkZLDB3Fe9Ekh7FOFDF
hovr0UJL6wBxaWMj3eVWqPu2S3hpxFiqrfSvIdZi4n2KT4m4aNOUNKqbadi4MxDSpqGX2+QhI3RW
tzFMbPKwJlJr+uIFFqGx06362ZR9FIxKeQFNwz4pv9WCPEO2eWJsXPPVrM1jnNqMSjQCilut7Y45
zj7JlrazCrI8hqEApYBkcKnXmNsABE1nrN0LPlEq4b1zj2Xk/oZR9jjL8eTUxJxi30To21a+EjdH
zQHJL+ZuGfS287qPna1Jpzlj8GJY0UdW/OQ2Atkx30fyHjdlvFekHDd6VqEMVF4cQc9SxVXBVsu2
jSoX+bNuu2QEsn+Bgks7Wn/RuCs9mE1Y6lLcrAO6koLhHDrpaJt9mZ2d+0NS7KIkUcDlNL6uGp8u
515d0RJwH9y7ROaik4rcgRHKEERDUaEifvM0CaBsjH6qBQNqR4bKANHsoBiZO0XhUHOyXC3yZ0G1
ZLTeLXS7m+NFGrOQN3PKtA2DUU6WZvjqVvZFtir9ipS8Ce/uFrRb67b9sh68ruMkkzQvc2xh4p2u
rjPRIyWFkxAvZuZqGqTzzrAsrsixfQe5zqsIIQOljP8aqfU7x5KbqaLfZNR3QG+nuizeReJcBzIq
kSb9SKX93+ydSXPkynlFfxEUADKBBLY1DySLLBan3iDYbBLznBh/vQ+epLDssMP23hsppH79SBaB
HO5377nbAdZyVpx1gRpbS5SS0OlfdVcCiSTEMob1u/A4Tc6prdeZ+145PX4ehqbgxWFuckMfI9IQ
Ts/WbVCqPC1FS6Ekwq6i2l0rPq6WVy9phhwXIrT5gvIngUWak3DC+w5TrIo+hvndAohAyx1mryp9
jYpzaeeQEUwGfMph/q8pctWeONbOssWXZkbyEGwufsq1BuWy7jm5pkVLPDskOWTM821uRrCpPgnn
istzQsoZ+MnWie2OIW2F3xo4OPUaZCnTaW924rmb+j3VV2rVArPkg6+fp7F9qXJ1imyubFoyLMrt
dkcThyD3AGza3EqjegMYsLaxVvFA5DPryET633SPFcFmx2S40tTeua6zgEHLX9VEXGBHbtDDwGXC
jyGbjWIvrGLTJ0nyAEGUvSpqtrnBGMYR06k3uuaOMmTAVMoINrN0se5jkNHsDJu2Gb90TZ0uNuCC
uZPPlCav2rOz4NzwNlEoAd3azenCDhRR9sKmqaHJPue+8jeCKF1qBEfT7Z2daRWI6XnT4M3jsyZx
aOxl5DTnaTTa3dwEdwR36wuYHK4VAhiK50TdGdZDSK2aOyZnc6yhlyh1TnVxleV8dIyWMsCppq1s
KCi7zZZ7+H1rgb/j2/vEeFit8bCOB7riOSkMhl63NC7vuNbuiiFVdyS/UIDT9FF2Cf3FqHQ0Ij+k
sdme/CLGkOUOaCqls4cCd2fUUXiqO0ZtnvuFjTsE8tsMh2TyzpbFLSRy/OTgUHKCUDEDPANmOIYc
uCOW9HUlgHPmY3voRe3TKyYJTXYIbTa1INfI566VRBSlY0nrspew6jahHBOuds6cHVyvB1iXRAdw
m2yYlbxCZhgO2I7JXfSCGHVh3Itw8neejyyRUcWHks+C4plUsAt8naW99JvOaYad2N6WvroEggk/
g/C9SofpUi3Pd82y1JSkCVmv623bc1Q0g4TLli32f32JYvSbnRMzjuTyKHZ5emcIOSO/0k6eLDDN
ti3GfdZav4YKJnvV1j86GK8YNB3WNbalxMn7nVXBR4yzEiLBzBwLbnnMW8liZbsLJoa/yUQHN5nZ
bHuzBWCRj6d0AjxeKKqT+7mmRdLfhB2guAIY5KZSFUedTKUHt/c+6wDecz8mwS4GrFQPYUvxcezQ
Vak0O/PQ3ym7P4Ruwf3EyFEEYdTizLYRZXR5FH366eXIt6lFttSkicCk+8RYqGRlGTyEzswoMoVy
ZJcJLgwQ/hK4FZH0iBrtITuWy32sXyy4k4ZsEdS/jAWIOAFZwZ84cR6xA0LnFIxBGjS3S3RyE7ew
Fh36JLfG5GHghTtG+y9jNDeW6uYgH+TKh4gv9WfbkRsZgr3bGe6nK5AjClt+CuwIeYNnjDT6cPEI
+pyrkBx2iM7XW6k891mLYw20165EXsryiSmyz6FUIfH2/BsOWQvqd5g9/r9Y3KbR7J/jgoY32+HU
SiifV6f+UUSDmlb92DjSD1IfzBx6s0j0b9fw3/wcnTCzPUCpUtz6WnwN2GhpW9xX0lRnZwyBlYQU
I0OG5UPEX1CX3qr2hltTwL7GgHXpMAmYYYKfRA/vTT0VW1vFEEylgusFwzvlrILXqFy1TXrXB+m0
skbGedTF/bgeyXay8Cl6Iwcnyud/ooAr4sSitwvbo4yNN9lKyOY4CQGteNtZ8/3WBJDXgY3/v/e7
g24oiSAzLzj7r4VbnnyXM3GTIogRfAMrJk8Vycx9NoT1IeboHrkKmCXfcDDPwyWR+JOUar7aiD+D
cYTOkYwc8KMiImpDANO2zGLTFnKnUmbaJhJI2Non30BpDoclGhmoMxfkZjWLs5LxtPPzHGapz4Qk
GYlo0UrPbKeFJ6Zmprx2rBmhYxXWEBJpxVy7ftlfvHBkhMJgtZE8Wn6AtlEEPI5O9tYG2aEj32x2
gEMIwm0ygwkBTQaPs4HzDFrpm4tWwVHLpZY6BSfLzu0yFwt0Gxxi99Mxlw+trKCEhcEd1X3fbmxm
R5iXNRE/I5i4rATtxafZ+ELxEVD8wCQ7pdBNpyw2ti7iIcYVCmJKzmmI/R7ml4BKyayud3UH7MXH
MQlguD7URnUMPe3spKF4+rCepbRMFq0bHTXSnmI8OHtdfXCWxoPazOatm3s21bYezCuuJ1usZjsn
pNsnHiQKBliEra7nmrFhtgrccT4V4XfXhvkrm9neotxipQp38R6axcHhnmpnpXPIIuaRCsxrkbg8
s2p46q3xVsRz+OR7tH8PTIEJn4QM8No39v3w1qGSB5TMszMXfhjsyQtAmlgaaLKR2agXjTOzDJP+
DjPI9lXLIqFNShmnHvZuuSOGUDyqyuBpx+BJrfm7T+CV4XpIIY1kilcHRr+yZPs2ROjlKSZHrnGV
3MyJbrbJgF4QNNB0VIUFjuAAZ0PCwwwTqB4AfGRhIempOYgVZBJiap9Rx2Nq9lWwyoQEVA05d9Zc
NUyxrW0Ok17p4ySw9hQcuNhF2CUCajRzp+HBiAmJ92q4JpDbV4Uyr1XNRV3H49moWkDtGOqKbGyp
6oBsRVzo0AbOSpdUKdplfm0UDeQudexrZxrfVG5Ne0YH5ovRm+7CtYhxJDbz3hWwZmamADBKiXsY
mIGhr7fHzGOqEPmEXvB/B7v/D4T9FSu7/U+BMBrx/vtA2F38/RXp76LV3/F/CpLx974/l75s8l2C
vmtfOaarLAGz+5+pMCqxkYoIZElbSd+0xb+kwtTfCAI40pS+67HLK8JaLYMQGvvIhaEUIP25GKXh
JVL0/c/A2j+Chn9P8v3XwUOfUkAgTUse8e+pMMu1aPn28Cfzdej/Wmr7/iV42JmD75pNzbKzBECJ
1rTnTomdZGbrl8VTj0zDXV13NI2KdiuxU+VOTr2Dg39eSy6H7VjCWLXpPSXlgPNz8nELDahiZqUQ
sWk2TgV6UWLVmCgnip5KWGrpjFqpw99xVhz8rt96ecgtAsptKFhQc9e5+C7DzxQQQ6LZ20AFG550
DqE/Cywq7qnI87fR4WCU9Ck5jJkDEaee1ewM90bNlAPooDoAGy4y7BVwzRZckJ0+JfjiCZRbZH6l
h9um965hXv4AjmOyPuNQ7NtHWXCIGXPAIe1MjSt9c8Ox643fdYaQrjTmGVsdqwSspqscl2kH11MP
5VWkwx50gbxMNXpfRO84SJvx0T8ZRokEYi5QHmvAbSCQK0sDscHvuCQFy43XYCC0qqhINciMF+N4
P0G+ycLRWv//e/y/eo8dXqD//j3GLfCHaOd/yHUuf+Pvb7Cg1t4VS3rT8ZaueYd3+x/Fmu7fXMtT
Hn33Nuldek3+Pdfp/Y132nJ9x3Ys6UqPl/ufb7DzN7m81b6QnrW8ctb/5Q22+F78//QSO4u0aJtI
LXwhU3jLn//LSzwPY1i5tWROhdwC4k0YG1v3VPEZOsfAUOEWFkmN96jBKunjRDAFdLKxwqLGDItH
V/s2uQ6qGlRTEzYfe8EsA++sHVO5407Wrg2oVuQnwunIBufTGsp4BwWFeM69G4UBCL92QwkG7JhJ
Y5my1WNDSziNytzziUwkla/vm3emqy7S8yKs0S0RyFyhJKyAoBXYHVET2n48GkELJtRRmHbAvjYh
bjcI9m/GMxNI/Fip4kwuTSKSXDbWII7Y0KuQWB1xUX5PR18b42FM66NmLOr2c8eoQ39Lh+GhgVEs
sIo/ZWYtE6XqUPjZPXLRUtJDxReO05Bhuzvrm6v9J9fSrzFtHpYVUTKRBJC0godqnt75PPu1Nhow
/HX8knAEw3VDwVI/rUZgL9ulUzO0qx1oTwiazIw2WYMZ+q/yH9NIBREP+Zh14cX26MARJN94/9Gx
ENnLpHhvo/LDS6oah0G/jhQihT23TFzN/r2v6OwoCOY3IQg64bu7KMBi5ow1Zkgg6mVnnwr1Lb1t
OEcR6Hqmed14oMLnNWcctWJ8sUL+kOTLhmbDweLWVXV2IEnOrbnGsZazDI1F88cKgufRKH4EXXnL
sv2bbP7n1E5/JuTlbRcdVWDCfQ5GspEmbImm7VN6+BQOup6U1jAxLoL7gZrMqAeKEcEGrpMjNmIN
pC4xaODD8WF6JHIEbVB9ydRgHuH6mhDZagdeSYOWklpAprI8nPd4OWcO6QCK3HsKIEjAt4vVzOzz
fWqPxy6ZxTGaNH5xi1aokTvNoQxDvi9QNPCEGF8OitAzDbj2gUhZu7KTmVrMCgHa9w5a5/ZmKBGg
PE89ujXlNHpOP3oxzycmUeSMymYPYQoaPz/WWs/gkg3vbZrm34WD/KWtAtxsAeMMmpy9lnY1seEB
v3RoEtk2Dv2t2pHjOlGgQTJTvzR3IW6NKi8wn7g9bpVEvw3z+JWYg3HJc3a7XFLhM842Es+cNVcZ
dL9k8lDPIzEWRJASIYrnw2feV0zsxnahdvFI/NXvmvdc5++LwaY2qU5lRMuBciTBmAdvc9P4G3Oq
m01hRqf8qQZeeJIMTvD7NPO1mkrK5aEZy2Eq4D6byYPo7afSHLYqyK/WMLzaiHBJH4vtbC9tfVqV
uzSgxSQasRG6pbizqv6uqcsfe+ie0YfTzRwzUxIuvI7UHe5UhJd9cOnxZhq3i2PnZDhecUQKjBE2
j8Yg4wcwELtodG5RQhNMFsA1TkGkULnEiJLeg6JgifJUBuwz87u//4eGzQCB18OzLnF/dFi97KJ8
0UX02sEZCvCgWJP46fLqxQrj7yxI833SO/VfnJUq8b2tN0C+SU2wpHlDsotU8S9dhqeh+YuSCCyf
PGFHvJ+rKhaHetgHPPOrZiRtJ0e9yVxxmSv32feGeD11RASSIt+6s8P8ulhQiow3WqCqSNSX0g8/
DafdtOZ4N1uQp6PM/Ozqfk3wuNrWf5KW0PhAf/gmhCvsRPbwEBOSaivnNeia38qdXjsSvHyZ9KQ8
HZ5ACBwlCYWA1UNo6zfeXFFyP9d2NJ6qKLtUU7SriPKuabuFG28Eh5ytCUxLjn8cnWod4NHPKPlc
VRmQfBKSPdVO6Z3y4NeNaHJj0RmbDiee73cXYpyffRxAHlo51pItjCPkjB70i5PfIjv+JdCudal/
BrjDrGDpkRylNXBWKmLZbSIxn4nc3tthiP/ew0/HrLVbrkTMRkl4YQ4S+OtF8jUnPoa2ItIwjcm9
AVBAakGDk7qn5pBokbEZM5NhbEwXxKSDfd75Hx5S5lqltM0kVL1sJyTOlezDR1BM07oV8JVxzqCq
hRjFwrjn2itpEKHC9b0FBBfMwEFFjo2PKKdejQQYCX3dAJb4/lgeg7Dhr3rJhTIzNIgZu3yP+zEW
0FIDA8eCrfOfMbZvgcAYOYaE5Qk1iOC3NHF6Nb0NxJo1U+cZTlUfYwxBw0Or8OXm3ZNhh8nN6LI7
eppIMMqWQYkKZhhE1A70kYF9x3Z2baVeqz6n1lVjNkM0erJIxHEWNWD4GJipy/Kx+w6HipN6NqBF
d8KCgKpwEsWMEyZbfxg9p/u+TrFfOV9ohfWmLFuUepJRigIT7rF6A1HxVlVksoCDg7JRAHWFeJ8s
56lrmR7GQ/Wku+bFZWpaLqcFWpfqMT8Z8ZisPQlFtmeVgBNsHrXgz+XAK+gBu9eR/wZlxtD6ceAH
5t3s7+RkftVpc3D54Q+ICzGFHeWu85vfYQeNMzpjecH1Iz7dEH0+zc03JJ+PSkNv7f2rmwPayn0w
zX8S8G3HuHd+e9hpRELfnBdBhgDTXG0nJrVN9OgAqbrk0AWtML9gx1gjxq2KgfP7XyHRusKAWsFf
5abe4cX0AHvbEUMJiBFRpJ4ie744tASC/VSHsbpNDUIpTpZg3fnu4sshEOprFBgxjkyGFLOawhPB
uocpUDcyp5QWBU/kww2ZzDkxaN2BaCJqFx3dmJBoKPptNOOboTDY6KuHRCI8zg9OE1uM/wjGuf00
YuEj0sFceScGeiuj1KaZdki2FVgKF2DLsZ26gxc1T1ovO2wYvZU1uU6fm5KFvhUGRLY1SB7J1rPU
jQyhGChWj4AS2vNT6NJpmFrC2kJeht4n8iWvT62R0zxYE02EZMzWQ4uyAb7kZjTWTbY9wVfocoVX
7UZt/qbX6E8z12Cn+kfbLf+A/z6FjMo2Nf4oP24uxlxdS1A4GwJpHb3b+7QG459mrj6GafVY8OtI
An2wNCU0WVSv7b6zD44yzknPFIePtj0UAe2ghbetKRgi60wmWVgux9tGal4bVmGGM2zo+cYmYT2r
F6bBiily9OM3lPXOWLyw4IcfVdBvcjP5hurAmdAzEtb27hpO6KhwaEmJoslhlrQkcKSyfvRig5yY
NwQHmcQEFsVu8tqtMDGoDr6zc4Oap9XhJGgMye3itDgwR0veQVWgKye8sOlRokc900qFk9yD0MBw
Yie4gyIQXsQIwWOT29Uam2ZjDCSmFPPLsqYQbPgoYp/vripfBB2CGJSWsxXeQKMvgecmxp+yYLbX
qpcOqnXSlDxlVOfq19D28DsnKX3nrSI1ITddDaWUUtQXRnXGqhnUj1uYsHejaDcqAodLhaRDjfwc
pSVgMp4S7v5oV5fupYurW+uUHy3uiowDjzNWz0MRg0S3P2gwKignGL7n4hS5Wq2yzqxIhsR/HDVG
9LT5moMuL0idUJ8WJtN7hR3tmJRf8GYzWk4pyzN5fmn7ae+yHONVxSEGW9ZpKKczVFh/Qd1DlAqj
nezJd7RmYSEJQgNrqk1i0mM5Woh1VfDW2Zgjq5j5J9ORW2YIQhjF0O9JDHjLnuQCqO25H8xpZ238
caB4pKA2OXRPnYDa1eO7FFP3CecWnPHNlFAXGCczUBsx+wYOmW05BevBY/aIWersEakcUyLzqD34
Q0xw2Y3CfABag0H1EG/rLvhiaJSfJ5jyfFWMGsMYvcs4eZ46uUlqFoUJ5XHX2Am/xLRkd2cKbMxt
SjFQ8hK07p0TtjgLTPMLy8TQFCVdmpiooBu+JdzSWG8lufGhPuZug3uCaq3USC/KF0cnqRfE5fhK
eZAFHnsdJv19AylipT2uT0xAd7CxvSOO0KseObasqGNZ1MZ+E8ItAapYbXJ7+orlQvVxTTrWrZT5
Np/3EPA7q3OKigtfHc22gI4wTLdIZHQQxMPdIPwUL7G7heBWPDpVBC6mG0+zYx1lBbpZUSrKydk9
2Qb+94g5/CIII572HJW6GDh+n/50/qP0p98Tz3s5ZwjKFK21CpxAmJWvpk1aSlHWssHiB5iuUOum
TRBOs+qWoGltcDPik/Ya/AwdRN96ye7IixC0RepihMkjnouWzYF2bgy/SXUcsQYOYXdvhJ3ezgOe
8ial4ayLih22+5hWYsLLnHb62f/szfckndKVbgSEjTwm0VZR1aNzMu0ONz2buX6P83RwwVF62fI4
5JzZhwEbMjMNJ9GHOW9NFnTOv8Dwl3/CaoZvkxxaNewdWV9nb3oN6MU0fft9Wv41s6gQ0In+OELM
G0CWIRkLMitdPTY7XOmB9KkJTRQCnpkSoZq+O59fp18RMkAaWOUVxc4Gdrx1G6VnXGPdPidUG9Iu
vGZvBf/N04Zwll58o6g2noulp5pcB3stq6AgLD5YDl4jLu7Yb796z7rWDcHTgV/oaiATF2EeryDH
cKlgaokKSLRkZnRQYkfJNEZ8XfYvtFFzcvaae03gfj0VRB0jEONDNOGG1ifp4ShfqpPTSW5sTmwr
P5oJilLKRysaMYY8/DQnLBI+enlelhaZHqIUC+lcBhLE/ihfui55n/yCOjdBDkqHYMTx1LHx13du
8gPA4ttz8BtoXARjTkIujW6arP3oDAeKb4+KSbafBX9G+6am9iFtis8C/1DqQ6YGUwrVEpkW0Mlp
UmW155Bmc+xkhU6M5JKPKzCuDKic9C2TxrqBmrCrsR1yTpvCY62TbwQJFpfyNUDcIcXFbYfQTtJS
kOM0H1xGsRIN2bVk/JpKoyE+sLfnhtcu6uWuzfJ9QOvs6FnfUzS6JD2SEiyXJn1YfqXK3nTE/4Kc
fLJcPI598w5Qgj7hJL8ZppFvMkVt6YzN1UyNW6XnF8ZcABOqD1okaB42g0OVmsPR69196eGXx5m4
SZsMAicnBs8grNHpxzopBjx53Z88j43VxDE54glgRrgCqcEDJ/llDCXNYRaI88ahGaoAT7QJWaNq
sJ/4HVnrxihHktWSfzTITmNwq1nIcR6nEdOuYEcP3pf0BG0yc8ikbJGCVbhLbgzr8h2bo0GrQbFx
k+YdOOqdtJh4pbb1xBT+o1R4Nedqr82QmseEWQnGMxOPCX7uZKEBodiv3TF4FZraJhIC8QZ/7mPO
rGY99DBqs+hs5IzmMCLmJFnSjWNvE2UCZBcCuyVXJrsiAy/OXNjp8ZuSn2COnpOy38YpFH3bhJEB
NRqOLj4oq7jiZ+TeOh873k8j6C5wme65Ha/m8D4y3gKoxkz36VL373OiDLy490hhd/7AyDRokbod
U9+iHgLSHN9HTYS33K8vcjGp0kaxjTty2553aYwMB4dJVfDcMuDHYZJvPeqbcCXPUNcOqg6eRBtO
e6rVgT8xVB3bcxRVLnI4rzRn/u8OO1Fhcc4orRB29cIH8ATn/5vG7LIZfJuDfSVe0oHMJwUi7UC9
dNM+o9TAE8n4HIdgHDki4nePkaTWTKa/QiJkk3zoHIuVr8ke01y+J/5QrqahkduEDxMI25+oxUNK
ugE7SPLszilFjRFWKys0d5XDXXqaiLw7BChNE/xsaVaI8Jig2rl41YkALSLpD8W5R3WFQ0pZ5d2m
rvxtD7ANnNISaGEwsmJW88hBn5xpTzdUQtQr7V2bMap7DxjpZ+yneovL9R6j4Q/+XlwXuOnSiaLW
sfF/CusLCNenL8zPyp2/rCoBjKXTG1zZQziTBFQmDu0SH0baAX/xp/CuYraOlV9sVel8FTUGBiOe
XiasDrRbnEbbfNQ5Fk0OiGHV56sh96lJXDI0aVvt28D9ioHSk4TGYznjGCrLwd40rO28QQRxwms3
SEYT+XvimcneYm2Ig3OYQNes1WvkxPB8a5wJpSf3QQAg2PG4++aOelrshwQIeCx18yQX4x7OzamZ
gq2eSHs0NuUxXNJ+cpt+tpk7SppM7RrMzbwN0/DJdFz/6FJKbzT+SafWH9iVNytDMw2z4T0e64tT
0gXTp9ary05PXxDN2Hna/6RwRQAGvwxm94zbIdpNKJs7VLx3hKcCV+XcH1UOhW1RFfzcxwNiq0tR
ils3REs7DSOmsSaXP/Iocn/nR8qK91gSykWQTmmiDXaq4whsNoJZjm/zCGnj0lscszrW33zEGdRM
DG5SmFyElqxdT6xQlWW6hnPOybfJoRBY+m6ehL1vBYpgbpefcnSxKEquLK0/CLYcZMPUHdlbMZc4
HkNjUZQHNzCvXYXDVPOyYgHpjjEfq09z2s5ZTsQj1WUgrrtrrdj9cXGlOrn3GB6cUsd+AmYClC9J
C0zDJfS3tiRrnhNCFOEjbt7xaNqoZwjp+JDZyHED1kfKWi59iKyS1Jgqcq6bHjcxaDjAmLKBkFQa
XHDIfOQVKtFUlvE+s+brsBAfxs58avjhtyDK4cao8L0OTG+boEJujyKHaIoufrTKAJSCAOTAuI87
EQP1GVInso0oztbIYhoUvkvLt8iOiG8UH1Nhi74b7/2WlyE1hg/XzdOLG7l3C5TuTjbTvK5qIBOZ
xHFM1R+qyCj3RsuekNcRZnzJTaAzUY+LOKMAq2KRcQwIBCqsmn2IsxkwY7q40e9JEXZnI7pgvVbL
b8ZbD9q6awxoDuSgHm26CE8xLxD9WcY98aBjQmscmHHsL7xP9gY/Yau5HOR1/QAt/aH0sPoPPhuL
5RuXzopu1UR5d4sxL8qzq4GTw2DXsvDqb9oQolMambiM+TyyioBHm6eAyfwMFyJV1bUxDUeqd7Zx
FdV7a4TMMXTL9mDlT7FwrP3kDxx/y3cAw7WZ3PyCiEbfWTR0A0Jk/xzWqFSY4fjKac0GMQ34vYoS
627XfrH2rgM/8vHoojQPTXWNrfLaO/bZ7Od3liMiaIX5eufV1Bh7qRMfpMVhKopyxjymV+zsRXoA
6An8f2Z3NOVXL83i2DXyhxTOdHC7+jxbSbYdDRzIbYezIVXjdDfhTu6D4rmPEu54HqH0MmfKOgYL
6kH4JyuPgA04UFfqYM0hqpbMh0oDyJGkgWGKGA2Hpr2tQiKwKUEgu+E5L7BYtSB0V2HPUdMw+s8u
8hgchB/1hIRTkQxDxKGp0JUdjS9q34ESdSs/POekRoaKwi9fEJDIpMjXoes+NmVwh2NbcoKB2cXg
9zzaT35B6GsUeIXZMtEKkcPTWMcnOqgrm9S8i7e506a9q2f/W8QJ8dDOSCCcKOw76LYGPYm7RlN8
BZaEqt+JNcVZDiE0Wg+xz1UCDjcEwodBdBzaJu9Y0AjH5Xvcz6N8rDoWaeFPJxEzVufWuCW3w6XE
ourY05xDzVwoDM+7rCFeg9uIPjSrgdMzsvUJaHhd/UhpaaomtWkFK72DTY92o3xvJo6xiSXYmFly
P9SSKLqpGFRb3UgBcOjhPqoF1yaCw2QWCvtiTfaPE/JbAjbFpWBUxJaL4p7nn+FN0X2bFlmbDB/v
jrMBYZRIrah2pp4QKwwvrEXC0bYrAVstv0/zhdfl03jE7H5tL3zXMAN+hOLchV6DrZnfNx0JZIq6
9nVyEcm62Hw0S8gw2Ml3TFI5KS6nR587eLWwm+tsM7rVt57F18jzHaQ1I5LgM7flC8zT65QAJ8Vf
XuZs6gjPkIRm9zRbznutbQwLSGiKyySotHcY/a9tgZ0P5zoWoBL2OWjX54iMD3HHGeAGfWLRV9k8
1/PG0RfP/D17dKde0vQiKSCqK3QY78O3n6nlwQT6GNo3Nz2JcJ/2dwMGWZRSde7AIUDWrB+IBPan
wQX9f824sUKpcJ6FdaXMRzEacMOnwd7zd3kLeqZKlnP1vOcJronfvUXli8XHTLrFWuJhs1zDSV0z
KeEmS8ZtZPZVo5TSgHgt3fu524ryqVDTiukCgsiHF9krG8df+moO7n0QtGtUpa0IXubgSIBhLXuU
huChiK8tIujwPBUPWf2L7lfCS1+FBFUwE4u+FfLZm+46+RLMP4F8ddR73EBIiA7+/MsdGOa5VwPX
8Xzu+nU6gq66c/U5IFTdxHofeXe4G+vgTLw4yM9+897Iq0nPj0s0c6Y4LM23E5SypD2amrvYWzTU
O198V+lLAusEboZG76keTfdsE5IoX5X1vUAniaVianuY2p9Ov5Tm0yyvYfWTyNfCcVlAqOKxHnTx
Kwp/a+BIJgcIyHTwZgqy9ux7Lv/NIx1+OPlvM7jZ9u8ACSiQL7Z1FUG5sxErk3rDD91D/EqZalkp
ABRnHbNIxTkMII/HzCHIXiDDW3ywTAl8qhq44GKIRaIjjlL9slofz9dLDvtNpbxlHMdH909hvJRQ
y8uj7fkrDPD4uIEog/+Q+lrru4m8AhSD9J4iqZjHTd5B1/WMdXFKBzzTp1686eHeZdVOC4wj0dGj
XjE+jPFBAE+X1DVTtn5S6jJ7lx6FCCGgXxPt8OHvxHV9CPtqU9EAbiCsDMMvjPbMtQeQDz4+Mu4X
NcNs45fD6m4i/vvwUGhIXEvka+5+Kzt0IbWTb6SgzkJAmik4a9GcFHcPOznQD0enHSqI+4lbghMp
j3T9MUJ1iu1yZXGUihSl7AbOdMR2n2L1kYkzw++FZk78dr0QDLxJ7+sFJubtk/kxwnaE+L8Mz3az
9a7t94jDxsWEXJE+Zs2v0Iz2o7qry6MmS0+PKSc06iGT7pIk5z5+qElwWzcqTXOHl5SsNTU+PdXE
IGvKu2h8csYbv2e6fKf2+eDQJ5XY72ZDuSyqRJSAtLevIbXo1L41AX9wCtJL8RRiYx1Iks35b14R
Kznn9bNVQdl9Hs2fPPux7D8p4zyV/GomVDbEhkz8mEwmgV5M4mkaPse6YovlM2FDjxFhc/ZiK35h
47TALE2/PUKwEdOclMqtDHuF6/6ahkcPQR1MPgAxFj57+hk5S5tZtJHcV+wr+xum7K+CGTYW6hWr
2cYvAHGLaI9zhfsPEGbIj6n1oja5d4vtTwBdWz5G5sQbPgqTNIY6USFDcfsrDEPOHdFKTzzywzd+
ki3Jco+m92QMTnA61wEIGWzLy1Ne8Uta3suWNUfzvwkFryMLIgJWWJq0MHgxefsD/Fo1L6r+cai1
N9/K9j6rXysc9tYtKR7C8U0Gnw2fRYRCPfpv1UBfALpdB5er3cQhR6nShIb8xOOOWLfurN/GB2RW
mnHIXfjzqnpRzJxUskig5so21cHmvl7AMZgJ/jY5lnXutW6frMaep/hz0J/M4LdoWyuOBPI6KVIb
qN30szLrAc5QfHk5o4Jmbxouv3/fu9XijPl/Fc1vHl039CJBYlynTCI5bEGyWiaGn7H+yZiJZGTE
7Po3JSAaFdiB2LCsPR4WfFNBxxj9fQQfqJ6uGmIRt5egHdaC77VgcZ+Sgdkmx9xEYjX2KFlakC70
xsTfNX4Qxsul2PbEVXjdBCpkZcJ2YrjB1kzN8sFpAerwNklOSQaR6AxnLXUJ5DNbHnzKpRgGdV0F
x4CR85Rz4CMjT76Zag9k9nXJWcgtDlOESWHSQCCAYdAmZPTGtiPhlib5kbLWtVb9ZuEJL7XuLbws
cFTmy2RPS7SUR39elcz7JQSF3lhIXNVOi7e0BJEiec9RGxgWbV3ZrF121aBstlGAFO+h6MIPQZ/Y
pOUHvpIXCSHa6+t1CU3dqLcJ/0KyuwgbbBCGqp5yDc4rJ8r/bySd127rWBJFv4gAc3gVKVE5WpLl
F8KROWd+fS/eBgaY6Z6+boviqVO1awdStzC8xthMi92Q9PhMefm4GpEETdLQuMgBIZL4AduunYi7
+4jNlL6EqwhisK9Bfbn19F26JyASGeGS8/YO+xHmYM8OMG1/rHBnGHsxOvXah8I5zrsfnJRtJjUI
xNFyomMa1YaE0Neokqw6kVWywdB5DZrn8PL7MTFDxMFaE44L1ktRMcBg6Om4aEUKaFHn9EXgTfUX
mlIdPYEI0JpizW350JyguEsKvRflMSHv3Epq/hndCQsMg1B0FyiCehNqPghNBwpYwbfXjWPNExks
vGZG20zeSSVErvbv8Tajv0SWsG5aA74P0CyNcf4vfBZ6pXyYE6mqW0z3GtFKWT9V+zIxqTGRBOSs
xuXOYB8KPyjm1YpT2+KV0lgHdspPUcBnJ2Jd/BLVzzrdB+TXD7rPK+H9pdCbFEqzB4zccjsAz9GG
4nnCCx4yxSQzBT2TbXbR7OMxtazAwfEFiyV1lXvthcRa2w+ni8BVwYoEUCdBGFcuMSeY29k9hKpb
7w/HOJm3fe/kWnFXFwuGEUDihxZuxVo4EFdmYzBsJ4hq+hIiSQIYidcCCVxbn5ClfOoPra6dWyvi
k6R4NOQxd9B85uRVY6B2KgDAZNhvmu5AHkeJ125zCBCij6US+U8xicbor9Z5Fx4EA/VvGxyrQtyK
qbf2Orar0nstf00wzhtQN1ktXGsIdx6C4zjMt3nPWzQOpNPAkAKuwZDEFoJyW8j4mRdXvw9YKuE1
Ja30sHCHNN8EJGx1auyOILT+LBGQ1YOZWhdzNqGu+p++HSGdE0TDjU06wmqCTyc2JoKrG5P60Zxl
MXC8ctPAc5E0smFyjS6+xl1xkANhn/vhGac/FWFQD0doo9beVbck19DqYyPXx6VcSIcenC5Vo1VT
j6u2i5yW9Z82GXboQbISM4T++JRl416KzNUwzJAa1tpcM3oKzyDM74XXXxsxoWvPMFZOpXsgtu+l
bLAtTQ9kQ2Hm4u8MonIVtXHNALzXVJ6lJL7IED9WtXoTNexBMs3Nk48wSb+0aW0Z9bEsNrWFvUQg
7KQo38kBwDuNaSISceCn00NWrXOSiX9DzFaEIeCgCtJZYC2aSPU62TZV+VEJ0V+pYWDe+2+J7uhF
dS1147fGQy/1e1Cw6OB740aSoIiUevmZWKDIlA+EJ2+w1HQoi3Nt781XmWZMb58SkG8KvVJS+J43
ZZyv8/JLnGUwnYrl13HA1CLvfqto59U7b8JBd5XCsbIALM1tlsCauIzWpg4wX72FLdsRlzyISH7L
aSWQmMa3UP0OiZJAirLI6n2nvVcclxSFeOADHWDVglMHsI9ZfKiLlHUBfjDHOnzgb4NXCuIXxHA9
gBp5rIsAVGWgWeAvKhmLsIO0XUiuJL/AZ5wU/bwXXLvst1hAaGPhnmI0JSNHvtOtDGex22biKVIu
7FZtPXDT9ESwO/Qoe4Ylgr9iuBQ9txRs6aWIs0z9wammEB+UheUY4ko+RFzaUgPIrRyt8KwvQaZc
vz5ylNyJrkntWZRDKIXziasijCZc+zpaBRPekgIXQ/HvtbxGJpZQgFNimFrlLldbCYA0Rorp9i3a
FiR29Ed7XYvA/T8IP9mIK8aR/E+JnxjLNwI5SmtoB1O0CcoHd+Vi9l/QT2Z5qBbIGiu7sLGCKbf9
AmW5dqC6mHhJOoqtYOsBs076ToBOIMN2bompUUMy4jJa5s7Qk70IU80J0Sl/cXkhyz42AHiokpLi
gKgMHuetsLaoPCDfSosQVXNg2JENXGMsu8YRfmQwb8vJavw0xy+lu2Bjs0iNj5hyEV5myKDlrRBx
9phDEXa6t7GkE3YB3BhnOn5Tf6sG0q9fg3xTu0c5MQe+pcIr1B/MR9W0bMT1aN0L2vlMOlT4ny1M
xpk1m/3FkF/5zVeBdk5jEkmWBFsNq9bG/dbMj416LQo8t9QJK+uTaDcOEiUGkXE4lYXbibu+e/DH
YmUzaqfMPJuio9UrjSRjcyM6kEE5CPTpOEUs0SbKq8Tlxck2YbAf2FJiBK9k3+n0K2i3ksQ/+z5C
wvoNvEctXYPwj2a9t1wluMQNHofXll7q7qs/Pe5/1p0+HL+6ly4ddd0VhjeKsWheDEfgvf8pHNxR
jWO0aVY4Hxrlwed3sQHdkhs/024szA1+UTsvpPylA4wPq8ZhURxiIsw+J+fKbovvXn0fm99KcA2k
z+pRG7ZCtJswGbHxv1LubXpo253oXTL7Tig3Dh39sqk/Co3ualOE26b97mjUjOYaevjiw4Uzu1uk
HuRyHVufPH9MXWFCX0jtnb8KN171EJejt2B0Eyz4qRnmMiEpcKUt6EvZy3votNX82a00x8zOEw2r
saAeIY8rDQexKoJWb1Hpv/iNQrfxaRZb6ym12CF0l5opVyZ1ZYKSJDBDurqIaLvcaxYL5TV7nIVB
6ou3TOkTcf2YQQq8o/DDChcliyM8ehZh9/RqNwWVgLm8MC4xsZaEe0rJWsN5lHWcnpKswv8c5AzZ
A4e9enj1YQieBJDOb1o24KsQBg5oAp07Cy6bv0tTUpQfcrULlQ3Y2EJb/MAqnxNtMvU8zd8YeuVT
gWl1Nl6s/lT750BuF4awXMrep18dGImYm3L+b6cuN0V9DJpjC8Oy3+fibrSuTTHMJiyLClLjkCNK
3YzCnwEXo0JyJ4Y/vfBL4ICbGK+RDrNVzk3+PX/A11mUH1UJzxaK5VBfi+xclhuDbbsraa5psbTc
VdVbXZ4r2qZ32Ngdhm/lphYegUPBdeTuwLzIJz52VN24vdQOAjbplXsHuXqHcgPfbzHHy9O5UIqO
AbLFFoOju7cA3lIefn2IQA94XjYea0z6V4zwwdlWCWNx6W0C4chTCMbPf/tpdnqyWxKJIu8VtvFR
cvOVP5zLu2tbuTBCk/ccrBXMqtmF1krEGdJbhiujoZEOz562DeelDDM1XfJs3WTnI16Ab1J3mbMd
de69FgIbDTfNXq5vw3I5ETgC5zpSd+DT2CIYMEpzfdO0XzK+Au3W8i/ttBsXn2K5hNrAcLI1613K
4m1M37vY9ZaUVujmq5oFlZOn2DLTH9Z/9bJwqgBDPhgbgsbatWbpKR8naLvjXtCOurbRU0aebckU
2as/zEpicEXZx7O8mr5bkA2lsjzcGclO8va59lBiAK71kGHuedSCZ4AdNZyPbtkjW9pFuQvnX+pO
CW9ooD1jErCHYJsNB4sHnws7sd6Rw7yIom9/+s4EUCH1OTPHGVBs35GZxZ9U5/iieGv02jMdlQ8w
OKpLe2dr+4QzYbUrDTrqZGJoXXODk5uOnMCen6Zyp0H38QwqTgrb3W64j4g6LfdTBxOna3OtTeEi
fB6p57r7c+e7K/xNB/25uFo5fuVLo7/LVHO/h1LtdsUZKyJD2vq+ezzzqbGctKNmhcsDiRxGwe4b
dS/nbmYxuGHlkkDt5DCWhXXnr2ucRaZHqW2s6pgCKVsL+pxFcAHgKxl7F1r+wYKGbTH6L0fK3vp8
y8FtWAVp2zY+kFyODLP7hki1QAKxmnBGXnyZjsrS9UQbXZMqqBmnocUcABh9I1iP2CLW6hxx5fiY
76zqvbnAjGQFq8NjHeQA1jFbRXMz0Z4lY29RiGFg8SRyLCUTwNrTYICC5CXWSM8mObfdUaHhMZ66
QodEHkCzUstX09DOgrW7EE7+R0NqukSzexB3Cw6I0Rz5zWjHgKxI/azcMD4p5pKymLwZdFRr3FpR
c9RMz+tCs1WWpZCoVhWMs7NENYh3ekPK3JKBnSEGOvcxGS5GcUfByz6D9zL9wl4RmvI6lz+lwDua
oHCtthXDN9waKfD96IgccmVTmQ8YjAMVI9s34ZmTCbs+VXpm9od81YKdJyLJ427jeKSlPbcarfES
ph0GQ2TCGHstOhb8amNEdd4ht3cw7+GVjIkq4/ia7G0hfNoxtqehdpqGNyPYCskmSJ7Ngz5mWVlL
XmlMMfcZLjFshsWV2txYTIMCkhEz0s+AXogQ6vQtBHOylUkmiKlOiBTSo8CB0TggLOIVWl9B3OEn
ldLvyBmGUGt0JDS9CG15GeN0Bd+ky3fmcOytLeZmgACYvYKQ2yFP1sB3qyNAxR9+jGFr4WBB3rtP
nqPqY3UMEd3jL/WZp4dIqKRVgog8UahKlXE2OeRPKOiWvq9J3mAlqqwVfoi31gtXHL6zRHRk9jui
t8OmwYQuQYJEa5cNZrUnrDkWOiyMmhGrXHp2Zf4q3vcgPxtsQs3Q3MIFZB11TYdTg/AaQwJ0VzCr
5HQHfaTiMySvFPE+uvqSJdcyWAr+D1e5rrl1v8qI+8YFIiQtmuSP7tPsnyLtqjIDZWxOVPXKkbF7
3zVx6gzZrsRrQzwMfwPVPPish5swHYzoOToYoqS3uYmbPvz6YgasYFakOS2i5Vhu5fQgS8Sn9Sc9
e6dcaup2PvC69xJb4A/9Yz5QbYP+gPAPUp1qczHfvLrOYfEAu7qnFewJlRfHq6p9dPHcQ5YiEcvn
TN5q/kE3T4inlHGN2w1+Q7boHRgTFnXBMp8ol/jp24g/gbN8F8TT5DbLplOEY0cgHyAb0qYnS+xP
K5du0EmAuSkjyiZSnjkjo8YSpw1P82xlAL8zJER+Q+f77MeDWdwGvuyhO5jDHiMgJdq16hqEqoV/
kmIijsqkh7OEPFuC2cZnsxigvb8RDTtvWOit5XKjXSrhHIvHIlnPD1D1VggtfAyUu+5ldRdtw2mU
s63RccxbVP/t7wydCu0rnr5blW3w8GLBZOvtkbFHle+FcIWugEaJt9LBlI3PJq/ny0FRrgMWJtou
1t9V+U2mT+uyV1O9l/1HJGymloJJXll0qvsjBZceV2FEIfyBzTz53OPZ83FMuVmo6UY7W8xhyeeO
KV7aMwzW3naAnWgET5GFqQOCC9Cenaatabpds8/rDRi0nSuoKUgkwCSLAjSGpz751yHLLW6YWz+B
7c8TaP8i+r01u1SZXbZGV/GQ/E2T7ER9OQlHfPoXrfDmr4Il5UWnJ22FdwZeZuXRZssKn0LYmtYx
QddXXgrlR2UHgL3ZYpSA+CA+y9ZNzY8yrmpRv/OKr0I9xxMd9ROKc9YvpWSpZcB6m9D8qkRe3ccQ
bctvfYEpRrURDQa8Xa3RKqFKEJVfoMReHGj32kUERcHKf1PtN/eP1kRUlM2whhKIq9zyf43gR1fX
A7qzbpsUAPmXsLqU8f4+b0kPfrOulIuGoiZOSGQBIh73YXe0gh+YAOKXyg0xSSsL/5R5BcklodZM
Ek5rviZFo5Pcs0qsE2gWJx0bAFrSKXmq/k4Wvuqaq4uSmV9pH0qrAEeB4JDv5eqmiO9cUZlOOzqs
1dpN9GfEclgQrvMtA2egTjcYhposD+4d9jYFnHARKFsYjoK478uvWXsXgQziewRSf1UHZaMmv6V1
jvvvKr3qJm0CGZO4EbiAy5TyT7LpI3GJsT+Dj0OqJo2pvMC3CMcKhV8y3nq1g/O+jZ6JoiHjSR4c
EHgtc5hrwY3MYFlzBf2MaQn7EzY6vEgiKCraLjYSd8JhiIjRIzhvO9Cqpj2kxROHDpQ+FEERUoAN
jqbiHyu/JgcyiUJ0gHYJl3A7rTcv+YrLe9t8mM2q1VeRv1OUvz77g6vUsVykj9WUn3lgS5Mtxl2E
B2C7c+jTreodq/EW119a+V63j16684UoPqbOblDtJWUbEk5kEHXBcM/uQBXPIdyE8pG1iJbGe9hc
GIH8HNikF3ERf6TFZir2vbH15E8sQhD1wBrdY5oLH/e7XfIeR3cc17gtqBnKRcYVtZSEBUtjXMBx
I69/5W6P1pOF/1+PYa+4a3W6U9xFrAqiVv8TVuZSaYlY6X+YruwJs6J48SPoj2EFy11+DKAg/lp3
LWsjh4SSshf1bwhNbZ/xBKNpkT+AkTE+noF66jix3CesxeLPASR2/jX4OqRgmWDDoZHmnb984dxL
F03alyM1izYfOe6iAzOWJjdFIePNpJvkHCgribAK5Us3ya1y8D1Pv2Kd8/CcBhAqEmGC/Ip7pjsP
awrOSQ3J5sQmuuniTyKhgbriccSObfcweTtyPDW9/mF6sD2yO34carJnKIAGx7V8GfUTYz5N8uz3
upzfpJJtYBm+perBWkfFwQBcpA2GcKFDMmUpQy5OUB7oYHJvFw8/nMtseBMA6JivNeM8Ko7wZ06r
+JWG7lisa22Dxw+yfAen6FI+NqYz/aXmmk1EpRw4CZK8rQhI8U7UAKrCiEBDYmJl+sL+aqGU33K/
M8xbG1zN4tDr66pwE65EQ32vgFpJK5lHOSFlltXeTTZZfX7yhh0/DA9AX1+PzHIlLaj/14JLh52J
Fwy0MuMAYFOuJmM3MvQXR6ycE2lT+BcIz9Bk8apOX6Sy6QpKoIVh+ziFXwTDgcMtjGD7rLyWVbX/
98MRfA14ubxF4yFIv0sSA3i0mh/CqSbZCKbbkN+13o1ZAQfZ1eKC0bAdnLt8tuQtzbrh9uO6obep
KDILUA+cLfFgtAOPOstjErZq6obmMZTocjEL+pBD6CxPVV6WnVtb909SLcoTFSVYkgVgXpgiSZpY
9/H7xFIuo1YayVe/xuyBLWaOTXsKKriJ3/RkNT9z9kGheUXMYgcirgmINcd15t/07rfhd+XewEGC
KWHxE+hcoqSm9k8MHMiz5dH0dzHetKxliLX6aA3bbKDMvMviFy17py7yds0dWsQbNnNotjfz2yzI
u2rbPYQPqrmWrBvppNQ0mYoLe5qS7DY5PMD9DGsaMuTFlVlvpuQWSC96BWlcy/jk5/usPcNbYnV7
72xGxeqr1b5NkiRSdiXzAgP24iAsG+Uy/4tF9gfR9OKbEfKbYe3ZF4+sQJXLIJ7gmPNEgFzmKtus
YCxDu/owIPQ0zQfX4GAQcrTxpxVmxfYneTDIN+AZ0Ko6Hes6JxoJ60B7Kl5V9RQVdwDl3IBZOpwR
G4bCaRzB49wx3RcudCqP+JnLDCGV8Ttgna4cCvxqpZeUvbxDDnJQXZLAWEkwI+vpI2IfK1VvZvwU
rJPR4Ip/qLqdiJKDDrmH4xMOdqr581FJgkNU/Iwq6S75QwEqSeqvEikn2YgLq9rri87WubE+uKVg
Kj752nXySpjxkmO/Dldj+Zwn5wG8jd4gAGuESzabk+CwZFJWtxWXXjp81Nh1AiUIyWeUfXoy7BmE
OS1zsLEle4gTt+6GC9c1P2y+OasVyX/GnWEH/S/RMCRcxyQz+OJpLo9asw7yS4GfCdkbhnWPiePy
zo1EjtRaR2bd4be4KqBIxr9jjN1ou59RFy3YtvMywDuk4atuFyzNRHod4bPib8fly0w/ICezjtzl
5SkNvnQYVkN0yABoDP8Nu0bIFt+CuMkF7P5A0dij0KmI9UGUr6HzObCyRF9n1+Wz9natbTi4NhKg
NN8J+rRJwYamloAnCrry62nvoffU27ulb0p53SRfjU93tB2Kr6n9EATIv1zkwT8smyC6QPzQvFuA
4HxGB2LpOY/yinrzy23l34Ca7SzaMR8uzZmm+gkFDDOmmoaSvkLk4uG2TXuiYYYbuDyWzC0YROl6
pARqJet53puQ0n/EvHKDDhV/MEIRKmIAUFZ3dLoeuAd2cbQMf/NOoR1oB627OD7xpSG1aF9BtqHM
lV99gPtfcd9Y7bkptnIA2yZ5EziukHZt5I+tgHMs7Mzf2Jw3uvJCI6AtwlXC87BB9nk9+fGCf+jJ
xk5XcrLCajVE6Pzo4OCTD3iXGDnm921UP+TiltbHPPuxvNzGwgra8k0UXxp6Pk+78KINkH5kn184
uzbxOb5F04V4CwuomSiDMUe942CoiSesM3PcfNB8/vWFzDYEmATaOnVv+IbNzFoVeBPiYhG5qnQn
Zms2RIXK8ITZRVtwMoJrKKIk3KCBWCbZJXC+Eg+BCI5YAB4dJZ5IXvFowHgahmSpKj5qXsvWVNIP
8cMybRQMQ3AGGGLK1a1dwrxd4Zhf9QgKMeYYD5JCreFzDTs/f80nMSdJzwLCY9asgUzj8YkDm137
R9XbzCP3PCRwTfAicucD5JATCRMSsRGGbC+r3EzCKvKwbeQDyKCiOuvmfiaFj/fIWnfjDaryQilO
00jRgOKLB/s+Td0sWuJzXpj7dG4J4CYU7QkToEUufynxN7C9QZxTdkhxSkboKMqdM98NHVbaQ7AZ
pesA3mAuM5fpMCMCXd+LHwQN2XJ9hbq7tGhqCxQ5KQedDs3Q1/q4KfR7V7E/4vHH6UVpHoqOSHKV
FEdT/pufhKG8Kf0989+rz1CvF0nPFS0cGAmpVIK0Ye8jP2NhBzj5+BtCZF6X0csXQk/Gi8Hg4f/4
yrpC8xon71O257mRfECGLRuARQ/Bkqy691JdBeOKzoJYH0F3pf5Ifga6R1h8BlZeNMXs47AzrxD5
NrgHb0cCbmAz4NFnIkaPEQqp4YWvV4LDVzM+sIufIF9m4rtvXbzqxpLB0WEud+sO14KDebDqZd3u
G+MnDd+Ht7I8I8QnYlNbIFDkT0sgGhd1N9xJR5h/SkcPxZxCp2TJdGRYKlcfaXMbRhJl4U0NcA5o
XjNmZ7dc9xT2+XuHXDhje7lBClf7ZRhIM5uLoT1Ec6eGf7n9lfUMviPwwoBK+VCKBCWh1zsEDPIV
SVoSg3TCuGP4J093zV035rw/j2r6FJRXq//Byve6rex9kQpLhQf9057ydNW7x7zP8bx34GFFZ/MG
JWWZ3zAujQanKX8KNEZQ3LlBKxWSgHlocG8NKVXqvMzDQblyuJtJCSnDVUsD7+286ALjbt75GDEJ
T9txqbvw3UQsVdS3Ib2X4Z/Cahjuv8UbIrG/mdiCxBXHnOG7wtWvybQrFDO7kvYtsm3pMiY0pctk
RaJL8pZjWjFbjevAZuKEqX72kRWvubjqzafEBdNfZNKhvAyyAeLhtiaCkZJhZSTmgUSLiyaCN4vt
WwgFOhYoC7bgGN5Ps+KOiP8MJKxTYzkmCRoNLobDKZB/SmMht6x9DlbH4uBzCuimKF0jnpddxkH1
XhL+CRquexa5NBaApTKi9L773oWWYTLZY6CYQo7bkAFwGbG3Eoq/Kniz+gO/Nys+gGXwxNuwqpwh
Drez4qVDJJpyOFqcWvxt3JDNyZbcJMSK6xXlfE9CofEtQ+/JdUpXcawNIgI8FwtLgZWk4jQQPJFc
s/kkdAMdo6E8WzYR4cxXAXWHdMF/WIoZ5MzIwKaiAtlkuuKP4bHN6jSnGjYJbpwZhkFbSbqojJ2q
9yGUX9XENbnvnX4VtXuR2Zf7O1xxoWj/ZhnwL8xImTCOcXeeCdrenNlVbEr90UkTuC0hOcMz8Z5j
xwz/ZwnvAhlCJbbH0C7WJP7Fk0vLvEb4WkNeGjea264E6OeQMZBvcASenxRd7RcWIDvz2akeYGuW
UY2ov8g9XUNJUqunilck7D1tfJ/nQpSJVnWa586y+qr/YiqIBqQ1wRWq8pNSMUPysuyE/CqVu6T6
1bwjWFSOK1B2Uuere75rzZ7LrXZK48r6TSqvJiTe5RzLeJuBKsNMwCS/5TK0JTK9pYE0efj4/Szn
g7TUKFD+um9P/DStXaBIiNy+Mv3Ik2GGCam1KICdmf4D6hdNS9m6DzDSAm6D2dGAfE2eNAoW+ZmG
K1U5Fe3B8/mJUFO9/Bmioc+6HBsA2nGRWyygA5SAIHOks+Ne1beKvDMrIHUXUpwKXxalO0iiQtJM
eFd6Rjv9mw0VthG/d/ioxrvVfYbaT19C+9N+Wnos3GDs0eP+YnOv2QIzsjti8+lMgqsmrFuXIJQ0
V9gGdVDYNXFxeDRt6RRgbAY7Ha/D9bO8IWdqDBIrV6zpJaR68M/a6agHV75Tc2IlR2sUWdicNuST
KovylVGxhgjH9q5bleOvDiMmAWUt23PF1N9CvZNMFrHJZ5WevPQMmNnR5AW4UTRQofoB/lrWEZR4
nndh0Vsj/Cnl5+RvIi5EaYFyTAChiWk3RiLSQFkjiVua3LyMl88vOaraYPsSIOmuFo/5G31QDKlE
vNUkFnsFMVEvKWCDzPyQ4eAxX1RRTmF84WfXFggHMkyxu3EZUakJEF+gvYH9tMS5JvDX4Op4cQUS
iTgoDGCoKZcuqKntZC0xPU4zF9aEU8nCOWr2/CA39NzMdPrkI6GQLDy0aQo2Xvaoreu3gZFWXQFw
W9quofkOzwZ6vUk7WDR8JVpxAi0EnOIXZLuRFseAzO+CKsaGf0pjp85eJkwY3niU8vP8vif4dKTl
W8mXjzH9grsSswDeJZcv37/N9/LMN2F3JY+b+ctvvWeNC1pIzl8akIcDrz4D2bF2ssjIHvA1GoA6
dDtc1br1Eqe9UlxL4S3HboZsu+xFUSDPQA4fE7sNjNZ5lI5oAWEWAXlABv9Ni0u2e9q+8EZg2IMA
Cpg5q15Q0CrFGTmeoyW7uesKWs1u+Z0NbmjIGUQe0Z5NwMLVLE3ig+cY3RB2Z8G7RO2nZaTR+YRk
hxbwuLAu1MnN4tpV65SF7LzUg9DKDijDy0dBWE9cUCMvKq6CecrSW0IG9wiTAMYKQd95YKgWPdOw
tERChDbA32xB2JmxhhQkmNFXeWW4sr8rtDc88jP7s6xcj2anAQFFj7XIAOtNUq6bAHe4+bUBUSSM
+cNEDSTnP7p0KacDlk0qxvNRlzgzKTWR+Y5gQZcmYdMusB25MlDDVIxrSpbGG/4VKKKr9Fyp2wlM
1xK5/fRvRgfYSgYHtzNvTfzncy2wOtDOfnJuVDBXOKpomQLjo0SiryBIscavmRbVEycMb3XZrnJh
S0wgCdeXwj9N6Tocb4N1G6ElBgRf40C7OMeUAOSqEPP+JtuiIuxG6VFVlV1V3/lLKe9aATUEJE0f
aPKhB+JbviGOycmAxUQTT4iYUx5lznCuiO9NvV0HZtaBEGeGATGlBSs7J96HBuzYk09ExoxsbBMN
UursiW4hLM5+vUREPrWWvNtcTOdf1PkU64qFjmiLEl7NlgVkCDMKdlXKjptayslWc1yNPmUQeSE/
fSGCJl7FJoYX9yants3oPMYPVTqNbJlnOUlg/jV4IwjBmQtnCoa1TywU0fJW9VF7K2W2urrVMDxC
DHDE/hbOegLW/SYcCZAtW4MSPwNgVVgtGlteFSRUAjqM2oFQn2UlPznE69I6tvp7BTljJNQj8mGP
c0RGvIuraOTEhUu4BjAS/gSdHv4ryD5ZQNTqmu5B8FgpUVwScVMPu5pfQrJbeuLPcobsjJ3iM3RV
ds8o0dMvAD+p+qXsvznJYuIgq5ax2vy3Wru3xkUjSVLEmqVAWFepNKNTAgzcO6gJMfFB2MWuzkjZ
OxxqAzsX2CpwdDEKcLAj7pZwtCoHoLNxe+tZETQukDdocdvV5ELwJOMPmshwIkztnGsHP2UZxduh
0NFYE+n0Rf3tQ8g2+QbjqMCi8Iec5VWYbbxPbeZS7hqwZR5nBM0P2otoCOAlLwF+seHzCT1njTzB
boWUIARaPvQoSs5mW+GGYUPQLxmDUpLWF8xj5js1kMyGB1YsMoD5GW+6ySGrFUckDjkr/cnJZsxt
F5PGnDIiS2JEZF0yhzKw4zqY7aPho04iFqiLRJIYoa0lsVpLCQCwLoXZRtuJin02wTX5JrAGPrlQ
HYnSWAjcnCTnaYgdirxafP9W9ZnFLD/rlaAA6fLHaB1ilGnxLYB4ZcLe0NvtXK3laMV1tFAlW0BU
gkLd+lOwGsLqkmbdH7OV5f3k4n1Gh6RqpLOqVlYuL1uVm4DfTgxsIi+wlIUAsTeIR24uPQEeUb0a
ZZBozCF/M+OVdst65btKdp5LQRAc8HPEuZ5hbNWNWxkTi+Aih44YHGeIDY3FzI+BGbmW8JR3TBJ/
XXDHgL81Ot24K433GghYJznYT7YWHG0ze1gZjAS+fChN3hW7aDiFdJgH2bzo+SZPrnJFGqx0jQ2D
xTX8E0jzvUKABnkNDELBSXUrOOdrudnzkZhUlq18SCmBNf2knPwpyaeHrcZPyZU2fw804TZiNlL6
JImHmWK84ki06PlprhtNfrPK/fxgi9g1Xrxv8xWQtJdUvDTysah6xzCnTVDkG2PCo38iXBuVQCHn
KzzTgffJXCGBFROAUqVpghE4k07Vn3E5ECvFDmE3Tb8VLDJD29T+O1m7FYTnuCHNMX2Jygeks3+P
DlwJxqsl4lk6bpjblPyzRJyCg4UAMh1ieR+BLQ3Gc2wI2GaFkL4Zup25HL3i3na/AgShUaFdalZ5
8eiX7TIGfENLgncW69JTUYiLQSf4lFeJxA+AjPIZ+X9ZS92HR0KNTodHxmFP8MIkvMweJqju0rrK
lqV5z+utFF2C7k9BFZ/7DZ4SOPdIjdOsI0YNjO+JJgpdENqFPOq4Lw4MVZDzm31J7kUyoenI2Jbl
btbuu0vOuZ/vR8HERc9hXQMkXi8x/5AW7V9Zr3SRPOSlyTDX2kF0L7MfPXjzk/cRpcIEftT1bxF5
rQHBJ7lj/UrihzgeK3gKxR1/INiCaxNz1z/Vd8P31rz8IOlRbr5xwakHscexHq95fMGYUm0HhyhU
O4Rf3tXiqtTBFBY/Gt2djiIle3ABSMIWuI9isWIZhyx3ZzolRmMcYsbNeNpiqJGLH0Q8e4RV1SeF
xTuyZcQuTGciRKyb56GMl10t2sjVRmHlD0seomqsbgw+eosM1hreNRlFAiuw+fUikmqr4m2mmz7/
LIyLeeIlyw+mOFRIDc4EgXSjCJkaP6sTGFzvvVVsoYuXKhxmzMoiSwP6RZSfUbEtiunk1UuomDNd
SJBXfoAnDK6hl7mCGd6HqDuw2hfxLPeApMGYYdBc6WjSK0pgEv1UpIRxdZNBYRORCPQQowJ+sYu1
fgv7Pul44ywLOqYJJsPRgvqg73z2a6X6U05nI3tkiB9LzJ5rDn1HBczoepB4A5DSk//H0nnstq5k
a/iJCDCHqQKpLFmSZdkTwpE5Zz59f7VPDy7QuOj2tiWyaq0/Lm1CVEnROqq4mWx0F3wtEusqTkc6
ZjKgpD3KyVrdWbijYBa6H7t5h/R3ML4vmPKA/xsa6D9tzpwjQVV0PB+mLzBbS2f4rd9qrAm6RpPf
iF4FfrDKqOzl02ftMJu/kL94buCAJEpY5i0ZVFjg0MZwuXbjBVtoetU6HB2oO9EGknbLwEkegwUh
bLzX0LfiEOwrzGWIsc0d90wQbx31Ma+Ita9oYUIqDbM/Vd9V+a1mm1C72fwmJfAt/ka/PvbaEWsg
txvvClJQhD8qTQcs9dmmbb5nbJQ95C1ZgBTa4kY264+huAbRxig29opmP50taJEj2nWTbT4iLJoA
ev6dZiOoyFg0awmzXrSDiktG1JYdw5Byr+xzpF+CtToCjbhy/akQ8JI2/4hUo9iZK2nZwRSs9VVJ
ElENTs2PXZNDBn6QoN4iMQ+zDjVODtIbhhzcyeCqIzPJ1kBWlRU7GUtwcmyaS6LshuFAGDB5Sa8k
4xz96GXkWKVv3WJhsRnQHVyEjPKFgty1wxAGia6Adx/mxh2HV2z8ixQ2P2zx4kJDuBHifDovKMt0
M/7dX6o+6EN9F4sQW1CcbzTPWOuS61PDLrkaIbk22zRxJW4IgAdkBCEqdzCPHFuwZYW9LsL3hwr8
zH7CttdGj6p8y9InuGFOKjnLrrLm4jPx+4LKKDV/SgXXZDK7kLTXQ4gK/fLAcJHW368mvk8aKbT7
wB722Q+fmfbnEOk2rdXzFBDUtZG63wYSLzY++EvWhEutDtDiNzu4Ar6sQuup2ptyCa+YruU3UAxD
2tThH1k3y0GlcOMW8n1UkSeH5Cj/xf2PjJgeDCjTbpV56Ri8+URWqbYdr9QNcqgBGrmjvCnoaKlf
iI0jXfM+AX6IWdFRj+TzLpPmhmiEu9HEd0VurvxqaBfAP5p8JjS55PISniyHKIjCz09auPC3mN9s
ryBT4bhOgcuiU/DXQtHO0siXgpEMTUM6PbPO7Z1HGD/C8K81b9Jwzf3DJDManidPcitjX6qHLsN+
yfhFBlIN9G6ycdLeCDXmlvq6VA4R1lTuNSqOJq9MLqZ+VuXr0JAadCnDP805AG4V1U4EHX9VlUds
F8a6DWPsCo5Wjbd2xsld0oZ1becGV7mx9NPT1F9JF7Htt9I6aKT8QXhCK2GxnB+leXcoiULIadwN
QC6j3BvD5wRwX6kX6hzFH848NuQvQspHgm+pn2oNUOFKMTCA/I8KlUo7YOqsKe8pIniJJc5wmgbT
7mHnd6n97Nf0ZgCZJv2EkhKTGJu2znMaEdiazMTC6ceZEneyc92p5dkOFt3gOckRjnqFFxEdEtW9
6kpMjAmLGXDLUAJSnMd0g0aKp9yILgKNnwkHYPjTwpPaTdiu6nWETV7fq+rZiXAE7DQiYkA42yvx
sYC8txh0YlbvfA4rCT6aCf93bs9p9KMS89RLf06/QSgtNNE5gI09/PgZCLPxQTUdkVUrfSRthovC
Nz6c/l2hCn7hoJpxiBc8yqS1ImmRPpJcvCXLmbeaaXMFLIeUgdbXtaDuOzxdSKhi6S9lOgCbXVrO
T0HjYL3sdNKZj6UsidkFRanKgSFi8dwp/CygWVG2rwJC0obkVbOfQCSR8ha9T5M7SG5QvMakocff
A/E/jrbBnbjGJEcC6S8qjcYtNwVSMeMJdoUurHGYTcNjDjfGuEOuWVMfEaLywoyEb9B29C+dQj7x
n8jUGComsm3svPvlZzz/xPMv79/KafYB0CcNwUC9S4U72S2xgTEC4CMVoe3pRmCevELph2wcqTBa
shXD1yWE9HqiuDRkug6EmFShjgHUIqMoO71XNUdmge45PUfdtjAOFQEsjn+atRd+PeVoIZFHcxA5
LzKMujI4B8H8lhA0IBFmtVdhJrjQQoEDVQ8dpsqIPx37a+gZmzHPFGsycTObTILF3B+RYvbGe95y
VcsP0qIWsbLRIipA66OiekN9JEQAqeI+95DP69tqE3vQ7O3R0upLo7zyuMDsx9pOiPgN53RRyksp
n+X0AxIJ8bnEkW0le9F7W0t/1HotJwlrJBeLgs64su+WtCXbE0c0ZuP9oNkoo3sExt+6sRuSl7Gg
w2mlawifMVqNxWd6TJmbqasm1iG9iiNgit96/9iYVOdsDQcz5EpX1gTYgInzt+X1pbrb+g8AR8LR
0/EUoW5BUbo00h2rgnCgeVDczjv/dS8iJbBHx1ukx0rVyMDZJvgNCh4jAAFyuqUUrHImrdfIPGvL
ol+4iI6zP724qH8+R62zRyo5RS8geAtNYU9yXpLot0n3WrQOCg+GJSgeGQL/eeRAr5iOQXyRptIv
EIBoW98+dENeY2vG2asbZ5J8Qi+m1Y8JF+kb4nREJvQQ72IVklvt3YACokC+5gx92ojSbHAJhFTA
4PhEA3b7q9Q/EFZwE97RRq407cOh44jyFYC4xvgaIr7gDLRYcsWEMSUHCKdV9yMjDRQwxvRNLyrF
19i1YS8ZZxM+crD9FZ70xGUG8lr9twUGEJgn1wcO9AZCnDBRWEwU6KG6sf3Xuv908p8EXN4AH12n
E/WaoCcQLFRWLoJyOw1/nU4+OioAMl6SF+K5QiYKBoseNcOMOhhXj04ovtyCRQa1N6jbiHhL+yVR
vxT7Ymb4ionTt2sQYJ8+kgj0WjkF8ptT/3X2ottMG0qlCddJZG+Yj/2qh724yuKrZabrCTSgB4qS
Qo4bA/3wvALYD+lBogXxL/qBVBPUje6fZ4bF9DZhywiAFWyXpr60fRM+lyBD4R+ADxypDuxBhmYJ
IdxpWEEZNdve2qfVvoqvcfDsBzgCutyIGOOz9oNDOyBOCWmHW2JzWTP4M33ExDByUg372vxnC/E5
mCDAgO9vOWwzsimuAT5ztCNHZztsEOql8Vri0/MvCc86ZX/DG0ugXawlkwAOUEEwl2Ji00i3lknX
GGvzBtRCU4gl5yqUugfI+tKsNu26wtK4h+frMSYnrENEDVOmtQhqTjD6cMIXhPFdu09hR433hBsh
lPfjdBESx5g7Lmwlei3/oOHDdkfuPYkX4Kp09qgInDsSXNh1IweLDZGYOVJ01DS1tZetTTO6VLwJ
fTKhau28bWzPDD4nJBWRdORKSbM3NboCwCOLZ7vErZgx7yyi6ma3CAjJWG40vvsNC3Y6PrPoXErX
Lnzv01PMu9HMBxCOZjNsREcP906RrlB69dVRXaJpz71c+7VZZYr2sx3gI+t9Sh4RU3yzMXt1bTZH
q+OPq1xf2nN2Q5HzbKaeI7tPQo8XEqA8zyQ4+yIMtiGh+8p6GB4DcNfQI9cIziLLQjNPjkks3C4h
L48gzcnPVpb6nsIhGpyAI9kDBRd1uXhrpw+1eequ4yGUEqIVsvkBOtFYAZHHNMIau75Gv2hma4N/
HjstvDLY6EvNlj1XAebLTTDsgD8s6YTXGJCLR46kirghShw5VXuoH3iwCDqsW9TEbqKdmo5ILA4u
b35wF4nhxwSdLhApynUIKfDL4IVLuXiLt/yv6lX4U+bG0vBhXBGQYalxkP60q8wQJscfYWIi8j87
Tv0l6t7S/pvMQMwDARAi7xm6ykb2F1L7Ebev46zxiR/9dsccX7+Qlz1w2Q2wKYwNJeR/svgLNdR4
HIue6gWgtyM7WJC9BZw3DG5I3EmpeI1XcA9II/tLbuJblTYR/YAgYOxE8Y2hkZzTGP+i/WjZ02kj
ZAMe+otmXTAEipKX0NON3zbdpWArChuF2KszLFCQaUSN+BMELrKW3H+ECifEvAs54/AWtR8VNlzN
GzHIc/fyZ4TAk9lm6tejyh/HwlUQUX+hhnwe14FguRe8getxhIuF/dBv1HsIjUefflcVQ3l44jEf
FKbZflyMzbh02o8AfYxMgOyPbGzYnaaaTW1Ydc6GMWFsXnFOcjzzAiAiI79uRQNxWMKT8zVioyy7
ykvtAz8R7ZBCICVAlv1pt0eHvrzS8leTdmHDkWEQ8VwxawhQMKDVl4dAjIakOq7qmkuC+JEIGLcv
ruQIkkByyrrb+NGmHn++Hl8ZGtRmy/tcFe8Sy2Vff1W0SnLh2ggLSNBfMBhk4Z7nS+zWandKTAuw
iI/L/42+6DYREixp4vooX0Y9puUkpCNw13QXe/jDokBLOJS4Fybea2B5wk85Nx8qOUIEkXbM9zZ6
b4amxvzrtXyRWkQesAsJFwDDbpwgTLmqNgcQEcJN9C4EXJ9mlC3J1c6cc5js7Ox9ZOpuyhhtA17A
9E2gDjlkMZ+EEWNGDVZaRSTeQOdf9C3zOHBxVTfAY5z8afRGvc5icBLuMawK3DURbivlveb2anLW
kOBFNwhzIqkqwFwuRk5BgSGB1MtdjC1Y7YFVrnH1qqqvUnVQ7P2M5lJTV4xVWfqRM3HPPP2ZcS0h
gYr8Hb7ZNDeyw+Asr1JuJwZRRAblBwy/se02Skdl9R5YLEciBZba/2gV0IFBkRDc2KyApIgxOyxP
UckKoOiYgWussazl3cNcdU22tHlmKsoEKQFZzOZ7Zn+W40cOcbaAi2jAj6eVlVtoQmCJKY/lZOal
MU28SMNRnPIcecIsXHANTROd3ztmGGKS6PVR3ZhiP23HmdPov5g2hWdmVPVV/RKNvx0ySV5XIo+i
8sYZvdQaCy+bw1x1xaaB8S+b/8Rbgoo0sX8Ne+D657Li4bZJ/UEvXTOxD7jMl8mwD+s9c8LUIlPq
Ae/As0TY6yRy9db+SmJ2AxhPlRexpSc65x3hVhFofICIoJySdSBikVFz4P9Y8v8WCIn4UvsHvyIT
o//FrQxPM7W7zwbvoTciOgFW8TsAlE1s7mUeiIkrDUmFhstJcyD/6hfe5OhiIAJXtszLA8ZB1FHE
y5uHIoLzuYo5JwbRuQuhp/42kp3X5Btb3+nsr6j4EXUSsBevkLMYHuBRhciTYWUMvK64ECbfKu4c
fUcOzj4OmuqEDkXGeoRQOy+82d5Daw79LsTkJsRFEi0/G7GUMXuBIGBGZDXe5zEJsWegf1iu3IMq
6OSV0q3em2dBIImGnFxdhs5TqjFOEMsgo3I0RsSQY8hzQV2AzON/ia17R8Jc9BMqX75Nerobuw1B
9bD9K4FoqNGpG59SAErLDIKseYAXf+coFbJknlSskeKIk6z1g+JbbPsI8Aitix4xFREmqFto3Ezz
rL/JuAMUbZ8RIhWTBlSW15BnMz7i5K4kbCzbtt47Fc2+RbfOJs/WV1V8MaM9eCLZyYvBtZbAS/xe
sK+3Mb/F/NVqKC9p5BqsbKXHIrh0GwUnE8Bs+cnwaCDfsNzOuseE6AATmCCQ5DswfpCK07qqeZWy
v9lg887WpLwQSrHQOLpH2mVJBie+IPrnTZ7xrh6GaevMGqInYkZeOhg3lgtQ7HXf7WJRv2ByRl9s
6SKbTx/i3zlDClCY4oy7geNskpdQ9G12MmU4+XnP+RYYiN1kYWaM2bz/cRHWyrI+HXq1ggGcmxia
0vObk87NytImUg1XSnmSYmAKJVtnOkFFQHlYmFGG8Gi81o60SQeKguZDjIg74oIj2i1csCcH4bVt
sEbTZKCqB704s2oRa8dFSltrd5ZRB+VbggnEI6bD7UNVlj0HrNEta2sdg9P4oSvF+AghAXa6Z64B
XI3vyfDdknSOGCwkJl4thZjIrrIAejl/h/omA/FRgzhfifkKJGaY5IfHXS7PgXNO/Ncm/Cr6hmI2
96T3eAUAqIxLDsqSlJQh8Lt0M/83fjeY3dS9gRq1oQOgYWetUICz3WPvq7SDwZeGm7b08BJNHrLt
bvwSB2tLrQNV5rmE64POipwRsUC6RrvLAc+tSapAWf0k2qPCfvwwh7fKQrdN6IY2v/tQZkb+o1lw
0+q8OqmtsrCmD7Golpbh1uqLI+/ANywv2cJ3tEvdLSmhZC41xu04vovYtjRhR0RSbrvsAIieeOEe
Q/7w8VhmJqubwj+rpW5IUoLErKtuwmGdE+ZtBsuK2S1vP1TLIliMP9Hn8HUHeYUrcGQKYrcfzQxZ
CcHe7S5nMaHygx/K3f3K4wa/JOK8tOHdUJ6E8/DW+SyZaFGQonVXkOsFSx4HhEGKF38KvdOcQlgj
eBVsQmrGj3+IaHaLJcq4vjIiwKejae206R2VaWVvcfob1i3IssUUAPuJnTD7DKJvTSC7wSNEAtk1
Dp586O/snHUvXblo6BMoSLAQPxqfC5YDvbknE+oxZsGpJawlQr3ydPSbxeJkWneh83Wysy6/D+Qf
WV5VkVxKzLDiav2RGjpJ8eCNIvM75UybIh1++ZUgXbQsGQ3ijN7Vm/mDoV4nrb+JaAhitx4CmYem
WVFgthRYEgiKxLimyE/eQzGTAWCg++B+IhiM2rESE6pqQcOg7Zrjj1L9I13Erw9N03Clbeb8kzJ5
XGA9/xtgDKBDJO2U1VzByBgWO+Ej3fb0BhZ073zQZoyx+duMP/zqZZpQ8TJedczJstc7wCl0suG/
eYvYF6uBpOEFxGe3Eu3BIIocCXp4qky++vJtKj5LWt9idIhqW56V/jEIfmQjTkcFficckMNaf8Ao
tDKiBokWzVeCr98nLtZP2/WkUkyAG6nnZN33A3p+Zq3Tm+WnKw2hB/8tbhTEsC9Kua/lZQkWYwUb
6cevmGDoJfNXwDGjV9TbXDIWVfCdxw4zMSIpBP3dplk5AKNHQYM55CS05aXQf5WRRjU6xfTeC9nR
/RnWsbontqde9P6l1c9FLi2+C8Kouq3wMalkeztvgHaLpjjzllvqi1n3ROaBodzMcjdK6L5WbbPL
us+KuLYsK/ieCA9HN0mpXCHM5GtZSGL3RveK4UN4mHdvcOvCw6/jaR4XSAChkgP9A2aCuF1HmK92
kK463385flcogn3pW8k3AgAG/A+T2+RqXsCEdafGS9DXcfgbDZfU2ffeEOPvNCsMNmxCi95agw81
yWbklI0pu+28SHlRHcpeT6w8GvIWBMxELKD60Hl8I9vn0gbpQuqIYB4qiIxqm4xADl1/FnFgTNzR
WSXYi/bMBJ0HvihkNMlHvyB+5AtIz69W1eTi5yET6EJ5+mKsf3PtWbTguzJ1ulK0jnD4IWgjIoLh
jIGD773DeVaL6PDyJomWbnmvqQqO/Rlr7ENuSfffS1+g8ITIRM01KL5pp+Sf4iNcWrjSyPwEVWtP
sET8zEeZ/SCAQ2JA65JEltQ5QMnAw8Ts29xYwQUB7bcXwZ8GACdjdHDS73K+/x/vC7Fdh/EKKJaw
Qin5MrVtQH9UyaWgvDMqx9vJs6YTiKkD+TN7oek16SXXnaVmHMiW62YwLkYrL2Q7VZrWdfphZaZk
WagX7G2A3hmAmNAGCeaoz/jML2jtC8lnbkR/Fe1sAf1yM3dDw7d3l+yDlJ5Iu4D1FGZnvNf6vlJu
KuLTGaiwLtt1jCCINmKAppj0IJ5dVrCOd+AfQzi4oj7KXpUEV0mIUUvcmW0lFqQlSzQzELRBLKTn
0jdhuQji2YBggzNkepbNtJ+c0hcC+FMyQhKIzuEmdHzgOWpCagkrB+exMGA1cFhMwKgpNC7A+CVb
vDBCaLTfRN+kxHCF94mFnBN1OklQfL5irgRroXZtJVUrxtV1UewFLk1LJfBS6n+pFS/87zi/kY4L
K0SSRsovUmVPpXpV2OsaCgRmYQnj4k6J2oJxzXEPHlR+sH1qSazWio8Cc2Z5gNEdi1+jwcjpwZo0
/uz62Uci42Vk6YOls3ijtVlkZ1IWZmItJgyqHwk8RE2qEIbVFty8Jgsr8hWVi+efABM0M3xjCecs
55QgkWu05KWqM4vRtJPA6QTOZ1l8RwyRzb41j5lHgFe+pR7P7S2C+DzBxQHFKICvYtfLWAomwnty
nlCkgoornDmG5GXadm6PuN7xCcOvlUfis/CAmMU6F1HPRCIcJBOpjdtVhBjsUvwesnENcQCRdoqg
1Fn2o8Oie61IzYAwBUprrC05VJjy18207274Rm3WsNS6ENu+8Ls96JKBCcnmrNnEyLak32ZoNmGZ
LOkZA9dBUY5HA6tDceVg6dR7ZD7z1N6qfIExRDkPJ3Ch15UHXQYmMDydJ8BC/aTajwirigPxfOXs
TqJsoVmcJ5vXeTn21zAkivnLJk07b9QVlV7rSuW0o+5ANjlgnlOzAXeK7LPG5ZaQZVAX37J9lgdP
UpB5rxL7WTMMdx3PmHYgfc6twO4YD92cstY176XrdI+4vFFJQRJeuyxJ9JxjeBiybjZlfhwcCf0o
KCfhXBVHI3HOW0d+nf+puMSNojtnqKLJR0bEoSqYcYSllkhOVfcBjth5AgYuXiIiUu0aNy7WaZwg
8rGON5ps8YD9JKyAEqkz9dkcn01OstwTXluKEWTrf7lGtQ0AJPBUFDyH8qR+huWGuA3i27kG2EUK
ovHcRgoBwg4YeRZ+v39HJvAVzRcowwnivOFodCLYuuZlKs928jrYP3H/PcjzhnIAhrUyReZlXY2A
c0Ahlukkdx5bduYzmFMfouMIQLLy3wXT8/353I7SigeChIG40YjK5eaLlbVvhziLXjqXac+/oARP
NSBrZnqIB7X/zYh3CfOvInqXCIGrP4FISY4zqC8uQRNerMXPZJ9IVAuVP4MOV+cWy/MqGj8Mss/b
o+T8Gd1RNXcqngD/4Wg3TfrjQZ3za5wg+tnauG7PqrrGSKjhD1dX1hBstZQhABUiZborAkei/KxZ
74HCG46KSJ520jp2q9hjkRQXqtjq+M3Rg60l/zYj3Gh6PFno9Q1Bt7dPWXKFSUKVdnD7KkiNkhDe
e5ZeMPuWygiF/szUg2wh9CFSY1+OA8cvtBACJZomYHm3yOmiZfGuQkl2IdWgCxvGpCaQ4UOODvrg
aURDZtGPomFEV65m3UGY4YKa7iMs0eyNm8pDnFFueBDN7QCvH8WvAjibGEYjaE+L9VqekdHqpJS1
bok0mCjfNgXsiBguzRbk/ZWM52WknAYZEAqQ0RlJOLhZ3AQFj0qKd45bEjENYznjFliPs502nNFi
B9JyF2e0CNZsQEqYXssdd0IfbQDpk/mtaQiTPObaS5rdOrIEogPuG6lyDR536Jy147GVi9WIMHsm
iaa8ZWzMlPtgnPvU8wSt3qZk3VZ4KOGAVoRQIFcfyd9kqWviV8JdxuJvBBWx2DOEU6VVQfuylU1/
jsL7Z6D107bNPps2NX1sxP60Nmc3vInffmXNd29ew2WwGeefMKRDBfdBsnaMzwwVbX3/l3O3Rx/Y
iQuIsdP2/JTZY4+IgeIHgMjfkF3NpuuyOzUsVba+ScpnOF6VueDN21U8fHF/UILnHB7tp+5s5Tk8
mGq9diYqsd4aMm4FQQ2TzEEr4hLlBjWleZIchLUiyY0PeRDBT0LACadFgxRjJMmcwWdGe1mdMd90
JtM53w4VejEERejC1hrUaYJlJ4wWRO2RKoD7Hy9MP116VPwFjFhZb0CMDNXV4XeyrqYzu6BYEeSz
2bySC9qt+crK6mJg0CIt3Tp06M9VPtGMJV7u7zKxCBEKv6k9ondd9qyj/kVsL6QjC3mz3XuCbakp
hawNnkPu/1opgYmGRYIIv0Gp68DJJhIvJnFPwIGzy0dFFoHebHUqCoufWic2Q0J4xfU180hoFu9l
qNOSLm2+QbiBmddEQP4Xk6NbX0JH11LAgZ4EHDppbwnDUmBoC7Z8IlaXjYZBOMBERC5INyLAYA2h
LKHt3zUUQ+OLRmB4QLHHMD5q4vtLHMFb7VEQPBbfDBUcbrqo5YvCDl4yKiQfM5GBaHyZO9Fw14+Z
nh3mHHBqjTPdiTd6vR7biy6ICDEg2u8X/jGNRMV9D4mrvju8ZDjmlI0gDhIuMOIfbeNBISR88x4+
j73qWNnUza8q8kIFcuHrbLUsddp0T/U95INMs8U9KN//HT7yhNrzEPAkOSLhgfWZb4p4wVR31RgQ
lIDFYetfaxz5bi7vUd128kvebSfL9VuyJTeVz49bkQcAyqSlO99KPKM8lewioyajfnaBX2fysvJD
z+cZ4gXEHsLSrazk75RUQTK8SPg+CsmGIgLqQwMtn3930pM1Hnfy4BK8K+JeEGei0AhLeiLfAiYY
/6WeqFndZEhRqs38Cj5Df9K4An3nPGKRi8Nzx6vXJF/W8B3Fqx7jVgPscK/Do2xem/I9r9BLeSLk
cHCZ1jq4p6oZiOIjkqzyCtslr6oqEZ27vn8EDBmSD014rSOYZsy3mswh92eM13kgbkOC1PvSID8U
jKHbxNoKTtslAjUdV41aMzIAXofHqbnbmDXIUqfx1OcxIZghJUViF/Ag6seGa3BNTmf4CTiUQgRQ
wYFlCJk+h54OnSsibsodJpmovTfKadIfFmkVePtQhya+F/DC9kB526LczeMujx76lG5M/aNQX3k6
VQV7FUpOscHOSIUq7nYLVwopNeO8IfaWuJIz3BO3qVi5Zrwww5LWkMWkftUKvi63K18cWpsj9TYq
nypak4Z3O+pWsxktHft9YhBMKE3a+P6uDY+a/q4EL8S/yv6u1I+puYvToxk9HOuOgK0jo+J9VraI
kcPwloDjK9Yl4A3QdjzWpXMLgVUCQFHjG65oqo9SezAYncmTkP0tZuZqpkNrUtw8QHqkT0CiqC6l
p0116og70QXo0sk8qim7XeksRClyGV17jNJlnreS/lQRw6QgV7IESpu+j8WjZNsq9oSmJZ2YL/ow
WEM/L+vXEbmwPPzwgUodLRL7HDmSTHh9TReEHZEEVtxD+Y++biIcG3PXhxu/Whf6kqTqHbGQKeq+
AgWnKV98Qm7brRB++eY5Gk4zQhPDy4vPSVlP9r3QmcRXXLIwXHa7s5WDfCMIU23eteiuFq8zUVwQ
LJIX6euU7GH0smv+AYbdLiCk/B0cak4p8Ot8r+C7zkCSJ+T5Tv/lh7wJ6zmloOPdJpbAXMmZO5iY
Evg9qx5vH1EOIFzxcA3ry4h3CqVmj5KGNZKwYXM6jJRW10SOAKxKHUZ6DFfxhXiDoBvx0q4d66mk
jFzHMMGxhUeiIEPDxroYfOrqX8zvOmDAk60voBYqclzxzpcWGX6XFIUSYOPa1raZ/EpR5NReCH5u
jCMw1mxe6FAEgcVLRdb9P+F2+JcOvMwzYbCfxfSTsvCZGVUZ8hX5LFqa7pj77XLVSE+CknCJ5MVV
Jucke3TWz8xTIDHBZ0LCOLyiT4giJh1lR1Fyoj6EpM4mWvWVf5IeTjKWIeXgBCDpCWEp+zUR6yt/
OAvaItOyZaz+ip6QWHlM4R0ttRYgzyUF4Ngr5zoFFjnq7U5qmbQFVlf8ZJhbGPRNa8PhICitLiKw
89UhE5WPWpmfWbtwmoGiIAgazu8w5DJwgHbtg9/u6aHh29I7Tyz16v0UZmQEkPbPT0y0A28OkSg+
WY1nkXNFJFYrmIa0WjQAZGljLFuuldg4gfCMhB4pw3sWG4tUBGMEf1x/5PyMMd0k2YPoz2CO6Gg4
melLKj/1mZCv8R7vJP64YVfQYAuJXVPSfmC8CqvLBJbVsuQW5o/DcDUEp38PDtBfu1cCgHxeeeou
7ylS9NH/zfmzBiLsBcHdSg+I+wrNtF0hbWEjB2ft1cWo9AANhFfcMrcej1VOm5TLFsdx1TFa/YP5
ulUH7pERhkcQLmE7+wR2A67eL7eQHnSjzuWlHtDzcxOivU7SD7xfWYoY26Nzx9fFl1UFB50MiAjv
tzjvAqgkPj3VPCvKRmVjwyeN6aQm04CD46jKvwIIJhiujp+afeJsawgRJePX+VCxUjbFM5SA3wlp
H79THaMhwW/hpgaudvZ6/7T5zZSnoCYtcXYa59BaGuzV5j5jWsP+3OwGlfNOOC5PPCZzsoVd4mAj
RISJhrZcwJyJKE36bBApkjH8wNBG2KdCopPNkeOAVuc7Rd7zgRfjg/40pEAhn/ozRgvPdH/Uh895
3Cs1dY1rBkBbBoij7gGqrx742cNfNZBm6gHy+BXqRQiyXcLAMO4NQrUP84hOgfEZaBOgxEFkuLG2
Ia9cfyvSX0O5jf2a3BPnF+TVKn6r4pxE19HcT53XtgeU9gOawQYNmHQc9bsDDEpBXHPXeS3w5MZ/
igwAWAA7NY85v/nfxrCyI5j2gx1eQEz6fJMy03SAJhFNQcU3NbbQ1Cl7FDyQriNJJFcaYqMnxwpl
I7ED2TamdDANXTVDk7mLaS9RXtoJuMidcw/TQSchwSE5EMmU9pojDm9ufXKJ4vcJ6UiTADjM/aI2
Tq2EKOieI3sg0K+AoLyJrhdgHqm9VtNehLUz9IwUFO1g/SxrZdew4ucouPryo62+Gu0aqT9SRFY6
Qvtyn7B9ufyTYXyR8OvV/XruN4G+qSxe24S0+KOfE9vymlYoJrFpgln3W15IMsNgwIksJr52ap4j
A31NKEvn4c7AHh8sW/GLmH24q4mxsOVrT0wOh9EEOnPySxKRtyZd3Xw/46LFM+GKZt/WHzc5xY5A
RFCQgDCYd9WDT8uDfIwitKPUlFgbS73H0pvD8U/UrJAbbhVQvWbkpRm8iTKN5k+PS7eGLzGnDTxH
hutwIBxoo/r3sVh3Mp07XjJIhPUcreh3Rg/Xl+448Rgsy3LJ/IeXqEy3nL6m8+XDTMavdupS1GJW
O2rr3Za7OCJFgBxG5LaIwUpCDaLPirQbjPtDdYw6TzfZFg+YUc3sOjYZLi0h1XPz0C3Zzi3m5Om1
zb4HlYvYMtiaRDQUXD/TVkwFOehrcbT6m4mDvam/JG1tj0KnidilJvPC7C+mipImPlU6j5aN3xNj
1EEhHCAhcRnvI9Zqoqd46Xy08D2Sen1Ljibrg06vQ49AEisIsS6CdczOkhTTwXgYYUg6vMJR/9ry
688GPs4VuVX9a5xQhAoU2BDRN1teT4J25fXjjjCuIHYT69o5TD7MFwrOElyAPRliIWJMTC3Gkfje
zPI0kh/6/iBp97L7ygwCQ1+HZidNKdv5E8Iwxh3D/ZSeEMK22tFAX2NdqSGAIBk4O0kezyIeNWaS
PUUu+vRdlwcbhLnmw/KGca/Nx3I8T9K3JFq9v1LbBb+ng36WN3r8iVbHkgk2wcZNhuvZmbyC8zHH
ZKBh4HYeVXOb9lH+HAAtwKhl0HceKLP9IxPSJFizXnOBot8AMUpJkp/e+EdBPgjCjWRWx+HPLp7Y
STsQsPDLd3jQdykBGTpKL7c0+UnkaDBYxif6My3Yjng4W+PLWL0WwyPnjWlKko2mL8kihRH/fRp9
Z+WaxFqL7yzc+e1GUoFmrG/bvBrAiujIWRmQz1AvW7LIrtTwOnefBsEtinKn8aC19sW8d7SdnjdL
dLJys1oiHqJKRkZ8LyBfAuYN+0xwDU9DjuSCopcWkcSpJKg3AK4rWfBM/THItzn/pm5PTDmDtpG4
nESsYIwtB/66hhblT4J+z4P7lLz+j73zWq4bydL1q3To+qAGSCAB5ImpviC33/Sk6G4Q5BYJ7z2e
/nypruqRqvtUzdxPRJdCapoNm7nWv37jeu/6lQWLTZ60jpr4x/OafoVhEVi7bO4aebTELcFfi14j
0Mh45SaOX3qoVjk7fE/3n0XgovGLrkJRHdD84nEW9jAuPgPabFwurKshfMrnj8xNVmMMyDL5hO5d
S17icj1hqJXlmIDfVBKLYr+5n+c7kl1zAjzSd+4AftoEOYzMaSYaK1RxsELwDIW56W4zjLb5KV5s
6PqMa/FpqHzCdPcjscYUpGn4rqDiUY1Cd+dxpSHipjQCfxgvAPa856IT6kb1zJQj55x6ydxZ6kiJ
tza4xZk3b1nt9qn6WuO0hYuM+NYUjxVjCg86rflA31hhAslkvdzzgFfOE0efxUdS0HlP6+kaH+kO
4WH4khMBFuCizBT7QYUo31EJ3NqozTG/1VOU5NSOH1zGfrzx/GOcfzXVFlCUatOP73Jxw6XyjUsA
0ijE2OOyULhaXyLHNDZlfVuD9QbjsTeuQfVm0Ce/WRdDsDHaOyx+e3qr8oqlmGBscGDIwk2rxy2I
nfWDEyILZA2wv7EM0mGHxKTGq1Zimlqf9aI6DvnbAiSJJCncLSP2ChexfLSAU3oGDCPmPGjiPHYw
XNOuohRLgWfDPeRhCRhCA4Opr82kgcHQmjPCo9Xovo7DcdkuyYGPzqavuvriBPGg0F4njPRqjPb3
wrlpCEsePqz5IjAeK+96VhdtdeEOtwwRMEVN55tYfMi04w28bdq7pL0T5mNV3GTjKgWnKqA0rnhH
womMiE8reHTzh5HtLtoayw6T+aZ6KtOBtouxVoh5LyKSjhmg/dUv72b/pgLxT/JbAQYJj9d5j/B+
WtBQA8vjs/86LPt0gbS0o/tBt1Oa90l9pTN5JUlzC7gaVRVsZlyWLdjLA36ju977KuHxcpVZTrP8
YE43wroi4CdMvjrBslVVtRFpQpju9Qh13QZBS6gU+Ay+J8JRbKxBHwVbUXwo5VuWe+fB6F+JdqIz
PFiYY9t7Wb/aWNgrx9h7Pci8d1sz+64Qy7H70XnBdSGql5WEKe/4ORh3GHc50fUMzQSZ77pu7qsx
Wxmdz+C73wOzusM3zPsgX6XDpgcb7zD/2qYYLhlNB4Xp21R9q2x8ITadfcxQ0M0zUqxPByJAEX7A
yjcCpPevQ/XSd+DAnDqQ7DWFu2SqBVMu3aro2cSfT4AOU0yul2LTJBcdjls+rzY2o55LY30b0pXO
5wwoJnySnb1p0VykoLHBLZ6adnqFDKBtLjLv3ZFEpcBjzC6Waj+6VzVQtCmeU+xD8N7DsdNeZ/K9
aJligS5ChlJ43FLOpy9T9mh5uKijdXOo8mey7xibWAmQLDR66y4aX0axUxO90Nf0rfQhaXWsOhFm
Ue1J9hQtxtuC6NiBU+JpQ6DxSC4xZCa/gbyziTlk2bDPNxB/Ti2+qwnioQsWoKqC9QfnkkWmXa7C
+rbEJMmQtETGa56+wjSjUalALKDsgcIokgeYzSGwg5VQJ2uT+ZFZZyxdh5FUr3HX2Zu5P1TjW62x
mw4uXn+HyaGtBkDmC/a+AOA6o37r7bcAGGwBtznvRgbwtFFR+jijyQiOfr5r+h3pKmyKbKrsX1EB
QcOG4SF4DK0nOVMopnc9jjPsW4yWQ/NKixQLqCLMannJBBA7kegbbdDNvqnX1xDOvubZ53IfkUxB
AWEf6JHvRvdRqyLMHV5h+NwwD+XMwunWnQ5V/VRSmBgDJJ/pXVNrknZDmCLoP1tDAK99BMR3IYgP
kRb6PhnaJsM4JcGnB5xVwj+6LIfnBZGUAZrasxwF070jHj3vvjRBM7h2FogMCyDJozVEOUZKzhVZ
xdomIOBjPdVBzoGErF2SCAXInluDXLh9kj/lyxPD6qsl34WyohV96ZxbaipY0y1777JsHFb7CPcK
4J9IERT6tjTXsXvgYdJkcytExe2y7ZJ65htkjkM/bcgX56G1O22kUQO5fY7haxMD3ULQz8GV1UYR
AECm01c4a8n8PE0HGjffuTbG23H+1tRvKv4I6EFql+wC71BUyDvuS75OfsigMHg2uXMQV/Uu5hJQ
se3iY9hdmdYbMJjGxIiePrP2pf56YK+UExJzlkJyezIaC9oPvWaESYcBWMRMhIlV8vzlb//x9//8
j9P0f8OP8qbM5rAs2r//J/8+ldXMwUfdH/759weMBMr8+8/883t+/om/X8anpmzLz+5Pv2v7UV69
5R/tH79JH80/fzOf/tvRrd66t5/+sS66uJtv+49mvvto+6z7fhSch/7O/+4X//bx/bc8zNXHr19O
ZV90+reFcVl8+e1L+2+/frGk//1C/eM66d//2xf1Cfz65bIs3k7lv/zAx1vb/frF+8WRlu0rrC+k
bwnl86vGj9++YjrSUVL5rrJ9x/O+/K0omy769Ytj/+K5ti2V6SpfOMJSX/7Wlv3vX4LCIZTwIAyY
/OCX30/8pxv4Xzf0b0VPMj1uAO2vX4QUX/5W/eNG6zPzhOkLaTv8/7ZQpmMpDqI6vd3FRci3W/+H
/L45SaqZuBWB4ggmkpHAheuCVeNOq+E+u4dbf15UzFK3+bhuM+aTKItI5cVhy0Nv8yTMTxGeixpy
Nd/V3w7VW6hTTp8ZOjktcPCt5e7hJpvYJJAIVNOD+8A4W3kqkM1DDEj22UlNx0TiIstLu0tnVHP3
Y0JMACquONqZuAew3guLOJ+vnndIkPfBErcXdqBN51+VtdqY/rqHubxc5MRxaNlSS8bBwckOuAzW
mPuzYafLJYVwyk/W6yPExjr5iNEOEsvtwkOnUo398/zVoHJOHkL7JRs38rkwDvEtPO4Fm6L5TD7x
plKwoyrB/bfUniW8sTahPgmdP+DVNnvx5dGwVuNbuY0vii2B0fcjKyDJL0jk4A02e2NHSrDz2utU
nrNogzcfEvlIa3nO6W/L7d2wI3sMDyWc3y7czwByLXBAcYVtOPgfREg8T1D3IJR1oLur+8Y+R6yk
HYz2Ybuhfz2aO7RFPj5CxAlsqwsbdjWz44QpOO5x6AjjjUN3bOwndTlwPLDOiCF6d7MrMb3I7kDY
V0Bv3YFwPDjyWMLyDjZuTkTRCvaF8647HhJCMbY+Q4HCQN9CKdyjc17NlCDFirECYKZngaBCqDzr
39hmWLxkemEBQi1XsHAwrQdxneYN7R3g1QwYePA9Brg0L9AlyQQ7l/fVN+dzlmfWCUXQVXZTRtXF
4FBIk1kinPDDb9sCX8Ucz4+h3CStI1cVnFm22IiYjyX5VFU7sgvnx/9dBP9bi6Br/+ki+JZ1bz+t
gfr7/7EGWs4v0nN9WzmOZwqUus7vayBfsXzbkUr4lhKsk/+1BtruL6xNtqk8wcpk2sr65xpoy198
0xVSWVIKz2bE/T9ZA1lX/7AGClOR4eM6oKqeNGFR/LwGmmOYg9rRNUUl3XQ9nGOTU7H8te64lkt9
5aCYmPxT4ot9lcJujJ6y6CR0Cgb+D5VamwiSzR7mWow/FqrEkQ68Zr1rzMesTI+LH+3LAZXAYQog
XGC5DjfrdhEYwfdv1XiEO1X0b17+aXaH4KYwbuSMVuWQPYSIdwISWTgyyEc47eRkOZl3SX69BNdz
yQREo6ibxBZ4C6ChOaKKc2fSzPUa68Kj+DohRoTYqXnKSKjVtHGhP86DQQtlE5GLBAtTGTfGEgGq
pWCeAgZvJ0hVzrOcFY4lDuOHCkRzgvrm1ygPknQ18uLqyxMZNHIoOmZwvHlAHpq2hyInedjgFLSc
Mdw10sYhON/EBvTg/NlP389rE0UD19mFVloGEJ6os1IYtkzrz5sZs4kKU5/vcB7j3WQVCIsEv2Tl
k+gZY75hjvd+lqwkxz0F42YUmJqV0T7PUMLQ7gxxurVwWMwxFw/raG0DP7UBHF8UsA5YT7DsCxx6
B5RfFWqXPoIJj3dkGsL1HurzND719UVIZdh3Wzg0LvxnCyupEa20TUSEAbKCH+kM9x2mta04iJBM
Nsav+jgN+Yg3OQqH2zF5kul5VePMA9iGi5n/tZ8fBbKeqzB+LU24vG8e5D4Hd8sYvzDbE7BtHptq
WgmD7RevUPEosVgsrUeOqbCR15U29JlHfZSxJM/OqPFh1HkXJ8Mhtw9YKCinTW1hx8LPLRC58NtF
9mJt8wmBRPLKU9UAweOZtorRaNCfouHEPEzdNEzDnAlHnA7XG25UDSg4wIWhksShX7omrjMhIrHT
ULfMscAm9fZpvOdQpWFMYOhzbiRgDrHD3QOaWTAFBkbmsDJuS9ujskyRSbvYhhHoOyk4gIp5UsI0
zhtXVb5zSnhZzWvZPrbdycIVUfs3NnR9DY/XGNoo2k1GI4grzWmFIOqsMLHoKyH2RXeYBBqlya7z
MnWQfBJjU7X+mTBfYGBbui5eeHh4cqHzI/Vk5Nfy1IaMlKBkd7QVoftYJeLcVOTmcSd69JkF+dJm
dcLrtobqo80TUx8B9WOKn55H1mrDM5DlxplHMiP+mSAj28GeVjUYgF/Z54xRV93ASdL3zPBvBb1R
GkMHlGhQrWlV1tNKX7ORZ0X/O4buUNinioN1lxnLc/OiBhOciGbMSPUQ8F9mlKT1xNdHJuD6WfFu
XGDB3gAMwWCAOLIwphW7jJLTD4v4bwXjjwWix9L8U334fW2UphDC9kzH9PTa+UN9aHu+UFGHQB4n
tbZsVsu1qsAWMxuJHI9cQNSmfMx1qhp+QySuH7tM8KoZGLcCMiKUXKbNzB0fTGs/zttkVfgsJtVm
wCe8B2+rOsIQmR/KFlYJJGEfC0jaTQrSrtGPP8Gz8ElVQTT7fNIv2TR9fwfa8tZkCM8EQMEVmsEC
HMgzeXTKeIF889FhYCGwT+XO10iIRf8YzC0mrfhTmCcneck3AZ+G40mN0fPYnJr6tp3o35NT4MOc
4FrHM36kQB2IxNroLoezJ6ftn19d69/uPD9cXffnq9t7c54y4tIpSF9TiBApKjgbKQLvqJdg+UzL
3NWftoO66mo22HocOGPNhSRI8s+PhC3zX++zYwvXl54jHDbcn4+kGAzDH9uU+4yaE6cd68LmaZ+x
c0aiqL06NnXNZOkAgZo4wQBeUnvT4sjIXIHKvSwhSm9dqPb9tjWPRrHK4HtUt2kJ1+2sqU+VPNbG
noGZEcMp2KZMDk13V5lM3PrrPz8VvVv/2NHwxCpTmDyv+mx8oc/0xyc2sX3T9FGg5c6mUe99l616
ExqZRwZYc/7nn0Uf9m8+y3Y9my6N7ukP96+xMhVF2q5udDDQpC1fZeBx/VYyhnhvw7O/+DRb/76f
zs2iEDJdaiXTpa8U+m394dxG35wMEUBN1+vNkoi9F/BaIW5OK/g3+HeVFv7500kY9TNqHcWeMRoK
ev/jOKJyCcN1CXcd5OzKGpCNp1rPGh2F1V/qVR5mNXOp9JEU+PPJqN5DxJH5TsXR18ROtgUv+Rh3
3yRm/0H0QBztfkHrY7UCI2ay2nPYKhxFliU3rT/Cl653TnHyJrmy503js1jQ0cHiN9/qJVzXPaoC
2hxAQzZXXUYYHvh4wgiS9MH2yP/YXi+Z267HGc4ZcgtISRMVgQOQ4xForUGXpg83DD/s4S7A2as1
XnLHIoHR2HW889isJQu5ftmOJRSVK09qMK1yDz9iChnkF3rnjTlsvT0Ij71s4FQC7RttnOmzDccH
kSLPfzR7NloEa6kDJsR+wpKnqwaTnzH0y9GgjJHM/ljom6A5YPKf6EYTjxMX18ungVbYBWLuRrgQ
0Vaw+TmMCjvoNo7xjfjyp7a+6bAnYH6a0H4X3rCu2CRC6h58PBvUazNalh4vwSHVHqofTnpjVODI
zBFFRwmD3MJKX/V56Q0lL58WfEq8mnixs9qngsSVsMdPbrJefJf0HY65Zs+bIQvogm2occG57mc6
9MhbO+g3Ov+QhhTAJb8sQaokjXPvzCggqbJN9iicalJU7Dh/knWD1ed4WcLjZgJm2vE+an34bAZS
OWTDmHQXISyPV3uAlVtqtq9FURKty5BiEVYn2cjECzt0khMB5S3B8eWY4ZQz4HiC+sPD76PfLhjt
eyF6FcZ6bJqO4LdDyPDdeFsicctJmF7F7uX3fXnta0vO9K2NgH4pYAP30UIZUJUfPWcRUG26SKTb
cqe3a3ukbac8qtIUHWaD4bex0juSzE8A6+aSPS7wKixMUmcM0gNw4eq2JrG3pxAStNROEj6khU2p
eBz8ZJWEBABWIXnr4jzVD4RBP0qOY3s3WNNFlUarQQ6XXUhtgFfA0J5G/11QXVtM+lt54fkXs4+5
J2Wt/26DGxQWHAVcwfgEJLySB7/k4KbhoPJN2eL36MGJoZpldlqGxIOFbGUeP9we9DowjDhf4Mdm
OGLbJ93OJUXMRt1HKUJ1oyAy6rcybrEmxu68YstjpMITcFaVO8Nma8ZTAZEs22ElqDUiQUMg9pG6
wb73XK8XXh2uKYtKwl70btVLC39utB9q14z1Ls+bc7sLv9e3DY/LrKvq6SHv3nUT4dX29x6jqce1
J04pXDd9FEUCvDvgo2+s0yRc2/lt3550ETU6e/gcPh/jUIVHKlph030WedE6MhAZLa8pXhG6KHZd
7GRwxelyJukP7kRIAnFhUXUq2qcqrXZixEAABjSkv0QhNu6svYsbVptQDXA+A9IhnCdatR4sFOMY
VURWumqJfmjaYFfLex8AJu4f8/pqkzAb0V/VnUUbIVfK8DKAOQZ1M3MxcON+TQwRvjcWPA26dVDs
oooHzXEpYH2KudaASoDTMpWla5yV8TcMidbWs4JD0OHsOuHdyyLtvetrblc1TdapKVj3qTPJQ8CU
hCI7bXa6o+qt7Nrz6OfQ2pnYnTm1hKqENjfd9ozw6hCKS0/HYvWMxNvrtAnJA9YPwWvQv5Yx5nIa
r+etb15xqDkfmhIRYb7jtmIb9NgnZAJ9xgVUJTB36WZEo82rimMwUfBkwUoypuh4fKNmwQpjV1HS
A3tZ5wmCGv3fBD5oYK422ZcwHLIyOmTAavYUn9dMByuIAYjd1oEYKXvkuQAMtDqk/qgUQ3PXWrc1
mYsRg4gH1R+z6N1ZcFXcBsErytUYmWL40FER63s9FvHWvc/gLfTO5+8HW6KqVt2dRYgpk7QaV4fY
MzZ+qSlX7CViW2cJLgbY00zz1qmRDiAbY5zZ2JguQe+tJfaEetM14WN+mulFaOFK7DbQPy4HsEKq
DLj9oSQ5xnsq0ItZCSMnxgKte1lE7wOXNv7q9w+srCGkxV6kG4CPLe7+8UckSWhIj2b4MDo4U7VH
g3UzqGC7INCwH6bkzWB5ZgcIeH1oVruL1MIRpyR3Ti4EVlwU2UONT0xHRhApTrsAdwbrgNV2V16D
vHEWugjSt2zpH+FplMxNvGzloMEfYtKCfWQ057PJpSBgbXxTMsOlEOtbsZFYuaQ4p6YhVKweuoJh
HRAPKq/ZW2RqCGZjRlgTiQxEugj8kaj6LBO9ar/pavc8hkepmGU3fbTWeEcN5JlKzqAG8iTIMmV+
aKkBvixPVGyg0+JFYvmzcM5V+DhZ2WtF4d8hMG2jwxjtSkZ3CZkOPWxCNgQPOzNLW7pyR4B2racw
YJJIaG2jHyADdgcW0R5ibBbJIj9ORssCA7cDiDJE4oWdcbA8SfFQCMQPnD/vgTO8eOLrjFY3QwGN
vYgLwy/GZMQZzgQZPelATg8uRi6SPCUKqJ14KzMYFPBUpcQDfBaUB1hfp+16Uc6tXcDAn8BlWCRz
Jqj5U4Mb1QRRVrjhOjDYHYiNr+E4jphaeni9RdSNDoYIHoNBl3LSw6IZPq7+4IZWtI7keZS3+5zI
XBv9CYau/fTZg4GYDMCgyEUUL4yr45D1sE0/NRO13Nn2gwEdr+8xpDAexgY4XXzaKBsKJli2toyZ
sf0USDzlp35QBGuTFXxO4wNUnvM8h8OE+NprtyaR5qX7udgEa3JJKta5ZmL+y99dSGw7onugjn66
JmkNLZV3/FowVHCUgzXTeG7NKDKt12LGczPkmWjwRaQ4ylFyJEANjsW3EeeL5dvKhCHRxMz8GNZP
SwwmPJxJzNqKAEU9jsQNQ38hqjU2vt+/PwOuMbhGCbR7RE2uh2M0WH4456sObkBa8dhFUJ+ynheA
jKsEPX1KDPLAgaa4s5NCErPaGawO0Shpu15nBuvwbYnB5DeDx2ekgmrHN6zVGr28k0/v0BJOMJBy
enf9bQpqbuyjNIKyYBbDBuk4yTm8ZiZFmANbpwnvnJa0Nbd4nRcWeijfDYnYNUj3iGoAaAzwIMmx
+XcES4AmXogLogayDKYk3b7tTxtqlAlHLqNN1xm42mIbuwKoe4SCbxB2nqe4dSKnsJC9R8njEM6b
ONksKXLOJiQf23yNx4BVfVwncwIHF8hTQvqkHmsJjUK577OdDSGIE/he7Dy2eYJtIZUosGELr8uk
zuvK2xDiReBY27FCM+4xyKDwTFu24mkinJ7dLY03Obu5DRcrMxYs26kzUBiM1lsjeeV7ynGzIr/M
1ls2qD/O5uMDrro8DnBi5IhppsYgp+4AF4/BEAgIVVqM9U9BYnQQrWps5NMEi2fmLfXR5pmex1Oi
99M9QSyka3xrkYt5WGWrESttcJ/WNSGqPC4LMrs8gs2PI0G6nH1bvFPLUMUEJdRFFtEou45MXNVm
DG+bq9Em37KrtXT70cYbu4/QmRXx3ffu7n+nq381XfXochlD/3+mq1cfXfTRZG/Ft/an8YL+qd9H
rEJ4ylauKT1L+PTHv48X7F9sxgTS1HCApSew4C+/jVil/YvUX+EHHemZTFS//D5ileYvnrSVUMwj
mE5I5fxPxgvyD3iEaTL2cH2PQS4mOj4DjZ97dstfINWmuLT2NO0bywQAszLzzujTZF2r7LKw8GQr
ZodU+pT13S0T7ABcDOZGE2JNmH8MeQ9Fe2gJzvaRyhMKxStjDng5tGobZn20KcMKJ0iP4OC62SS8
hddZFWyJd4Bx19TQu5xOUtZlN1Yt9paFi9/Ql8cimmgqJZ4XCa7hgJ/G1kiMD9do4xvHtKbLMCsh
0NHGpUE8Exrn4wFo1/CBG/O4ZEG59UJ6iaUTzYMLNG+4Cm9XmRGumbBGjoRJ70ogPlWZ6CogyCwZ
S94Pz8LNP6CPH/FJ699cXWKQJEMbn4m5EH/ArUxn9mvbb3zt+HKTwepaFyUVxlTW1l0FV95RNo6P
9brzDUTaXYJYqO9Xc0uMnJmVza5N7DdlZZcCJszkFdNfHJ/LE/YjYqPvviTeWriMqmyg2z8gNrNT
l3kzzszUlW6WIZpi7Rg0lnPsp/DQhRhykOgCiS/RLDfq0rM0rZzt4pLB5FcXClBu1YZDcKDDKo/y
2UAHWzmhuMj8bCIPw7xIVf08xyEUY0/f77hX26pKX92KxTiAYP79CciH5WKpYXH13TRsF1G9mJGJ
You4lBkU/LD0JB/Gm7DSdg5jtGwMVLWIFS1oSxC62lwMVyKx2dshJYeDm91LN7JAbGGxSSIoFmcx
z8wq/nSGzrgqZUMgUGJfBp4nrgkLR59FUx0i6bUCvOVJdOWGeemykVANDt8fkCJfhr9A57w/kBv0
xXcZLQIFSgeSg6Nvzg9wWRF65uClNZMjOs6KYNeKONS9G1rkheXTcbDQ2tqtq3aWSeUbRPhC1/ND
nniPtgQ9VBUtS5vkOVVgEm+lQxAJbtbe3k6KJ+UtLgAJngUzcSDlMl2NvsJOxfaJhwPZsNd2i+C1
MfAFG1K6JMOySVDrvoUeWeJlv0CH9kcApBgH+wW5Zc5GFWGqfmNKf++CPu9VjCVsR+7lPggYRMw9
e9WclS2asZxuf+wJu2rq8rIJCQBSDZJkPCEvS+HEl+kSvjh9TZpX2Z1CVbTbKlhC1FT84YYtkycI
iNusALppQgu/AkLTVC/ErmmtcNPmubXOMu9r5C6KCSJEt0DqCsQKMYEozPgvbtT3G/EDrmlaGq51
bSbDDoNgeC0/36jKDeOJ1zbEcQ6WrmzIMlX2cqig8eHNQ7p70amHfqnzI9nq5lkzoxpLPXVpFB7Z
1pXLE13Dlw1i6+A4JoyNqj1GkDxVNFzMdJac95aVaTimfY+3RlCJDQRn/5jZ4atU7XSVsOoxsrCt
SzuBwClCkE03dGAJU1fCdQv3cUMyt5evVedlm9Ix4UQufbce9PraTfVOcb2Ih7qY+g6kaew3f77Q
cT3+ZSVxIQpZLjwiwUYn2eV+fJhH2xkyq4Ps15YR3i0RoQdtmWwk2r0eROOsUTaGRcOTCiEVzxZU
tZHJpZf4mK0pj5jfaMH9qmk35ogHutO9C4U5fulWV8E0YWwihmZdLnRTBkKMdWjY3ZE3QUOPaM0W
AuL3FQv4OW5uzX6whbVJrRJBqzKN58ysjxB2bJjydMSeRLTlx8m4JY+yPwapgaV2W/CX9uCODdyh
GpKqoTJgCwuTmn5BpLoUBDibJGanuGAwVn6ITbFzYH7uo2DdViibFypW0Eqgm5nNC0sqYPJim5fp
VemlMEmnfuWbPclNhFZ3jv9JFBQGA6Fl7a2Y4SYCDhIzC+s0mw2KF294LyXjlSZYABz8En55cNXm
2HhWlXOyJbp/s8FVTCYtINccQjMRWOKZ8zFnEj1mzPJ65fMU4sSOeAZ3WjX01trSuZPROKt1HDK2
R4k/7dq2w2XHaI3zVmhcqaez9bJuulnSS9aBaQN+vPONwblbOvuuLO33MDIe0oivhK7x5Dkurnw6
I2ee82yXttgQOaZTr1VSJPvBhFEVTelLTNTLUWKHq1onXadGDP+gtOjBQz6zEE17kIF4SUUQMBCb
PuqmVZoPy9oWrF2Z0Orow1Q1jPs0f1lEgAqo8z/MCjJ233g4tgRg6TXsL28Ayx6sZ8sDyGwEQ+48
Wo06lL6To4mUqcGSrcfT18BJYBrv3da4jux41w9+cR+64QYX5KLoXxpSWtEQ6Clxgq9Inh3HChfy
tlTYQiSo3ruq0Co4dR45XQg5jTDBThLQPLrZJhtccrniwSS5wUvPw8Dcj2g/a0vOa0drLpOM1CkY
Hwh24+Bb1mcXQxeZW78uibqyL9wOr6MqSp+VaWHyR3RprGjTyhbXhj11objvZQ0lS3nM8H1sgDG8
9TOmWi2CoW42MMd0RX8s4NE7pJ9Vw4PVRx0wYPC8uMPJCUQM95pI7MHdTpPEiH3YZ53lrrGmGWoP
HajtI9geiYzzl/QYqDJC/N3d9IqUgRBP+t6YzX1V1cUx/sxLq9oPSjHVlBsn89ELFNmpd9RTOjOD
U/jeSvtQzG9JjJovUP6D0TZXmT1HfzGB0sTDn8oZFmoXpoy0XNdzHfP7IvXjjuoPWDGUYPlBxHKi
OBkbKjNqGV7kqAvBQBp2pT4R005Bm4icAeUlgv+QZxVo5yKZ+vdOyLclLq+EAXwRO5KI3lxc/vly
acEO+pcDdaTtS/Zw13L/WHdNtlFSZWCyYZL77NXrVBTGgyVYPrMSzUwPDnThaB80o9CWWyPWBsNf
XCzdXfzhGKhKPY8dx2KlEkIf4w8Xy7TcUBg9CG3U1PtuSodjFTjbUs2YklgyuvLK2yBNvxZDU2yP
/6geat6elYRxc134SITK2JBrN5CQCmGD4hGJ0/XQOMwb9bYzu8XC9CW8LgL4K2GOkCVNS7UtCzzI
sPMyDoX+4/vf2HdbAgXSSzOX5mHWfzCWMg/VtNBSDGa8MgcdVpVM10O8GETKg0o5HglWVJQ4p8Ls
xtsndZjJuYg+Mi4g6v54bcBupXEm0mMMh2uXqZW0++h+6cj2Jrth+xe31Tf/5aJaVPuU+678PujV
beCPF7UZPb+ATsTFWNz3vMPvemnyzTJOxAGUxZ1dYAU20I10pDd1/QBU4CLVrrHnqftk4rlFf1fn
l95ITCZoTp2zNxoT5MS08mEfRLdTgJllMjx6TMnPvSp6qycQuMV/gIrlWbH66kRS5x7OwOKZj2ea
d7f4Cl+veRxwFcngjK2iLB2xE6+8fZOO1+nCsMrt5ZvbCIquATC1i8Wp8izSvDwao3JIDvOo4jM7
Cxv8n8gYakHdO1cdSgNllrsl38w+C2HRuG1NxOaIxpLBzQ5kC5tSlJ5tP4DSJNEjMafXUx4fmJg+
2xXexcCEwig3Neq9Ki2cI7by2NbEjGPdiUA9ozkR4wkRLIVvbzQWGcHIQF2BFRVJvRB1TG/teqyN
pWJRsltx7wgbIZk8hCj50Q+wB/iOyTWv7OGQG9vGM3FzUpi5uyB2SQ/k47btRa5qiYqRzCWQ8RSz
R0xKO0n8Ruu0MxSZIdr2ZvQ8jYoWgvi/asKv2CfJUJgM92AJItVFwl8ylGiFjb5WtVgMkju8bgrC
2UFy8rzKr0qM8yI3gEUsFwLC0+du8b9lVntyJGLYqfacQ4ntw4TsKDGQYTgDxi/BjXBMFCbIEJtM
DduekJ+8LF84SCTdTBuv1amVxc4tpHnjUUtEaSg5Am5fEE8xAxc2N89LDzi5tTh6ggLKNQMbJnze
reECp0cxPkiqx7YjS9TBjoy9SFv3BheK2X7tcWnZGc50Gdk4nMqWGXrXXVHL3nEb3qmN8b5Var0E
TnLjNctMElSRr6fCBUPVc9OhtoCjHXzDc8aTDv4lpVlggDtxHZc8GAFy1VvgFVvq2W3oqjO2/nZf
LNyQ0smrS4WRT2aYmBrlcO+a2UTmZi27ISfutZd7r81a2ucyu5gW9970q4cyc5qnvlme0gCPYglH
xp/9EMv8lrjGoif0EZKaaTT45YqF6Fqi5Y1eEYbQtFphdY6jHKrr/i5PMheFa9ZhR4y81ia6Zgou
8+yqNtajkh+D8pgykwm2dgb/tQN/QBTDjB2Lv8XOdWqDR1eUdaShVI+aY4q7VfLUdZO9lpI3s+D1
OF8aw1vx8EInWMhLnls860gIq9nKgx5Pu2TEhrYYh2Yl3JtqMf07J4CoLjyxHgvDvwt9QZYORg4i
/mbXQXYkc73Gk585NNVPA+9NzPS+0exqAWi2tUO8efyhnjZmjJV4gfzSMkidtawb3DabEYFUBgI0
4Anfjx6+obF3PY6o2jIneSgqm3jgAl6fCXiS8haeu5D3zypr1SYWxnYJI7IcO5wxrz7hhcJ+Yu7C
o9hVty4ZylkqyWJva8zsxPBQsf8jR3ue5hHFtqmOrS9gDQr60locFsxJN9JgBPP/2Duz5biRLNv+
UKMMMxyvImNmBIODKEovMIlKwTG6wzHj63shVF23Mm9b5Q/0SxjJTFIxAO7Hz9l7bV9kx2WEgplT
5pX6ZI2L3nrx+KPWAmqNzzJplh/DIgClUZx96iEhyOqbnCe85WgfzIKaNE+JdZjKkFB5X8ELYCtJ
2+9NWaY7zVm7Ssd3x5qbB2F0gURb3U+N88kuPCZCI6cXny0ItH3XbEAXILhrUY/3qgEJ0ejp5FYZ
xrTahUwdBXTAC0BYqVGX2W3hZ0xQokZOPxKVl2e7mwrc0DKXybnvgnMypx2FJe1jOn3pXVEVECTC
DNauT1JlFNGaMKTE4SzasnE1dz5NZZe0Jctt8v1soHmFPbd8ixe7aoElGmClcScerWig9cyBHdsP
jgVrSFHYct3Tp3xiSWJmPC3fcX/AH3P4NUXa4GgguPCZQ/F0CuK9K5Nt7BRxcJkux4Gk72nN+6qt
GLiTKiDGGsrikFCpoo1PwtbnIO6/TWLk1bbxS7hgq5Vp/ObMEvtfah5eOXLMF3aqqJWPA3sQ0yk3
2GQKvWg2pU9LR0BdMFGtR3hG48k6h4sOtoVrPwR0hVLevw0wf9oaOWzoQVjHqQ1eqywniRd1gAhm
Dze4tRERjqu8g/IisL92bYonsER7UGlbHrOl+BWO0XJuLAQ66aCq3XhEDJQ+C8ef915jUfYy0+G8
6CLsGMix6ipnR24AjmijDmKodpisTmlrv7PZIwzM/TvLmV6cJnwZHCdiMqQ5HFjpLggYlrRoDVbe
IOWuJCFo0S+FO/gUxeyreZhWe4BEbzZSFFDbi+t8CZaE2R6yFZecoW44AtyIiS1PAZmQI4amlKbX
xU7JMMytCuPnsM9G+qDIZxjXdcxAPG1/WDWshaoPXx3PpifmCoHbeeslNdF0ZYClkzAB5tDMC5es
+epULL7x6D55U/x53IRID4hXmw9Szg/oSeGfGyZVY4qjYjSKnLIV0NPuIhjIST1noAqIxVmG8hhJ
6zG0opaGxNIeBxMKFAnAxEU0w/YAVBJZ+imS008HnS1yj+Qgp2FCcOCD/AT42bewP2upv1XIy+5C
r72OVpnveuF+NfQJ0qIEKgGAKZzpzxUpTkK5IB3yjDgPCIf2nUIdgiTrPf6YBvEHCwDGkmH+IxK/
3IWYwj6m0dvFqKlEEQO7DSdosDVtrQWfZ1J9ROWKw8q2k8zd+3EezW4ajCGuAnxgZ8IfyYAagAtA
3HehQPu+ePUe1Od6vCu+V1n/MSRNdxarIHkx1zhURCI2wFZ1VSNS5FQXUTKgct5x8v1DJYO9scKO
mZ7shvs4AECXZykXwewTtQMeqsJJqh0xHocEgJtjzKNUwSmCDTZTLnGCdKwnYUigmPzNYCEOoyO0
gIXM3xCYTn3pnW3DWucZyNUh3E3UZs5J0ZE+hTnOIDk9oLDamrrr9l47KVzhLWEICxL2aRWXyjlb
tlpldOVZoOuOlqnAwqMiG2wyXXTbCQDU+nXGPVCXd4OAjjlH9vjZIhlk38zg+sJhTj5F80uD7Gw9
jR0WivNtH9JtFZyL76Q7nZ22OueccJ+k13zprTx+hGUg+hYGTvUDsfXeXdoWJCg2ncGpoDeoa+81
AiqGBgW3oqsIn41DPP2msd/kvKUyjVME2C10E+Rd8q6tQPNJXGx49EMctQYVe8psQUQdBWtJJKxw
53uF0ZS2U/rm0fv4FNXhgnhO/crd3Bx9b8e6Thp0tHxZFADtcAGRowErRJIei0K7V03gzCR8sm0p
MEt7xG823DkOszjVtkQ6m/Qqx1ET/xHu83IO7t0G7pAl4rfAyL2TLckDy01xmhrArut3diSSh8nC
KVxMZDMukxpOrT+RSm9p925rJ4Ys0KniPWVcnQbT+MxW8sMJmfWqdCFbqdTZXukVxqLNtwkayUn1
GNDHtp2PHqMRinf9kLct74mV2scAbtHcOJDIGT29xl5r7ZnTEigooJan0EnDPKXNEvmQJTY6iiwi
IuN34j2Dc9FspwCicT6X2w5k+ODK4TVM06diekoj78VprQPdFOJPLCgDsmmDq0/imke5UcBOIK29
mnZuJ5hQ+/7XsCBS2vc0xIgWdZvjv9pF/RM+5cLiV373Qtnt03WkQkM2y9lS1Op7i7zpGZF3th0K
FTzVMyDgjIpsHEmJZ9jAwWZqrDs7CLrDuOEX3BeHg1cm6dBO9aXRgvwWZiSHuNBkuKBTGuo4v+sD
OlkZcNVDsnIlc3dsH9VEC4999A8/vxhhhefUpoLqyqk9V0yzly74Yse5e8xs8aTTsL6KqE+I+gZA
uj6FYA7eulqGB58eDDMZmNF64zujfCxWuO/kZerUzf6+i+mD9z4cLqd/S7HZz8CcTyMk/clxflmx
AtsfAHZdA4rDLk8fMFnA3kd48aOKZPFQtJXBIe6H2wBt6OSY9sy+DFIh8JACdlP4aEk6pHO2Tnba
Z1+H7qUek+fQH6q9KyEE/f6D8UICydRGPSMhegQ1zN++b+I9PSRzCgcbbZLXPHUC2I8KzWuxDJgh
0iY6pTXrZsRL3t3mBnN/BkdOehnKoVbK4ZCWs0bXZHmHOVdfkhIRAorrj8yW34Pyj6adv9UJGV5x
XOwLk6TEHMQ2Hn8W3pS9fXbSx5YLjXzWIkT6B12qrqzwdHsoXMyIM87r7cwY8Rx01udSh6A+VymS
nAG/RjVYDE7XuJbtYtuIer7Icu2ztTQKp0mnEIKc+ln2+ksyV/XJmZht8rItYBfzj0CN9bENcudq
S2vDfoQ7XGPad+OwvyYdWqguSeBl17659Pbg70aJRaLOWWsiSq0dzTimY6Co922J7NKfugNlXPPq
IuOnFH/0Y47cdsmna2oPKqDeKgs1hI/xZJNJjm6OVTknCdy7TBEtiYqJmRs+14V8LQIbLmjGJmUC
mtkzA7CeSNWRQIFysdodK+Uve5kfOmTV973bTY9jRAW6hgy47PItumBrATPWFuqhK8L+1aQD3MU2
O1mN7k8rGDZVJrt3Mpntk9w3J5OCvvE67W3q1Cp2DSJnotg4fS6emo5FjiC1yNr+4pYGGvJYXsu2
ad8gQS6DV31ZX0TtWtN1cOz7bjDR6zIs2WHW03OzNr/LQKOuCRa25SjAzB8CfDaSpPaB5knOOQdp
F7KrKpf9pk1ZtFK7+sP23kYZIaS94yOAfbc0MaR3Gshu29H7ViMyktDR96Pk24V4yWnpLrmfKyxW
kh51h/bbs6IEKnbN+aXsodzi/fQcDCXRsEQYZZK9Lnz4+D4O/p4Yn0hookB7MqlAx5mxf+Y+Q1et
JFCHdMaGV3Qc/sfaObd0BO+LpeHG984GycxRLVww2g4fjBoRsA31meOsznyW1dglYLUDHz236BBw
XD/4ZUsScyW4gTxC9HQdj4ceMXUU4JWqfThXsQBsmVOhdPFMdKJArBmnAs1b1PRnGbucp3vkSbA1
qBJHCyRenB/ypGQ4R9d07nDweT6BrSQjI+kmrIZzkH+sFI2hwR/QwKm5xRlcSUIM0j67pDm0AYkG
Nex6cY/66Zd0ZbgfEvfilDFLeJqQOxV12GbrhkOaGfBuV74mNWlEvjbnyH6099kD2+bNTQN+j79P
XLf9HnM+yAOHDI8hU8/xmv0ZeS5tNNeBPC7hNvvEG2tTpS9zzuK3AjBt35+/d1B3ZJVyVYd2dfEk
vaCik/UbozAIizm0deYwBy2b/oBtIt6VeWMDEPcNdu58q7tl+lIalG4dELl7Cwsh2OiyuMZDyxFp
wEOZqvlbq8U5K+bp1Rs4iwS9v2maXBx04rYPLeIvtqIj1A3r1W48jm2z/RVkl7fJTHG0a8ZLg7Y5
eacjaJrmjfEMnkTeXhbz6IeVjccmVMCzNX29KqL40KbLdvHQfU3XqDXtcYdru+KvRA17YTy224FF
fo0YZJY9158jP+8Ots0/EaWMmmzXANto44fVkHxa7M+6XxnEIz4B5XypUvu54AXE0vFoCqakCwTR
IcuJkJ0mQPxRVCqsDf7WUrU+VJNBjVCpzVIwFjNMQTM6YxtFKb3uxyaedvUkQzROzdHu+uPtiu/i
hKDJEMx87QZrx3uASF4PD0VD2C46D1qmlqg+ORHjQ1NFOSxG+lzZ3H9KZvxVYhiDDZzJXRcAJhvR
g8BEUnrbKe3TNG+GS1c2j2MjAKj4zYcgMEoWMZRTdkE7MmZ/uwmnOcT3b9wV58PTmkBtMBTEahK9
j+vrCO3aPiyQb81zG/I9S9twdSL1o5/jz6lmojdK2CH8hQfplNgOGO7mUzPusRbgQGAKw4lxsUkE
kyP2ANungeTZuOfVxxBxiurrTJ4c4CPFiDlg7duIPLj3Kwv5/UKlHzj2HStN+SnouydXjSzfM2+b
FdSCW6bDIMNsKBwW5uXgPERZFJvAS/tL2iGJvs3SJsEMMkUxTPdLnbwVLiRrLLFJBah35YFVutV7
v6UrS4u63FXV+o6BgXI95ATJYPhfE9Hc0/Pxt8JK9w6NIhqPOE7n8FetpH8IaodsFVeaBz/i09H1
u+5t57GN5dMAmH07h+3BUmYhgsQSuCvolTQTlrkqOFuOjs6O53ylE5ewtSPoQF9tFyAUZXoeR3yi
TNmQyUOty9erb4ne69Azj12UNhuvhpqYEQCjEuLKuIM6WMs1TafTuPcctMdjwElpXoeD4/jNWi90
Y9WXrKrNdvFCQsij+Jp6GJEmj80gC+Lpmdqy2NYoHR+q9MyOzPl2cRly1O4EJXaBmgVnMu/LYW83
A6jlELWJ8Z8sr3hglG32gigiBOyo1gMxLzvfZiLX0/kw8XNu8wQyD4ZCqJxj0eAtWQwugsHN8qPo
s3M34n2IpPeTFkN0SLruOBvOwUsG0rIArM1MU9AIorngWWcaT4p7NVAUrda3Zh3YTn79lskE5EuD
pFhPSbHtdRncd0UAL7ut661aB36dHR/70cRcXohck5gTkqzmn71CiFWhQy98KGwc4HG7JSweJB2h
B9Lxh9/1C8jwcyc01vLB+ujqkBF593lWafgc2slnJErNJc5ti6SIjkjzHFOtNghn3AaiEoesu7mE
XpcFef3UNUjLchJYWsOCCw9mO0jiuepIfm4zBM3twNy/n513n/iAWDTFISk8cdJYwjBUNJ8pN8IU
4oKiFbMJpq9eO0O/5d9pMR31ha12yhbXSlNjjSOuhGBGKOpZRXG+PaS2XbH9j9BphpwLJweEGq5M
HgXh6UDL7ZQnxaMTL/3WuOiGxjl5d0ZiskNBzLOfBx8L7YtPCk5R17sUEYzsYJiWwT62LIA7a0wM
g3yKGbFim9xvfj8e575dzpb0XrIkhMiYsQ4DAW6B59ScV0GSe167iS2F/49nPEZcK9wYSG9chUli
is7skC8F6wTXTC8OzujNl8BuvvttPqOWdwS9CudUJcQ35IqIEZvjaKDd7lM3y+qUDNG0Czr3EqUh
/8KCAbqU5APVi43ztQWCmZjlPSncJ5NEZ11X5mR3YXeNEvOHb1r51dioBzzPxHuUQR9B6s2rHemH
aytikDtvI5cuvhRoAEoPNp9pvhZW+caZVOCJR1LdR3exU9VHLeJTVoTmPh6hr04hKogmj9vtWEnS
LNhn3z2Ptd33rC9VsLzOCJ8/OcE0PzgDDZGafw0VnfP6MuqU9J2pPXgmRUk94eOsl7UgzoajoXt6
rnAy9325r9Qg7syA93pKfiUmrz4v7vKzVJlPt5s2hRDMWFOxXVoo+xBu9k4BsImlpEMfglrT28yj
HI513QzHoSe9tRYxuZDxzzkWqBiohO47DQgy9V1Nrm0DIhzErfBDrp1g/IKRLNpW/nQolxxPVVa1
9xYxHcS2uGfPoamuJhO8+IEFHQtV4n3TsFwV4csis/cu9XCSCfJXM973+xNvWX3PeaTfwj9YEnEo
Zgncr2APNOATjGdPx0m2n02dEBCmxAJl4QU4jv0pFIDLmlmTiKnUHSsc95rL0HYdl22aDCqDRjx5
bToxc9acvvSB+1gO81vaThtHUPrK7q13s0u3BLQHownkU/GcZaCHjY+TaKEd90ns82jlKcdyvhvG
77WmVGgc9pFwRJbZ1c+aTtb9MMKx6rKYwK6JjBB6bt+6zGHK1nJo8z3aMdG0Zh81HzT+4FgGj4mm
momi05xAXePiuFufTE5xF5c+u69X8Sxx8Hhe/FJ5yYvpQkxVhox2rA6i94A49/WXqowep8WfdshL
JwxiMe6qfqkAICQz1HAI4H5mXlyvv/RoDgmJKbz23Kte3xWhJuc6i4BGWEW68Vkd0Q2hCsr75lfZ
DOW2kpO1NUl/6Cf5wBkuuaSms2BY4Jsf0wKu3vKhq5Erp6PB2MqU5BHaPdJ2IJm339RIo1CvIarR
9y4L3mt5aMZC7OSE/qtrhvnchPalMD2DCzciO3z+SEOmDXmlPvsDB6qmHp5iHPqHUgwkNjIdoubY
ZrWHRoZ4lAU7Qeeux5PhzfCe9AEl34jixEzRS2WS97B1BU8rZq4+Zh9Wl75ENIeQsIt622ULZfZy
VbbPcLYnDMdT+O1K2kZTi98wsNmX6SCT5tMqdU/dK8jXYl1USQ17EVSpEd7VatgLqCYxutM6b9eM
Gp0q4Dmri5cpBzgeOjG8wARTVm+JV7AIzWqGUelJIun6L75QI6cYvB1V/RWR4NVvIU6mISNMhbCf
xMiBWzduL22VndvnnfBGhDzzta6no0wlIP7j9FBacFddjtTLMH938eBkyn/zCVPVosfu4pJ78suX
7a6w8ldvKV6b1B7v/sv26ZA2VcjRGkhlOdEz1jp8iT11HMv8NWdQ6JbBpU9gP90kBP8ns/9bmT2C
wv8gs1dm/D7/WWHPL/xW2HvOP+xQeKGIma/4nhP+C+Dj/yNyYZihtPVcNPT2KqP/p8I+cmD7xA5s
HegRK6qMX/onxCyI/hEjiEcaE2Fl91aP/v/o/6+/ZaG/sXP/O8Tst+39/8lHUUQ6Thh4jP5sxDZI
k/5i+afNhihkwGRWtWYmd3Hqnrmk1AGJ1rXv9R+NX1fPLY66feUFa390YMHx2Y1bxy4OAt005rss
2gkdnlm3K/QELXqLiVxQch14OOGgjn5/6VekXzZeyhQtyAG+SM7HbpBMmyYC5M5JYO9q9dVm3nnp
prS5JgnDMtW487fKfVpmxvdF7uA+hkT+6iLqJOdJ61UxZe28oKWnU9T1NewbQs6WubpDlIufa5ma
rW5U96wo2Q5LBIWSw+uHMp5/8I1wHqeCLQRZK1NktunEIpA1m2pOErkOnrKg/1WEGFSnohHhcfZQ
IY1Enpow6K5lTw95HEmUCYg668rnxcnbp5Zj3aVQ6hhRGNylfjNe8lHn66zUPwxzn2zjpfUBDDjl
59vPmDWfZYN+wPfBAt/ExhmhXb5DGehYCyoRVOzzpylp9Fdg++MAqCYPugRhSkybf33AjEGMrp0/
pyHWw7GMiDC2iV6YchilZY6Dgq2DrNuZV4/jgeCOXmYvabuv13dXIrQLRtfZV8wqsHcF9TEtY7WV
S/NodDy9D/UGmZL+qtysfrPqDpZ7QQLMprXaU9JGJVhgioZWF+pvdGDiz8rdEK0SZ1zbEwIHSiy4
H/4sWcJnWRtHu2Dr/V7tUMxyjje+JI2ORsxqnb7HQVCcMuSdUC2rYDiTfNSgiIl16G1jsI9Hc+ut
9ZTedolxMvYssLOFfnamJn7Nk+g91HZyvv23WoKGL+ZdacM8ypbuG6WsAwyB8Kop4vSmOxdoZJ/N
731EMy/xlpvsFyJuW1/HCRAeZS0C4QQTZm4RcbxWEZvfl45q/PClh77PdEnC5SZeZXB6bgU0N/IC
uQ/LdNtb8IR98zTb1MlFmj+J2qavOfjIbSc/okmHTNk9AtFdo2Nz94x0xj/EdFzvAjghiZMNhzpH
Pjwm9qsfhEfkCD8ZQsUnT6iHdJXIB9mFzKku5cjiKvvkB4u9DUKwLv3JDlAO4VdwP1cvlvLJb7Pk
cJ2DjmamxzFi/ZAJCq132ifXhMHLr39bNv+5Ov27IyX6s/Jw/bTxEzl2BBmHcSNK3D9/2kUw6U6N
Fjz3GIsfkROF/QgBe5XWhfa2HVIFK/t/HshzhMiUfNfOmDwEgx+9Om2yM5Qb+X3l5NG7j7Tjk9PD
34jqbibax/6MFGw42haX7egD97t9PEMeOsDN49V3TacdMkq+ryNm26EmgAKoRcbJ1yQkG8R4A5xp
j5jjErS6fdLjbJ4ahwq65oJxpc/oT7tTdJ9UDF2YYsGQBt4trWLv26kiR4sG5ayBPI11qT8w/2AW
mUJ5srPePa6GzvWbvIe972Tav58qg5GoiB9sD+z1mEC1hRoUQiOMVjts9NDdLgyFOgB6OP01hJQf
7jyRK9NSuBg3IYDYa6vi8p8/p78Qb8I49kWM+Qv3F/tX6EV/+Zx6zg8aOgPMq9wj2DDAvDTLX3bm
91utI8H5M09PqvJGzpGoNWLq/0dwYjRm5sLapQPVai+m+T2UWYUMkhSY27euH20l2+gGJXhyAlJz
ln62dYpGXSoSPC8G4ZFI7eAk9BiQLyMVoHlm4oEHG7kmniryouEki3nrmqa7yjXxQoctO1oKJgmM
RvN3y9NfL1iWJBcGqCc8sUpl/7p7pl2cWqPWmEnQcp3cIsJBPjjuylD5aHvyBkcuGmcIuaPe/BxJ
nDMNwRPi2j37pX2Vhcuxd7KPntWgP7RxkviWoDcb41SxDQy9XuQWMkksNHEUjc8pY9rnJtLMzgZx
vX2Xz6JCyk48gCff8jHxzs2i/PPtK8Io7bupADYwStE8jMvZ7iYYceBvtoF028fWMc6mkLO4n0Z/
QY2WOx0DuKiLzgOujVMsCPLSUj3XqT4pPbnXtp++BwKNxOh5nBixhh1Sh2PUKqqdSk3MDjyTed2I
Jw4+lR6c00yM2jmaBcf8uPseL277HHXfBntOGG201iVV/kfNpnOK7SnlgDNXy0EU2RGmTPHYa/vt
9uf4kAngJl8yjSlP5sFtrrZqyrf/fGljemSN+VNBZOMUse0gjNbSLPorlyjqPa9KlHbvq3j4Fi6l
AR6/Q+TITB1zoFlX5wnt2uPCxCFiboIOKq22Qmbtg2RUd5jC5dFeJ2PhjJ9bNE1/ul0At28XBrFg
nucKmDVrR4std0uTHrqAH1y9xp9QZtQXWl4kSQN9o5sW0glQ6t0tWv+4asX6LHNo7w4dfd5uuYoW
etlYMyq4/bawMyKKwTK8eaSyEF+JezsB3e4zrj4VnZ2jEcIil1XYDoUd045s7f3vVaSqJJKQtYAR
iXPMMwUqNsN1mfm2fLFpl7gxRUzfePIlExVEr4LIcMdPvE8yX6oPY/W7ZND9l9L7rpEVnwVi1Qdl
kzsW5j+yWaoLgBK4BytFJ0DYfunj5Rk0NEi6yn8YdWC/rK1m4SDsWK1WtwerT49ePrL7savWYf95
jMWmwxcKNqNW3Tb0VXRmkhSduf/8E6quOZ70Vw5Nd/QOWDFS4stSwl6nOodNud6IfoQLTTg1UU3x
9MhQC0NzgtfGVsuverFWvoMiGnb9nPMecMhg0DNpI1/Spj6LEseZHvoa66ladmX/DLaYfCKdjxvT
WtA78phOnuta10ZJe5uPjUsGZOQe+nRFWXKY/Rv/l+N4/98FG3G92mHoACGLPPsvJZK92PE0zBKG
q1UH576R2Bg62Z7yKlRfiBU7SvStjvD1198ftAxLe5u4C6PnjF66X/jO6fawtNI9OQXpr8ae5308
mzfcK/lDiYztASWj/xkYw9z9MWUrCWJAywlFYAXnMm49JyJZZyolqAMk3dEpHiwmchNGyw7nYHJi
Oil2LdaZx+FDl63zMFihd4ikeXKQOF2Z7zYgTlIA4mZoDrdvFWKXQyqB7KSp6hHBmOSwLCNFUJYi
Bb5dIIk9symGVfM1qhYGFSUeFcxFZq8TAwp3ALuHnw9dhBoILvYWABxIjOEvj2Jzm19nNHAFKHpR
aC4qQ8Od/gWfvYo7dx+g0US0oCS1mfby7c16xLDzvu98+6FdH6ylWQ0qpb2bHO+CAyt9m5DN7rCi
RjuVGfmmQueSDvEWse1dwcVV3CshjgPDkt/Fve7JOPdnPEXpjIMsJptM8qxSr/f2sUwLEBvxY1pg
GEBfNl1/F4OMXVPSq+YEaT2ZjVX+zP2Gv1lnG5k4zaU3iggYdtdhnoJD4tsv/3md/Av4lRJAYKWL
o8CPwBXh0Vivyn8zaBA3NztSMdZAet9OffuYSjAxs4tOcbDL7hmKzk93oDituuAYQJ4AhmYtO0Q+
/UY10xpcnTD9CPIfv2/nrEXkJXTPrac69J5tguisQ19x/mf1W5GdV1HolC0rcomy5wUlyfdiEG9x
qmcQSQC7aFJ719tDNgtzTZAAz/d/88LX2+nf94f1hUdQx8EMYZDBzfTnF144mUeVAUwTRfIft5ca
5O5LRXfzoSmZDpnA7naRZmgVmFcfZIxTAK3wJrBTYQ/MsbCX07D+zDAa3rpyKp9QpECUGFNwtMn4
0MPtRsZMrIUDVj8ae2a+0A3fhgwIXFI9xTrduSPDLiqa1PyNS4QGxF9eH1O8OIjgBlNf+SEm4D+/
PiHDqQ5istTzjGarZ3nROWssexNNsGRkGDRnfBa9GFkC8Jl8Desi2FdFy9ALb2CbZcODdt3kMggS
wqoROU9jBAy4RHVEX7SjuLemLjgMGkLZkNXmkxsnf0SDz82aU0a/OD4qLE6FzkuqaCtQZnp7uNWP
tqvia+VXD0VYu9dRTvfWSMetMdG3iX0TTHqnH2eZNpC/yJMdkoJZyHpd+l2E4cJDrHvbhp2Uctta
8C2se/T6nY9J9uouh0mSdxZY2F9DHT7nuGivtwemgj/zegVlRz4teYdR+W2TYXB/ZakRZ8Rv4a5f
l7PJwwx4e/m3d+T2IMVAbhTbkOgbpHYM8b715LoHgz45YUP60/oOO+sDo5b0OBpxGr3mvWHHfwp1
aXaI/5jjpG33shTfEENfebMZiK8PTCSw5eRVsBtW036Clg8bZ/ZYxvMTFbx7mgTktpWAh0EvF8FO
lyq5csL80Wudb4e8I2xecRDyK3uGFRKwmgTqJRalfvFWL4lBnHy6/cxpy4w809W5tv7XniYO4yLA
T5bK3+q+MZelzuPwaOsczJ0oKVCyBvW25ViIAsxqd6HgsQvOkr87QI50+m1faTYIon3cwsBCuvVv
Fn3k4rrc6hnwev2jp+KLHdPzifCbkQPZ0ppNYMWiwr8iGZ2uXlcB6LFzKq8mqrLVUJldQUbUe9wS
j6NeEWyIOM16OcixGB7rOJ6uWUV9rWdUSyKyMNZLT14BNv7zoaAIapolW+NWyR3Oi2lfTFX71DBC
orfvfrpdPzIhliwIhNrfLq5FyO/Gss5jXsXP1FKQyTr1YIB1f24ZYWxx8WNI6L3+ZE0ov+mjYxhX
orpaztut9Opoxt1hDNKAduj+3Oxrw7++uv0MVIFF/Lnz5fd/bL3jZBjD2C4hFqmLBHDOu/5A9ACf
z+L4z2XwMZKG9IomszzilvooZZzslxgmTMVdq8MfIln1q0RaPMpQtR5rbz4cg3S1hrUjvOjYqzhQ
khhiOf2wZRys7tMReoVOCrUzfihfZu+LJsd9bN7UMkTn20eXi/QlzxE9yyIJf2IJXnMgnST4GemO
THEv/IH+dTpnQoptAKfjWAVs8r+37biU37VOAVYxj7n2NRF0iHfJnMRA6lLN4YyqX9vS3gipvaes
VNdbUyZKmmFbIYS9x0k5XExdjJcknY9xOPrHMAz40fpz5EPBtu67/NSFYwCupiYeARv3GLTutZuQ
rUZ4u4AewKkuioiMpYYNxjbE0StrrEEYrAVpq5kr1UFLs2YApYn+d9qUuJdedVzC2EE01ncMyawg
bZ+kG/f3UTQ8DUlsntg+YHclMZLTws6PhQMm8HbCv31VCzJ/3ZpbGS+KG+4Yeg53tsgBTy6L5dLg
oCBd7GXasCKSLE26YfpZpNaTVh/eWsulmKV+P7jaXY49RtNbX/L2XKnkHHce1zXAPCUEiiHlbbdF
WDxOvq5+rl8oqt29hDyBBY3IDUrhpN9MahWidT3Rd4F6oo5Knpj9ZzunHuGkKkEWdVxbT50Gv8bv
GCzoD0k2kkVWIppKrYHYhGLSdzOiGVZNJCqFRQzSEtkPKYCyTxkdqD1yk2cLRxDEykF+KgRSRexx
CxaIMTysTy2pkFIXrUGO+q8HGVAAhZY229vPhsLZyUo9eJOHxjukuUz1Nr+XaVhB0WjzR7OaIdyQ
AQ3n6MscTuTQo288119Hz17uhhLxMR49wjtN4+yYyiTXQPzIs6/piDJXNQuC19tX4co5LirabOC2
5iYnHMt07aGrF9x1a815e+gj9DD/Tdh57caNbF34iQgwh1t1jspON4Q1YzPnUCSf/v+q2vPPWD6w
gQOiJXtknW6yqvbea33LBHKWdyXqK8mQYK7OwFueY2spMFWHSmfJLaa1lvvgOLxLVhU/B/HS7haM
yKtyRNeEGw8DQcCnkrte9uAhtLkz48K+2lV+tJck2gozN+8zFlwO0mkMJLh+TAXWePw7QA0KHh2N
qLy2XuXhQjurDsKTelXNIdB6x16AQQkYXqrXUiScPlmfMD5BSu2QN16RwYDMm4AnVGP2XKWat/Uc
D4VoYrCPAwc3WEkxGS41ED9nDrzXxhqiM95uaHDCpV081MG2atv60HY4YmOg9NtyajgJyP4W7aLn
3hM2Plstso6o5Hb9gpplsvhxftQmSL7a8WhX4kX1vM0SKMXtfQwG/PK4NOBb1RhYisE3Hmqjwiwv
fLzhev2I+6A9O41z8cLoxZa3r7oU3LNz1I1nU35rHCmaTQsISRuAukzptdwOpw6T1L1qY5hyo2ZA
Cn48IXbEcyeS6e0hXtFrdLaFYVzLoXqj5y8g4Ou1i65oZqCHYCbDPSYLidbzXOiEPll2hY34pZcF
vRHR9clr3GW1k9OErSLnrGHTYSX1Tw6zeRRxzff4q2002t6eZY7REBkQ7GSXNqmNZ5HZ1dHtrYoJ
6MgSQ/hs4iclmXFldSHO3SFzJWj3APFGmjJBe+6KMJXCYdSX0j0k3rSFnGZ1Afn0chtMxCmp0LJW
tw2GzFQRznnIviRBEn1OeuGxLaJqoDrFNRBk5aOVtJ80o++f3EJG+S5QMyuR6H84gb8z0lN6uJ5B
c8a0qT04q+rvRlZBkUr3K9XUImt9xxMkNw16dR1rjz4B2q0PvQCmGtIvv190CZrXodNFUzefW/ho
d31BNlaLBwtAt9nsfa1xDkPXGBegGCMB3PvfVwzmz7br2+/re5TnfJzQrN7/vkg8IgHmERZgWZuk
1qNuN4KLmEztqr6YROHet3PPY1EW3/y+mTd6RxhOmKBioDvqXYcCdEMQZofFicOjuvi6lR9j3NWq
qeFwmLkj2MvdaEnpbvM5SU+pjrL1D/9Xful38tYD0PZpwtIgs4N3xU8QWrWnRW4H/8/CLTWEMBVZ
Xa3R/Opk0b2f1McwHMc36h/olwaGm8hgR0ijtPgLjRBzqeJtwayF8I6jRJoFxiHtA/fa+bN71VyD
UiPM/vBL2+8rNke2aD0fjyKFjYPE9ueKJpuAniTjXG7y0IWAMwbNI3Ih3KRNYH0Es3KYmPJspgYJ
gjopJcjRZ1Okp3Jpu7N9QdrzUYxO8tYt4SfPSbF+IlU6yK8w+OCgjqSTXs9B7zR9zsgvl7N51ERV
iw0TIyFI+hoGCJzGoTjirMCiSl5bPHjxG17LJytGX6XZwydtJO5eVAt6htYNz1EQtQwRq8fff4jG
/xiqBdTvPJYePh205O8+Rd8a+6KcSRK4jZTSaGi2sf6XVaNTCxosXsbgPgY5umDV7kQqZ249Otfg
TuXUY659+2BhVt/WFkp6o6VjNMmznN/QalTicT1BuKhalY0Peej27zSaoDvhDT5Dp1YG2oUsTWnw
qDrRlmxHE4hIIAXkEqyyV70z50tN3HQIi6dFtqijlWQIhXFCdV5UD2aywXipV3XY7TvPC7hwAME5
BWLStKd1rcpP3B0YCICK34ZzUGvaa2l+9ecQrbbAVTN73fiSDUt0QiY6cRwOli2uK3N9q4BlR7xC
pHYq6mSddE+3kiPSoEKUWGgemOZXJJLzQQZSIcuorH+aPCYxek4HFOw3t5RLZguprxQLCh5lNusm
i7KLcoEMCzBw2aOr3Gx6uJ2CncXEXyVPEjHZi+iBVpnWTaR36/7O0/Gp35klaS+D0BO0/AyF1Vai
3ozEKS4GZ5aiHbzHUGNelWT2R9RPOxf77KU3iH1PQZE0uHvodZO02mm7qZRcBiHYf+rO+HY75rqf
iQl1L74ouEeQhK7E4HJWbtOsZehee+GpbxNpZZsurT+WxxkA5I2NBaP5MEFRzee2oZv73Y/HBvOQ
qe8VCsPzYxULU3+O5w7GVr4Ye1jOM9Gz1hkIKK01rcbfgNiO3R8rJzpLfw0Vle1SXdTfmazWOAuP
zBVj8aU7l7L3WLNz6j4QmYHkLIlzqahY1RDBCCD/NiIwQWwTExKl3lUdi2uwgiu3TJApHZo9pyDe
g8XhhM7B9escsHaLZCpWbSqKw63IarSvcUNTR+1BnMWmNQAK+elX2mZiE19FNKA3mBjJQk2qs2Og
pjWWDh7InzpSzvtFmfXN95jF8TAzLEc48vP6FkbIlsomGjdah/VSH8AUWLBb/4pqUDj4jT9rRqxv
bF3Xjrabc0xNYaohDIhWMDsgBntNfk+oXX5vyVdZhrIqlEAU9Qfqe8QCyTxyDquNttjr0pP5ifWE
K6FsT4X1PdPa5c5H034hqXRep1NirFF3jJvIgDnQlr4ghdoxN7dWnkhGEKOLma/HIEBKDwFqezsm
FVCkVsLilFh0OIWw/hGTLCBCFGi9h9aoVjHy3lUiq8KmroqNasT8fnmUgpyfGnxw9QxddjdtCzyi
qYIk/tPZ9IsW7yCti81YWw459AOymGaKn0f7lf69t9YalMZdGvq02Yf6FYczmjYRgq7WS2K9qxVT
MOOUygvoeIPq66kwF23XJKn1atGlWKXFRj0iaTZ7J6AVSEI8F1NgRP45BZyOjbcl+pNdhUOaBdyD
fioZhYyUWy/5oRoYIrNjFEapByqFWOM88rPVpBs5lXJAbZ7P5t50yP7tOG5YZQbMvA66O7XRYp6d
/HUaNtuqJ+G7CFLWLfUnYTEyLwkQWdjJ8qEfOUL7JT3EfYufeGto3bdCfvaq469eWVVPGZITutn4
w9vvPwlDcdn+22uVHwU6Sd1n0/ZtQ5d3/n8+CisRfsU5MNxkAhtrADzpGqITv/ry4kl6T+maB/X9
2EqTa86UbIWjBOBA0GJ9rnImhYuRnSzwPXs1hDKi4jt963gfRZNYx3rZrNXe1c7o6DyX7OW0zLOI
DSTSN3NmPIYTDi63mP0v6gHo7C+lhkUWbxMAlQlt/JYboCV7OUWlWZBA3JMmBg1vuFoAPHOQFWs9
Y1YUj63/AYNaN5X1x8GArYzBJQBMo51Uv2ShEwYmwLu6sbPpeADXmWb5B2Qu2s6UO4OHRuGu8j+N
JHcwSCDdOU7q6mijGYnHfB/0w2jsS9ddL5a/0se/R/wzQDDLq4VB4Kq25Vs1U/Sfy6UO1oU705it
Hfeb+sMa38dWFYTqkk5lcVCao6GYs/Po6KjB3d49G0k2wldmIlZmBXIhbaI8MDnvx3m8Ye+N0YcW
7tZPwmozh5SWJbqzbdgtcB3QfjH+DJE0Iditdn2XBRujD7tjZGAPj7uioWFgsklbWYrkJ0CwVWBd
62qycJdsCO4JKJYTgXnDDCq4j2eg3w2+vD0BwwIAA/6vDo2kqpiMNGy3t00s8Md9UBvpLm7m8Lkc
KWuYY+/GFsOf79J1pZCoP+cs9ufb2DEgWaIU87DW0oSctUgzPt2GZx1e/fUyzdOm8KG3zwzlj2lD
zJTuRfMXcxq2t+5mN3tPmiFy5vmT/ejG2CssfOJ/5dW0alsgcHM7V/w6hoNeoSUvM7L+vnVNGUov
m98/SO8BiAhrfEz/HgsaZ3eP5esd+WkY85DJE2mRcUhupzExPLHskmA0WLllbH2irHUPYb5Qn+aI
uDRkrGWt/WiSh8u8NRxUBk4NJLyn8L2MFg9ay6zgq/k9BKgZUKx9Xyrj0upV8mXhFiWSIjs5FeY9
3Sud58igQo9Hzz4XqJiuaYExOPOEs1Nfah0kvsoV+taXPlqc7uJ4u1fZoab9rI4cdeVw37fEKTl2
kTJby/O1apQM7PyHW8Oqi/2JxLN52VbDgPG9w/0ZRpHx5NQ9+TlGqZ9Q/QK0idMNxNj4NEYS4Ohn
Lh1ma43NR2NvoRpMugcD+4PXAwt2O478taxzbCHejDzrH/SgpXJYmAnIrUifnGzvOvqLi0v+hZyh
dIVXwzooi2ozWPE61cvhipuUzl3G3IQ+NqTIYacmkJDX403WMNpST9uY0az/9ySnl86tFa5hUji2
coCqj3V0tKVYANsdMfe1Xe4L2Zs2l9nHIFFt6oKQaLVLM66KMRSzZveNhiEt9mY2IoE8XTUx+2G4
TcWR1kiOpU7vcyrOmmdkz7S7CWVb7O8Buzj6QJ147WbAV8dWh6xJu5ptaz4gzd6kwGvWMfS9S5h8
7Za4fimZjA9kvHE3iW8dyv0vYZ1Ci8chBUIJe9MYMQiQQ0oeX+TtyruuZHNJTaP59tm748QQQeQ+
5kGk+eqPdVxZP353x03r80CAOGyc+YpQiVZcWj4wJDiTLgJxtSSM5XaU6zDr7FGy8tYRFA54yDoP
S7qQpBbnO/XuGCK118g30K/okI1wFLLbe7M54K6pOJOEfXkQiysefQtLurEM6d8piycSuw1+Veyq
bZht2CTSu9GL7H06zoAc1Vgix3JyJkIz/RbZ9ZtZ4ybClQ9e1cCJTj9AdVomvB2hXxjnQN7/5IC2
67GZR/AjfFkZPQBEQQAYpt8kGi661DGwpWuXoT10buecetlXzpPZPtd1dkn7cXcruZykPTi9vrPn
mKc2tcYHIzf7XSoZ1iylPy6N2xJWsfgR856KvhR3cUccIHOJpkvtc9ri3nE06g04mY86/bGTNyeH
IprSE6Yt4gjd6em27NmTeY/6KD9mxGxfi5g4+N8vZfZ7eU5gWTpHXdQcgcvgWZ3e/nMkSP1mGlwf
Icxt3AQ0YKV0uxll1EW9UpdyllwlbZjvzF6c8cJNF7XNq4sVdqA4w64l0iDMzsLNqnWgcXgTfnRZ
JlqYjhaDps2iLT0Y+8oWaf2QoVhL/6SKnQbvSNHZ3oUp7b0RUhn2sxXdlUES7mNOe36IqCob3eyD
Hv6jWDP87NGgfv3MY+jfOXnAjbXE3qqiUH0cXLNnhkqDVH41u0bxh3A3/32dgNbbp+qHwOkaTHnf
90HcusA7XtcQTPDDPdcF43ET18I9j4J2Sj3jjXONtjVDwoHE4BNcUC0nO5mT/TR6n1pM9HzsXnUy
656EDWsy901XBlePZHVGKN1DwFBk9GeyEmSJ5kQ9kjQfrKFf3NeNxRyTbAAikePkOKHB3SNEKy4Z
kCDKyqQ9R032EM+EjiQTCVI98ldRhdqXyor/stso2nOobU6VjxeH/JXvEavcMfdQ3lhGcs0mYb6Y
eUg8l5/vrR6Umxtmzzx5A/izPqZt5oqLiRCirEb7qxDlFzb3/t4ragwYRSGYnCWusyrnIT2NcH1J
iu4bRjQgL+U6ewIA9kbim70a00zbBGy3zLrC6FrjYL2qV+aclBvT0TF112N1NZvwYbbH9riMwbhm
NYB6JgBCFs0fdBgyTv2naoUPlfBxGpU0uFxUQO+aoRaU1TldiKVJTEmjVM2O2c6TdSpA9Xi1vjbd
xv6IvwujkkGIXBN348nRegfv3oxMxUgehBU7z2VOZJCXjwybeiyead4mGMYG7UM8Wtaqt9Cs2bGv
fWD0/9n3Z6RT8g+76DjEWvohtXGtafHCza9RYmcxgLBAy6qrNeHr0z/lxTclyBpI0NlU3aBvDJNs
Nnq9Us+dEHNaDpKpF887FI81tjBruEs9BhZ2MHmfHIgSPjCj1ra8eyYTCUS1a2UVzoppp/WlHJtd
MqXDt8pbXuqlq/6gijDN/6GKcKUo2SU8mffbkjr1/yw7ZeWXGmA2bT1kNilSDM9cH6UkWQMl5Hfd
YXbDoJ0DdfqQGtm9Gg7PBmXVbROoekiL6rmgnvb3/Cu3Fof6VobtZ1cEeJmcUrdeFyhDPMYvaqJM
I4Et3guwojbO49gn/ROjA+zZam9iWyHLKvFo+OcJNILAwd9H+oAVDM2uSYtTmcNXTGzslMoC4fa4
DIvJj89Vi2Wv4M654L+kI864sisTAQ+LBKwh1qeHWVvwfeCZ0+fgcexM6xU/LvTOWy1SM5nMMriX
ehBZrz3xMJcyv8zehGVas/vzAlbhKVzcK6QJgs79/K9YE8/LVAtSheS2qjj3AGM2t8GTKuQnjoGr
aPoepXHwYYGwv7o1DDQGbqtoHFpInw6BrUAIgebwMLJDdRJR6iEBkgyLD7dTzZx39r5lJ8Ogy8VL
e2/bYT3d25xwNmmS3htGoj9GQ/lgEvnysc3rq4cs0GahSKKDarnNOdMl5BxPUCqnJwsMkiptbvVN
Ifa3wZP8WepHaIlWbgq3bfZZWyJ+qf8mYDPY4BDwrtpo6dKJPxk73V5q9M+eftFZbACGGC9MmPON
75P85as9luPy3eToAJ4yDwGNgfhUbvc8Ze4ab/uxzwjpK29ToiA6NaaYtnM7Ep+N6/1em7F1G8kH
pdXnsGiBbeDADTBrgTQnTxOhHLDmvkPmk4eTQJ4P8bGYtKkLfK6Sie/aUK7vlhlQfDWJZE3zfqeG
+MYi3nRBfnE/Dp9iIp3uHH02H2p0H9ssARJ3k+1nTvRSiEQg19WWEamhD+pYtne95Bxm/nJtE0fq
QZCKKcWH7Y7BJg+aD46k40oTTtmm0yHRxOPtORI2WXupYJOgg7sJJ8/bWksbEgsmvJ1TQ7u/FWfq
JuJUgue9oCt2pzfibxot/nbWiAlrpcnIigirW+YNTuZxldQ1ZzjPRS2qaa7YM11rt2a5YNhnbgaU
OelvjRpDh+5SZZ6zsrx8189OGa+7uf3IxInIcPkEWLPxgUha/6p6Lg5fZQYBEeGEjXlTGn258sRi
nNRFByh8imT994ezkVyE/tsuYVNnF9B9PDN4fpGm/7xI2eYAAtmewrVbGJyuraraerOe3oRPWpn8
+FK9qfSMrqTqkTIyJGcNAtcWANTX0PdqkhLl9ybeHUL4eis5x0uWMDAs5uMAYqQOahmeztCA1u8S
3i1aXq97+aW7CJClFBrryH1ryjy5GOGIBtPbqOp4mBYSllrrfm5i4Ml0yP0xfx1rQtkslPvrthPB
ymxzvdyG9FzvNK8wsUuEzR0ikXwHKKO6hhjL/1Ad27/M5wgnYERkeAy3gLO8P1I6plFmsKIWfO6D
vsYr4h3Vxfn/V+pLEtZYinswudtwsh/CEZKD6tyYkQWYwYAQgBIXQaaev6Agy5n/EFW2dC5mulTL
TxHv6GGhR9gZtTip3fCmUV4uieC8c1u7YjIinsYiB1yLHWpz+2ZlWvV+bBCRThw5ty2NCWpgjkoh
J5HOsF/L6FhYwUcz1s3XOEeIujTeRyvMiz/MXn/pNXP8Nm0TXrErZ4C8az/fYlmjkdRmd7gK7Lq5
TX1o7OpUTYfIi+t7QEPltiut+l44+HzTtH0VDCLx5BQiZhocIP7NEL1NQU3kgJxhAFzR0RMxIEmi
8ShkIVM7LYFYlp1uA1bSjbRC7nUe0E+Jp++dkkSslPto1+UOGlovsdGLcDFqxNvsEiM637qhvAF5
JVfOZcKxWxr2cyutbFWIi493cuVATPhHEd0DlpkJjFtFuhWuNVvflLl4NrKYvybH6api/v3D6v1y
19k8qqZvyCAlekzvH9ao6vyAU4xYMWWq9jxru7FbxlfyTLUnJ9JXiCPxrJhobJQyLG0XcRg9/Hl6
vKJlWrzEPpIFjWR4jzwUoRlYEnrmymFrr9GX9seihdmhXqmL3QL9UgEKfgknOWKqdlGX2g1+vEpc
E4oHHqeXKN0RAnBIc68+O31lHxAwUyJORfNgFMNwcL1Y5r9J23+Q+Pu5wSzf+VZwE1v3enzReuIk
TXgb296k7xzZ8Qel+ldyAi27k+p/gpnqIx9xSm4viT5Fx7bqLaQvBclXSHcskH7bNrvb4g5AiAhg
rCsbh8STlenRLdIJJFrlXRpsZhPf9+B38qGbtftqmB+BEAXHJMzqu99/cqa8x/+7zAasCCZrhc5J
kK60yi36z1lQ53mftcFhHNfEnPmk86Pt2pKjIUtAFfgYAETkbefJmw+QxsfnsGg5muuDsXNmFrLC
XQ66MXJmnErokb51msgiOCaka0BLy2RuKzqbEc9UYAj86JVl/sHA9ctjTP41/Sx8Lo5c9fz36m1b
y7286ZyMwxDlmJa1JIJiszom3lpNITvUXAgIsrdF96fTjEnj4nTxp5LJ3dVEG+ylzb3qlKqLwOhl
j7Q5/DqIAMEjc7YlM1Bd4tqLWfFRz2NHWaCPMg9mnypO8GZd3P/yZUWy0W6W6rZB9eNcy6TFbPZk
3XFGUZtHHQuwkV44cMMY0aat7HCrDZBKhvbEwVXfODZWkE5aQTBZjueYmYjuLvY1ICsDeelMUlDi
t6ff3wu/tCN4IxFlsRKiLUDa8R6p39tR42DtywEghk/ayBm4oVK9BPIVXLlvuRFxEpffUn+IU87C
FGLH9L//OQ6oV13QIHEjBDMSPQ6BMgzRSNEnG+Lwakh1lLo4BWJVHZvpwI15dMEJXqw2sXadYa1q
w6kumlNvOzyCyH3L1qaeCJD1Cs05+ANqobk3qN9CAOyNBJMjcT+gNiTzZ2YcBKYxeMzq0l5zWime
ygE3i/D68UnE4LmNhQTFP7x37wdtjon0gIdJp55y8bm/02XkuZP5jNHE5ib/pp080jJlhDkMMrbI
d9/wdGD2g7tz6AcqnZZCnQ4VYjX83QecwQDVHFvgVEmAT1rzN6fG1eElPrYeh5xR3OmbIEvBGaK2
Hfaidp/FjEotd9P+xRVilXlUqYwXc0/Q00oKkr5RcRt5ZG/dtAQ0FvYht5Knj+emCXUOiAmJRsOC
Hi2d/J2rLzbF01QT1DUXu5LN+pybjveHN8pw/sc7Zek2eg3GxBxU/HdFvusYlcuupBR0qPRSjX+2
GL5GuZ9sDM2179VFhxF8TzgfaCAmIon+OR4NXAJG5rl7PUyeffKvDksntS5+0T+mAZA1UydAqIzL
z8AswNPaXkxD0aNCr4fH2OifWRWSt6wkJHiAtK+OO6nEdiZlzQEbgMhTaYtV4IzLXpl70GkgLdSq
R24wUr8tj650HgAPgbmzjvTFuDSpEZNfsjwKt6PAaXxcZPJkZ2dwUNxZf2I4B3OthGw7pvMDFBty
OwoEvOrSxY591GLzS+g086Ho6mmlNTrkbw6qO4vlQA1Wab6jZJhFuW614C9BKsTVFG39wJCuAdLx
9+1URcdglVvj8NR69r5qmmEbkUpxlCHqTdrBV80Pk98G586JjPVSa0uHjIIp67/CkyjT5VrWkGpT
tgfSsrgJpLRc8NSGCzmu/z66WcEbrXruFVoSoq6i6nK7N5NOfOz7rF5jtR1AI3rZq49jyw/xFoZa
ElxQeRQn4G8Z2RAEe2PKKdaonZCEKiNcC2jt9hZGUGCTXpMjutoCFhgDd9PQkPSF1Tw3I0RPt3Wb
fR2TglNapbnmCDHfLabm7EIzjOj6eWAe1HguyPwBnUuVrDWxI4IBgPr/r69lR1hKbUBkZVFc5YNJ
I10e20iywKeVPjHUR69CeXcMWMN3WoTcpBSsgIi0PsXI4P2WnoPPDzwtsnZSXzZ2/ffv1xflVPnv
Ps36YhF3AtlC5qLRu/n5rDqDeR7nESWnpw8U+97Qn12v/DwB3Ngqwxs51+VmjAsCaaVwOqZbtpqQ
cayr2q9HDJ+ue+5m4Z4n6TJbPJqFRjRo17IlzS/yrPTeh0YI8KXf2U5dPSBaqFec9JA9zqW+n6SK
F3ZSfNUxS5gDifB1kRysoiTqZ142/RjmO3DKr0GGwkYpzbu2AOqliofJGe96GiqfrL6Z9mQXlDo/
WN3eo1aJteabdBU9m8ZrvVzUxFN47qlx5uE0BgBv9bb4oNrXknAUjXSW8PyBE9QMYqqA3300jslo
eK8mx68+JLIQlLq76ha9/txocHJ7rY5X87g89KYV/mFJ+8VlhK/W8B08RnLP9Kz3NZeBgx0Ma4qE
zBHeQVkZbnYgoEjElNTYkm/+hhQadWqHeBrVdHLWzoExNydkKOHJ1GLtJBGKBVYX9Z2uWvRTlB3I
zHOfSQ2O1iWhi4NNcIc8GSinaKYN/B1OlylDQnwrcT/PdzfNha836WG2yR2bfIHjVwgS0moyFcLU
rHf6kDqbwMZFLtjRPsJxa88YooaL2jWmmCynwojow9jDG8Rgag7EspO1MM4vG/GHYt8z359Caffy
P4QRIAl1vFo/390LKRVLB2BqVYCPOTITnE8aNehJvcIXoa+xZzk3BZ9PKjUtgwe6uzgd+U3XaPZC
erMdcKm4RgQgv6wMWJFF7kI+MKrgXnOJc19srIjqS85R/V1TN4QyQhgg9FT2kYBiGufJNr8nQ0P2
es4q6GEUXTWCxYs7LbhN10yYTxgatR/aFavaKVO/0KxTO4Gaixv31WHbRaEnvMeYfLs7O4oBerhO
96QuWfT11jcMqHKdKucJ6+E6qApSNMlHA5rHnq6DseiZvlO9B636i4Rifdc6hHWonkuZzJwK/ZJo
NyNjde5k02KQl0VOF9SX6tXcPfx+LfLf7+CKs+PptinDbE0CNX/+tLLStXvbqPvVrR+MDCtfFY2W
ncM4JR1detEauyXnxenJ6oZUAFAKPn0ZiU2/5OWxQEWQkD75CH+QZSWwb9IMNmyxr1qDNqqf+6s5
hD2XNH5yby7WcHEYGN5JgnDMSveBuT3M0MyOPtDRLGB3sQjHZZdtlbrJLp3NpHM+EEn4IHwPf1Wt
BzsTL10PrH3njJgYSFEM9jimkAIOYbLt0noTwT/dZb2p37vF40iB/tTFwz6kzXIVhbPONZPhSviU
ZGwhnR+/dVFARTeZIBjZy3oRFC8kxjN76WWcHrsIxde8qt2RsaJs3nYJ7Pkc26BfNZdRG9pzGGpv
DCumQ9awrKr9VhPFcBJRgVeALTBLwXeqsWqLMx7rs1vddySlGeGXpIn8K0IXf/37z/eX9UweYx0s
2C7DOcaT76t5bXY8z0Ip+WMsSTsX6PGA0SpciNPMvjp9aV/VJUkHE2822ivkvSN4Ou+4JG1yjJFh
EeenTcB8qPp6w7E2loGwRywBPYmOcQw2On09ODZD456oH80nx4kt4q4Lp0vmpt19T3eKKKTgIIWi
myl09degxQqSst7SXqggc/iaDPJK6cQtywePu+QaVvOVKIf4rcRwxOcwM55clrXVOQE65SjdwCuT
87yP3VJFDwAp0j8Ikq1feCIOPSVDdt9smpeQX94pGDvWLRKKYn8TF93OlYYDRwLwgbmlazW71eyR
ciXGdT77uLTt8RFgp4CaBLFULwt95fRRshm7sH+ssiIh4PTTMjjYdQa7ZBROih5GmJnyENECjxrP
V/1QJyWwl9RFRZdikJeUEfBG38AkZ9xaAHacYfzRIFKlmD4TFGw3LOxYrdFJUNBs62we79vWeUps
y4AQLjk9FuksW6VpZpQKycoIdwB6wXvbTUEWbGgfOZ2jWar38JJ6mJGQYDrXhmwj/2sXB7fd9Li9
LIm5J4vrbOXFHtBCe0AHgK0yRdMiLYL3ZW8XjywL3g9HpYzi+1QTvHs3Sxuf3WnMWdC7uWSyWlSn
kfu9E03xl45xTSME3kOwPieV9VqnRr6FchKvi7zP7rR0ZJ1JCnNfTmg2i4gDEEBf0rfDs1aXl7RN
k2evnLJNztxOkh1m3D6bWKTOnRLlqqlWqRePXpMsa2PGkl9prLG4NeqSA05h+9t/7aBjUNAGNGbn
UtioD8dczAwXtM2gUTVHnYt5qK/jS0SkXD0Srls1gU7KN4aaijnC1jAA3nlFLxhjJAly6DnYV1KJ
PHkugvwFlapemOaDuliRc1cAm+JE9s+3YjOVAGeLRLg+tm5/jepu3NpNqq9SbIPrvBu/AdaSAnfb
2MYTsSmZPi5XW4dF6Mfx1q5rkFB9eWorK3xxnKXbawQO8SPmtZYsybPBzrNKhnw44AhXY4rYkdnH
RobWB1THC08usLGL8oIpT6uJovyH0ycyRbYmZIxJsws3XS6SNLTHddvO1oaKpSWPyLShRy1svJwY
Nk2bBUeOLAOOTbEzwURSzloVRYPAnS2Zza3ImDwl3sNU5+6+0ct03wiGV2GVfPOKabroM1bnRU7b
y966pRskYzpuO6/AEjZ538vI8eUBgptAusnCyu32o52ekxxa7WJ/UbEK4WwWD3M/f1VqCDDsw06N
5dTFmttsb/IxGI541AUTn6EP+ZWZ1u3KJMeaXEwaUXoF41wep+hNS6dX/HDJGzqNO+At82ffE+QY
a1guqgX/i/zX1L+rLiZVe82StbuVSZDrOX9U6cGCXHStExLvlsy1r2FeI3gbRfPZzWPSo3CncFrW
oqNnRvZ95cY4EV+b3u0uzAhSziTmUp4skHPqcO6ZwzeH/3qlxIrDFBJcItWhdKnBJA/lvKm75hiZ
U41uP4wOMRrtdeBqOycx81f5/2gMPTqEQfSV4KTkrU3HixbXAppl9ga0x93WkUDEHhAoNGJw2SnU
mL6YCA1zHiVHGAhGwL0WhbWcyzw21zy08fFmNuit3D0qfRPNUM6zqv4snb7bqtObl9XesR8MPjg7
/oixHlZmVth3IOVfJrdwxHpy4u2M22Vj6NABO1RO+yohFCFsx+HAhkXhbAg69KWHYL7rOXTGAk7w
jCFwZdg6MmIrggmkzqS185bwwADGqLd6ZDbYYaripQXxfbaWcFvWpfiQBuO00RFMlzN4ZskNUoa7
G0FoJMTFttMjNJRPBuicjZ1a5AqTLQEoa34ey8G90wrESjBqyj80+qxftMgclhl3uHARaP6adIB/
PsEBpaiqCZfv5sdE34u+jGrKyEQLp49JNIAli0ZbGB4xe4HOSVycG4cQiAGbx9oW2nAc8Bjcm4Cb
dZKSMEaitI9cJCsklH2cJs7MGMWGI+m/23/VSmqirxlOu8t7oiGSgGmqlPdjYzu6te9+TEWSbsCR
7rDUE0OjoxbnrbUeb9tRpGkJyV2LtXWDKtl7pPh+nvqngq39s8Vpl19TYhhoDXKfEoOgRrL62O/G
xg8A4GevRCKFjFmxi05zE57Y6qqN1eQHi0lE70cnCzK6BeXnOIylAyaNfjiJF9WJQdgdOQg4IWlu
NSRKguCDroSdTV4Wi06cqCsEiJnmgoVYkLpPeCaWckCVoH9V920Xj9El96JXbQjvtbzoTpUY4pcs
7R5Cbfly+ywWRlWv0VRsKjbVvNdWMZ3Ub5ZvvZIZqV/92mNx0PHKaUs/vrqW/X+Endly48ayRb8I
EUBhfiU4DxIlUVK3XhAaujHPhfHr7wLkc+1jR/i80CLIlkUSLFRm7r12tLMTn8yTXvYJAYojH0Mr
P78vmIxsa2+RyI5xOZ07orkbx8neBifGMFG57lbzpXY2RpC5RkYuiMmJC8WCRsYQ38ba7+/M3vjS
zVHZTzXOKVdhBDugAlu1zaB8FANYrEjJ7sjawRlkte86GMoHwOLTvWXbBHmU8OhazcKeoxUGSU8Z
DSnVV7ZDYT/3vW79oXJAyTc+YZq/xHZAZyJstYMCsmTV5K04yF4bNoFJ5AU8j/tFKfFN0SINs3I0
f9UJke+XrkEtVHTOQ2msghQpmyGLDZtcskQycY3wzdJUbvxN2ffj8VurUbkNG9J60s5M1L5EPGQ3
IuyKTcAJtioyOd3xR/5IKy09WWafnpb/gR91+d7OHPKAhiE5lSmEqEotoAM1wy01grO0yIvFfALd
x2n0EyHoL1UW6GTTUfHN7+5yjw/hR4le5gRGbFrZykSGPSuoh4m8PCpxBvlgVmznhjsbtqM35Kls
pJAtWb3ib0cxhNtq1i1RGBjeGFQvANunTWmnzuhB5SSUOmC/2JLlEyFii3IOI+pwdvBM/UOlmoi/
W1P9yfLxo3Ei+yFhpNGYQp61tm8uxjWrka8Wk6lt3UXNgXrs67twbdvpJ80IvJEkLVgRbkKH3Y40
KkzMZJ4RkDdbgvFajedhxtgUWs0eqMQnvdwljTv2OlRmuzrKjkA7rK9kCF9tpKgvOkkPmxG0G1PZ
WezhDPZ5nHuqauLgLGzyZvu9TSOMiMGEF0JfORVNQBul/c9PyzE7Jlvom0qpZ6AqrIg4e2H5zbaC
1vH4/YhJytLen6Uk2RRipFoMzobUQBAlHQnchVhrxI1Frv2XnmGDbPyPlTOOlBPdRW/Zi4raf4C3
vat90zkqRbIyl71vzuAQpThJUctPdYUFXElUsNAqqSuQspudbgfEH/H+rmJdx13HrfftzLDz5PL9
RuATfiwHk+EWF/6Vpqt/uNf0t8BP/VOLb+Pbwza2MMGXZmQSEQsB40DdLcN0xFwubLw5/Vwo8ira
lPeXkUu1cjUAzwRXfO9omIYj4TWd/JNI8oOZddlmmXQuE342l/nu++I7jRCwZa8DPm/zx5hsoUuV
tZfGF8bRZVp8ZyckhzGuojtAjCX6H/UgRojr3xQtc+SErKKA+jAKgEjNa73ey7dlb20xfF8Hhhms
FuhE0TPtnvEo/17qIhjlSvfffVXso5Szs8REdf8xjZAj2D3MX4ho4N8xu4Np8KcEV22iaYMWTgVT
MNtLXN2v1hRYuffdfVmmXUGG+SOi53y2fL5wodVgF60jADVJZNhnq0WEFU7Brs7NGJ9t7ll2y5c6
Mm5plqmnckbJKK457QACWCuaqdE6oUxZp7PqmJQklAkzLNcpJuck1KkEpNK8Jk5xBK51XirAdJRP
VeDfsYrrWx2SAD2o1rguX7W2d9vz5BNnaE6rpbfXaJQ2iN+DrTHrmHS0ArsgGWrQcrO8jR0N/kXc
cbRrsTYnCBT9MAXuZFfToaTnBJiTmrZh5L1MV1X7zIH4nqo7ZQxSPfzZ56oHmMGp/1pZerJjDTef
oN0WR6U5OxlEvnYKrWeGOv2psQXkvSCL6N+zlbddvyNUbFDOirQV+tyqu0YGrIuN7dO6bK3qUfFZ
ZVr8M7fIlADNUCu9W2lCkIg8Doncq/Zk3CJCMygA4+Gx52qFS4Gf5tCIfz+HnL+LHyBOM/Kz9NmF
jKby76BXm5Z/nRETtvm+5jbYvtnow6vzNfzFRvxCvwhT/iToPpBY/iCd2UDrUi0ZTtjvFtfnUmpO
GcEjCuNAGvc4Qa2Ei/fy3pspEweHBgH70KJm+wK1rayr5FTEuvshVAIKmRt0W762yhrCTbvPsGR4
Y59hf0gIC8KXtzaItX2ildncE1qwy2FYnLkkMwVqx1PvJH+9Uaaei1lLbLmCR/KAzW/U1l34A6gN
J8z3xjsyPq0s+7WYOCTivHsFZBYFRnI/gnFYVP1xnRA2MjcCHFp4uyxp+ydwgzj/5ImXH5HPIxmV
x/XGIe5gJhT6DzYdazKpMUsIu2kviCFPyyYOFReBw1Om7etaHiTeK7Apen1t8PNM6H7XnTHhzizs
wlPSST6oee7spGz+lwH/n+JZJPucccDMTR2L6t+b/W5g+ZM0LPAguJ5WxPwkRmm2GxrFTx1JOacW
FT7BjTnMbQ2PF8La35ni6xgPzO6W0+gmwC4kAACOFATQ+C6f2F2qXRvR+kKNfpFqjvG3tjZ2hO9E
L98zoi1/hNp40QQg3kWSN5qusSla8fbvZ/Ii9vjrYujODlGdphXwYh0/6Awf+IsYxHZlZWJkcrwZ
Z8PA+ehqX3kdEr9UdaSIVmoTbOghNKAucd0OZJKC0kb9vnzG+ODXPjkiV90afi3jzk6Y5dFwGlLx
1Bj0tN8+ZVqew9jNi3vZj0RA9orXqXMceakYT1ki73vev0M4WxxEV27+sJm3nD11Wwbn791HOdI5
lJiqlxshE9frR1tDzhb/XJYZ6JbFGYTFawdOzNO54uKBJ+RFzjdNXTi7MR++QHjWm1DIk9ZWkqZZ
TmKLD7NlToaZ7tJpmO4iXd8tIBLiex9rRzretzObOWF7WWwhZoB2w2pBK/77Z/HPJiz9Q81WeTsR
VKnfJdxfPgun0wY3zas5Y0d+grL3nwyjcQ8+vdnVCMTuKZC6BBvIBV21ag/9EhkYkR96LFH60Rh9
Z2c47ElrUlEf7FpD5B1m9WYQ9qEusuyxLiJta5mFtTajiRwZhyhkP0J9bdBn+Oazp6nK9gHcGXKM
5lVrrN1iUXMqCCQuADIvGQYYRkruHKkb8n0BVMdzUmM6srO1DrMgejbZodiG/jaQqoEvBQimuZj1
XZaYLPbZzkj9K2EX8j8u7fNA9L/PZXwEYLdZnVWBX+1v57KomKdllg2nV9Oz9eTDfBlzpLpVNpLz
5n7++8f1D9IuDMVZQoU3kBktX6O/dX1Ri4q8EPhfvlWybVp8RrQeIDwZ5tbXjem+H+/zUbFuths9
0KwJSMer0x1ATWUL+L3y2YsxHzjFHU6wpICd4kKRWuzmduPcyGUfv++JoD2Qak9+YKgP12lmUKF/
bzZpRajHv7+qfyiCmPQgJcU/rrLS0cr+W58glP6IVCLCxFbEOYkhfC1zsszg98+MBFdpzB09gc/Q
jFtvnIzqyLUNfY5I813ehRsym8t1lzrakaK5PbLi1XaClte2n3kFFTtFF2ZP2ivPg8UAPUkc+ycD
mnURiwiYGqhnRE/fEYB22MnNwMb40IB7RwUw2xtLjQ1TYtlgnVmKinEgcXtupQtAQZ5gZotvEFds
m9ZfA8EqnejZDlT+DUS5PIuRwMjlbpTG4n9MNMXfTz+ULQZRGcip5r2zWM6Xv3x9bYBSYVLZ5mbh
nJKDboLt5T0bgdlCEYbu9muKiIAtjN+oX1+GUn8I43JnLt+VWO/PpgMLEP0OpfcjOhrzaWz0vVUl
/X1s2cNRWtPHmDrqGcUEuF7wXitELPn/WIW0f/KJ5lcwb41dZGG29nfdQWWUrpq0sY8+d+xPU2/U
MNdstmzzzC8uXzryxb6koR9tClaAhjPqPu5VooaDobhbxh9IAAgWJdF1BRXrobZw9a1j9/ItlDKj
N31BQOGIsc/YE1dW6z+WwHb337J7q4l3PlfG8zK4zVNj8PIgTDDXds1+gDIJqyFS29WocS2eLIRN
YkTJqKbmiDXwP9zLHowz7SnBbIWYhWXPrSOnQa9KPZzq080aACzps+S46YcbiURgsPWalrja9+Tu
JsNq2eksdgoVPwjZXjAFCSyIGRK3uMHbQT0nLGo7V4/QPxr+7dtVoSTdre5Y/EoRJPte2lA8O2Kd
vkvNvB/wAc9/5iCRLrTdqO+i+a4xQM36vtzVlvzKZ0fNVHPSi1kGnM53E02/hyRvHcLUap5pTKyX
Lm6jBRKfJFXWoqhhfLC2clURTGKd8VgmuMQDQz0sDIZlr97pRN0tNYZmt/TxoQlCRdMYKmkE3oed
eQmn/GWZcbR+oW8XsfF3TUpjRz900Lpc32Ca06D33ml++BHZ6Ws7jfK4pDTE+uu/r0uzOntev/9r
fbe5OIK2MPE32f+UkYlstAiNQ7Hyfc51JGcg/Q9w7Pn9SmvadCXEFL2GVrzPYI3jYguByswnZZe6
z7HuOSbGwSwh1w68CjSRikI07C1lv9R/sZsO3nedyqf3U3OC/XJGZ9L9KM08fjAMNMHN1JS3ocWi
6hdJciCo+Jc6+HKfAGna9mRR5sjO7/08+dRJKL8DCQ2hK4wfzLq7m8hfRhRohNTxyZE+6s1mV7XW
jCB6kuuG3eeWL1NIOGVLAGEoylf2uSSvWrh3zXoGVDPbwlmoZKGXNYF9Ksz0hIPIvRoVsgdEgrBi
uvfEVs1nUKn9tbPVW2sHD1pXlM+lUYlVHObymPo2TAow/H2UmfeLHcx00Kgwzc43jGaelxqTmWbi
OTXmMCYMS7IOyEHjnu8oDiv2RVaREDM7SufRSINXsPflEwkD16Bq4aFEBfXjPKssekR+7DS8FAH3
BhtmfstMTTlVJT5NH0Sp1xZ+hpGd0FfFoBBybfgXll83W60KHXI1BSwDt50zydlnrFukHepA29WA
zLxOZpDyYCsh5QfE3HwesAW8cVcqNG1TKmG1cxLMCHpni3XrBuYNMZC5iiK3ePMt52kSVvNbL+6Z
eGljbX8QHi29FDnivK+t9pSODXsc9N7uMiIYhXPF+QwRKs2vC38rN9Bf4mOn9S2AQhVlWNKchFW7
rxJEjLHUNpWS6UDwbfV+ABRCGydcVTZenjLKhrM50XcZjM8KpbKzCg0YefOIlv1Gdy6o0/eTbGkM
NjSXMCBYpX2n0b9C96c2R21eF5a7vMmnVEnps85v+XKol/7alkp0dO2qesqj5oYeenqz4dqsyybH
VtbYlRdr9rgyhlHbs8RDQ5tdLXXs9KswdX65s0hp0SUtN+jR34F5nnrBMrxY/ZKUL1BhM/LJteRi
R5JXbc9orKKBGDn/KVZpsG7iF6a3ATfhz5tECW9ImJq17wCk/Rbt4epyzq4KEuMbuVz7UI2XjmAe
OyxLRj9uSGi2EDEB8sxhKWxK2ceP9uie4qQvXyPFEhvgps59OBlEsNN+jWcAqkMq7Oh3vb8Nmsj8
dpQqpe5Fua3fGwVqtMU6bcq62xlGSfgg3c8PGGSsqEuhE4v6ZWod92Hpf7jOgIDHz/1zkk5Ew2Ym
3OXCul9chkOmX13pn0hZwV9fueFTqCDU1NtCULVGTz5Xzldt6OEgWn+wwS21Jm99Lqin2kIwbxfj
XqtiBZVlWG0jzcyuRt7Ee9B4DKx6QpuasUnuMeQAWZ2MJ4U54otVtfdLkkGV6WC3xkmHAiCHKyA3
6860uRrJqYJxGAfdym/L4iVTS7iOSfUzrtpwXRB6Co0YRmwIluUPf2ZKEN2OHmp8jocJlTHdKQqH
LyWJ9ScfRQNW+hBy3HiYHLP9NHXli+Gh/QMvYUCmm62cmBtmXOFjkt0HWmjEUSSPSVkFp9GVt0Uf
s5xZixAupbCA5kzEJHwljOY/cagRO7hACJBUIYHj4r3sCOSEx3T5KYFSYdrYnEn7GLcMM+Up6+LB
35pJRcMh6Ls7UZghmino/Axx32o91lBi0HVtgwp+l+yVF58H+8Z2j/nk0vbTKg2oga6eK796+p5N
xHhDDshUT+OcLzGmNFqizpI7q1Gik3Syn0WctMeqTcgZ1WX73Av5ScIkG/TID/7oXUPehiV7oZHW
n0enXbmw8WEfQZUICGTMg7y/KQbnJGZRZaWzB1kbZEV/Abuq9jJzJsbuKZDqWUrUxoHmNYYJNXlq
wu1S6XEKtJtEZUC5WJASvjpM8sqNXmdvvaH4ngrz4cK+or0fJMqs0s6O9tTYN7WMfg+jQ6rX0Jab
BaCZW3G/7VBreegq9VecYvlqFqCdfbCUCXgDTFvxVgbKs/bdT6Zd+tnB8DolecXiWpqkjwzCof0T
3MVsTvZKj6GPrXFNQDcJA06s/zISomWtnIUrKFSkEXOnl4ox2C90LLxUJZdu5ZmEWBxCKKUuqZ7G
RwVLrtDN+CEjIKgEenf6Fpuglf0EiAR/bv49PR/RibEKpklXBndqMEVrl3xPqxHWlzN0r0Ms+OYg
B5qA6TxEIP0wmVPJtlSQRyXtg2PQZ6/fnC54r8grMeos/KUUYhGgUWGQXx4l2efEPlT1XXpXhvv0
baVUinPGtC9vpv6CQ0re1cJ97Mj4Wf73kZrdlErA01nObMRGd8vik+hjQNvf8JYlpg+13znMIWKy
kG2yteVjh4mleagbXny1NW6x+9tUJsLg5upHiQBnSepFzyGN7YzBqEAXx+RkXlpzqjLfuO97QMY4
ZYmAh/no6ImXFrfcks7JcQIvm8qzWgjS14fok10+FaqY7jQkAHsfCYpNA+ugiXClxbW9MSBrrUtn
ZmvV7PrZn2PoYtje/G4TuHSTUv/s02qVuLEBFkel7+vIkbJt+oU6d1VNBkMgk8JMqgKQUELKXQNd
R8V8nSYhkR5Dfq5c9ICNZmubMZtZnD36sVFHTyFwBQLU04A8VFq4HpjQroOuIHCC7mpkXkDz7sq2
jyEuoPwMmxDdCGGeu0qzetRExSkGqCfJVMeCqJBNbHu64b9MXdWvwAK7K+WrTqC8sEEPt0PUraDC
vadZcZ/32S+lZdRRvwdWcM0jeHjtsHfByiulcc/Qv1KqdwtLi1r2v0o7hxqaXDU7OLn2jm7xoSWD
xyVWobXCm+GM5qaf5MeUUNlmExstIdNblk+en2spbVxG8Xk1kOmdrbMGNwDr2zF1eaR6tBiUudYO
bvZZCZC9+WSDqSYukVKs8hZXczHYXA76u0HDrW3XZArUqbEarC8fE4ZHVjxDsRlE7UyzHKRIoQQi
W1PTcTvaoGVzIKNGYx4BbARr0mNp8BgksHcGevwsV5/CzMtaI9gIZmY7hulfQyMOqKDocE5m95im
04OGfLC0wjMV5E8lr4BKB7vYSijiGTCEnDRTIklolu01JHdHGdSXoSvuB7jXsOAPbueSkEFONJMa
9D7tOUrGmy6TQ6BqRyuxf456hcGS1+/7KITHGaDLxg1DvfsLM7bHWoV3r+XaFOskstQ5v0qmbwZR
2nyaCvCvJkG3xjvmT4KBqFeHqKWryth3ff468DJHxT3bavU1wcF3aayvGImrdLbCl0orqq1hJPuJ
gamnj00AFcjmY4FBr6Zt70m7JAlhhK8gXmNd3lVx4NzMMHuv4bKtR8lk2mW6sQIWBoGxe6Am3dC6
A1gh9o0sDmqRr/t5FmQxGqr1KVhBdfvUHbLDyhQKXmYk5/KqG+WT7UO2brmcTKF7M4quXh0GExiy
Y9zFNC8vmYS/q6dpDRYWwza6r50URkiTrpz5cNq7Q/SLNPpqHQpyzpnmBGRKqyy3vfu7ay2Y0C1n
X689dLn4Il/oNW2Prvko6NzTlGYbXcLCp5QFMAd/C8uWAr2OQWczB2+Ul77LxKqjokZ9Q1CEUMtk
o0V1uW8CeQ4VZdwVivrWiTm5zqVXxwyb1QwJVnlH9c1XqXwhvuqhzeNPoZmCwW5TruLxlCigKlgU
8OOGxbCq2LMMbfdcNgH5ucL6iGMVDr96QsFfoTbUjziu+gzlzoRkPG55Q7MyQ2lW3ttGy+c/0v0u
pbiivnwMXPGTzJpkNcXmxdcCn1OBwKiGrEa/vWtSaOvMTaIt4cJebiFD7v3h5NsCt487qFs3jMaN
1k80I7r+Gd6Aitsm+hWFCqwsa6WV/gFu30EiMgezm0jAfOWLFY8Qyk3iKoLEQsuuMQiAP1mO535Q
w1VtVmKjNvE5ZNY9nwt15jl2eEdSe86QrayRqYgq+bCr+LUrs62GEtXT8GZs0iK+JukY7lurvOlJ
BJ2buHte7mZs50F3pIB8B52gqDovOCR0y1T2dRX/NkP3B3oUPNwgduC7rV0CCdepwVTXQkpY0HRC
ofBbmpPwAoQU4Pwqd+fG5RP/nXbJVIQzOes2ke6QmjiAIU8RM416D4rnOTPTCinAtnJSZ52yY2EX
AbbQJzZtEtLzQQoTuVQcnULDwab7oM4cd9gG6ZNKryUUdXiUPFc105EF3XbgUY7nDiQRMBVMW/pY
3ZmmsymJl1mHOv3ZKiyfi6nYFFneg2cFj+yan8JIxMaMCHgCpaoctc+qRuklTTs++Jppey1l/Er3
mVcbFdBtvTZviuqyHaeA2hd+us6Vo2qRmwTTEtsUg7rC7zNO4Ei/THr0ao3EWLIDzfedFbW7ttKG
NYqi8FjfEjO9EVyaP1vKeItDVhYSXSOC7vgfSrPbceFnkpR8Nm4/XtKx/0UARLWWJD54kcYTO4Tp
BmJtTpXc2vSmtR6hPx5JSYAGIbvJY5zV4tbCFkWp4sUxk1cnpFiwLeh/vOsEeYuI+EgtIrqRDG1A
QZUn3GTk/1/CleXFZFCL1oxioX25cJQRrW6UGEusUf2GFpURhJAyZmlpY/NRzUQmm4jqzjiitsON
Ehd7pkQ2XHbNc5nBzlU7JnZVQvDsUkYSDBq9iVAluInoaVHEEJml7uAMpifUAWtXS5p9ZiEc9gFd
O01SXtCDgndXP0Lyh4hRKDxaRb9NM/icXMUbjfbWV+rZVDJwKcPFlOHzmNqekw+PWSNuAIVY/Ixw
hywH/YjIHpnRp/h2ggvTH/1AdTZ6cZ+Kd4ElxxGx8txbLMKIsY/C8fNjIwhPsCxgT1NuvkWjzDYh
3KCtSIKHZjCCV5q/9EKAU7kWYDarqN4y/pgtKVAftEA3NX8+3EWjXGU4VSwxAhUPz7S7P0IJpCMZ
nlqfqVJXDuU6Hzu+cMMPysbiXOUh77x7cyGd3LGrsNdjRtQD4xli5zTFg0jXrvWkpBLOf/RT7jx2
XRcfa82IaYmEg2fwau7EfJOgy1xPKt8KVkf34pZOeOyqEGQk9ybY64Sf94c2jO29ymkbUH6j9GI3
YuVEQvp9h/6c99S1WYCodzZQDvODEkXpCfrGmKFZdOzmkvsW0BaWeoKV1DVoaiAcpfbRzVltLfQR
rYdlIlvyjdvQepNm+iHdnujEEqhsaG8ZMYmq+JziJECi0icrw51jh5RZIwI/dEjU/Rj0+z7LozVC
p73h5kRkmNRCWmZGW+aVzaUOm5s5S5oZzka7PFfEVp/vTlO5IX7HC/3SfKb00y6GDKnL9Nh6buVY
XWoHZODyaG02wcUMWtCp5Gg9J2TgUe3p+jFwrAFnbm2+W8I/Bn5XvSgMFfdg84h2JEPtR12TeDlY
5jtIfJY15Pxnd1LDh4F9z6qeH8jN4HeeZuOjkeDXjIw82SzHp/ZKP3B4Iwg+21oI9KHTD78cEglO
va9IemSW4ZkpmIjUYoapE3XHBdF35yyvwkEwzyaPXvszAsTmalXNC/qz7lVGZX5IXICs4VR2r4ZT
kznN1eVQzI9mTfVU94p9lZU0bk3DoGw+PJHPcRY216zlH5Gm0QJCYG8/wtojnaUPH7opq+9iVVkz
Aw8f8EGHD8vxKX5XxEQL9P+PIDe6d2SbnF3hJ3QGHI1loMwI5Ak1bRXqwfSw3Fgy/Q3ScMAZ3vxx
SIjq3p7C6fz9hPl4BI7DmVL77s9DCtPLSBYnBUUPu+D2JzEnukfsX7EXUyoPlmrX/PkjfCjs+lT3
GvgMNf8QFsht5KHRpXOc/H6MZ8sFi9dHbgfn1MjaF1Wi5k47aaCe8KcXDbTX8gRlaBNPZuVG6Ily
ySpVxTOEbqbr1OYadsrkKSKw3wrX3IH7aXdjkalUAdgi2n4yLxM2xVccQyi2s1cSeOHbNgaRD26q
vtrE0e1o8rgIEtUBeaYGwc70cc5PstxSxUjqRyxVZp45WDkSeXMbS78GarprfbW/cIbD6tLHU+i6
6huroU6/r7aOOHW0m3AJpZ2Pi4IOwxQP6SnvtezmSuWeX91QpEO0y/wm84Yymn5OcX1riiCiCe1u
Y6w5AalMI1/yIHkPxs5YGaUjGa4VyUaKGrWj03fEqXUBG0Um1LO8SFfo28SskbQxMnlBNqNsYZG5
d46ZEhnXxj0QTsii5A/Uh4SG69nIAfTE2VR9NbG1moSu/BbSvqtUMZ6lyizX7+m0yNSv6d1gg081
6T6ZtdWutQpCcWkY2s52YSFFtUJbUm3LQ4Uh8tAXpn1Ow2HYFpoTPZjKIFatVYv7IXTbu0BvqxWG
tPzHkJIBXHSjuStkWfxoterJFM1b3bb70m6126RqyiqtxuRoNPN7KnPi5Wo72y6PRpmzNdAX0J4A
vxy6Xbt2utB94hI/eIETlS+mKo3VROTPvhkn1/MxdOyslq55W5XbEW7gK9VdZcuPuqnseQnVTxF7
yStQYZiw8wMILImE1Mxn6jVznQfTVTCt3nVa5zx3SX3lce0jUfpupVRR/VDTpD7S0Bk2eW3Kt1xj
yDU/g2aY7SUMhC89LnwSY6Zpm7z4gcwextFqCESBhGnQ6MK+QOlHfmoiguChQItwVcxyvGQTYeON
plybRPqwRIoXY7D0e7kd46wOqSnjcj8Z9U30mTvetWaQbksU4rA6HWWXmSxViHzOaDUVtgqOxivh
rq+G5DH1M7lJIQhklyfTj+WBHE3VOOqkyYE5OyvzjSFN5bTcSE66ZpU7zry3zLq1MkpyCFm7+1lV
ltv5HzeLvgxAsNut4MokRx1G+PKURX325/OWY63MToAvspcaYQOxPBPgC/+9IYwBAyk8aTEadLsj
4DF5wWzIVasDVmvxJfX8scvV6sOZii/FMeu7EeTIOvHHdW2UCjsJ2hyctd2531HwIb+df44Kq+M6
Nv9YxmkAQDAYyR/M0X0uB3Vdp6/MmLSLbZyLiEDg1Zeg65cfa6CF59B4MytcEWGLr7Kwq6ud9tXV
kbPCStS/q/nQ5JogestEfxwdEZ6WZyzPxVCT7IiDCD3EmUq5KSRlKZEid10sHcI5a7EugNVuW80Q
x5Ir6t1QNPm61OrwDQnDXrBZ+aUXKPrtoH+hrcLsA0TlOVUh6xudwMNIatgPxZ3ul6fCWbjLy1T+
mFrOcysy6wsTYXut6/i8O5NuYYaS80fOr064IH0OkLrARbnuI/UGeXaSnNJmiINbGTAlW55CXM85
tSP9ldBRZ8NckLls1qn3Y1k33vyLQAn7L51rndTGNp47/KOHBGn3VsZ2/l6eHVOX76kZRlsfAsmh
6enmdmF+sebjQ57rnj45gAIVdGhmozL4xtjE2IR3hQS60bMNOWwSVJCbsSl4g+eblkZwwvj2Xi9V
/TGq7GEfvPtq1MGy46TJG6W40ZsublIn4so1n5Y7Q0NaCDy0N6fUqsOIrRlVXBydmq4AULn8uNzg
m4xOwPpX5mAxmwm09LLcSMf/46flLkKinZG7yTEtLTQRSGK4runMMWJsnqveyLtnigjXK4IKdGqe
5F7qFjp7DAVxOlvon9QCxSoYHf1emWsdGB4PTBWGFW07uGo0T46qVlDC9jK92tWGQpUviGSciq8p
bQ5B02jX5aaPfQxv2kBOt5sInHNpFJ7zir5ZhwPNMN33KTPV43LD5JSOz3yjmwMxKstBaTvDFsPk
059PWX5anrf8CzI3/vPk5f7fHl7uLjctfcRNKci56kgdv1I+Ew8qo23R+MXV74fYpY4lR6YKUPNm
88HlkcrF2auZ7Xm5txxf/j1Y/HFlCQJQl7sxKZVXq6VplUb183Loz3+QxpBiKolZczmm6MNTVgJb
5SrIG67W16mg8ZyF+kbFyXQgzwVddNA9ZxHN/27ovtrErn4YrYHEisR13XWfS4m3rWTnAwR8vAsq
VV8jwB+h2elfddcgLXZG+NbJbJwwK4zWxkc/1Skruy9OaZL6T0Pf6FgbZ3LjLD9LjY5LeoN2mFLG
lVH9VFWieqL6aGmXDYw85rvR5D+6hIRsy3qOc/Hz7smC0Rr6DEGHKNXWiUEEQN0qZ2B4X30gTsIv
4k+XIegqN4GNk/NY7BsgNsiOo3qPeCx+JM2YYQr183Nupz8j/Pf2UPs/DOxrO+n77S4qpuwnUc5E
liTpuzSlusHeFuDxVqnbMhE++0V/pzKVfrcFtHdMVRR7eF2vSj5V/JnTu1802lPSiEdZj+xXJaxI
mbxpcWW9Rb5WECuInaAs4Asoo9LdzCHMtqpOvFUVk+Y5VaZ/rAn5mRNs1HWdcvFcBO1zdHBWGuVp
uZeoBJqatN2tWUW5HAogpW2borqvOjoGdMuKh3608gfiK7WtA5fBC3WCiXI3O5CHHm4jHU6LLMJ5
GDj/SJ8NLI5REUTkOl/tmAefrV3+qJlx31Jqpv2o2faO/Jz0mTSf5+UJzuwfivqieBr5nhxIRwp2
Y0lup5O5l2EQwWdcW82KtpHzEAjsg109goYNyW4HAL9ffoeVVJze5hZ/CznBqWldx0agFdeRPyi9
Xzxgwki9Jo2TZ7si/gRE/Gm5CYUOgl+mP/NhMMGwzcVMTY8P92uq4LUwSSuxK9rYucAB1UTjM9e1
5MlNGxhBUKa1fCSHT9wAYvfz9zPn6z8SGR/Oy37CZakZKuV5DHvOhjiIvloAwKOYYDY7SAtCGKQZ
1tvnvsDS6tIiS0CL0Y+ibtTdTzFlXKYa1OiNYZ0iTKNsGTKSZyb5M7RCUtLRCG0jV29+JppynBA4
3eT/sXVmzW0C3db+RVQxD7cSEpoHx4md3FBxBuaxGRp+/feA3/PlrVPnhggkK7YETffeaz3LrfNr
Zc+cu8txVqRfPNQIZHXU96LE27xuJFTmTZJP3h5pNtl+ndJjSemm+7rByg8pBDcJ0ckkhoNLfEmt
0XtpKqCwQ4nmP/8xNJb3HB0DiFjh/M30DsTVsqFBPu6hgaT+v2PE9Z3wDrwiRqYDVNm0+W3ZH0OA
pcR6ssDTUSo4WensPTr9ii4xm3YeZ1StvFKYCFrVxHJlmM2WVel0sNr+vRVqfItzkkrBJzEPMIrs
OnSs+of4F7cMQTl1Erf1kbY8gpkaYSKRmh9J5SVyOnnzulTeQloWt3U3gYJLuYJgdzNmqY037G7R
E7iLgphhGxOgPw1DzvfB7npMtspfzbOLU0JJyyrRP63CcUcK6wrI4SSsJnwWRmsf6ayaW05DvNmK
218rkidJamq9xWpQH6OZUNiJHIuThzX1qDhjelH7nh4WZidK1TFm+Jp1qqKnBjO9OX3WZWX5o9n9
8rKouLWT/JOnafKV4hhroLKDkzI3HxpO5G3PbKjttVsdWl+Yabu8ezWH1PotExFcRDpwjGvZJwSg
3Kqhafq57BF15coBz0B57evxvzdtM/8YCDxqNA2xqGI2DoYhV9+IKUKclhsWIsr14TSH7oVo2bpX
eQJH8BcMx9aZX/4sCoVva7Dki5qN8OpU9y849LKAGBYiuBnaOShjs6KMRyZsR4GvayqaQhSBiOJk
o2DiO+HDGzcmzXZ/fWI91rEQ5VNenl5f2EUqgQDrfmjkiK4pPTwR4chDHZX6VSd3kT6kITnvpX5d
j9mYKv7zaDk25sLbiMI0diTFmIwvy8F/r6lYy6mtpp7+vcHnuywvwxkmT1pBM+bfj67PrptsgrXq
DcB//tfP/nsDGrfjJpRJj7mU3+r/ep0O1LUNQe58/tTyMhUmDnpY9JgA2afPvwVN1riBNyW3ViO8
vSka89oBogiY3dytSBlPBe2Subgpo3F2QsRWEUvfg2aE9q6U/QgDweyOrU4xnzYWuKXZzk4yEtDt
RIXZCBzrPC+RVxVjTag4+CSy9huLKieuqG/OHRGbzROWzkfvKW+DmSBlSHMYTLJOw33bD8MNsBxJ
NzI5zaEWakCAoODoVpEEXAwTi2hr2hXhn2FS9bsKX+G5bkwCeLqmby52Y9Hcif1Jj4YXGnAliELv
W+uq/YvndCPM7o7ItvGXJdMfCsjDQ23Z2iNrAS2aUMC1wrDPTm9iftH6glybC2Nd8t73tXvSCzP1
3SlrdqY3J4sa0QdygJRCWichqnbHaGdsNV3k94Uc19YkDFXd4PD/Dc+2bZotSYU6s/DevhVl/xqS
Kt73mvktnwe+p7bT3pz0a4rhn0hJxEnARWsjm48s7AHETGAHNUqkpjr53RxVe9RbW0cin8IUJzYO
MQu6iV+9gM9fGNPwYk+YvJucOkmmu8qrAxImyHtT+F5TR18jHDYndDU2a2WerdsKw0dTvifLXpvh
F8y9aLc+1ycu8jzCV6gjyConnmL+oxsGmXbrrr5uM0be07r5r30YJAz2yzMD5KLTv13bSR3ie5dn
QlMWvgGLcDuQm/CCqTN+qSFRU2wRD8CE8Us+5/LC8vbzufVVoJVml6DpEL3b5yYK9d4P+xgTy/8/
tj4CZTpeynb8r+NeT/6Ts26UEHx2pbe0IP7nnRIZFczMLIwmOp3CsI6aZzSgPEnGUsOkrFbn8s3A
rL1bz7yhaZLnOJLoVsg7GqXwZyzeZsMcftkZ5fPZcCzfkjS3MZNWO2ogtDBxtsFpql8SqqLHSaZ/
DAcOIOm1z5AYtmcqI4hddr4PmWRtIjFNT1p7E3XLPg7wF2ebYpwC4dYlHiquSVxpSxr74D6KKXGv
dQ0qo2+Lc1OV95l8qIuTtLhOUkmgqAF71qmqLvfXg+qk/udpO08hTylxbKFjD/H48CP/NuvbYBxL
gRS+qoQLYNoGDMEdLwAznwRuHc/fERywHnWoZdjYB9sodtF5cDxNafoqIf4uPOEoEJGWX1ITjVak
fS3gZAS4/7iHka7Q6Xm2iRq6v/o4kTVf52Q2DTQmvLKZQUXE0Ej6Rw+qbzdpVLKrSJveJMU4+Euj
QROqnHDWBNAFnG+6UzkETzsxoG1eZRHXFMA4JlJq2U2IXwNPNYxnvsUPLdPF3gsV8U2RFB87d88i
T17FhzRU+Q5cLDpbI3a1wtHs9842SENBe3LxMA98XdxFJQKVAxWTOkCc6x1CL5WbqnONmF6WKw5j
5aAwyYYljwgZddlpNCCWTdFEO1JzonPYKv855I4aju/y4llFrW7GOYxvzTx+6VB9HHto5ki/PK+k
9w8AZ5uztkagwWv+bfIma3fZkjVXW412ckIVYqC3blVZkNizHl4XnOvG0phiZiG0Ls+IWiKyRgKR
s15/Ax5RI0EFgWTqaftGh2s9DNiUOQPG8mQJM0xsxd5Do0RPtewi0czumkPAoUW3lDaEePyv42Vh
2pBs/uvlGYoTyqXtqUzz+Ywudz6vj7wpJlS9z9E6TcU5BAj6eXxMDXme90qdKB+UI5HWG9EfoLcf
+DRR2xTZN3uA8xjXrrFL0zTkxpEedLdP30Q+vqeCHE+3nrsr42AH+YYPfn2k2pWkriwpKay5PbID
xxVFNOYM5dTpCaS5Hr4CYDo4ziMDv8n8iBof+UFN4tKJjTyOxVWMbplvLo3V/KwVKjyv9eGc2jeM
ggXDxWFi6kFps9IOCmgIuFGM5EM9nFWbQYyh/iiUmpg6287vejtyEbHaIXb8Z5hoPQh/8SpH6F2q
a9Ldpyx+Kuxiz4ROOyZxJC+DWsvL+mjdyGX381g1FlsvJFrSaiVFoapLvQtr+/9sDMAXl5wwPFqp
+b4Zmkte5CUW942wQ+cRpw2xV1hIj1Uj/6bL3nq8LLDfaoTOhCm31gm3PiEbV9WZvV3fZ5Cimyo8
MPMF11HQGVCzdjzhqQekIzcGMQCPsu7/xktEmzT5kI129oggn16bqXDPkM2/MxU0yS9krf8TG0F2
TC39fUxkfrGsjlA+feJ08oZjgbq+URX12OZJkFVIjimhnyrNdk+1Gb4BRYWW7hraLhEuvefRrqB6
9TTgvQ6KKcYMDSn7ZskpK02alW1bovNI4HoquNiPsfM71aIvcavKY6FQ6Uv16eDomypNhJ/GWrK1
ev1jHNIvY+piWyaxYhbK0RDEWpm1euG8ICtDvxUu97bihs1xkfRwKg5qiyQHePR+tgGHadCCZmO+
N5qyEGjlTSlSwrxCT99Otq4h2fuomAcS6/PsSrIzSgLj02Hcw9gIt9wffD1jglC6xylrhS+r17HG
/D7bAvi5Ff3J2qo7pinoV0v0YtNFsGOIFdv0WLw3qVv+9NrGn1DhT1xPaeQUmzi2X9VIOrs+GoMe
l5mfL6CkYvSO8chdW4GGs42YEE8ZteeRJoor3W+5VYmtWhQPvEbkMCfC3hpJmviC2REhmgB7ALde
5hSMg+em3BJD7wxJlBKfhs2RGsW9qdTZ95LyKlLD2ujVNwBC414H5lCUFF/Tgth1uyYwMKtpvbfp
9z6xoy00jJcKnbLPhr/RMk5SDkoQTZG9w3NjfSvBvqpLDRwV95VksP4pox6QtLnLDDzhLqYUCI3v
rujKt5quIzO1IqO1zy7JUy8d2vhr/Bsau35EmwRcxjxibPgiPbEhBG2XNF7/lgpCyGl7bosCUWTh
qJJ+sXq1vDI61nACDSjd9kzBQJY6U+U26g5RDDwlFUxda5dMMJrp3iwAYqquTmMBhWtOaWYqSWX1
HL3D5pBsWzww23w0ib4ukbo6mvuSJ/1FTan+D23hdw3Lepd0j74TX42oarZNJnHwZ/QC6HihZaUV
cQajuZ1ABRWJyE9NbP52Irg5TMkxpjaE7KJVDghz07P+DyXwoyR+OZLqtazCvypNmk1F+z/obLkT
GlUdvO9b4NbZLoFoipwv07aIpQEeInyHbdzgDBipWYyovusKGb5qTq+dNFoSZOqNSeC5zWQW2H1d
+mmNxMurxm9t7CmYgNIDrkLllhpU3qzNgthonAkiPBD33uWGnCgCFeqgpMiLo2fresreQD4In5g7
Um8MB6PraIe5rtgha6he+D0S70s1efa2bobJHxLWQ46LJiwVBz2a2/tk49EH2SVpMxy1wcP3ZcZf
KJPR+zX3VYwUBoPReVLoQgJxzTep2f1YqNWGTG/2bFtnBUr0iGjvUpYW6IIRXUqNIjC05GFWKJ2F
Qgl9JoKvLH9voTVBRR37/tKrzXQKE28rqpIVOGFsF6wrkGJT7wj2/SckeaxScgFJI3JME1b6sNPA
1YV9uc9VZwgsU/soaa5cvZE/aAYhtM/wdr0ys01UZFwehDEYzXEjlDO5BreZwfie0AYM843XU03t
lLx65mlb3ukCbsn02pU0Iu55hTdHa2flStDgpqw7jxJKb/luxwyv7fQZsHr6k3Zhd7UaKfamsrjB
4ulrZ1PVMYp09uUXg9NiEWxOl6So5otMY3Is/+2vj4Y5U/yMsuvnE6OCfrkz0gZadKf5baICdZvF
UTOSQLSE+qD9ABEutI2G8PYWMlRcXAhONqWuk9LbWKQ8M9Ao4RwLxALobqGeZQQKKrRD9Uh7ndAp
172bbBjjcd6ZFB9I/ihy5xhmKu157vW7iZsRMTQN1igaqxCM91XiLQ0aG7ESxgXh7N1h9E4mke+r
o6Bs3V+N6DirSVbZhHW2tZE3+nkdKowBYYh3dUKEMS71sayha9USCBoCBmrLtCTwvG0fnp4bfriE
TSikEoPiyx8VIifkFELcZm2+t0lrbSJJDG+pKOZFd8GxKRFl3hbEeMIYqNowehjeA7J8sPFoXOpG
8z6oXB/0qRCm93TK0HEHZtwdgP7W13wg/AsMDEYtZFmi4EpuFtdH6GjtPUzFdeJVh2zRdhR5YuCq
GPyacX+mDo40XUBbxpulidxjiIwYfFFG5iZkQ6JDMKRb7wLtINqaviJ4BJlPTwfhs1Yj52HYtQ1r
hEbtmouFqeCiq+EvTFPoJIyItVpsvsakMgW0klCAcjelr2czmDCGZMi3FeZBMyKgrjgpUrvh29WD
AT16oZS/SBhQSTSyycuN0IFSJ0foi1menIlT5f2oaTXuqVDwkeU6OluWS6deqX+HYeGwJvE6ulue
d5ut8k+vjdeJwv6Taj0iTsRNBG1ApixCmf/oOuuFeK/0ABaKr8ZojRcGtXZbhlp+iLHbPg3WbZFn
PxKrfppxS4B1qCsYgpHxYGyk3q7Cv58E+Lxlz27H5t5JKAzEavWbNoIGMygCXXjsoF5qSIRzHOKS
u4jlUB4HjT7d+yo3ruumbQfjqrR1ve01r9hhHfrPEzatNnoCywsns96HDrPc9cX/fnZ9ZDQUUlMD
PvX/9aMxAFiE62Xl971lYMdEMv75put7OYN+a2xyNdcf/q//kqtfPyWu7Ysm+pOU5bhjwrCLoDf9
bFMz2+gINN47j+BSgTeZasXgbqU+mi8YHIHxx2bx0Ae92/ezSn0lIgmSUKBFliW+IomXZ5Vkr5yj
+HzexsRxF6IiNZ1J3YQlvT58Ejf0QEw+tLi9x1wGnanGp8YsgLHmefG9KAlKttAgnvUmpYAFY0Lk
e82K5y+TmlOd6Ubr1NTqGRecd69HVX+lSasilG2V07pb257n44CMg3W3sRWg7y2uNrQD8qAugs8I
8+jFbos/9OfHV6rw+otVBFX8MmVu/go+N3+t7eyvK5Thsh4ShtrtMk3N944VPZvOuRa2KCjxDX+J
2j32BBts8ybKN3X3Gx83LbV68RUkJQi4blR9pe8eohmdk61R8gVo/FTIpMzhdexI28w3diOKR3pN
5770XS+RAVBL9xlHhCE1pbJQrbBIxaD/YCV/AEz0gADXQ1ANTM6GNoCWuosa/ceotRXrdC6bsTNv
ed3tc2eIT2pN5yYq6gBWOPE2R1fYP13sghvbib45IXNKGGrIGUPa02glmxqOa+FY3ysPTkzrHgw9
7u951I1fl+Ce3qGJib4/DnJnPsx95u4Iptb9psY80I5M/UMmvW9QTB8muWQwSpChV9fSLF7oFN2L
vg3k3LBuHg5p3/gpDqUqI+JMi99sEf7QNGZAWqUcqwqGhxhvJFJqqYOGecrEpsUbQrbyHlfvI20J
abXUZ2PaXxuverTRy0zxVICk2c45+QZOQtJpJe5ulD91/QQD605u9V+IFUe+vo+eCXLRGu2m8hhL
hM3KUBxKKkD5aGBueGDb3au1cspbHNDzi1bO4J7roxOSBibJQpe4zyaa41mIUioenihHmA9Qqu/4
Emf9orygeEWxh/ckK+B3ijG/GBNLA/WaFKQNVW59SHX7Z0PsFvz6L9VYk+rrYLpwB5uIhnJP1OkN
hvmjoSLp5fOPqAMW/asYa1YL1nfLeLFlebATHZF7ZXPJaSystK0p0RE53V4Z7XZTDN4vdb4iVz82
uf4VqfFbn4BMxtyyrwrEc33+PbLMhzbIE+3tbyYD5rI4QeRzSZKlb9fsicHYNdhqXUU8yCSxBVHK
3gv5dyQMXmrFedqO93B05UgtZaFVUZ+0iCL2jkM9VdSRJV04u7vj83Bl/SzhMnmj/EJs44M5Ed68
kKl8syec9TEy9JtqQF0ab6Qz41zIT2NSfx2Zc4VtuCPw0fyjSPvERX6CM7ADZXVXU7pUMVkpOJ9o
VCfFe8XEGXHVl4F4yA1uEcYdjVvNqB7djFKAUKwfjUlrwSSCAK2YL7WG2wvtykX6HFMucxr1m1PS
Mu6WYuDyeVEFEpucy2pTqeZvDM/kHf0sC5CiTYnoDcrSicbyTilZIMgORT7T3LETIzgg8XNSvWOh
JTuLGSD8cV9fRKpbaaPWYmaTMiZmtjjVWG0L1u1RTpCVx3TY0x8jIQiWMx3HUCObLcN9EoUn98co
7SNNAMWeX2av+BCm/AYc4IgKbpuFxV5O5hXD4q6mBR71tL6gLPNl+p7VB8h398lEMg6QQRpDPib+
QzHhYB7Va5XKp+pQXR9jSiYGNu7+lZsICLrw6o4/6NDOEOpYtSa6Bod8PrhD+oEFcJeZ1c0RPOvU
FoIVCq9YnhjOZ7+K7V3b53cuc5A1DFw57bQEJE2ZXnM1AUMzoQWBQde79zby3gcJ0ylh+VpWj0Ov
biyjPUpjuPSNedQ05VDp6cVxCd4DpkSU0NbJ0AJN3c/SLoyzpv+ulR8WSsFDrTE2toPm67pCGOuv
Ttc+Gjdj7YS3cs73KERfLEs0G2fCdDkMZ8/Ov9OtQGRpRAj346u01Vfm2XtoLEEj0pQVMor/RJHf
5x5vl47WiKLxO8IjeBND+YEc/VjbXLRNi/bSoTduIIgGyrgIDTGBbhzrm6Oj1IjikrNgfu3d6gNl
mIZHhUh3vvruO6DpU4slrPKqs/ULGxHhq+NN48aE86vIY5wUXJdS6VAeXapS0lJQfLOr5o2eje9T
M6MJrQKD2GJ8NA+rJgKClR6SkzQgaY0sAPQDxXyKon0xzjc7NBOsZBlfRHwqO+uiNrgRnIibBNiD
BIDGIF/hPLPypFs5ur/iOX4jYfI2e1Re5d+SmRJp6duufUNW0Z/LKPqjh+E+kxkh8FoUeI28WeRT
EB5WShttBOdbR2ljaGDDIKUxWb66ioaRv9jNt3pAFW6jkkAeDOqXSwWGDK7ADgt15J61YfzJkgWh
idYRGhBWfhenD7NSTqPRH6VbHZa7jZqF75rS+W6BNcZRv00mjiOHyp2dG9WGe0tg062N9AwbnNK+
DyL3J+cVudZTlZoH4/aeDdaHAZ3ZGoAlAJLa1HGG76P9XuXhM7WZQkAl3BmC2AwP0f+so2MyC/ED
9PytRhGHrz/f6XikFe52RPJtKBwciZ0qZ+OnGVq/7bHFTimcFxJCt5pEeUdc9buey2nbcnuHUE/h
yrQe0hy/IwagWkjpLNbFy2Rq71Z5YRHsbrB0R7hPioNBQu9moCiS0Ox2quxm2tYDYcSuKsczwjXs
6x3kRyq9ekVhkLi2jzSArRC0zGyZV9U/FDd7f8L6IbVF0Vh2IT90BtX0hcmNy3Xzn9mCGG/jG/bU
b21Z/p3D5OEmhA6yyGAmYNhfzRabc0ksWiPMduPAcyiTW6LSNRxYJ7aVt2tJhz1UXuRPQJUDK3cD
limh73X6TYeLJkMro9aY/Slj8VV1SGg3Yio1TKhw0tzUxEhwUsyBbas/1ToivVDfoTbcJthlLCbj
Ed2KMNvYiu5HzD+77xYJPRYKRWOkkJIhjYawMA3NTgMEP4zDFkOCEak7wvMgRas7IeNAJGLfpzRb
MUZlTkRyXLZHOmzm+4y3TXmjmWBGo439WOS7Xs/2WZsukWZ+YVISn7YiRs2v0QwnkUfQds8sh44H
MY6iQAXeIWUpA6rV2UySnskNVtQ+6j+w8pqPhTcwTCikeXfoHWMnwGuK7JTOeoDWda9VYRA7HyVr
JyLejjayaFmNR70E42rM+zj5yv99ySCx0fDZq8pEgkn0ZGQ8TbBZJtJEotEOQs0IOoouDgUtMU57
6SK2TZx9nVZ7kpV2NSk/Orcz4fpGNe2ySh713DnkOHcHyhhFqj17/nfNMPcx+gCcbH6+uNdb5SAs
5DvitaSWO3H7CNGmUxQ+RtlAm5/iTqeeYUjsK8PZAWYPTJkc6CXs1MpEMJrsovo20AUJx/TYqWSA
ztoxXAoNeAci3Bss8/a56yGjGNFbqGjA+QJpN0a8A0hNjcyh0h73iZ4ca9c6j3aNRGwINKfzzXTa
K4m9LWGJxGUG99g5ThSiWqoGTnMnWSiQzbynUrjD3rSf0F5YrJVJdvGFcCgKE0YKe1a28gA+Y9/q
CCpAxVWgUZXQ3aXFtrbmo6dh0SRLKaXE4qS3pBC7GVBKpduojJ2D0kM0S3X+xZhMuEGJRIryNIbm
eWeqLMDyLIiihLn6EvEwovdQv7iQhJbnK0fxX5SE2MpyizXnmCsYnvPJr5X8moXOkQUcvDCIb9b8
GvX+YuXWjLPaGYfFhLuopgZ/+X2cOD3QVIS4P/lxbwZZXR1NoCZZhzAfEFVEfBkL9NPg5PtJJORo
bEtDP3QpOR5DxYpBnCOzuGSDea7q5BDhXIlK41fF2krj5I3VKegtK7Bz6TNnXMKfpnDvCHeXKaqf
RPFNUKuF7gC+WD0Q7us3yrEgaFG1fmXZ5Gd1s7cU65Th9ZSJe+T69Uf1IJT2REzoPuPTcSXTOneT
Gb/lomnJ+33JrLMabT/DqEtmzpuoxAV3c9T8kHZPjcyGMajtilnZIUHHMaX4sB74Tr02WAwb1Mhn
i3gYcPkKrlrED+sGF+VBqXIaXQO62YV6mnZFfFwx9S6IsYAe14+FtghvolZ3kGKcq22SzdjRQ712
SPJcpE6bogoREwN4b63pZRTDd5pGOGwWXNqacbVuWs3arxCOTpnjS45TRBRZ/T6Oh7anyp+j9u9t
+iIdnZrzbKHz6Ovc2YlQy84xjir8ASWlVa1RWOvCjDWxqG2SsNVOrQGvUJZnvfiJbg9TWRUz0Z7C
7GTl8wfmwukHxXrl7sZe5WsqEARizPCbUAM4FrHCQqcbPyqgGGkkCa71brHDojddNiusHq8J1tcl
8cKrwobx3lMvKoCBCxEXb81YG18tytoIlV1f0yP44CbM6ZXNuIKn110TKeMyUfzVCcIXV1BVrk2v
ljm3tK2WmGS7u9IKFbCEl09hRSVTfZ33TBh/r/TkSNoZ55CXoHtiWMPQUFzMJFZPmjl73C56KjJF
HDDZlHvIdJO/YmnAecYHBqid0ZjyUZakC4N0YAJeJeWW0cfYEGEMKzHMWQnAKaG0v9BOESxxyyEZ
eflj12QoCvxb4eTkqS1UHxGrGVrVMAtYgt9rhfUNboQ+wIxoMlTQxA8p2X++V66nJNV7zZYlPsaD
TobMHdjgOEaHPdCMZ6jOAdmY3bamWn39tylH6Kyhk8vsLR9ZxFddsZqzsy9RAUNm6g9rWLVpDPly
sxM0qz1AYErYu9tciZmsLH/XSh0rVe76n7/QNDAVj7tTqE1/4qK2binGy8HF2rTUbOJjR9zdGoZK
RGrEbwMUed10TYcFxxYSHoSjUXgYwBGreXvUvba/f34wsnX/WM5Xt89M0seUlJkMG/PJqn646nl0
gEYSntfNSuAvneSnTGZr32kL/ShZntVvKsW8m2UjPlk3nckwQe/ltO41i4CpLu2bief0sPJiVnJM
ja4TVlz0s8v1xvCfn+SLeNK+N55Tcb8mHl6bVYVmWGayduJ/atf/9N+v9Lnv9uqSHCOj/frM+jsR
T/2UIwIpOdPmeQwTs46oFi7RT910w1D7Z3Cd9jCNxtIpVVHLEzqEQtJTlZ29EJNXfFjT5C+tjIfj
umdH5q+4aUYcfZ3EMGg0frswsQbT/NpOTXhIksm7DHbzu4CbHax768bSQO7660Ms5Y2vVu22dyes
AWltvE3mAPJZ6oFrRcPT1J9jK/WbZ9FqBUY0XFDps6DQ6wanZbQJI8r463F+96MaYhWUlK21KZ3u
8dAiQUXfvn6+6yfNuckqVkeIiLsBG6+tt/sphJOL391EQbRsRjOiR9GlFkovZDC4hsPOjxsgzymB
9ud104xYFXTUpX6R5hDbAJoTld5QCy/mLvVtAC8wr1qL6YxIXqoses3K+FXpYrh8un4YqIUHyG/x
X9YL02cZfNoM8ZUzUIdTVYULVZHmYXlvFDrDMfQGGj+ePFBiSL624N4ZPMTjM5+QZKIW6w7loZ4P
50FXNN2bkL827fLHJyFaejf9SJZveib+5hYyxt4wbAd1pREvOyMaqIdIwd1QCd8INVhhPcG2Sy1X
l6l5pXtjXE1V/l4c+NTNxte4w4hqM1U/9CMcgVZ3KCzX61lJRkVI0kI/UMKHZzcJYwxqIiO6o8Gd
YvFRkesZfwtj00X4nr5o+nDqtXk6JUbBad+UBfr5lNCcIbsnLNihhWL4NZbN2EQss9OGuAErrgo/
16gPm8vMxlNLWAUVrm85858YGfE2a/RRR832MhbETGSIiYQRn9cAA7fcIsuJZaAtyaujU2+R1Dnn
T0KWrefJjn4Ta462pK6mjuGr6G0A6tokERMnsN/WcONpsA9dUrx5CJTVhYdn6LRhid7JvxF0cKPC
1NpzcsUm3VxLTvKrwHZ1zjqkKaJSqys1F7KhKKhuCq++NDG4PJIK1GDR0V3qfp8lnU5pBcmpE3Op
mkbbUSPSZbzDb+Bhr8gLvnLkfye7Udxljd/8En5voH9wVgaQmyH4d1vzbzOBT5mESO9pF4Geamfn
nveSP73gYwvU0izPtai9r727oCoN79VhiRQZ6hDojqEeOgSQ/ugBi/IsGKjtkBtoTW03UDWt25YS
r2raDeoH3o0HH1dK7Q1lsJI9EgiHcyTunimekWr1JyRboFUzE73csltyi77qlMgcZkBq/ZhG6RyX
35g8u3hqY8Ro8A/0xqQuaaRfuN2gthOdUtFzEk7g+pVeOUc47+41We74hmJQ8GZuhiLaxeued9Ep
g8qzIsLbkr46y6OlssVZkrs/Xaf6MwlPBOv30ed5dRjgZVHaTOMjiMX+kAq+Ah15iwhRJq/fYqy1
NGGW4tSUfmhjxzx+ebsoBYZo1PFw5WwE5m1W9UlXcXsgeMgvn18WicjlqQmj+jiH416O2SnK3PBo
Ca2Hw1wTKzwBhSCXY+ldz81/4rnXR8LraAvScNT1YdyoQoHr32ZFc6o647ROV9ZNvbTpYNG/mf1y
ZnsJwYFD96VCYoZzv6QA2rj2MylCY2MVfXcgGwyGWm/B+Cuno6PSRVynK2bu4cakpZEzGdyu2E5t
0ExaqlPg5E6KtoxIVa2xMwyTQCoJdvmT4lLE0gZOi+zrYpkjjHbonswxAhM2vYS19jbJNr2rtboX
7hQvZ5hnUcOdHJZIw2EFXrmVo/0gpXtzMwy9+VEqTryvOypJEONPfU9YkelU4w5LLwpGV4f9E4fJ
S2cyr6RHgX4bd92cHTRzEb8Wj3Wz5q0skoXlHPX05FeuaWgJjKEPsH5OtyZ3i+M6CH8OqCoo1K2W
oxdZx1MJrE/RR2R1Yzt9ns+j5RWBKD083/oIE3WdfzXNH6XDMaUI1bh6ywYBYnlxBmV4jBois3Vo
+OSw1TbCMtQmxmMqEv6cCm5Io1fmYz1WFJN+zEiFrN3msWIPiAAkCHZ9qNTWcNXsgyra7Ka1lkGc
OpalIs/tF890gBQQxnZqU2m/hCHiAMa4B7GeFJrcJj9oeaHfIqxT+Gk94y2a+pju9nvDxfFlACRR
EIG7z3Ok/hb9nl2fAufIqLL6MzK+QJsyUnur/shzJB3Slz5AtJ28DzRh0Re1HJOnnVbID0PcoC6A
mr7oDAJHyYm+Agq0zxPpHuR3A9AdKVEiHkj2Vqp41/WYB2TwKtPcOFSx9bpO3+IWGocBHG0EVHBI
GUYaFz3T+rW1SY4W3aYsyLK+ak9FJsKbvSQaYddbWKmxq7+TtgV5eJnCRCB61DAtjhYlqrvKtHJv
pi3ibHMY4501lwILOA2KAfj+/xxsqfD8P67Oa7ltbNuiX4QqpI3wyhzFJEuyXlCW7EbOGV9/Bzb7
HNc9LyxSdrslkdhYYc4xdZi2MQAQeXKJ+SuVQhyFwNhxk6nSsG/hkAdIs1gJIl1JcvDYsvIeETAN
nqMdbev1b0pBG1rucihZgIUjCVpLiAn7xtLtQ6VoAcEAFcM4m0GKnVZIR/BsvlbiG0dPs+6mWZ2R
Re4Fop967uJ4KRMQIMbGC2PqzbWYjVF7+f+SfwJBPkXOeGh1bFmLEjoeN9rSO2ghq7ehiKM5FOmh
Fl1+1MPIvNqN9icIWSHsenMOsKHFuKIhxqFPPMrMZ6O0AcfoePVWNPodYL23NUcE9TJ7Dk5TS3Zc
TYhUn5LZZ9BP7JkL3WTxEQqsVB0B5eugFAcfX9xnnCst268+u6UMPDbT2BInMAd+IM9lKzEfX03f
VxsfbRCev7JFtgSfZxoR8jiuD2I7TspVSgHE6KlM3toB53BZ5PZVF2jN9MEleNxpLWAn8FgIOIdJ
G8BsIQBtTktsWC3ssYleEAKHL/J4MIvgW755QcXotwlMf0Mh6l6V+KOKcxafFsVwkzRHtvJvwGzo
IPzyKnTFvOqE706AVGaW6chIXiQdN2j5DWd6oh1LgCEgApnDWX3GlKt7k5Q9O9KOo94neLjC6pip
3qsx/7aB+y5BsL9Yoa9dran4IgCqOlmqS0BkgHKXDwfEHBBOz/wLUtGIDqujcN/EVkuioHEjT7jd
mrJxLLuNnmtXO8JJ+3x/hgqBdGpVt7iA9iS0ANbrnOkahADx9AbtaGab/plohwVVefJGnHj4oy+n
aREr3VtledGrpvb8dWLr9R4bQRbnK9wkys0PvoP5Wy1ZdBzAgh9xQKgv5pQoK2LRvDMqS7CQBMaS
vCseg53jrNL8c97VEesO4bz5cX9DwTLdg0isUt8Nf3FotLn6kE1wYEQOU545abRAo4jaaPy0VC1h
MBdmx7qdg8PNeGWbffLmmyM6/TeqW+2ngYEKkwqbMoWYRisWzPKd6jRY1Q/VcPOXCfDiDkfYu1Gm
70bortqZGKkgwCRDbhJHz2enXs/1pLzROqXG3dOob+F8tskDDjdGtW6YJiw1NKRnn7yM3dAPDL0V
PVmllMIgPdNNRd9ba1wFZPYEKzTkB255osco0n1O6BB2uqZFF/CuKP28HOMRr7K2Cg4G1tsEBsGL
EzWMyoR9HdzG5hZHgJqSe+pXGpi4P/r0VFP3PprXLhkIwU7L7GoX0TJuINXoD5l3XzNWPHdEXDz/
wzq14brOx2JqBQAddN6KMpjUF68kkiRxOjR6kB9Wvq78VNQOaon/Eagab7iGLycFx7MLkP/vrcLT
9kQlZvy0gQfXiwctYyuXjYlfgBawUe178SPNhLijnrHudZ6CdRrARmTz/QtF68FzLHYETvmdl2H4
w3Fj51pE5g5RdPgj0vq5qqNE4ybIbi8Qb+A552W5+ClfZU5hQAN16qV8KTTo7WXBrM01M9wviI78
EgfT35NWxQiPUZkM46l0Vm41fbWgvRLjTxK097xFdUQqrDnzr6k7YOiwTDl1E/QaWlesYZi5d8UI
2Jg5HXN8quZgxEYmE2Qm1kFuA7Ej7HWkhW20El3TbnwRKHeXq1XWO41ffbqja9xrwBhrlx3bWr5M
9KyGe8qWD6CTuw3d9J1Ai2uZluOZ60K8DpP7FY1xdW5josFGyNNbq3J483BSHEfUwjuzIfbA63zj
ILrxFUlJytaazgjv64wRClmA+8mpDod6bfkZdpmpy7dV96MakuIEvuAIT6baxvM4aBTfHAncexIc
T6mvJC8h+opuULqXSnN3QqTajrs3Sz/B8F2EwasXifQWJ8aH6AsPJa/t71XFHt+dgL2Tw9bZ08dq
KeZxpGc2+gkRMLhVpdsRJakvJm9EDSdG/iNiJHTCE7QdOv1g2/ddsnCm+g/fsHPDQJluyyDO1yHJ
b88exLd19YsNrQ2X2oIOzVQYKbAKujvR03LP4cyQcUzj04RNiCywBrVyXQBY1PR8ozN/26W6kjOf
rmvUIqhmAQKHBw7DElAEQY+UQgMjg0skopTuDFtqi2LHqkLjHb0xbtS5UOyc0LpUNTrgOf8wL7pd
UjfddYpTgMYt+xTaKntZKUm51/uIzU5ivLRBcDQmamz5udAssMSeM4e6N+O6moQ4aoyzEToHdz/4
E1mRvs1VL9vq/PLw74GngVAdLlNd/FPnY34spqzaTZ4qjno2vpkEkN4yMDEbDToP+B3zOPhdR+1G
1ePr3B48cJKtl6JuMcybUdgxeijodqFh/qKwqE5EBtQn+UyxIvJzKlVf2gEfmyjB2OjOtnJEt/ih
1Qv/7aTR9QUe6NugmMjnbU6m8g5lb+1MhX6WhbBld1jwmDvrc9NmzO2oM8QRJGDmQaqdTT9qnfLs
eXSYgl+qD32O3Yn/7jBFIJFdZ5eWqn/kwNKqy12Lv5d5csm+sWmcS0+F0xCem3gWb0ktlG0/wIWo
+ilaFSEgoCFS8o55bO0csPC0iVu+A201DvC5rkYD3FyCv/sZEp5qeoWqfXCIFcfl6SAheukBqa87
NfWWmahB0+Rtv9aaoF329DX1ptd7dSO7CoNgpw1phRFKyj4i6i+LaLfZLDIZRSnMsTvERBJxjfwh
M/lbkuCNGshYqlJITvaL6XpvuWPCxVftiCw2+yUE9b0mEi4HMjgER4Qm/z6E84yKKflXlsWQKqG9
XTP8KngRuhh2JPVBmDLDzlgYrUSJylbWxjQxzBsKUPiw6Hdxj4vR1WqYaHMAddgk9zCwQAeD2Jf3
2yGtfiPV7y4kh6KRrk1v287pqaJq0VZXsAsiMoaWqUdBt+qVPOBgzZ2lnhnVJQENMuf+JrHjnhCg
cp/Tiyiq106OciF0jJoKhgO7qvNu57fDqVHEiRUCZbfR3f3Sfq0QjcPHc04d/stgRXsskHNaO7P8
jk0bSKab4wnl1NSQw5NQMaT0sqol4BB0+gDS4xb0A3u6qrtR+73LmYGF73Zn9t3DQQzU8+5ejcLp
7zHpwpPtqm8U8fWqSXp6VrcFQTo/YJQlekizsNw6xtZMIu1VMJ06mHP5VmX5zjLdfF1OmDc0PXzo
1Oz7ssGFik2peV4DfHo421XDWsp/0YhN7eiM+p/nuEAf8o8k7Kijh2wA7DsRTMOxCa7W6t+yMrgW
LHYPeh7DgqTMW3uRyiajCPEWTvkxsZNfnT0DLst03mS23j4UNdAsvbpHTRNe/Qrz09yCFglDv4YJ
w0LpK9i0DnbgUlHYolo04p7ihwfmDdpNa1S+VlRn18LGDGtuKQu9LneavQXlvxoq8cDbi2IzNBZD
m40bvaq/3Iz8gAr7Rd2p/TICXMECtejPteEwHrJNsYPWybqBgCd2I94nEMuvgMpH01iRuH7+TrP5
J+FWuxinyTiM4WC8+BEpI01YH2ItctalSWcA4w1x7lzuTmV7YlRs/Cg9xXqJkhuK43aRNolyJV1N
HCsFIa5WYOXJihEsYjsoL1bsrxxL/Ghk7gjhVQ8t1eNVYHfhR2zTZAMMdA5Og9N3BAEa2EW+fA6T
ghQtuHAYVumV4hHc7UJsTiJ/77rss4OunV0cuDKmXvtmuZq+aoqSn1tfOFuivvq9yBCJxFMCfybI
rkBxkIqEuKYbDde0yX3VQ7XnaPmnnqXh/fn/RIi3VnMXDip832MAa+JC/R3/mFGJep6dZaWsxQm4
yCGLV12yCudQN0XFyim7mzyrmrViqA7bm9Em8IDobpO2bCVf1q15idv4t5UC6nRsxTo3U93ckFL+
4+7LldI1ORV20rzpkvwNoQh7g/kOWBoUwvwEFDSBE9OpiQ3lrOWGOyGPYDfUBBbkOTpG/8uee3J5
OfhpmcBfmAdzRp5hs4hd+0eWqp/YYa3f6F+gRAnn1R5rsUE2Ob48u8mIeXYFBhumJEGuz0SaFgzu
+5QRhzyBrLinCVHmPtWZ8PoP+enUgpgtU+YMW3lmx01dUdqOxfMl3FHmlAV47HzgByow7PDbeTUi
b222mNRjp3/n34wOEfOSjcd5eQjC6BfZFM2SsAsS6efenMgh90Lh3yyEK/ItvM2pfjHNkJ6adAQ3
C84VPemlNEImaNbwOyp0cUQaGjxit+gP3MoZzij3kFDUb9hhd0LNq++RJz2Buss6BHCSEZdE5iQ+
c8VqNq41MbUYCCwWjfGDxS16OUvla0ozAG7qV1pLX4YkS44rREPnN+G7Xzr9pB01k/mEfMavkNSW
MPsqOQWYgKAI+bsz7uOswIIFAUgtSUseRYrlvyIXI/Al2i+4jkLJWbWAlK9ilFhZjEN2HsHJ6Vs0
oMpZ1OY0YHtJO8zkxKU4WW3tFDCvx5HgQDD3guHzyOQ8J0+P2KZ0XWFHReSqlAy8+rvM4ylE2bDo
SKpdNBZYLElN9RaxbRxNb0h3I3YBSOrsZi3ad3lpFkWVzVoVFx+d6E4wo+CRcQvuTwVkcM2yjjXh
nK2vaiRE/efTJRclU00RVzghqMjc43AyEz7msMaX+MDCVVgUpKqG0fCntzh5ZPdMregs6K3KbRtr
2UbF4rMK3AdALeM7fEWwJH47mKVCUgyEHllbJxbmw4LvcSQ9EW703BFDIc43qMhdPG6YubFrIFWV
OzhwTHstKv5g/axeVVVbsktybvIVtxvij6GHclLzh1PNWA+AlbpGBNcB32b4A4yovmEdETthMZZ+
JtlBXrUgwrQGQCqLsJD/3NvkM3bs2AHkgTiokL/myZTsnKgom1NL3Lz80vMBEdWyIQF6UViKffz7
YMUFCvm6fKesDviBeSX/sFV/iemnLFzUzAeP7ioRTiHTO8gOFX90eKxQgspWFSQeHlnq9JUOhfmU
eWm5ibs4exR5xzCeD4K5N7SwW8qV19+HMK5XSQD4X6jUa1B4F62qhx9FCfKgVjGlx41uXoZaF/gX
wm+8fkR0cgGSdW1snznQCgZDOpP5vQbaHMD2CPR1YKmXGJzju9o79R6A4gq59ohu2oF21QzVNQqG
5tKF179fkV+eeqxS+cCNsR3hEBghe7RKo+VgI4Ko2RDmzupbdWMWrrlz0WatYtGAiLARBBj4eFZw
fqA85hFEubbX0ot2Y5da871Qblfzs8ou04v1iDPTPmdIAnugGqsM4zGKF5THDMnMc6AAt4ksa/rM
Lepjn1Txg6F4GvRk9AJSIUHeTMwtIUlL5jd2U+40Ou+dG9rVDYd0thlSP1rxUUPEEvnNdprD3NrW
p24IPLBK88e6ygOTTFXL2DAlFI/a5DNTmv6X+0NeKiZRJNqGQ9xHp94FL0qW5jdHFMtcQESXd8zG
YcOb2+DliBnBl9lHZ6V3m5um5OVbMgM8mIMNNZMAc86YKwTTPCA9QL4sVbCIz4eC9WHnnPQ4dYAx
ksnz92VYQI8lLkBbwl4iVEde4g1ZNXs5zS/5qQ8wpF5AmVWnOhqKEyL/qY+25PvxXREPw/Ck500P
gkRjnkq4rGzcbHfoftm5SinfuC+D0eIMnw+bdj58Wgs1bFcXrM88C+RqaeFVFbnNClNEdzxcEEQb
0tbmV1bpgfP0j/KoquU/MT8kjADxssGZlH8wsjnBPKsGfwaD44nZQrNq8izinwVmu8owRXJqk2Df
OR6Gd5FhH3OaN0dv53hHbFtVbtxhAjMIiib04JUXr4caSKw1tadYMPRJbLZzE1MrSgsWllpHm1/X
bfSSs7vE3Yk3GDYQZRegieCieyktX1BDwUb3+XcMnoTTz7z5WZr8BmXMoToWn6iUhmMSiebstR5j
uBgpGcMBsrUqlUJibN78gFGS371EQ56+qjoRw7DAwGvTHSXgji5hqEb3EqWIm463NhqTHeFPrL9D
HVUbbdc5t+vooPlWuXb9Wr+Yevce9BGOl7Qrzm0aPyzbmNAAkgDOIoc5YnnJLoijXX5kZgAovI9P
zdRcJuVwr08TMY86Yi7RkPlEeCS/W2GUv2wc71WgW0xnyeEbIuTxhl7jNC/yH/M4Mbf94ZX1YLcc
a+0LhQh6EXlQDUiEBkTrDlC3knSYsn1QX8FqnMx91Hl/4tELnx2mR5gOEDtU+T43F6n48iPUxxB2
zPPUdIDfYtYJyuhgImMbmlnIF5wmCrfmVPp8K+bj34KLvVlaz4iO+a9xu202WcX2HATncH4e+Jlm
x7chmoq9njOQ8ZI82Zszw0DOrAtM1ss0i8Ol/Jo+/8jjxNqz14SzkRN8JcVQFigjNfRs3Hc5YqvG
UrdR1T7D6GTjSa2fYpsqlLWrIo7r0fvfNZ+hBDgWiB02aPdST7+SXIGQ3zLs8tCJdp5b3abJh2aY
hs3anLumqQ70o3yWJO3EtipTVyXblVPH2CI0ml1D3B9pAiLUdh3S6CwpLt68n5EzFv6mwxY+IpQK
GqjHrlyPX9K8eMjPnQ6YfeH7fbtI5ugvGssdV0JPh8UrL2iJ9iiAoEoRiO85Odnp05tqV/mLatS4
e/KiQEweJ+DIYhYaGmuLCAzswpN6Fhs7pnxWGPiFPcPdkhxi4S4tzJ2TqVSNnXjJS3u6o0lYF/p4
hmxMJqUZFu8V/v6NZ6aI5b0UcIKdjQTyIdeQD6GladDtJmP192sBTmTbHFdySxHvVZsjVp3gyWue
Gh3hGKerelKYcHhVRBBbGGH/5g/kS9djSEJNJBV8LuRizgE8HJ0gFT2BPTQ/OKySns/kS8tIf4JQ
cLd/v+4FVryMJiXZjg0mdhzL3pbq7kAt7h1MgFJHuM90AaQTnLUuIQlcxJ9q7TQv8sqaXwkC8462
0T63TiNio6NVuJz4CgBbZQhiuPDIvrBD+TtokK/NKLJg5QUIlifcKWGHLt9iUXZiTVMe5bFdEzGz
1EAR4oWZz8BO739wSRU7nyUq0kv+j9sem/1GCg/rkit9C+qlXJeZWd0G7VB7IeHLc2aTF7N99usY
AaLtX+yBiBHez3BM2jdMAcXRyZyd7D5s52FGXUH8nnhAHTaOwk78q9W0wQnJs7koCrODJuRF+NcI
LCsMhAd11cKoiePfXQRCGcCNgAEL43leg4Q+FhXgHf2+Zax+LDT8rwFs88Uoyn4nk8jlQ5a72qFj
nJ46w10eI4Bo7hGa5xBe5/kZ5+sbJFOj5/U3tqpm3qJyQiKEdNSsBd1Lw1SteQ3JQT/JotUfwShE
rraUUZyKiw+m4HMxokg9F0a39YPCAeN89vXKfZW5UGas/tPOF3JDUsreqzrE2mbW7CLLjLdCD517
Y/dmfJ5MStlhKIqzbioFmAvN/hwK/x3q80V+iJXGvSAZihdDf/aCePxwskzfRxMm0N631Z98V2/o
d35XoYPD/f9JAp+fksjq8V+YRKsFDJLbcPwYw+SPfCutMmeumpj1Tg0966IINYH5VzoH0N9iyeBg
PLKDwY24AkGR37K8mjlEGl7KviUKjbqGyI7yS/em7FfXvzId1L4wydM8x1bMjCiaXkQaAKGlHXsh
W8XbyWtLNbAOODVJWPKlzNWFLHYbPR2IDIkoC1Prg8uQksC56EiROSbcskulsrcBLPEFhCzumEnx
e35Sg5i4cpqEC7uNy109kBtAttCEA4/ovTwM97XqK3+cb4fI5qjulT/z1wTKm4VlivCBlnkXc4+4
mYA0OfSLOdaAlAav4gKUb2VrENMQmeY/VHgZuJY/PpigRXb1AmbjyyQcKElAG6xyK/gmqVb89LKM
exyIAMgZ3fYZH1aL9FJaGu7lht+0U7Tsj5x4E5YxPBiihDUt4Mzv2UmDM8YQpfRn3ZslSH4PS5BN
zQEdXwjUY2BgkwYo6ZVcHKLebg+FW+JeAizj6nyTpYgOQVaWb57eIFLAS8ouJD7XXHcXUXgea3Hj
D+dCuwtzG4vXvAZMdM3GEh5wOZGZSyflvGCmU1dCibN7h4uxnfUG8uYq5xoFBKO1Bn6It1+p9pPZ
3xQyf9pnNwPRqUwi9dPTDeVSK8ZF0WJ3rTsVOzk6syQfu19FOmY685Am+9WnYs78UUV+53zQn1W4
DTTipFmCDDnvt19Ebz7OlENgMCOkBGtuyBCz+eKffpGRlC1Sk9VbGHr/BJiYH94w7ygsbslSxkNf
IQXSEz64s6oMWPBqss9G1H6MvI333HHHdW/BqptmHTX1Mh4Q7j6myJckS1ivHlPv67NdMrtovDrs
mX0kUKO5gE9qbSef1awTGMaaTLAMHrCH4CiHsdho2GX9ghWSounupZ2WkUtrVXKGLXqnG9+7xi+2
kFbxxjeDvpS3IRJV/70h/b1J2cjI1KA+KyUjWqUN+o2mwA5b6I7vHp9HOIyh8CkMhieMb24Eox+X
/nkcQrLifJJl5LgCgJh9dkhdl6/k1gwx6KcbF2L7VBlbab53FSDAWgCWhQ1gvLXCMECzYP7uxrY5
pCScLlzAeAXrGPJGzJAU9ZyihqF1e4U7hNWURdnL8+MMwiDcTjHKpixyxFvVo7Wz1WDcyaYn5dRf
5C027YwUjZw02jccGPEyCGPjFivk5CDBJSGIXCxtrjjKBpibhdp7zrylI4XitMrKSFtGTt3uaRus
heuoELMzF0unf3u2CXxL5Osx8b+ib/GvwS95skZVXBwYqCBARGFy7afAWyUz2axLJ/uAfI2DT0Ep
YHX40Sqp6CpT4M5ThnNOdRnZ25ao7/hInYtH4oaBZqozGfOxBp1Ity3YEZCkXsNQiowfpCBcA7pd
+BE2ySZpP+OnbNBxSLyYOMm3A6Ozuc0JKXlKwbuyWytq3myqqVbv0fzjstdOK/TJ7EGJ5NbLVeng
PMWecRRNGZ9UCFgAW72d0IzvZgpKLHkD3m4mAN1JDejR7k4QX4tQqwibCDDFkpRjFLlzisY2OXth
o9KDx8VnSGJG4mRkkQb9p/wxZyP/hQSdTdyU4/L53rIOMYsJmXXQMQqe57vNSO/tFKRVeKHz4TZm
+hGp2c42yYsqvVZdPX9DT/W36SbgxxwFo6LZIvNTmEUNUpejZ9VSLpP0eaMkn/3PS7fhOyew9BNA
JKgfR0TYKnQjW8sdXhKQn2SbTKv+KqSVOSSXrMm93/XleaBtJM9PL4F3OAofA95TJQzERbeIdZ4L
fismjqxzR6wumVesU6AbK6HhvrbnhyJq3+uyxB5uEG6NXyE7sKRZMkbEJ4CP41mi/c8NeSgAVazb
Rq02tpa02y4Lxf75G3neJYaaWmL+PVIr3FpRJUe86GdFGeJXfwzvwK7H974vvlO2wW7QPfJ5JVH2
3uzOJWzGxIIn5UFg1e2rN+FfhlRDWvAsGfJNz8dImvyUAo+/7g+22PG2JI4ti9rqWS1Os0OrNyyE
Q8ZVSopV5CfwezDh9G7SLotJmGiN77IBjtxyZwvYGbAnLjGY+4vZCHeZEWHAGqK86V4UncjfIxY5
LHLiaAA21CYWFVn2aQaJtQDvAUZJb4yiY0gunOpLj8scDGrLZs5061U+xRPFWGvz8VIclBXVvp+S
dNsJHFy2A4Y40ZEZzwso3UJgahlUr1FuKLjegOiAJiYcLDfvUJKbl7FlNlBTu2VExEVxilFYjYHs
zuf/c1Rf+M5aqB31G6F9p1HUZEYUv5TCS++eqYpTP7PJe/a5/87OwoolUFtMIFDKkAhczq6l1Gib
qWdvOZeM/TDwtk12Jh7YOtxVmhj9Zqk4AxnOg0i/I7KxK9ClTV6rLwaOcpByPhMzpSqblZxLwi5Y
e9yVWFYj+l7IwWQ3nR3UAfGZKSOqqdJFp98ntO+z8pNF3JJJ+TrruP9qZXHPS0M/l1byk1ib4id7
NBQ9Fuq/ukY/GicUr7bT3Gl/1U93OqN1n2VbgG/lfdSK2vrOIRcn/Xfu4dv1s7Z4T4eaq1rL3F2c
ad7xeXIhWPwI4+lqKZRejDvASunKsWlhSgM/QJk2pNuBQtM6GD3ZIfSp0sbTdZhxhlFPl13MCb6p
DTbsZq7qRKbiGWBx+4+twCoTzXgjcZRQvzH4EfSjdkDfHp8zZfZ9aBWozXnEXnaWSX8x/DSzAf+5
mzOGS9EtLyaI5ujTBMhsK67XPZaopTVf1Io1jNuJ6QqmaV7GdXoCjIwLHTzNacAwvzTZVbJYZhtp
gdq8qh4EASK7+TfjLLu280Lgw64mYlFtB8ZNSVBmO4Xf7CgBiPz3S6Cajj18TVRuVUo+iNczvyqJ
TCV3a//sPwJIQlHHFjixoSzLnUI0oUFg05aZjNaLzkUQxwK4hkCSgdnD+FcolXOqg/AflwP+dfLI
VKvAEeeo3V/zODlQMvgHefVH/UwN6YgU0Cr7tUZbfHheIIh6UNrTdoEBPEx5Yr/KgQhMCoLZwkcf
cFZqJLsQaVczPRcqDPwh7LdTY4ZXxVa9y3NrPZiR2EmLxETNB8TQNAniUdlLZqq/sZQqeo4HnHlG
8D+DAtqQ23NeGRi2s0eGcDGn3rvJB/6+vS0JgQIz3GNPk3u1js/9Qlr6uHbCRQr45uCm/8hFct1x
e66wh5cdn5c+aw5A4NkuDX21LufjMw61R6Dm8c6JogzuKLG0WTPuZblh4kmAs4sS04uIyclczoGM
NjuhigIv11fPW7Ic6csHPmkl+dEUhbLcEKSccVGyaXtOtgelv3Y+1C4syaKfjQgqKnUc+sNa2u6W
Ha0f65f2i3DoN5XE58mMu1MypDX5o/0WsuLiKf2xMu7EHR79sSAEE4rBG1s6vE7z2hCvmgGQLGez
M298/MluFrWK5wsX2EcWWN25L5HdKjmpw2atUIIA1gY4MIwDsvEwWKvzeyYf6phak1k6ZJz58+4p
RngFThswCWNrBSCKtZNnRItk7jy1TilOirfniLIPGEHtg3wmH1xt+Pel5iowyec/lV8rcgJ97aJ2
V1kVJFjeYVgfnrMquwPta6oZKVly0+YamLszPM3Ec1qHqAiOU2Hi9+jZd0YNgh1jtLVtrTkR5GwU
Vs8dkEgTpPW2BmUnUr/xHj6bBCVJypcsaU7ybEvsFWI4klN0klGzhvKv86APhjG65efTJqKpaGDN
rLpA2YkWkNDfB+g0NOgq1hQj7UpuLzb+RDqRwXA+4fFzHPhayDxYtPu6SYj29YS2gqsz5NvM3gv9
1dW78YvTMfIj7gRM5Gi5NFLiXDXe5HYTnW2SSVYUr+OX0a+sevjlc2vdSUXF37XWZCMNCV3k/l4D
uFl1ua7RanXvNZEaE7q1e03Z+aiClIDZyN0960+LnCFM851/lppYI68fuc89PZ49eSkAhmeDQdAR
roNZROv6trIuW7gbvd7eKr3HH6fS0bg5iliPYeFi6oxoWwCzlyvZzuQdaWNSu6Y8YjTLzHo96bp/
DE3MW/LZML8cGafuAtfYya/j/feI6+TmT0a5oW1RSvUMQaC/FLlen2QJn6fMsK2sXj1r2yifSkJ1
MMbzX9h48Nz/WILn8baW7pW0WxdOGiPlZJ4mRd2ZycIhmrD38e5Qu0NnBUOCxjnKrc/n1ZG42EnJ
SZAXl7zMItMgwzkJWZXwK99RpDPcZpKzzOLeOFEhn9PQqtiSDkziyPETZyv60JBwYN5GO+zDg3UA
RP/twXRQkIknun04Vn8wN4wbabLF6gDYYS4eOiOPlnL/XoTCvYTkebDM1uOlWogHhPkQRy1aUxlb
0kDbOZEz/8KMq/UB3oDdRpyq7FTa5nXcIQ/SyQHHtEcPwiSRHDlwTXJmZznJF3arYm+yB9kS7xQs
ny1UbRNcaHjDYkj68YMz+d112GgmykQWXEKKjdql1mqyA35qbVZHPe8D6KcfstSUtx28oRTdFCSW
QfKu3DDKfaM3io5wjapnrQ4L3aq06laE+htG8nhfT6W+7wcMa75fZxc5kkEoVlK9j2cDnNynYaKy
UjIneHRsETdRJToQCLO2Ix0wutp195q6gOFdky6wq8urL4iq5L2pz54TkJATlzCUYjtfowiql0Lp
ciLMAXMSCItAD8sJVL3WGcaPiHzO+Z1ZcDyzKmwdgjPrgHBPrdvXSTd++nrw7UZuejKy+Dk2/jsZ
Fk3HUM3ySqJY8WzRcE+wv18Rhu3KoQvOMKyQ/bPBXVZDVrwD8QRcietnO9iQenFEoepSTXwg8Jmc
eiJNPY643+fO3lfK4hqbA3zsDE++WzUTah/8Vv+2vwwCNoqqddtJoIGj+mAz6FSLLI2a1yzVV1qk
FQd8Huk1T2jPnzXcmE68iaw2M8Mtt9ZoFiuvjn/lBN7CAVTSq2kZvGthQ6HoKOQL11TjNmiBu4An
QUHCqEJeSGaUl6vByIhJwwDx2qQ1AeksZsB4MMLwy/53aYCDkLPAQrU+yoguCIXAlG3QDS4V6AWn
WkPG6+tttxEWSg/5Mm80EzFUtGhCSnu5lJ2S3L7NefSyD0fng1lS117kfX6K4TizNEW3QOeuERSR
zDrZJkiHFacuxDGkI4RHdJumbCE5lIJE6tqPTuas50vNut1pEyu9leavpKiuL0WLXyA3TvU4IAyY
h+OhXhAFlH0qrpLvyvnUgTFon6UQOJiPI6WFgYi/85f8unuCN1TBuEU3aGEZmF3/9ALJMnPEwUhR
JslfKEliNR7lamcix/m3wh79h+6Dxg4S/JxlMCrnMWwQIjWkhZ5te7DhMtV0DvD21wXJaie5P5fr
9DIfm6VNrwFmE89L7QCdRsrY7fXCxIAoEgGmSwPJNX/rcj0oT9LYrt/VzH61grA+qWkbsNzIMZq7
Q7PJLWu456NakCvmFz8HYfz77Pm1wQw2ga4LQLvTeMwoquzIxWGGYISN0icXvb8Cemkf+wHxjK/6
H8/Cbsizes5+G1YBt4oTWQjdOgzYP9TzWsIho2UbcdgtB8ifTNuciZmKmxpLObFwOn+iqAl8VHje
OzlRyY8OTb5tps4HNhsALAIMcl/VxlmQ+rfQytR/zHJoaHLFL3g+wYU1ifrm4xtGC6kjcRzKVyeO
8KgXQGEYMB4blzUdoOyFlxPu5c4Cgy6ovAPv31ZhSH9WGEIAxmhAtBSIFv/7UITOvy999DkbJA/6
SmWuTIgakUidDQNP3lCwTg5rBobZ0sV+ti5jSFn4zSd7Z/toJaVhxgHEySFgg9utrDt+2SpVH3Jv
EfmY7lGPrFoNMuycmXiu89ZWV8y45zByE6OX0QaPSffdxdMUX+toKIeR4VpkAKhNnQfC356pa0hB
lbr/x9WZNTettF37F6lK83Dq2bHjJE4ChBMVENA8tGbp179Xt9gPX30H22Ub2BBbQ/e617oWscax
8fpHqOWTl1pHLad1LS8HOQqA4XcUZIS2szSajSIIVm5H1TSvBO4pW6sFm2zJHGDvkd2LCbMRFodg
GcFyIm2ph1aGh2fTJS4g07jotYI0bhftV2mINewDWHMWwlPqkFixsNmql77TzqcvVoJTU9nVsaRt
hA2qY91LePHYHH22rXxLY3URffk9EO6jugUPQ/AT87hz7tgWEe3MDnyu+AqneMRtQM2RWhip9ZB6
5hXc18fJHzZW220688NH2f8eIGXtZ613zr1e0OeSgBakcaU5cNKg9QRA2BZyjhh2IZ7M41d1w1UH
shd7xZ4OmWSTUSLJTNO0f9Q+m9J0eRkt88Juo3ir58W7Ol7xy226+JGZeLwXvgMz0uoGAND5ltFR
REnkwEWpkiibkDLaBoeUwyBZnudl3f7UNB/JSr5qfIEjPk/7Qw/Kkzh/yMYliKx3rmX7qnbOyvnA
vCT5YiFWbSMNbnfr46tkB3FZaIhZlaGcV8RtTVh+pxUWggLo0t1Bm4/f0MQiZdfM9f1b1/9WGqF6
qJzoMaVxDU9hXZwrPakv6bA0IDKGH2rRGLhWe6lH51fISbhdl6BcfxlSk0zZUsjs3pD/9zQjyhxp
VIGt4ARTz/49mMTFaUYi2qSVs/XcQQ/b0gnoHxJpDG4NBvYkcCfErv+Wlc7Sme/Wwi54+jOG5fyi
wY05Jb5O61JbftWHAXYo++Or5QCAWQqjunSJ9z42g/mQF1S3hya7G6y/H4SO2GXqxmcco4gnLWMK
iyKys0d1/D2i2k2TdE7i27RwiAQJDgjDJsoWvhA5bYl0JFiV2nE9EGtMC/T7MFfVsx/YW/WqQGm6
hoZZn9R1xy2RwW0BUIlc8o0P/LiI2jwrEWqyGuOqaAHqZf+wHhsGHjcVFxUULOy6GQVqmjmV90PQ
57vIdwiOJrGgg1mrPyh3sHcBd8bzUFBJHAWEd9b7DG74L//2+lT8VGKT2OJzwGp2bCwCaYUZ/RYy
2aoe4nTSH9QAkqg91iQImmmjvU/5EB96Exhs50z70Wj9Fx1TMKpInf81Lle6ttECN/io7QSpJ6nD
j9HTz0bVgsNrk2sDLf69n36s0zsdE0K1uN2fFvi4HiBba3WtPVLJg13ZmN2nNvmiFnKQxuOTRyfT
RoxuQGI/OzU2hlWBdAXDApZbUWyVcsfVE4FKlmqzRw9Grs09ELp7WUSgFFLuYkWf7/URD6UkmDhy
l6FIKssEN3CxwR50GV7DyM6wJKizTfh72wg+kmys4fSOxn6amuk44j17jMIieKRqmkkluCdPmILA
TRNdcowgbMrxo0RmMZ5VWoOLJh0nFsKDxRIkGItvzVhb756oz1pkul8Tz7tGoeV8Eme+lm1PL5Pp
7YYobXZT8RXq9M4mR/aoy39T7IFYcTKfoZN8memD9Dzt1FAy6DqsfMQrr762dHAn8vmM/u4It3pv
LCZ87dg/mzSSkRtz/VWU6TJcR4mBqoZtFYrOf8gapY6rIRWa8D6O9TO1XDUocQOMgBbUx3UP4Zoc
aQnt6idhmhbuNxnLZsuzUSFX6i1MqlT4ZIsYY/zfwQSyBfm5rHwe7KDZxw5dm+shX1XLEecoHB9p
Qkscq7y5DXPpOaBmUcq/3IP5cStCS2PzBEEQlA51cLdcr7uTJx3FxSWyPPjK0ljsZhp30ISgTCjd
IQ7d8rSWzCja+eibe2CkLDkbE//tIJjfLBYE1jgAckfDkhjYDkM3mAAU22bjXo2mezCQn07KrvzP
vZwJHV3GtxNuklYa8VmH/m79aLRxxGTtpXTKx2N/CerOOKzLIHcGk8JUKj9VjixImuaSFF3Qaa8s
Zdrt/zPLpTmbNj5EFnzF0cWcDPtJPQhnxvFtwGxXLweyXYXr1tdZkUhY5dGnkXpfw6Um7txhHj2V
9nOtm/bxnyChntVE5DbGjKdMKb1qZqCzAxITf5+yY07sbfbrik9z9XT77/flGayL0CvO6liJM/7p
rUEFTANGpw2xfdtWlr0Jzd11CWvMlps8tDvEcR0l7qt6lnVDQ6aQAqNRBsJn3cDp6FnWs3qwBlCt
eRmGzrfEyKOdlrs508P6K25gUDe2kcbXIeni65jZf3KQWMauz/XmopNr2Aast17osLTe1NjDF/hz
uJRchJ9Xh8opzUvayYoG9DikEvOrE8fde5YlbFmmxHzL2umtlx5EZKhhn0Uj2xhK6OOtrwHjq9pI
XHwRB/62yHwI5D7GW6OO7jIPfmP8V7yl5b1sQa+XZjh8Gy2cojPkrfWZeg+ldtiM8r31mZ7tRgN8
MWzXlPbY6zpFxdRK1SYKGZvoNGQbYg4U3yfhYzM49obeMjrMtai/tpP/1kL6OXdmbEAaj6rHVi7b
1DOHolaWlbgFTdqXorgfXlvKUZ+dRKyvXKsUW3ZK84zNhXsd5o8MPKlSDpuW2PhsYsFRWyDRcd4w
Qgl36ji154plp/w918qYSi3Hpq7dglSAw+xwCGEc/613XvmlxVXNHqmfmYbOv41SwN2SEfI+hMnR
LazsxUDwEZ5HihS01Ls6W74uAX52DHL1XY+xR8QpNaUeagdTV5zSTIWjQzPhbvOsiPmZvER4rfW9
U4cHd31wcQuk4k3SRS1JBFZtDS0EVstAUFkA0wjDkrqPt5ZdPpSg+yHzLlVxInhHlJZbsA0g52zZ
heutWBQiX7BRLPNbNzo1s3NJ54ZEyW+cWc5wSTqZ/mQ9rB9L1DMpYAU8HwoBm9DohHlYIlv4m9Sx
nVtT/yIPlDCJaZPnWj5rA4ol3GLjRIZ5UCOcGUjMRvrgrpYRWrsuxXDxRzQD9kdHUJ8qN7b4HSmj
UVYpY4F1nXrDMS/oj20TkPz/qHKNNnnkLUga0rfJ1CM6D7JnuJnT7FJiW0U47vlXtctP5q4oSk08
fcuoRoin9LxeAVYyg0mCnEUt1DODmPch6QFgMuV75xY276q6027DZDjHzPP33CYlbwunrHooUvIi
LRz3s918ayt2fLYUu/zIpT9YbRFZ57AziWtKuKv5u+TwNVQSbvPZL3bm/yYNcRZX2yWLvWMtTIKx
wrEhd4uJyU3/HlvGh5Z607M7up9cwzb88vTKtpDhXEwpTEt1S6RF06seLfYD5RT3Gt3iMnjDixrG
CtknpZ5l4shsgGQUcfPB1zH5xdpFzaqT2Ym3KW1Fq5pBD+upSkcHHgowprFsWXCMCzz1TEANY2Ys
3Vmm1XeP6lVAtyDeaOliIvRpbcegLGGDeSxf5Y6v7HzKK6L5wFz2eZy9+iOxI5fuJIqTHJvrpPI8
R8YAE4mauazIaC9RwxbfC4KraflXYDDVd1e36eaJQE8L2wS3jr55jiQc09Wbr6ZLjHqlLKbad6Xc
tWj6YK20rVpom7OTPlc9esPY38o+bj9rs73pDNi+GT4GXT/dqkllrWf1STDV4z6LHjylxrQLpVs/
9RJ7Y5TWo7AipBnbTmtAtGb7ZBX+afIdtnxR+rk6T8BwwRxI24fVbh+IXz3tm7epOSeaFl//sdbA
4oxXTqHgGCzTK+vclmo+StUrp2K41Brk7MwoYnEKqWY2PPrGeevf+5l5nZNAHBCLpr1jUnGrIZvv
fCyUn3WnZ2cmvOPJSPOvVbS494Smob3Z51i/WD+EnG4sbVsz9D/QXOHuDon/QY4X+1fD8nROX9ts
XI5GB1zXZLgNZMY/VwuOAyPVLwzzQc33U3dXSnAKB4z50zZhvvO4+KAEEo/Fr+byJdQ5a0PPkPB4
b/pSxpBvJBKlN+qBeS4cUAIOEemzbnkd+JKfY8PdU9qwvMYhb9XSBBQthM89weRSL5vkGnE9P/1/
z8aJFoGxlqSxLtYZN5Kp6gmjX9KYsuLcRWhr9cG7yiV6K9z+D9PeI1IiLXBEDQ/25JGpBOX3VTex
3ggyEL/GwD9YaaJ998p0hojD0RzM6Ml9xaZq7gGzuIZrP4xEmTY4ncRT7+jOVowV7etqrLzoNkFE
6dTpDBSgOMyck5IM4sl7q3HvbQez6c+L446PHiC5sfN/WiW6HuedHQXhLoOZfYkbOLS1RgJPhDjs
9eILTQvf2tG7+cP0S+0f+op+66KcpZ2QRS8mC8ngbhiucvrd8hke+f8uW73LwUVbhdj6Bs0YXRrW
r20ztNtUw7+uYVdXgz/yEcV59H46xGqpLDHth0igAntm6QD/dC1wM6Ao1PCy4C7PwOVCgPzus+Ba
LSlQshw8291w1GKYU3VQ67toHMWHzZqFocS77ufNRV0y8Sil1Kr5wz7+EXj4uJWIn4FQ2dcxZlhy
RsxKbO2RMvgw286IA4ch7cTOwsB/N2yrw7deGe/l3GMVx3oMP66OTNrD08l+shtE63Jwsk025oQO
0J8JaCBiNfkrh4RzJhvcPs87GmYC4A3grHPS/sxLgyOw8JXbGEVwFThTvzVzZhHSTogmcVvFZjd8
Ga3FevZ7C5pGlRHf4c+sq15a5mgp5EdTL3tfDA9Yzi6anYQE4d0PdflUsoUlW5KEOC5AvgngQesM
BfsEyzbrQ0fl4Ma23XM21xRRGAEa4P/yRY7H7rBHTFLzssIwPqegcg596N+Ugzip5m8EPbyXOCGb
K+EKw9yx/4jndT4PZRWTTdG991kk9e3EWD/7oTH+LkKTAb5xVExfq6s6LgCpP9W+V+48Ytlvptbc
42j4naWOhEiyFmMx1IF5KH4hBffT96UYQQL/Kcbw0Lm9x7W8ujUxDUEoPJugzcAx9IaABC8vqn3g
vo5m9eKodRiEBWqUYnnVh/2SlOGN6WxCpsAiKJN42TG3tZP/uniZBph9aj8nMRJp6QxmtlVmZSCj
tHdn6N+S3AzPftcDA3NSmNlqnWFn7KnZa4QXdmRbXMHGo3ow+jZEBc4pD82i5bPm//do5954jvvo
c+5nhwY7tt9WNBe/QJ87TUHdQcIExSCRAYw0woDsF+WpsczfmJn627/31UvCve+llgETkdYp9WBn
y5e5srX1rdDtrG3d0U8VjWVOo3WZH+yoQyUfNSc5AgPA9Y/iGXsVEHcWHGrEFv+g9v6hSHy0LLXy
Y1XvXO3MQSiFzBhV3ywawI5SbxtdpwNlbkuuHM9GcBBnFp+ErQmfUYiBR6bpBlKtCWSKsv9pFhmH
TWVEJ3Oev637XnXTrmyr2kXR/LUyPfGTjke16DFqm/qIZYaBLjf1bQxcw20BetEdYh44/Lo1pP9v
85amXnho2/JRLFN9cUvvQkD9PPRAIA0NkQheAFO0QaN6ceQyT+QOjaMRebUL6viOu7951KXwbuPZ
MjKEk8GPLC4zJv0ApfvZZdMH9w7iMgFsXXXS6U6yPBr0ukBhxgMnFzVUtV8yPHl89dL7HgBuyoI/
LeM3OdXp7gHkExzp8cnyU02WzKRvmkie9biZiLW1WAd0bb4OtHZu1IpjGPDegopDoepZ9ZIPK86M
26otardxKE1D37kB8hO4nHSrz5pzTL1ivmLF2rlwE244SL6w08QsG8miTDa/GKeIdZwgtYmt7rIs
7lvnwxbjKC/zVEp4OvK5SjDqo9ndKp0Qe2fQHs6F7RWDOGOxukCllFgFn+jzhu39N9yiBPGHp1mC
6PIBjCw4PH9Pgc70Wg3BOlgjqHBOKeg8kz1PdlDtXOloqaCL4JRdbI3A9cxExAmi24B0eLZEw711
9IwTufLotNp9Ea1O/UyvnrpFJQu7QAMo6ymHpQszNcvvfbm8WL1J0C8n1JeW5pOJOn5hVEwuxaFR
LDPcn21iJiTouHOpQdwY6uals/PL2Nj71dE01ig4Q+JMt9Jo3F3o4o6tqedQC7yk8bfCnbovYZ4/
mHHtHYOxnndqgc7+cztaRNA5vj59Y3osS2v5RPatfraR9adj8HZRUwwsHdZDPbnVRqMabNMm46+g
l4wbs34RyPWPynAYgm3GTtFNz6lBk7saAEwlYCIDw+TOtmCrxl11Cjn4VPjFJ/jxAJsAeofljuC5
U+sQyWelzjmsLOM5HtttH3jBaXLy5KV0UbLkpgln95tiJTWML0qnzC/g5ZyNniU2xU5Ofk4auz7l
tUftT0OV6irQsMzYVoZNAU6lFwd1z51THNtkeGwIAZHOBSl1d3pL9tRPMA5EBbBMyquf2YjE5LP1
4UHlsXA54jNLoMjbvneEYxz/HFJ9wfU+tsc5HLj4e2b/m2sCdO0Ks1hclvtCg8T57yKA9RTby7KE
u4owz96nGeOUWJDiiSTM32e0N9shc4Q3w9xnHK2PZdDUG2dA8uY4Tc/6YHWbEHPbySRexExJYnBH
zOWCxTNr85hdBYAhZZ+r3Ki9rEbYGc9831E+hnhk31u2IOwQu+/LzDVhq4dYzxsI/0eOVvY0Wozw
gXPnmssCwJjeuKsrciYYE11d8pUVwqpyPdrtCRM9V1Yb/5y7wd8QJesegmp5XJPpUfEd0AV5WjqN
/lqzm8x8Khq6CCdvfjAzSuAsZZjSxkm8aqll4sZr+ucVrau0CwNTeUOW+WgNRY+ob+SvxLlfqtKg
e6kxX3u7YzEkoxMjkOVU8mzYr+icuRU/i3opH9SzHkzVPtHw2MWlkb1opeVv+AnSz6L7abYivnDz
wFBRNyg5eZhdvaZviG9IRxf1OF8c/ML7xNKj9eO1ymi7froiCKdbFN7EwHgireoRcDhGFWOYcCtW
6XsZ6+AyIN4Y0YCnRI4jFHESzyGLz4guIhnYb2LGz0k9easXkllw9TCU3Tf1XRqGkGXQGB83Huf/
KeLuTOZB0g39xR13KYZvDjeS0NwXt+t7Nn7EBivKkwtEQwHi8zMya3gY6jp+G3Or2Mxh+puOvORt
6HXUZx3j/l5E8fd1+0eFb7jn/3Wyq8wgf8SMeIhGEj1qd6W5V6ItIDZHanm8gTN9m+riWHe07bWO
GV6QYco3oKtUq4dEEMskvcY9HWYm0V2GKWK+UMPwhJ9qYQoFDvtvqrqnonWpA+sBuYKMsY2873fZ
Xx9xZmRHJZJFJNV2DvVfWyWXrZoZdC4AIIyRTTKEvRYVm65JO4oGedDSIrxi4ju50mum3lrS5RMo
goE1K3tStzOmremzepVDkl3Hbrh8xnWuWUcRg2dZgaGCHqJiGlrmc8VpQHTQ6VFT0zbU72qcpLvR
byvWklMTVu4tLyKTwBc/aOEOr4GH2dwcvviZFdyUN5ZLQvCUD+PXuiZtS8g32Kx+NtQj59pq1zCs
l9VQ/VeSD5b+UuGWQKNc8l9dbRwZfeWP2hT212Fw7hPtKr9tKDlhN7xxhmOTEMMH5KLyuIwQuuKs
PGrNxE2Bb3djjmb2MtfuTJeWe1K3V/UwJimOmprUZ1b9mDuj2ahlBIYjXJfKT51ylClTqp4Th6dv
1x+3TYf3Ttkd+A6Zn7L028SJAUVMipzqQX2JhoEGWOuGoC+OPPWQGABn2CCFh7zHE6eAuurBnALi
6Gn1MdoZzFVprfEwUdxiAlAeptmdphdEndIE7r+WJIepRB1SgV0odfScqK24p6dih0aXZPPDOmlD
IqYuBpt1BRFoNYLEXU52GNA8uyqJ3pZYcvXgUW8FxRw5cKi7P5Ek/aRxqtHQNs+HQJJ+qqX7FVs7
p3Jakh2Y9x2AxnuPeyHINT/e+wJFqOjAecBM5B/aBN41ceie6+qSrXyUJT+XdnkXxyhr8x9V3/5i
CFH/WML61ge/lbdk7JL8YheJBA0GxjX1IvYzWkCIeDX41HO5s8ioXCKtcB61d2VRUA/K0kLhKeZW
j+q7CrzuLp0j/wWxnqgxPd9Ewri344p+papy4U4xc7pXwaWa8oSWa/1Kt4r9ReTRr9GNnqzE7646
MvY5WaZPZTdX+7WYurSNiZfhrEwjrVW5hGr6YdfAqlf+JQwL4TEFqrRJvCj9GVE0i6VXQmzgjIkc
a4TT7zKXJktLW65jmlnP0aAvBHGKXzgVnUsVFY8q1bEUdyUgZ4z19PArF9f52Ha2fjU87oq1VZSr
jmmENNVkDpq40gcCPDPYB2RKdSpBUXHtbSH97NRq38pq/VgdkfPnV9P0wKEl3r0vhlNfB9HdEEb4
MPZxAQ2pSvZWMDccXFSAFCO7uGgef2D2BzOjiR9TFl3SUYBWkBP7anYM6iBZ4atFU4lau8FF32Ge
oi5q9ZWZtX9XcxnbJngDIYjhrFNvDNze16hfcrLg0pHTkqwoM9u+1iglRz8VJFXUICXSu4vZDWi8
YDLoiMqTUzkKd4tkZFBXNjkP00IfGWEHYAMFly0xY7zHQSeLgOb0ZWHIRtK79c5t1IuLCAi3b9TT
SBbNFIONklNQT7TRi/QnNxa0HmqLmpBWIS4N2hfb7tm6j2iL6mXi8wl7VCm6ci3OigHv+FX9gBid
PvNwTvcDbq81emdLutyqiNJdPexGh5orT5+fwtCWP1GchpQhAx1Ta4vcAE49C7x9UMgk9jDSWhCQ
Zmwd8PBme7Ue7ahKDUEXbQLk9ZM6HKsJsWX9WxavMfY+fblSoU61LHwxFizQruv+KuiQeIm1pZXR
jWBH016wH9ps4XO38PuJ+mnOK6Iy9nJKMH+d2kCvwPpReBWZOM6CgRShevDxxa7P/r3nyV/NRkIZ
NSSp3b9fAF91oqfx0k1zRVbAvY/KO5DkrAPkS3U9BoppUUTrcnEkOn8D2lf55Mm51De+9WOwSu1u
wI3alIbOsNEpniFLgQAtWKtorsNadSJ/XNG0ei1THSNGIt4XuX/FrKRL/ChGffnSYLPQ+GmDmitm
FGVKd6CHbqOeNgVzqX+xHB8PUdFmX3DKZUARM6ADlakx2AIpPh/Gkzs34jOTHhcDH80G/+YBUpzz
rTThJ6oppdcXzWHJManUs42jlpXFKe665T0nTftr6DqklDAg2krQKY2N9r4MCUNl0OgPJs74bWwy
Vg/oQCCQ5eKIZHH1KKYHpRQCpzavVeF+UXJm2LafVeh5so2K6Vk9hM+Vz61saNhZ2FPjnYu5oMQI
/S72IyAPizM9Q4YUD22S5RvNgkKPFPOSFXy84G/ORmduGKoNH44OMjucmwHnLIA7dQVhwWhdQ7xC
Lz08xU3Tdz4bacag6tLUVYyq8iy+/5vx1CO3nFHLpkPkZtOjE+P4GcxsNTTJBpUnHQqp3U09tuVg
Oi699y58rT+usT8y7o8DBt6n0a4ved2Er+oBvM4d63F8U680WALgJgEhdUGqvQpwK39dnW6a9huj
87yXmui7lgf1R0HG5u+5WIENbanrEtymohHvI4eORl+SvO80DCBTHxSXATBvl5Pt+z4JkI0dpdZF
7x2UH/wfbqHpMGKu5jGwCt9T8F5vJkXAra3Pf69KBS2v//wM6hlKgKiCq+NQs6KnkOujPmleWwPG
XjNjymmEKV7TgChyHWhvum/79wKWpPTDCUGHo02IZpWFMXy2h4HV6Y4CMkmU7YzjkqSnpTWD75EG
FpHtdrmpzWYE+CkTnU2SLIdG4EmgrpB4tS48gty6cSrKsmfHFJYMtMv4GPTBdPMRKHF/J6yzZFZs
KWXVFj1YuT12yybhXNxYTZsfyxjDbcHaGIOQjBsh3Y14LeJ5Axq6fsLKwpoSuLECHk8eU+C+JfGF
07Qqt/Mvu27mex5Od4prXlcjW08bcC3GOwAHKtJGRtQ0Mt9dhK4XrUO7WrX5zO5omQ6d7qJH5RdT
81FWHK/cFiN+N6+I7H3MfvEFNnIEiUyjhNXvCjq0+Puusdf8cOamPKpXeqCj4BQ5Cqx6PVCcuOuh
ZW7R6Oar+mWbWLkjbfHz1Vs855gw20yL4lQn9mlYzlREgpc2AtM/LGGT7dSyuW+1XVw6B9DecLXM
OdrF4GXPWUDV02w9eQNjD3a8ubj0ZN7U7lhNu/89qPdG6AiguZu7er+Sk4K2XrQHs2XflfeMWIQ/
ZPvWZhKwiXuXWH8A7XR9XaTjr6nN/oQlbW3rioh/5Zvr9eZDXLnNQylEfKXZg/1MX9skxK1k11r9
Fy535qvjZt8b8mebgtjcVRnyLQtnffofcdCJUbHcBYCtjMSajv9ZmQsN3QwxdnFoQdhlkfi2Lk6H
mqN0Cd2j7hYAv0llP1ih1d5ywiE7oEQx9Ux6T8di5OwWbK2XpM8p3s3oQl2Fj0hr2LCbmbvhVv6r
D4aPWeTZ3rHCAGBtd4uo8nr1lsQ/jjodA5QAP0SG4X6lyOOc2oX1OIJj+Rdk0TW40lNxH2WXx8JI
j//qGyNHcihqTRGmRFl9AlOODHoGGihS08COoXxFEWV0U2Jt7bympMv3vnLL1Fam4D9/DuZjbhP9
UmBjkGeN19O2YkfwXV1PfEKDY/lja4u5VcCi9fd0IA0Jk9X7UYDEZqBgfbW8mJxF5B0637KecnGF
+rCB4Z6yOKZZrdsMVt1f16c6TMqNcY58dlyrA8B0i5DvVU56ddLgat4aDpr3gBwDIhYB0bO04BD4
KDmqJCWApndqs8RdX7qyMwWWLYlvorp7r0g/8g5v5NGCxHNS0EgMrWjqqsfFEdarr83adYLWcIf/
8LNRwQfZak6c4exNw3Y1odKTsFDviwmPMQPuJwrd6kOqsx9itMoqpZvirQqZmVZEZkg9TWtt11Pu
dZsH0OPgzYGYKnNx+H0VrJqGKhGYP0/hNADQsaPqjrWtuqEZntWrRb6VRhxtUVhdKmf4HXMP7mwk
P7mzq7063whjMvnnuEwra7pQiiF2oGyR16DURD2EPtFxaqyc/b/30KQz2inIhgy+U+16DGKnFo1g
v+7DRMRUcXSwagoD9FSVfVeJvlHk7rb1wHeXGIUey2Ih0YCl+L3E/JG68fNkPK13UXwix8zMptsy
9UzdRZHfshTgPB/TgzF3/qFcluLBwe13tmh8VjlabBH0MwKYh3Yir81zqiVHCrKZlNqB/xRYGDDj
IOLAlHnWMoc/Ejih/WAvDpdpvUUEkH7XONKWnZNRAMeR8WmHdJGoowjrzyXvW3dfhRM9tDIzbFSy
g9vNe9LOGbZf4KgPpsEGzW6Cls7WTN9LPCrSmIEvST6rFvuaFrWxz2uoGWjT5jPmX7CEwBo3M7PZ
j6QsngtvOqrzqkpmEyeydNfpITsFbB7cLuHCpNr4ZrmF/pJEaE8cyouRfaeQ0tvFswuG3vpUhmpM
XIdeEMKrrciCjyYJC5M9PqcekRMF5A4Cgrqpds1bks/rOcqX0W/USj+khvriznRhi6mgORstdnCS
5Gc6dbhAswO9FE8REJDjas9vckJl5Xib/CZ4ZJBf3QDV3gB/Vs8agvf+3zNt7DDQ2xCsVltLYDKn
DXpBCXht6cfJpVtUmbqEiY93vUDlueygd2Pn6vcenMvAch9mdk3PDr40JjLOPQ2q7hlJuHsOoVmd
c651G4/FnnJ0eMC7TvhtvH1ZddO62EPQBCO8BAk1LzoVvY7zCT6OO87Yh8+9Vb1pqXDY0BfzqdKX
b4ANxEFg1KJBt4z2fsglRTOAUCj8XtgWGOMCyCl1UR6inEQ8nX23YEm/RmOivRBsLo5xrc83y4A2
TITgp0fsdYPBmYOVpAZ5SS5nAxHmOX7WRfbJjQqjgjM7byDXxy3ibw5DW3Pexo31w63KdzWUd3S/
O3KtDI+daLlSwhc/FUyRDqvCgw2d2U0enOBtTh9GYr+2bl1n9KriTxEJwiD+96xc6FMyJm0P5XC6
AK2G67O0T0X0HTGmOaqJQmC+kheDjmay71DyrkdjTGcPTNWawXpsWK/Q48rpeTGxA4i/W5vIi/6U
flE8VQT93NGg4JCAF5lpe0zWkIjPKRo00aHoA+exA43wUtvQJmEAf1kvJ0lEw4mMUaiDehSYBhha
iZPwKSjEsWrxx+PxQm1Jsc1kh8HI9oou5fleWxqzEjmBNJiMP3R8hpTJsBtnCJEfA7fNyMME3SUZ
BfaGwUNKX2A0cQCkxxHaIz5QapVjWWjPxirW6IPum+co0T586bgpGYwdvCWqT1lasLMel+GitmDi
Zw2GbBvIKzHXHedVy7CtGI0d0Hsi6HJeTOaVbt9szZzATFstPWHfnMyx343tI6PmFkpRiXRgndUL
9Ta7QeMgBiB/ntQ91MjeMDTst8SE1VuJJV6mhYDTRHvEuQuhRLjOpSxhT7o1ztlROgD/PZiAyjaM
3oqjbUs7D9SKs5LsirBg3ClGaxtRKrHBGkZ/WViHTyzL+mvcFQfG4gbdpKazc0IaQ3UpgGWyf6ID
p4pxFZTAsFBySiPWYXUb2wYmqNn/rrvJeFrv1vT2EM4Nn5xYh3TIPnmn/nZqcvAaqLNKSUSag+tN
YQxKk2If0c0GLNDqrerFGPH50tiscqF/gxFNGm0Nd7FZ7kdAXAMqRtljkNAaLN39D0tjg4EgAWMS
ZnfeyorLrDq4kLYkWRhjI7VJ85ardP5iT/4dtUJ7k2tLlqSbWjJsqBOt0VP52bVhqp/UM7FgPLLH
Y5cZzZrtUQGfDnIHbG3xbcW+sihPWfTX8zczw1OG5HEAMWg8RxAuNvzJ+VdMEHPV6flSxBS/1kuv
HWjC3BANXzSL85eZzmsUDSynpyvhh+mli4yQaPXCMV/J0mzqkNRHFvh03ikYBzNpOh3hosD5HKLj
JLOgHpmWM1cFlktzWGwkb+JBZ/E+5K12W1cbE/LiRM5i6Cj6VGY89WDApz/AwyIN0+ruQ68ZoABm
N/4QTY0ZQAR/TeZFGzdPRa7PO9By3h6p+IxnGEZfD/wAOEDO1kWj8ES+5QVJz7xBDuO0yRqeq4KT
AwducgY5BH0Emb2OaU5Gx3pUynvsAD9YD69Ec2cJKi53y6S7tLBCMUCqArMQIG0/0upsae2dRX7z
4LrDn1ULMzQ7OORXaDX6BuQpnNewT387ZWNuus63b6Qg7ZsV1tS2TdQiqpCjZ+c/M6NL8X2OIVv/
8acBGfheUpESbYjizFhk0Y9LQReDkSwwbioM90ZPHkml2Cxt+BsIZoQG/8oK/vKnwoHbCxCorVJv
KUZlNYa19qiYcLPrBshzZYUWyxUbfHCC0Wwoj2pWznoLqKU6YzTWTev/IZN1T4NgaOOTUWbvYvrP
hgZ+Ubl3FP8WxuN7LNV7nR6UlZ1SNFgDJ5+StWaY34TlSUJi5tMKp/YJ0qM7LxauKDXVn5Htb+nC
8m2EAFxV/pOan7gNltPETTFCyJlK4g33ks3Xxeh88ygC29zwdrJLWa5nh5SO320RGG+WcMLHzuqL
N8oVAY8H432Al0bahBm+snEtbLNoDVqe27RjcdkW/8fYmS03jmVZ9lfC/LmRhXkoq8wHAARnUrNc
/gKT5O6Yp4sZX98LVFR2RXZbWj+EzBkaSQL3nnvO3mtPu1Ce00uU6Q+35VC1cVXQJQF3s9Y4vSST
WUrerh9yQD+TGthzz91T+1lBXJvKMcehc6RLgFnl9urhUdqpa4ySw6GBBUKBglqrR1tqahfJoFij
7Zj0V+P71BIIz+1yd2sRt4CBcWUCoGmkTTYZFVYD0RwSZaCuJp6BgKQBVKDdag9TlI9Iv4azFeP0
DXUVU/VYYGD5Upk61XQlKkCKFOtODRFO9IS6H5K0ghY+5BfZgt8jVG1hBj1VviT9lhB+EQNnfHyt
GB2UpPVdz4Kur6MT583dHOnRfjQYhN1SNEgVH74UXNmqUuEV1r/il0Pps2e2/yyEdUb23N9H9iI/
N85LSB9p//X+E/Udbr/ausOY727rrgKo80g0cuwLyzL929p7C/ge6vF4awSZ+FbdYXyr1DwOnMRs
D4scwSEB1+dJNP0fIB+BQilKy789dCbS2RmZN7yWKQDr9b28HRvhkszbgqLonHs1/tk39MLJvkaD
szFCrXiUlwWMjqMS4GHY/m3QgBF4j4Iau3Fdwm2CDO+ZqzNbLPq0vzHOlEUG5JOJp34yoWpMDPES
W7wujaKdZ6ogpKAXAx3IFpLy5N4e3j5IOvC9FDGEms/z3gJ3tY0bew7A8ILQaObCrWol/WlyHIzm
bnyTST9iinEtZ2Kkp7VQHdYPlplOB7UeXpO1gF3KODwN+DeMfxqmbv4p3UqYVSJqTOoyv2d48X5r
9ylLt4LbnRNNQnNXyqO1SxgTBmVF7reYcZYk1vJgaTX7DFiSm8PIrK1ronDGXRyOwbfeuqxPRHfe
9r0uo8dpznA/u4ZdAsqHG73RZ3VM14zlZM1fgfWHsvK1mMCVNZCzAzVBkE8oaKSb+qWinxG0dKxX
JXPtJUI6VfTHf/Z99TjFDpCxOoH+rxNxU6hwqBI8B0lY1pcujmhpabZ5clQ1fICA+UByVPGpLNVr
4n/N8gmNwZFZvTlI5+9R7mkXNTFnt15z3xbZGDwwOT/SaG7825TelrDPd1r00LVceLmyvGMqrP0p
tglqnXLV/9qSVSUJN7fJZDaQUNEn6LrWOaUza9MVeqwrSOLxmtVRRz54se9uD6PpVYvpEs/r+pQD
QMYC20vbSE9HzGNif7P+Zvh83aZwlou01BsykN+KCpcoaUE/FpTPSZc8yP1wBVijIvOj8DAZ264h
VNG5aJk2krjdBrdghUHLSCWPCmBTDvB+ZiXKMe7Temfp1XEwI3WvN/hgV+pXkwN5IpVFPRjz4pqm
rv3OUnF/08jCCYFrWVrOvrRMUF65Kl8xZpMzh400Y63d3aJeSgHwvItLOUBerLgagaiuctMOkNxe
bysrIhOxbtju52Uj2sEMxkTzb3Vyo9OgBlluoF6iUwYO99mBtuGaUtEw3empTCIkWACr4IpFxkxW
Xkbr3+D/G3QxTaGI+7GFpNMaKQQd8Nk+WVfdXqNST7MMbUhBM7gyaLU7UnHvaBKpXZrN6FeOSWm0
yLpTV231NAzEvq8P5zDMCACj2KH1IMRepFXlG4mJQN5+EklOF1FBk7cmt0q9jW6iDmMGJlb8YRLo
UYfAgPuOjvnNLWwQJeRVeP9XJ6imh9UDOaBo5yMAlwohbK85xfRODukfIQSLXs2YSnJldEYt3NFy
JjNrMsGUwo1Nd5lu4OeBGCl5Q9Ur7FOcmeuk269Xf5VmTH1mTbnkkiCsLsIYn0ajE0BS7oJZqn+O
in4JB5KP4GlgBQohX7qKRTZMaWFKKIaJ0quH0iYeRdvZ/tes8Qu4iMMqR849lQcQNnOgW/WDNOoJ
f9GS0nuOOy+byfsw+YN9HWPIZmimhbsQ1YhDqKz/td1YSlk/2yI8lQbzIjNfoFKswFbM5rGrL5n0
FhdVkC669QRcaNqHEyK4XucaUGyVmN10bUOmj6K3tD3+rW276nttPQRlWWmx38icD2jgkA+FqOcc
4909RFHx/YYbmkq+QlglWairLKSZDboBEwsZy9BJFhBEBoqOLxpybnVZUDrOdIciDfne+Bwa+jpr
65srlpPiRwb+4jaijfV0Dm4kQ5mBGDAzZPmmU9OKVxPcJUrde47Jz1+5OFjd3IUsFKeETnabT7eN
GA5Frq8HmEkcqqFOg7JZ6O1XBRJedNImcq872tn5iVPW+424hG5Ud81EUIuW2kic5PgRp8V2WVL7
LADFHIeKS2iWx/5Bb2AeQQMMd21CXuWQR6F7u8uMONK8zkhqV67MV3yB5k9Kub0kLe9M6lFbEFC+
F41mb8oVIC1lmW+I5VwbMmFB9qTuY0TKXmMVvwZ9UJ8Rn2BXEUxEh4gYOVPkFI+rQL0oWeIx5P/4
UjIOPQcpsiOubTedv4aeaET7TTg5fluE8aFM5t5DTBHcVs8iVz+sJb5UY2s8wVQrtx3AZv/2MO1H
sLbgh9zOZv7ipDavx4oluY088W9GwM11DnNGkm7ViQFiJSIdGEzcHWkokg5Eout9pBXHcpSQkqyP
krqreMKkVIKu01R5jRdcMS52OF7MykL45RiPsxbJ9zdbWiZx2k3SpfiUkH4PAD1Ifj/fImnB7S5n
ZufYyrk17Lxvn2//aid9uYsX1i7dmntXKjvJS8zPVFuirWnONSlZ68x+Lkl4vxWyzNRv0VUdCJ8d
8DbC31Dbb9SsJU1ZV2mktNa4ibLO2jlKujwikH3Q4nG6jGqOR6XQDxbD8XMt2wqF0TrLm3Dc775i
mplvJJXL1YrijdQ8X50gyodcKtuYPs6YxoRJrRcu8smaFhsBsJKBEWGds5QtwXDR0GdHtAQ4vVXj
ZMnONcLYchelS8OETYPZbUAXuV2lKVkXG87yzw15Aoc8RyNMDnF7tmTtiXuSsUk3fpDwpzzUMVp/
5LImcclgAOA7JrwHk5DlZxAH/eamXYBfEgVaV45+UtX2OaR+hoA0pEeLfK20ZRB+2xdqKTwYC9DX
aMREbRE45pW5dqfBQ//eW0c5HuFOAFM5hEnzUayUxBG1pTEcmMsNUPgutjVyztVUlat7kXyLNm3w
JVkUomVjHNJ91kLGXv8RyRVjk3m8o47TqaB1EhR765JN8La7xrlUuAp9KZ4otmtGfEecdgwYOBC4
7Y1aJNkNLctl8quczJ6bCwn6WAf4xj4BJF1jj/Eq3TSCjWDGcOv/SUpRHHRTjl1Lkpdnpc0JhZTO
cn+1zaE6NHQ5LtWM9B5Ihpeq5fh8+xeKMyQyE0CiTFGS0yim+y+djJTKxaksYgw2sp1eJancRp02
sL6W2XWd88jLSvKZLbMJckxA3iAVqCprXxjl+GlXMcEf4cpCbyduOHu6TxfMS6EWmR5tumybNHP4
CBxg8zWqDFGcD8M5a5T+jaVU2jLGyWH/2hdWWVTdY1nvIG8wtoyi/a2EbWUaRSF7/TaZnSPYX5WJ
IWMqraQxSOEoUdYKHAIjYe83H+oE3JT6Rf1ihkHFfhzUbtU/K3dqRgG/5sHJEDPRqThDx7EdwF/d
k2TaW8kjjcNso1eYqvqufiTGW/st0fviv5IItZwBs5TpdxIp465q6/VbHVv5xoZdvL81+dl8IJkY
EHCsjlJUN5p7k4hhv7hNZlgCJo680V1oRi/TSgeDkiw8AR52BCuzb00yiKRGVdwaCdUNYTavEWKa
brZoB1S/nUXo10OJvL23Hr4qlgqwnEROSIYU+Wzbb33KjxzEnMCppCu59IAZ2FATNyk4XVk4Bx9n
6khKuuWdzpCBp4hEj7XpegodK3FbqZgPzWr5X2uCg9zO70Zt4p4j3eLWGhg7q73mLQeeodWhzq+V
sJ1W5QVGsQ8RjF60kahHyVpqBJmosVMSGLkXl8fO1MW1ZCTmE4S7bJqBDlpVvxkG2qVCVXQ/6br8
zmifMGqC9WjaGTcYQwlHFc8SY7etIAknswck4EN5smY5PMSkoLmqbguuDCDjN8NGaeft18N0eUjJ
NLn7QleUkbPpwxRhUats+hV+vy4L8VBRxM72WzLbLaJaZfSloYjQe4sjnQnpnJd991BZKOnMITrh
P5G3wzL/pKUi51gG1qnQl2liLfiyriwOU6aF11GIg615zJqKzEXg2fad+t4kzUu/ErCaYTy2hmI9
NmGNWtncjXPNMH4d0+dKvg1xFHqtNjSnzBb1kYmpHRBvIG86aDzIE6b2FPZj5w2rHVWBCw2uy1fm
Mn1VTOXFYfz02U8OEg7wgWVunJK1ixOtH+yZxEapVP0qRkNb261+FTG/dcmiH1CJzO3XaofZvts2
I+QC2hD5SmFMHygAir6VdwX6BDzlNHetItGe9ZDuB4rx07DS96yaRuPtyrO018Uq70M7byCfr30M
zJZ01IsagsHqEIuEbBwSS7pkyjNtDOvuBpoYZSwqbUE9NEmi3dJNRE53G5PLBdTrofTIaMm22apJ
SX9ZOMWDacAS/PUrzIRIrWkpaaGuicJDqfe7LBTfb4CxgYYwNNZy2tSj1iDSHICSmTXSt5VR1ySx
DFdJ26EPFPcSbNqNVLczGiCgu1+8qipHpt7kR6z1/S4SAEkcXbwiR0dSh/Ee5GZPp6EZ2bR0Pdu1
hvMS9cWvm+1MUTWSGezKoAHl0OKPEJHG6kMTEq1sSSjUmVT1QEXRwdkGaRphnZXnXLFfVcn8uKkr
RWEHDeq/BjHcvmESQqvZcK63dQK1bOejUCuYrJS0j9GMsJaWT5pOEnXaMJxeD48L4owvrmJuRjX9
NnhRnYT7Av3IzQo7jmvkXIGgSHTdO6w+kv9Iu//CHaE6YeSAhbXQJqaQ6xF0/aBIsWdyL76EuuXm
56hVrHdLYgftM4EMEE+7q+JI1dw8YuGSVXiwTazN30WnvC78daWEEU0JcNEs569WtGXY0QOXSPEn
45x5ub1icvQPGbkph5nVkKq2lhcRcXhWRcMkV+tPcqJsG5w+HdJENWHM1TpeTLU4zd8VY9Lcb3/8
xz/+63P6z+hXBb1vjqryj7IH5JeUXfv3b6b17Y/663/vf/LQcWwH0q8uK6qqEVpkK3z+8/0hKSO+
Wvlf7FcGL8QyYLtcDdVx3YM0YvLrzkIfHm4fpImEe4G0bnd7iKN6uSvVl3HZ35inTOGTx5XtwP3Q
Ed9NQnzZEsTZyvHl9mF0hI7HRi58XZOaUzUxh7QLyyHPRDfBd64fDGdwoduWwGlEeP/Vp0QGt3y5
lLgvC09kTR8obedsWlUfQbHEuZsluE2qJk1cmu/iRyY3Z5Ayx7LS2wva2fpVqS6WvBQv5nJHAsV4
15fr81s5ckszsk0pfXUsayLRpvWiUuka+ZIgG/mmn2+jGNroIrCir9N1pNBBzGnhNGdti1I/myDC
tjulq/b//k3R5H99UzSNABBZllXbsDVHXz//P96UaNAWBD1C95aUFTE2emNH167wTPBu4LTDu4FJ
24AGfAuQpgVtbXG2XRcjRydDunO6e6GivEm7Qf7I+jAi38WoznKTlyclrKBgFqp+ydrioiXFIclT
7WSiv/C0wTEJrgtu66ztdCd76u19M2F1/PdPULf/9QnaDvF0SKSJI5MtLr6/PsFkIXikGYuOiovY
lCjOp/smip5vAyPbgOG+BHEaL9u6VrJXWccbROrOvVnmD+I22VWLoz4w0iZ4AWe6mhwLrcm9RhVv
/4dh6AxkMzoa7+W6LuaJ/sRQgQUPW8HNpUt7PTloFEqaLLI/0biEO0Mooa8KazGZzo2UPd6MXYAZ
hqpLX7s+2lhdvbw6Ijw3OdEjtYD6G66Vb73GHY414VWSjsLv9or9x19u1PZ2435W9YxTNe7+5eE/
nsiEq4r/Wr/nn1/z1+/4xzn5FFVb/e7+7Vdtf1WX9+JX+69f9JefzG//86/z37v3vzzYAGyEuN7/
Qsn3q+3z7r8XnPUr/38/+cev2095mutff//2iUK3W39alFTltz8/tS5QisOC9M8Fbf35f35yfQJ/
/8YK917+/L++4dd72/39m6r/TdENy0K1a8pcbobz7Y/x1/oZhc+oKkufyeFFV2TF/PYHYUZd/Pdv
hv43W8Px6diazdWp2Fy6QL7WT+nO37gjZYWAQJ2L0OC7/vuJ/7nSfr1j/++V10Lx+Ze7wGJepau2
YkEj0G3akzZ/3/+8zS0mc5GJrstLwu4qTd0xY6yIYPUolMdhRSfqEuniCA7K0QpCFYyqneCsjTeW
Bk0MEGUvfnZp72saByIVjBISzrnCl04gnNkDb87fUk72Exf/HjcERfuasYpflLYHDfAy0/x5+WEp
77p0CUEVKLkCirILOJi5fZ54aY85tXuvmdSmPcSYWX0vvivI3ujkuRlr/Kh/NrRXMS5tBo0VaX6J
lxamXXvK4OPyG9AeSh0BKwBt0uLHhKO61+bArh/q5rXs04cfRfTE3eDabIDOY1JyPDxqc0adnXtE
uqNAvy/bS4Hkw2ACQR3VjnDghWuqJLoLph33TKEsJ/IluBQGk03pB15tRyUPNsOPA9CppMNbWd9r
fqjaXwfzwcH9pZHi8F7hJdRhZqHFRB5aGe2hQaqALih0ZM+WK7eP0XtQ7By01ayKLkV+yyyasxBh
xUMNsnsk4X3ApAaUYVB+W+2OSSopZ9OvgS4XyNiHPjMOenyOhdhAwmVbPPUcVZClZMbIdlduSpvB
j45QmnCSidhtDJ8DqQMymkFX5zlS82wL7ZU+tSvUN5XDMC3EMArmMfQ1OyAx/KhSH6ooavTXpPh0
gB+0w8FAJZaQdb6g+yuk8dpImGDA+kETitXUlZ3J7SaGFMiPiQ/w1BnmtxNvyiSE0MHIigCGUORn
Vb0v9Ik3YfKt1heyxt8q7xOihyNU53nc+JWd+sNu1h4RBUGMt/FaRB4i4rM+k1jVM6cCRiKHZ9t8
nK3Qy0FiDvhAnV5C7rgyskaSQx+ADBID1gPxKdwY4b/ud8x0UpT+iZvaT2gHJ+1Z0427Ie7vkQI6
THpiCl6ZYpWWwSROdjrcLRHeL9JYxgQPSXNFDkb1nJ2KZU0FlbAhUEyI6ifMQcsKZhAa+ksaAmTw
E4BPYi91W+Dta0/TTrA1TqjHya7iFiGm2sXY8aCkNNbkMphVe9umQHbzZzvjokGXnU7TRl6YB0wh
WfBEcDsIVkoaryB4EpguMKY2UJU9QWzlarir4ztNkDYWwzwyJ19G4SnjXsiid0vbmsRqrW7dM9k8
jf2SNpqr1wxE+inegbNcqheKg01zKmvThUSKrRMalMd0iouX+xUL3+QUx5wyMlffxfJbU5+bnJ84
340Ag0A6B02jbIvBONqi2Bo69BQJXCVgjVhrgwWEp02CiIPr18ZY1uy6cXwau59aaxIAMuHofsVO
7+tTvrXijBmJeGW/g7NNo1Y+xGjgpOmalO+6A8mteepbHECw+eiqLgI/bjv+SLNDV3/Gy4clV54a
5q4Rcuk5HzkKqDl/GEjBnfXRC7mkal5vQIMh80eBB6EhCpxMzSCTrUMWPRoAXwBgBzXJcrGhomFs
Uy5ReCDSdVYw12c2b4E45FWCvvs34VseKFzYmAd5yjaAsAMNDkNWf7QWjtshD2ydAlTn8KM4h2h4
HvWB6U7ny+o9xlFoi9fCJLyPrKcFvxbzgoPOcsEJiqO0dg5bK5CJ3NEzAEMphGXpKNTIpEYdaV8m
7S4Uy0da0JOxvi+xCcejHTkUdjGumI2ZMjZKB04ZHZlom46m38rt5nbpsj5QFz1khsk4sUU1AIxc
V1x4da7mZAz1aybNinU2gEBedMN8Gqe63iK1N3F1zHdCZPuyVmB7DfbgLcg9F1TY6mxOW7wp4lwd
JAniH5P/7/jbP4ckj9dgryByCHBQjeRFtVRnm0bSpxObR8uI8sMkqcfWDJ8LIxPkGYgSgntu7EpD
RdRb7Gfpcc5SjGStg4Fci/xSTQMcMa2b17bEdEWb156qp0xpE3AW+qW0i+FWaMi92sgm9PQwHkwn
eczYuppk4P6ABhAyfvtezbnrqHSnyi4GJoHkVJNt2JVV8jtKZSJp8I3ZHNlgHpVGc4f/Ca/4Auhi
QGMTovwCA0G96zOm9QbSaQnHMypWYjjjUm0iVL5XmUJtYuE7RYVfeSLasJs9g4YK7pvkd7va/vWa
dFfCoaa8kveNmf5qN3PHK9jUya5ame4SZDu8a1g0O9LRjdcufJsUTUX3lrn9mN/pDMCIJsrCnTOJ
n0hPBSDWJU7vlnnCgDs7DF8HSCeQjWJEgJ9q0t2Ps/4Bn0m/dwx2cFh5YAuwf0A2nPpDX8u/JoVd
r2lYGMP5gvAk6LrW2lhxtNVFALsWj2Zj/WZxa5jOCHtvM0JnDR8f8qTBQCjyi6Ow2CdOzaifGZ4S
grbQ2nMu5/M2UZc1PRsyENxg4ogXiIyT88xZrznkFi2MYfxQZ/BX9YK7VhlMrx4Unm/x1I7Yb9cr
A7nRAGuw7oqXNlSfFxk7ndHYD7H43k0pdwAkfjXRyt0ksyZ31poYx0pijDo3hx6/NpwW1sQon2Ni
tx3SwX6W6CESZMv94YiRsQEO81juj0QqtwE4zpcItuIZnUK4C4eUBbD7hPjdH1Q0sy0vjlsoJTkV
oy9HIvWUTLwYFQbluFFeRwNWneTQkOpJkchb0ezGTUOmFXCdeMHZtbZcTV3f2lOOMCe/0NiPryFu
70uqXETH2KIpKJCwI7yDSoXiYlc/jaaXN6OOQw21Xj9pkidAdWyI6Txp2gBvhMSVTZdp41Uu9Mc5
WilVZc0OorG9MLDxWq6pvZObjyS+ZSQPy/ZWbkCUoOhUZfKFwxS2E0duwx3t2GAsrule39Gt0utx
N4VttO8n9mO+DKGaIIc8TBlwWxku9JMt8NaKEq/CMox01NKOA3TRsKPa5K510Jx4dtSATXXg2aUI
mn46i/qo48zw9LQgd2roToakdUHrjCcnrYbzUDV7We2CIpmfstR5F719UXU4VEK7w3Dga0SsBAw4
UnWntwc7xFNJKchYh5R3qjUV4b1xNPJdKk6ltrdVhBogo1QxebnUgx4CWOzTeCI5JYAkDKycBK3u
HQHCCKi1v7YNsHF8ywUrpjGSnlA1Vz0/5PGPWPk0q6Om/NKcqxNvBUVDzjOgp2wXj1JiBZworqJV
eZLIg/dReXLwlkjZbzO9ZF19KUgWAvu5aTM3rFW/N+8G5YCl1QdbsM+rAwmVeAYewxE0c1nuUAG5
RBe8z0x7pmg6DJqxU9cJZxnuZplQKOcI4/pH2RXvEjQ3o+DizQLWGYiCSJwHm5oCOpTyKpK3OUeS
zrsHRUYsx1ZqPGa+nE2jY9Y8UEJbo3gFDewiCAok80fdQKo1L43SHlr0AndtnT2Z3eI1XP1ywenX
3PTDWztAj0qv0wJDBf1yXgTUOa6dLi58APCQZP5QUg20yfv4ru/lwNQnvx3jkzVqYEsPyvLAnAXf
trrRJfmoy0eEi086+kHXQHxPj2qDDxfZ58WY6d40b05d+LKiMeUMsfNvF8k5yEgvgNZcUqnHi3Zq
C2kHGRv8r15tiV6ZZeM7YztvopxAei4UygkHvmJ52FNrT/ZOr7u7ZAKtzT1UOovP+TzuCKxcrqFa
7wYDY6C1V+MPkG9crwstclfiXDFNjStzUTEIs+V7qIObvsenO6i+MD/jLND6aTPxXmFL5QRzhkeE
9PJn1hq4nDlwLToGrV89MQjzwiFJ5JuJXcy0Rh/9ECGoKQEw0fsggim8k2sDqvHJys8D3SxbJ0LG
3mbma7tFC0Jpc7/ED/0I1q5/lpBzlArMofQlNCVg6FGAuISARi64Yr1hSH1MUt9WQ+CQyCs7rxqG
C8Sgy8z4obA2YDLp2+IlYIqHBSO6Is+gQwGFRrcEhu3lhZG2y77spzo+S8h8VYgPu4YGUO0btPkJ
w3rADnyJQZlqbuDX0lv1E2U/EBFja5fIuFOqu1pnt5Pu5OjB1u+GEUQPdO7YOTSjcnKSN3UqPDkB
iK9t15QG2UwPI8YSMnf8NrN9Mf40aRFbplcQ7lBwABj4reGPDOONyutZWyOBuS1Vb+Y5pINoegdM
IvQiuX4YsvnRrC+DPh00lNQ4I3dlC61o5faBMpCIkKgZsnX2GaLHqy1VW6ADmnS0YjhwcUTd9X3t
VPYzGC/zLis5oXWX2CYUPsLMYh5yWTvI6pmbEbwo1CuC7MhHKYp0lxTf5/KiKBj+ATFa90k/+U2V
uk70A/zlvhkN9IDvfep4nDYH86qJkL8PIbBiPYMuofHbBAmnr0aNge1y1doV78B3QwzPOvkMiESC
ar7isfFnpG2aGl+BXe9rjhfQygQxYL18jhoOhCN17rLtzcIP7V0yDE+q9USUtMcgnSiF3MWurfUp
g8j10OAgwNT3pLnOME9a0ktzNIe5zmm0nLzWSnDY14+ESD2FobJNlo+pIYuXE/yEooyuwgIrazpa
/Kma8hKySuhxx6oGUau0uo0CkYOWxISZa5qOBa3HiN4x/pdB+lzacQN8ibu6DX1mNN5I1NQker+k
BREmu1qpt5DHAmFiJzHy+Iq4AZchxnCd3ZYGbFxdy+JtxEpLtx8ZR+Y2EZCeMf2oEpZ2JbKIMrZO
TVkcp73G4qWkDIkeG7AwVtxvrRZGeOgbMbEB8nM9zXtJRPvZME7qXphi6+gLsA3puJCc7BQS+FII
muvAvqkeWRYCqWkfyyV35RDCQFsEHFFe5Dja6yaZRWzMmt2cENMSzvMy01GYquOsINvF7GM8GNaT
0ZIPqmYu2U2I6Obsu5MCdEcu3mcBvVEPp8o2zPqNA8Acq8G9JTN3qrco1T1ZyZh3WvoPcs2P1jrh
QuLN2ojNIyglq+PMOJ8HbETRJDap7iA6xs0Hkdownicj4WLtqCbpCUWR5ZqF9nNSIfj3vMXtC5YM
14A3HYfSz9mWNhM4w6q07xFS3tscIYsCqYn9lsr3ETx1o/o5mU/t8l2k2iG1M+rfZzP8nSPEgfPA
au+wbiCxSAmXbZLSq/rqfkj0ozL/bgZcthFNC04JkTF91qm+sRHG1Z1Q2E5EYFoUsvlGtacOc0a/
UWfo3TlbjiL8GE1aa0yvsz25pCGNTJvWWEKUinQkhu82IKvFgBzGpUcSDvMybyivqhGh/7D2jKx9
TX9Iip08rtEaXO7oEzkwddQcg5YTrXnIS9l/UfT5PlPLQCnfUkfCullfkBhR+/6anNc5l4+RrHmD
/nvlBpX1tSLGswgB1U57czpEI0c2nSyIbOaligOhnWinoOk6h/N2lZQPub1Jig+MAZtcxCdJN96U
2LmE0YgtJ7qP152MrKNEe5AbdC6tflmMnWGxdU7ULVAYrJyDaWStram9UZ7l34ISO1F7xid4sIp8
R8+sqZ5R6xzSHD2sHCiG2DEY3RBtxsy/9DSTu1jFPrPmTlrTqbIcdiLdc9qLZN+bLIC6R5sWxQv+
L0C1ziGrnG0V1ycZ2wmwRwbYx1aLefbxfTjfabFggWVx1a61URyrUn2sRs6Kd9pS0Y6HmnSoipZg
VMzqMiG25NrJbD/iw4n7J11tPG2c/a7WKBV/9whqwcVX8fyB2pErIvRDRs0Jkq8EGhoTuEesWOyj
In0NnY/e+oi7i+U8Feq4WeY1wF05FP3eKYot7TUwC4r0fWni14SujVgq9prF15ppF2lkfMF7w3UU
lBqezcNYRrvVTeU82mYQ4ZlSApRubUzcT3jS78z2Wi3rQbPzyoj2aOFV6nAQ82Oe0e5oR9jHo7md
eY4Krtk6GXkO464wLgqHO6vH/oOvYwg5kQ7pOSmMjVmpB6x4AFNUxaMzAQ9xo+HJqePkZaBZlYR3
Ra+690sltnnS0Uh8Aoh2TuvGF0vmjdGjjEg/Rr+UfncSfTMt6r7Fml9r7d5K+jN3g6vNPyOHkk1X
tjU3J6Mrd8VjqTYW4nJfpbwpLQtLFAZjv1ZewdLeT6pOQ5ma0GzcIbuHxxmolCql7HxmPbSgFjod
Hlr078EivyphQtbB/NnEv/NMgj994Fi56cSRdG23b4cgZ6A2DkdM5FB2ntrklywTDqflZPoITusk
1ToVZBkQuirxJ+rdhC+2igGjl0AIWqRu5psF8jt26AGwrM50GLu85jh9zSKxmw2bZ1KypDoc6NL7
hyUnCL4EwTVXtMk4A6EagrnuiaFHokifM7umGsAqEk4V8vpSbrcqru7nTjyYiNF0jqTARy/RkHqf
sD1wxsvWUQK27YwBbRDO5qjHWY4yu/GqXxVLH9sSDALQyAG9IWrWdo/wP+gVxK1IETBaRpyVHToA
fU6z1BAHmArJiK192Jo1NU5EEVdeAW6QDXxE2M/Y9VyqpWf313EODy3pIw5f7PhoxchlcaeGtore
bQTtH12hqaOf54yc9GzYAUrmSjw6Y+Y7lQDwCHp5vtRgClHCeZX90yYsYF4llOVIB7rZ6gXyk7WK
qn/n02sbL7s07lGKqEFPhxd7PKymZGf3fi0LN+Qu7SWVIXpPufi2cC3j28qEg8+u3Q0qkZQt9wZm
Y7PYWc1ONX2LvRrNYrHVSPbsmldwmlqfU0IR4sjLMNXncZFpwjXAaIIRFQRxcucpvSbzu5UMXoN2
bm36OgrLhc16w6o+hAXVd8ap/QD2KbCB1BnnUVRuNB/G7rSQDmBb340pw109+mAunfzamaiuFDrB
FcoVOMQlgUkv6Th7/5ur81iOG2mz6BMhAkj4LYDyVayiJ7VBkCIJ7xP26eeA/c/0zGwqKLbUEstk
fubec5OBd788F5QYDeFB1gVXA08dV7BzVeeGk/PoUEnXkoQQ46XsruAo9mJSPIm6yvxTD1AI+Lep
CWJlRkwRhG6IsFpBYu8VhPEmIqSG1qnP/xrJyzJimNCxpkC0iXs+BF3/rrv3Ect1PUo3tDIUM7vc
sr10QIhln9PkkKl3TQUaKTss0G8mDNSsbz22Z5vZVQ7FZZ6p7+wlmK3HwTwSvYnnNee2OTXw1tvK
Nzj9ifazqMTTv22RBVkafenyO3efOtqovnjAeLXLtY+4eVzaz9Htd2NGIYSxzWCs5gz6Xp3eLHfx
pUz2TXJq4qMaWdukqw6ZHmH2wgalKOc5FJsOopEQjm/WSLqYIdhMapxHOTYeFx00kiHhfVcE0QIC
j2fAvOhQUFOMAfnyrc3cAgZ6X+3Dbg9Iw7aRMjEc80aTjHsx7JIpfJbVsC3tegOG6g9QmnId9ypk
fTL9XJZHk3MLazUbnr8lx7hO0qEiGAMQjIza8GIR4cCL72lm9pjY5jHVmsPA2gx1ckzdFVnJLpQI
AcetG38UY3WxQDmRVIlZS2g1a4oF+ENAImrrEPqDGLNGqlIsaYBw0EznjeuUJ0msTPM0UcmQ5RhM
uH1IfVVYFuf9SXfqLYOhmRJ1mG+dPu5CtSU3meDimjPMbl5RGtO5d0jyp1M31Je5brGIsb0prrMz
P9uyIdu79xDZeqib9wwYexejL3r+DHmeAxtEe4/jiToNzsrF0Qg5KpIX0k88OwyDvLyvtVtZPxnT
J1apQwdDU0/AaysjmzzLJ1eoNEiCkT81brdVU8SQ58zu0yvEfYh+FGH0xoJLoXQE8M5vy/CKSN60
99pb2P+1CR8aCMU2WaZHz1VlPOZvS3vtOLMmVXiLMTyja+XtrN5wpvkaDDBtWo6j8WpJe9NmPUQQ
5yFaPsaCD1flnKq2Ow9MMDMlD1pNbhjjzoPKMz7oXl08LfAztAXZrzO375O6vOQx0zGLO90ETVR2
+4ZhUAQiQ8zog/ogbDnkuGprAZt6NDfV9LnQLhrpyzxesU7NZGKuPlDYDZswl57bvOrwkXorfx8Z
zNmx66v6cCYJ2pND90gU+Ikq/eg0UJlqELhCjoHIEdqmx4h4yTJLDtI8K/LkOtHLQM0PDojL5bWl
Jeindpc1BFuUKc9+y6VNtp1dMudWnkxa71Q5zqBWCToO6CoDUjqfEUvjq0ppBg2vxCMpxbgjbzzN
npwaEhWkTbq/bRTOfpYk3hSGFDvOU1yanqsaO6Q2J42xt+Zme2m9GVNMARnvR9u5jFp2Nq37BVvJ
VDG+pPlT23ALECIonSfLDTep8543r31qPc/thFdu8VwAvoav943XWScdWiYD1mAYjjW498JmTF1C
mH22sUdl8tk9yTq+9nG9Fc1NqIBxrBOKNVzErLfDx0rgygLfmuvPZBxqHmk4fCop6BgGDz8kTl4J
nNnFiGXTYXgN+dvNzrof22ILMc8DBo/hSCeReQnq5qsjV7iFtI3lfLe06UlaQewkZ2ICTrHBOnk9
/q8p90ljTj4zft+dz3IID6YpMWXEvjCYZTd8ugYwbOmB12GZtwMqX+EMR4NpPn4rLsL98JeTwOoe
iMRRl10yXCf3CchAvNW4cLXhi5tYia9Z8mK3BlSy7dK8pvm9k95mNDvyVlTi1Fje+ECiFDZGiWr3
Gal1NlxEuM+UHaiUjsRhACCew/zD+mjy5W+GjmRSqOxiwi+FDvGRZPHBpCeyiPnumYWXxU6pTe73
70IzjlbS7IlF25KH8Jo2qJipndjcMdK170fnJhlwFNbjUvQnBUZD1GxHzndJYGW56gjq+SFBQNB0
6Yc7Cw8jIPE5pmeQFWtr2mYg7rXW7oBCbtbFR7Xg7hnLTcomvhnqQ0axwd7wqLJwwCrnC5Myasp5
bR5L3hhRxYY8WkNA2E6yFG2nXd50Acz7fTflBz18V5YffNv0ZxM3Y+13In7DLrVZOjuoGpai6Pqo
rbLQOifYWWJmcmPFynHqGerdJkf5iOxHxS0fDHFvyLMBJTBjxd2BNW0swTT31emYHOSIu5etpYsH
u1fIdJh3pv0JXLVnWi9LLejCbxWRnQ37IrVf9arxI+0PICWv6z/EOFw4C+BOooKlc8vuZHotaQQE
Z5TNG28JAXGUmm93NT07bWw9/qmzDysxIJn3cKk4610ZRLnc2Z/kKdEEkyYZvQ+GzbRj1WOA6m7u
E+e50sizRR6wGci4MKsc1zqfXXFK/pALeCVJIECfkObyrio+K/O9HF1PFvG30nBZFuHNJc4sGT9N
5ej2MJvES2wjCK1AZ/DeVsT3iE1m0V6pvpGXkK6lJF82GXbOAOOUJa2SMtKc2H7H3OoGISMx5YSy
U7nQ2afCubNeSvs5Kn5KA6N9eC0Yh2X6fE01zZu5JYmv34ywuolIojd/qAC2hmrvQWMFFOcj+/fb
XNmo+ZqO99epuztndHdWGD9V5nx0DPfg6vZe7c/O8DynEaMDZinUdqP7ahU/ZslzcHQSZ5syA+7y
bYi31+R2JYYK+DgLTYCOOuoOam3UKhsjVp5QYnACcETystDOjcCqrf5S9TS19prthWg5vwOHjb/S
SvdxHmP6mg62MR4jzBS9Ej92FVaY8TZI5a9AfdjYPc5eYG8WTJI6Py41ylKVaR+LVgnONiLgT9oE
UOZPQ4u2N14YXCArmIutuXznA/7Z99Se6KuHq9rpXld/i7bzHHoDZ9VNGtNVSVpKqRfTYcsN1JBo
zRrRBT6vi+6Gr7NA12tsE6Io+YOnOstZyfBTvPbL09owsJJ/lxbPXTbvbeH2vL8Ghl41jQ9d/Q9l
FPmM9XPh6tsU6ewDvrLEC436YLpfWG2B1CSwQzqUSMdu0pG0dc8ZdEQb8UHav+YZRuJK+bYVvfMd
97GqWTKR4eaQI5eE6rUa9xXlhhGmkC87eF9ds5PTsFHn4szg/aSZykMq5kPXVgeEf34kKB2ZCWA/
2bX9Tu3Gu8ruD2N81b8qhr6jmn/gtgp4WqzqTm2pwIX2qEdY2vP53PTtDwnPOMT8cLF2tWMc4m7Z
1ua4i5z4BG1DsiSO4voSDyfBcUZIk1dr5K5N7CXN0TroPclN2alCd6+1YhtWztGFgwC3CP2IOwQg
lzytYxtbLIpfcUpprXxEGPkXtWtwAvF9GDNen/Rhablg8pJJXnNvc63NOiP58TOED22xqhgZELJb
eHAzFKgzoDgH9xXCj77oH9CLbFpR7FRKCV2X+JUsnEgMooX2JpfxmHJpQSF9sk2dbBPUOor6wUIg
KEI7oPo81GiH2E76eXg/jrnXJ/VNwnezbXRZqnboh46O4t0BQO4VVhQ4LfJRRUywLMj0AzTC7HMT
JTTcebUxM+t+6HucAxNIavQ5t0YBt07BjERpeMxi9711IureEYrfs5YbzN3QZ/XjJom+wGdvOt78
labCMRebxjgV7BVLMO2akH+mYg10em4pNpNUP0Ct4gjoiYdgyxxuLLZzy/w9LV+9ohyomAIg59sF
ZngsiPjIhvIbsAeVD8Emojt0lGRKfKIsGdvupVw/eTFFXUeKhv3jIF8ijGGHcTeoUB6VWYm/j6Bc
xEG5bfvLIF4Q+ZFw7wRTmfPxdG28fziGZmrQHfQ/P6zkH5lhHUi1wJKsWtNdTY5TKnO2eu+O5G5q
GUZHkbIfSqJ1q+3EzKKgEmBRAnwf1R46poaglHtJgG82E2HF826QhdXSXJPrPCC1CHFeJlGxqR10
yVoDfIQlXKS8cGgGVXaztHXvPG6z9g6E7slEdYbyAoK8cUe+CoTGgEBZL0/6a4RbUoNDM9onDLkb
U0R7DYxW1w1exIieeQj5qSjeJOQSjcsTR0pbWcdalNeQIJX20+EN2aMMXFdFTNqRBVVvZfWijAJi
5nq5M1ZIxvs6yTcj+i3Xdh5KevOVnF7QGZY4mKv7po3Yhw4evoODYio87/Vj2uNXqkoGCO+G8Z4s
FKI2rYga2CNvqQVQoTixZHixKX7blX6oXTLb9CAhPtWyPLZm+FcYfIqrqd4niNKVTH8H0opBvwR1
wwymUNVNO8ujLknV7ZW7aaYqIkh2AJtGiJMnqJU8oFmbLhWBofHEC7pw5hewsu16YazRjKTFYG2f
dKAUDHOceAsBnlQ0cpuoxDNmCOFXEvbbgqYsz6JnTF34SBfUL3Vwa9xyV8c6aMHlCLE9Q8A2dSj8
K/0tTA8D+63ZeDWU75pByoSC0S3fHG3eRSmb7uaLhBsdXJwWX3HzM7/qgpoknFY8obvfz6BSEjO5
ryNjb/epR1BUYvluFWKdAGfP2lugo5PFRRt031pN71kRtGjjjOhRN/8s5QHc1ha7zaEoBpR5n7X7
KFJlX5tgYWF7seZf1IeofhDTx1gyFDI2qUvfYaTBzDM7agi+9O6+X5xvIqtH4BItpSwEYC8rP6pY
p8s3H/Fan2LF9Cgfkd8D2NLr3UzU98BSXTfT8zx0n4k6vmuF5mmj5hlKxQLG2gMWCzQqQdvdKcoF
BT7tAEIRDrN6kfdTT+1icerbhsmkRzuPyeC5Y4Tg33G/Rzt+x6+7qcyMw0TvLy2HXz8P9AmkHYUc
C91nVUSUUmV2YUGd6e0dB6ppPqoK6uxOE/6yGkacIXzLDY0E2MEr7hCH8m6IBq/O51u/NI8YYi64
LsixhOnYqadVzujU3iglk+W/A/Patj4uS/7RTUvq1SHJNhn8rUltuWm2BpVapRXnIRMAuRfTeGW4
e7PMPjllsRrtloHm1ZrUl9E1viII5phe34cuql4dkoyqxX4pXVKMa8Vs9mocM72V2OBSa96FLSD1
GeDIKqSKHkzFhWEsKHz5EFMjeFWr1I/qyGa0jjc6mWolctBBl+affjRU3zSK4aLxYhdL1wa51WOl
YFfMVCF/x3i2tasUOkyfbFGqs6bnmFtq2H4QCVV/Yi21Q6iR55wGYSaDKdRtWiz55eB/omh03Icw
QZrkYgIy0pK3X2F8EskVH9Me/rbTax0cHvuHa9jam1qEciOm84H0YKvrbHUFG5L/FcErqV9jPr9Z
xxzQnNWNQIrgpjqeDFAtcbZRteUowxfSRWLGf8aXK+7Q/7OwfgNpNVUYQVAsrfILkdUHK5w3ecck
md1psVboaHj4H6KENAD3Xh3uS5dsJXtg8a3irE43lRBoz9JDF77KadpagM5U6tnaOsDY9WMmf2zy
2cbrJy2aH1ekEwmLY/5kkLPQi1F9KRKaxeJlNrhs2jQlwUjWAa7heCdtANIcYdZkjK+51ZUbFlse
IwiXsJQSWUt8G0VNbwhSeVpPhEoewafuM1fqu2EAFGrGU79V4jRDOMyytxpZclVZGwwpUWJhxnpn
0gvLj2a6YNLFOCzIhqe8ZKdu5S2JNo8NkmQcrMgbmY1PKB8xO00aMUxpe9Sa6TNlILUfq5Z52kQs
CII15UnDGFSR/0JgOknHWgZB1Sz1jWldOw3tQo0LdUL5Mkd3CatbPYoDOfxdmLkVqcq+H7UzMboa
95/LfA0zJJkD6JGny1pYMSz0De3ozoNv1Qw0BraCYxKEFEL2SjfG51YZ6sY2uckwYjGMZTseaMNP
Th/aEuk0GM8ECOxHyc2MpXN56Jh1udEnhMXA4dVKzQ8FxHPPmiev0EeoAQnnWexQFXzZOqtei9ow
Mv25509HhFkjZq+yHAn1tO+S42T+AWG0rar+EJp/BzTZiokux33WUhT2ljeZNus7cjEiLv6aOfte
cMKn1i4dt4w+/akhaHjZajrNd1IHJOiwASAdgYG5Y7yV5kdqsHuSd1ywbf1U1K8OQ6MBKtGqY12q
YxUCKLPvq3hakSCe7uQIjSliUbskA41k6BfNXhf8OGp3Tmwyae9rlnaFngaZ+meETjZorxVDWz1T
GUIiXwmfSO1kY/M2gF/XuBzh8QVyoV2CtlGCRCh41jq250l5EvUPLQS2WmK4Od1HRAdk9FpXm+tC
t7NDS6wxKRrr6LnsjuQ8bOYk881x9HOww/czPbDE3HZihGGGV4tZvZrN21iGu8nYjXT6tvlnwEcP
nn1KTS+etyshs1o2sa4TkTXQfh5cBYZAIXzXwUyHL07hdoTT7MVfjEUBiZ3RO3Dgt8DATlnyRR4H
QzoIGVgBsj8FsX1mRaLf3bpAUlhwID9umo+qwHjA9qJg5abmG73vfFBL7L2QIyQNSR0ReTLnkMkp
CVaK/eYywu2Tt5qnZjL5PbwqFeLnqtn2QxI4iGxXJSaOrN55XRhKm9pd3aWnSq89a0iQbTNBrN/S
7tAUGZbUY4rRgyFUrZ0I8BPhrb6F7G0HLrtRXCa88yiYiVEGwXcgW4KgLU/So9fLAxQprvwcw9rJ
Dp8EYhGb877M0MnlT0U6HDNa9Lh+nMeN0f5dGmT04tbEX01y7BA5oTPKxsvsfocDs9Wo9goDSuO4
cbhh9dEk7FPdmqhsZyBwu7lEaPztdvAKVo0bH+KWzlwht85yf6DDkoXHkHMyoWB8q2QFOuNGLvwU
tPBNeUyBCmjGszrtQq4zzNtHuDFxeEqIHpKTZ9KGZgIu6g9KUK90aJv2lYGwBnIvCkGr9sJ88guO
bu1YMXKLw91iolBeic0cJb16r8DcgdmQaFfs5F7n7GaEae0bpNPTmP+NqGZXyH1YvUzjSbW2zrxT
E4ztvHUWtuwpLZBKuLRVf0w4QdqtPq3juKPLZDOKNA99H7SpQry12Q8XrSfMYRtxWurQ3heygHFE
gjCktAMOXwDrfVqs726lufwxEXw2X1WSBZXroz+1CiNQwme9RkhiNq26t4du8e0Fuy/jgi6Z6ptT
PeAJx1bY0ZW0zfB3HusoqIRmHWCQQcdwEi2o2NU2NjiQjk5oa4Z5jDUmVYJ2Vc8psiIJgB+RPYuu
GkTqKEiY54TE494MH13zOtIk2RARX5TEDeqRWbtooskfm/krNgvnpRvopMKoeWt71pRJVbEQ6FVG
NWzNK4cJsl3spgnawZCaz738I8oU5mwuimCcGE05yn1jldGDkf91wyFngcZRBUgMp5IFDCsrh5+i
nl+tnNsTeRiv4D3wCJ5O67ELW2cH83yLh/xdY7H6WTRx5ZFM6hmss2gsa2ZuPQe+EqvaBq5ftC1U
vx9RzVwjrbnO/bPKx97gH6LDAbBJzUj4MCCfcPl7WFcwuMUb6TtYotRPws72JaHq2bl3Z+SeLJic
Hyfd2eptrrKnGRMR+LhjK35CyUxzrIgm+gFa0o5PjXJ28i9DSe8Tnl400YBUmpdsROoKo0zvNz20
9AQpzWjBgeilZxkP8Kb9CJtSnDfojS/l9OIOxp3r/lHw7SjD72JxvRz1fGSObGwI1SZMnp8mLo7Z
hPwEHTegDnUoA0EjKxP1PW/F3VKwP5ctPfMSur5pNjXS2IpjnsxOp7N8y9K8XHG0L8atO8PsM/KX
fILfl1uTdIdYoeQp7JT70SribVSZ5imfUvBX7fwqlaDLm/Fq9qCqnIUXJ+qsfZop7o5KOcK3dE7K
7C5ZHajoiLj8NMi98IQe14h71W7MoFKAsoq6ng5uwwdEApFl3mOiXxhTzDWqfcuVlPgojsCZw5nP
guYJZo3wiWaY790EICd6ccDdXkTfxiuocfRImzk7Or7rhdU47Kc7FlgkK0sbX1w3Bvqq2CKAC+/X
KAxPkda1LZiVF6QCE45soSs8aqWYgnGMhb/KjoGv1JecpPMJefSepI1P+GxiLYg1IhTzg2t3C69U
0FfKE2yc2MmubVRUPsmv6SZVAIBPxR9tHiKazM/ZVCfGr1mgdOay67KGdXaWfzPCWfU4yDL52LJQ
4R/Es4HJR3upEnPkPXTjh0uo9pxpjXjatiH3e9sinrEAzfPJro4Fa0+v4emk6QblqafaLoxtVjMl
A4kk3tculMWkiR3fhRrlL53i+hFUoakcLEZOjJNX55ci67U7oVKMVNBrdNTdxs5iFBhx/ogRY49e
gjoC4efSIE2AUVp7rVa9lzI94Aw8RgY3XxQPt3my9LNtASUf6w1RiTh1ywIdfUaILZON0kYjvURs
prn7tAS5w9RUVG5hcvr9tdGoBuOIDJhHxnZwfchypaNbX7/8/ebvQ24Sx0cEl2QtuX75+03ZQLkH
L3F1wcsfaT5GE4w6X87IbSCRaVgYrSptfRp2KpmKnWanluqxXx/W4Ip/Hn6/9+8vf//r//ve73+V
cvzff6wul/joQL/SeQv6Fk//cR5CxCxal6YwK5lr2Lq8uVqEWyGh4PPqSa9OSqOm//lSLWy03a7a
yoPThH4PYxlKHIb0f/6DxvGq4lZw8vmo1CPeOFPt5+M/D0NK0sQ4oA0mygpVkmUff7+q/+erf36Z
mMCZUeQp6VCc4uy/H/CfZ75wIoXe0shOJpIrBrPmiY3askMaHZYr4VpRsBeuD2bKrk9fH/7f98JG
yQ9KMTBLT22uWmmffr+ij2cMlc3MJJhnGPQ13ixLXWxXbOiuTfv3MdSJIi9jKc997uRoH8Nypf+m
ewagt7g3jZMzZcmKaUhMdq+482HM/59fx1O0nOLXf3/D75/6/a1QAQ0v1Kxys6iTcmaG+5+Hfqnb
0zcB6J4equnp92F0dTqhf3+t8xywH+0ZHBj4F3ZTqH5I0YqTaZbYahy7QdCKRXwZnNdaSvQM9CXC
AIBSaHch7N5RIZho0O3NL9Db0PGZs7b9I/AFoRJDoY6whUwLSQNiAmi8RGvAcC/c40JI1cnGo7MZ
JxRZQN/js5WKDwQ65rYz1I6oH8mglQnm6fcBgyd8pEFB+tDXzWlKCocvQRmKvnTlRvFDu9VP0dJ9
ZlkkUUcjlkEr0YWVsiEs8DkKjYYlXDacbBZcDKyo41f0bti2yiZmwuilCR4/tR5OK6PtrlFUUo4s
6Cn2cijKEVlBN1UHy6ZGcxGa1taME5lMAPbe3bYq9Z0Jkm2Tqw0xZFFuszrur2loVIdkfLJiR3mJ
0HuXA12FgK26I8kKpNaUECvhJgh9QSsN7Jc3+uJuNQXGFBQzuI4JvZlObyUVcY0y3H2qqpJpGSvx
UdD1wrNjueDMBDQ16rrLSB5KgKx+t8gc0FpDNVZ0t+qy2FKhaB/jTWIypU80NI3kAfpt03ZX6BK/
fzVxSpgfQqLIyxovwpgsTwS8m4d5TX4w5fBkKdhZkKb8/sa5YYyu0WweiBZGgl1Ja2fmzFoHl4nO
jCnJoZ8BM5g0LPkquZ2MELFL66Z+zazpHiD7Ws0X762a9htQts02JquFVBnFInK4VG8lCa2+3RDK
gv9nubm2BPpWDIzo5fKuust4b+GEtNG0ZaKb4YJ123hJf6o8QlatadmtqtXLsNT6K6+F2FRFbfvx
wmrS0OpoR0nbB8KSK3Uve8qqqUPKuWpNQwj36myeBFLhsCBCDK1Ok8GSSPUZGlkEi61os223ZoMk
+GPsugQiL7OH2Skc0Lc2mBfFZpcA8kkKfdgJBkc1T3Y8CevecBvr3kZ5S2+oF9t/v0fWPWWbMFFS
9VN/7QkB+00/GBb29/jeCcJbgbK/D4QTwNLlrxS6uuA5s+OrtYhzKFbXaEXH2sGv8jotUnfFL/Ij
0bOtJsFuJWCNTwVhAidG5KTd6N3EMp6Jjc1FKONzXlvRmQqbuJAhswwW04m7dqmM1MQc7UzXri8o
Z+pLE1FFVHUNoilvmapQaG+BBgJx+x+YvTDMdmetI7WubapLGDaoee0eQYyJfSViWB7UfT+dKfiT
g57mF7m+G39JO6RYklrcO2gVpS4b3+qjz19C6i8rFdskRtRJsJ8tlcsgte6sYAz/N8arF73KmpBg
9Ni5WFwpp1xL7FussTUNEfvtOyTqLobC+ywnELZuNXy56/+rKYQTmIZxk83AyGiNWRWKtG9EIWmD
oq7EQvXwm35i0zuxSbX5uDybnYMotSO5wKAAtNLevv1ieDMywnOE6GymWPfwd6gOab2mEiunpEmx
CvWOYJIKrS/tEw1ZMWveJr0D0a6ehu6ha3PmRIXr3EU4X08qHK9TNkGAxVIbbmZVHe7yqhnuJi26
t8DUIslElVHMcXinZ7COBBVh4GiwYxWUO3tHxD4WRQumovtSSxhfJCtV2FUt8dyN47AxHDKNOZvR
oo8HdiQPeo/R1FWtS+VKsZ/GsfXmJs3RF81PA1L8c24y/Eh7fRMvxfJRO/XTKDCBh6nanJSkSJ9I
crgljEx42bNnaqViE1JFHIiLGwJNR4nSKKSFsUC9laxQ7ejJcZOVJg5rM4bXs+sb1HO/h1RoMjQv
anjRZiwerKYz9tKBN0rARtTjJcRraLfzeAK5TnbEZI/wmZIMOL29CTWUQ2aLkfCfnIKh483lxNnC
OJgd2BBJ45ghSNAIJ/59f9m4eBQx9kcmjygwxym+SOVMVHPFH0nQAU4gtN7HJVWvuolssxweCXRh
vCVZ+luNff1N+Px9Q7kZ4zC1Sif4tFGypzw/jAMR41xf3aapbestQUu/CqfqfcfBdW2JgNiVDpDi
adTyaxbH0dV6jCpNIUxHonlMRkD0dcMv1+851BZ7IbA+uCHjYs3i+hx03b6T60NMZjdpr4v6zyd6
HoyLQ8rVQfaI6Ing+v3ALQDitmnB/9YZJEYQpTvXCoVdNLgxEgKXUY9BjvNVGwuywHhzeizC8AOp
w0uYEiJNAyOuAAqoBsqCkUVj7azcSO4k0dToS5P0n686SbhETJq4zth/E/0mnJrEnAaukr3qM4i3
yRZ64JiWOGSgAqK4Ff4kVVyAAyb1aRreftNqxwQxm8MULdNBguCeSdYNS3Y3yaEJotrZ6SnI/N/c
QDk7P11MmPZvoDsoi0EluhJw27cba1Ggdfo2DFXbt4ADBcmSM/ixoaerSrJt0CLvWYHddNacqAhV
3O1hgYo6IiqrH7HYTxVmKcd1To3JcEW3+rcUUrtdxj+qaFD41In+PBQOFwoT3RkfnClDAMF1lB5z
E7EykRuYtbj63Q5BQog8d2cbw3YuxuskjMAtuwPiXQqd2bxhiXpoepKtYiIKNKFthUrXV0v3YUmi
pxymw7QbkUofk/CPYRbuo6kRFU9uS+pXzcZN0GmCFUTTWMTh0Qp7P57xoJVGonKqLNelbbdDpmcM
y2oSJAfzvqjq/eJAlGzRbo3GvjRLIjXiudpCs9oV+uoLmBSQ4fJC/9lf1FVM0jgYdRRqfmsMryXP
tK2vYpHhPE8OpPSU3PfUca5GTU+uOok8jsOMge466xk3XKMeiinjHG5vDIMBm0h86MAFLHR+fm3n
134oKTOyv+BnolO9EPuWAV+FgfEC9IIhXA4lLnqwnJKEb7VL/ayNPkSag/Rr0BFYZUj8pxB7xVmv
neVziIhwV5lIqsrSnHt9fNUi1Ge1tly0Zvzj2HRbspMcRgb6dadHd6vWtZdKozk0KqtBA8ltNmF+
S03zoUwslxXTCHLPti8qn5qNlljiOFdA1tgoMWzIziDKHhURBe60fIuE0TuzBsRecR/5KcTKrZK/
zhakEsQKra+qHey3WT+pmA86zsh7vRrvOgMgV2RodxFp9C9jPiDdKPjR5/redRZ4bqptXiPw1P5S
AmLPUY4dc4Sm3NYSbVoxeGECHMBKxLaDCsCcMT7E5LxvWXOsalqLJA/TfY8F2JY5a8+uGTd3IRN0
hBliU2rQ1vkEILJs79s0V97VLtkJRz7msbjWbdsEedEdFUx/OLHFEqiuyT93TK+Ua+0ed7ly6NXx
SCQq5JMCrMRoLk+QNctHGy/jmartpdfj+9/y77foCzWZHRVHfDp6jfxktChgIVmygJhQCem7fjUa
qHaYk4Q2r3nzaNLh1qJIrbj2nJQFVkHMNbJB1lTST8m3FNbQb1m3dv6Sf6qyebFiwAOhHWIEaeVm
Gu7DtBtujqtvEgFQsc+nmdfHxVRDFzqoFryXef5Q4xC+ijp9IhHA92+50B2JqgvGuFmH1bjTagBD
I/9udLU9FTwWG8cw9X03/9XmVoI0Kh54wnvm+myrDHd0CELEUm8Qjd1gI9wZnf1pV4Z5UqevxTGR
YM1HqUNrx7j9rqnwgLOqNkHJmtjRZwKTxndZkn2hNikCs1ns5qni+RYGxtix/VZgMQQzMWq+0yF6
jO8XEz1XghIVv0gzBDlDKzA8w+NkZ8sKTt/NaX/DKCw84LZv8Sx+NMMGC5jWelAIhluFivA+RRIe
lijzF3ZzPepihxM3cKWGjpy33wkKiM6KWerpa0cTsZFp0wQlk/cvd76VXf6XFIl9b+PnKjVeVPht
qV+YWrtpUxZdedEqPhLyrSpaNSBrgMhdhokxPCJrakrfJuZR2HO+NdJ3l6Xqbuw7JAF9c3ELDWGO
rNAg9DT/nfJUZyNLujR/683+Ja7ItJyZ1hqmeOwWIL9Wt2Faqla5fFNb8a2RI32WmL3X2CdPpTCA
K/Jf7J1Xk6RIloV/EWM4Dg68hhYpIrV4wVJUosHR4tfvR+3sTPfMWo/t+76kdWV2VUYQ4H793nO+
k3mwGrO9U8nuTOTpphOgQexgG6VZDevT2TnkOW0l6pQWlObcFW+RwxC9dxAUDiGDa4+ePD5KFkDo
G+s4jU9Tm9xblKV1SZI5cdxFUtkrU4AZ8MNfMs1f4wkQhRdhjqKLf4g6O9xqHyrP5IU/9mCN6z7F
Bm8b4lcJm56PevwQrvFUDAVi8IJ5zUQlo6zoStZAnPzBvoGyQFlQlt9282qrYURaXn1WPsV7MLGD
G6ImkpBSR5CPp7oSVRi6Ii2piPveRJ1BEwwE31pZQOkZEZcTHGok3niR52A3iv6myEEuVSsi1xQn
9M5k/lI0rxx4sOpM7J+uvAexEWzunCL5qLMKp2+Y0eFngQ/U8BpGi+mwc3+F5Sj3YUanKcF9ZnKK
hAci7kX8lYbqsXXV3u7n5yllqFQ1uaSzwJCQPGoQ80fbhYneqt44pUn0ZKQuY8t2STMtP5wuQpkP
bnw1es7tYi0SpB859miuiqC+SyyHVl1CjEXcsLh4dFn9BR3RFBMTFNKca42RfuiW1xXbR1djt/Ey
1AdjJJ/tmcaYckZi07/qNHdP/jL2nTVzWY77HjADwpG2dlM9J1SjW2gY+7IIz8E4buo02AwxK0Ms
URICnIml5nTHANjRMttRUzFnVrRz3QkbnoVHX6TYG5uh2iAefUhG9xwiHOy9GSpC0NJ76/0rus4Y
eydzlxrTk64wyddRxn4z8AuBWcN7mBJkKZxbsqD+shc1p/XRij7H1Oi+pxJRj1tsnbFy6dPSzNC8
tDyIX8e+fZzYOgG/qIMXmYQ5d+6+ZNlSOeciHPnAa+KVTQBiqtzrEklswaHfTC6dB/HHK/msk4JT
W67D76zmIelcjXXDvKpwAYDnyE5wPhG0B+4hEPdwaUywr+xoDSoqm4aBLh6GGsUGbPhOuOZBRN9h
NH7ldJ1Wdoy0ndPnuiiQnLPMoWEV1QdBB9RyOiNpZDoVprlPiiJ+JD/nOHAI40pW67gYsrUMCIYp
2JVA9fTPLZg8cPq15DFmOGvmaDhgi0XbaQJ3Aj7lTJidXKdVshnT7Mku6gNC1XfTvB9a/aCLAkyC
hHDpdXKNrny5MCgT62k69SXrD+k7B7OK+l0XkGIxkOtB9Mqbl/rmymGTWjVNcc7qAeJy/DEVqdqS
D86mP413ZoxjwQp61M2A1qhHAdMm2YGqij4w+3fdmGRMj1ykyrX35thuTRPOkuHj7nPThyImdArh
0t7s+pSTq58dSRrECqjutUY94iXNrziYVt3iJsQyhkZR0ytMsJs6UihkcncDj0BQ1Hgz0uorSya1
q+0OOkTwwJQFb9hIFiFuu65jklIN1TUtpztglxGRwly/3oVxI0YOopGfnEwfO6tQj5HnXKUtwH6O
Gj8VjNSNEj3MlOIrXVx/0nar9YiBeGVK+8WyWrkqSIKF6GB9d212QTrX0liEbTdF4U0qaeyVc3Ir
tZmvo9DZGaF64UUSxNElr9kU5SCT0NxM9nwN2I9+mSfoGvIA7GctNm6NgRXX79n1mYPC5hrqGPUn
QaHAD9SGU/RaLxUeEJ8KBQvsqVgQnN2BjZgUZC9pUzuULjqcsjTpjSBJ0EaGMgZuOvIpfAeG+dL7
EJYZHXAj15V7ZFM/ZppMLiNldgX3ACL0leZ28qQaDunYXfksUhaCOLtwX0XQnVmaz13o/0yKgRxI
RFRu0KMmy36g0wboMJLs3On7PHf1Pszbm6x2X1K3BN1S7JPyMzT0Nc/qe/Ub0UNvssBlg6Ep5zbT
5tkLress6a6mcLiQEldtI+o9JpsO5SJmHt453mOXIYqDggq3TAfyp4IG1qSKrK8BNJBmdwWg8I4N
jvZIL4pbQ6qvodEf/eQByNXTDjq8RW/5lniA4ZTnx9LxMMHULxPjVT5A9ZG4fOTWbDebsTPXEwlR
Ym2wY1ATZPJmgCYzD2Kf0prgENiEa945DRE14nSy+8e50U9ofPINvN4l1bIyV/7staeGXZ3C7B3t
GdCOEBzzTNvo7LUjpGlyJlGp+3niX3KiScoBF9vgaZiGlnuPYBghCUqLlRFPLz5WZ4eFPmtvB0s+
q5D3LyiNA4PB3NwBHEx5wjmnTKiYDeRWSDAYp91PjcQ1YRigWbT57V45c80KvGTqEJjKAwRHZzNn
dnWmSHqpR4bx8GC2paufCs6KOonIqswqfzUAXnGzmEauxHSWNufZsD5nDGOtHTZMnlMcNRHF/0yU
3zZcqt773KhZC9yMiYlFVCsKU7FORtiyykuyLSAWQgSIYzANYIiTDTsMbNhhHvx7EeEoUODi10Pj
RPwyOrpl28AwIyWwIuRoU9O1Tumdri3FX256/1DJAGCLwZGuSyxQIN5LLu4GN6BGBEGyMv0U7W79
4i0UH6sPngmveO8qJAaqpfualbuUsAqRyYcGgvNdl6X4nQR/e2pzxPH2uB8J41mTT5cp66aO03MQ
jKiM2ynaMIe51aQprsfBRExSZ19ikKymXrgdvOyFPYMbOfQFwsyRm7FWZ1qU1db21a1VddeyeXZS
KSDr9Rs/GdDFezm5GvE7Vi/KflHeBzQctkFCPN2i9gXKXIPFDR/aEkySn0mkngFd8akxrxoAigEi
mL0fWmjTcvFO1t59IV3rmPcs5p0WRx5ClhWg90GkvnVEAJADa4UqhMW6bcJ9GIOs1HSsMg/zcqBq
HGaBwRV2ehwOTq0p1NirvTm7Z26HDcjHGmVk5WNXBpwIJP3IWUO7kuFXTluQmhLSCfOPx2q0bktJ
u9rEqEzUj9jN9NHp8um9Z9EjNpN2wtEEYZwVducbPrlFKBDNDhO/YTOfJuEwvW6K/LrxmXyqJte3
yUhtRbh2vvJi7RwSOlRZyM4e1R3mAqBRJCoaq0lGO5kW5iEgoYwBFXNUu/tIyhRY1V2FO25N7YLJ
WuJgDK3knMcjITwy3QzhR2GSIyQIJyot2q/lDMauHEA7+IG1yVwGkkVKd0bkjD/GHEZFMO/qPHzO
UCuky3Q9KLq7nE06zDY6RwMHb4wB+zkPfGLpezSoIsqgKXNqQ5CKTAlbN6BGl2TYSGBACVw4jKYq
Lm1qfJu5NvCNuOM69PQdQUJX7SDeO9po6zKIp1Xii8vvP0EKLDdFBo80ZKawcRmlrJp4yCA2q3Ug
TYjyLsKtZsLsGBJdHZA8A1t02FkKMo/OGIlLM/lpmwEELVy7BkU9NPwf0JNI3SxvXsiPB/Q2/VNn
6RPFXXFQPoKfxMHeZmk0TREhoTtToZw1iwsIcIfxOHq1KUl2M3bMteVCBeyFdwyX7So2+eS6EI9U
AXa77NsbEfcnNJHH3oANHk/jT8XJlLpArl3LZc9s8A4EAeps7Y7nKcUy5rSDv5HQaRFFIgmK2ZiW
2wN2iwZrs3B2Sso9mbXvcdeOOwM6QG2PYt2m/U88Fy99YOdbaWxbTgg8pgMp39jhtEVdP9iAKu0M
sUeCmMcPrhkVFTeWFy8abRwQLIt9+8s0w+cc4tNVMxfvmSZahAXpzhtVelZ1cRUQP74Hu8ehrM6v
mZK9VGY5rJ0ogiBkkJBCK5X6BYVOLee9rbgaSW68UGpOV4VHBLMzcwr1IgDyCY9cKadzNqjkQlE5
ZnSHpzEQVGPFuNd9fqCMPhstxAdjNs31rNpowz8mEffhDnUOLZkKJe2gBkYMzz5Ipjke90nMP+wQ
FplIF99tQcZZjMxS53a6lj63WdTmIekyR26R/NSbLq2ZyNmoDk6HM/FeFICEugM6GODGyt3BRss3
IY2vJGEPs/mleS4j04hYdnkfZlE/BMTEcuIuOSIh8Iv0TJh1hjNlxiIeInRil49ZVbEO5ENNGFU6
7mYjHI5TDGdoHn8mJp4rAlS9nWL+cDaFcckSJ7xGZwskJ3kZ/FjuYNsTf2rjH69CaEH4O6pm2gyE
22LXhhbIcA3lWB/vO+weDc6YTUyq2cqPovFKC25+fnYfDSiPYHGksG556QOySYIjZqI3OK8tCwZq
nVTn/P0Es2EVXjgSxgdbVY+qFJKZWLS3R5bmbnJvsjy85BmCFptxHxiPJaYYzFYXJhkdkvJYV+86
eTer1oHjOW782feQF1ifU+l82gHvoykgugzRQkx0wK7b4n100vumcPB3Ft1TrXCUzwWUWA3EAv0Q
KzcdkTRDPuf7H54XoDK0blSafqG/fzYCRUBe8j5xtliPlnc7BCVEkRFn6FQUPHIm6oWmGk6TBTtR
9Aiyiu4x6/Q6KVsGhYjVd1Mzd0+j3YBzLqcjnplrJPsI+ruy3RIYrtZtgbyXzvMqFQE7CbjBnRXA
LuG+XyehWjuI5geXHnscYqtvygTkIIerHtPCNptDFOtdv88YDa5lk5CL5tSLOGn5Pzw8lml4L3qT
rRUlqLu0bEmAYVw1rjAOsqqnyCatFtpTK350HaNzzYL3PI6u5gqPAQDOL+wKCEvht5rdGzOIDTIF
aMdmRwxrqj6nbHxA0IM3ktDdBkmrNT1kzPE3rnHnG6dG0iLNApq9RVaguSZycq1iAfoug5XX9P0x
DwLnHFKnF0Fsn4hMXJRZLa4BpNhzznlZ1MWa5FU4AA1sSCYzfly85SZN035qDZag/jQPHsW+4Qxb
ax8POloHVeodKgT5ZlIke99M3ukXa0gQcGxbp/92NVgNhanPHJp8DwU8WPUQNMYcDlteILavsBQh
J+ct0clH/17F5Y+bBT4M72Deu0P6XCFCHvKajboAnIQeZxv3JJW3QIUGz6fR217SEsvg7DAZVCVN
FoPWtdI4Gy0+eMMXh0F4MNyQxPGBWSYfSapSbKwpBwzUhx8xdhHOoJcscuk51fatWVgvfY2Ys6os
LoXr1yuk1iEd5CU5Uij8UkWJxBXTwYSykrpLlFSQ6TqmL71SgUOppzES9g79IVJT1lGEaswKEckY
3mKLj8R3lpVPFSyxwjKSc2eBFsDpw6eQNyhExrNCzbiy7fEtI1Ns59rpq7Kr+mg34YdJOJppcBLu
SBY1YeHUre4PlmPeBJN7KOv6UVi0pBkdAlAIrzuOu5iMim9dhyNALO9N5v5HmTqgbfWt6SWPXYQK
OjWqAoRStqaG3DcS9NYArYOxElN5h22V559HgwBEgbmSgeew61WNe8hLccXoBAED3SATOYxOyf6p
AfZ6LkhEUMhHu8W/3A8GVR9HbJ8pMUa1nvWulnATxttZEUHDeO3OSHFipSiFhW0/1y2plbND1E+U
fRrBryxVqI1cgYGALiWQQNy/temCcCT2rorQZIV9eW4n+ROr/qvtERxGeiSmvtQ7Joqoov19A3FT
GfY7E8CP0OzJ+KMpikaNnQJZbIg9pggoRZvq04i7kyFL/4ie51aFtT5PhISsCtnfGT02vtagTRv+
QgRyTkYoc34Yf2Jhep6t2MCHZCBnd99Qk3HSnKpjzspBb9VGmsuUpV7S/voxg4zVP/tv/WD/Uspi
X+o9qisaItmoPgJK+HWPviedQfHirpDoF4N9SvbYWheMhgZk09i+xp3d8OBqEvVoS9skoI6/160n
QtZZZI4ZD0HQYzSfZUhIMsvsAMgH8QGWO3NiAcPx8AM1A25hNzJjzOVDEjBIymntux6NdeF4eEnr
9zHDLz845JMLyCyKt9AIMseYhAMks8GcOT+FP8lNG4i103TnjOPjfp6Cx87zxLntDiO8w1Nj6R0o
qOjotONXWKuEoZrv0ngp1r4b9Q+o6lGJDelVxspMWHe9rwZxm3Y+FjyNOrNGm7tW6XAyQJe17UNX
tw3LSbixbcdnTLKGAr5KEBChZLnQSzoSCgFIjwhE8tubxR8Ksy7Ohie/xjvYGsNzRvcHHpt/ayvz
LrXh7tSB98mqTC9YzghjJjavxugQLIWjsQn0pm24beYAyoCmjUTpiIHuFkDq9CHh6m+SrmIlaODa
F0YXrJnbtwfKDvoClh1tpF98Fpp/IMqeK+alDDSRaMVxve6MFmROUB2gJ6agy9NT3GPyTOmFybhC
ONFXv1qaxCQi/RoMuGoFqyhvgbl1w37STChurJp7fJyhTWAxUTOHMkJjt2T17WSNVXJgir4090QF
jG+kY1WO087LwGQ2PSUFbPUtU7or7bHCdura4D2uZO1jmQvHvZOX5XbIR2djUWnFPcL5Im7B7w3m
e65GYP0gMGxEYwWdnYF+CgC4ytsko7evZ3A6JQeMbZEYz8PEojWTDC2w30B+oOfmIbUoWxBfw5y/
zPM+Sctf7eCerJDfljlyP4Gy4hfRfiVBE9gIoyxjZlLWBsfC8M8ixvyVIc72Q1MdzXC6K0Z4IwLR
zsoFXFqaxQu1h7kdPRxIKDpypPZtP0fM5j1Gig7T9+aJEJ6HGjkR8ApATu1Eh6yTD5yv9p0UQOCr
fOFHFGeOGzRVpLM1OP3Q1sAJNSK6grFyFczzIytNs0onsgMSVvQmVgSTkuyIkQsngqUygnBZBZza
OfYU4Ws78ODXwsFZ2VZ5lw1ndwKrreJbM8HM0c+vZfQ2GoQl96jkLJNTckF66Lqx5XVM15QCC4R/
gZ3FIXrBkIxgRmJ8AVhEO59ZD89N6m2Xm0PjlWGSlaOkGMfrqHwz2SHXNhMn9v3q1aK7oxU+wTKZ
nuOsa9djx8oyENY80PWLQOkn4zev4iqL3dvFBDwQ+gaE+6lqQ9hO9TaN/f4wFwZOUHramQ2weQ6H
N7f2pxWSt6lw8WXRrNWBW4K1NS+1f9tHPtCguHmOPLii/kMRDZ/Eo1Hzv84J1YpuAfK6Wt2QxP5K
0anXpVUTlme/soIKNJHDZW6NiwE6FLELbefqhofw7I7OAQl7hxBQYbLxmcwPRfKtBW5ndBbh0kYw
qnEXCY7as0RyJHz6SJYFPdUF5CdM+cHIjLDMmIloXBzkwmZNP0d6rvumIAuuGHDA9REd08JfWkzD
Ie4qCVxrz6EJSpalvH3lOOB8WxDFs1XMG7VMGlvjWWTaxz1DJyhsyuho6KcsG0GTQ+21KJkooqCM
SIYyTHH2Zg3jOZlZSUzXpgco2rNgvjj1eKfkEGbrqRqv/DC7D3PnJ5/PBI4++dzkMZ3JdR35HjAg
yOpqoEMb0d6hwsbbV6nmkOX+VSPa7oy1dDmoA1yki3/2PPvFnHnE06Lqt4n6MmxQfr5T3QxC4NAI
u8dI0i8g9fEZATzWpoA1ZqbbuqrzYGMqeiYu7UgGAAMzKJcpzQCbGj7ah50yX0J/8OmFlE2ONz5m
tI420dAnsAvoyDuCrj5lVrrpXLi2fNh1dWEogZDAs79zRdTy6Hs7ejx4LGoczw3QBfKnNnPlfKgQ
byIWXAsDK4clhlBTSlOCPL5VXABHGqsU5L+XsfbOfN9gyV4NB8OYfkWyfkkiZ8/B5n4kOURbAd5Y
+8KT3aOtokMaecDbIoc2OPZBL+g2DHR6hKs8ecI6kHPdrl2aJQVQ8zDOFYmzgbEnrsSDfSoJQusv
MrWqi9Hhc7Sj+pgz41R50+2zsL8RVRtvq5KD8DAER8/RXyMjAmNiZJVELqLgDtNj1t+WGLM4vI/g
AwpjQ/3COxWpOJo2/R7INEeqx43l03F2G+sLNZ3iIrEeEGGwbWam6cAUjU1ZJF/RaNwVZfaQ2P3L
HCAboCf8VfpWuW0pzHTrHNBdfCW1nx6Rsm8zvHaWrNsNZqLm4Cu1tUYgXjr6IBXIhTdTXDlgVPHQ
BR5SSJzrApsj1Pxplbe4V5oK0LSPlJ9B1nVozsaps40nRDmfEbTKbTj0r1M8MgOInkzAt+sux50h
HuaJRoGDyGNOcxDQLS2BgXbbPBJcPmcZsD/ks6lOX4KUEr1GXEv6kniz6omOUPHO/u6638VYP8ma
Ut0IiCxJmos2ulObcgApx+I98eAt5uLNG0mGDSoG/GkdyW3lxPe9fCnN7DBXcXqFKH/dBVuBBXqd
YuhqG9D5xvDRS/FW1O2tndrPjaCQ7GN5QmoNKbTcjFhQObd/YJl+EDVqn6a3wIg6yVaWaGYFswRX
dUvAtnnDmKDfWPRctjEX1uzsEmFFcVuz5Rpj8Ty1jj65A/9Bb+gk1HAbV+i/uxAu/uwEl8TBPh4C
VMLKByFTjOlDZ3rMUmltju1T4NM6VS7aYz9LX6uS7IpEVxRiOx/fX4T/W++6GjYO9hacZdPClIAM
3GfxlYpRsOMBYoGsR6gQcEh2zq1X9EzaF1OGVVnAJu3y1bdpfEzTS+iA4rTK6AwQpuD32dXW6i7K
JeGoY4jgYLPeJAGgGE8ITvJTiC23W3ZQml9DhLO9sbb+pJ5JTYGbG9M0ygml5dX2Jr+JrgjqdZSj
PD+24seqGX+KKb3xc79aWfl00yMB28R1QhNXfCJozM+Wj9Glpu3O7QmrQzq7KMX2HhTq1oyzZ/eB
nqB/AGsKATlBvEh0lFcOt3psL3Om9M6jJJfsd5SXxMIahnOUOWPdKrkd6qW4mcLHXqbElPbyxoHT
pCxM2F7HHm9G6OScuD6KKvkRJfmbzXOW6nc3aiMoW92lDHhJ+bCxffdNS5abCqnmJovapXGs+YCl
fwgs8RMMjICsqt6IIaG3lUNBCtGKI6zbqc55AED/rDs4TGCiN4XicFVUxraPu3eV5jRUhvGqbbNi
R26stZlbBMnuViQgMDzP8Ta+kK9aGJuOUm2DyPApMenSWsQ/bQyN2LXrJwhwA+ot5J/YbtwCd3X+
nTCl38Sea+1sFEzpIsUT+fRNFAqFRzs+dvHMtaOJsELCec4sZ16ArjiWFzSYC1JsMrVYQZtX4in2
0MHR2jY30qX7bE0MLMEmLNlBxrGFg44MYYux7jMkSioO3DfHhqbYe/QSeu/ZpFW/14rRYwk964Tv
uSiVXqNoIMq4bJ516ZPdiinNCLt44y50h2xCiRPOqJMnsk8do3pyKqglWDk7GwZKlwSnnGh3ZgIG
u5Jy3JVHMRJIVKtBzOS3bbpDIq3PcJjobEm4g0TO5oA4iLdEc1aNd3E8HIakpQG2ULwmwkJxiOv3
Srt8IEVFKEbq/AoH9T57ZOWUKma8x/E5EjlbhJNeXZcM5NdZyyZQSudr8t8SsBcWZpoNWK3FQGY9
gutN1iMKoY1Ew78ZDRN1jLsYtizIcTmJRy0TwRE82oZAB0x/EXYsL4peOttVG7bLI7vetJGhcZxr
/96Q9HgxYCCy3sOZMFYEyV/pJdeM2QZW+sx7oqePxrGduTWFQRd8qAgooVYgWRAQIkBTBnaUk5X7
awQJT14PWT0Cax0jceZUT2NWUMIkcP8boJ10AlvnrpXfTtn9OHwQuz5X3kakX9qjoU9q0TpDSREH
aB05GBK73MPsInDL7lXGolRgPyMqmT0koK5FU+mJkcOSrTxcbgwUmoLopxC1BDpsuWvRga2NsDB2
k2R4KS1zb5aNgDLhXua+svYihK5QznLdduPalvnFCV/dobkGjXJWAPWS6skIfmgsXqSVP3CAjWFO
0FtWmbNNnOSpc5jx1Tr+hafk1SI2CV5iR9yCEA5IFQAIpPvupoh5UBxr62Aa8oloslLlZ7fEx6Ij
zfpqaTIbuJ3TduGdVu9Fx6o9oc/qFeo5VwC3QpE+hx9ViISymVTBwC16Kggv7ZYFxcvPRt19h9YE
/5qLXibwaNDurJxvTxsfQkt318fJj5NYet9bJsIxOwWPMXPmZuu4zutO3dDkPDr4Ak8IRzEhByb1
v03zuVIYWmmRXDM4Y5H2kYxnAfDs6M12jNeRE8SOyPdn5J4PDUnxOMTufdHUu9nqfqwRL2iVksph
F0hRNDdbtoA50IMg/1FHz3XbIwOUmc+JXz7ejyh/ckGeALxGBlehHI/0YL6RNm2L8JPlC4z4gsFZ
3JMf85L1N7jLxny/uF2iZHqZia3Og7fWHhiKQsoy9TGGnGTnah+FiLq0f0YYgXgx1CfqfF5Oeeow
W+JrAUMKlNhekyEwd+nFZyHp0DHmMKXlssBj+5yDAwHrBzLr3yqqgngMz9OcvomZJckYd6X3Vlsc
y4cACoaMPlODfeirKtRZx3fVm6PDixAvoXzniTsN7IIZDCD4jEwG/ROSmhsKo02i608FTKIh2XF4
wTBLgF/XP/n9eM2YfqO9RVDBS4Sb3A3Fa1VxFTqOA05Tn0E5pHa2zlEdsMlQnZr7sUU9LLay8Hf+
LbORreOAlMjEHYXHe93bWy+4BLQy/dC+cyCVFGS++4sqQY2MILrgHGTgjOP8AQf36HY/oWQM2vty
Wg0k+Ay+OKokOXRW9OJoMA4Uqh1XhhPpW4nqmjJ+JTtrH7njY9ikpyJFx1ldOqv/tsSTIO6I1WRV
xOk2SXk8oY7a6n4yQ84o0yoyvJuuuJkmjkD/n8aKbKyd/mMaKxGmf5XGWhOA+5H9OY+Vv/LrY0ld
NdTfhMcRllqf8Ydn2uofgayGFH9jAiphAznSsl2TmOrivwNZbWtJcVXLT5Tle571z0BWaf7NRCxv
8RPHtnxFVuv/IZBV/DkK21FkLnuW6VmW70ufAvpfUpcHxHezbYIKCH1I3J3+Zl68GsrZvm2sVm0z
239kMzS2NNEpHUt9F5Sdc2R2s8c781igmKLKxgzpYVnXikLnD9fy7wGyf4zqth3iYP8Z1c3rs2k8
mqavHNPlVYolTvYPqdBgIOIiQmO2NpjO7sIuqXeNOQarik4pE6oCHe6Os/uhr1EyMEpO7upQ8MAa
4MN0a53cmRFmHi8zhHGNYqZbq4q9BkLkY+rh8ja9vLp1iuMcjtF5bvJbQtinG+XXH1UpGSEnwGtz
6PHbPsRaaZawLMyi6k5hFX+YkxhvCpmFz1WW4KVatHxRCr9Fio9QITz1wVhf+kHKG4i05KkP9zIe
8v90if6cqLtcIjCTUnCLCdexxZLr+8dLVKmpdB2rRJnOh72bcNOff3/JVIslZYDc4wz0MlWzKNhI
zH4xaQDAyhtI0qYVB4Qy9s5pkuwpAcZzNFHhijQLzyNDMz+OjTs9Gq+Nk03ntLOCO9fobmcS/R5L
hfcAK/W+GUM4EFqTPlUUHIC8pFzVfjRdibglrynau3ntvQy8CjYHSZpsNrgvM3Jk5FConqVHiSWl
iTdN6vtpGcP89U3kLlfgzzeRZ/mmL5VN2rslneUh+MNNVE1Tk4eRpPpigRwxPaQZ/RD0EsM9rpDg
pm8p6DonOSMr5UTBaJt2tgng1ujAKtvdkJCp3V63vXOj6TfvRAcmPEjH8DoDBoS6Lr1WbZNdR7n1
niUj4prlW22M7JgtKILXNpp3Vuenm8w29A4qjXk3Ll8ohJFU04E5zD4CX8fu0zufgsRizPozZc3F
KXp9V8/m1bAY5X+b6X9/cYT++x9VoLdEXdrnIE7tm3p25A0skPgwtPUhjXQJVtAr6VC34HZD6e9a
sIWJV6bvDlCBnZ2nkH6kI0gg1OPVFEfH3oOP0S9/+v2tOAoZrXdxcopcQEFDCkx5Mcq3uirOTKed
IIFon4b2jXaD+oqk9f+0BlhLJPSfPj4AKdLi5CssXKWu+pcb3Eh9cBzWOK4rD+OlhQDuJorcC5dl
Wvm4mfahWYK/YkT3NMiWlDKvggXUMCyNzGYbOGO440juPGQDEM229e6rGfKKHU83pL8kV1rq9KZJ
aW16N1nfV896CahLS1USUUE/S4b4jqvFIa7tIdn/9b3p2f/25qTlszFIBi/LW/yXBQ5Pb6posA0c
PodP2yfGaiyi8TqwiT0ENXIdca7pxQhwcAAlORW0T0R8Z6jgK4o9CJVGEN39/tbcuwAqVScZevK9
319ytaSykZS3CSZznxkyJseK9Jk+Se2NF6TJs9GUCvVWvE3tzmb05oz3v7+4/XTUBu53BhnTfVf2
6lRZnAd//zCqs+leuhHNfXaAPTkuiiTLSw496aLqgCwWf1Cb33/8/cWtyboqXS+Eij4Ruw2TdR0o
qT7IJL+kkxc94Uzp94UkcBnZ3tbwvfjNmygSg6G6M0VXXoTUUEoq+EfKIEai9olStADH5aHGbFWU
T1mZJdsmlNYRSxHjrCxbOClzfp4l58aa3Wpnut29ApJwizo1fA7xZHX0Pe66pAqf0ddt6fs794Ot
yV7/Rz3wv+xhzv/yEbNIK4vbl8/XVcvP/7D8cLRXsRkwZOo9h/Fc7d6F6HQey4nUx7l5DQvXeQtn
NKxRgpi4dEmSW74wtkPwg3IZN/BptBmt9kUy7wwiC+kbR3eO13tXv79Yae5dycwuDzmnUzSVYbXp
M+sdU1279xPXvsr7ujhNbnuOa3KX6KhVR9VI8RrNt7rzratO4eQgrB2HkU0OSOh2z2FG/x9fzGde
OvZ3Wh7bWh5aXRbXqHWYe1V6GyUN6cfG0UATAcPEp4E8mXNwot37P1/cSm3++nJy6vu3R8a16CTQ
yTaXuPolrf6P13M0YI3VJfqsYdxGyu5OWFbpdIK16UHFBCpjYt+3x4gw4KRwnPts+eKJR5Dy5l3S
u+FN51WHjn/5/M8v1dBu9BggzW0JRVMUNU+kXO/LRIkXp6LF5uVEmxRAXWKTnNEJFeiexfPU00VD
4bUNHfCRnl/O9+iH3I0hA/DG4+xeC1tf/UZlEABBBAzN/PV/sXcmu5EjaZd9lca/twIHI2lc/Buf
R/mgMbQhFCGJ8zzz6ftQhUZXVjUS3fveOFKZqQiXnKSZfffecxP86q7OLSJcAiP4QIk6mJ9QTOwd
Wyg6L+a0eT2/WEbXL9saL1iJvFw2ai7hG/29mqobVtny2LaUTGq6p0F8h+RUiAJLyJC+GMFwFKR2
roAXG3Ci7SEsOV7/vFANB+1IBO/WMM+DvFqc29gU53oymceSi2wSD4y/DG+QhEnTNdrZYuCr6lHf
uaI0rs78gg0KQ3ljooXnU7MZusy6pAHQ68gt2huRdG3lFoJ25gqIm4dqwrigSgiUJBdrVoMKawZT
dLI/Tg6hsTrJ8vc+HN7aYqjug19k58DVyuXkyewdY9QThrz+VAdjdPt5ySdgX2FpHNJqYjrgOdax
H00y2pH4o7Q8+/P3V535HzexozuOy/pjmMpwkA//etE5FEhnI+G0ZVCtBqsr7viBil1VgKaL+MDP
VmuQznCjgd4K4IZB2nZsKuN9h1xzNIekJkOcfVdWSrQoIEW/i0Pn1ctclvYq+EQRFNtAyFs23vLY
d+lJpbO8Ztp4l2Pfc1zHSBSO7unnBTxYv/FCA2hfYHfPBV7LCkbH69//yFz9/346cNh4s/Pi6WVZ
hstG868/dOk2favkGOOiY60f86eflwTAIkx84w5mCpliUL/qxGLw0AT2srJVutdD9ptWRzmEhUf2
JDwXF2Q3hC+KcCxZX4ZxP//V9uxun0jHWta9GbwMHpA7TAYWnSebkYLzZxUF2FjqdYsf+N5pScPo
TaNuqMlplJ2/JLlKJVsQuCySmvU9SFPC1GW9Gxt1rWjexn9Xc17PRgwmzbDM8GDq3dBTLUnsqque
ysj3GSGXnxFBfraE5XseP+zrIPxUMcYZEY/Mz9x3zyL1VU4Lcou/RtN9q9nRLtuvRqjvjFD3VGBD
HwSNT0E8vg8mCxoT0GVC3oT6nH6Obo0fZR+SnjHzrWMDuB9McnOTLbdu7htLZGRq7An3sACoi4Lb
Or27DYzxMQuRvfC6pjShVN2vqLJ2sRN/KBKvbonZUkcoINqNQxrVi2e4SYdG16uHSpHnsTzBxKe8
hf1E5i0LwrNImXdEaF2BAARc5PGjbqFpdC67KMt7icLorRJPtl0+dqMj95GE11VlQMHnXqXO7l9F
xtlBtMkyKhtSb4O4RApLfauBlpfp8BzJeSo0lyf1W6ObHsHALyLxHLigdIPMpSGwuMVOU6wHH4O5
jqeP3QAjViS1HPvRosTLuEmrEvOs7m0rI3vFkmpiRwtpNk4MIgxWOaKZT8lOc+sYgpSpliYqg1mF
21I3NzpWNrA4eGBEae1onkSAIYy6MQv/jwZCTzjqs7S1fTi2NLSHVI3oTert/bvnynojE4Fs2OHG
S6xWW+v5hTMPT6d0pZyIsS4A+dTVkNXJpqo2s/YJBPwBF9RWr2aAnaUsyJma2Bl0+HQYVa1OnCQR
ikNmEbtuczjKwGY5Ty/1hA4WAC8LEseYoovBP4kiPvKTOWuKHRigG7i+S3DLONrENhm1C0LAdyBI
4nSGH26CIK5oQ83uVas9QQ0CVlQtlCp2toHDBdp+OXQQNgrrELgMNqPBvqpiZMpbm7OyTWghQg60
RkN/MOLpZaq6bF2DysNaxr9nQXQ2Nk+9nWWgVA1EQSSH3V03WMMaJ74Isxe3UR9p7lIZtYPmcbZN
hJGm0ZrtAKPyiVa576Tyjr0lg8vA2GCs2GD0ko8Ts+IZ3QugrRGIqz49llb2m1H3Ngqwfk88QmqM
ap7vyt04RRtiGJg+9HMxuMzBsInWzMeagEDpREwFSfJFaNqHkD1rkf+aEAIYA23X2d0ifgoDHadY
QzSG/OqFYfRl0BXx6VdUNm7Dwv01VTZVvaOYnY6rYl6ozPeIsoOAbLWoKQDux2Lpw+Hshi9cd/mv
lDfeDxgrRd45t/Tg42e6pCNZl54QwsIouZlHK78bsfthxxNJ0x4QKXMMTI8+hjJfKH+VKHI7Tij0
c6chzeVDvsCdPz5bYbSDho1C6bIQQmbFUNVrxkGr6NHVzfiziANJkWMFkictcQJ5trPux/Lm5vQz
2jA4Qxn9rgnkMRKm/hdXN5E5ul3HjlOen0wLtIJ3WrHoPimSl6mwr+nBO/SKO7Dqh11acqeRczDW
OhOLRQdcjqIpwLTxF52p6GsojFOTrb0s1bYWk0flVZvGwpRBCnLcUT1ACyoQz95gPEv50S2NUUF8
OYElT713FFtoeh6qck9NDZu/F7Ye4uz2ujgPDv1WnaMAk9I1Dm6o1ugrxY7/5jmVOjGCeeAD/44S
3lcNWmlRGoJaOHo0GtHe+gGDjG2V5DKrLSze7uzYI890o+BDcNsdBHLQwjSvllZ1sJMt+MZy0cb8
ManjveGHavbRWG4IcqFFBVqxyrRcAyvYPNceabrYKMD/0fenmcVXG55d/R6O9jfCkL8JQ3jQfgVs
QC8xXupeeq6KadpIb3xtirmCx+hxwXl9TJNBD7e14s7VBX2JXdhQCQpoXzfTL6XC5C2FfAH8ET0o
nNJrZl6tOnsmF3avDLvc+mQh6vYWNpuyN5+y3EDlLMJHp5GnHqNZEUXTvjOmemvBXmzqKtykw9Cv
hD34F88Z5rpK+eUBP595jDRMq8dW9eOOVm1F/jYBGoYPJcGOs22N4Yjfwlm4ERbdZMQ/mMFno3nc
SLAE4vS6C8V2L0ftHsg2aqWuLqV80iUtTFEn0tXkJrdopIuD2m4p4vhM1AHVPNaztZPtoDE4awZA
2tYQCNHhJ2mVch8kPBD7KUz3sixPeUtDdzrk2trFHL7hViiAw7o5/5B0ibMtBu03zXLVpfH8dcRV
/sRi+1J2oPrdzjHPVSjOFub7RaF5t85w+gc4aum6jeKvIiCG5+K06JOqXjoSeS8KOYBp4/CsOHJt
UjP/Y7Y+We0oezZ7+uFmxyeN1DZKqWWWKDLKWRVWPZ1bQ6z5qAn/C/xlLVJcX8J/KMHImBYRG0sS
+A1csOlOjtWEbTEt9sVb3wPHyGr3t1a2uyqCB+fFGetDXv9BxDt1TDoAYVLRkGLdpauEAVYR4kpT
gbcpMj6UiRjVqu9i+Olk13Y5ET2Dzvp0PLecnpdGIvud3fiYhGSPk3TQwZF492nInmJtRMYjsmtX
2B57DDsUjV7yAajeGEa/o8m+VpFwdi5tJHRoQUa2Mnl063LC8fqRzEVKfkRXWz4YxyZW0z9f9LFl
aWLxK1InOdn0YVwDBH83atMTBnamkNnRj7v0mCWStrZGs2bF5NvBsLBwTerjARw7VCZhznU0YiI4
hTJh0yXNAG9VEEKsJEZ0u916H0QDyaR2DG2yDuR+a3ZvUTK+OYlZbRTsnl3oDVB6+3dPRvPUIt13
+XzErQXOEWFlyyqKqSSnERqFYJGQcaldSAv4FN7qYrbjUDvuJDbmDOzhHTUYSC6m1Uy7DqFx4Uqy
i11baIcqn+ifK282bqF1Rz8i53sWPpu13glpIGnEOuUtg+PGVwZo8jfTPhsTLs/ManQIk8R0y6YZ
raBxTIEh+S3iBh4YpDeCd85O1nqyMhxtW9qyJ2qJswOIGYSnor8WEejPrjoUNd6Y1tIAj+OA9Mf6
AfWQSfSE9bxIAfLQnVb57wGmrwgcT+RQ3mWwH+r5H8aefcxoOVg1ob84BE/q9jP07Z2oJdPh/Kmf
4ickVqqnXfPZRcAm2+eTmFbr3hbfRjPBzoB64RgGOFTdIdhcdPgby3kCf8qmhmwzNWNUGx9wl0w7
fWj+eIM6Bey7loQh3wZNVfuRRoOW4YHPiSapcTYH47S3ku55ovLOhbQRAX4rpNlskrIlxd/hcut4
S0gk62nCAVWItfAi5lcErrY6EatIYvIoQ2xE8A/lJi446jsGt2QzZWv7W5Er5glFcABXOqwvvOAA
vyDJ963l7EeQiGCP8w2hEhBXBdhQtk9FBN+YCTgQLxAFwZMxVGSws06spwG3WmUKSngzY+PqVFF0
kxcCELEphEjAX2A4woHGt9Ye7eqjsqhZJuw+QSLqR9wzA9dg58sBRzyh3zjS19FUvoZed+oTl7QB
LclpSAdhS0bQqt1wK1zSpJDWLrEwXqdynddttaNX8JJnfG6qr7cKHie9oIwK2qg72KxS61qzt9wa
FphvGhCkKN97ZdPeTuEM1zamsFLKFmV/HwmoTnrM1S48dMRRC/7gVrgneYGrurGx4hb5B2dTHjhh
OayMlA0tqQ1AAHGGSVTUmynimJCM1acZ5PFK590tYqoKu/4Em+xhgtJAiCX0VgZwrfM0e8wyqgVs
lgZOQZhyO63k+LbKeJNs43Pg7NzHC6lTRQItUl/F03DDyzUdzKm+DIqYGQkPordUWGJBY19o0eI6
Th+p3lNx5bfn0nLWtVvPOOCgWds1FgcH8xoOx+lga7DC4BD9Gik0TSFluOlcB4VA7UXKRh+ZWXot
/lbX6iC3ymQ/dvVzESRrMYbThrQzVt2KGjwZtqua2gFd9MlBVKlJ2LV8rzMjZESNNzg1MDxDVrh4
4y/cJ5eoJO5N+ZGzFJwLbH36SIgmrivDIHE7nUJjCIkHsBQZBfdbEzxUPih5e5qwsCjMGz5E0nXq
n0HEfoYj6brUdjeaSQt6MTjo8+AiEV3Cl1Tbsa+/xJbpg6ccniUPlWLI0nWV8V3KYYrm3QZM+/SV
3FO4hNFo3ruwIC5sB3Kb2vG4GCtOwE7s9ncrE/vOZdQe1yddNz4Mv9vrVmqz+hHFb7Jop8ls5fB8
2VWEQznLUifeliGAhxJwhyO4gaxbJYJf7MDR5uW7h+iztEzrOTbkLu5qayVKeemGV+q9qayhexUn
EbeFQGIk9YLyzzxhJOoQGCeqoPRt7tnPbVpc8ZdOnwlVFJkNFB5S6jVoeBtZ4J8Lkh8HXIG7UTtr
RhvwSxUANhfK4ocbgLIZU1hBy7SdPckr0CU0LWDMWrPMvdSF/OAOC1ety2kWasu4tDQspJh1PhI/
Z2veLycTwxP50rqInU3Segcr8dhq4s8CZUVtrU+CuA3e4iLZFT1/gGg5fzcCf1vecx+QdoWSPn1G
fvGGvYTSo749QdiAN+RxELJ1qhon+ZhiLqmE1u+VlzzFaGZBFBxlDEpEGXW8CiyglZ4/vY65+TQ8
MbPKVwYL8kHYkBfRu7BA9OUGTjMfUNezumq/9NJ6QN31lsrjcTW16ZfPlrRKNpbvpdum7/7kcqBH
va7I+GibMM6aB+OqWuzmTJDrDcIG8JG25SGJZLoXAhWCVNFW5IEBIyRn5tFxsPStazlpa4WjmTc8
kLTimVdFmHVa6iLLjiNW7sM9jU3M90ZKA1RX2bumc05sah69HA1mNLp1TfBw3TLqwU0chQg2Vhlv
cAM/etNDMGIs1cawPBY94fYYBhmKaHSJq/6z64EGQ5Gl504Fy7hjTSHZcmRvTbS8/a5V/1wOJcRf
FZJ3qL4DchHbjIRW52m/6jw8ihRgJ4nPhumTRkmBDpXCJzewKCygw4O9Bql75HplIiAwDxvhOfLY
8yeh+WGO2YcoMoQGGLGuw31GUqSb0KIROwA6DZKnkrzaAy1pci4PgbS05EfYNERTVqmaDHyi/p2E
Y7TqquQZxDbhXUJb65hsJpuXzmb3kPYzwYvyrBCi+cTlKLSaVevKPhgNSzoWBTvoWo2RbaRBkTD/
I39dF98rEa+bVt/0BgReeXCclBS2Z00rj+aRUOH2B+PrrG37+YdX2o5MqLUc0nNI347d0gEHf/0x
9Yge2i20oJA/Z8oZf9u9zo6U/WvVUwvAuXa+TmBSw6jecw8RYsR7cKItzhWF5IAdgxfz6XZEcFuW
HebHjM3AukdldgRe1HC4+ll4ACsz0EOlrayYEQEUh3FZhen3wF66s9+EnRxjWECAKTEvlxcKY956
mhzZj/jXxrOijVXpX4nhXvGIc7WN7aNWByV7aqJGXpq813iS3BSQksmojs86fg+CS9MXHdUteNvJ
1m7dUa64FV5i6c+0lg7PWWKehkZi1AnZjNLZDKhAdznigcO3Ju836k1FFXIQnMrAw0dqPWJCDa/3
otOyQ9EW9yKsz8LI4uPgN+fkNxSbxBtcbjayLzAAl4ENf9CuIsLT0I8y/ymv9Cdgc2FrbGazVcpM
gy+yj9At97hXd4XECh/2MatfTjNNCZK+S9PLFEsC0LrkXMJp9uereEBBrh1xzlp7a5i1v8O87gCX
dAvofJB1cUqvZunISGNmdH74UlSmz8ktevId6jCJXRscTuYihwBoHgVqZl4y8qZ61e6Mr6EJxQGo
EpXrHpVwXrkVFhaTTuFjYpNsDpjtq3iXK4qqYooV4SkZC7sZzMVQ8U35R9gzFuJ9lctkoGeBMAYn
0pKkpf1hBijABZ0CCwOQVVr6xs3v6X+omG2giXUYG1EHI3Y2Q288S7t6JcfFANiFXwxAdk6CsJPL
tK86JXkzSOqrjckAb9VRwTlp5Yrx93NG7Tv2dPsSm9bW7fINJNVp5/ubpr5VmjYeq7h0100AElRE
jC46+9c2rPO3WPN/2/i/F6ZIrqAgHC73YFymnnHTgob+JvpDaXt987BqRkl61Rti224f487uO2+X
+vaprevPWP8uHT9lB81DxASl7ZDpUkkAFr3jERHhvIizcS01jkJFGa6rtklvTRhsBzckZraIWv+g
DaPaWzXWlQ4mdTwYWO+m6h2aYbA6aZpkhj/nfoy0wuKf8Zuv6RkK5HOW4lodWoeGBd1WD3Ighubq
NiehUfMW8aFEXVT5VSKEgOreGpZ4JCbEFjJMzkXP2Qvj4TpvQWW7ExMdZQMRyE/AHvOlp9wXFlKe
UkH84vQRRH2zYBCoscf2GPE7Q3kRI0+xbGCaxPDAYvqL806j4CwlXrDQCIrzPGaLo/fT0i7qj6jX
tGM/Hwajxtra9Jn6TFwWDvKC0wbnYWqSzSRpGKm82tpkFbjIoTdxCTCdME2O8j0GFbrCH0Tk5TBD
oTy46A47Jyz/5EnNiLiG1see2NcfzTlgYtNCipsbfGbirpokqdjOxjudxWuRG6C3CB18aQqrIb6U
HYMAusJ7We0j3bIXqSg6frbhg7zYPmJQvgTVhtfHvySQSVuC5KdQxq8JpOa2S/xHTQ77HkP2PpTY
AwOt/NULb9g3jySRynOwGpiXLW0puq3qMazS7PIQ6DpNDORluRK/ypXt8mHEGtk3Vl1ndmx9IWLg
rk5PLbcXy0XScR+peuu6rPsp4Xet+uBZxl+MMD85IExTdRn18BB54WPIjmRQXECWx5Ozb7gBkwrr
UKW3yC1uTr6tGxYpTl+9C+nsVea+HKxfVFCZGNgnZ2dNYqvq6jfLgSCGLmiU0sWyrtWpylt3i1j4
3Yjpq2AGCOWi/dB19shpGFFTV19H/DKHGud04rJXymZkAqdXqA9S4X8I1TkBJ7oBp/DmNNPCz6Mz
9BssldN+ijh4Rf4Z390Lo2tGHDmA94gZXV85HyRmwlVISHmlJznQYeSPg8v4ssGljIPTr7c+BSmG
CvIN1PJoXQZ6tInBoObQgy9GQ6xIp4aDtucCweLRc1uIvZxpvCG94x8FaZVcnXBfOWyFgB+QPqz8
DBcV+KL6K64tfncJoyx+kdtO1TcScTM/CeQ2QstzKn6I2GSNzbb8RoHwFx5VWL41GNdeTXR/Suc7
jQlOK/1ixQqPa1UQWbXZLiNt4vspA8DfjLRmlg9rmffKht/Dk0+mwbOSs1OEf1Q8ym0be8xv5sOK
qMcNPwWtmBUevMbUn3pV6k96lG8NdsyAUgfkJcUZHQZIjndFG68OjR2EK/w7y0ezR63nGpCBSwvu
IJa4Eb0Hi43Lg9ImIk3Z1C8jKNypP7qUNmjNA/W0nM38/AQGoXoQiubAuOeEJV4osv6m1yV80XOr
OfHgpve58mhmY+dG9t/9soLoCHy4OkVg+yoQxhDRscEDO8yYUxZs2xmqr32z+y36/JjZY7Y3AppC
+livQFXq1lKn3OJPRJ4sL6GOmZm2xd5tbQhG6ufKYiYQ4sxfVUrrzz0Z9TuEg1XJrvBe5Fsg0fUd
oZAsKoXQRZrZyNJRPke3a34XF5tShn3j290FPE9/UY1d7RrFnrWNPtq0sa5RVEX30Jys42QFb4qa
8vvPS9RRTxlIDu2wXfaBHSYPHhvmO+cDbA+UKcAP9FCkQ6tmBpSRXwkDasf0YrxhfzavbcJRQv/V
4Wo4wJEKbzEUyptgI7sYGq/dzf+xT1J5EKJGjenojutK8t+qIKvErKtfW20MV3BOh4u+rjeOG9d3
d36pask9GPQPWmxVdzcfvSM//FvaUHvqx5p5COHoP3rOH7/gzIxIjo2c5exEI7ZcVaYsTxithd23
aA9edjac4axNRveYJs+jKso7Z+r+MdBMgETFFMLF5kttgkFmyDDdjK7zmbfc+EuNakGVEZOU1ZOM
8+/YzbSTKuvqSWWGg48xdTc//9FvSp7a/vQ0mtEd2qL72ht6w0C6THfu1JlPFthHJAxt4ym2oOCO
BjAPNjjaUGaPhs9HyFmEp7Jfgyo2WrEkQS8fUsnlElMg/JYPKv82Qup3MDam58ACFESSz17ZkT88
uAHgmqAOrpMf1QjozofZzaZyFK5lWaldFUt1yyQix9DZnx4n6nnRkdw0H0MSvPuR1j1XZqjjDXBu
kRJQBgC74J8i1kIyLdvO89NTAIHuIGevXloapyJKCwyyZAsqGnYdYWt3hcueykXRETsuKGk3UYlP
0mRSLkV/mCL1FPgm/Fdh4R1qua2H6sGJkJUbRNcl73jc9s2aCVD1XDV++TizLHT93IZj95rrXo6T
8gH+dMJykPaH0afcVy8N/9iwb7IzvOohzrFVYj2pyKRfMOeADCtmB0vuDgQ+f7CEh60+oKUkFrFx
Fkm39xN+9fxSSLT3afOSWvqydCaLa8sP152NLCUpeNG9wnu12G4dNCtXy9D6LiIJAzDKxT2Oqqex
F8bBpMOaoRtQoMYsghPjlRtxMWPlaQNlKOFgnLHb6isqeyTPPJ32vjLJsWBl28qCUZdbVbntS2Hd
RjvJLgygN0PZEMlu51a1wjl2RBMsGOUbxRBp4c4mD6P1IYun5Todm3s1/ggpBrKHysuTOaXWoWx5
7EPpx0AKwkWT6pi66B5wUbuNGYoAl6bMcCpP7zx/vZ0TOwCdQwrMbNpWfOGmd53Ux66aNczcfiMV
be+tAot00QySOwEAvy7fIrYLD3kFPdPNUrWdOPNv67q8xg0GFb8KvvtaVw8/LxncA6dMxW7EIrj2
1BdF6iymhE6n0vlNBIGNMBR0K1NIsdCCTlB3oAS01QOlHOvRcP3DaIfWunLtncuCBx6wb7fK5kIt
hOMQfaeH3vd7emgX2F/sawzOec9aR7SFU2IR4IIZfZHuaKHrThO4nJWQYQHhqRiPjnCgh9khZ4Fy
tvJ6sJ0on2n2Yeps/aI0/6SZuSoIXad6rb0m+jie0AcxQUREPq3cXulmBK51fslDfNLCf626NLs5
qS/vmeELKnvffIws4KYTeQgBz+yMvH7XcgduWhp9SrJ3RO9G+6ZwVC5ydx7sTAxqa6c5ZbQCDlON
1RGOqB0bGi1qjGLKAiQicazsamv4uhwL1peWIPBz2Ko+DLf5dC/61Bf3mFVZ9skMjYeHJXUiNePo
JHhYKgWrOqWlwW+x8IHlStOvzM92YzyNFyO2i2evF5+ixKsuovGB6rH+oOJ4X4RgnxOwlb5hRWdN
0MfZmRZ52cw6lapWD+BFuUXH4jwF4bPZoPD1sa/f4obwGwykeCFMBRFi8PVtBvrhTLCVDF3cMotu
TQYgWHdxRgC7K+Lp5uNFvndqOFY5QAZjPqDEehicM0f6ZwdnokratW101jo2fY/onJExw6Moygq0
fhXzhNqSlhlv0yD3wVQ4D/5QQ5urk+YUQdmhWrHfRPO/H8yswgexkHUsr0mOkOjW5sRsHhZJEVIB
r5MJX9cj8VKdQ+WzX8yz9Uj2pzGTznGoDB1ppkOgqKXYKVjXL4mkIyMwwo9lY+n9WfdGqmb90ljq
mgPDKhHclO0Y7/s8yajY4SXxIoYNmYGk2mOAdVuc/yr6rbznVk/po0sd5HKe59CxoF9SEEBhYU/n
3UZ3402X+u5TbdfuU17+MlDZLnJS90nnEZ9NbbLphkLiecbLOCrwG5HpP3Ca52xYluGt3k3o+X5i
6iA0O3HWtX7Ttrp5ELlnIulXLxMq9zZQfOamo2ZycMvUqczSk9KIHWLvWY5T+kTbUnbMGJFB824x
IUpJZ2zcFlQgRgUVk+nOqJ+CdKiOdezhn9X8176xAJYF/q0jDPKtOIiWtb/KshoK+WRZq/+9z4GW
ukdF/1kTKLE13rW2PWRI6ivbSwmJzfm5QvkYjLV2y58GqMkWnOIgQT87vdatJ/gUcAxTCRWEflC0
hWEhwYlcWYcanm/Z8OQObFIqh94NW9gH6qGsK/cV1G8SpptQa71tmjjjOpdjveEb/CNNzc4yahrn
ye68LaYG+t+4M178CRZibR/M3P5K3HGbDkEO5xR8Cye5YtUPDkzgGnJH0tItXDl2isiWdGdvWNud
enQRG8nUWo+myzyq8sMPeANMAf2sOpXAG8+tRuuF7u/GSntMdRqWejZIy+qtckJrUzit/gRLhgei
J5jBTqF7QPRcNqQmYCCRJ5Yas+xl7Llr32d0hKuCBu8kZVbnRdFyIn1CnwHSU6rjiHPLCF1EeUBA
k6kwLu5AZebUBOZOpn638wqSkyXYxiu2N7T+qnn4+crwSh0Os6bgd2TRIQ+9D2l1LfazwWY2EbS7
PpjyLeZAc8l8tbiXblHcZfeJNzS7uOwbzlQpremOtE6+UfCCzLScaNrCUeJ3VwOj0VXFqjkq07r6
sr1rTqU/uF7SP/XRkxFoxvPPF5n5WLi0nSW+8WSxPz4X1txLHE3uLzAtew4x0PLSMNnWVundaspX
bn/vgETjweD4r9EDxzIdaZjMCJRlENWaown/Yt0uYfVC/MFABJPTxD1TazfIyu7CodRxLSMA0+4c
hgj1DAp160MVHskDesG4t91UrejXazcsKfkiLmHw83jpGaPhWQnMlzTyE4YSurMcKyqLagocmLzk
HuPFyjwykJ4NGxt89w5liHcnbs6cT/JrMVDbnpbd+edFDIhh2YCd5udLLfpdhAj1qeF0R89Xq7qr
613eKfuIKSfYV2EQHl1HmvuRcoFDWr9bHctVC1q55/1DwpFR85aS5frp0+nmUp2ADibgifpAdFOx
D+YiSzamyWTTpK4Bz3L2nHSNdYQviVsm7zC2evbL0FYADvMJPsIU7ya2HJCM8K9yaKaeK2M/z58j
f5mOuxNOMUtw2hELn77IVaS2wDWb12wAGEkVefZQ9BMF011OHzT80HvLhHhFa5Gz+bnyzBCEWkNj
lz+8Gd4QvSDJkN8YEp+OjNcBY83950VJNmMka4xNfsyDJHnIvaY8Uau0ahyRPxYNwfW/v37+wzTs
2LiupePYhjIs27D1f7t8stChHGmej9CmufQqaunL0MzXv7t4Er9aG2pkhw0H5Bb/TxQ1AK9dHm6G
wZSqIGbDBxZtnHiAEYMOeA4UkEEeKuF1dCAOmQEpXUhcHhBt+TsHss7RBONE4GGAK/Q3t6bXLmtY
v+q0ntO+xYbUKqPpEoVc181rQG5g//c/8r9ndRylwf5RrnR0neie+29xFr8wjCDq+OAECPUFU5Mv
OxXfFGrR9y3mabSOFN5ZPsNnE2DM3//lcv59/uV2JQ7pwsPAKKK7lvz337dWKkD7ZQOGsM07Rrh2
vopdcvtdDpdZp8shG3BY1gZne3oetJOTWSut9sIL0eboEmq47nI4QocQM17h2vXrEObikJdavPLZ
3Pxq/Vlv6R7SFlRUOZJmVjnf5wf2Q1B9dJr3PmUFSFyjQgQtazys+XAx2bW+BrLVDmAnX1WsHfSU
3jcCMN5RT7GPIplFRwYSrxzH0se//5X85If+8ivhAzEVvwvs3aZuav92CcrMrfswhHfgjfIjEeH7
YMt9B8kckCyQiVgXB6oyJkpLEGF7stzDh0wUDTYNSfm/fy//p2uDAYWh2bqruCuMv94NPAZFlPso
zp6RfQ51xc4euHwHTwgA3NEOwHo4cmp3eWn8/+zy1/9NdpnI0b98RKuP5uN//PP7Hj7Sr//+r0dC
Kl9Z+PGv2eWfb/lndlm3/2HDt+Ce4gIig+sQD+i/5lSzbv4DchWEqp9P05Lc5f8ruWz/AwCBS8RK
l5pu2vOHzGOmCf77v6T1Dzy6NhloS5OmS8HR/1Ny2XL+ej3hCjMNzdAl7BWNXMZ/PGvcwaJuI7No
/3L0eOXpiB0kYTbR6Ff4uDN4mCNAkS7BxhBhKhprqaM4N9UFxZPEyNx7mOIlonoHtTmrH6PK8xhm
xce4eXD6/8neee1WzqxJ9lXmBfgPvRk0+mJ7L+0trxtCJVXRk0kyk+7pZ1F1XHUD3T33AxzolFQq
/ZI2mcz8ImJFnJ5saWx8QKbLxKQ3rfHU1ovLj8YUkBEN6rGjWMIuDKbtQEv1SnVQ1JSm7fImTtCp
2F0BQNNWdroqowG1XOuo1IIjciS7f3JldV+E2P3Y86XLzlKo8THWNwbc9hEDJBGLkI+5BWVDONLI
nHgoe2WM5YjBrl/67ZK6W3Yd2kC8hx6EBOBCYiBGVmNGqDREOpkBtuxwMPxzCAprzHVixkp4iONI
8qgmOaRuWX6QT8e9ohsvccvuBe/UOurkLomdn71oi/XguDAyArUZdTteaiweKyvHnNsj0uFC3WFN
Ass1wSA2rdpeWy44/iZz6k0ZY0ygPTs2W/wr81PZIDRGZwIHZ49ujLJ+ZXd1mQSwOfgtwBna0FkI
RWVT0NzwxICHw6GCNeOuERWcaktCrLV4LSgZ3gUentWQAYKUBBD6rJmlcNx4mTZ1G1O41bJy1YQy
h9g/zJXnOiLXBDoKIjGFFkUJsKmKUixNLtyH3gKHo0/t2soZd7iD84q2tA0MmhTqATdU17xJRvqM
IetHKA+0sWcAu/pe+2kyO9Bk+bPs0ZFJmVAb6tDDA3wQKyc8LydrH5sq2PSpPy09gD5LQ86V2XW8
9kn4rPyB7hxRdReML+XWSiA7aRSmeVVurUiA9qu81Dy08GLHj5ivshoFRUp8MEKiRgrrmVkqEjQ4
YX2M+JbH5sUd1qIjEkeyZ9bdRmStBFHKSps9Gi2gIQw6Nu6bZV1WWzt3Zq2+fcONgzRN+cbgxpQW
u8QfpH/2DH5/yBPJIkQnAjLzKkXvH6K5ZIioQsst1SDl2zrH5PylLMCMJvWKxzRAJEd70rPwnBsd
vFpzOud0f3BVDHIZCP8SIrZCBvS2JSbKG4fqflMoaNIVJeppy+xmAiql8cpU43ZI3VtB6IH7wAa4
xU5TcC3mK2lM3qq25mh1Ob4rY6gO8SjwAFrPoD/vqJiDGwZEDs2JdE7HHENRlLwZqYyVEQ6cgaap
NVOmQ2hFCRGJIl0mTBEd6x32EJeWXzwlMIn9iddWVg4sJSwZggDSzjQoMpIkIOHl5VuzZCXB/AQ7
lwBFrXHBm3755neRIk8+sClru23HhHVJ54K1DHu20wBX4BhPuJ3MwVylsKg5CoiNZxqfzWgw8QPL
vWz1YWlN/inPna3uI8RBkwJG2Zl0HgRX2Ayz1aDjRikwappmfRgyNa66lNl1S+NVkkzNuk6UuzDQ
AtcDG6GI8PgipEq2S0KIc4a5GkyuRwKmhPK8tNuRMxhDNosOqD0cGVsMTJ89i/x2Fizw/oKBBYiy
VCPoSxPJeUy5a5l38mM3cG1HWnD8Hu/u6PpXoWXAuHIC9cRyj3rsvtpxRky0RB9tmc/2fbal7oj+
xGAkVsPljdmK9gbEVp8OQ0qRV5lXlOtuzPdx6AYY7SZzBV/Lg6zCaMmGjFsigjuQQ7FowvT1RrAO
cA7oIKjIAPvF16Dj1bK9sSHFzUtZCBepUljM54HaRBZUvxEo7DLl6m49n7oaCqwXxJivTJZfZHV2
AEVsM7/9lJP2WiXpM2cmVp5CO1Lfqd+i0qB/vJx2Ey14aTA9VlGw/14qRZI6/Nz8bHZ76hLS82iD
md89TAUiX2LEIbtMeUyzAE+H/0N1pBIYaWx6d0x2UfjiAsPb5HG8E3HXrMMCzwFzoNZ5B43npTSP
hWyCebglP6yu/Yp8a8AnqdOwo2FBZ2MZHmpKAOnkvpKSQg30QOFF3sidrJNgsYdYp+s0uW8MHSX2
mOn8JrhTHz2/t1ZOvqwDOujbBxlCUradHsUz+wpmzpacSNg1jSMZSvAEsvutW36W09yta3Ynjeo6
KwmyLcDol7kBrKnID2HtK/dAIt4AYHW7AeqUl3XdApZtvOiVawNO5QZscLvthNzaVo8/mCKc+WuY
4y1qmakZFSqgLs1NLzVxKbQU0TfJtrVF1Cl2xdUBR3aLI8ofHTUA2A6Me8+A/81ZFRwolCITD+Na
gaErFMYtSHr8KAaw45aOD+CP1WNWWGtZMuubcPJh2cq2WaFt64gqPB5qkvkTGLhMRycUmX2upf+D
Qh37Pl6lOH0OuaooHO3yOx/X1KqKi5qZzzObhK30gnRDigd8H9PuoscQOiWyXqSTduUunRtvLspo
rxMxTgip3PuhPAkDKybs3XcXhPyqHtI3TbhHmskToN7NJiqrY5117g5fPyWzU+fQmGs92KwGEBW1
m08pAi0t/qUAALBWKyrttXBcmnb1AaNidoM5zNJcoLthIUhGJtFdRKB7UYroMuYEBwxsOkM2PsR5
ip4HZT2OeUAMxcWwqFL1XAspgHKZFRX3F0+n21soXCnM1jtO7ZWzxoZjcj3S7gZ2RWKfAjquF6ux
D9b0kbvbJGdpHgGIhgyWlQ2+HVDHuRQ5vhsS2LlghNFD6OtMtUoR3rD2eUe6CyT9lh0k5HA8Kaw9
uaeYxNjZFqwIGU0flRckFNiDFiRfArKYm53xLyGGN2nFw0p3KcTtyd4tkJzXtgsQcmA5XvSC0V7q
FtQIYyxfzH2RPJfWqfDRpZTa4V8HLZFYn3EXsR2rgJpFhr/tTHmd5mYqr300CgofHI9tpqDOCCGR
r0IFe0PvzRqAB85RWF0BHGdyOrhBLeGvPJGjD7s1T5qgBDWN18C3SYLQ8q7dZIrRLNHwuWADfwvB
BZv47S06GRIaIkjWj9PQLck/WGT7gedNbb/UjNmfPDQxoIC2RoVgZOBM4GfCUxcmFGF6LZHzib4N
DKhg6hxWPz94Jy5EjtHE5WBYQ7+x7eYeFdvZTN08S2joYxhovZ4NkGQk4pbl0LPWA2VvaxOBbB+4
JGosH7muwLtGNdgqc61g5Wtg7GYGEy4tK9oxgDkEJlQtL7SvVknTQ2AiauNVc5Z2ZFNTvJO2r3Y6
EAZ275jypLcspXcbw+Dm0AkOFG64NE7SLTQyNysgaZJJsM5YId5bI4KEMWlcRk61JA6A79TfeW2m
7dLRGbeoTwGEIMdcOgIrM2mjHf9yxpzRnkI92JOXq2nfkCJiZTxgfJjWbROzNU+ICUpZM3xi1gZh
NSUoREhQj8pPkMX+qosZkNUE+VjiKaSReJUwApHJYHwLzFxqvzivC9bqT4pRDTQtpCi9QF70+qvW
sBdHHU6XNpUutKf427QvkQrNCF5L4IE2g7tqKsDKBZ9pSRDkdRdXe87RJ0hH7crrmWq5PSiMmNkI
KOqyWYuI/sAJ44tohVpNI/RdozP9pW6ok+l2RBHD8EcOJELDO7aV+DBQkR+SgOx1jNmB7ThITo/l
HDpvsGogJ4Fbr9eY1ZyUfaAzxa/I70wqu+yZZftS6ONZiumG4FKfnXod0uOwqEFiLQwdYFMz3kV4
i3KtT27tqo6eIkNZABy5FvBYVZ6Md1i62ZOIlF8BoelFkDFjrZS/9yM75rII9EvDbeAEF2uyW2o6
gDXUXfArKybI+n7zUrvTJtVFswysx1aDSSQTamQVtAYrrbAHzqPrTNbOPbxAtngYTin667J3q8ek
UfRCLgFwf+SkriJ/IAM10djFmnLFMX9VAI2Z0RB2InVXYfpYQMPT18IcqGaGc6mm9JHpzrNSib/q
e/sWpT5t2ShXOQYfw5n7LlUFlJFqDUYr5aHi602cy7ZT1L4rgk9lT1cGyys9o8rZzRAFkO9HbdCo
jwnHcW8MOmLhSz4k6x7v+3HUCgqqsFe1RUxYOsQeWGcYJDudjmJhs5WJMO5V1diR/Amoex20YV7k
CiIKwZZI1zG02CSa6EytuwWqD9fQsgmbJcU5Zwt+73rxWtUe95PF6bcWfO24YaMwBE9KTeeg1s+A
KXKYeOD/Oizdq6hEBOlD0um6rC9+iy5S1TwTxtLQ1oNFhAZyYrqMazYwlTV8hRjXzzG3kTVCslGp
vzN5hWeFcidmTYVlZEd1FEhkJzIPdH9s3CCqj1htiPo0aly3nb6sghmm0PkBWPhqPMmUkaNKezpY
hrTckYDimkU+oxEJjDoR/lOm9XsNZmtpxdrKSp0rpnYVluajZbw1dQL53wqoIA66+y4jHBKo2twN
BgtR1pW3uCuNg4EGvai0L9p2AmAjGKfGwdgltJ3OaYC5oMYPoGx0b5CkClo/KFqmXhBpkB6idQ6K
tnWzBjm5IsrU1/TCVNhfdP2U5gFt6vlYc+UmO6NmSlrpNCsNgGkAMKe3gAZqZr8wq3EqH7oAL4QQ
pzgPHihKpOJRNz/iHqF3kCXcYHN+/pXogQbxaI9elZB4I5YYtDmop5YpoZcC+3KwvaAO5gwwoEpb
if0QpaFPgA78uNWCRCeMi9UmmOY2G50gGBtq1ch9ZGbqPutGLIt6HG9oRMaxuR0d1Z+d0WPfXgOk
EgGCmxo68lSEVghxEn9nBW67n+FkULKXI8JGybYBmbfA50glEJFGw+cca6ibo7R214/dk0YCbV/2
5JRGJzg6w45fgQeGUjdXgRdlW1ySq6hNJTnIyt9pI3ZAJlcc7ArdWXft+DUpcKEZZZ2TxcbOFthg
iyH8CAsgrJpOjrnRPuo2nVfSGwchzOqVd+ThBtAx3Lt6wyYFxlyXGx5fhbs9pvyBLj9yqTQ6klDy
P3v9kwxDg0k5vhpdG6wc66aDMd8nMFx7M9iS7XcBFHAUDOneW8MQIJVCngH68kIFeJgNlD8iPxnl
Nhk1pc2o3CPso3WRsfljtJS2OCLKNHpKJU8YJvDVlrLU4CgZ7S6NNOX4RHybZoOAlJM1qHMUNjcH
qXBBaoWjl5/wgCmJRtMhlC2bBrPRmHJ0d9hjNPpwNKOIRZHvBp80pyu/w7+d97+GkrKkZsicoxZz
xmrxvs1Tn3CTEVO2AZdXWXmpm/ogxhg/J+z1eFxTs/Az94pwE6c6cUFAOXsTFZnETFjRagASOywO
fM+remR/opkA8aDvfhbBcG3Cn6HsPn0s7kOTMuAiSreG5VkDIOdA8Kqa5qkH9jsSTL8Pe8q/UPj9
rGJxmVPTBlrLqqyB1ISEAiLjM1OcglOplWvIvcHKbpInh+aFvsy/Gk6APNrTeT9SrWtLHvq+a0Et
q4upMY/BGh/xvNEA/ZJSx4IJTHr2OgRUllhKJ26WWTvPMDetBI5XyGzt7bmAgjnH0kMKPyqO4MwN
P8rYpKEdSNDQednWmMunocMyRwqdaySEsxVB8lFgER90c9pYcd4v8yiJdj07spNvFds4ZIdWiGRt
U9fHHp6oNZOSeBH0AXtze4BaG9CcSKZnrRzhrPNG63l8wHglsoNxj+2MK1cDyBHO0PeRCwpDq0Ff
DCSeM0OnT6Ya7buXzA9fJviKOEG7eoMPc9hSWjCX9UV0yITdrhDFJuCFPjUSL3wFuc/pk0uWGTeO
q7Tp1j9MXxEi18J9OkT7wRSHzBhemmoF5JSUNQ8KU32wjwqWeGw46tOXkQT9mQ3OvT3UbGoV/cCm
ftQS/Vm41k6V7ALdStro3yEOTE6aSfnuGTprE5CIjCT3IvZfRQ0rpLZH1oMmRKLlEow7PHd0cN7F
mu4u8FSkK4cx0yQiKqmG9IDv+lkf0rNX4XVqYh3X57PtTfe1xgMkTKWJxZiEecvGR+dJBAOA4Dwl
eXBwzOEGWwRUnH+N7P5u9Ird6D/FJnEUvMWMjPb8NpZEyXYkd09FqtHr10TEvrirsoOnmHQY/vzV
MGot6DmE2kIGuVF4XxKWQI1xamlAiLbZ+Vv9zW2sV39ML3jKfyExsrJo6xLeWuskF7uOHkyfezaL
r00egTvzs1eAEvoy6gqxqvLkXu8SMvlHgvhrLHHTvasydlE4DJbDWL3TKxbTR2D/4tDvYJbu2diY
kC0CtznUQn3oNhDwTHLVcsPxrGeN5Pf8w/DcIz1MbE+dL+VFHzEi9i5x1S3gFoIY3Kmlr6fGvHfY
Gk5GKtccwr1HdkOPIBhwb3LG9eRZtwtmNKV3Vdak1iIOATEQW+tL+RQLXGJxhht6EDqWOSj4HT7D
ZVVhlhJ99asZvFdfE3cdq/s5iMp9MyaPVZZ89gk4mKwTPyezbbjQRm2XdTWNJHqxNaYiecw1h523
IzZd7V8dgsFzHmJalQYmppLre2FLbsqYCKbAGbxoZPrhupzRwumJOhrm7F7ygKJrL0eoKla5Cjtq
QkinLEC2QM33InUYauq2bBBdPHLSXRo8MVWNVmiNOameehMP9IFpDtWdWjTSCyzeRlVgIqopNg37
fpV6iglYMsQb5kI9v5OI3csox62o0xslueB1pslcWwXZlZ73SDVF2GN8Qp+IwrVBHlJU6aPR8Quz
Ffkqig5ogQgIRd1ZDqcygWVh6Yv70tffqlz9UJKJmAWJhbwMh2HdmNadbB85AUngCzatPPOYK0jg
BrJPJ6bISDIIBKnjiGqhyrh2bUNPG8X2FLzgLHT5bQxW/5XlBy9G+MV8goU7V5vISymG04p71yyq
i48pNEMtXNH8I5dpm72QMnlqeVnpyc0j/Gc9fhOL1LmeL6eAU7uHu4DScWqzSmuL45X+PIpIlfaY
kcXthuBk4QV+DOADajut71gWpMe8hjEnZzy5oBy3uzJoP+DGmXluUJBSoLJU1oqVV1PdovU9rc/A
eFjOiUi/xVH06bQxtJoOm6mjUT9svBQD4yRvgghHI5NiP8PgInZzLi+T+zrWyEkLZyc4WNO71yyt
jq1h4g38zNwTiQ5/h+3AI1E8pgMuBROict7HiVZ2v233pY8Qa2BGUkJ/tc0cs3qEpahSlHjWqsFY
YzHz5f5sUK64jhvkDp4ABfyetUJ2pggAGg/aFddGRSsPzBMcGASXMnjxGZN3fI+jtU4b+5XujG4D
EtImlcJ4ZKBB1+lQf6p2544j2bWEGUIN139eXJkWaqzibnXRlXnX6yasRRPaPJvYiDQBPxkkxfNg
T7w4CahRLlvFAD9yGnevzSHmERqcX9D0aZisO+0XQarsxDzXYwBbv0BArv6/5Ps/k3yRVf+Jp/xP
ku/zh0w+P8r/hbow/iH7zv/sb7Kv+Rf+CRttV/dt2zNn3urfZF/+xnY8M2C+j7HHRA/+u+xr/BXo
8K2/8axYR/4FWG3Pf6Wb/myCMcia8lf/D8BqewZS/9PPgPbhBLaJHcsyML25+jfr918cWVJoZoTw
CHCdfUADCce+hvIjpKjUozgGI6y+9YYHHvtUldxtCsG6RSVPxEzC5OmJjbUQm7nWQKMGxW8ey/rZ
Es/O+BT3TzoR4vpeUb5IRScFcumwBQU5+sA9Pv3Zg3rywptj/HZo/O/P4f9EP6v73997+/0jf1Zi
bHCDyP/w7r8/VgX/+7f53/zjc/78F/9+Tj7nOfkv+V9+1vZnNUv77X/8pD++Mv/1v3138+Xxxzvr
b1fBVf1sxttPuijk31+q+TP/p3/5N4/Bf8NVN2cW+T84qv/pQn0QH0n5xxU6f/7vK9T+yzINrtBv
bPmfTHXD/wt4RDCbDHDrGaaB3+Xv16j1l+d5ugOAdf4/eOL/sCaY3l+ubusQZRyXxjIHhvbff/A/
XsB/vqB/QMtNn5vnX65Sbg7LtgyPu8eY3VA4Ff60ukAQbhMmqr+Suuw29ECG1MA6DQMamIVl8KH6
qH/A8In9unwyCTDPrM82kQ4oUagxAsbrJXOwXa8gIX22bjge2COUe+Vgw4vHuLrEun6XsrHdBKq3
yAY9WD62X+YyncuSTzvybKAdvLPTJfWTYZRLGq2sF0UYC+8i1egZ4B2ejLn+gWl80TZ9+ZZ3mrZp
qZknImOtG6DxgCIcmvVSB9p749dnQ+H/62qEZQKj2SO5F2M92Z9DU4/3ZCqNu6i6qEIb7jtZPGe+
3x7kNAV3dUSEr88FpbKpmRywH98aS89ODKKyUyGaDDPywa8khJLeI5hBVnAtvRQLvc05kj4x5ttS
vXlMcK5dZk2YbZ2wYfcRfnXz13eNKriLk/5TV16/J7tKcjzpJNmXPtmxy1RrqkvSfekxNexawF5a
ZXSYn7t0i1XFAvbKv/fLiqGUUPvvb1mk2MTiZoCF6vs7nb0WbHyZkXKCkhZpyZ2YNBKWmAlBJIXh
IhkVFajYxrJNKhgqN56n4eUbtcP3n8T87mDazJatVpJgaej7njSNXrIWP7nwZ+Y8lKOLtPzxokvX
IQheYPzQEFtrRi0SoCLhmleMIfkWzdja0mOh33DTW7LQO0bIo3UfIQc+jHSmMwWu5c6xVPxQaP1w
LpyArm1pbFsluKZsI2p22mSHx+838K0cjqP2Ie+vOioeQ/LMfvHTXm6BeWvo2MAFC/eEx9HeUnDz
2idvNsiKsSk+pTH4mO/nb9MKFEkCm4Y/3a1Ouj0G1EcxdnFC6sjLoHYhyabt1UxYU53ExMFcZOba
1RKfoRSvIoWf/t3vn8YPCgpZjba8l42HsbqG3eC22LgXHg6doFZs6sMpPH6/AYNkbH5/C6ATCVmk
mn1IqdgBDNepW2/vS5fBQ8ShepFAX4cpY/xA6dhXpEbv4sE+Z6mtHUJqTXeZg5QWmX17l8xvPDtg
ZpVzDfp2zZkpSccDlxOCTUAIt2Jse+/U53yM7a+mRVCSA4pVnT65ELUoHYdz2NPASz1S8Ul2SFAe
sNAbj56BOQISeEa5kp2t8QsHyLBGyucHNL4cvU5omJn7b1tXHX7/RuCK0R8QNNepqr1N4wIqG63s
rXeo0sU1CImw8z/JZfiX3+/ZqbHzUQaQg2YHUuhG55KgHIXbxhNBPVSZeMYBtwSz8fqk5N/MJlnp
zqQ/9H3vLW3v9zvB/OFON5KVVijjlLQLvw6If1bOozKykZwzUTaWavHmK/ed2WN1hWH3Cy4ccdn5
PSejH01LMxC23z+qT1tCSwv83febQHj3XjM+QM3WDyXMoCv5g68A8tiyEHa5CxKvueY4cxfTSss0
a0eCqryvWrKJU5cVHK0D+ssmPK3fn4nyjAcqihhtZ3V16UKMPDknNc+TP/3yVxw5dMRmdsxjvuvf
x54wU+sa4S0puW/dfLBOvSFeeInybRCquaJRVD9YWqDw/6DPyeGUQPizcoG6mE1pPWnS+4pTs14n
AkaD0bnmE2jDL7fgWCLscbj37PpoanZwSWoG+iNiJBkZp39RsoeCHt/TPM6ueaa7Z1H/CxpAsugJ
fB2rPAvWHdaWOwcjzTqa0TMmpHMQruQjRQ855vu3KZkDn1qeD0sPxW9PRhfkU1zee31z4bc2HVko
n7U0Sh80iny0ajAOTatXpDymGH9Y4z5UYf6KjJeRPRu181j62tlVcUihl/ALosUu59cGjDZgKIx0
46uaEPMQDIKdE5vt3SSm8TiV+lHIqDnkmfylzzd54/isd9+rN2pWu7OHcWf3SKuqjsvHJI3IeGQQ
M9HBRzUmyI1YZDkSwGawaA00HXtlzDHe7zemG/pUpr+UOhw79zK2UR8vLXoHDhWYGRaQvZ2L9g7n
RXvXUADLMdFpNspVwzkTM0E1c4BfREN16RWerAGew7KHNfpQNOKJXEF3EANzbU+Chvj+7snFxhwd
RyYXcQaPjWlvvWd8cuXArFN5hwnHL5v4LAP07Y6ozPfF59M2VbEkG1H7I1PqhciQONgBFadTbzew
0JqW2zqGCIYbKcg1ebN6/ehnjcXKyNJI40BVvKd5eXbtyv6lZLMK3M/C02ZdFmVJtN64EQ1qRGYz
9rSwjcGAFNaT8Bt+IF9fqjRp7qWFGc5BBX8l7PIIkgiyWM5cPu6TYYc3oFpZ3Lxs+71DWzftHXvi
kYx29DaIa6Ub6mLNr+vQ5RqncLchcubxG6iG4YovUC2IalQX3OdENGlTOo3WuJWTtJ6HOPkwgCq/
6nZ3FF7AjE5j0kYa0jhmc6cMQ690FU31+NDHOhHBcYKMkUII00GbxhUGKbMwt23mOJdiSg/tuO49
K35xMFgfi5AhsOZj99OIY5z8XIRM6wNrV01luQvdon6jrMScgyafVSKKjz/+EEUU5HmSyufA0bCK
UDBJZx/wx5h2WpSS9i6e33RcIifDjDa0wJkrF7PRNrVidWoGIIsEHPuP2H1XVXWMcPW9BrOk1pmt
dTNTPpOm7HRvUQ21Kj14zGxcYzZw+CMBfVJiFfBfghVGoDzU9nWSUibO/HmBC2Y/ao25NXU/vX2/
mT+UUlS810RzDZoShmjkvvpocoLRYWwl3aMquu6x8V2emGFwCcOM/FDuAWvR0yM5CPkA+07eUVCO
vSNpEmYwGNn0WEz3IwTrDjn+Zpb2B/dW4B6iqWr3lVkaDJybgD2Pre9oMANVwZZi04a9ueyK0KZ6
1vPOQdLhTXXEY0RvJZIy613cRBWTumj7vTLDZ+OZvZ9adU7jonzRCAgup9GcroE5JltCefYcRowD
03tKZHu0tbD5CFUJj8TSzdNEPuYUmi1saKYQbJogi07WdJ/o2vvUxQwBtdD9aghE6xYMPqsfinPm
lO65kohjbG7Ei2+kb53NDeH0lrEZALq+pYN+THzhHN2CMWxUiJ+111kvCUmzrUHt2Br7hf1iWGAo
yrDPj63jrCu38dd6FM+M09a4CZmuesvP7q0k6hBpwV4MY89umVzwKrH1+GHqlXGONWpgU3HxstR5
9isb6+hMLrOaUFI8AazazszsIyR+A19217de+zEMkBgRuRl3mbiW8c4MiGxfHR+uVBdf+xCDajg1
2aErEeWyoWivSViHWxnBXgVigNMKSxF/0JN4PNuh8De843x/FP/f9+PEU2aBEjq5sCg9e2mUKbWY
oiH5idXrxIWP2bhsJzQzoLkY86tDVrXWdqDIaFP7w1sOc4YnggtTqYTL8P2o0DrXJTkNOjk0NXZO
SoI1SIOayJEJhjitzT2SJp6UUoy7wsYkXQbBcD8EtbfW2GBe7FHZF8/FGdh92+JIN+3GwFdn6ZAt
rtopvXo8EVYAYStInjwyagi7R4nyt5QkQA7x5B6+N83fb0aJ6xmPH00ETrfOsaihAOCO86pA3ziy
tC+4nMVGGj4LTxVJsQEVRKx4DL/mPwwqbV9dADaNbT0jTrt7mpLaOytNq2XS6KiDeSnZdFD0KDlo
ZVS2fE2t/EXFjnyEzQlLMgYbCnfCPfumKLb4v//2p/mF7ScfOtj88X9+Bvqr3fj+vrHQOxFyCBET
T7mw6SNnqINaYrFE8xgLsrMx8HNLxxnzvYU2O6as4A/pLrdon6AQkVPSCESjI2C3MtCVozZpT05M
+e73PqHuouqdfQbe6Hr8bGkO/r2tdKbAWUGdeMIgz1N7PoWmQ/nLmHwEq9hip+Bh2K3TqXvkLNM9
mmBjdTc37zFcocqY2un7pSzJbK370ocnjJkvkTGpRt7IjsxxM7/5l49JV+ySrHiNhdEsbS7FQ681
e8+tq/M0nyMT2z11rZGd8pH5sDPwgn5Pi3+PjKM0Xuu9WsR5TQ5zfn79fojNz6ykAFRFwkQnb8nk
erSH6ADw1DqHrW6d8afbaE28G3OD0SINKo5B1zYQNvuTOIgeieV+gsgHjcN/dcP0870yOOU2Qs6b
IIpw4RUVL4HNMTuqjR/Ma72F2Ycf8LiTO9Cv7bqNQbfjJ+gexjyd7hz8TGxDlUwMWF1jcSsiKlu/
N47zex5hTb9Fl6rokV46Ssl7NUTJqSmw9oytW69B0KzHWAAZQpBNO43ehK4hzjdU1yzsYK77sw3X
tNpLNjjr3zuv+TWkafn3h76nCUURVlsAgC70BbKolrKiWxQV790g33nh+pMmk+YhtOikIM6Bt5js
3sNkuM2DLxWd2jjg2QZVNx36PBHnWtsMQRZgU+PbkF7O2cszHhGwDY4EOtp6B7oYRAlo377d1rlW
3BABouXIFpQx/iDevDwb7+p2cjd9ZIGt9zDSdmW40TGOvxWWtQ81032gMJKHtZNV0b1W5fma0gJQ
/vrUNRfyzkt8oM5nmHvcCZknn8qSdG6k/UqDYHzt6gl8dcBcBA4KqET61yc9OipDcVm3Ms6gQ4t4
HSdF+Wpr1cXGTFDOCCi7xAf8vYO2APctAmH0m+89d1wTG4gUqIESeXQLzkM/jKb2c4yifKvjfd6M
RsuhWcEpgWZ1l3bSPzRDWCzKyRxXZNKHTTQM7dLCnpIs2jiQtPzgG1dWrTaS2IcbtVeqC7o7DRtb
VrhiVeAdEeOtdLsPtINrMhHdLgw2qgQflrog4OIbDz7JxTYynnQT1LlkG71wfnnRsKI4g8xZ+lCk
6ZNwwh8RkDbLJT4wTbhSZ6RRUnDct9sbvjunNaFFk4dPSRiufD3j6d3cqCOycJaN606sUy27yAQc
l9/p8dpW61jUh1bq27FJGS/1/iqxwDUWk/+edvi3qErQK+fmN/SmUsC7CMPmEaiKedTC6RR6eY3N
QmHUrEkbiKBhAAThGbQIbsEh3WrQjhYlv5kjDrM1KYfwLSed4ZbTL04S9or6FOI4xvgjLFxzRXOn
PRMkvDPw7zXwSm+hJHEPC4P7Oa8/gThAQW5wddnju4fCenL1CYkiPamYXNwkLoEJnYhEzSofHRNu
ztQuRGbRTDGYV2vwLgnhOpYcPDRCbcqCcRSsoKWGUfIuEKiiQYQL3Xcx6cFiubgpRgtCVfbOrMd8
lyjBMDo0boxVuDpC9yXOyQc5Riv3XtlrD62dvSekYRnsTc+RD3EdEOAGTmp0UL4W7ZDo6yLUSVYL
467T9I/WKfp9INyNyrpoH45IMHqVqrMfadusjrZZW8WngAfKqWbcNtSG2PfcgKJs2lWR4ZhiOLa2
P6lxJbbf4npyedpJuNGW+9jCBjkq01xX9Es/kZlYTyq4BkUbfLXV/2XpvJbbRqIg+kWoQg6vDGCW
KMmKLyhZlpBzGGC+fs9Q+8KyV7bWIoHBzO3u0/cFnbzQndz7quQmcjpfnjXl3TTH3axl9oGkyjHq
YtQ8Y/TpI5wfCoAFm2wA3C4MfYX3RgNn+egbyps80Vk4NvPBdjhdsgksN5YvsDa1mHLqAGWrgFqY
Tv5DkeIe8Kuc6X7phE4qHzEYI+oRet+03cHx6OQxNUgI7Wy+BmXp0O0ondBGFceGaGNZVRXr7VIG
l2HlBGlDfaNbH2VjGdsA9is/CXgPZle4863qQVvmH84YP9Qn4BoKMIqYDaV8vi1U3giHrBhDsu7N
CX3w1GYgVtIIhwm+XItMLLH7hpPIUt+h+B6nBt5EEXGmbaId2+H0ociPfRVUB13HSdgzelgnjEBQ
O8F0toOwd10zscOp9fqyGGc8rNWpLRt59A3eETkaq4gCvH3hiX2HTLPKxzld90iXOHqW+jBFHUqi
92PFjOTSzMh2GCZsLEfJW+MPP+ZzJOtrR9L1EVsBwi4bEoGHgGp5KGsM+jzrZRQdAOEOVw1L+XF2
OtCfULN7j1GfqVsYG+wTVXqnYNA2hQ6Q2AIVwWg7YZ5cGU9k4TZRkPZPYI8/6iQhJ9cDwfD42mvX
xXtKW45mXJuXcWru9Vi/ep75T2+Ug6Skt3YQayuHbFlVJQjidAxHqAJHGXcAHmlIU15JRsgeoyyL
3m4PpH9Mj1RuRc6B2rid5ZpQFIlByQyTU+xPXzyiELWFee/M/ZMvUuNUZYTgEm/YV94HYiUnSFkb
68e0Xo66kWgfpeh5fyHXzUkHjbEHUw9U2qNxSLwxsS82mDgB2XlwZh2CYQFxeIPKp9ZubTaVdc43
P/bSvKs7+RYUwzMs0h/1HmBYy18Xc/lpdQtpNcEPtBTDPR6FH6v0s0tlCRI4DLYuU2w+OBw9mINo
KX4zo6iCu4ZFGdwxya1eKw5MYw9W3VJtjV62k5bgoU7x26N9XXqUBZqzk12D/L0KFuce/2K2FrWv
7eymS1a+QdTIlQupIXnv92ZwxNL91DWNDJPgJTFMeiQ5J5Resp4N708+UmI/2XA9VTzA5DIgE9lt
igZDsi/wJM3ALSG68GjqU7aLpCDcxHxN5PLaDT4ekgqym4VgTsfBjxxtn7J5ptJDC7/BNqXYjhi1
mK1N5qpf/Ig5dEHoWjQEaiJwkGL5qd34xDyQqJFXXQtLu8uWyNjNM8WchPh0Nq5YKukNpJ58I1vZ
hKLVCWBFzQe8IyJTE/S9rGeYG5n4PQpOpwJfY123y9tSTqvEhrJjBRJPZYBJr0y6K26XZScr+zwJ
lxSZNh4N52B2UIfM0WjZFnegdFsCJFqX/2Nej5U9s/KwkT5bJsttrmk13bHX/VuCLmCHZq/64B5a
DpEErcBS20/xSXfEHMpoQpCU8JgDjAdSR/J3u2AFN92mjjNXYxEPipaYlBtVu588kPwNRZyF+cy3
e63A0dG3lbC1n2dj2+i6RTTOZebPznltDph0Fwc8ZepVf1lSPlscpuy66o2/WCM4BVoJB3/6lnb7
LTwudgtecz5kHtfwsDN7s/5oZXAGIbI1gb7d3xddzjQfAkSRt7jwY8IPBVJD2fVc+v4HKhvQ3NT+
jufKXSepUWKtB/Lhw25YUvMdE2/DbIeubS0GQqWV/mtWB9aubZ5bjBAvejN8W8zGwg5QrGV34z3M
eTvkPftu8fJ5dfSmA0s6cJM8u0ZbH4HCcZhx255wT0UgCn0rd0uCT7RIWXihWSYGiiIqJ9/YU08V
h8yNMBjCyKWai9iwolg4//yWIbllfruO8TWaNCSCFsEXsaTPpPSPQweFEfCNjlozvSc15NoyBrNo
iu6ycPyDMXMfkE0NW7xNm2XEVl5O/3wPS9bo5o89DSlb7ObQWekB82b88KO1MdJRPvcxVUmN+yAq
jwNPSWdKTC54FU20O5XrBFtFPYhuO8JXPDr+3K54ZjDBHJv0oAEV0YJ6ekyTb9BYnBz8feLOwzaF
wywj/31KmBw0MwM/lmXsMQ0IY9lGm6hyk4MEIn6olOF5mIodZ7R7IxfBwU9NAs/JqPJbYBoqcnBY
okh+uUN0tb1+Z9NxtkPs2gSJy84u0vNnYV3JuUH0gc6yp2sJAS2Lwp5KBcKucKsol/uw3XKGYGt9
ZR6MvCbX7wBr4Uen1anPKBhBUyQqMJAYLdsPl40nAV+RbTzwVavGwQTlwEEMm3mmyoGwmj3W0Mw9
yeGEobetEmlldY/NWFuX00CWOKjHLTov8yIrOKsThFMTAeojXzvI8Tv3Opd4Vk2qcHTOCQXEK3cC
u53mzdlt2vNcFgeCOMRtpviSudFfK2OAWcRD+aCnxTFxCOA2JgS8uJz2bs9YBvWkuURY6bj3xLuE
NLutDbIpsY2DEpblp6dKOPFec4H2xXkygAU6RcISWiYYNkGKURc0HEHVkSDugncwMNM9n+Y56Foa
JCASElzZ+fQ9Hd2ZsGVfl4dAz4kZevh5o/oaxROoKL3G4DW3d3SNb7SIkNbgBwt4c2ClVfbPzwC9
pXMTNlSuMiro8MdpWUH9xwKEnkdHpPlf5E7yLcHsaV2w5fEiCntmbXjQEp9ZZkmmOus7svZdYPL3
HFAljsYXvICUq2AIMYjlTe2Vyj7B3gaMg2Nii9Esrk9esAwraRrQEEH3uXyWBOuCbWAylGv8ZcM+
1T54nKm7afH3cf43cWUXoh4wsc2jTZlSbGwjYWmzA1O/IgI8utm7Jb2cZAd3LEfE0ooVk412swjO
7NE2A6b9ZXY0k5iTi1mQxSb6zz9Cz3aS8s7N4r52uvVTZDjRILBPBRn2LMruEkqhxpT5RNNg4p8M
5Eenpf2HraJeyIPRNa8aGyTSbSS0Dq6h/SQLiUOzJzbv+BBlTKf/Zyxtv03LKD3qdHVZ+LzP6MgM
bebIPM34ws7C1MaVph6Mktrm20u1xOIELpFEDJWrtVa+3v4zFWf2IZfTczoF1tVSuVAn8jmDVOi+
t/9W+zu3cbEgJg4bBk2HyANUDwPrQkunmXkXtH72KzLh3MrvGj3JN3zTfKP1Bf3Q6gUi/bte2/5O
B9u0q/2WC3i09cfStfuj28IquP3WM3GSWkhc9PVdZeGbry4NnlvmF0ywMHmz64LRn2NTW9E/gKBe
pajPJFZoGxxp8+KcXTYTczqNFcem/hh5QdDTKwVCa0Lj7alUCs/UzPmZhpTx0BikVROFumqczOC3
fjhmJNgNJ+nXkIeblZS1tY2Uot3VU3RqQE39frtgwFWQz2m3VVG5Vw8cAemc9WQkNr4G6EZ2XpHn
Aay99oUfX4x48sDJzzymo2/QgdU1UXoaFQcfZrnQhRU4yxb9zwkpI27eGXdrHHoscbHgJFSxHb9X
hJzyMphoXsex2AZO9sh488HtOutMiWj+6MuB9coTNITbU7Zci258x7npPAVkzB/N6FvZM9zBw2Mg
lu4h1vYQp4yQZ3oUeqJp3zsSQU4NjCJObsLPKNnaWf1+Xsz4yqZ6mxgNpv9FC04uYZWp4bx2e0lG
/6SK5W7NsrHpAga3PBzIy0D7WVz+FSTq9cK0n6MBP+7sR8rDsUrnyj78jk0xUfK46gGYeoN3ydSL
r03FqY2bfTsDvjSlnhKWcewnTXk1BATySRu786IUsCC21zSHZetMAAi4XYW3b2EWsR7CV1hWBIzt
O1HHlNVJn9DZxJ7OgR2JEuU4J2IJJQZHhzpnIAtTFJoBnXx1Tyzo9pLHEh4l0yvqGtvEZDDNKGBj
M6I+z2QiyMBhGV8ZWBmYuiCg1zkhoRKHyV01zNHd0poup8mGlU95C5alxR/hjv+Ab4rQZzwB4a84
F15k3RmutEEr7kpnYRFPnJmjRL+kOHdp3719x9sLeTd04Khjo9UaRYRoCAg0AEvAJZOdZhI5pelc
7MEcw9oleRw3fkGKz+iesnSQ69/vPgScXAmQhnUeGU9xFDEb0D1pA6LgOnKbIMI6zL830CmS+p0u
FTZ1Jrf3XVfvex+Oijea2M2p1sEVuMoXQunMDmzIfLwhGTno8OgqolAsVXvf9OSybK9So+mcn9sk
fJA4+3RZxFNLBqoJRHsfBca0yuh9D4elmntgAxSElkJ8BRkq96K73K1xH5zsmZkwfcvTse2Kr3js
mr2j3L9zqcbF7eKGldN3D2MUgwOqnEtfQC75/dGLtInWCef+U6O7b7e7IR+cdDugpq/JHBknK7cN
Vkt+1STzEo4B3Vxa7yWX3P66/V9sTtSX2DtUymXUKtMRh5r8XE/d4+9qOZC9Kpcy5x8r/n+JYUJm
tQGSaZF8kWaNMIphSs0jFte+Y1D9+6ssto4UAm9vn8Htcrl9EDWeCZim7mIQeeYcB1NzVeXqclQU
v2ACAuJWqR/e7sLBAVPeoCaY911S/rhtY9/56gX+chS6PhF3iOYPBHvEnhqe8YQ6xnTbtF59YYM7
t0b7UtLoZ+rOvEMhSGE5lx6CXq5d2K8DxrQYLMnU1XYMcpe3qqsIlWjF09T7Ll2XlL+7zKz7Qkc/
wzmzu10cTPNQ948Zx5ex6N37YmAQOKDo8B5ROTPo7t5oACtWWbljpao+Kw8czYxxa4UzpVwtxZKH
WNvqow8O53dwy3b0PAg0mtuyy4EuP/5+we9o1dSScgeUZdgUQ4GHiWRwEtT2tedBQ+T0YVJdy5ji
Au7NHIZBXY7E412yCm2m742yMrc+F+Qq8ErIrhOXb4PdjSLENDmQ0q/uRiX/p9UYrHsHm/3QNzuC
fP4ztotH7BHlVyPr7e8iN0XtmzBsjmGWPhM1VQad34dJT+LiaLQBhEvbtHnUEEYIHNxmHRY1CoSf
QOUNe2HkfUjwrj7oNSfsYaKOabpNnhc1/J6dZtn4tps81IfW1ceLhtn6HLTp8utju3mhmmm2N1NH
i7vALeYmiDk3E0Hj6Yp0w/KMGvkdk+t8/b3l/bmijT37B2Rn+dDdCt0NesLmV+UJaGiC+4rGbSlN
a7KsK1zDs84HmhW59mreLGRuUv0DxRc6nl48Qu/F3sLvYsHWPJscrDcIb88RaKXEDWp263JmlD5f
HICbIbZ/CtYIN0/2ZD4L17u/PS2xsZBo4q81JV5afWYwuCgHy+2JKdSv2pJJbK6ZA2RZkW7s2TI/
AvpMJRj/3zddWOz0bkvE7YYxBK4jnwATYXrilrdV7vYiAYttppHHhpuSClm1erOTRmI8z2b5GOfN
9EVD+yMc2T3c+gptzCZeNuRhOdAYcfv+MoD1YNm0yhq9yHeRXYvfjdnSMwQfKFkC/i/+2j2qBi33
9PdmzmHs7O5FeMkuzREL1Wzf7LKrS3fSt0UARUad8cT48vdHTmJX7M1x+fxdywxnOfCwJFOnRJuh
oLZlJO6c2RGAGL8p3ut0epDLKL44NtOzNM7PN1cR8UG/OQ6oaF9diqvAzxka8YlMy4GlLDiI3pUo
wtGPATP7xfE0NirwyQ9Ot2A9nDgF+MGkoAJTssWfgocTYAjNHn1JZYs/LUfD4nA8t1r6J7XEbuDg
vDX8Y4VgfR6HSq6ionvSTAO7GtVwhBro2wwHu0p2Ql4yHkqZloTeYHVHzcg4cs8c2Vj8WYAdgdEp
bgHfcnmlqvUu84KDUZLZGRMrOELEqXdRjiOmjaUGqN/BRen41X0uwBPXZSRDv9X1XU8Ab2jrvzc5
aRTRtHFiYsZpzdkKhBQPEGKke3/KvafOogxX60CUFw2Ahc4KhfJbOaL5zFPXOlvG9EQMHY1Yn7qH
fElotra1Liy14a0d4GBUzK5Rpt5KMcxsrYZ8T+dB+gbS5mlh+kKxBHd17rpv+eLmp8p3329Ct234
zcWaFvT1Ov2sbXshcQFxPM+iz5tS57JH30yNzymCOdJVdOQZA5chQ9p67V1Fqy7xfAu9ITacuwmr
AWIndTLceh5OCKd2/vfQGQiRjLLMvVYu0D/xloxcSQeLttC47uaLP8kJF6EehNJxidvN419Xi6kx
oWb90LUqN2RB/IKpiTgWxUu9vW0J6HSYoYHSWDu0SY8xpFElEne/i2WCxVcUf5hIMEVTu9S6kj3q
Pe+ET8tnKJqpvov+8q82jkufTPQO4XiEu4zLCaVnlykYdEDj6QZP7LzVvCS+d2v7y2Dy8crMxD50
wtd49gfHUXOtQ2rqL8L2Hw05Zv+0Mn5uIrd4KUFshdBRISgY9I1aZrDXM1pWfu9D2xy6q768RqDd
3xx0IkN5AsHfEQ9fzIMHjIkBmLDDm+zNahJsqL5qtkIYGmaK4u4m/N1eUvU+8u2PXURnoVEXV3cY
aaIaItb8lOyALOWnjvdmNWrAKBZMDiHDx+rRHcWfXurNu9EUdz3o8Y0vmMYbSgMmRoRmnjtQLtL0
yY4k+mUyxKBvUnmid7BfA9prrp14vx01MD+P18q09asfS4KPeFPOOW3D51LTv8TNaheU9W5YYspP
8IpdzMH0Li3E9rU70mm0jON0nL2RJOB8X3Wcha0IgZ2d8szURfki42xa9TSHRHBQvCX6iWMLV4Pm
m9eRBnShw0zr6gFlBOtNpJPdS7zkBaaeued4zUw4GB8sJVd5aPR9pwH4LqZvZHZNb6u7KW44ikSO
Tp0j2HevuDrxI5xIBrOq6dwXVwNY29NM7Zym4ZKmSaUG8n7fFyytmGhgIslsW/Y0cMSMX7K07ne9
KmWBQLMWqqZFV4UtQNLTTeFSNiii4BNnNNyDwD2VZeHvXSRRrbkQyA04fx2WgEIYW8svVarTvDO/
sf/Qw9wPLlxp1i6mVYJ9KD56/HWshm69t+lDOgbJtYDRt559DFycUT+H2I02iW0Sp+h+2prqGj2L
zvEcbzScdutE1dugHPx1JZ0uk+fts55q+DTx30e2r4c5zU8m/fUVflFS3Hmzr6xpm1B5tiGJGK+H
ZuzB9ODzQDjbpDTvtEVyZPdM9tQ8TngRdVXRI7vPXlX2YJ3eGarEB8QThmQmz9B3ynPB1gzz3zf9
Wz4OeekCd6Kotd3ys337qiQoNozrQGuQJzj7O7Y27YSqFAIf1VEw1D/Zpjkf+KzeW4cCKnvqsoPf
iMM4kSFvNFqR+/S1dDLt7DQEsKshvsf6TAephFyP0BmNn+XMqF11kLDTFN2hw23PqNtXyzRTkEZ+
xwW9iLpZUqxHiSTaC0UrqlqJIGa45LpxKLwWYJr1tOxZ0CEDqVImzeq/uimL95kqbIpUdROUt7ta
lTlZStMnligENU+4PdkVEFMIZ0+zt/iIihCrNfe1S6SRu2ARJgxH3dnZGEwAQVBlPM6fstXXqaqZ
Yj7QryOu7pXuL6euM+xt5vMBZw1jP9ZRpo3YmjNVXjXr47iNrAaETlfw0RCG0NVFK3mLEgg6Ztae
lyR4cin6gA2ibTkV4VlK5MdAY8gs4LDA9Hsy6dSy2PjOXnsl1sQcS9VuNQNCY1zgxQxQMe44cyT7
UhV1xfazIPywLnv+X7Xf4VS2kBSombm8NRMXUJaPH5hWonVPKGEVdLBvNdc/VFFyJDHut9HeaVIU
NLt84Ji+tSuw1JNi9ycBI2nKxnKR45qBloix0HlJFyI8kXIrILMOVJUVVJYhVEQ4z2kx0weqB2A8
XQMKzmbYMdQg4Lf2ph8c0Q9DhXAYxyNiN9l3HvGsPVX2t3XatxNla+8ZX0n8FH6LlwVbs0qX09g/
2FClekrmm64KM1KNC7VspepnA+7zPEka23SsGIZkvQvaXDKxpNdttOFYsmMiEFNAEXLinfBMemTL
8XVw7Ocxa7nL1GNDNcbNRJT3uExJNnJ2G31Kca3R4QBgYXumcs7PQBtRQZerLjoSzoBRVD/dVH8K
6urygsmu3/og31SXXUWpHXdAvo8MIMSrjLq/DZNghhjEPHdxTP9iZeyGrtMoenC+JY3xpurOY9GR
cBq3tiQtGjipta1/eZ/Fn4DZ4NZu8peRC2nb4hX3HDiRXNEvdsPylNelh5aucz/Y3g7j2B0Bbjp0
nWgOvQQjfafDG1S/w45936peQJOCQJ7zNgImnYGeM+7Zahyqpf/UdbS+Cr4QgiW5Fsii1h/Z/3Fj
BKwKnCiT6UE5a2uAOe4BsHBAb+g6/yvi4QLjNz8Z7nAJRPdYT8Dq2eECm0PGfiLrzZ6qTc5sZ7oV
VKi/OjjxjBKM9SLg1mFrgJ05MJzsfPtsVZyggWLNVE6bL8nibMA6CHxoPtrASKQ0udf6/ANpmotd
NTd2twrH4gPjK0unanfMlvEplarvkeJHmwJIiFZ5GAQpnBe6Ib2mfksSjkdYtY4++Jyx4nT3rurZ
W6oluXYWSgWZM2akZ5yR/klZFUfu12ttlG4o23v64aZtyoFshSoqUZmGk9bQZ0mYGY5du+M/2mep
Oi95Hrh0MmtnW/Vhthxv1v5M8WDKLG9RrZkIfu/8WOWmUI2adVA9wUirMcE5617A9ygzc14xvNdO
bvWCRdPbtiW3JWDz0G1By1fZ4G2r5DTxffoRAyf1nrC4H2fV92mZDHJ6KkAb1QWK5YdMQ4S6Ndxl
uGdXLsZYQCXRwgsZ5hIyHSdFF+xX1K9a1TjqspNUN9IzToSMrVD8WKh+0sYH/1mzRLjAF+sWDlkL
imvtMVT3ZgwSAeM6TGDjupH4UHptUwYY+BAyYSwWn/Okf1qiMzaRfXZauld0LMcHL9COg76tVb+q
5gPsa1XnqtZjd01VD2ukGlk7qlmzSdUpw47BFLjrKW9t6dZo5lubq0Al/RkctNCZSg3+qI8TnQbY
aM6PHDL7dZ7Kf14T5/d93fEo7aDVqQbZIUhJ0EV3tRn/AWWbI6j7d7q5H6ie7UUitgt97IFqpZXU
0/aTd1aGNthNNvIvPpIq9lXFiqKBYB+3OpQOXzXeWlTfegCTTg0IKc2+StWNO6iWXKDtXC8DkYaI
Cl32qhaXCa26purXxSNK69bIlMaA2k4DrzbpYQW9qFLdvL2YvmzV1mvbW6AKoWVm37lvpgSrsFaz
9t95vEWVD1F1DiDwaRhsq7QSa+gGB44BGpsn6mmGxyWhf0IXr0NJOlDnDt7A1WBmLvgTtmRskf2p
aBY6lLBj8tF8Qu+hl5iaWZS1euUKaAMmAB5tKd8Iw/0r6dpee5jDRtVzzDiJJAGnlHUfZXguaOWp
OSErr1dpoekYnr8rKU4eVIMy3cts68G0U608T+VxwJcxwBek8LjiZlQ9zDH9GBvTND5rp3zpKjzr
CyavLgt2vjN7h3LEjBwM1LXXybLCRN1bywFvcxIu7cWdnT2fMwaSJjrjFZbsYY2r7EErN+m0EX0l
/0UcWXCAPkOyY5Huz3XmTGurVog3nEUrlxqmUFP+7uqlJ11Moflr3Nn3vio1YYq+B1T8rAFVX5OK
+5iA6/ZUXhtUX3uJpa0bp1mPY7KZCpqfW9WTXVFyvPc9Yo++lsKhxmQnYyzbbJ+STP9kYe+YAj0H
VkA4YIYNAmESMxA/nJsTCBRIjyujLK1HZJR80R6MOUJOjh48+r1ziPwGRKqtRfU3cJPn3u3jq+9a
91Deh9lJXojVrMFB+1S6+/h6UP3DBa5Y1tf/RvMsMqAQQ8qX0xY0R0Up7dqW2oUwnM+K5IQsSulJ
p7S8h5xRqhbzNps/PWL9nUf7R9rSdO5SeR4s7wUF6BTwUopg6jSVYAvcedSks9qhiqrm9I4KdZSL
cUPJrUKZMQ1RPet0Nmz7qn0uCcL6Dk3sxciKxmTX3uA3dHk3Gcr4VLcXVLjPaNSmTsGETrd7rEre
W4BeDpZ7FiUa4Lugd1ep6W6bur9EPv4MVxOfZplQG+8aK7PxqVfH6miRZzkQaLyHILQc82V6EDrq
Kv5qtqKMN1YQvDgn2Fq7bVHh9fbaqP56J6fJXlDZAheBXqW5NS9gxqPNYoDqrumLa6pSnDsUXx5K
MsnyzezV/zSfzxskY0+nPEPnvHeP5UTLJA7BeWP0Xg2lo/6kALTnbUNJjBvrcdaTryiyO7qYBrlP
Nbtk9HNobCx10kn5TInbroRmoc1N9UdgtFRCeLSp6q2zY8kic2uTMrTp+fLNuFulALJ2tvJFS+2u
4kizX4Coaebr3Mxc2kKs7D5IOZJZywa8nblN0wjdNNgn0XROZfsa5TQseZMXjlQJcBRmzUO5u1qL
f7IN+F+pZt1DdYHnBo5onXo/czCRxOdNIydFAXlCsmuVJUY4SezOld6y1wqAvlHOI/bBQ9/SiF7z
N2s6QbfcALRe5EgauJqgQ9cgRJEGEm5/mwNbAMgajB4vgn0SPDaSYIf0XyrpYwIVTd277p6wi9gU
CS6s2SU2e2wz2AEzkLY4F9ZJGeEqgoMmETUIiM2bgZWvHUk+2hg+YLjyhKb8EsxiwXgO09CB81q6
0pCM+9GuVrM8Ct3vDoE5siTydChZcJJKfBlBphadYzYACC4lSjmD5rNPyM/lLDAZHmhsYy42lqeB
brdjco2BKrneipk71V9oCQ+sZ90y580ypH+cpf4T9Tb4HXdf9GQoK/aQVXxox+A0CyfDrCJFqKH+
WzghUhHdx265mrv4Q3JiHpvy0ib8gZS2SmG1OJeiNx4EdLo3ANASrTkatb2e3Wi6LkPDTnjuMfbw
COR63jG6Kja16bv77mXkjONTK480FEUwuRUVGlvytooMViPmnMi+o0tIRPzNRsR+Uy7uymqAoikD
fVRZMH21J88gR7zMiSK5XDXOmIrfqx/dgZ310MPGMx0udtdgP+t9GhzPVoTS3RO9Uj6w8FWVuW9d
YDB6bIlm41JAnaGzOGjCxSIKz8kh3mYVK2GcFofSjTNooMNHNQzPdJ+r+Z7owsma3qJmAKhExxSx
FEnUL0Jd+pxMd8QZhmDmrQHWQkxZTFbwidR3w2wyrCbq4DwIG2Fk4aWGKIdx8sdk47CqC7s8qbX4
NJcJW8zmKVGH84EgemvG8gp6tYANqu3NZdRPIybW35dmNk8YjrBVlKYJrvcz6sl2cnqkwlQ4NHsU
0XZKKn+fS/dK1uNvbLk+GDGaDkTirEq9cGFicfl3844C+T++4T8Gtrwwbk0OAL5yCN02CV1/yWGr
lcuFPc22Wk8JT8lpyunhy9jE1BV8Pi+Jwjot6XdJGDAWQM22bUfFO+c/+JE9mOu6/wpyvAIt471V
b057fPtfk9pLd1rzFgWNdkq9mqBqwHTJHq216VQDek28mVpmnuida6PvyZNHS7QdTI0NYC8vk4+U
a3Eqder+JY1kDOnzKVvshz6rnj2QgFQDl19eboKsXebniYri1TRQ0WU7JR3lHEuMwR1JXyTfFuCw
LSMxcYdb4QGpqmCaGjAn9awLwsvCIEDyv6jGPz2Ubqq7+vsqmP/mU+Ht/BowWN1OX+iis+9XIdBP
fWsbDjMEo8bhk5YUVc7kuH3ZHpL0n6FRL5Sk+q4sa2/rVnuAaXTR9vhqLFqtQWBu0oXRxhIUD+mE
AUy3W5zu3Z9+aP37wJp5CnGiCbppS7Lz0UBAx1QQlgi6MKGYEXKfMRLAND6Y8ByjmGuTu4LYP92x
AGhXpmFzXm7+5HOH3lq4Ix+V/R14sIoid6ZuGhclW7iOEG5efI+m7Hd1lsnD5EyhO9jnoEmfumZO
KS80/iRDWA1Qa7M7xHJQXlr7GOTFc9ZfwVSW12bkM+Uq2WpGlb85GqMl22N3XZLECKB+ASTsMAUW
kKMi1hYe3QbqeU2b2yJetaWXoVMWfAbEnlB4JEb1ytpSQxGHyeL+OMnTkFJdWH7bkNAwpdKvkfgO
c73uWcaFru5SHsGZW8AMbkJ228Mh6v03Itk8UbCGwvAOR0N0x0zfDZnWkwQ1RpxG1acl6c0wlmC8
NKAVe8w+q9gDhBHJ8YFzStoC/e9bvk1lsP2LnOpHFiS4s9Q/m1P9BvoCA2qs4RLkD0uGocFo74Oh
JjUnYuOl4eAaRosj14NdH7oy+tBA+q+LnNllxew8eppEZR6FhfRtrVtnWfZzkrhrt2W9DMbHKIok
1aNVtTWytg15IpBO+k7drewMgtjU566Aepjb0cbuNZG1F8kM8vtQHJfGvaZN8eJZTrunE/ejGBO5
0izynnmcjltvjFmwppM+cnpgPP83pd4NN3y1qSWya4QUt5QtSVfWu22dJ3SCW/k/2VERUAmSu+bI
/YAi2j2SAwU3lmZ7SWXHc1nToDTq8w/4SuOS+6CmNDDfyDS1zX6HIxyFfYAyc9Bx0BU/Z7Q5tiZM
VPUoX0GII+prdvp9cYzqyXuYZhAHBS6gbGQCOc7fWmMcE8HpStf6cRN77+k8fvXWR430O6ViM5eM
+XmI7kQTvA8BBOfkWRj+cpwHcudlcD/zYFSljxgXXjLVszIY+xnxjb7zV08ud7KyPgsoJoNsi3WP
yOVb1g7gF7G8ObiCp7kgha5cLL9jkHNUlkwHlhJXImTCjoEQZsi/c/Vk9GZ0xXuoBr5YPRpKSSlj
ck5KnUbETu4b0z9Fjv3D9dj+Seph2DkWZ6/Mkhdk1RqYV+I5n52Tv0AM74Sct1ZlFXuRFduCfw2h
hrHaN2LwMAiB/+pbZod6x5mSt/aFw5tB1LpbtS0+YLvHGJfb7F1Ql6+DSVbItKyjW1XyMAImdx3i
fn4DqGHiG3m7dtT/yLl4ZA1uSeq4SRhYMR0O0/IzYxg1PewCgAv5oFhrE8msTvSau82slNOzYljT
IklGQz3QJd0XuPHBTm6NUdW4A0ezojg52pN25vC7M11zZWCz3tcwstdNGotN4HjDLln4cdjUHgbq
ztdFAAwQemofmd4zWYAIE+UmiUhaj3wh4q5VZtA7k/RcGF8TjbJss3GtEAZpFradPGRz75NjWTFq
+tv3nIJ99CyqHoAutjXPlv/IO5PtOpUo2/5L9nmDIiKARnZ06lq1bHcY9vU1dV3z9W+CnOni5vB9
2X4dhgD5WEJAROy91lypzU3RmdtSYPerCOaWo7OqJVYImdTJXvejcW+rsQbADkp/zPlzaiWhJ5W7
Y/miEd6DrlW4pGn45HnRSiLf1aUQ6FrNTteoMWpj8RBmLhw35hJt8qKDyDe66amMup2Ytho2upWV
Di/mCLweQzpWftAofUBFoVPciYh3MeS0b6j4Z+Vy+Smk9YH30xYHqcqnUnuGzfBBE94raAicIHAO
8zx+SsrS4JVKXnzqYhbG5QgPYCJSNCsfhKd9ziythijjXE0rJXc0guqflTGp2nI2s5cO435p7eoi
/NxxrTS7RgWd3AcZzNUyuDoN6YHSmz7Zh6J3bkVS9bileJid3KeopcSut5J6pQGrhKeZ7UomUiu7
6T63PoxymfczdD7PCXoJXvx4/NQjMuYe5UjDUqzWnG/N31XK2n6w3A/0QT/ikk4t5v7ZpD6hEd44
LiUIQpe+7rP4qvlcFcR50ELLr8qF+iLz4hkz7SvdIEoXlGy5KYcVi5mdV4+CdZvDX65ALrHYQ2HT
g9p1xWFxjDIMaVTD2gEcdWS/1pQKKAN6UbwPenU0Grs++RVA23ckkcYYnOYB9EDcwjgzRjpwy6ai
G+Fia9szJLA670d1KkEcv1I+v/CWjx6QxbEyQDGOlkTHLhwiGJ8pC1bgSjJAxVlj1fgkZcRwMcRX
OI6SQaPXNwRiW9xo1E/znumFH4j40HSls4KobL4su4KGEHWRWIPuLO8A52OZqLX0YuT6cKpTEW9t
afq8s7mVKvTeBzqSPHqoylOrEJ9yskPWBCB3F3rA/o5YqpM7mfXj1PAuV1lBCcnxgKvhCKfyYqO3
9EQ0N5m2WdWOD0MdfkFWF963RG+tiJ22z4MHqFc6ZGtX49EB6XB7bx2LIiIxeQpPocWwEk09iT5m
c62tbBuTOfYYCNwm83sLljLN6kbyP8ZFiJanGnE2zu1nP+xewTIh856CmxVgU+F9VGx4l8GDIXUw
zOS2RsdXJt34KRdk61oh8GhIwCA/ppRdK/5GbS99XuameVGbQKwCh6WE7PY6sZlrlU4CQSBlI5X+
ZXq0A3SfNp+bXcrWkYf5InF3V4cFkBSAOiaZZpzt5ZlXrhn/cNvPX2n5dLaHmmJvGn7EsdofaTkh
GI6nm+d44ycPgdda9d+kSuUZzHZ2CNohPZSDb19scvI21CC6tVmiaZ2ciHdSbtTt4R26wnxWXyuL
ZpARuOGtnA1YXcTKdtLIzxw7HooKIdrnRGc+KCJnJI7+2M2ddorlsovai+FodPlmuWlrcCvbBeLX
98/WWE1SSzyHhvmp7UZ17+qElHpBY1DZ5Rf4Cfr2na32M0vNBDb4D5KaFBLgoCDszVZA4H5JYM0F
DArL/dtwBW/IUR3zwKBtm8lTHwl16KbkYwSsC3qp9Rwh2dlI5FTARXymJe+qm0VtlOKFx3o4nCOH
9pldW9EBlnzwwJN+N0JKWTveA36HfuOoDK50K9PDv/wi/8imZM0FPldJ11C67YCY++UXcVTH4JxP
aOVKBZCg0ndmWj4GjbYpQNZtKGGVh1muTwjls1O2/owB+wakOcQ4A/SFCSGLTAQPmWR67HVM8iEU
MKwp86aF2mkIfO0dofkLmPDna2//I/1W2cKSuqO7Aq2Brf9GseuxM/tBCQVXJrP0VqQi3cVlmu3q
hHp+jAXoY9WYB2fULBzlsX/ICAq/5D2ZVPQtTTy2lGt2uSoGJJOJd/Rt6h0ZBMXajo7pLIlB8oca
0jFP7qy+XjZFERAMTThF6njekaGvu+IaoCpK2uhdbFMTgC1REVw0qbVjx0+BDgzXFQqS6qxEERG9
F90FNdQI/VzPm+Ur1VifLCAXsHcERSfQYRdK0e2KjIFhN3rArTImzhP16Xs6qrgiHFvsfDmhXxC2
8yFre77Sgltpa9Xb/A4K6iJ/amqCPJMQvaaKMBXpxOJNGMGvcdAP+2FgLlsU6MFsYOJGYL5S1dZO
CHaix06ZzX3ONCi2rOpfnhn3H8+MYzsWN5sgpBEpofjtmWHGGFD10mCKMMSHeXkgnMN/GhtVXcJi
vGG0uDMDTaU7UyvClVWxxCl0mmwLQA5MhHzyHY96tgAWHU7Frp+pTY3M0ALREjwsu62CBzsUM8xB
bx7LNokPWqBhjKEe+liGBD5EtunshFMxNAij33Qudd+yxl5XDsFTXU1ParTjSxVKlK0T69dZopkO
mJUtlyZe6JJMr1RG8w5x0PK6Hu2hW6vJSE4CBM4dncrwJIXwyVV2qfg6dXpClLGPE91+dUDS7Ssn
4bZNO3xBQaJR1U1gIME46YL3fVla56hs6Qhge3uqVFjup855G1L3YdGhLhvkxQ/g11DtCI8UnZSp
pjcG7QuBCJgGlT68NJVx75WwoNWQotoQJjUZAtQwSGc0O2LcFGc/IuYtyGTxiW7Oushc+Zczq/Q6
wkNWqsOG1imNIQFnOqaJxL1MYfaFKXW8/34s99Xlzy8k9Y8XkjuTMKVLLAxdb7gVv76QtECxICIt
COGf7W5rNNYQGVW91SRV3k4E+r6ZEO34tk6Zoa/di2vF7ZM18jIaucNAAhsOiMauwH3rIPizQ2Nt
aNZL14bNQ6uNwW2SH2yskY9lRFHO90JmXxXLnsh40OsmBZyjJd+KPvnmFtMFZaZ2ki1L2aGiI1JM
vXYoIqveFAEa6wXGMtUoOXvD2kVhl2x6PxlvDlaisHIIr5k3eduCDEH99GwWzFnGYXBQkZIARZgB
Cs75XTCQMX2Opyg99NL4O0zC+qOWByi08+bNB/AHg4EA+izSk1ewkOMKkqfY/fnCCyJQfx3SCCs1
XF2ShcuQxrX/9cJb1thKnFVEZsDTXVWqKOZ44Tzdkzqhp/2nSI8nWHpw6SOy5M9e4YHQyOrPlYir
a6Wj6IoQ2CHgymnboLWgxmn7l1ra934cDY9RRMqhSFnXigqz50wN5OVqH21v+LiIr5cNSRSUEQz/
izOauIZU55ovkIC2NOD1lV63w8qDDkkhI61QIyE260U/nUkORHRlU48J8qtvEef152tj6L9fHDCl
kv6CQ4KzKRQ5wb9enBoyXeGVMYwMOwh22ujre0A0TLeDYr8Qpxz8goolN6U+eyUz3Xrhb1vHjDnv
85PCIFaF2vtTaoU9EgVZnaZ28M6W3b9J5dNcAQFlnBZCYNuov1lAGVBL66OZGvWLlunNccCkBOnM
P0S1N26MOCfo3u9JtEHKSPU4/IDzKYD0RDAZJcb0YvYO9XORp5ew9ahzTtTD3dENDnWQ+RTBnXSj
MT95Zd3hriEOrQc97i9dYjWsiV31QN8RNQ1XlLeoeXZKwkXR/zOv67xpLdGPrhdCWSKhU2IVQLad
gSWKC4PKZ2foq3mSYIHvuoUTxm6SwfqtMe8uxxz6PnuNmEZ7tl34ZQQLVipw4Y17hxRWfNGF2rBa
zf27wZAbOk8+ioXBGE+lIggjc4L+OEYsC2WjxHNlVdewqKFotvYntCjfMi8qHnSNVU0eIwVeIKUa
Bni62ZTB1XSPkzJ+LGYfFNrHr8AZw9Oy5xfkafzL3WPNI9sPOrRU3DS8yCTTLFPqwtRnevRPdGhY
oFPiBmV8h4NR7Ba8aTk7wtBsksZR1A4dJbs/EeRJW0PkZN/GnfjLz4NPnZTVA+0eDxJDA+Esndy1
1aCVZOAYdlWlt6eh6ezjBHyThEIMB0YjHnoFwT2vSv9MslFKB2ZWU7dOTlft43LE5i1/kik0qmV3
DKPqpuWe/sWN23UfR8W2FkV/DgfDODrciTtrlPU8d6EPY2CqdpRyQTQ0hzYIsr/qXj2Kwr4yYk+n
hSTU6TbjWuRCYSz7ieSTDnSvBomRhA60Eu2RJlTxJRQUugKqaK84ofO7UJ9u+Cy8syDt8d0Ho6FZ
fL/pegMJnQuUAAhfFo/rnhL3Uc/KDKi28SVo7eDLBLUnHIcdDcPxA60a8lVqQ+3p8RGaYdN5DfTe
3CScWAVtA71fHwEsDnUE3qXEsJpANaMtqDnX9xE6zFFzlrZR3lyUorMtr0cRthpLcCvLnb+8/vu6
rU8smGZsy3BPn6Im1qAV22W3m7HDCDUeLCc9L0pfa5b76uscRuDFygqXKyiwqYVucwPNOq6xtOav
rjTo5EHqxEnMul7V2mZZdtalWo2JNoK9StZdNHBFTQ3dAcP8W0RRe40u0dtBy+TV2UZ6vaP/Ns35
e9PHJCGQ2erFN5hbK4Mx7l9m5cZvCPT5Jhc2Y7MgkZu5qpK/Te8mfzBSuzRYBURxDGuwTNYRj9Tr
AMiTBIrR/wq0BoNzS8CBDSqSXnqNV9ssH0xl3AbTiF7a8dYA8bsVerTPpgAICU1aSs++snZxjk6j
gb0ADBoICQ1dxJESOisdiynY2IlunpooWpWTjj3QtjsoMmHITJNmRWTW8r6TdvtSkIxWz0S+xHDl
pem57SzUQVH2XNCafbQH4/2JaEgDvn9fLVSutvLDHse0boljW1rBkzKQfg5ZdTT6pmvuVBil5+yj
3QTBZdksHE7ZMEvikdKpmuFl0N27IGuLt5Ga+ja1uYeE7RdvcaOelYsdLBDw+jqEGXdaSKxU19Nw
XkxC/FzFmoQV7CezUn7Z9L4kosCOrfdjvjHESOWR3kn4dUe6NslaLy33UiNZRaVDxgtVCEIgZzOB
m9Qoq6oODo+k5zpjgO0Gn/mYdfZVC0f6ReDD6Mc+vJcniFm5pNrnQchxL/XYQdFvercqVfYqccoA
AgZ6iNwwkp0DohLOQTQDTxGd2tlT2PY6+CUr3/XMtpnL0tCo55Y3L+TqyGRdPAIpIaSmMV9My/av
FckXbly9Oz+Rzn1whiE5eR5sNH3UP4ag5K7drPcMRwPqada77d5JY9ZmihELPTW9PVmS3WtOxs6k
eN+hcEdjd0UQru3//F6f0wN+eq3bpq7IDnCUmF/tugBY8+trPeiNcRSxh7IIB0hiyj1RYfddPj0G
jDkFqNZ9QW2Y6iYW2cE5GCKP9o1/b1l0P73gNUA5HcFTG43sZPet9ewl2dX1nc37UGmgtzJq6AwD
FlMwBeDxCuacLTXcg2qy7Z9/GfdXNjy/DE+tkoxPlqskF2v+ZX8aoya6qpSR6ujODTUko2hP3kRB
Y2yxgZgFr0t/hoGFVjlBqmh3oi8xtMyLJr0oETXW/dGg5YvDgBW2T27Wulmghvh0w8ME3BaJ4fjW
2bATErI7c0t9xa1A9zkqP71/p+oajQafVgBSbLeJ4VUQSEoTsmE3bRa3wTjw5LQMJUuiZRgaZ6tM
kIQttkaSyetTJY2d1N3oXIcQeAsPFZcZwpD06XY+U1GxN80Qi7MzPCVk1mlRxp2jNfIJO0t/MRao
dpl8w7WJn6tPiUccShwYPOpMHcbpiIomv2r9rgtIY+pz2BWGv65NN76MNdoA1pvE9fTS3ASCsnjj
fQ1ij8Zw0Xd7zZWHCfT3aogK680FRbdCzZ0d+zRbLfOT6MWXXr8fHDqrCyS9TPS/wK65J8xDIZTT
+H4xylUmFfOo8uV+2S3gp/3Lje38ulK38UhZluE4Bg1iCx2UNc+Gf7oXZKBg46vmaz6zMcdpdsCb
y7UprJk0zevlrtB97T6a6VCeY15sbNaPApnxKuo6Jsnz46+NVHFn6lpmD8jACcXFGKp5K1yf8YWk
Q3vVt82upB64jTKmEpgUvFUSVR2aeDESxFl392M7i1TpShlMrg5M98DreK11zGM0hcstgXjshw2v
ysgF70Z8C6Yjio+zUI9I8Duz1/sND9h0NF1iNkF6opqxAbrqtkIoQTz5bEI6I6bOWOoTfFkM9S4Z
0vohmoApx1MJ53gxTKvipmgtwy8tgUKH5PMyQ6lJEXggEHOVe5Z+t9Rq0OqP59BMn3vcL0ety+l5
zl/5vRJr1bb54+Qw5GRnU9UOeCcf8os/nRpvWjkhrI/E+BaQ2M60LqIYj8rL9T6HSfX852fecn97
gfF3dnQmpTZgZUM6zm/zUlBrdkIc+dfBfO0tu3tfybD4LtaMqd0+TILqlk4sLNo4eLXNYA/ycfxk
dHAVmuj+/ZboQ7wlUdMxdxwpSwlyxvLOKj+WHmWCNKnwyIx28RFpJGz5hyq1k8/ob/6alBM/aUkX
H4tBWhsYGWSAm/oXnxiVVWyxMmJlRxZettYmy78sG2ceYIGO//kqsAD7x2VwQOMbFsJiA2ae/VsN
lJJfyNKY+mVfpajmDGaOUWdOn2UCjd3zP2WZPm3TKHkbK/42mMHE1jZxwMKJLvaoJXPYBUxddAtV
WEgv/HOZ7UDxXSynrj7KgNEpSQRQ0qD4UAQMyGMajvfLxkEJehTBBJjL+2CkOaZAvtBr5t+N8j/M
O9N/HWW2V2OZfuuzKkZXA+YK92S5WiYk4Tw/UUJ7pjmXX0GVpHToJkRb1AtJcPR3PFEOLTw4yBly
StQ+wLSCqEWxCFU4/zymCEzwQFYXkvjuxNzGabrwQzvIGONH8VdfZu3NtrRHmvXxORu8D91ELEjC
3/ciQq3dJQ0jO6bR+m6pToWpm5/q2PpqEQ2NSxvjNmpKavFRvsd+K95Kz4KUp3AsVVUF5d5r5UsX
CMB/EVR0HKZ7U71RcPhazSbUwmoKxpAMZ3VYwVRCXXjsLMwhPORusVrqZF1jid3y2IuxMffJXLKj
8f/+TRI/+NFvZ1NYlN0343c8MvESCJfgdu6NAfHI0Ht/D026rxMcqVUFbgNXdH2y5g2r8/qEA0f2
JIZTejX37ysU08vtXZqp8SVU6dqLuu27z8+v4v5x8XROg7y5g3X1wji7dJXvXUgRoQ6Z0KR+/4x4
sG96GlUw8d8KtO5v6GUuyAW1LQLTYgNFI/gC8aJwa4rMY4kiys+YgLXPJvXalzQIsNa3zr4QeJUJ
f+vui1yNQNwScSyUag+m6OmzsH7J9SnZZW1AxGhlP2f5mD9YVjLHB6M4SXPzKR1z7UE2NmKjsrnM
PSrov7F71Cydzs1gNdfcRpI4EXe+AUUq1nKEzwrlJ1k3VWuj/Q7zI8EyTAiV7cPYxMCrSU2/FFmp
v4Kn6Peys5O/VIaEfOmMeaSUAteEkRg3+7Sc9qYlx4s3jd7V7+F/Culbu6wW01Ho2t3kd/lfDa8t
jAnjq2B+fK1hm+2Ru+wyf8R8VLrWWwLLfFPWJX1NBTFjZFVB5OM4ehWEReYfVqdFIAmpQJVW9S0z
uRxaBhzEtwQ8x3yLvvSLP0VXMLjNuZZ6s4vx7G691u/3tYyafTfq6H7K+uCreLj0IWyaxkgeLQh/
4Lnsx0rY/XoBtkYyHY/vtGPh6LwYnP6SeTphzKH7nXZsEsCHnTR/zj14k3GfbPzenV5rKvuUo+Ea
GiyYcLR4yQAzDADhk96J5mF5Cf6v4p7+37Kcnv9/DIUyGRn/EArVfU6+fK6+/pILNf+T91woS/8/
kmmUtZS0TWXNzcL+77r5z/8wdJLLhGUTDAXDjXctNdcsr5rgP//DmU/pDjNxy5KuNVdj67ydz9jk
TNnSUopp2nLif5EJ5fxabefD5x4mPxkNGZfZwLKo/2mmp3vSyD2Ug9sezcOUSv24bAw5TECl/DTb
jE7QHkPekIjIwEqR70sUQtrntziNjYPigZs7lWKXWG0N0CJ5M9N4X8jcuLSe84H6aL5PLY8EqHHU
x7ukVdAJRp3iIuvyLhvuWFB4R7gN9OG6wNo6tsrXg+qfiZMgdJIkkXvZa+4mmWhfpI6DvlyFFXEF
2qelcmjARj5p+Od1ItoePIzEWovT10h9e9vFKnvGy3xs8ntYIM0+F83Fb7NiF6YdSi0/tlB/EvcL
MIvJtY79MHDx5BB17h5QC8AcDK01YjDzEORldpq9DqvKRDDXBTESJfq175vcN9Y0Y4KD4bnRyfSI
PGhN+J5VRAEytAr7jmRRf4vtuTqR316d7C5mhR5Z3pqas//40813/15X/LlBKn6d1rF207Ec6VLS
12WBSsPt1+l71OgVkTMJbIuknjVkQDtgG1+WTSq7718tu+Wczeg1QJN7/Qh09PtG5YiHpd89RE3c
r3Vs9jfZCbHXLW1PZDbN37bDMGp3BZNbi8xIzhZHy3MyAECFRfHJIhU9zSCVlKgL5hR2tJ/AORW5
SlVmt5dRz0kyxwYBw6cSR1Y44niODC362GCOJSKgrrmItSafGXCaK6EsxwLezIq6DyS9+fKnGp7R
P185U//9eVA69QY5Xzy0Xcw3f7t0AlsIkv4U2ROLVDFnX6l5s0RhTYoweoyS+nY5kdv2R7cmP1Sh
PDoum8aIm/evll3x3ydwo2Vg7chANzI7uehRkpJ8VBlH2imb5ZBguvF+/Mfu8hXrI7kecsqKy+6y
meYPqaO9zmN6lAC+sLLQJjotm0SAYaKYJO6ghk3nQQ0/b34cM261CW9lOW9EiX72jWzaE3RDFzjW
bjRX7bUxDDo9QHbDsnZ5PFRyTC2W18uxZeM2qXNgsvUJ3SCMjWk6JbUGgyMbe+Pc1lFQkG6WQKSd
agyfCJ/OcX32at26yApJg8XcapE0LYcWqdOymUvb1FOMt9+OBzMrf/kO0wCviU0p2vw4tpxY/sUU
Ve7WHfE/5pOrHwOl60fhAmNmZYZIuk55/udjy9kfu4Nf8OJb9t+//O38srtsqMR//9fvn1Pib0mo
kgyxHV0claPejHQStXUa+Ku2GKLLshlNVEw4G9j3TdzSXgLIidnF99PLCXOWYP/4J+i6KIvU9sEn
AmpdFQmZOnN8wQTBd6N5uklfhl3bJ8yDZnKCORgJ4jrJ0ZUo2xnOhq/0lfDp5y3Hfpz4sRvN3xxI
s2PCZSbHSHOCq5lUVzPPTnFdBbeMKgDegoQFvQEwaScFSLq8plYBGC08o6GISF2Y9kmfUu5prPC8
HB/mr5ZdGRXZxqxQcvrqq2Llcj9qPuFeBoCuzM0xr1ZZjedkjKprPm/GhrCfwmsCpMA0ZwJd7H0I
y6e6z+2TdIO2gi9SC/SWe3UtXejJULAtwt5t7T6tUv8h1kvI48QFUXDimO+k3e3P7ws190R/NHZ4
0xouYgZ6pYZNe1DavxVKDCpPhkxjAdygAs5LQJIGVESJJ2+AHEY0iSQwIvX2lcvDPe8tG3dqrfSY
JgIr5IBUiyze72eKDkkBL1M32ppaBKCdEWxfOAV6ROT4931dsIrO8ummm0/LjtlaxaXPGfDa3Dou
m1rXzKNfDH/Y7XsFStDiAS/j58FRyd+B5SQ435gcc+kRtjeuutbO+H1TgFW3mrK7LIei/z6JHo6J
P6bwu7RQN0UCzalz4vFEdJ0JSj1yHLDvpAYmrAHR8YGSmHD4Xdwy4UsvqYfjn/8e1v/w92DWZCpU
MFQ2CMr4deQbRRNZPfOsXWiW3ZXpgvng9zVSXOiACRj2h+UQRPvxlMmKhcJ/HYpyj7RwODzALvhH
Ne24Q+llOavWvLh0c8dBTzzaDtxxh2GiLZulMQL0+USZQvdbR2ER3dWi8nc/nWKEprrViQGMWM+a
BEfcOrYTgzcpEq+bW7mbP18BMQ9Qv92RCheWaVDGZV5n/HYF3JiBC2eX2GXjfVAlX3UYi4ij2ZQC
qhbJe+P3/eWgHYM4q8HKgWuyAyD2sxG115MXOVr2Dr1Nt37fDXPtQC4vNiUpXnQvwufDkjpHrZ/d
pcvWWQ6ooYfJNXOhJs5YVWwflxM/fc9y8KfzqH9xSeuZg5ckC3clbbWdSJv+Y5IC6soD6yXBWnGy
7//lUs2X4rdLZdNaErN8T6er/1vF25NjbLidkjtGyIjiokyeBriLp0lPvgKxNPKVnnJhWlmcxyir
NjLJwByXGO3PPkQMhjhboyViW+lWCeczkt+g3mRaSHffslaaKrDJwVsZBiSVPBvy6swba4wkk4ro
Svw83YpBt1cNNThnvZw1HoLQmX76zvkT3ClCl6riW5ZEL8GcAhSkfUIIH4eWjYEG6e7PV+e3GjAR
1ywvBDUx29XxDVAJ/vVRKhpltUQ4QuJrMsRt/z3sLoPtyP4q0CQ553oGJuDHIB0EQbrNpu6jHskH
3jAeYoLx0wB3GTX51D27uCmJkY/q87IrY/AmIiCBaNktDMgrcSzG1bJrFON0nT9oiflZDjX+5+XD
5JT+zx+WRP3PHzbxrL9/GGWc6ZolNqJmfo4hhj5daCDyKI/QTnLC+jl0PEThxJtB/e3qZ10nPMsr
jbe4VD0BNOM1l8TPLN/a1hCy4opMzOVbUTBHG0Cn+nY5m+bAwJ3J1e6Ws6KjM1zC9Xn/oAwilDLd
7H75XqewInRfg3FYdol+Uij2yD1Ydg2tq84EmdEFmn8kuoDmkwZ5fP5x9aLOdn/+q1vzKvWXh0IQ
KOpIQIFotQ2qofP5nxaETpXKqZMADkJn8Lg9AQY6tr6xW8d4GWijiGPuKefDBCl5J92sXA2uDhxt
yE8etLdy6IKXGpUUI4VZ3z1Geao/5HLQSdxE3z02WECcwDjN1tEnQMAzdHKYa3kGjW0sE6KTwyNE
aIDYGeRiVbuAPsEEhroz3OvDKrWs7ouHjarCbYu0A7JQEfRiJa3pLkpb5+BHDsCIqu3tbaNbr/Ew
wgTwiKI8FMiYtAzWBIPr2ZhF7KndISxhArXqs9Z68MDktK24Rwa/MXH833cDAEc3JWsW4z0eICvM
7qXRvjgKP707pLugsFGT0a7cZ2PiF6vcFJ/KOrm1WdTP0V3AADrLfIKoZRheQV8e/jcJtAgca+ne
JaQNn40RN65a9D+9nbSnUk+HrepfmsAGSsz7cF9YxnqwW7FORGNDwEmKFQ287Kn0wy9FIqKdzt22
UmNOlUrYsD/J9EJk3XsoMe5qQpSuDbkK27CXyNzTHtF3P+hHKwtKnABSro3CEqvlQi9M4bq0UyrJ
cbR5b8pZnqcu3TAE9+SvAdZoz63T9/wHxQfSIXBUDPFHy+kxAnsk0PY60O5I9sH1Qh09wp5HRXFb
Vui5e7fud9N83Ym/I84oAvlQ2eVHPFMDWRx+inCeXkgQhMDHKjOl61bb7YksC7id9dVuWfcpPzA3
g/284G5L+IxnOBAr3Y0hY1DD3yay+1y1XXcdmF/yy2vFuho6GNNMGwFyp50DbNrsvk2p5uzwgTV3
/UDkomckqCLdEPHw/NfRG+fvKU4A6tozUTR4XBpNEyIWynCEx84jFXWTaLN0A1EAkAanTfUmpv99
C+KKPIe8e04qD3N90G6s1J3OhbZxGrKjgUqSiIFxY2/2DBJL489G6kEf3nsoY5e179xiZOFarzrT
xUhgNO1BD0dzxU/64Bd2ce4BGN97lvGBWucr9NVhv4ALoRr4a49keFViame2QoRrCsulw4XLmv22
bEC/QW9hLYYF3IPU08oIWwpcIlKk7QmJYhEkePy1oN3HaKxWfpUYu65wwysEUG0beDaZmUG1ybgL
PtYNsP3CPcGJbh5lSkSScsLwynpoR9XWO5t9/zc+EHXX2xVRPMCxzzIjFsjvyvAYD6A04BLKN/rh
T1GEG2cKHipNMx6m2tN37yS8MAKCbmlBcnIKla3ivH2RZGTlRUo7RUCinzdxTj3dmNc87swyVp0N
rLvFgEo7Wcj2gapF/Vh1XE1Tmqt0wuTkzWRxGx7gBXA9ip3BZhk5a930+Q6lbA3LzF/3wlK3qhTp
I0k2j1PS7fvYbAklU8beDKWGVjTEY14kxnbpxWYFudAujY5VgwZYqyQeQwx2aLPlpdx3ftfjesdY
j+NHPdE1lndWGDOzbA5NpX3TApsaV14jbxNEv+641tNaKBYIJnrcWVhgHp20uTazA7uaN16lj1tR
J5+Dkthkp8VxnrQxWaE1FPiWCvh2uSADgPg2tfpTY/Xdv+gGhLN4HX6eRwmp5lR7BATMrGcvwa9D
hpUC0h8nzPJ4IgBZW/alC7xiziMvVtKu0LQO2ktkptED1o/ogeiCN6psKRIOH2owigQWBMV4QZdo
AteNk0niy6c+FuJ5KbOIxoZpeldMRj3AAxLKF/ihR1XLZgZMRymjAzQnBC8BkKoAD2a1SgfL1LTb
AgnmsZWkg0dC2zpt1B1NzUE5B9hoIwM0dJ4ozrZlmhevSLgrOwyuheVIKlzVBwcudRPn8oEJV1Lt
E58norLC4InnKd5pkNPudAFPNPYcEFeGcxwS+2CSE3eLKOyckWKTuZ5G7Zb6Irmtc0yz9RcEpoxI
Y889cfOvFPPxrXBgDFu0HNZNmkK3a2wfnJWqH0MSHBP5V1uwhik1K7xn2HmpLGkc4Pd8BGEWfhh0
uiEoHuSqQvl6pzPNhwIEjpvqXPJsjrc6DqKbR6LWHZkQYks+ZXTv04f3ZP9tUSsZ9cA8zhE6bCM8
gm1mFscGAe+Keze6sHB51dDHnWjZmVu9RHuTpUm7rz31Yjp1cxWlqA8y4RMjNXv8dW8zxVF40vz2
GptBdMq0bDjngsAqEkfvtDw0T0o594tQMGwpKGh5D4B5jIMtjBTgV4oZdWJCMlPAvdfSbV/NiKR7
u5RnD9HHnWmOA0MqCYmDlydbjXIwRojoGKY83pPIE0pLnQW5zUEbYofxTj/qemM9+05v7AIBKSaN
lUfCaP+187rgmmjdLc2QTPY4r+5Fmjprb4wAAqSjfoQ3CUwVXbhf59kL2oWH0tEYTcrwi0co4BDr
d8oc5CVDufNo2GRuxSMZco5ub+wYDj8NWQ/XWszcjaqO2zDZAz14IpN0G5v9eCihXJ75Z+YBUCvT
A8dADDQZJ0JoWH8FaP+Rjh1Hf8ZrkfKEDt4Ibz4k5/Wc6bx2QBXvqH6kd6yo4oucN3j8o2Zyd36k
YylHE/8863XQzd61kz0ciX5DXyb7egMobbpRsI2PvGsScCdPVe4NT3WR9nee0IZ1WjXG/+XqvJYk
RbYo+0WYgaNfQ2uRsqpesBJdaHDAkV8/C7Ln9ti8uEVUW6eIBMfPOXuvvbUbJB2ZxjwP9JZ9GwfT
XaegKR/C62dMzDiQ14tYRxuNTwyY/tElamVr5QV674yRZDrDs/VJvkR1AtMt8280Vaa3uqypJmMK
ZicggjCO/PCeo4OkTe6vXEvSTgPd/YbsKW/r4eaCPs9dqyTIbiZIdZ/OKPofLb2UVVaAibM4eT0q
Ahziyt65uFsG8jL/ZICQ6kvvKvcK/9e/jswRVpLj/NGh/t0FHVFOmkHLryjS/IyEyNyXduHdRmPy
AGGRHuYMRPoSJXqLRcHjHZvsIQiGaN1bFRYSoxJUrVmzCdMBYgDpXt8JetP2Eh3oNW2ylG53CdJ8
Zrxz3ksvOTuIDsPfLPgGjQO+rlj6Z1NKnwx83UpaA2banoYegSTNiFVZku1geERR6BOIDl8Fm565
PlcdwmkRdJT0mrwATn9HGiNOuQhDWEPVEYenRhgGMCt9jmelBvEfrnaaVI78yqzdX6njfTJKNc9g
gWBW15Kfs5yma0nY05LoK5L4Wo3QApqwRVqQc8IF+fzmQHNF6lTFa4SX6Hzy+gPy1bi2ew+Stl4P
O8achAqhZYdDpDfvxH3fmk7+FZDdaYX5+hq5wYxcwboT+PQU2iD92+b0NZGzZ2c6Zk9modFTqmBv
G8zdw+lY1wqaJ/QOge0r9vdpnhEmwYn74nMdYJIcfycKG08hgTQ57gmhe8mJjKxIXRsRv/cB4VLO
BJdhoryufJ8PgvuqLz5EiY5MIH+7ihFeE91NB/Z3zL6VNb9gZLi7YXZntOw8lw4YbZdigtYb2DoV
YKQTccz9Lk2aH6GQT/hO2mEZ8iZq4EKjpmcQ7arzsjRUBTxIHkFAUq5itrc3COHYTgZjZgIgPgyy
qlbxIExc/KmD7wb1KHsIxlwruiv/F+ka8/FH31YKldtifqvsAbrhfGGpnYwsmzyw3juNfeasvj4s
meWHYDbI+5yvzmPuXJPACk5523bnqrPvg2zdS+l3rwB/CNpuBvwt/I5+Np6kHYpTPS/Yq9Wqss1y
a40FaURhrA6mV1yC1rdO/qRbp7wmVaYkRK2jqigBjUwIw1d5FhBJvVCAk4h7jtGofym0BJJUx9yQ
pDVxb3MDt3D9D85pdUgW4d0CiAZ4BeXRgDKJhbpfa7MOr9Nbeab83ODQMK5TY2FJGB17wyNtm84d
7HheamAkpMnKW1FZFrodV0Di6n8gkYHiQWFx7XL/m78xaODv+0iLzuja1x2FF4VCq1YCJPdumHM2
GlquJFKBxOgj41p67osGXXGb5ap54LMi9WmQap2tuHPYwokSR1dYkKXrWxn8gb4Zj1Fmeudlga1J
nRf194I5TddXhJkW3glTrlNAokLmNjghlSvRDMeM+D3CE9McbjRxBSvlNJwTPLwvMvHEZVn6wvd2
llM9tDlspXWIujByCRgSWyP8m1EwvY3rgn19D77W7zYD6Gi0Jca+oJcCpd39GBlZH8LaXukd4zm9
M/J7MY77oLOpG4F0rfxIajACMewXI11b0X44qm+ukmfZCGP/gARpr3medTQ1VK6VjNW2K0qw+JGl
bbHkBB2EHNsq3avmaZ+yicpDa1rAKIHXYqVC7T6HBpB5PKfuWUxlDKMjt+R/p3D8bPsCofxan0pk
/JqZvxayudRatUuUKpCiJFDisELDz+cRG1UJZvH+jp5IO1d1LzdLxTHa7JfYGY8TAU5g1OQNJ0QE
3ve3nubtLQKeEzvfq+g7Qarwnvpw2HZhEr47480uspsr3eKJ3bO6wgL4nmn6bhE4mTBlXtW4hU+M
eiRvC9QswOMjAivXyTj+TIUn11Q3UAvGiEs25TIA6wa4z/sII/VwCLp76PvlKGuUxnAVc+JmXNsn
R07tZcbtrAyODofaMOInHRMosP2xX6IY+654LTWjOuiM5tc4t3c6/pUjkXLN2fNM62BBi/pvnqiP
6lcqq3GfDsBmbDFZW8hZ+tlEWgUliaCIuLQ1a5UhLVqrBKqxL+pPL1XBbtng0LzFqGXKDd4x72KX
mnOwIx5WIb3/hlMgcrHSPYEcoOEf01+oKQtXRlK3tyzBwtlC5ds6c9AYOcpk4A7l+LVxLl+8LDL4
fhHPOSk4CXoqIrKw55T+pe/OajJVsMqZtwi5W4jlUhMO+rPCyteK024ah+l1BqlcOZb/MZu23ymh
Os6eM1lXsMETQNce/OpX87+ElIITHXSjWT7eODk1eO4YD10n1GdUJsGAKjMPWeqHpEZBmqOtRPsW
wHJzBiy3cuqoO2oJdy6wp2tRuf3FTtA0cSxcFos8VTv0piuciBylZ1HvOOmRmKGl6pLL3t7UBVl1
loyZsvbamYFFs4mH1P7a0oRwenJA0nobOPyKJpsApjY9ujVEyLR4Ml4zjVmDGutoj2HxZ8cogl3V
7m7UaN1NCwqqB7ZXaUyUGpgukJgBOIbLGZcwiEDXopJAbp0A7omIkQNJUiKADgyIpSZby7wsrzq/
S7YxrHP+uoG1y7CArRY8fuGGEH0a/sPSeSY71j16RR/R7okRPHKPet0Q36E7pgPcrbpM3FuVjsOt
cOK7/i1LsuqbmnT9HHY+qjTxFlZ8/KoL9Sd1k77S1AjYC5njIuoLpIjvaWeTO4ZJSupVd2zzSZJ3
g7PD9Mtbwqnsrjc1OXuDeW7q4VRbJhKrObwHMloP5Qpb++jqD99LjH0z5r9avNv/CCrUk+dUv+Mq
Pwgv8/ekuL6RuGQ8QiN4aDkaWI057IZRqn+1JOdFKtjTYtqvM+Xt6wzlXch5q5rHbQWDpGNo/xq7
gAoKAzXOt4y7NC+hZM2KviyFN2vzVFp1MIHWgL3tK/R9B6aZ2+9IzR4pC+qeQQNwoHKqn11tpA+w
wUjOBwPfajweuBLJkPdy7T6gsKhTdUVrRIer9HlC+b2+80q+PrGP0Nj0lFA8x7XJVWqrnATPNI3O
VTR2GF4lQPGW8T4a7hivMAiqndDHcB9a3V8LHfDF7JFF074DBD221g3sm3VzXGKZU55MWHn8bUzO
44kDDwWZYLQkgecMSeLQ2mPJUEEeBjcCOw+ip6hoF+WLtQpNvVNyx0SI5S/L2Q2nFJmLuXGYRKHj
ZsoIVp1jozLxSToUzymcaXu9Lz+yQJYkSrEgAnGBKRFZyqNvv+TPLEsQpA83qmv+kG3prE29vaRZ
0XzxUpbxBffEQRcT+n1Fn54UtWs0WXMLU0y7XkMq0WJK3ydG6K6q0tQAU1NEenqnjRunJGU7RAqJ
E4fs8CFW3wbl5/vAF/llPvDPmCBIREGcPAh1z3cpAqiV22lQCqIGqfBoAqw0ajLY9d772weGfmob
UW8zcxq3LaS4F+jnR+IW5bmYkuEUTOLcoqlXwxg+aZp1dH4yENllFH/3zJ/zX5sEKO/D19sfDvfU
xg2h1HlN2jFCh/JawHOcKsMkvdf+R8wy0bGozauYHl7VDPbaqOM1QVjq5uiRumUV8U80872dnOGm
PLg5gqJu3sRJ1u2Xv1TkiG/z4e9geEO5iyRyMSFFdg062txinlAFmT2sbW0SxwGH2qiDLItmT5Nd
EzGHsv3Y9mRAxr6YT3nRMcvBI5M28aNVp9AmeUrHNbenAkrPpfwMgCbjXb2WQaNdCevy92BGPiVj
z1MxL0lbGzthibfFTKmNnreFME3cDAemEwXRNY607qbTQb4a0Ehh/F0opqpL7JXVpRB1eiYFa6UA
c52Z19eAyrpu68x5bhlH/AgO9xXITHwLiltKaNwjSOeUcuAEDAx4qxpF/rr/STHWXYKw7C+ZMixc
nBjvurLYS9Wm78jnw+ews6fkGqm6/6MRLcO5blB7jRMtYJS0elOx17+IGe7J9uWiEj/G8ehfoNnM
7ETAa6GunFs8LxoHgYo0vpNRV7ux5CNcqqWh8/llhpmrH8tyR0M32ooyAXta+0/wHf25nwhv9LTy
2GhGdMeVue65tE/F4GQ8SlmAZOSXajA5yfZRibuHX6oHd7QLKmJJff+nkZrpXhjReLEDmfMryGpX
Izh4oiyGlTxhg8jyHIsDEcVeDt2SXXB6t8P+Dkf7VdHgfZiC/ClcWehio8Q/dKL6bRF6CLiidI9T
or+TBR8+7DqcIHMooI2azlTOZFui7dJey1kzZhdDe52MC4N5+xxF2hbqUnNPo4jpQ927e+oPsaPp
5u3w55gfGhKcxg5PVeoMf8ws/glT1XkZiT6PQiunGnTMD1QN3C/6kTPL8GLHkiafwbXME+sOqCl5
cTn6r8wBsa4+n+8So4AhZJo/p9wT71CjyFtKLS7tUdgI7fxfbpxX10bi9O3pMoC0q0h/GRtCy+Xd
Mxog0CPREcK2/nGrobjoPjP3gjIX1nf0DdnjK5lj69QxJMwiP0XuTf6giQD8mNikD8+e4amMp23l
caEhRTYe1bxk7njK8vazJJ/xyEVcvk6WEWy5g7t1WSTmfrSrR0WxeV6WoqW0csAMExBCfGUsLVIi
6CxucX1XpHowpmpmAd8yWPlasDzl8KSWh93y2CscQV2IXLCQ7XnJsRuKjhlgqx/6QPulNSWRRnkX
rkWOhOxLC2SlPds7qdyl4+T3ocuKe18l4cXyhz3is3ce5u7Po8Mo7eLRbCFJ0tlYZat9s9yJMz9R
2BiPqa8lkcxGOtyY66XP0amJGfSzv2RkdBerPUiYaBuTS3ztR352pqsL7tnr9Hhf1u5r6XntpTdl
e7GtCCyGoGLVeq25xXG9wZXFn7FNgQ3iSOIEHoSwYProBPMiekEnyXRlcmo850nI5N1tNoiltE1H
NwXEs5yuIGcOngXiZ1myjklt7Ebn3ErqK3gx9WIBNFmbftSj42Kf0EK7v+Utn1BEoh+zuNQ9V5rP
NeF5zwQA9K1V3Z67xnv6cOVXkWpRw8NtueL5D69ukP1NCFlahXYRrJYPNEKAdafZ2Z4Z2JwqvMP7
unQ43S+qkwEd8LqhX7QRONQ8IGo2opVGB9uEN/VsUPqeG/bIswviMpuvuzkTFf5yyM4kkm4ePUpr
XXvq0x5zfedj1zlDUu3PQangWBmkIbQ8M2vrHLk6W+O8lSyv/HmTTGNCCnpJUos+N1+6vvZPMGxp
Itqw65fAtNEZGKeNSPuWt8KpfxLJXe6XqldHtoAFo6NNE1RMFwHF+8gWKUusTP37Koqd6liReRUn
G1zSkM3Ca2b54ZWP7ocC43wusHcfWw1W+GCRxpZW2oH5LsnpvUUbNaGNdMEQ3OPEgi4SxeY/YMmG
Df0f/1UzynuodekPsxzOQcOjYhgc/d4CBzmoAEc6DJXsWmjqXI/mCx63S6TVw1nRA+YgRtlQj/Sm
YNPgHrPlq1EHGamb/luSzf6zkJMHD3BnizYhfHHGb24jbVp8cKTSTL3WVuzQdmwdMjrs5lWHSeIR
6ptNpf2rJyG7GenzW57aiBR4asKttV1GuoUDN7fMCqyQIbkEWum7R3LCVtk8m5oK39pmHi1XerLx
1RZHznz6mV9IPy+vIsfklVH+bQTAM2MKbDJxWeJ55ETEzd2AsbqPZ73ZkBBLHkQTPMuX0lMaSc8O
DPEJmgR5KiNTX5Qm1d4aXMIaDEIYkoj2/uTTUjHcEqq/wdFiQKtH4BxnQqQi9opS039yRh4PlU/a
A10A91p29j9ZpOz98s6l50o2N9ExUqljnKXFwRcjhIdiuvhulRzhfOYz7DO/+q6MDlYcfeNp3VyL
eVENAFZosmsNl9pWt0f7TZEhsEushujF2Euusrb1C+3uVzuy2TU6Pilwnd8FpGeMut/KFLosRqiP
0HbSW2Zy8o/0+hJYvFv+iQP5GzoKWLylCIJtAN6XuM9CuxR+vHOdpj5FcQD0AMwcKEcM0bSuGF7L
EP/kvACFiGksG+B1W0qqfZHED0dr5QElZTLIC1nFFSQfXinsehLk5YH5X3TxMjdCa8sr4CXZfnTE
r0Fz6mNrGW/MogeQhGw+9KFhMESk+JYz4EerST+eEuuyvDPoRaxdZc/hVWz3CuUd2O2ap0cZknRc
M5s+64mw5ErNL6008lbVvN//lzu6hI86cx5sbrRXCwRkP5pEsSFsibZ93fPkNt4FAKyzUef+qxg6
+JDUDRss8um6jUmWc1tFVFTlI9MJ7Nw5ipHJhaM8MNMs9gRJO42TXwn6aoZXsXU2A8s89363ps8G
O06DZbFycV2sM0UwS6JCOpfzwV3LfHsTSAYby5h0WYJx0i/p+GvENX9e9o1lkX7fHtO2fo38lrNe
AUBwaLIP0paoqSpIJAokrps6/WyQIM6tWqkiLfdfGbieQ4wP0+315GAnX8nCaLdjVM9ivFCRXOS4
+0T0zd2W0r3gwhuMXayH+tbrQv+re7i0ENkx3aYTgFltSW9hwAYcexwSgoF8HEPK87Jw2mMPl7C3
oy79+18O8fKqQWoKYLl7qXSmYGWOR21ZTE97a4nAJu2iN562tu1Gq3viHohBY4Cm9Htf/iqC4RDD
0No0mTR3Nvfkm2sT5E4f8MVDy+ppwEsipy82xE9020BTDSBGVIKL4I/cFHMHqvabzne8edaQfC01
QprW0H7odfTD0oL6p6oZg7rh8F7YWb8VImH2LzIw76Dc0U9MIKclhO3KpeBxok57djzOQgcxx9Ta
OtxCtBJuE3LZa4CLkjnxNoStvUISYp8oTbOC8Id8K1tpH8dZk7AsmErKi8aIrDHtIzukztQa0YTK
6vlAQ6gwv26+jXXkIk0byDesg83Jiq1nDOSWobdxymDLnZZXy9JXMzuf7O/AP8FRaa6h0SS3WjAb
9DuC0huNmfc0Rrco6vsXaHdE0XhMcaWrxL7smXb4lRs/M8OK90OJMLVX47/N3wIiJxkAXo7eQS+O
o8yO/z1cKsw5qLCnc/y+HJTCrIC+npYk29USFr0Na2weEVn5P4VXOXsNDeA+HPuIIZMKTzyk6rMV
tcclfZqkiC+WT+/VOkm1aFbTGvNckAisaDIUOzd3iv0yYCrtmRWVMMrVu0q7G5ws4rn+I/+NcWhU
MBQr6uBQafBjpgR+CQmzf+L2l7Jh8PkZA/+Cftw6RzN1NskxOJdV+hkDF9yO3Rg/ltGwlMExBIwd
BsUreDb66/YrUYs6ORNzd1e03h+7mrxbmiPPnCilnsJHQtbq/rOFgnJK7HBWlXFqGsxrhzj+XJNy
VK/qsQBrxbF88zXlc5JXw+maEz1jCoGgFjQDgYyMcVudEAknJyySaKFnAHMwVxDcqCBH6NkuvKRF
5ZSmDhN0JeVXcOVyaDMJ6ZWcluiAk97gRWJUbKIB3doxeI1zPY03QR/layfCFlKOJER3Qv1arJtW
N4+tfS0+aUw8ba0CGdgaFeDYJnvWefDLaZR5NXpmUYT98fSnnpTV3HRikv0z6Sq6XIVzbxX/t5j7
EGkLu80zPv+7cvjgxxOZTjXBg32Sf6PrwIl0OIMy5GSXjd1nm/s06Il8vxEsJfcoZ14g78uVbQY5
D0IHPP+fZXJoQSJe0fPhww7h3xW5zWgjKpvjMDBJV2LsjgCLxNpSTXN1K7rGmasF+5gGz5ZKu3/T
ZQnJxSEQD+H/dpjhf81Y/hqhLh88Rm77KCXaZ3n+C2MMDgZDl02ul9/rfui2MCQYLUduczGzvFnJ
sBzuqEZJk2rTp2G1v4k3BJMSJ+nTbyvaU4VhbNMWbneseS/YXIt3XyJWEgh70hH4HXKI8O4LV7vl
ZHCeB/RsDflxKQdSPOoDqRZWrv81DPIhZYUfh2G8gDvpd//0rfg0Yy88t3Mj3ya/7Zw7TMDR0550
OvCn5RXSnQy6keavfXEMZhHTsoScg85JjEgvBMTf4JZaWcy7Pml1kEWf9meLYz3BYhCMQ1sBkGrd
7ty51G9Wl/SEmgh5nbywgpvK4rbFjtzy4lil4XA2AtGfsd19+F3vgCdnr98G85N2WZwaFSz+pTLd
Yh4M9nNw30PvdLUligVmtrBelBWMJwIjWiBos2avwjl4Cmg2XpK033VwaG9IiGEqtkWETCatiJTT
5VNq6CuNrGwOVdrNLLlgFieBvNv0DhUEgaKUM6mmryuazu91FnXnia1vNfW0VhAxHJcj9HLVSoh8
sEmhhhUp18XU4gNchx7MYVoMp9BIj7YdBMesp6oh9m/9pQblHN9smnSGC9FEZC+fzs5cPdSB8Em8
5h6hA7MfVW4yAc6AduDaqmeRhmPoTCfAavW4VEpI5JrP/qIh/TJw1lSkI4XKbD6Kj47doYiN8dkY
BJJQ1MVf8rApaNJ9Ms7+OIzq61gpb5sF3fhA8mTswgqlnKjLA0LlltNkRF/MNYctSFy5jlyD5J+c
WbheC5iYfoL2rky1fi0r3bwo0WnrMZBUdGlan4SkUNp6JDedVN5Dx58vtGRictwE8DcTwRYr5kNS
1ceCwU/00oKt3MD/a1/RQsqXdnpoJVRbqHoEmUG/RgLgeVeTbfpuIorKoIovcOSk9LRLZUynNqjl
ayHyaTNkQb7Oila9BIZLwgy5Q6q2oiv5ufq+HkFeTUhVbiNX4cZIfvut5T+gU5JWyBHhqE8cvtXE
44VsJxChbWLvs9ZrX2oCB/lCzkHXSsU+FqsX+HYrJDYZIJQA5rNeqFfZNaiITEEmEykEV6Oh3Ssg
9helnezQGbWzqrJDl9LNCM6KSYUdaK9taHv3rIzY5gRPz2UE6SoILTybzC9doN++9TjavgUW7QvB
7ugpswNG6H8yq1OPPNHSdYrS9rXHJrJKhnXW1eGfgGciKEVdfwBx7rcSlc8XALsOD5arG8++6toX
5pF7O67XQMn6t2jy9jDzjUPbKY9uVuA86jbPN2TbVKCMISxPc5GSMjawKIa/fhNK8Oq2QGNQRT7t
qFNXX3PhA8LVA6knKi7htvjHFuoP7ZHVMh5pgF48GsQXrZ1eZNijTRnzf181jUYWArOdfZ8BcWjL
gidRYNyXJXX4yvBK23WlR3+msTTeYmk6L9JQ8186h9LV2K+OsBSfg/QAI3BS0zE71qoSBwTmzadB
eEOLCvVdlWxC7mTfNFOetapskLm17kum6ExXw7Ah1MjbUFCJ9xh96Vq1zY/R0fMDthD5rhv+Sx9k
06/e12AbeH+GfGTnmX/Q2mz5ImSf6IFAGD1xzYb8YV5ojB6w6Sd3lKBiS4lRbZ0+gcuQ1vcF59bq
aEIJ2VxLjZnMlGNPWIRqSJeAVc/UKgJZ37tCRLtUt9qbC+ZrGFEDJjNjMDDaV2Si8LoHFO0lPQYq
2CLjPH0wwT9tIRSPPzRmPG5kxeiief7L2aqWaWjXfSRVzoDYZ8zVpynt4mj4UbepTAwfg1aWbJCc
zEnd8TcqS51tldkuYdy9+xQ6aTFdUu10kiY/Kq+4Zr3oXxQztJOnkURFYPfEbfMo5m9W4onUKngG
0gMqqRK0qWEUoVMZqqcU8k9Hc7q2nOiVkCdSjIOK6QYE/rNfKA4tSNKOFZ3YY+vk3w2UvWs714Id
EinvCQ48P2dK+yljC/h2Tvng90XxpuX5X9GYPfsUDMaCE8/a0TBax51jnZy+8T/oEXxksLTuSY3e
3iYobps03acbMDeGj1W+BpQgsHuR7sa6g3N8jKK3wajip+aRX9a65b3wjcOQ8cED/cf/JHuPWG+X
yDcXUM3aj2Om36UnkEMtNQFXJYL2NqMrERn9t6jA6YDgun3Y5ESuooqE27FVr7qptP2yV0LpFEdP
i45WihpAN8gXrSIQMWYQA3DHlryzQ5cHNGJpEgunJ60S+dpo7e6/0bPPKXqFiaemh4WafLkNS2E7
ex34+QoRXb/OPftzRLoGwqiMvEsxpnQJRfyHqNl8UwQOkqUUvjZ36hG4WrP5+hpSuyeD7R6jWegW
Re3nfPMc7DGIOeyPfwulB/cKU/idsRTcqTYzd8u/SQaECDfEVUjPuUuLgCzUBYwTMv/NZfbEobbM
3xkATWssg+73pPrwqufYPngoTT8jsy02OhkFFzmkL8ao/fBb30FrlYsPtMibWE3kkXYAU8JEu5NL
lB5E0o8XfV66qMkPY2y+8s1GfTWmXguzntoPKDGWNExzq+X44KSuu2959q6HwbUftk+gx2z/XhZ7
tuCTTAOEva4vBV2V67Iw6dRIs0g/MEuuy2GU+2T+ZIZcarP0CABhhkbcnxfdH04+uqeTSZ99FwoC
segS6Td8Z+lbHpb5zmQksOUUKA/9NDVrC9LAo9Oz7wyO9BP4APuxLMQ+XYsM17JTXwzSStTKowXh
qyz+bE3gV2MKGNpppdi3sYjOPr52wgQi0nvYBjgez1yANh/2TRrXx6WpkxQuPCKAiYcsqx1YCwPh
TZ66EA+O6oERfBWMzdGdj5LVMhRLq+JAIu0+y3xxRmgpzssrrdcVRTvdtCTf27Vet8zO9fGyLDw1
w/WQIZdZylYGJv9WseZAfzz0AGC/NxgKiZ0W3nXoionwiJU+heioAutp0mLZL32qaTYZ0gZ+BQkj
jg1Oiks7xkdAW849gs5sVhy7OFFfZyn4qvfM35mvhvOypIn576t8flWQm3bMCBx3NRR+RK5trRbF
FBjaXStz/6G40R7KMJGwTd6rn3KzKKZHHUqOp9sl476e6DEjHiEHJbQv/MfkvkybaHZZnK/072Cq
GOSU2qmb7fHprPFYluWtXv5uenzpEtuRWmVl3V1Ma3zqA+U5bfM/Tj32525w+7PRRsMBCsKhysKJ
a4ECamxEk6+W99J4RWLQnKSng/Ecwi5hrputorJo5pQnnNHOUOTzwINHiAukLh7KdFeEpIiqTLnn
bl5QObnnxKQEzScC4KA8aieoSnc/ScU9QPF5D2kewz9EkDiFhthnfkV1Mk/GCEUyb6ZzUKY3MmZv
BAKNuzPzDKLZT1ZYHxNeXobKQh1su/uAUWLjTHPtp2bR5SGhx3bijZIq/Za7erAn5/5nVhvJeiFX
Fj6TXyWJQi4sPCpxHyJtBji6txqGw8scYpnz4Il9Un+ae6etGDmAoOdDTPtTg+aGvJ0pIFEzzimd
yZAae6u+6POydP+JO3P34xDD9SgSFCP/d6m7ABHdSLK6NegUNfOooYdNiRqBkzJvxCuaEO08LsI4
pyi/pUUEGHVRISgRSrKqQ6g7xXCCj8tsmRPa/4MDaEWxRynNVJFExizsGcJY//L6B6vVL2qWgoqB
Zo5ZX78YnYYRrYVD6ujyNiPoknhahKG+qYBGWKGN54vL1e8Iuiccbc5HD85LW3R5hWUE/hZ43e3/
d+u2qDbXzGhRUc8zjEV1tCzJmP4NZUge8QwyBsg6k5O4wabep1b32p99hlKApvIr+quPkIjFS1zk
K5nWzovWaN1BksSzsitFREekUyUJ39wsB8D/zoMRWZBU7cZxeRRlJqSUIJbTtq6tX0Fkx7dFWEAe
/C9Pt65d76entnCnTe0XYtPPFgmvZaq1nEs7qrAVeZjyaPe13MRGnm9VDhZs0JMILp5vHtLANZFH
kY1rOsrahX2BaR5L5joebH1j1WI60hJ50lNSN9Iakx0iBKDQxAzdHAJeVpqHEw8CsNH+yegdS0wV
L1pCpl/u1Zi/+AAfgAn9yxj8LQlkWiG9id5FaA/cI3T4eQIvDxx83MkevUe4iVzzfdJb8Wt5kcY6
0Oyg4JC15Joo+DQDLLi1IF2YKi8EoN33g73KhgstZ2dgRmcBU8PnfrcYSQLeTFda6pBBW4wh3h23
PgzOeGJanG7VSMzV4LFPZ8QdfilCvLCONmODG3rycu9F5e6WNmx5GN0x3jipDPdfpTtEEwIb5kZ/
EUzFCUKXQGHU9pdklg0sC15IutnDuDOZphiF0x3zAA7tRnG8BXkz63LIKvCJriUgnHsoRUOHjYqa
cv422VDpTIsS7WoUWv9mRvVuBEY6u74Wa5WlMEpKWsEKT/HaszWGkU1uuucnkX3pcbl7lnumqJld
O3VM+GQpwzMJSCGae5a+Ins6zKps10xo4P2+DjFfu/Fhqnwd/1Yir0bi4sYzo/FUlr8XAePA5pwY
fGKdP/5IaRSsF4ydb5U9bgLHRwPCMoRmuCGa3t+UQ9HsSg9wDdoT7wZR2nvzhvT9eqxmDviy1GR8
rTU3pS6vibEpmTnT056qkzlZh3pWci9LWGLhSF3/9oWFTIF/nntd727j/5aMQIg+bDdkTP9GX5FT
NvLz3AMSiNaeN2hsQbV9h86unfyO7kVKJ/WS0kY6Ys45RCrN1glKDLRGdKmWRYCgX7cG6mSoJ7RU
9IQWYIS1uK0M/1qV6R/6186hsavgiQ9Pe4JlOjyrSqLOxA9z7VvbvKahlR9zNGjHpR8dXwLDD66i
8rksvRTRe0zQwBBb6cqZGo9GbYXxLbDE3uyHYZbR0/9emhfzwCKtvPEQ6lWxszGKMNuKCv/UmKuM
IxNaAJrfscH218KO2ZS6TwIvBuCv9gNGA6oYfm9rFqwvi06PcvjDQU1/radKbpFBWrdRdhnxVMXK
6z33wr/r11rRH9OKd6Kq+mPQVheGCdGFSOh/l2B+G1MJYS+MOyTEtk74sEb+YDFlW8518zZg/zZD
+yEtnxKlyao3qZW3yuzli+uSvdMjX0C+a8JMjBxjW9OV08gFOZVUQ2Bd5q4fNHkey5F5kLr5s680
++khPL+mfnJZ3qX8ZGfInn8Lo3Y2bUaCurCV+V6lOW9d39y7JnYZ5g/5/yHsTJbjRtos+y69hxkc
Mxa9iXmO4CBS1AaWmjAPjhl4+joO6k911aJr4xZkKjMpBgJw/+695yo9fzFXtimd6lG3o7+15Jc4
jd/H6jbxv6hqdRb0XpB7xNHtuFcAh99ZE61Dq3jgcabX+xFx6LXQg1ORWO59+UrKRmVlasJzVCYu
72WLM+3RzhQGMDfdmwUphTEuGwofkjA+kSfGQqX2rsPcTEduoYcI+zg1cuX3OW2maTWSd915Fa5h
c4gmsZqcjFsz/qFAfQ8AtLdbdhjLnqOMa6RC/Obk48ezx3PmkLk+d5uJ2/BcaxSqW71D/bsHS9r1
GasPNj1oXuxuyfWgnzDJWHWZFTxxCiDYOrX3UQyAH0u4sw1YmJ/U84yB+hzkfXywM+jRmlUBXyAw
X3BmoPKYV1MX4ccXof2iUejodkHwQWM1MlDUrgSpzMeyMJb1iSKFXzovpqNFDfc1/1lqnkVQ1Kpv
iRp6yN80nuWHxV3Wat9yo9WecZREq4a6tRfTN74WLhaqsScYYNVErsnID9vZm1EGK81MqLsGMKt7
MlyI3NcZc9M2Kn/NSeecy9YMn4eyD1dW2tf/NCUVk1n6ZkeZdUineXwuOM5ySFKPSWUFAv9V7yjD
2mgZ16zNuf+JszQV8lp8pxenAHYZ0GZZmdNXHThlaf4mP+F89GQfd07Wi0MChsZqxPxErPmHFbbF
kZPMfNY6PX3oKoWX5wvOVUsfy/dcLz2PbDoOZeEje0S2mZ3GBu+/FuqbLgWrSTFz8JKVQX0pY/eX
PrfoofSfdYjeqEpZz0SNE7lRS+dqoLdcW+jwuL6NcefKprpw9q4u8wxiMvL7cWdGqAWlF4ac8Ovm
mnsvqSR70Sm3cGwyy6omk911WGztIKYf5N/wnDQsKBMlj9Yt168EvAxT0kpBohQG25CeyxLLa3qS
ruHhpp61g5EKtL9/RXcv8iwA1v2w9kVD7j2ePvn+wgnSC/G8C6Zz6ueatt4ut+C0WxOr0a9daqog
aq5RDs/+gO1xsIb2qpHfyIIztuyMWLshsVur+oec/KFto6YpUbJIBU+GbvqFn/f6aYjIGqUiFMAL
mL62G81hkJHC7KXW+t1MHezcZKHEllJe7nXqLpKKOOIEzCsd3tPadzO8bOpouBwSc314RsMWO23w
H8iP5d7pS5+KWRqq1p8IAw+k7W6RBmIlKEQQaJERchWtD9I9TUoJGbGm3Y+MFw9w/3C6chDa0QuU
0ZfEg1eq+L1uUsFiTTUlrOrLrleNL11dr6KkncjWxRPJ0AwJF7xekTB2bVHbIix2/ByGRFmKZJbv
84g2axJF3oXjj3Pp4M0ZzL/VsmQdyhaVZzaSpzDnDzIHZthmxlhfMlU+yPz8VWgwi2Coip1LNcAG
kKB0gZKmQFCr9i3vmLz4ELZX9UzCoB90mw0rtycI3mnJL6SMNlpiWEeSNce8ZEa2avwv9NvRptua
8HZdJ/tCCwv7+7zEtcqUa4vRIdksDCQr7qazG7XD2jRBHU7KGxMpl0ymUHd1k334KZ2KyxkPvj0m
q9KCTubtB3wO4yiA5/dV8YJnXFsbecZerTWMlyk1+42X6PG26eQvOsit515P9MMYMx2dCLw8Tzoa
l2F+owgvPkZ9cCrNNt5TF/WTcJQT7wWPFlmRepJ6Ky/JRIed4JKwlYtkWXLnKQPFePJ0A/cysSCx
GVytxwjAHi3rOu1k5MXdXiboBVTvfZIVu7Ge9Lc68R84W7JjqSrPXMv/VeNj3ukK7ujxITsWQUTC
SUNtynkmfo7ZBWd6fHLaFDc3Y3mkYBTAkDXwiKoyUgtgzjIArZe6F8bGJFywk1qWveVNgFGlnZ5y
7nmPcOyPY9a8dR6qLQgoDKdqsTKrP0lSc5XBrjoQBkEoHLWP2GcY6hjyH25cyalogi+aRYp4UpZE
Tq4srnFs+2w6DwFkX9/o9wDG8DcGWkdTWlusi4RUx5LV6ZWZMA+SH07UvZScPs594V5sttdrw6xu
S6sMxiZu3BXkFhy2P3Lazy5JK+uzIDVN2s36iuCNr7EfN2ZB3mxoRHCmL8bFyNCUezFjfywjB+M5
kaejAU/jWpPRaWXnuFQE9mvD6P0tSA3s/Dk8TwAeXXHuhtLcju30OyinwN5acR6seeBz/J5pfVhJ
S+wdwOCnWPnAsjTBk2Y1+SZ3sPrUOqmGSi2FrDhBMYSG8NGY+ONU6IEYcYYwxYGmjWzrZFNTi1tS
7zEc+/aO2I99YtRtnzhnwfauUgqClkOTm9jY/rxf2HmNU4ah4bS8EhyQj9MCzByd574x6x1ipw5T
OIU/pcc60xYc97PvPNWF+UvURFilFkzH0oGYHsFDfq5wBdiN+TBAhKwCmDS7xeKzLGijcm0nerRl
1AZ4eZqpB6h6A8Of5q1dWB4bYoDGtd3ls9teTPv7EqNmx5pee7J5J0OzHpx08LHi9ON6bsJb4CSc
d8wuO3DSOyRW6z4Fw2QfmSLX7DJ2fSVN2sucL35HQsyUsXRwTun5WeKurO1109jfDRFW+yHMZU+t
0/RFh6C4Vx0hZL9ZPl8Fu9akD05XAu6kFt9PiJhhCV1D/qicrQnnswoFPwc/KdtkHDxQkAkjxPgz
cI2U3E603ntjTnAQLZITWBTxxHAv3TqO/RuVVa56Jd751pDepWcfvSp8SG3obrl6mOsRCTyr1vmE
5v4WFY7bX+c1e7dmcv45SjerejwyIM0hpI57FwzeF1iR1EDnlQ0VsCu/uq47PPtqaRL7FM9wXULn
LA03vvfDbJF9QYfMOV5d/i6R05GGrXssWm5unf8u1IM6Kxlix9H8Ob8uS09o/xLFcqR7zXkNBy0k
GZiYT5bHJaGRw2sUybJWs8ieYfgJD9RjjDCI+4auPeMcZAoSoNWRQrm2y7RHzXgatWhN9lPD1H7E
f1Q8106PDu064zYkhQUbvKpR3K3p2OERX374Kkg7xGSWBPjUDobYr2j2CSch1J7LMaL7Q0XiaHTz
LhIzA0MLEvnPbZ9izG/ygqtellefUNV2kE2NVO02T11rXtLWTlcjRSeHz623TpHjpZXQICHvnxcq
SBQhR01ZdEL24umtHuH0I0bn0nD4sMT0a5S56Wwo9COlpL4kcdyeZtG53Dga+1Aa8XxfqADC6p8J
4GhD0sABt96caRanv0vbeOKUJ0pKdIurhv0fz4MYvkA6DoHn928LXa6U+lesuAOGdy+7xGABbrVo
erTR6hdSkHfGRVWj5XnBrkf8+5g4LOp+557IW2YbLj/msylOkhRP7xdB9ywR5mVxusk7Eulej1E8
F9gvsShgy1/ptDvdsr6Xb1IWl8jnjc/iEpXd6uKtg6n9ZeCMyiYlmb4yg1xBp883WYsT3m78VBWC
VPFtoEKSSeg+il3nnELbYZCaYZhRr9AOV8iZVC5asYAuqcK0mVZpJ5GPHvbDsMvXIkGXWVyDovTR
0tKpiK6Ws8ljr8EpyD6A1qxnE4fhjoIV7I7Ce9i0S7LhLAkgcnk3bJ7maeOj/hLGsemyVsvySpSv
TRMSJvD9K/dPDg2TTWUnP8eBzSJsnQJeRWf0mNaYsS5fFalhXNGQSDVF2slZcspqIY2Pi4mN/Vqm
wc/P+kxVqQnxyAlxDmlRZJ5MrS1e+5Zaca+z37K4flB/xSe7KG+TE4dEv+x5E+uiuhv7ZegMCxCA
Z/FYCs6YRB1RQNKDY0qmWsVA9LFE01yslu4C60kZT1jIMjVaED3IffdEuDveMPIB+uxg8Ez7pDpw
DqLQm/TxsoypfEl7qDZGSbOHK60Ob+WAR443YSJ5N5uAB3zz3W9w0nrxrF3/CGVOVEfcqSwwfqpX
oIkoW/dpNif66X+hyrp81q28usnYJV5G3NPXdWZZISzPvuE6rKHDXu2mkKdWQWQCw2IkQvPtIU+K
f5wkyP+x6uM0VOl+MOi05sAX80By/UPtWGSZGdljvuKdPtTA5LJJs2mPMG9l2rhQBsmukrFQbQm5
zA6jUeYcceliXKFUfu8n0tLsHbCUqclO0hngotDJ+MDj+Aoxg2E3wMI+aW57zAR7XWW9kfQf7San
fXiy+vF5pEWJ6Y+zMB6LIbq34gI8UZdf23o0VhODqlWi2TOpUSoGPLWUum5em/zn3OI/Lcocr15F
9B3kUv5Uu6I8gyJQkkIe2ZAKgAHuOYdON5TA8TbWcDdpp4cS10CJweTlRhvpkmT3mpHpw5S+F2No
TJs0jiYmKrW1qfLZxPUR047IiS/hLqOl3ngcUvln+m2HwjpP/k8gmFQzqMVTwefRl4oBUoXbVhsq
cGPcCS7/cTcMHxVVgDxz/mNyWPwNn4PSBhbjoS2nZiQIFMirBvWFFOr8CvWLz0BrW2dNPX+WBbGq
ZeTB+XbrxS1jYkbzFzji+YXSpC9513d7U/F5SxvB5m60dq8MSs1LNxvxmdt0wfNGUCg6Vq+Ajf7Y
OZdow6xYzTCJsXJZIoxf55jpZNL/A6VgpIOBNziDTXnLW8x37cxmtk8c7Lr5rLoXI/G9a4tvv2dn
vuQKqLQsSU6SzPXPYcBT8u9SN8a8cTgbpVjXFmtINHCQ8iKyGTk22kttFeAePF+8MBjAdcMVnTsQ
jUYHjwxxETHWp7gvnjulwi0L12l2aerkxjbFedhKIKXHNX2M1s7MqGlzAsvfZWDmb8VUB4JhtctT
LpPHRRweLe3NZJ8IU0zcO3brtx4ju7e4nN2kYGgdlj8/8wMEzAUYZFR2hQSrNSs9O1pBjaEfZW9O
yO4jUqHUUtOsi5M42FldZ8d0mt0u3uqNjvxM4LscKFFJ9M9zLu9Pt+eie8RGR7HoBInYpz2X5nNj
Zw19doYnmZ3xqcRkl4oa5TSIy1WfedtwdLwDoLg/uZmBicIREBXQeNKDFOqm17COwcjObPsJiXVU
YNbhC6fp4+RZ+OrMkaB530/XXGo/6UgtTsKBalGx83LCAg9CZFYnikF7qydrDErKj/JbqfVoh7jR
2RuJIXyk+9al59fMmD1jQcM4ORJX7f0GViP0tw4F9cW2RwjqlLFasdwSlEuuqZYPd36A4T4T0N61
GvmP5XsjPphPOx+DILz+//IrFi86Dhq5ClXOkqu/Xi1nNgquCE+ppZ6v1MAQvzQzNqJp2X+Ixu5g
8aCWSrLvVKMTXe7FPRWwhyLikbegTqu9nsfy2s3OvbT89JWnPjPNOUbSSNjmz36V3zqzDtbsRMKd
Rgst5LAupz+wm9p1LQ350ufzT0vvshXTJKx2qlbPG+MbyUX9CT5yt6WMJ9vOLql3w6YoJ/VHjc5Y
AqKLrdGsEja2HiXrlcl7FvfpWYQUmcV4Mm3XRV/Av82+JIf8M/jvUJKpKeVYuvp7/ANbRHQnIaDW
+wTnKh7w6wwvGacOoEO+SoRBSNnJUjqbWW/7G4l1c8M9ylvP8QhxcTkLyZ7QWu4l4TZ1A/Nm5dmu
jki3mcwF152Ry22o8nrLklV+fXH04AfsKXMv2zi52QClbwGVqvMcAra0gRT5BP+fliVL7GPSd+MZ
9hUwMW5V/dX1Qspc8U3XqI5nzpLeuWRrtk0MspfJiPVPDg3+P/VqWTxFoZrNYd4IZaY31eJznYBs
TV2MaUW2J17OM9fGhH78/GZvjp+boWUbFIfZeO7VuEqp6pMAQB9AYvp8heATbTXefscl6pMowfNv
AmP2G9pZEjeb37wCKXv5a+hNt556KkMXRBwJrHDl4Tw4LE+uzMsk3V8BwdB0THhTzHNbBMNtWayq
1484CJ5jv6jXkwgt5LchvCyLPjL87lMuHKXU4RcJz5QwhmdLLbVXd6fUAGOOaOyHjX7yXJBFKxfr
yIb5Efm3ni6vsaWiMcbitTFRWflB+gnXBF5Np/ISsAw1NzbufKSPADMRoGEQd0yku/GnMTq7agFN
RnK/0RqKjYP41WyhVxpdM/PrVS9x8gglKBtrB3/bOlPncizYsL9DhOey9l5iRzc2ILPwMPz7D5dX
buvALF62sdFoHPi3Wiw6BDlHQhtnv0nvaVu3eyYejLmG0crOTDTdlTUE+cZUMTZbLUOZwuaSjKSt
CrdEW41XLsj5uHRQ0QzH2KCOwOGEEsyrGcF2kARhHeZnX5Ad3LWDpehFq0MD9Dva/+z63fZT9s8D
+ug5XSojQGRa/2BHqncG0Wb+/iyii4n39SG9UUX0I6FlKSCEjB0aUn5DgECWKHeYpxwKVghF5Zip
5jF9H/qYU7LKEBdsiO0EOEC7ZIuTMDp/PtTHOHpMKiy+LBmBmgt9rPIi4Z3tyyl+mvfY+4iMaVU3
n8sko+2AgL5LYf1+STO6iiy1vFoSjtrgpAdCSyCxTefk0X7yuVhElolMBXgB+Kuapv5nwZsATHcW
rypk+Pl8Wx5yy+NOm+s10XrnJNwYmkpSN6eST+vyVayQCnNorIB+tMdUTVYWJ0+hQikOziK7ksNh
cWfrtqM+XZrzewS4ceg1w94JOvAgHhbDAxRAz5S8ne6hf8coJtcG9JqtJZLo0tsdMxobXtYJosdq
0XX/GiLkZHKJIGxt/uqksgQa6kfOtx7o4dG3p/domUrUzB13pI1p7KJKZSudxGLIaJoPM06sByTg
CAmlZKLpUjyDAnhssSYwcxfzruItt1TaqRzN8nPpVeQJL0B15oLlDspedgPfeLosS13P82Fs6xv3
rYSZVssjsHTPeRmjmTCd2SxfDrLTtjon75VnkYM0j6ngIVHSM47bW2aU+OEEU+DPamUlVXvGHcon
BdDSyUhAaoUAl7CXs8K1/c5+XjNtnDDDkDLUZBEq9FSKSE0rm/C5iRsFSRuuoRePcLCmajdPGByl
L9NdghT82lu1wz4pyk+9zcAfE725mtSnM+OYUjFI59PKvbrbeDPblr8z/uWVXmMomycyRR95Bm+7
MNPxzMNtPA/KteTYhTgSjiZ+oWc895t7AuwAm0VOzJ8w4lNDQGQPQmVESZOKHQVeqIYjSFqG+Bm/
r8PyVeiaT7RkmMi2iXXtlMYcVWZzhlC4WWJopTX9SaUlRXHnbtvikTa/heFzGFeAmX3mgYdUYlxw
4ZZt6tQz9n3Tkz72TnjvnWeZMA/MsvIHj2y5kVXyLS35xW9KiQZmetxc2ch1z7LElDG9wAzor9SS
jS9lT7NcwcjooHfMTjWBvY0ov3wI4bYoLXMDvSrIr5TYbhahY5E8aCkdzn5CUILUixEHJbhJfDOT
+1bQR8pMUGzAmWNhHegGFUO5B1doHYE/HUs105/V0V4dYqgKDfW1T7tlkge0FimydaaeuoEbUjA9
xXK3eHhaK5ouXr0NXU5csyHpgG+M9ta08KBgD2q7opvEBR9MdJjeaUlrty6H3ruvFsGkjtA22PHG
DR48L5P3olaNZx5UnSqOdpFvz/chaGrwiYhvkIOjOxMalgoUWWXk1O76zb1UZ6IaHjYPNxARLo+o
m4+wu5nz5ktla4L/dkcV8ZyN6xIKaOZUhOghGG+rypovsdXaZ2G8DylaMCV61qfLYPEbjE33O4pj
edR0R+DYnQEDtvCcYUI613TAmOOKXb+UQ6btazO5xbMfxYA+I51sRtOemkRQPcVeEGCfF6Nmafan
trIILH2p4Z10yA2jAsA9VHe6hVa3bKtyTv2chsnlRUvXk1pa0+zoV2WWPjvwQCrEq6Cw2KDzlRQU
rBSaTxRGUNh744At7raGoqknX8q+tj7w0rurQZH78bW2h7bHHhtn1HWUJV22XfwBHP11FiqHjg/6
QdUkpfcldp9JxaW53DRCNpieI0lwOpmMH3g/9X0lwxI+3axTBmGVkBCbZr1MmrD9xZ8zp8wOq1Xs
2t4uHOt9ElnZaZ79GEeMw83JIs8K9lkh4hYzl6vbBU69+VVXf/nlF1IpT2cBUOg0Tcdm9uAFWSm0
ttIQhN4X7hy4Unnu0mqXuu39c+MGwCLZwUVhOu2GWJTQ5LDGKjTpsljdxIE7HAsELSkPNAs7O6SH
J/Ab45EUAjC+MKuO2Am/Rejmdwa5csvOTT8Ii7FWnc7sEyGciPWI8r5edL6wlDhtpLcXrfY7jnGv
Ly199hS5mz7Xx40NVTd0RPcesB1ZSHaZmsAtr3I1hpMuiMsKTZTTan9YIBVGBId/CAYgSWp3xIdj
J+MhOy8Hl+UIg/RpH2sjfcoGl0lkpAk2uZ5mriKNAXGqc+Rk2kSbhQ0oq2qRUaa4xRg09hQrRraL
K14wkG7Cpxy2wsN12PgzZ3XZUUb2KZpn+8Qg11XWNKBjc0CmGdaKmdvTK/e2swcCZc152XuZIit5
0pphA8TAewkZH5B9dN21rfLTCxhpWWL3Iw5jlL20f4cD7B2gXA8ooFyMNyc/lqUa5KfWh/RIFSzC
fcgJnya3JluFDuVNfR1tO22OtzFgurfKcT7srJm3iSv4e9BX9EkTQ7nyLkpNMmusYo03Y2ZjenwY
2a87Vq/dl8WqGn/l1zLZkd50N4NpcYlb0PzgLmKtHwyoGGhu1+VVmUqYf4O91jXB02R25yPRJ+hv
nV4MDNMbMtHw+PadDY22QebS27y667r/aJOSkCfC8udzs64KArLhPO8cyzO2uksEy2ey9ngbhgCP
TjlUp3EBT1Zm/aEkj9s8CHHr297fVMPKhk62dtUAkhx2w30V8+qCZ1oWb+woqhwRfLUu+knVsbP7
fN5HTv6/VNYsLSMlm0IiMz//7/9xfEXPtg2L+IdtCI4M/6NxLDHx+w6T8LdTwYE4LsLsTkr/NacC
syPWjLVvQZIvYimFfPhP8JdwaPFObKftrW/InzSAYiLTs5anXfRsYAa5jQJm5mA5XMMOjnmfW/i1
aYzb1Hk2brCiOnUdAbwMpLo/iPUSEJtqUmKoI4hGLkRojJjleVk0IOwbt6yj9dKbN6vyrOWVuA1F
QLWb6vdDHaIImScZADoemg3bFsSoSdsUlGHszFL/2ig5cQYbdHJhT+7HGdd/VrsP3Tq2jqafoDqT
tBxjDfmfW6QxyH8MTr1M1BznIsnfnnir2vVcUqFsedm20Pv8uHwghHj5//dg2P+9Eph3BW+Xa3K6
t4Rtubw//51pPnu9pRlAordmhVk9c/stjv8WrZ2lkIO9CwMUUYAMf74nIIPy0RkCmDj8Eb+Jurv6
t7IMUF1Of8e6beiyy9oGnmk/ZrtefdlymzkkvSY+/6npDt4lzLNwpauIlzVp+hW2/XNsor9uFmdx
GCQ4bfArQUdX33QVBHj5Jpb5f79JNG1lqOIrM6j5wHHWxpRdNU+LLv/3e8vNtVU9qMv3zLqvSZ4j
3S9/+O+fW763/OHle5HuVP9L24zBB5Lf6P/7ObB92xemYDrpC90zjP/RxmMZccf+0Az3GsDefWqD
NFoWT7Kpjmwt3C4P8mQcMcwAzIo8MsEmUZ0lnqUH73EzDM/qG5EZwlfwDLo+AqMGfxVjuIubdINb
aH4ILEMwhYFYdjombZdiRGciUFzk0Q8qyLBm4FI4Dt74ZzLDPvXXPLNp+MsPG5hTrGqHAWHDsXKs
ASw59NEcCyv7wSx6ejb0uFl7pA0vvN8RNIP+2Q+DFkilpT1HpEOgSS5n5lAD+C+N8rTsEQolbJpx
Drwl0iEX1SmGalhSBvL9uKqqxa5ifi1zi2NY0wH/7GwDUVox0mBc+Bt9YqA0BO14o2ucEQywmgmB
C6OMR6fD9B6HUXavOxdiKLjNLbuEmWloKUFuIXSmwLUX1p8eFsTPyUqtdPVpZUtbHGPHWC9bMeA2
7tYb4p6f1JhPQi30RLXQ0WzuENSHFAdvKLt97cODcPLZOSUOrJQwdboNsdQKptu2n6k9smLSd0Jz
rLvwRHrr2czQoNTfGTrEeLYz48D/tL/PxA2Pni5+zyQ092TeNCzL8XQ3eLYu+YcYggzUKn3c55L5
FOPEYV8RyEJojStweHjNKpsPh5/DuZUKJOYWsbaDZ0WrmSISd3MGLa/T/SP44z1WvPDcttGGZvfm
Ziq3eZyKvQfCZT/KYNzNRV9fhV9vqU2abtKV+b6IvheapESktJs7+JFkFTBKuDfRlZadtZk03S8o
hj/MoopXMfTSo2nH3R00EZIvfs/GEpBoTSEfgROQVzLfp0pP9p6aGwLRYgRZCemv+9T4pyzLFqoL
SnklIdtWKTUVXY30aFolfYRVaz+H5bzoxAFURe0a8X7hCZflHTTZ3YYKfXTMRrt0OLouiT9kHPDZ
7kYjRvYkH6j8GOiHlgOm8KltmMJisEcHCTiiDHox7wdRAydLmcE3YYy8ZXfHNmyHly5SjoTAfUP/
30m3CC8MYmYA73wAfA4QS0WD5lvThj2S2OiKSV43QbfvqvLnnDND9P6D6Ul/fz66QRqCk44miiOK
scbIFiNJIYd4BCfOaODjYRqbU614Vcuy2CZIoX/4s0Vv1ZglF2lCqK4NZxWoCJx5F7w3j4HbOsVG
b7UMfiOXPpzamdEbKqYRDr+GaIxfHZ+0rVZ4xtpuKaD2+KuvuO/nELKzj1T5W3IMQftZ+PIHo51h
vcCUWocCj5iM5RZTYkkHCTRo7M2Uq8nKujkc3HfUz2p49ZCKG1NelifnsrhOPx5L9AxQWMHp7yLB
i0RlOR2WyVfmpv1eYAo2lO+AihIiYwkDZ835UCS7jmN7mxnyDnBh3IRxPe0FA9N1gOV+jSM/2vVq
yBt0cJbdSAVc7YaiGSOP4dBbJF1O0fBzSEvj2epfyx7DMWAx4yoi8WJR2rPCsyS5elAWQUFmG3+g
/QSzxM0tg/65F9BrsOJdeYqxlOTThtxsKWpILAowtN9tTb/P30VG4kupm9PO6QXBuH8XbN8m+D+q
ZGeGyeZ29ryPRCfYffAtzd94BsAP8lVUtKT1YB50VNYZkRMT+uhlOJfht74lUdPtDNxkp2WZbR4G
Q6L6uCpyxrHy2MSeG3HC1BF1G8LGNbcVzrCwzdSX/Uz5lUXcckMqvyiJGY0kUMsJQ13s3SdpHshK
yEvZlP6q4Yx96JzAewYlRn1i7sO7SM7clZg3K88HorN5Vly/AprtsYH/wSHE7E+deiU9jEPk1w86
ZgluwTCxyavfoiR6zy2/2/cKaGSprH6HCsl5zPgYOv/NykEtVRHjWZyI+SVh7LgH06G/dnH1ZCbT
1p6075CD5TaYXkM/7PYhFVYI6PHZtifzaHD/rpVDS1MIdydaDVznZ19QM0Bjq8U0Yg42grQauKCx
jXnQZeWKpoiYeegc72pVMCNcQf8DXhKHeF4Gbrmqp4vLPQJGaHP9CwnLdAtPiij2c7SvguG1ji1S
Kg2P9V7X6qNXGwIofIGRMCXPUwziayaCHxNKFtZ4+oa0goa0Wk2CtMy7emk+rYN2gLZQW+25LOHx
UWsfbAut8VYt3Mx5HvIAJgmjuroGVVq497ZO2ofTdSjhziGLI1jbMIh3MWrNAyIy3ngcVxtQhgOy
HF18moztp84iQ+pY4mxJ0PStIOYbFh+YwqZ0Ta3I26IU19aQ7Bbh2O7kexXhg5nTor60/LI2DBv/
SDBGG3MTRjisyrs1dOIjLMU3WUDDZyB/aXMGbH4670n7biD2R8fl5DhWLRzskA+sHvqPYGYOCEEK
qltNmqQVOTGcgZsIdVPr5X6zLH3avgWmXwWbsnxd8nSa67i7shQ/cGK5Rydv9kR+p7sscvMSZxb7
U5HChhuIFngxCf0pGCH+DXRfSOBra4Kz48Zl3L5GEHMoeTbija052X5ojAkkh52dLQjuPnXg9yG2
wLWjnO1CRTsahBoJ6wQN2gbMWGKYySe9sFIVUmGSHW1lVJzR9NeDekQvfGXmXSMyqPceF1i3l/xU
5hrdigCVxR6r9fYzt5N1H1JeDdc6OwaIN3bY5I9pInymG0DKhjn7LlvyeAt7ymdSLEcceOYU2Q9v
cH/Sd8393Ji++bp5Swgmg63pT/Rx8EHo0wdc7eBQ9CEo1WzeMaKpDnRkUm0GOfupzKP5lLbFPR/n
8TgbRnge1RJx7jT0ubgsWWNdes+qQHYvKGk+knfb/OVmNr38ARGaeK5LfKBO8WyPqm2vozyDvX+w
cjWDz6gqEy8hFuzKwfvmOOl4CdRcRRoFarvYuMRJ/ZaKQqwstxnX/KbM8MsvZuYcEN2Beb4Ct+8t
HxBI1aUJcEM8yl3BvtJMBo0QKNyM5UjoZRCv0qRcLZqGqcc/a6agu7BFNe8kacHaTmj5s+2nnpL6
jQ1keoe7NVprGrE8by7Di6dP+xwc/7tmunio4zL90kTFTxiVlAJR8lFTBklYpim25M+Y+StzTOWQ
mMQu9Z4zH115XXjS7Gk4Gkj8BAhIvLNtdzfOaOpPUyC0DWPkfdxEitJFn9XKI5iQu23+pGVAgvJw
xElUpoeFU4UJATaiYawII8ZYywf9ZukfBA8QAozSxiF3S0AqKPNug5eFqMMI6XVGXtF6Exw7Yum6
CgQaHmPwAzWV886G+0nJXtwzlkL/aGyqhWA8KCgCWnJWhT80bDvrmp05OyS8M6kDQdySOhEZaj+y
xLPfYhE8R3lwbJTkGhfzXKO0mle/CNODHxZf8dSau4Qu+X1lzi8QQeDeJ5G9HpFvMslculHwnsIx
d5PPYWXB9OmlpytMDy3B7Gkhu3DdWOCSycvbu0rN7RHtgLgX2j8mfBvMjtNnN3Hu1A87t42DruaJ
A97qk0vozjJEP65G7avJJ3bn1/b3pdFQb3ESxjAvNdUnkqoOARytIaeOJlnpos8gWtVPM9OlS5vk
CX4/msxGOdr7ftL3vj1616Q0QcAyd9ji115a6xo4JoORgkKj3GiTUS/T9cVv8GcpbNinyO3jr43s
TghmdF2nVn+gE35cF/kMawT0Jo+0IgbwbmxKtxMcmfET2k23DSoh9nmXn7mDuVerlL8QGDiyYDhY
5zXJj7y3fieFaV1kn3JMN/oXcsoMopg2b+VQmV88/FgTp8OLlfv6NjG7H/GohWsBdo2nFZxMo2Rq
SE5s15SUAIc2D0xDA7cSh/6hVOyiUg8xuo/ASX1gTBjg4nWOVHWmGT3ZmFlXXEy48ZghASQsCwG8
TRcJiw8BAmeWUh6kcKGweYj59F2zIog3g74p76aDySiwKSNEU9u36BXP/8XZee1YjmRZ9lcG9c5q
CiNpHHT3w9Xar2uPeCFCJbXW/PpZRs+prMwCqgcDBAjXcQVptHPO3mvDgt/1Vt3tKkQrW02Stt6V
/EfebEzrDE4Ps+msv5SKfxtbKLV1PzgSnxSBsnjFsQuqi44x/xks8hkWlxH386HWc/1EU3Q+kZeV
9t8spISHwQFFVhVj/IyUq//F7C5eleQSHbBvkFekbPm2N772yFyfswEdP761LLc/QvGCL/AOgoMM
ZPQNxPxh2bFidBdM4fq8/GajgECNHM1XjVboRvQS1Ljfz2fT7dB5B9ZLBGrlSvbQBCwn6Q9t5nQM
gf10SwMTkQkGhczpn+2JXlQBRA3Ic/e9BumyljWwhiEK0+e4whmlT3m/XjNVi6+dOiQNYXlx3DSo
4fVgxc1LO6ReD4ZorOzv8Sx4XDTpL31jdvulrez2ILcdDRyoUNaJViV2hLEV7Xw5o+TUi3mbzMK+
9QqJ744OsRpkXe2oHzZ16TSXxmbFVafJMpciaS3GDy4fLPdLRZo75xP8UFsZiTBgYJgIcBO26hDg
Odtbuv2dkTb9+RHr7dwnDSm7UeKuCALeoiAxGRgkQcJdiuZ9wqh7I9HSQ+3MGLrEdn7SG9Kq7Kyq
noUb/TDJvjtkfW9d7K5/TTTSg3iMLb/keUyhne9D4ZmPUZDv6hQ1rw5y9tHHeWD43t22CSsfLIa1
uk2YBCt08WLNgdxEpfmkKWxV3JKA1rTiignFOLdh7Krctn0XQvHI1OiGvfsbL7C3a9RglsFCvJnb
eVx/WmJd5YsNUdKNadVuOn7hQp+jvhA2JXD4bQqjYnk0D5rDRliTWXPpERQqN+hyIHpk2lVhgJRI
KQqXQ2ARrxVYa05hrW+ZIM3mcA9aDMbL3oO7VcDoD5XXXGVwlDmUtP65e5JNIb3TkgTuRUV5rSQC
jt6NvC1tJXJzosT0j5lKCFB1Bl54tsWOqL+NTquIh5pBhC4AhJOuSpPlo9S78wTLu5ZnGJ2xEgRa
MqyJKdYY2GK+y9jQr/ClWLvOZEZPUBztSBmhccvTRx1K/oHiDvZATaYb2IGflWqyLjsNTfF3q3k+
CxFWpy7TzzaUgYe08wDze+bL7GLKUuPgZTBsCFK/4tKCw6BU432Ex1yz5IsuEZNWSGk2vUPmj5vE
+hFANkpTvMmzowzVbvIlccuvYTEml8Kqo3cho9MvBNjtrZQVxUIN7loKNloW4dhz5kNdsJv35Z6S
a9CF2VnJJ8FgcJbNGZplchKGUT4haXIxYRLomJ/7Ommv0n3DXmIfw3quMy7H8T7JkJyGFJcTNzj/
ZJh9vh4MTF5/cE/NImnR9zn3UNgUh/Y8fIoZkhhNmaaywZZNJzRJxmpLOS9if9WpYbYfi/EI1fFh
KdDaovySqKz7uh67PaFJ15aNRaZ0WLqqPiXpvxPYyQUmZ3ewJKcGr0Bi9D0b1uB1YTHXCWLAHu4z
8VykvAwNFQJtqXxbk9S7M7pE3ouCBEeHHM8NEoV0g7KJVpmHsT/ihuCrqEnbcDqAzpQYe+iTzXZW
/UToZR5PrxmPnnwl+pJ5TEp7f9kMgGdETVKX1w6BD+4BWUBmrvWN6QWocpHxY1xrcjvalkiBSQXk
9I8sR0k/wNz1lqivvkY7rS0HXux2vEuQjduQB8a79TUaxu+V0U4UhdjjcdN8axsSdjiFY1L1+N3G
MfXbKDH4BTLRtmHb4K2DhFxq44cTZccyHN1j9BtNG/9sw+uEjgknE4rWj9gjREdKGlvdoPOEgJUg
sZivrtf/qKzuGCrVS244K6z95SlOrHQXiN+gHtSXschzbVtlWvjY6sn3emARHbgjrWbXCG42xp4K
eFQinegs5pi1zepB/08PucUcGK+PAbAnn7jWatAbuh0+Nrny4DEI3iVpcnR8jdwQkLFVSWZvm/XF
pnV42SpyGet8rvdU/v1m1uJTN9kEUEbjdx6KuaM23XpiJANlCJurXheSwOZsT4JoAa6rxeSst+RS
RK1YhUdHXa9C95o9ORZssZZmLN3BUwLsC+lRQ/bjOa7oUkTJBHdaB5gRNw8SHBq7oy69jOx5LnpN
WyLys4hSmN8dQsiBg2CqSLXdn/NCUNIdFhuHoBw+snme15UNwQ5rRb+Vn1pExlRX2MqvdhNMV8sc
PnwvpEtTzeZWqnTbouueNbNND+bcRccq8M9LEUQq80+vGLSjUev6hpmHv6GLskqnRPsSIgEDKc8r
JVBG6vy5OURQFjX0y5oWd1YuyxlpaiP3JHPdK7Ia91WCXhQ22Wtj0hvBzfnbJLXm3S66dzqqNENs
e97NqrXoW/NDgWjkaCbsBSwF78VoNZ+8wsCvHDK7ZyTq7SO0A7flkPMOztA9SI3I1mFcWQ9jo5vg
ckBSpToT5cGYfsG4iU9aWlk36vI1zqDiCsbG2BYjl1qGeGAVlENP65sthV7pu0mRawcNT4zHVHhd
h0pb7sBhtJU8KTGDq9T08QCgu7ikobC2wyTQpyoUVI0KYC917y2x2uGqzfkhMtlZEQDTHtBOZvAV
jOQpywSFYhASWaPjcU5x0OzotDpU0k9uA6xMsyYyIMbafj6Q8PcU+JglefmJY8rocE/gk/G8EH/p
4HYPohitEB/l5nl0u+G25A4z6T7i/TcQy/X6nkKB2YPJG5302QuWPyb52CTjOHfWblgqRzIKiMoo
j0Qbv0B5C7b1jnZaiHRPqfbym+9l6M/yrLynTnGV5NEoSRHxo6YL30k3rI2fmFR4RTw8BjJ7lRji
d/nMGzsqaWfddt8W5Rk6qL2vM5hRoTtA00kS0uAV0/JoTybKybUXQ0VQwv6tNL0XvQ/FPoJSgUkE
0T6yWxxJPua5Atw5QeIIN08LRLhdWqTEY+31iQrERs8zgVlFglasXU8IsQ40F7WoA2ACNTJ3rAH1
zHJAEVMfEpAnf7Rjlo90pyaCyUfjXrvEJg4MsQ5pPU9oqZ9ST7c/Js6cmPJy0w+/69EAahNznTHI
Q1IKvFNKBg+E/eiEZZwYKh87XBbroWAb67UwuZZDFRNHWvaIjxddg+ml5M0ELjNTPWaPXmsJPqB6
2KXjaelk2LMxHjCqtyv80SM4n54i18lxGTClWbiiiKGJgGji/ZQzgmJhvY5R1jzQlbT3Qhh3nIDw
gaW8ldbo3VwZabyjX3QJ3timhYQcX4irrZnftQSjSp5lPrgpTTwTL7bOATxvkF3gNagUoFIVtokq
cfvRf7F6fbLXIpXlbtKH4OYRM7DLcwjTXfCM2JiNla09JjbSmiyY3xRJcG8FCU9ECQXj+BXLAbQK
T0suDfv/nTf5+UX6AzAG0T8mMZjKPuPSmD3C43kXq12aFV9L5W8Bqemflo/G/qwv8gQ1IoH+NbK2
YxuCPXls2JE8EJ6agsmcqzMJNv0zTXle5ZwxHVKggZxXEqtHP0Jr3uHta1JYAFZrDpeBa+9Uxu7W
RgDbC0/fd67p16ug8F0mc/pHPYXZuf3HYcbjyTWclriwErxRn5ZRK0cCoU2aR8POeiNlyroTvuo8
1XG6atA2zlZR32TjV7flo9awV12BO9qDv1ghwhLhCjGEvfMdUULuGBN3W3s0wAVYKyp5v9kTNeNz
UTFA+YelccY+ToRrdvfAAB9MAsxGU0BngZ7eHQuL7ElpOAiJJnpzUTgk+zEaXgbsf6fl0AwkfiRi
fMsBlewC5S5YDqFD37ZKU/Qp6mueAt/HbE3DOKavrRaOZfUwlPrXs7ObzOkpo6mw0T+JIN4JH+I+
LnUKATZ460UavYikJ/hMVLSYcvGL2yg+eon6RzxrUAV5hfWOFmKXJZuEcpx4Gz+ODotPs1KNeyRp
5PxaSbGB2fu7IbdtU7lni3pjwyn438Mqu4Zp+61OhwbTUWWD2M292+Shh+vs4dTqls0JjZUItUq4
5kQY1gtmMhCFsXMGOCHLpx1nYN3M/SkvJQGsS+nTr3HZ26fEuIg+yU5R6VsCfQyz1jZC2WGqbd8f
B2NMYBJNKfgYZlSjes37xR1p4DYcbNPda8KdOt50Ou/CYxdpp4fBa8MngSWEId4sKe/ab4KMhf3Y
kPgJcNDdMF6BwKeM8bSoslvdfeGt3hpEPz/EeVs9MTz/LW8Ssa+5j5wYGGyLoMWGNPJsUxJsNrGX
5uBdWklYCkXOBqfGdPIaUHldNUD0jzSGCEtIT21EOMtTfFtJOG5GOppb7l79yQibdL/YSEIc7Wy2
k+PIjoguAxPjItKJeOi907gMztJY4xI0GiKcZHQp1MHpyq0DyfFoK+FuoNBNnUHMLdt7/Dr0mvVY
oOuyIBKFykLpB+jyCuIPS7QtDbT/K13qtR53w/nTIZZZBh3whPuqivGgyOf/brrjqKMY7nLpYSkU
NYlw43x3h8g6R6b+0MhIbsCXEiOnA1GulUZrhomxQSwr1wsraUGEkLPNJCVFkxSamS0J3HHLMwBK
7TiaQ58d1BhnqUg7tTxQ3HLfDvkz9PuG03KIM2c4OfPwVIF5+qchGBtHb40lDBWP2l9oSvEXW3Tm
jCL8GLK6JdvCtNeoQGasvJq49V427nzk3tvSBmQG65BpCmfeLigxIzUKl43UgiGyOqSm228EthAu
+3Lvqj3hnEOYdyx6davSGt4w3fo7CJonx0iDu1QHOHXAN4JZP+QzLbwU/+uGFB35ECdOs2a2jTtz
tNyHDpqv5dIuAJ8ebqMW5cNid5YgZpl6LvbnwB32iTM9OWYuLnE22zseUbhyR8ybmWY+BVRkZy8Z
OLijy0z4fYn6WJyoNkBqkj4rb2sjZD1QO6xCN4gvhE9Z+zS0nif48v1qUm/woA7+iLgGFkO2JZmB
jjETs8WVY6guSz2YA+MicO+IBE7JHGtHPwVzrJi4PYOHh6byPSbqbr7LLa5Fph/5E2K/8JBnQ772
Q+e9N+tHaPY1GQUXk3nZeXGWk+AOP6Mj1VIW/kekSWM3Vwgh3QBXOlZFXwL4BJVnq1nqcjAEjzUv
JOOVGf2oqeySC0AlspCQfN5SapMMkbLC9ccKKtvtFFSEB/cRXrdh9o29bwz3hbf2R4y0kNPPVE1X
aJh1AN/AatsBl8FyQDDD+jUOOHM77hRbRgs4Z1Ki0BMXzTmeCpKQNcvCuGB554Fp5tkiZYoZ9nZJ
Xf5D7BjImBabP0drfxHes8dyNn5BHzfkAuEG7sxgDkT6AUSIiYyNZIgaSOksW+jZPrKqxK+/+twb
dqXynwESGmjKFIexsYh8Y9WgOyZxPBIUonWpszVNZJRuVbbXANsN6Rwk5Dq9IJpCstRApqEL6Eqi
Gekqv5IY6e6yEurGWnQI8Vt4RTnJimn4I0XGAnojcm5DEZmfcrawQtOWNJiWq8EKDoYyOmjaPrKi
p9Sd+4dB2DSkBvPVpKS89A4nRuGbwQOn7WvrVx91IIwnxzZziDm6A3oYr3yLNmItg8ja23P+c5o4
W3uSdlFiV2iJp0p5uepgb2isDYtxOu10Uvh0rtJlIxKFwXgJQolxejDFZvY6rN2MprdziRtpBleG
RNctMYj3IyQkPac9JIp6PvhutCsF4v7l4Kg1yq7zN6ND4ZA1oXqSGT82R82WKZx3aQDYHP0oPC6f
8SY9xgLcmOXDRoxMRZKjU9LOWB7alIs+1brybmid/yCJfEKliKSadnlJ9OKaDdRIWxdLihnTF1DN
W3Co2YEkzceFNNOaE5naerF1QVfcqg6hbFDGwMWhjNc9gHtoiiEwFiYXs9pPCFQTZ7eyzgH9/8OC
wLFUR3c0xvO/VxUK+180bpbpCMuCFKHD0zScP6sKkYDxcOsq3ZeYAQdmAQeXCKJ1R9ZCN5XNPRX6
zzyoX9hn96tyyQafASVtQpmSWF1VZ9RP06kpYNd3PR3lqgd4luoJFzZuijAR62Gk304F4++oMHlJ
BWWZH2JX4VR3jPFoDey7XC7RlYOGGTM6KHIESRtNwmCmd4M/PejTUxIfCmUXSTyduWvokOxNvu5p
dKkBlM8GjEWz9Zj5gGpkWf73L5OnxJX/LAV06Ry5hiV010IPq1t/eZkMra/dcQzIYu1y4GaSrvFy
iJUCotGiL61TmNxoEA4wcU2Y0BPx+FQyy74VDdonT7cwSTtt8UqEJtdHHX9IEgJOKNidda7NBw+4
l0PUd4cCgdDApRO5fNQ7Da0ZMLNmzEgt8dNnmp79w3LAuEt6u8QokxspGEv1jTaT/UOtDm1T/ojc
ahMhLT9WimFf2wiph0qcPO7hcOT4UmkW0cbIRbx31ddgnefXSPOwJbrDJdFpCwk15f3j04rZ36aL
y5KODBr+T9Gthq5/+dRQH+nNl3au9rxiMSdSVb5NvY3GwWhK6GPzM9Tl4tIXlbgxPAhXovXrd97V
mgkIN/Z0hNtfif4dZcBe8RS/sGLLXUeNt29qIgn6nNmjqyLLPHWQecidRlaQyqKBsJOIRvwqMomO
nKHDc9XjjT2B6P79kEeoVJaT4z9+jP87+FXcP0+D5r//k89/FOUEb5N+4J8//e9r9KNGWvNb+5/q
1/7xY/9fP/VSZPz76x/609/lv//94W2+td/+9Mk2pxU3PXa/6unpV9Ol7fIYeCLqJ/9fv/m/fi1/
5WUqf/3X334UXd6qvxZERf6337+llOKmiWL2P/757//+zdu3jN97Hn79/PWvv/DrW9Pyu+LvSMuB
VRiIWViNPeTOwy/1HcP4uy5dHBe6tBDfehLZLXLgNlTS9L/rjskS1hSM9P/rb7b9d8uyhSHJpUDa
I137b//30fzpbfvjbfxf4L/uRZS3DQ9BXcR/XOSurjuuSR64Q8Pe9hC26n9eC+NSd5k2NC3BFgMW
HoI2LlTTFC8SIJsd+9VxCMrXKJzk18Ydj0kv5WtlWPrBS7hjDgkO89lsL3nYtojNY7AFrAd4u9Tn
y4GcgIh5jiPfK8/4leNpeoqixkTOClvULLNk/U+v9+/P8J+f0fKI//KMmEvYwnTATkjDsv78jIiV
HEdhC7Iu8JlabksV2EbmMS5Kdz9ZFNV+F2KYzVN/LUSmtpnuQ0/j+DPCWHW/l4/KXn6NS007Q4oi
xkBA87bJYZBNxFochNit4im8hmPTPzFd2bCMBfd6BjJleH23CumRXYuWEapdR7fapSGVzt0TTrP5
M42OjPh87/Tlxx+sQC8/tYaccTK1g3UDqrjCkCm/4rfyNxj97cNQFCeieP1rZgPkorTNsUrVxVuT
equ8zftNV1TGdYrs6CKHriH6vdLey8gk3dxqfpJ69W6QHffvX27T8f7lDJKu0E3Lcg3P44T8i2Jc
K8fUzUOENayt07qAj7FlCW3L9dxzE2xIVj7qeTE+RaM8V25vvadFoR2rzGTK3lneSyegArRFWuwT
Otc4XQgNIWRAH48BWbrT3OsXwGTRc+k1OBTmFCyByjOTmvmC3+a1lIl7diK4OrVqrw547gXdzlhp
ylwSXlcDEnH2eQDvVqRYUsajphV1iZSzzq1XL2ErF5YG/jx6oKteRVwZYTwcG31EBRetdFzKDjCV
Ol6PSRhtvcil9cSUDrCFd4zslDmF1xDwMMnqPsTd2sF5cE5aItHg7IzbpvgZz01yDDxhkgISW8fR
Tn9ATZ+Pn3Aim7Q1ydgDVRZ8SqPwHpYDubHegwpsofMm8u5rYfgAJzsPC98QfNdsUhqrwavWnQ4i
WyYl5w0OFaXlk3KVpbDsmuxaRbH1CqDJREhTemj6MQw2kUM/f+4JgjIgLOM5sV4zy6yAExoQsGnN
rktQCWsLsvRvWtM8h9mg0zTwq/JLZPvhPq7t1465wnHwRnFDToOMK9SOQquzmwfpJnPCD79s/K0Z
K4pzmFMPtBl/osxRfnPzrC+l3+xk9tx0Zfluoou6mfgtVl3XTw/6hGCZJFrnCzM2FHUj6ra4ILgs
C8EWWcLCqNmWzt01t44kqY1UEWSGHflypzSZH9OOoq4gFmMzRV79VDjlRzHK7CuxS/kmQL56RgEv
XmrqkEp9PWfTvO0dAmvGAIvlPkTtvwakBIkXPO5JwiJ+o7dFxaHbNelaAQNoXAnTh2O/j0454JB0
ugMB081TEgJGHNCuTGx4kbt7698vZ6OL8I7RX698/escucU6olH+VBdnvZ3tTd1X87sdho9kPmHM
Lx1CpccyYoavyHHxYAEUiAuB+CTp71Q/4nXuQwjFfha/RGEDAwvghZ1Y5THyZHADoJ1usJ0M3yxy
UDydkLKMVJwTw2MmoImA+0pZ87p8as53P0jGjaFOgvwfP4DLuXuw9YnhtKttgyZt96W6crvcPNZs
uuQ05V8FqQQs/lm0pjbjkk3rMDkD+E9PlKTPMeOuo8OoZM/NAlW32oQtRjA3iNKPVICULCMrfmiF
BhcCKThNTpYtvSGSkbpgEi5xuxiUVtATGWAOdLYWp7ZhYTDuSjzANF7pojKIvBOwpm8arEIo6fT4
R+G0AZMaK7iCHXOPbeiS3KEoFqMXVGupVybVKivIGJZrrNHMUVVeqvDkQ6euuRk57bpmxdyxwZeb
5SfCMjWhJUFt/aVNnU9HG/3IHySg5SMaJsWGWaFKKjKO/36VFeZfF1nTsYW0LceW6mbt/XUvPlaF
cKQZbttAzy9dpo13b0y7S17Ja67fAZ3kP8D8mSgwrPbGVwwv8pAMWuFzkAb50zwh7/QU/7EwYSdI
/UJRjxvAYBy8SDv7ZvKPWpE+Aa8PrmHDnCfoNQD3gWYQqOaJQ1RGTOqLfNgwl9KGgYEXkRt7tsoe
cmuGMHGLHycgJsaa5njd8M23gh4BDpBNH2Q2+XRV/z8YxJab+Z9v9rYpTGGYakuk4xf7880ealXs
Jp5Vb2pUMCtDndgUnj1ONmINl6XN8dLiUFkBJ1VI3HyHepdvUhHL2of0pq8aJTPrPFeMuHvrHFbM
IB4SdMv7gdAegCFdRG9Hko/xeTkvoP7axRg0zv0bLIbg4Oti2Ovi5yB646o3WXeYp1QcZzBRV8gC
2uZ/OBv+ZdNmS1vn6tWFY1suYvM/P+twjDGrpkTFIbo2y/lnbxr++9g79T6zKEOzItbe7RbRUeZ5
4hrWTvzexUfNrMK3NHzVjGk6iyXeWO8Ji2mSXvkrrHbjX0ZPN29dV5m35aNefWoVrbapghwuQqDJ
Q1E2JWksslgFzGNADbTtezDfDDqmbyQxkoZiWV91mHhvAS+5F1hXfbYeJqsInzsz/cKO6fuccQqV
DmWsF7Tta+LawbWr9v/+VaJRrjav/3x2GI60QPaZtmOYhmuLv2xuOwp9l3G/sXaXFSpMHOtiMvvY
6xU30yqe+5d0dqornIipf53rarpLfUHNceNHZgtfrG0/9Ao5ctAlv3lgAYup2pqIK6/Iy/N7mZbP
n3Ex+tBam8UFuXTPWt2zzuh458gWNy1KxM2wyWAvfa4F5fQzBj27Qns4TZxph0JEoLFazaaRk7/W
+H0iIpBU7l3d0p5+/3woSYVuLeu0tQK1P6dViYCgT+x1jVxmN4/sWXymvjsz752PeUi3w2z238Oo
v1de+zP3WyK8bEIFYaV/lUhIgNgCxIiH/EX4jCWDpEtAi4AAnnGyI0mxXk2LRnBlmLfGscQ2qIfp
o5lLWs4eKYFeBpLPb4mLRSW6WdwoWTxfVMNgF3teeyzQQRw+9w5trEuWasAGbcS8Cx4nFAnN8+h3
Fu1TVmXOro5JqhIp47ooi54SOZnHSGbdVk+7Byfqu8vyevu6i+F8RvTbgwOd2N9dP7cWpDitywwm
KqPg+avd4xb10GLRQSvETocnsi1w2zwGPfjAzCiddQMBflXYQfsgXJNs5Dh+M4Mxe5Ca/2NBV1Eg
aocxl4/lRLjOEfnLY9VAdli2sHGWvycTqpgB/MIpZrOz6VvTvOEsdA65U9dHxwVx6+nRoTJF/DzJ
8UfItXxvnPmnVRkSXAXhQwN3XKhAGrCWz7PICKyP5d7Up1xkXoNukRUcJwA0CXXaLC7R1rR8Godq
R5UTZoXQH+ItXfHkPTTb6pAp7njQGN6a1BV0MLOT9J8R2uNAw6kKJDK5VoUL1PX0Na0Zv+QDMzTk
9dOapov3UEa29xA7NIMJZL3lec9NwknneAteCimOFX4r7JSEFRFjP5siPCAJN1e1c67nYD4Ai6Ur
r6xWtjrUqBC2n06yqUSHlppswlXuznJANeoCYAKqhwOzL455rAQabOd3pLs0W98k3SiPuvAQ6P27
FssRZFWbf2DtQcLRA2mO+7o6VCCot5RmAf6HVt8jZH4wJmltA7MNvzhwjMnQyX5kVE013t7FG/x5
MCcwukVJq6VTVD+rWs/lGN5MU8CxLwEmiUL8FtjWrY3ZCOLsWVkukhCCWvauS+ygM0jyfTmJR8rE
S3uEOYz+pejMp5BR3yuCSWNLxb8J27A96o3b3pt2JI5A/NKNNv9WVT+b2cUYabg9Kv/vqS2br0EI
N8TP2nTrkg4VUlrWJLVADl3HTt98t5DxaYOIDgjzs09ZEGIedtuEpK3jgQjkMDGNXchVYvmTuBK7
O92kn5L9geJcpYpYax+45Rfp1WrHtLz2Q9AcTZvrrc6m8ZCQ2klghzHtqI7ekE33hNiVL58KPdcp
thqqL2KmExiU8PCM2iUAT1obWJ3RZsQrd1i027BEX+Op/tlnyO1J4Jnx/KexsyL3o3nIwpYokCjH
O08Ug6uN1hOlDAjQxgbrLb3iYFemtkXlVX1Je/dxdkEdZv0hdIvprU/AO8FA/q5p3Q+2gBDUOtAY
jhy+02KtUaE36I1ZZcr860ji1jGpPKYpYVQ/5LatHbO2ZZaYG5IXQDQaQT35UE6PhVGDeijbR0OK
EiufusTsuJnutqoMADt8y6uE+LbmY7l3zI1iijbQRz9vJQMve0wGaLziAeEA1rvnZR3NEmrzzMX3
Bw12vSyVRv826+N4HGNfPjYRvZZiCC3a5JyBY9I4p4GrfEvW9ecC2ulucCEgLNxrDq5qYFRrfYyq
L5MdXuFt6M+43KJDXApYlb2xZUUTb4RzU926e0yr5m1Qq0eHm3Aqvgkzc39Oo74SqE13jCKRsAV+
suo4ZR6wQ2LflvYdYJn3AZ/d3oU0UvbI2+THFJhXZ8AFluHtKQsZHa2RBEvDdquHvrB4FNw1/MDW
z1PosvHwZuYKRZ5RMor4ZYRqw7WcmhdanNqbpjNvBDG5nx273wR1sQ5mp/7iIVTbAfR1oMIg1BEm
6jAkBlQ0pLZkVU8m8ByZm7q2n3hZMW2ZvzrMfPdJYP/2xx9JGwxbrRXWO6j2GFVpAQij1OCcdbmD
50PVsoNLFnDLJPcJic2DIeYXCpXnBvXiu5ZAK008Sng3BFjbGR0bxzbTqr2cKdyQAhXHsrH9bcYC
IP0fMoWFkGSmxQmdzodci7aB5G5Zi177qhcXB1jfI3UuBYsbO2/+DJMGgT4oEuiinrLKSeGs+gBp
wzqpERkXAiRGZGnxZrSi/OzVTvZmacmWIYn+ZZwLE5pd7/jnzAAPrsp7K2B3VXQfoO5JSohweG09
WOzYvBjoCM/3DqAif9W1+7UxqmgtwQjeg5nr7o+PBsQyW1rhvyiXx6spAmNXA6g9g6D8bQESa3h/
ngLbWOki1l7M1upwo2qs8uokMWWLONPqnZNpRMZH8uoGjf1cNMl9Zm+9RQxLGE6KhsWepmLFNLg6
2yRck6iqNuUaYqnVYj/HRqlKy0aumTAB+WF9y7eQoX+w05KwIDNnnem0BPKuo1ujCKyFOizFl5HB
zYf2EO4+74bBW8EsmDi/VSHD5H35aJ47AhIK+yBJdCBPY0Z3ZCXBGc9Zvv28o6lFsyqnJHosU806
DqrDHswi90jagq8yptLZyiSsX6Ud/hwLq6OgYqUoffexbeMy3NSMpLfloDkbYTdbzbNJkSG1Ztso
5l4ie3GLZy7eGMn/2vHBYXnRmxW57QtGBfTgCP0PJLWIm+5rv6TQ2gOE4wuUDDjZdPztynkvTHLN
GU6nJz2azt1sa+suMjYZwa9Y3xDPIfu4EQfQPOtcqMDqNqVuX1JLaQIGQL7gPzkU0WNt90xCg9C4
2G5obT9XuyaHd46EObk47pxckqmEZTeOT9g9dw54llXmajnLlF7cwi5xTiACnzIKxWti0QGMSq/7
VgTBemgT/ymbDBJsQUatejPS3mScx4yRe3F3YiPZo1ckZtWK3VtfYWYYGUKcRFXXT2S73InBaiYd
707jQCet2oNIspbtsAyOIVGBL63WBoeyz76jPEzWlSC7bpgr9wOujQmu6jLNfLmtRX12dAmUETXd
W9ngtYT1lqDsP1eOvRsLO3ucU8SWy6axN/Wczg+NwVb0XyTkgmtLA3zTpC7tj5TinjuFeyhtRO91
JrRT0icPS6hshQb+2A/TeeyC4rocSnkD2bQq26HdBH3mcPHgwjdoKtS2XR2WPZ7rmziehYZaqETU
GHQZ70Qxr6ixy2PtRQk6Z9XTmGySEh0Fd45t53s9DjxCFSVZzF52m/WGzh1N5msBnniT+mOMlAp5
lT5NP2ZFbpzruNimMa2kz11f5qKkcoaq37a4gjjYHjtk+j9V6YMgG65sel8dn31gVRb2W1W+DpzG
rzIv06fOQ/EYojFHJXgLnACBL6N6MaO4Rsq1r1QHluZUcO565ESLxFCYYXX9vNTLxOie/NTJX2pM
fYtRrHGNlyEq73qrnWRRa/coKYsdGxXzLDR8ZcS9sDeW9QChX0dIZGjdxq9t9yHSvXbDzorqKpXB
uqlCurTSRcAZeq24TkTRLPc86div5Hn1JIhwBxSjN16SoEDEVXZMKRi37uuagVzMX7+WjvGxNJED
IkKebfWsmLA+BJGLZXXAAvjZsC08aPI2f+SzietVuGb+D11nttwmtG3RL6KKTc8rEmotuZHbvFBO
4tD33YavvwOcc3PqVt0XCiTbiS2avdaac8wsuaULmhzxcfvUjji5u5YppxXVym49u6L20DtA7DT4
c6oezbcqZMlbyHk8Km4330ZS2BCp5BowLg7JbiKefu6inaB/VuySDM2RcgciKoTOtBsJyjgnrOyW
FF52MT2yKy3CE0c0twcCN4/Kgl7HaVWgy+qIssGstX7MBmurvZs1viCOYOl6RpNXZUhLQK0XFiNR
1Hb4oFjzT6nA31HZn51t58cgyo9jObmk+MCIWC4Glk1NbxY+5WN40qyQ3J+gpRJYOsVDa7xaZoe+
VO/MN9ig6hnIxc5Fx+fFHaQttaZCSctZ3gkISoc2AQ+aSj7DKHCfnJJM+UBJy2uAihypcC63UZNN
T9FMt2nmDD0YgymfVFuGj2kMZ4PqJd+kVd5vjIik8TqqGUInsY89s3/pbB2d6qjHvxFPbYp2JKqM
XI+7ujbyh7oefjhuClw6BlQ76pF5Y4G0wQRF9OT6dyD/Jkc5J8iAYjlkUc2/lTJ4UVtmzNXo3jDs
obhOu20dt0S4cOPcSzttoCNo5ZW0iC+DMNyH70WAXhvyIc2hEbfWZ5uRQ66VJHuIli6FMIiSwglL
lq5aXeKxEB9dQNpHn2rywCMyJWEh1y9OSMx4Y3LCwvGivoqUn6EL5SRUqmdmQkjSQ3n/DVLNciIl
+jXVCaPUhOrHvbHQJPgTZeOzNTByqhE+02TGE+c4aeKv8YsGflavQenAu2sko70VFtjTTkGH65kw
G7jxF4gyM1oCtuTW2CBuPc1xXWxaLcBsGw4a4nrOr44lja2Pxp9JaZ/4iep9muj2Joly1lYB7RgE
W34lgwmCJlBgnfaKvQYJBDxtkGNIg5Kt9Mm554Rcv2Q5TDOcGVoRk3W4DOxWyZ7OCvUYhcWxI1f1
GCPy242NUn7iYxicbv4kOOWZdtYnuHTPqTIykJY9FunFq50W6Ksnfv3ZBvwnl4TGfzDNGCzmXuCL
rMVonpE6m+d1r5/czEc1V2+qhda0/oG7jBD2ZOgcJGwgPYIFbbZuSts5kFCO86GOTmIEOLexxlJS
CeJjjAp6xtyBG0fJDxNM5K1ZqPqLpYnyb0FRGBJjhO3JBo8uTF+ifQVkD13XYx8zJL2aiZNsk7WS
O0b3oDLSfZBBKzca2mtirB3Ef0Evr248l095275Iu04+1sXLNNvynYRCCJx69JoyGbnL26nctK6q
vFODkU9To8i08VAVTnMoioxldVDEd6Ay84tUSnvnFE10sbvo7yZFYhVkZXgfp8MPHEvBF49cr22D
+eF7mhZISFwjIvCRCLlfEoMUDVa9eWWYSifXXC4yd+o8FOXlmQ4Xp9C6q43U2QfEksLToyD5adsI
zFhs4g6Vw7ZzCbmd1SA7yzbpsSogP6tmvHvfbdswDNN9KB9LZ0Iezk6i0XJiSfeYjGV0Uk1X3/DZ
AGW06eAtTNn6PH0vAzHuaJB0NsocZg+almTn1mxGv0t65zTzwRGClAIBaE2Qbcvtw2z2THJScmPM
HhEnRvxL+Fq8BbMpH/pZ8SunnS+RSQ4eBsTf3yVJKHRS0pezxclZkWk9QqGRmVY30YIjnOdZ03hA
lEK82sU479Y7h619umWovAOeLg7rywjtLPi0wxjs9MlcFH0ox2XSfxkCD7awx48M1fu2sUp5xGlo
b2q02ipPuqtu9AZKayp9LA/zMQ8xbqdjXD+BhrM8U63D30J5ih0Hdxw+xn8NHBkh0clrkQIZtO0L
oUKcLa2abNdDMZV3yIc6z13jaIcsIvRAmdqtJrj+4gwuGPqodJnOlJV1++4qggpTgF4lJI7iKY2W
OmbihJEjq7dCC5xtPjjNDsRJcIFSbi8LVXQFyZJbP0DHYPHqhDY6DzFTXSiqtzZoGJNiy+q7mzkG
/UbY+Bi6ZdyzDlvzIUk335NnHd4/5sFaAW1uGt7af2ixTW4ait2xfQybIfIdMxy+9xDAItZl3H2X
pwfW/cZLnuX6kxNHe00W8rVrCvXaBdYvUoKMKz1AcViDAdeNNSM7s4SZb5WYJNICk6S3tgf0uhju
dFO8u9qkPIV+pjb5ZdAoLqchqt6qvH6BBN9/4UfZxaPV4eTlmVt1QvPXp+ZU31VoYG/W4Hywgiov
rMz6J7SPm7DSxHOJ6P2/96QEI4VBbRu0qn4RKvEhXprr4Xngr7S+prinWC5FZdGPD7pMaHA2zT3q
oOxeG65K4/SPva6QZrtmp5uTfZ47Hn54pbxywurtk9jc+hlO/u2sB9XBDmdIzUvxgfJo4c6ov2y3
RSm6PJfqAmPr3IwIPFViEQwbJjSGn+7YhMyBV+9Hrlrl5nv064zKzpxyY6OzWMPzZrQsngvlcQyh
+ISRVe31eQweEaNAiF67M5WW3kFZLnALm+F2jctZN6o9kYw6Waxcm6W35xYP60TJyMerFYngPieO
9SWJNQyLgXq/9naWo6lP57vvU9cxbpbVn9MkotcQVQj7+WfWm7mUlLyMTB/Xl2xdIP1PCaJZ+9pu
ZjwFU5Od7O6CdhhhoZRWwZ2duZqcgviYmwoeGH3fQcN8WFutqRvM29BIXRiIrnlzJ4YTCIrOsREg
t2yC/0yf17XHRIAB/YSGvPRWkk4H0GKH1RL+JuAu2VhfRvos24g7KZ/EvZPpJmw4QbdpmVy0mhXt
ElmAbOiTL6GEw9WyMBOSGeNsqyEUH2VVflROoZ/puLy3YRHcFW6P0RPh9WdniLshLeQLlhKSRpBg
wFGBSGrl+zluqiMIqfSNRd9W09J8g9JOPdg54S37wJU74vUOa6NWJQD9ArL1XqOe9IeRjFTHmk0f
/GN7Z+Yt0IV1IBG3wKjnNeQOUGr29+n5fUcsXIiGU0ZaV8OU7C7sgAtSe9JaWUY5dmQUPqBnLAsz
TioPyfb3wypRDE7cipfmxrnPLaW9OSP9Ua75/DAENBUmh3lnkpoRsBRIgoE9mq+mZUWwDQXoGnDe
f9WusXvNQjr8+LOgkgGtLNVhCcWUQ+PrC7OOOX/wiJhXPlgy/Iw76ezNhfNFmzq6p6GDYltu9AX6
FdJzGUyF7mvCMnwiAuketCDpX0vsRotdCyLlfCOBgnH8WkV+n/qaMxWH9cRl5U640tidCiMHGrCY
NfMJf7uJGHkXR+oRzcD0roZte3DwuPmR5MnKjA+Cd9/GR3pv0a50XfmgGHG3K8o+u1DvqXslscw7
OE5eatZ49ZckVEz7w9GOpxlbUmrxO3QssZVJ7rWKAEQxdV+KWVi/FUnUlCGfES53BD249+QsGWgI
QGvmRsStOAWRuI6+6zH5UsPKPjZ9Y+3mJnKPIyK3zUBv+M5UJcgnl4ckt5wPlAdYbK2OqIdFWrOq
anLSA/H3uHdJpX0Go8Y9rOCUbEQ9wlNxgkfYXztjBmNQGOHXsiPbTryFYXkLFq/purGr4e+e/BD1
KU6S+IRcsn2cnPQpstoi3aFm4LxAPn60eqLeG8s85mI4rGdfXidfGBbn3XrkQo38rpGRzOAWQVHK
4v60nvoE4o3UQiTu0E0zd1hciq09kkcSDNUvoyzezSlE3NWNtwDxE4KPkqkfpmtkNCCQlm70FEXa
t9go0FtCPEOr2qFiw4avEBpLpl7tr59TP8T9jmZEsE0xp10MoO77f3tG0tKiTHVgadXrWr2vmzhH
6IdI5T4XhuWnTlT5UUuyBlqG7KaPXJldMLyY5Wz5Ge6Gp2TuMCoF83NuEkLOkNs3O8LT13ua2+0n
180Q8scwpJd2LLD4C80kcU+U0CXsImtjSDHnG0Nx3syKkYsFJ+SojLz0PXJQHe0F2SxRq5YIt2aj
vpZFhBdhEXxMmZYsbCxsLlFBH5GUiu+u1zzk3AGFugMCOuE+/LAbK/oINfwk8Ob/JJrT89DLmSPn
TnPrkxDENiqJgdnzRhMmKolSwVlXNieinMHBimnI9yESKxq7siSRxwQmFIzKthckCao1k8gqQtAT
A6K92FNrs3Lo81Nk6Jj2YtLqm17br6uT9XyN8PFtuxqxlmsHKJcJWb5U7qNFyulTrY4WmAX7VjhK
f3CWk3L1QzvZbOwNMYqd1ERG9kSt++0YhLdqqF/M5Qqkv13fl1KcRtX1LXIPLsEipslFWzwsJBIv
CbTgMJlNuSeNZYbDl8tLpYjGr53WJAh+FiRopbQVa7f9ws64DFWx5zT5IJ+KFpc9GX8TpKKQenBt
FpRj94URIzuHEr78ujeLetnr4oOM9HdweilTvdhuNxMpxWXWMrYN4H6PaoOBTVPhFo7ADdFS4YKu
812PFBNp5kc5GV8Eops8qn5b2BczRcF2p+k84tdJ53dbrB1p+QS5vJvrRvMl5vLHTGNx69YVsXlu
YTPTHKopOgf5pIIbCO0DBWhBE93pt5VTJ3tXurSeRdIAWyaZZezNr2ruYCvUJcFl9RxRKC4N4SzA
P76qFlGqgwsZCywhSwOKPhMI2eUGP0aLlG+hFBszuXvKSDp12pvva8uzz3isGZYk5oMVw9qLVlNt
uiiJypB1dK+AblmlrlKxtaNAkgxkTor+jVm0+s4JmGm7iVMfJyGzq2KH8HizdHqHlh+xhhxwufYE
DqlEFRkpzcLl9i8iE48GQ1TSnpjjlDAoMYY9r3woDtwhzp+1ZQrDgcFw/jCCSoBkThdQcpsA54+e
ilPgVIxMKdaHDEmRULKWQ8yAI26J+S8oOOXXBq1Kvpb52+kCiIuyvDOdHEBciIp97OaXeRaA8eSc
bbJJDz9IWUdsp2MQ4/Gpk8gEtw1rfbEjz7I5duTMbTGLk7hNXu/++7KuB0iXhoqBELuKNh7LofS/
41gZrbSnb1HIuj7CBf6eBH/WkGAIJOlTM8Mc6Ypo8IKerIQwJnBODSpSSfPBBYGU74zQTV/MkVPK
NgzbT6Iuw64VmljOmOzLJUXFWMxFRjMW9yEsjjut0jKq5Da7rHuwf/+z5wIBibJo2KVtKBnkRHBa
EvWz79WZ1FVp+4TIZHvsgsM2oZmMHUB85AA0TmuxmFuxX9hTjaV4qR8n+Eg26j4+RSLfR6v3Gg1w
pWcsiVZdQ1drnZiUQ3UZayx2iRL+iXBwf5XyESaXRK5aS0+ZJ3FDxiF3qUSlok/b73MEscfGqefG
jyY7uV+7pZo5bUS5tN9qW54iBAG48PTpR9HiaieN+S2zyJYdhuAQAcg4idqdNtDOUZwkGQt0XbuV
PYRkMmrXJoipFn/+rtMHJ3qkGf6TwrmijGc86Olq81i5ub7n+/w0n3OIILNxQ5nhrSfqkLAOKHNG
yqn+OgVZ8d7rKu65Si4e1zq/q2BgepOhJE+yZ+0nUPb462HlWDjiVLe5UJn326kI+qMBcXSfCrLL
SoYkHoPulo7H7GC85SqHHLdOSrqaJWVWFE9mFWVeNBfWiYWIvBQKBRsmbDqe0Ca2MD6fIHrAJE2V
v9nXzVy0Oy2R0yZm1PrQ0LVGkJ+89GbMIKNrXjJNAUO0LLNkPCl7sZxR43JuRTHhIEEFT2Pq6DbB
PkIRidkIVaM8ErM9npQ8vSwU2mW4jvGw5LTBWPheDSyImkJOD3Hco+ua0mZvZVPxUMQt1O+Kv87f
Njef9PqEY3Wcb8h1459ijuOlJEH7+Ffmsyls24eN73qEPjDfjKLWE7hHuelwO3Girt6WRIZsSrWO
kcwP9Y+Q8FYKQnA169762ve7I+vMsjLwKS+Zmn3H+CBMxYLCjJXH1qyDR8txtjLxC82rJaCR0YQS
qpRJeSWehVbfXIt7hnQwKnoh7nE0ACy0lerje4Krwe/ulmdxXhUwL7motkrYK4/IJUGdhMNzzDjs
WZmzu2mhAyyD/0z73ZtuttXXJ8iYJI2HOMW6woe4RTApnrl5916GSriDZkM8e2kZ7iE1XlbF6He3
t6kCrjloe6BUmuxgNWI+Cyv5k8r4IZa9e484oTi1EP+8MHehLFmxU13C9LauG6xWm3xSFUGsxxC3
GUcXYD63cMEOMaljOxf1j1+iwnkGhqjvQ4UAvQKh11PV8/+fwHDgdaAJUo8/hW7Jbdy73KNK/Vjx
i2ISGrqdsNy3bpy0TWtZmIk0PlAYiZ7KieNpzYASJBCoJAUabE0yX0HbomKDIn7msWJ0tVU6C0ND
eYC3iwIlMJhn5+XNAOfA1VbU9JTrG+g7zGBuG24sWAmeLqIteJ/ZC3Ixe7hDfkapvu1G8rFtoDst
MviLyRSLln7gK3FyaN2ItkYtnpTW1U78PlFRz17ZUErw8I92YcNnLbCK0miOJiSHubORcXc0K3BQ
qlbR4pHWwdHrhdHhVa3LgL8tFQ8TyS8tw2c1ROa26sBCaAtlBlfWjGgKIh9fUy1mjjB0dZLc6oG/
/0VPQEKlZOoIAmE8Kl/z1TFX+c20ixSqz2w5kyTJcbuQyqUbwhEXSrwRli18XNV3pmK0Z4FIa8eo
nibwjLGtjz94SG6baonfiGocgWhn/DE2P525+jQiGlGhTSBDmv2Gw3edixjQJkJjblzY70moUpNw
b5j8RRrVPk66EvgJ8KmLGn61pKBHg6RKRbO7CYs3atx8Z+clvmD8pF5vDIt5gT5IjM8EVwaKWE0H
VlrJXW6gNjR09Uufm9chQKo2ORYue+2LKVP+QPff3K4bpWN8pEtlAQ+5x1nq0Z1U03sdKIcfhPNP
5oXx1ZnM+2batQOF2wyCcWtrORK2fgBRWY6n3lBYPIZjuzP0CHBe8yk6ea3hBHjm1H4NAb0fRKp/
xsImodgZxo006OSpwpX+kI5Pcjb8dHKpmEn93WB3bTazyf0gHswfssQxnKaWD4CF86x9kyERUAhq
PvWGh0qokinpWrkPOq/etspbL8VhKNrYj4yKUlCoD1GnQusE9MwNvH2eLGSXaolxJHB2ZifFWabq
Bisf2C56qNcq+hgLxGkyENkT/u4tTiKbidzAYkZ1Xpt6VDZ11zvA8GeDgtj5HeazTVwINu223Y9t
aJx3aaU8R5KPNAvdrVCHX+64C6Ycy4Zd7F2bblmQCeFPY/rsomjYH21a6kfUozcEDPYjAGkf8GRf
FdpOgpXecr+qNnDdGr9PYnNTdh3g4lTd0SjrfE1h/dqkD103v3KGTIcYcdNG0zE+FOQK3PekYO/G
HhKjqXLJp4PojkGJY5snWu/Xqn0LKfypkWP90EnlM6CPyo06kT4k6nYL92NkSNsCq+occ1/ZkIfb
ZGJcqWnlcbS474z9Nh6GinPRHvcFTvNjC6gr6rUtSWylPwTpfsrVTxqBv0aj3NNjzOgbNs+hyhBX
1miORfo4yg5qYQAEX6txFpdz7e7bInqaCsBXZdro20pxN7FZt8cylD80m0iGusn+5KPSet0oT0Ne
ppuRzAaeNRB7uB7+CFJ+/M7u99LVIs/p+J1ExXqDQUTuF1XKaHHS1a1N95lLPv7t9JwLWITFNsPy
ngBPAnMt7C1cn4TBBUs3+LR+G9Zvaq8aADJrX1dgJPRBRNZCCHfPjexLFvCkGw2miiZXDzxlPu84
16uLPfwiFlw7MxrnVzWFwGFOi0Er7lBbnuh+BFcN8m/nNOk1rIN9NqBVdCyi3PLipDQojZOMWo1k
ZC+3tPlaRswywC71mwFhzyqM9YkiJsqiRX4Gl4eMjUDfC1QDAtngoS3VK/pAQbwQl5ilL7AKq8QZ
l/AfVsIcJR7+AF23HkieIWrxbGjPPAuCLQ7EwRdBqm+qmPwlZlU8PQ9isBEOBcEP0fXiwFJV2w0a
sovR6L8mBdi3HYUxuHluA8n0liV94ldxgpCnT/bIB3cORHdYgwWJ9B8lw3VaL3LBt9bXyb6L858q
sRxHvW9zyIltuosnDR/9HD4wKTL8uARw1pQaeaMZGX4aCXclaNQWAQaMfSJEezc+VClMfxRgctcH
sjoBsgCh8dRrg7PF5xlhTHov+0ZeWwzFYO3Kh6wq3pQMspJRRS9don+VdfA7pJzZShBNzpJNyZW0
Lasmvy8jFWjY5HYHR5EfqgnG2GI94HUdjLSo8BGodcd8xF9uKDwcq8k8qG3vGQDe9ppZpdgVMgRT
7QRWJYwv9rIx4vZlVuMfnTkNH9nUer0a7huzVZ9SNbtDJ5Yf+4V7XDbMcM02AcuKEtnTWlzIi55G
XyoTs00p/GPtPbLDTyeK8wsPJ3OTFt1blrrOJWYhTXTdsx2QLgZeyyuEOj7WL1UHW8+s3Y+pbH8V
TfCoxRTT2Bc33DJCsgjQFIQzqXmSrk8y1ohk2oagsMV73VnuJRN9cy7FyB+rzYstUMqHELn+QczE
eeEevZGHEDy0WlfuiYPhUd4UykNDy8nXWRN7ARIhZ8yCA3AqZddhLw1b2HI2vKANjcJqH6Z4D4yA
R3cfmtswc8d9WJvz3ayM/NVRMp6cdPh2P6RpbW5ti+y4WHcZbTGFx1iXnzOZEZBr7EujVQmTY5Hf
ZiMsxyn9WVh4b+zChqP8gMdO30uN2kfljrrtmvqlNFP0rhGLWa3Ac97GiFLtyEHWH5SXlUNbn5pu
wQwTO+gGPa2wMbuzdKc+DPaA2a+nEmGFB8MDU0ptgJkldbVenghXZSxOrJ3TnRoj5rRC56hPPXqz
zCQjgL7Drqk0HlY6MgIVDfIDQA3DxxyF98MqzauTsFIXwon8wQZuz9QG8qja2vcW7UNvVuJgl4KM
zODdUVNrD7iYWQw5FPGdT0ZBkRm+qKdyS7JmiJpzrOiDA3FhUv7SZOSF2QmA2mIc3vs+IzIZqOGh
14PznIX5KVX2Q6zaqTeiPgtNMumLUb/ospq9SAIbGW13J/SlX51gKwR9sJv576HoBPGqzzDpA8Ux
t2m4RO/qT/bYkS1In9/rdRa1ppb+cg1lBtKVGh6jBRf2D2ESgOt/UnAcQ603XyL4qUCrTFis+VPZ
kCcBGbLbzzje0JWbxGRJTgwoulT9KYMbUJqDqTqe2Qhla4zkkxfhsCgdBHk+VkeCM6nYqQ4avMDr
uOlZgAEQUM1N4rj8oVhhomp705mxbDNFtpgymz82pV4Aw9tKYH8K8zXH3lEgfBqMHCtljroW0kZV
LeSxtqWDC5HRVfNsMyTtTvaAXXIMnUcQZgQcQdqPqptCNXtqoEpVE7JxZzqUob2E45CsPXUasCAm
JCm5GJ4L+I3aaXhmHvKbRJcIaVUgnpxFnY0mCTCvHtLVnLkDadOnPbjZIaZpFo2WehiHN6duqzs1
LcxtTKbPpqFOIBIHkWyWDmQCEKBow4MP6+5rDLJ7tEfGpiRiyojm0g/M8aPTrPjkBkhmmG2HeJG0
Zt/S8KIGq8OzYoCC1EhxwWJIpVxZJHD2ijCZGDU08ADxNYnCaklkhxqkCdU7xqcwc07Msw5Wm6UX
V3LnGWpKJtlCKyxSh88yup87Al9tcFReYCF8KaxzFWkLGYrMQfwT+Y7R9o9Idj/75flWQGDZT8rX
mDy0cW1f9CzBMTam3V0IhLl0EDdglhqL6bXKimSDnrHYI4PhCp9hmAcA6bwBOdamaS2o7mpOcYz5
xgfLe7Q5Pb14AOcY8pH7FTxUEjapJUiN2QI96qjtOmzVrnmX92lM/jZUfHRIGoqFMrkYpvnSlXl3
Tze/L81NWMO0biMpNy0PPiQgTXVaN0LvQJ9W9THNcoaHHaqloKdUswWyG0PRXQ8FdbnLh/5mpiFX
dT68MezJNoHG89MxneoUKxXX1LqrZyq01z7jwljeWQ/XPYLWSoIDlxf/67hcX6XyrnwAgF/fh7Q3
0lMH7PuZJrvynCL8BMgbPEbLUV4X71yLyXV9L8kobxQVUKpTV+FL2tMssNrQ3a/vwoKj/zsN0s+A
lT0RhomcSut3VstoraoBrcgu4BJ0Nu0clru+g06dONFVIHW5dILsLT0lQQFK8QnaEvRl51rozxgE
1DcgK/DU4QG/9iQMaWH7vKRoXQFeax7Z4PUGoPOjgfH9MkD98RscDuStZvd6zsAEglPjY5YjqSin
OK66LbE88dGhw+4H+Zxs0cLgjaK5+t5YZ9TqOfgiOe5Np7O4SkXGw6O8d6dBPCSZCrAoin5Uffer
ydqLaScIIuKqX0QarzXLhbvaUfsnhWrORDkBsb++053iCkg+elw3/QRMNQu+kOhMPoNKOndmTmi2
WjAmCgS/uS6IH6ANca37YbiOFbSwODMH6sTYhfPvKm+aYv10g4fQCLUX5mbimbYK1O/XPpyoOBMI
jMVcUez3BDtXUbmnBFYfgwjaP76ByCtUmYEHHbvjXFQIf0fGRobMk0Oh0b6eESdzWebXt67SxlOV
K9eIHst+rELjIvoMOrkBu09CgcGxVGjIXqfLRBfiKPTZnDzbdcRlfYNQK/Wsj4trkS/7t7FjqYEu
5ssUybwL9eXora/9+5J1b30tGPBaZVMv/H/vrm+ok2JgDkX00dHnPP2fH7AeikZwvzbE/vvHLf/i
f31rBzLWlxmq8n/f++8/v74GlRsPj5ib3foTWDrJgwYMtQ/VqvAaJ7ROURWzGxqVdVqP4Wl0hCct
bwU6LxpRTzMjmBBiL6+tX7i+IVXAplXnJhtm12Vk0L5lKkAvh5SBTahi2mA44fwR6ZifV6klHoiI
Vtt8LiQ+RdfNb90UkpOiW1tuN86dqi092Moc6sv3bm4YGlJNeJaW2wFbSpTJH8zxR8CyjhHqfzZD
NRaXfHSDg2m0F6eH2j+6drERUTUhCqjDxpedaWwCpNEBLU7TIeYZe0HTi6vWnSqghyDps/on5CYE
00gYeHxgcjX7rwq63bVMml+ksJhbSPLJYzO5GrKPtr4fNcI7VDmISxoVzr6BPnRH5kx6rEtbPY2O
hZRe6ytC3GP3HCJwOxhYvy+J0AHzjAn4IVoHx27pTFYdt0CJ9NNdmpVWIXTcc/0ClMxPU0Pi1v/i
ieaBUAi7pCxfX7MWeNEKNGLAnXhGWr5xZ2+2EZIALik2AdXmdT2MpPJkOVJsE1rwnoY77iqNor2S
CPZ3b4x+jeRwHA0av0NWk2KatRndnFaNrlbTv2cZK4BIB+2ANk4i/C73MBKC56UFlmj0cyTgAaUK
SToDU0e4YG8/cNles7lC2FORJi4lNqTWCW5xWp6oCVyavGxMl6J70sS4+/da2xp/xmjQTonWuShk
kh/kyhXn2r2HHuY+gaF1nxQArqppB+TfMi77TkOqiESaFZuhBYqbvVU2rPzW9G6S4u7zZVMv4zqz
Bx1ld7c4qNoPQ0P6aIbou5Suzp9Z/57W19E2zzt6fwTiOFn3YcwA3dU0eMnA1J4xG+peMGGTnUr3
l2KDWDFpkw9JviuTbtdPcf7CFbwPbaRz9dTircaZEjko9mK3LTxncoMXqGB07eieeSKvscQRdb5T
gpRRavVc2aTxjLZRbUx6eEJ3k5uDjn6O1OqgJywWs3Fw/SgANFkYU1LsyEXu8AwTT+dF0LUyTCu7
NWt+3RC/5bdUxi9ulWUbOyH7IY/07mCNvX4o3M56UOO53sQLCqKm/J+K8FenRwcFZfh7D+JqpyDd
OfVB5jzGjYX5VGrhLxslsmSo+4rmJ9xLyIbHaCzLG+K66PtnOPn8oiZx9iLp9jMLGdMDAD7tubOr
9/Uf0V3nt2rUDollZFXFoz2fq9ZRWKAuuykZD7vczY9ZJftNa+f6RsSx2EH3LR5bJSsf4xZildOU
94ZByJNtme1THfXtkwjUnYoX8n59iVZhdVb78fd6pPTtzNxkAGZuTTTymGzD2syH5xTrpy8SO8NQ
PA88vzOwxmZGkmIPfRgzvfmj0j5AkMQolwrzHqj9UxCF4hY08nNWmNgXaWg+WK6u3A1hSekWG+Vn
3vfXUFLMN2pvbbEOozjVCOeMDJF+uiP5mnWWf1RQMJap/7xXwOe/x0J6c5t8MMkboG2Qpjdqbvyk
tVZ9SCmSD7HSAfEVNmtF+C9eEJjxr7JVz/Fk/+6nVCFaI9h3QlG3WSTMA4EQ5960+xtlPQAKSj7A
c84TLZn6FqtlfyrJS/bWw6rW6ltgZTvgCaz3M/2ap1lwMwIY9a6OyIfevXsLApVKWLJUs4T4acxm
vWmQQh0SZ/pkdKpfFVP/3eE72ZIxBDaJP+21qWbGa2TU9brrviyfst4T35ra9Xsvh99ZTIRYEA4v
WGIYI+fmeITb6U9lg7sAEeMDHJ1NRlN9y6dzG+u5fKiX+kQmIvH65XB9zSZe8yGyypeaK/CEWqR8
WF8i2To88LHzmF++4t83SMBTlsyD8/rt6+to8TmhQ55ufcd0zFvfCatoZzeMWNbvZ0hK6lpJCtbQ
jepp3ai5qZ6mZfPvcN0j6RrJ4v/7tlstgVKa3K1f3KxfvP6Y9TvWF9eNkduf89AV5xyFqUoG3l0M
gogcCiGT7ZAEpq80rXhYN+6UtceWVbpH6hgoWqv2laHLHmbB2Jb+lHEKVTmdyGzBFY1M7dHmEhs1
qd9HcD68Mg3ER9NYBJerisblGRYEzifObtINF3q61b/oLmkVpuyyTW3WNkVujsYs1FSiP2JnGThn
l3UjQ/F3bz0ULUhuWFOLOTY+o5v/u2kGPhZvPZaZFZ1t8lKPKEJ/dGUCC1Lm5XOuYxNnYPw/zJ1X
b+PaumX/UPNgcTG/9IOoZKVykEP5hbDLLsbFnH/9HVRtYJ+zu/s2+q1RgGBTsssSyRW+b84xb984
wcQREzdGF1vdaXirxnncz01hPOLDMn4ETo1YwZWPtwcXrh7O43zczDbJFJVjTlsyFslpCGCR2m5T
3zvGlEHfx+E8kcH6MZcZxrSwe+4qrbobWwd74HJcP1hzk3+kc3GL0knv0qEzn53Cgmsyey+Jme9t
T9GcqVPxI4AHji7TQKhU6/I1bEgMaBv7l5fyX7vK0EBRwW8UgD72GDW8R89EsH57yfKLunjw3mqX
jnnNIE3zk0rwlPb1WQNctfgmmrcpyy+sRsJvJ5x+aPUQv0HRJV7XMpJzbIMgc4Spb3oD3EjtGq+3
l8KJ3beDF76Ddc7X6ILGS+cw3TJ9TFuiziR7ndZlf8o6ICcjJgq5WTfKxdyTxE6Ku9up7m3kVfcj
WJljQd1k8ijbYevlCSUpR7RIIG6vuL027IY9yDaHNeR7lUbGCfe9TT5SWeNYW74ECVVuppEWELWD
o2g9cBe5Ifw4RJpNnh2Yx9vBqLD7fH37ks+/PQH4X15r4ZVa526q+RRCwUIG5ZKLUF8aL/uq2WR+
RrRS2MzLL0uVdy4EITw8OPTLKDZx8OXkmQnq6/nw0UXNHK160K+ACLKXvlVHao3a6YaJvj3My7e3
Y2zbdoNOSYdECa9HFOP8++v+/Ji0nkOcWHvCK3r2+S5luLQPkea0iHJvD6Edk1Rk8TCTPwSz06K7
QKuvSOe3cI6T3dga8UkTVC4fbk8Mg6uvTdVrGNx4XW6Vzzkj/Q6/DsWsGpwoGkVnuuS47kmeLBj8
gzLalZtC9sYP23keGMvvSYPQ7su40u5VNe4SSxvPfx9XxcLAWELMp7nd1VNCcE3fPEgRqQf3CY3K
vDUtQctM1sZ5rtA/Gk6hf6KrYUNSt++OZdNfdwfrgPCqenAHcDK3VzhZyX0Wu8+KjIddEo33+WRa
6wFn7XNv64ikm/YzIWSJTV5BnlNUEHxnc63fnpi2aCG8V0k6Mfmf2M973d0Jo/P8vIprIkvR3A1I
NV+YoegYKX0xQ1Xd2sNV/mDW2GYrzd56ZaxfUbuobVBFhGQvXsLRLNMDMR4aljWeNWJco7J5Z2//
lLdl8Zb3k7UbMgSH6HXyN9xruL0ir7u0di1/6GUnV0U1xg8R+5gtJT26B6UYYGNwubH9Zk3dpPW2
pTW4Y2sS0WHUu/WI9vSpQ+NDVslYvygbmyUGRItNZzud1GSRcphrv93WorudVF9hpMqVqNrmRHQz
IvoiTjdxlwz3DouULXscFMKa0igIq/YcjybTnUbDig61wTqGuZMr75C62DQazttlJt6R8obbXrWx
p7gJzOsjmqdzHBleuEIbjtwnJkIHicBQxjO6tEbhvKRUEom6waIB7iop1VUjv/NIivewSBfFu0z1
c9P0+lUfYpvPlLbZ7XiXjEeMj7nfBmIJQ8l2bmMb9xAx2ivyQHcVVBmhZvbQXp25Lbd4O9qNyc6B
ImE/rpmovI3GQnnX9eb86lKxW0GV6i+WDDJAhb7mZeJVNiVBNmHfoGAICLp26LzlnrWDwuy8YzWe
qaaK5t6TdBqzCoiAbqQEryvqKSh6/FwkxafQyqMagvkl7VtzN7ctK1dTdS+sH063F5AiEfsdwuYf
JNbFZxpbEX+eyD9TGlto5NSJQufAxOnUW33O2rssToo9ugNWP7L7GRQUq/UwLY4Ob8EI54dW6RN5
Fo59qYS3/vsQ7h+uA7uAUcsLbseTkEACRDTsCzl0e3CaUV+5KGb8dqRfE3FakVlpaXpC0vdjmLLo
oVseYG9YP3L9/e8jSWGHD6Q4rB2kNpfbcduJo2MjFYE5sdFtw7nsX3UUraTS2f0JAXr/WjdLdag1
rzSinfus4RZZDre4sO8Mty7Xtx9KPDUgCyjzu9sP0TR9Ud3c3A+1XT4bjbmKbfIM0eBMOA9InYAR
qLVHQDH4Qklf98OkxAqx7GqQK35bDovRGiPrlml1fJ+6+2q0rQ9k91zCKeVajDPTo7LC37fjQ0SQ
mzuL6CFOVXyqkDmtm+UHqlrzUUMbb1i/4l2Q6PVe8/rqhYvoYLm19UHQLr66xiCgKWJRw1bQegaR
pHBixeG5jTzzufcgHkl4vGcL9uozlYXfeq30P0+WPcDdqdjUpPi9Od0S5aPSeNcu36Ljutp6TGaU
suItLBGggl40brym3YcF9BNbdPjHp/0SaYYRu34fHAh5pd4ibC0iNu569iuD8bH4z51EbUYoO5FK
PtVgEN3W0eJqKRlLLKTLsLtu9enTDNpmVRuzgF+YbBLIYOiAwaKrKCcfaBuyOTt2IRt/7CTU9GrE
Wmnk+J3ZnqemlXtJPwzImzmvBS7igGt0PztWf9f3VPeXbHt6GEcCOyICbfiuNyrCRAmmXQfo1y8h
IYwXwUTgG96UbBbq4KGfc/dxwfDIlDWFjLt1ZupEAZc6eBmV/2SSZT+NppyUoWuZRx63ZlKcXDW+
EfaCJAGFfhuYdJTS8QkC2Mbppk+Wwpac6DDJ4ILts1wRA0IYAUmlnmVAxtHU1iqqd9dO5m1PsceP
NedUM0S+6mn4EEZaso0mquQL2+LdsnvMI5jGdDfIDzmxHb0d2mtHJtoz5IpjPGTyQ3ZYYu2B6CYr
CM9WF2Y0g9SjE6NLbMxoZ2RxvssaeXXy8RHKqW+20bOdjGdTU0dkB6d4aq5apPlZFnzOtviNqxMf
v5iPwSw+MWacnSYtzx7yr8zmo3f1tNkv3WwLIc+xlgI2S1zcaQIWzRSY+6Erkeb1CDSU4JS3BXIt
N0loZw9UJni74DfUviKRF5IDrSVhlc6qcQ2ybsd6PSE+xU4aZH6hoaAsNHL+EIRNuDto/OWQG1QI
HX/xbKfIQhps39KboGZgoyWZNDq6FskFQqMUA66VnFKNjApjTKl9sxKEPWTsRI3XBEnIzGQdtqsJ
qdShsK01lkCb9msJD11Z60gvyDvqWpj4YAaIcx++a2+YzmyWf5E5dSdbq98NcHRKpj8/jkyxia3h
mkDofCam4Zo/BvQBDoHGlOEI4AtjWxC71bj9jvLeK108eQ4digYJbwZ+Z7ZD8zDvakm1M1tPIcYb
JzFAoqXGtUDzuEq4IcGvz9ZKuoI2nzEndxUIjlX00RU2eYUTix4pAn1jVb+GvNNWoRETXzPlqFsU
2H/XRvHGXdFKwnnM4gLZvkRDKV3f6IcTmybXF0U08ZvHOy8DRkH9FCjDY5QbiKhCK6FBy95cH+bi
IIfk0fBwHohguhvzsF2XIX0ksFxr5pquj+gnCHESEZlxKF5hZCD+Qw1zINr16sosgmIr5x0F8KcU
WNcuNDpmrAXhB8z8N4utnOyw/lstbxml+tqIUtJNaj8aaRXakffWVMlv09L2IkpecJ2mrDfptJWx
tqXbaSO7q9xNlj05ekAbTeRXV1TRPqqwnUkSEUuHtOmhVFu3Sl6NKv2kroPUuE8oj23SOLzQ/2O3
+issq2ODDCzXU7kxBaHO2Tyc+mGdTQB6DRDRuGMIu81AFsSeemGua1eNY+eEQQ53ogzuBDNWFGm7
to2/xTygGOmHZzHM2ooqI5E03ii2niNrUqDHo2L378+p49NzjrduSaZtnrYXOjfrUYuePD0MaAAa
Z08jnGpoxU8mdkYweT9NgwvlCzlGaaMUVCWtxqQLV8kcXEzK5mZPQBbIdwq9DEjkLSeC2B/zs2Wr
4meqfY7jxA/HdER5kEV+Q5GNgf44dyX5MaEufTmRR52WD8ubnLL4ww7OAGJPEfl7+jzULLZlvi+6
6V2X5rTDh3gqIc0zaCcpxsEcg6AENmxasYQBdkoahdqtXs2DTZk/RvnX5GpFX6T1A83mAk+CYBV1
jFYH4Q6v9TB/Bd3MmrYEfYklzx68364ugK3pUDMAOJIgY3KTOlzd6ax/MLCiBJRmdKeFY77rK/0o
s6wmEwbmAKHM1dkxL4NFft7eKPg7psi7tsVwsjGEoz3Mn9pLZgISLOiySzerl8rFr4og2lVqQ4Xr
GYPZ9C3LhTtAUHsDtS0GqU0Gc4vk+A/XQUw8tia8qTzDNhKpjxIB1TU22ovlkhVTTA+NU57JN6IH
VJHDMhJqxKwR+ij6uanMdF/qBe3/PnoxB0YWavvJSoudR1tUX6PmnYZIIIDKXm1P7vu2EeTP4+hA
Sx0FeBPKPAX4ogWYgYNVafw0gAoCHAQepqYGGYSJ0MWwySur7G9trkh4i2kf4RT20yE4Vm02rjGc
/dQQScg2vYvSCeRWd7KxQY89v6oc3DXGlTuKhqdsVj9m2sUt/V2z7e4nqoI+KBef6so6ttNoVYYa
JjY4uhHG7Sw8jU5xjtLxwTbb/pF7rqcfJ+6KSH1Bukx2XEAkHEa+iqenBKEG4loRszm3ORTl4dq0
jYMzz4zbMJIrLSDKLofzRmLDtqkAF+tACRovwLLYCBRs9RcqDOqhHrrLqSl38dBdBmW9kDadrFAE
c5NCfTUW2UMbfLDcPrr2DjEkJ+YRgpYf1dMhkLMOqwLX79hDJkfv2ZH4R0lu8mWeXLvORG5UsFcx
tepzkA2+Uzu6RnV/DBLoLx4RU6TXlcB2wvS+WtpC5fDtKO1ca9WHPj+GlfnDwghhxcNexXKnWSEq
+o9ZNmeQY99WqX6IPvrIUPFmvRdtmxRQePiNCN7DrVEtuWXBi0aJDDHzHX/agLS3hkZdHGudsRc4
RLhDmh8XazEB0NEM5MjNxF6b84BGpMfZMmmRA/QOJYcXInQmTEWtZgP9ejbUt5xdPj5A/pR/kCBZ
Y45RnEpHLMYZt0y3mcmipe4gJGlx5KjV2LaEIK44nb/BVoBmsQVJnV5igiqomJ7rn33K0t7Tyt+l
ma0dQh194Yra90jLqiqEF9SVNqWiAkJN7Q6k8bpkTbZvHLpJGaO86WqfzdyjZvPyU6pCtNKUfbKk
X+fUgo8Q31jI92ryTUhLP2yR12sv77zXwFTE29XN73SoVlZXdO9/jKWdM93TqonwFGf+NBLnyync
81loS+CkuptdxDaagmpGBhVrJ6XKtY3FF8cr28wemlHouvSPFrdKPrApj00UaZrpOs/h8lUuNXG4
eVmUZrzHutzZtmn8nvN2LxFAfbDGWkVNQbNRBOhrJ+2oJaP9c5DohajATpzN7FsuviWjwsqZK649
bXA/89io4flRMifAiQlxOE+lFHdNA7dCpvn97WEIe1/qj38hJEqr+9HawXQop1lb16PT7HUUKy+h
C7AJ5vhH0fcQKZ+9JiQtZrKcz/F3EibqV6B5tJHB8r2XZvA26a6xTgwbK9lC0+pD9fjH/CnjEqVh
Cos9JcqWdwUv7eYm+BOWA7shP3la/pLMw/SeWNb5D/S67qf6ZOl5vzNHisWmPY+kybfFtqkLl8tG
U/caeO2zWlifSowbFC7Tm8sYvcpwJIAhHRJvnYP429m1A+q9oXqs6539VZps8rz+xa0cFjMgof5+
qPuHmfxzZnCnOOY23Lh++hnRbVp6+xjpylFwKqeUmMubRcJFyqlp+bHTJL3DGw2ibMH6TJSs28Da
xl0z/cxZfLrErH2ELfDWns7kuuzm8IGoMQQyWqedAb19eMtmdiQl+xXbE5MHgDJsofEPVdbpiY2U
3Dal9+tmrDXV14h3UWvY7wEenU60hO3r2M02QzgpFsXQWFcESc2WTEKLWRFhfeLE5spdMP+WRHll
CbWeXDJUfPBy9r1hgaQByN9sWdfBpGkK51y349XOpXqurfltCPPpfqxmXCKk0cXG1LzghICS6VKY
HeL5IIK6PBrWoK0yPCttaAO1XCAImfDOVr6EFbrgV9uMzgeqtLsuyR9T3szp9qIaPekKX9S6WJgz
pnLloRT9VjjlpV5oQiwnBMJ4u9lNU4IEleu0shznvokS8dCZgN393kB2SGqH8TpW6Ih606MbAWhg
RhmzHaE/7EWdTrhF8AwSXsnULRDsEf7w3uQYe//Y5kAPrciSxs2z/B19PFokGEVQ9YZ6OIMtfmkE
edG51dQPkYvx+saZDQb5jsW2u9e9soYOC3bCPoPiFCfwm3Sfko7/1mKXSaDNI5xmCwNDLfwhaKPP
udF3Do1NK3i8ccWaKDaeMPaxmOfGp7BEJ4B6nCGbdZj0MY5f/kI2MzmDSrRcer+LmfpOzZ9sFtr8
FYrHKTFf8q4dPmnnv2i9+YY3r34Et2D7UAsy2q0m+LU8LUdIR67Yt1U5PEjKV0nTd5u0UEitbtdA
GprIKzUkN3k2tj8Cmv83M5oXfOdGmV3/+Cn7b+oXxBSxd68WUFpXMbqFeXSXtbZ2Du1Fnag6F3Jr
6evCTR5vD7SBo7tOd74zchTEoA1PU2NLwMplS1ksLi4FkjlWJ+2hn5zy5xx5NlrLrMKIqgFdvRlv
VeppZzO0PhDLBSugIfrabn/LYnKRUFglIgqRbrpBOzmVY506JyCJiphmzsp+IFrj+ueDCAdl4nTK
rSeVsZqg5xnvNDX7U4tv9JYpgBL/5y2Z3DQpyP+BZ9XIq+EVKpojkwNwMRn4TLGhhocSnhGNjelp
1mmOGuyOj4kL38PpjVeyPtS+nb2NGMYJoA7ki6Ci9SHtD1Wa9OEMcFJVPVNuK2YIouSW5UFSPkzt
EHHWu7fctsdH5BDRiqXL9GKAg2/KBc5p59MWQ4G6AgkyDlj3LtCn3OtYxgMEXpdMcVRQmyAOPQqr
At7RQsW4kW/7AksMSWeghmJMPZ3da/toKvTTn9lhwpAYFLm5alKjJW9thLfdUN1cOZIoRHH7crSd
gSp6Va1vNysES6pc73ql9TvpOX4ejuE+Dzti0rQ9gBfvviQ6xsdro7Z59mtOK5dNZmKPu7DjGpiB
ZMKJtj9K0jF9z6rlpXHR6wwQNzfVMNgvWmc99gWs1ogrrCNE6dFl2MQte/F6bzHXoQO4fZSQ8zq8
90zBQift3uO+fxoWaZuLzlyLTPLRi0bfT6xK/Q6T+aWqIM6bC7Y5VCp9xGOboEiFYTllqbnmjQvf
qVR0bufY3ks9h7Q1zCUQ1QFSkijarTL2AidS4ffulG4KmLp/bHcuPDBjrKIHrZlsMBEuJffOwWCq
IEcIiI6Uw+ilwTWTwnTeZh3lXhN9DtQjfdftsVhl0x1N9fClFyOS78wv50B7Bblm4kbFZE1VCWos
FJZrqbMYjFSPwjpKmfSZXkIKL7CATerrt5vfpve1W/z7F9QVSPzfcFI8J66+c+FjHqzRHsk0HJq9
2TBvBlPXXeEu6hstScpteGPhJAF46TBGgFTrBddFFjfkDhnFpgtH/N1uowQhlNZLL5lMoD9gB7hN
sm5oXo07l+tofyN6//0AzsbaicT+iBKU7blhRD7bFnLlTYT7KCkC9Sfs6z+yvv49Uknq/wwcIAPS
ZC9tmO7yT/9nppLHlZdO0tF8K/DKw6RRcpnwWtzs6wLb55GG9xdTBJr8cdLwZFQzVgSdQl0kySkX
Sb33BJUY5RG2hIBFhxqPvgbWDlyBIag/3LTeCfPaLYEVtwfDoj5VS1u7S+okfprg8p6aafr59ytE
EYyrXq/Dw0C0DdNvf0p7T54ch5ukCczyfQxEuLJl+TihL7h4ZrCZVSouWk5WTpvN0Pat7xvfiaRz
c18H5bwB1Ff91B31UusTNlTDyH/IxqtYbXDcDZx8PYMrPlRaczCSRYL8qOIso+ghqgvDxdbt9X5r
i1HSxsG65QRUn0oJf315SM1RwwvYbeO07Zee2Dq04mNZ9CD4ubW3KHLKw5Au0lG6X37VqPDD03ry
xyvtyx3nLwi/9bPlldBdrC4mdlbkFx2jz1pASvlJjv0dyL3gSw3dqzVGw0sYQ31IZ4cc1DHbBpkl
70taXx12hAPmnfgSihCLz1hdOjcG+z5tlBkW35jX3zughK1pe3vgtGidF4ZZRMBRF7IQ65ucpfVk
q2/8H5ZpFVhSxLx3HDToxoKP6ckRaZZpvTBJjxbjK3qrVvTqI2Cg3pD/2dx5Nrw7WFa8iUB9dG4Q
Q/14ymOVAZ0S6dHEefTn4XbM9iKM9pgyL/SUH/9I1Y06QYWk8z8TSSPtLH5RA2Lb0LTjc+8F6uhQ
hOfWIzGmjzJWDl3Yfo3GtbWocKKR/RpGdg+e5b50o7DXZSMz6tVNxGYy0XcEEnQPM0wPn90/dfsc
E2oHeLrvJ/bTBHHCRpyt19FRqKyD6TP1EiIIsk49aGYIM2d27b2nx8UxLghw7DSNbkFm7UdT9NdZ
Oi9k63afo8PuudKU/TDFlTiMnYYuj0yXZQFbrzH2czmnFpCsgBryHLWXdIZ8NBaGvrfGPsbixFwF
McJ6NAqj9e25MOE4VxoVjpAoh86hftZk3ZMpqUSBrFizPe9/4BuS+7L5HuDmHrHiRsdyedAgZ/DJ
LF8K0+DL2/Ow5KOj4Q2///t0DvufQwrCPkJMbMFexxNCt5eQzl8fj3EeElOn/w/uVw8kVjWumxxG
0IpMsHKPtA+HUNhNFzNytZcZnZMaM5MLUeY7fZnyS4eAbg2NvqrpHiQNH1ytan/sKwu4H2bgoqBC
E5bz+J6kGKbGRsgNahjpu8tsFAywC5m1SDwiQHVHka/dWQEjMEq26WQ6Le+/ATthLNvFORr/+jax
FMsLB78ebjaKwGe5PKS6qDZRl7Ja0zUAi8CbHguvqq6WsORxREdBPoacr3UVsAgmr+r2XdD34qop
ZyPTrHrwYLlc+6aoKbLX+hG8i7hGBMmvo5kNszeiwrut1AdJFGk0G/P59m3zmplV+3+JcrvFxvx7
XIqwbVzIBgo6XXiOLf5xSpompYmsa82a0iuK61gkfHQ5BOGmMc5t7bFqAZKyNSINFmUSOXeg9IgU
T1zrJXTKis4+isXYdtX9TNAndamMwYJSS7i3SueSpjGym1Y+y7rOHsKUOGZUlXTaWsjgMqBzZOfN
E9bOfKunDLk5fqsD60jt0JHIvu7V6P2JCvwrJfKvrMB/pFb+49v/ef3fBk/+R57l7rtYwh2bf6ZT
/seL/o9hmP9fZliSifjfZVjG7fxdE2bw9Z/Jl/zUnyBLXfzL9MA5eUC1JNY3k5v7T5Cl9S/PckzL
86TN9SPl8sxfQZam8y8XRB1yUJ0fkqYktagpbpmWpvUvV1o2sZeWtBgObPn/lGlp6v9r8I9hC5Cd
/Gm6y+/7R/APteCw0mOJ/rzHIQlnEtsucHxr5qsMMeesfbYtBlhM/zrBaD3JyyZsqTkg8KkXl9i8
AvuaL/hqac3kSAIIN5Erzx7Ojnxka040Zg5uz9KdTbUot1PhfrnJ+DI7VG1NlisQ+vdj8SsiMWST
90ZHXot8a/q5uKvLbjckBUXpEcZRg0p4lwl8ICIb8lXnopKSte3tTBfFh666vWV287kLETJbbrq2
MtPZkda2I2wPel0xWSRZatYGT8OCDZMVxbeB5eCiCwqs/azTynCraV8RTHZsKrXrshgvhJ5uey3V
1oALOr+oAHUMdKdXOiWMvG/6Q9Uk7ionoxCxCH55OAHrKArr1VHKtPXjpO22gPk/CYv8MYQB2xGb
8GIM+I9jIL9LwpUYFzsLrsq1s5WEso8+r8SBLUe7pWKUfPdmTxwL9LnY/KmlJ91u4YE2jljJFnCT
bcdPA/vXTdkPFFvC2XdaStGRVOwatfSzq0odX9zwhmC53NU00twQWIPX1MgsYL/OuMJ8q862Vde8
wHn6GYXGtLL50JuKjSeerfU0MIu3ZXwQERk5BT3nMU3qDUFeud+3890IGhFuwgr1oAOW/SNGeHUk
eeIprGSwHlPvLBwSs8CTCN9ukvWgZ/nW1rCmRXVJmII7PHe1y6KmDKjaLu7yGTOHPaQIm03blxYb
osKaf6QSH6RdHNlFTRTmbXczRZ9mraZNqpvgYjKEjhFpD4ncesrYxAC9lI7OmlA3YxuVRraClvAc
kOywz9TACY/1S9u217qJ5Qa95xZd/LQJ3yrLslad0dxBcXK3bs10UuXFk9uM765iePWiHvSHREFF
D3sVTiKkfYjMRqMOSSnqKCQyJKqI1q4fzXFXOSEFa+UdyxHLZhZMF0NE+8oMlhYHQSfpKBMQHS5N
9IH09n54LTuH+IjAIsIOfTYbywVY1Mgn3SgJFCjxlEf2Vk9Ma0MIBX8BezAMERSUspTtPijaNUKq
ALN+/xpPRubHjsdOyQwvjfXmmOPTTHA7VDDvOVXZ+GCFzi9Fq7DtIva1pvQjA0JL1UpaZEZeE+oA
nw/p8oyCwngQWvReaQ8SA9GGltCL7FVwisXwRCwYSzGgHNHcDnRE7MXf1+6ttkey3gAlst9Eljd+
P3goj8ikX5NsMvlu37r74W6ch5jNu35cgHQ+ru6IvWyRn6Vj7nWVbh12XRsCfjFBRiG2xHJ6UDmG
IGTlq8CSgE7qR40rBwUGPaYRXphtBVjKKpv1K72WAkVXgFIDak/1s59Zm6RNvzfb8sFJmu9Rtfkm
rEbjVGJA2KJAoYHNuor0GE5lPcFdN/N7rrSW9xweEcQW58wl552MINZP6w6iu59bCL9taHSBvjMM
N9zWuWeudeOrBKLK6YyKY9PYrE01epFVxhjShkiIR8pX4F1rdHAD2SUuhdDRCT5BAq69HpCrt+yi
aaSDNSXMQJ8vVpAQREhXELMKGhhIHIA02TOPlRg/Sviv0q1C35EERZLFw+mDGEdTaoUMdlPX+PPd
pZo0x0a5NfXuVSXlZ8SP3EVBg8TyR4Syn9seOIht0XQTZCNGevtehDZRCK2OXBguYuT1DLAuEW2E
akVT/Wg1VLBzeAVVPOb00ZK96ORLlR5YlMJXclHT05wMNt40Nlt7nNxVJwXLmMTa6GoCiLKMDQOn
TW9lsnc648sB4MT4V62VO2+cYIgOXGG0xvMNFHiL1MsMjsRYvJpdwArJwW1IsVCvRiLHw23q8GZq
z6t3satDb1L5li7ysIIFTYsGdQNAZ5pfYFsj77uEf7IbdbrW0pk/POH0mwwzsKuifqOBjV3V/fia
g+RCMrMm+QGfaQwiwnHiH72t3TugLH0ggLT22+5gD3HMhx/HW7Z4wcbUKZtobb+zmB6DrDxaHPC4
GDZTY9I6ryHFsFfbGBwurKXPpVUIeWKPYTwJDplG0rqA5oHPEVdAgghW9BLQGTkpERYFVn4ZdgGn
XXt25htWXW8QRzq+pmrqHg0NA+V0mygsiR91kHsmle39tKtfkzYdprA/K+i/j0E+vNeaY/ml0aEw
qI32KS0Wvq3nnqzZW3k8h0SpOZhzkO+CaedKB5FNgB5jLEkDTpr2zbXGO4ZF1sMwbEBua4+9Pnwt
97tkcqF73PuBQSAuK9u1FlNrGHXzqtwm24KrPjtAz9fm5Jnw4Gkdh6TfoVSGy9TozioojJcCIzLq
XKzcoT4kIBjBujaGS1L1Gur3uVdLxmiFiLtDzIEaaNJxJXM3F5PwZequZYIIis1u/2Zg3HNqZMnO
q6xn6v8JcrO6rP2qNtzLpOOJG5c31gjPN6cuv9NmoABZbn3M9bDNzXzeRYOgFqLQT9hIs9wBWEoG
J0sHbuK6cificI3zv1/FcnjBLC8PkxzTlSvrb4wDlIkRGwex9Tup2wfLmfb9Ij4uUaYvTxRWO7Ph
opLZjobCccomzGOSQpTelSzsk88kof5SzNoeUStFUTc8CmLmVvoiRUOH8DCCXFxj3vHIMCGMRcu7
62TCwBezVm2dCXmbw/XajYe2VMFZsiJzdVzz6RDau85TiGgH3MFwx/FZAGEtqLfSiXmawvFnz8dF
OM/GmEzkS3Zx4n8GpD9ITl5ARX8cwMfJiDVRiog3cT4Gxp61weqABo6TaQflDvVmdsVz0zud3w4x
vnPZUQIsMuY92/DtZIh2KtPvZ/oZGil6ulkRgaX3vlvKs6tcAqEiC3zd0WhcF/iPB23LKQKGKCyi
VPX33RzRKVkmSNV6m5iRKVFk2Hjxh67NcLCjJELatreU+MzcYMTGwzyc1QUrBOfDyukPDGWqlvkf
GrwYD1CAT7Ycxz0sfHRAU3VnDIq7OfZ7x9hKWQKoGiBGq3DU/VlpfpKP49nWilOl7eeeXJagtGFU
zyO/uWe8d0xmele1PcPAAF0/LOkinvif77kXGWJLFAMsrUws9+OuUS1wsAYWEQ7JVYZQndacQ2Ji
Gz/WGdvhXvvsAnMg7Bux76QIardyet9m39xjP/IY8Gw+/Op30jnuo1NSIoZMINc5ikuTSs8DazzE
KDTeoERyK0UAANITRYDoLi4KluLG8BXF833m6ERIwuCaRvcVX1y+Ezn823J4QvOKTK0g3zLMXs1y
zl9jrX8y850REQTBXUpcykH0E4FjNhF1evtLt0hWdNQBguTPygWm0ifGmlTtC6QlLOeuxgRuG/0m
zY1VCBCNeKUKs4SBiE3SYLcpEv8Xc2eyHDmSJukXapTAYFivvq/c9wuEZJDYYdgM29PPh6iZ7qoR
6REZkTnMxTODGYwMugMGM/1VP9177klB5YI5DFeyVJvB5bswm4AfKeWhyhOcFDwq7fDDteEGCQvQ
DUef7WTCyMxGGHt1bKUg2bRcD4Qd1z3okcydsrOP95l9m3M0kd7Au/CJMmSrkO72bEaLvSop6o1C
/7NVdCILYdI7JiBfKGHbu8oJFPawKL7YCaJgVAzuwZ2xwHgACpwAYMjMyvpQV85Di/4F2Jp3yO1p
BWDIFV3lMKP9ETo0qEIpjlUNfcKelhZzBVHJGe5jgZyTe955rDoesoUJ1HueDtSEfEN/54os33zX
+Anw+QFGr1iK1Kfoa0ApbXnbmvnERGC61HH55dUMMVIzuGvwEh3msf70GdLshO3gIdQTwp+RUaFO
UcFsbpkqzKc6MQ741k9zQYNcXVN2wa7kXgTUdGdAeFQ18Vwaap6E6Q2q9WNPbbXtxQ4ZN8HJa3Cm
08wWHKsriibDgFWlo+jAEy3x7D/LcVE3EE3tDdTt4R7dyeSQpDnRiBD/nYDnWuHzRGX+U5dGfuOK
pYwZtEo3e+c0T7zNkOB6Tgb4F7EFN2oBcFBcYG79nkI7Zr8rSnRYhekbJndDhY93icx240XQOiao
fnw/FGpM8is9ZHeNYt4d0CUZA/5Zh2LEGZLPzw2XUdSbmLNM84WQTb4JofQlAw8nzaGZwRwVNDMu
q8DrT9Ds1tCIadzMw4+GiRNDUqC6Tv814UbbGVhA3aHsOf5R9ED2kx1Bzp/Th1z2SNrMlCFJ9XOM
8g1sre3XxK5/kXaln55lTwGtVyv2MX636vqyx6/pALKDuhZHHOsSj2qJaWqpbBpOmp3caXrDXYEJ
LGGSknvjqzYHHE73Vs6y19gbcwwC2B5Gxbl5k4jIW0kllhJdosRYUI6h7M6OZ/K34F13tA532kro
HSnd5gLfFHQ03zZALut5zqyrxfiSOlwX1hy+1zZ87U67CAYsFLpuNPIBqziFgmDv4uOIpwE1/sE3
49cEWAGEWm9XNTDf1NhhzoN9zWGSZCeoh3GxEKcn12dE0hv+92gAtumGfF7NJVdClf8But8TAKkB
2zXdcWq40Jvcp6tDnHlyP0dk4VY9T9S+aXHvIEgzbiOjkvHmAIxhMoZ/kcwleTpFhROSMw0PTPm/
2yZOyTsfJwewP7Byq7ul6CQzyhVSyLh3FhatNAxMotFMMChPz7qxb1UNkNBPzLem0E9NQgJfxB57
Ku3+Gj5LSYBbdksA8I3BFj5ZZe5cZzwNeXRHTe8itl/dMog3usa30eMZJ3AQ5FN6qAZTckmfc5m3
Z0ZFH1nx0AY/uFLjph2ObqtZ8RJOGkCmIIGq+U8Kj/2YU7iIxbUDoWY78Nx0f9Tmc9DLP5ijfxlW
7y3QT9gTs187m+Q+lTyeY7z2LVsjVoNxXTXDxWd8A59o3gW4S0xjhLXnBnhTgife7hkjI85O4dft
pvfIQlrJuFVhCv94lNAn5/TW98aDqqKHgShW4HRXi3xm2Rt/Jlu8S8N/0s6Mxa4RS+cQnoV2Ck9N
EjE+7L4ns/gMLCzF3EppJ7izqw/A43dKpMnejzY1gxtVGZsqNnZW25wnjdzsGqCkk+CXk3QCLixy
12WYUI4FlM7W1SP35S8xxXhlJn2/MXwY/TQCgJF0i3WYIHea7jf8NCwi2Wve8An3k7zBIr4rIwuJ
vVn2pjysJZItcFXyEeH03RbpRw2nz1fuE9aOkBOodQQgdGSfWO36oWFkx+gEfD3YrYjRxHzTVvys
GZT2Ldyn23jKD3nCEszgeSGUxqQFhxj687rPScBgIn0O/IQ2IKTklSwI78VBvB2H/o8bzZgIAT6y
D/qQrcRIbNVYr4FxTpGza1qN8UmYxjY1LrV23Qt6mEJy5L+K596oPxrbv4u6EgdwWq1TSera6jzY
gtCZ2pKbhvS9s8vs7xxiN8NpfbFN965XprpOJWtCFCydAKusz+3b2vpDIcTTaFjZjl6KrdtNzPor
iidUi9CCc8BlSSgLQZ9grJ/arVnMpybnVCQjYwtuEW8O+otNGc46atLjQLfc2vJx9fr105wXLVUH
fbkDVXWXu94Hj90fyEcQVUDyrQcnuq0YK6wUfT5ruA4htZD5qjjGWNZH6mnXtWFc2HYBXYMFpCOZ
77y+PY4RSENzbbihWKdm/qLtJZOt508HF2dfSHFBj9obmOlk5QV75RAmzYOeoFJYnTLHwPodpWfP
qbtTN9gGptiC3F33Acd+wvoz4xSVfP6eBCA6WuQh4vBOT3t7rvRjw4ydKIFdoCcoKGsZ3L8skRQ2
pOyUQjGsZ3BmhmUrjgTR78jjn0HgiZbWh7jVwLewoeU+xwO7mY8xz/xNnC0eLUhluACah3oM70Kh
w60HIGFVO+oX143Yp191bs0nZD9FObuZaYoNxFSurFoFl4hlqjSC22LuL0Gu373Jhg5oeKy51H3R
UZjWHW1dLPYeqLYsPbsdQaU4C5dUmHyjg65ZDYBH1jxMvfU0DL+d4X3Afn6ITfICFsNM9NYNuo5I
5teCurGsAt1kQ63HrJXzV/IfgrDe28zW7hZtaNWMkoGyP+4F+OEr1OV8M5itt8GZhHuf4rrJYnDN
9PFYOT6e/3zCtDfWWxa6ZlUFBqjiPHrKDSJ+SPARGHbzMfZ9VEt26KGfhH8RKBw2G8KIqSUOHZHx
ZHiNZUU1dJXvkMD79TunfoCAQEr+XleizUghZYA7Temuo5wwkzeBTaIE7FLWFKjR/cDTRVONKynz
gHR01gSibqOMw7bd2Q4ZSwg1xWwquAxlxZnOo94sxB+SewZOWUsTZDYta9svAqFlD9tmiJIdHJt8
pattW4X5rjKdcBeM1BgqSLpO2D7MVQyYPjlbdVei0VCpKigABLOabAD83QnZtyycVBUHKSixIWOr
E1Uvflh/F7H7OoMqGafBWbUxZ/SJJmtGCVePWPPKSmxu9t6+AmJKGv8N+YeRQf2gw3IlSpCoNf2w
aH/UiiOokSGbHxLRcHJcNjv+LXuVhA2dvYsH8YGTiE1BaZEGXyz2M07dCO4tZmxJU+k9J9xrOcvs
iTAWYjDbnaGXPC6933EMKkBT/hsVedi9PLlA4pLVbFITDXC2aTD44q/cGNpnx2nuZorCSkHpu2vd
Yrm9kETj0+uL6FxQIR8iiladUIcu9X4zSITguFHhoUtwJjNe56jdhQ4F3RxTIQE3b8Xsf9jE46up
J0Vd4y4w+vdaBzsrKABvgsZZgdfsOB16p7F0f3AM61XVYJ/sSa3skuTZq2b2ZxqebaqQOuITiie5
U2eA4DcvgNa5Pc2ibrczz+OV7cRAr0yU7WGoAOSqAcWWlYdk8Lhmn1TB9ocTH1hrI8dXMFJMHAG+
yJTXbAbNVuVv6FmP/N1sQnIk/x9FBCi6it9E512WfoRVoE4S+ozquWAH/2xMcnoz3Q6Lafqnhlf3
aHp06ehywIGNepRFgbvhs0X+SuEj4vH/QkDT5F88nhlhntaX3ibNF8JT3cgyzfbe4L0k4EMwjPPs
81nSyvmDSDAJxWm4jerKWmdCv7hYtXnSjgkPDm55GWECho3Qrk1D07iRMBHoq5c6r4b9YMUvbVpw
eeNwfoDH9tyWDYZiM/ZAOebRwUyeq0DiaPYarg0BcmsqfLWbWBDFAmBvAnqbHBOHQRR0ZwCvrw0x
9JPBYXBrzemucAfjdUpG6jg6MjnQTnalEZP5IhFyrTBOkWPvN/D5ioM3AgQiY4T+YiCh25Emyee4
jLqST1Uah8HOf+YWODBXR3vbh8aGqMhHocQG6Qvmfit2CWjfitTkvhZhd81vBKfPTVa3/X0IbXeb
R6FxzaOONABvSZqF/jqTA/BjZCzsazMAzFy+NP2wm5z62s7hMS7UT4afkYMZ1xUAKXrhGmFycmnl
FqJAcvTSm9ADlmTUg3sqmw6lh7h1HtewaHVuH4nOkGT79MzRvq2GBAnoc1ThsMMQ/uWkkqWrNwCQ
Ev5oa3yzeKDEumlGHMJue3ABVWecsGzUmkosMyQx/aLdGKvBUSdi6UR/UnRh06R41cvRmBMc1TvX
Mg6IJ/VV990jbJRr77FxkCTQ1ujlL7gSvrOqtDdaKQleA4Gl9kH21hn7lGysbqiaxtLtZi9hPj1K
EDZwX5EY3YE1iKSrx9TmvrL7W6+iZZfbcRWEiiOmKgH03ank1jbxP1aWYAvGKD7LD03fh5upmMXa
qTw+Lp7BZSwJM1The2+gxBt9WK5VX9TEkdY2RZQct56DRCy+LvsPNttpJVPsKVrCofDTeaNpA2Rx
P8Y6LPZ1Kp+sYqK6e5xfJS6Bdf2byeohduqbsigUS6MTrUXmfQ3Vn3QR/qCA4+0FSmiWD17voveX
N1RZj7V1sfAVEWb46d12V3aK+Y8O34WyISN7jD5lQn7RHQAPyOpJB/lAYkl3a6bYoHRQT4Kof8Er
syVHcnXfOYBYJq4v/0cLVAUOylP5gI/ku3YVm/VwZwak+dzp6LlA3mLMZmVjf8sCGCxBq24rySQQ
nio+E22/cUlTbs4bS0OFdG46U+ht0qvP0KemuFH+jai2dmBsuN9vdDd/ETncVGZ6o0qhcf0Ov/mM
Z35y78a5vGtdWk4qmH8rSS+pb0TiZvA4LjOdaTNqt/K+Sg6Z0xh34fJDdr7eS1g9YN8Ch9Woml+8
8DT21UKl6h0kbKbeY2VOpyjr3vuq3sxpn546QG8TUuVV8xfdm0V6ZIB4nAovvtp++w46ND/FHDHa
YQp2BsnBTcdsiJN9onaQveieI71mK7xOmK3YxrcO0gjvkoledm4avzy3+KKR/EPSHAuLTmKg3Xht
S8uB4bUnNwX3Zzt2QwNfbaB+PcYRba3Cn3e1rJ9SL95CGrdpjTdBwtvJwqWo2BpbWYtV0OXCDzXc
EvvKdtVdpak09vM2SNgQxY4JtN+HNzhRhJvLezpgyPKwFz/Wgb4b3P59BuXVuSlZyhYmy5JHJjg5
7Vrn0NOEROuT4EhFOpWqOrJyPr28ljMwqI9u7HGGZ2TM21gKJn2OJGhscvRsgP2X2JkvKsXEFEWe
xie5cMJadlvoB4dKme7ajHnMt+6DEgTNOtGJbRQx9A7S7pTK7tmMwxObKcBXBnV77egbtF1jAO0X
62VEJ0MzxhmWGX3G+DCxGHE/TTwazmwG6X+GVrvJTblOB67wrGL+SarNW3mp9azp16kUhFU2sNEm
sDhA1iOVEL6VXSILolKXjXwvQ9ea8p218rNtwbmaU4wymV+DUQKHFd0EmlV/tIyd8guoUwT8gIMz
ZGlEtBWuH2LfN79Gp1RbWTIjZWzvHbgoDjI3eOQZ4TU0rOhksJCwyz7YUyGAWI3sjYDVk9sLV62u
X6iJfIyT7mmGAwc1PP5KXusCX24v/R6xdsThb3LmzrMvGy/R1qvIMwSx9U7Y4DizToUmJozF701n
JYVQwvjNlEnurkkmbvI/lhO8Mi+gk8KYP3TrR1tPuno1VWSYiPsQFN4RYSbH1zv39tjtpSZdbXWp
wdUwbpMkqj8wLWLWyKVgnDn8mYpfVWc/bj4+Cx7qs91TNhJ+Vuwv5oxRo1sT1ux1umO7STVs3z7A
HucyEGl6ZAYENaT6dOaiOMm2+HHd/qQ0JEtLW5RZGJIGBZOfhu6B59Dqka9TVNikfkWW4ZQroxdi
ly+Z4z3RwM4Skgl3FY7j0WvwBVtRSrc5ytMKq0p0NFODB3rjbzqoy7el1fGZ8fgKhfzSvneiIOEn
sJcahc7eGHHrH2A8I/3gUqacYWMvcv/E+1aO+Zbsub3i1LIJMiflIGSbh9kxGbbO2Y7sOUdLxE7s
9EiUvcUlOLtPTkbOXc5euhVEACaqApagydaOR+YiNc3npUHGI033amJcTmqFyjFw8tBS8Ier8Mi2
2T/wpn/0klvUSAXT2YCxqM0QfqBpr14yU9LC1unJUwpnpRunXyOovxSK7apZGNyQSMV1GEiGJfqn
UNZHHbK3LBfNNbAJTqOMScDS6C9fugzvEYqu4PyKPbgBtDoG/1WIqGYB6Zn1OhV5cvDMiAFdEJId
yFqwZPzm0E3/AI0ZN4WXfEceVZajKCOU5XQVm2V++fvCviu/tH0DvHKh8KgQj6mH0e2cdvGPFTO/
mZsq5aBk4whN9IflREdhpTRiBfR+JOIngCSxM0Oowo7mN9r9QpgAZQSciqmsOaCjMyfrtgNgAkpG
rWP4kbBZvtRFycg8/GQ3s5r8PjxHyvk0tVx5dfgY0wzLY25kZxLdVNSIwKDZDE72ktLmSnWSfq9d
bzf36Ev99KK9QlPpODyWlp3eY2TfcPq5g4szPwwV1e0FeH47r41dLv0Hu1c8cyyYufC5gEl40Zfv
OoAPqB5Hf63jzVwPGV01c78hn2WiDHs3Tt9H9MbzTRkSgMrc5M6KUKf7JQ4d2GreJj6Wh6bOzpaR
veIqSk9jTaoSSDHDeY/DGN71bJXaHjpRE4DAaGSy4dx96J38noo9xE5X/hm0i2JaRHrXDemOGTUC
+3glubtits9CV4NtTnD4NwXvWq85DrkT2AksEOGMvZGSaWg0464WmkU5cF7Jl/Awsc1HyOdM4Nlj
HWvqDgAf7FKnpCOGedK6sNxiRZ+ehXwSHT6BRlOoVbwa471CL+5DOu/iYvoTmuhIQGpWChPtVtfF
dzoZNwDNrmYT620v4pweg/muLxNKfT3i4DMzVz0h7whNfTIERW7y/KPJoFr7KtxRrnpfSzqZK0lz
c0NZuurRYrhGuaPNgZiEjj7TBMyKbT3UhaQhj0YBhGnQ1DP5RWpHmgNx6v7VWUb5GQDLwIwEu+Ax
O091tY2m+o7j6S9E4mQfUEi7QudGoipodVZz/Oq3nbUbyvlcjNrHTQYkyMKs5YGSL1nT+Pxe+prS
AI3JjtDd+FVIDo2Dl3/ggZOHcFbPoFGB5zT3Wa2TvbZNHLx++UmsmKiomD5nv8svaThRNUGWNqEP
tDb0KbHSliE4gvHaWI71UK8PXj98MFLJdror0eyCmXK2em1a47zyKkamcahjbLzFIa0AwSSd+aIn
/2dsOvsE0tPaDhvA9vxswL02BTn8tV3YR6dJ42ur5ncbeMNKw1k+9QP+ZlUmBgbyJ3tRkJPyQgcq
LotmWhAXrCBZXTIqrWksUCx0DdOyEJnBQ59eyhpEnHxwSEPgdT5oeQhxZrjgi6dVbeb4eeL0tg04
e3a98+tY4mrkHS6jJr+Q2OKM5phn/OJ2SgUMGDJ/E9T5phbdfRv0fL75dNBhh3drGaP/h3IK4osB
46WuxpZj2MEf4Fk8B4dHxrv4nNzXOPOpfepR7wZDwbLY1Z58SgkUz9GMet5zsY/LADVr3smCBKv/
0BBL09lFD4pcXBwjYNqe8yyXORwmtn/pgJZumNG7RsJxBoZKrpF8kRx5hN16Z/k0mgQ+nyXZxZOX
UykJrGStmaoTZ/M49cTU2lkjeLO8O2Xlu5mRMv9rgv1/7Rb+b43A/2YX/u88xf8/uoVt8X9yCz9n
zWdS/vybU3j5jn86hW3zH8SwXAtxENevLyw85f90ClvWP5D62BP6vk2tmLTt/3QKO9Y/8HJIzzQx
BUvbW7ID/8spbP9DYhK2PP5E6eJBFv83TuH/PYPg8KfYZgCNlTyNlML79wxC3VOTXbQTDKdQ7dmZ
ftequUvltG2k9f0vb8r/tJr/a4aKm1/yLlT/4q8nKezDyHUcIQKM9qbJT/yvkQdbiDrPnaTfuHTt
3fMM2Fqd5d97MQxlP+YgVXIOWPnmEmRt89nbE5N+CRh6nMk5692IrfCf7eeN/OPkA897LygPftzG
cJp5ySWONFfq41DBbvlbTMq++9ZKBvO2rHwyhFVvHXQpiheTFF7fpTtzCJCxlcX84j9fAqavFsvO
gUCT9QJgGz3LTAHhefMmhRtyoh5V0UVGZrx1wk82xu9N7KZ3oul+PXoz12BNsj3zsuiAEUOsJQNK
Zt/qMLC1XgttVlecSuBwnSymPyCFtufmZ6eGNxc30j0TMaNicxrmQ+3hQ+wN0R3GycHPAHL0gUY6
8wEoUA/nAPsfk42/xZRZngMFUvS4MLNZNVk64EZV2b1p23ciS6zzyMezaSOPyqZ5sDhjUycTUNy0
sRCRTrOfTyexvNCVRgJ7k+VGdS9pDgrzdhFN8qM1uAGCwsLmx8N9Yve0VIl7s8nz2zIeaXSxod3o
4NA45fNIl/IxIzeyzm1F9fOU78VgPZXUhD0WDcqXAZPGMp5JfohHzYa4U2dRPFNgzWZ7HCCGhLia
U4dq4AlyyzBRcI4HHbI+2oOH/XFvmOaTaML6aG7RZqOLGD3zArdDrnHYx/i46LW0iuTQq3i+Q5fA
RGNbtImMon2CxdVVbv9ohOG50nDW0qGpV25t6pe2Ld/TQBJW074+M1AjnxS4h6Efhgd09OphSHv3
YNiYnJCUdB3CifBMnCWe+abY4V/axCz3E6BiTL0E5cy5OkyjK1dq4TFXdezeCTvbW+V5AMl2S3+D
d9ulk3dbQS9bucybdwMmoHPkSpMRMD6JrEGpy22GJMuLbuuTTgjr/NeX6D4UG6cneTtkOWQSq5ye
ocYYK4eT4Rv/B+g2Uh3CPPseVXKR4GJu/Kg5+B3NSk4mNka6GMtiH9+P+qYOl0MNnMXt38JwB7fy
AXwIt16Wdhu8Gt6NdhwN28L/cDyqCqtqegtr4yetk/yQgjcCxZcDAaoLtRTfQ8YkabdulO1cerpI
yBwFB7zDJOL0U8T58DIscFBb8xCFAfwMI/TRyKPhJSFrH5LywUNodoy9idNQ+DfJHfcHRSnKEcfB
Epx4/GC6T8hGwgOfGcmhf9VjZ12belP/xRCTcCeJv2COjQiRO/Z7as768A4413hi5DqD0m12PoMD
hLP06Iz5Y7kMxZ3cfZ8WuGrIxBL6DtPrmZ177BjrEYLtwbSz36bTBzsH3swgtruLAmS0uDAfiraG
VkdoYISI0naY3QkAE4br1i2Aok2hrXMTt18k3yiwzIZH8mE8362IHiDkH5VNz8pNxneA5dz1PXvu
kYqmO1m3T4UH2cuypLP40nB918aBWXL6hh+SSRq6M2CyUyJk+y8vf7+WNjggoriL9plhm8fS7Kat
aRbqYQzGe0NCWskSTaOcF6YXpZMfft77vCeJCCYv2aQ1snDNGKnOgJb2AV1G1QI+QIcn+yqT45iJ
xxT1/KmLET1t1e6xCHKS8aS8a0hCWm65byvUgZjFEaSU6kj2ifYyWCFNz7PyzrTLtAP/LAvD/ecL
AzXaSlp4x2GZbq3etZ4LFr1R2699H6eHMXDeIoVzJuNbtmbve5+lD9kfb05DpReDd4P26WM11A++
PaY3UFLpCu/CaBc3+fTgQL1bVTVmnbCn4sAb6kdhs4vUYUJAxou2eQOTeWLmlbbjpw3Ne1/2HHlU
HZhbrwZNBQC2uQDBetE+xjVIJ8Ckqdk8A9x2NpwUiYq0TrmKUwoZVN8dZdwG71lU8eCb7R2cGnVQ
bfnqO0IzQpDFifab5hJW/Rpi53BR/ThfDTO7DwVDz6Ar52uUOE9TrHFfg5O8CzyH4ziwn71a1vTY
5WvId7ATpbMDB4Rvx/nOTad/cTS5+J7Si7Xw5uGl6EZ1sCZcdHnOAD/IcnGMTeMzt6z8KYka0LHc
NHsZmfrZctQTZI3kGxI+ZW8DdHzlUJk3lwE0/XC81BamzNBOi6dm8iEKJbb9PXY0qyHD/KJHLhr4
Ks3M8bsZ4F4Os/OU0y+6B3cvDpgEkkczqpjsMZsKoPO/+KkdrRWl34/TNGfMtAPjJp1BwU6lZ58q
BNRz2ZpYxQpI9l7CsVeN1KVyz930TNxea2KLtMU2iPWOPod+jN+3y9Ndh0b4iXsj04X46DsqnUVY
X2KL/6QcpZ+LsTSA9if19u8vTeViRk3x6qaTv9VGnt3/fRng9mwH03PXng9RLrOqcZVpXV9hF9dX
JnrzGg2+2SQyEvuqK+4n62o549qqZHQd7UZtKHWori7LGwemDO7Zgp1K8a+4Yvr2nNQDx3pw6Da9
0jLiXP/+W9KPlGUnR5MFJpOoFtbSbVbLiiOGsioaJBGTcU6IU1Fz7c2BqznetMZd4DDvXJgVssDv
MwoiNLYZP86DFtc0RWtX1G7ipH1wczM7OkHz6lFC/wdD/CkUmftSMOXLWuNtwO2xDXEbXYkkdjC0
M/NAjT3MO46wk9PK42h3+TbM+mSXj6Wz86HwnSqvteCpT6tkLJD11IJWEDLfe04FU21sq1vOWsCN
ZLCJWshfE+82vlx8/dj+jIwTWdEe0TpqqH9pe0RIjA/2GM8YbzCHGX0rHrGhtjsGbOZZNnV3sQbK
yBtjbvbw6KxNbaALT23m/KijhJZtNgh/Gln/7u+Ll2YvvbS4TwXeQ3OOgmuvLf/ajU17zcYzTXJi
04iqOSFL1q85uIfSLuQ7k4IPIJ9vGFMzrkMn23FBqrMRJukdkdb0LtHULNuEqXhkZe5Op5o+Jq/O
72Wn9Cl23e+/vyrs7H5Ox/Ayzmg8qOfeB8YqYDXxGsek86LxlGzUVNQ3aZAFJ6dGl+3b5kSFgH60
9Wiv7L60vnKzpEypEr/aHi4hp+t93GkHHBazsgKQyZOxCHAqiMvb2M+Cfe17dC75jI515yYbNUSY
hi1kM94i+dVWw02apj7btjpZz4bt3sxRSVMszQ5m3w/URyqbBhtTXj3KNVGPxQ0KOU0rJJ9euiCZ
Tq6DrNgAP3oQf4kiJuBwx5O3tiwNdm4FJVOZa16kybzWgE9y48bFm27d68SO9qEkGfdArUu5VXge
Nk2FOMM1+uS20jvNFV7K1I3VY9t8kabOb/Paoqkx5yqDLJLfLm/s7VhDqPRllbE51OMFgsd4mZvp
g7u4oqTSV0cEeFjAVLMmxDC2w/KcGlITvN/kg6WMx+vfl0kumi81etu4zg4FgT0jDoZbYbjzfRNl
227CdkwrdfZiT1ykfTGcIiX0Lphdg9sbbTSYnOZa8bzahmXZX80gjs9BbuEG8aJFz6FkNm7SW6oW
b/ygmBjfByDdJP0zpaZs0/aSI+ZlnHBs6P3G3U6RbI626L56X063YwSoa3aCR6t7KEu25U1LQHJs
MqoyqumX37IL4ib5EiS68AtZ3kMOXoBgXzKdY4fcZywK8h1u2XB7EHxkrgm0juLmY64DcAgRRQOt
w4QyzuvitaIik4rXsNmBMU6uMu5+8S+WtxyIENF5PPlZVN4y3S1vy+WlcMZba/Sn0399KQY2xZqL
5RaD6gnHnn2am6Y4lnS0S5KfbE95qSzADIZkjp409nAGw9mtFQTAt9KlchLPQoR9kb4JcZeVRvJG
3tZZdzGfjqbCPbbktUmjkSMavbGdwvCKB2WHL4JRF96DbdfEzkOB1W8CjbYpbVs8VjVaZzXVw88b
FBcoSV1+DxAsPhUyrTd+ljRvlVIVatwcXQo8Rnu3AhGHxMnXTPwJER/ZDnwZmM2Q2KiNCvvSYMvR
SubvaprJhBGBPZQAdZaKHyK34y3PGno5iiA9DAqmLEwgcN/LDRCPbf/QVE9saP2V0QQsiGRDbzJd
oTXZeCN0W9FfZz25yeIOMwf3Wg0xOp3ZQD3M6po0Ta8l+1+2AuaYPU0+Rth2Ktx1YlXiWNoQmvop
JL6Y6a/em56o+XI3IQsZYbuTKyzzp8jx+tv58EVFgImZBjhIxtUBxSGmjjbsDIBocEyq2prvh9yp
qCq3NbankEmI9s1k14cW3TUWU2o19TN073I+EGPRN+mE2QajGU6nlrBWHo5btm333FP2bYFZzU7x
ccswnQ8ysd+qgRlKMnEnO71Izm261AQEsJpxTp+1Jc70BDzm7UCNwozXwR0qefLoKXZS075jLqIe
kAXsPYInkyDfXltzFO9BVw4rr5+2eduVN4nW2b1qHB4RHvp/UjjeHYUcJ93hHktd6iEqM3x3FlDH
7BYbFrc/PKz4M319miNaIvBw7SwKbtlXlUQRVMIozY8ZFAn4I2aUHEUi2epUCf04Y5PfNBH2Hi9y
62cbSgan2/R+0Es3c5VPWx1PRHm7eHpmHuCsydXS7eYV+dbuEriIdj0cFN3n7vw5uA3+DdN5aT37
sWzcccMZ3ViBHTins1gAj42/DpXCWEo7H1ZI4613QLnn0C29ybc4+DEj6wxYlup3lA09lm4IS5eT
pMLvkVKbyzkr+mNofc8RxsagwWJA2Z1zKdrWP9nXLgNDnLSxWtNZRh67wGQ3DPA3YMjuqAuhJZcB
GlQ+sa0s+5UkAjWJuUPzJQebxrX0xmOlJuuAQyscvTPmUss18fbmL9YynjZAFK3rEHNlxL+4nffs
MmdYlVULLqcT9wS1gASHYDJIva4ontorGhhC1iqmBU+zcFk2BtCAAVSqFON6FkPQuZHh8KTq/Fp4
zraANRdk048FBXpHXQTdU/+DpPNajhvJgugXIQIomAJeuxvtHdn0LwhSEuG9K+Dr92D2hTGrmR2N
2hRu3cw8SaNpqHfuYQIqvmlqkneN9R1bU7qudStaK7AwaIr6EfBQ4NMKdFVOBTl7EZcndLuJUEuV
62TbM/QwvMdRgxaX81YlowqpL8NMzT6fB326MWNt3k/NT2tDefNmDB3s5DeQZRIuMfpHNWePeCZA
3obRujYx+buyEpu2vXZLfzEK6c1RpcJP1p/NkLwDBb/EZQVhb6sAKpqNyLQZ0x2EV97Aip0H9gTe
C0ITVUuze5cKHKgaIOrjfz8sL66OJeQ5Vvi+nG3cnylhZK0CBNjK6qxa73XSM47ggSBYhbvfE58a
4PB1hS8jt7xzOoes6/XmmFfkriGj3dGgCRR7ByPV0kNONiIN9P4YcL9FpK6HbUWELS7ccjNVi8SM
y6z723Txtz6hEYNGe03i8eYq+eKlPal4W19ZXv0gIsDyfcO159uxJzaKGCOZ7znwZ/uglEbynKL6
dV6bhyTUk73ZkQIc1X5a7A2NzX5epu6HZJ2COPPb1W7BbG2zgXjQCbNlRXao1Pg81vXXHLs3pKmn
aKoeHsPdGe3jPIYJx4N2Sju6AtzuDNUvXVeB9rD7Yada4hfV+FfM4m2paRma6J/qQlh4nEGUXVwF
0s2aMnVEh9AfuaDgo8hR6UxSXgHKhjQQoQHHvThYL+hcs9O1CPTkpJet2uqV+RoNznz0RuIMhs4b
6GQk7YVFik8jB5ZlPR0bKjmFJl2XFc5i8kMELRvUthwJgWq/AV9/+UinH1kYWBiynjq0mEf9MEU1
bmNe2tycH6M9+k5SBeDVsUAFLa29hD8LPLw/iasH67aRv6UWXdBSjtL1XthR4JXQ+kXnpQNhrPBD
8yyyNnPBHcr89owsx7YQ/ZmnfjjiFPwdFc6AIl96HxB8E5wZeGFoVk/Z0DTZZ0Yv45oH27urZ2S6
B2PV61ACA9UZ1A48YY7/TgOv37Yt6U9TW3zl6a8+p1j35irBTuh+zLPzmOP+ArMlISFnfY09jgvs
O32FxT5NjO+qACJISP8FDj0WKyXFOiM/p9US+0Frg07ExEkKkYSN6WCyspp7yuqej2Zs+nRIP6QI
qCSO5xTzLOxwdiwtImgX+yKzPgdLfFANAjeLmoKVI+MtRJdgVTvaEvto94Cx+gsnQjnTRUyjIpne
gWbrHpxBgWDW6+0aJwMb+qZ/Doz2UhekHQaNPl7bebXHuVkBoP+Ho+xfY94pJj+nmGf3ZniyJ/G3
ktCZuk5zV5Le9H7Kz2beYTLu6/6JIDGx2In8nCXJhRoY8lNFgDMZZiJO8BypqevXGqg3nW3gqsi0
bpeb7bjVlDwUOegfyuymvZOHT5miEC6L+mKTZDSWuxklhVhhJgUER+i1OOUDXldB7/sasAJo8eEF
zrs4zsgTq5Lmrl2a7Jh0uQFR4OQNl7KV8yMuegS4ER62Vldf+DI2+IltTBJ9xCOdF0rqePBKMpRs
dkf3QNrMjCRkEI1mjqrDeoxJikWCar5688JGikucbfJK1/iQAqsjr1kL/Cv4LEjHRpuRRRvZJIL7
Odw0AMUZ16ZuiTxE80pNIt6k+Rul2d4WB8mTFsGTGPrJ2s4RTkiKavW9BibJDoc/ejaLM3wH+97E
7yY6zoEv0T72QHi0pjefvBh+RUvAVdmkvWEXB8fSGj8DU+eKzp8aqiakRfqL3HXHtcDs8bZRwjvc
Gn3oNgj3hp+xMdtpHlSU0C78DNXb78L0qk/utnIlUWC9vA3NNk+yY9yOTA3Dth+wiRpm89sJegI7
7RpKnixM+f+ibPznpqSneLg4azSLRx8R5WygiuuSTE7YsgRgGN4aGUKwYY+0FPKtblSe7gBsTpjY
v8m8B+d6pERL/+d11q/jWk8V/hMRVwApHZw5tdmdGxrRzrBv2RfNtJsmCh+Zqxpa+SZxcrCQMZD1
1CLGB8gf/YpyluCas/hau7oyeJpY3yqLiq1kWB1FjsY6L9FtAu5FwUJZOZqxRe3JSOfjnG6qatc6
ibsxgQyu9GIU68XLgtvxzJ6dvhmED2zzoaQyI9jgETBXTgx5ZsbIMqQYHWeiqYTPqW4ryZrjGyh8
K7G+IXPjTCij74B5eAXPEPph7x07L8epy3I4SnqmqpplbpeQPAiH8WmQ0BnHBgYZ26+907HK7rnu
EcRJBae5opSuoO+PS5R84aPoGLz1ZZjLzRLwBh8DfKdoAIIGfbA3IjJqQdrxpe7L5G6OFVcQSha3
///FMA/FlZIFTnWiHDQNRqLIcBvAhW3nXEHmN9udAMh8qy0yMkUanbjKo+fQL+SHsj13cPsCt8mP
OH8RlkcKSBwxvpN8NO61OXzqbrrTCcC9VzmA3UmwtgyNvnnXuMjc5hmkAjk1vvwjjL25my7epB9U
H5YXZtjwJCICjgmgmswl8JWL9gelhp7botvqtgMqI4h+YLc/ORAHV4kev0EmO03hSMGs3nyOufmn
zHJ58JY3nfXXCte1ty3SR0SG/DDhGGRjVEVPTgBEVzfe7KSWZ4upyLfHX0N/B3/uNyxmNw4BTHeg
KHpQIFXTaTfD6zt0HeieMtL7TbOwU2pxxQYyw2wfnmO78jaz0ZIiam36pQc2nGyh9J2+/F7t5HlY
xs6pGXTHsum6I155145py5Q6K7BMUCqR8vBdYpchU8spb/JTVOMdC2hN9cteYDzC5cG9Vax6ITBO
xuJm5uElEiL+V6eE/sJpgYVk6R7/F84bO9ZPGdGmdWMi9o/z2L60Iz7rsbjLvBsvMc7tk12ovT1Z
404r9IwOHyNYO70cfUbiSxdQk2PLCNdCwlJFsxpGMku9JRGXtiyoypP1X+er7g5bxkuAJDlC0ZjS
KEMty2oBypFiUMhsXu335fJMNAvfkXLLP9dvSMXKW8uW+2blXC5TxVvSNsFBGa99NQ/swEfO0QBe
0xCZyDqGJLQHRFwarKmTCTotcIi3hsqPbZB732KwtN1Iidgq6mr4hKb8a7WE8wZrydJi8LgZQu6E
nbcP6U3tw5yQCrGZGYf//mdJJAiX7PgpmZqApcAjrUPmN+U+cYcDoqB9x4iZT61ufaQsgxQcAaJP
2QXnTlo54uo6SEMLBmYwL27WO0dDp5SDNVKz4fqH5RZ/MVANDK+ZuWkBva413BgHm7R/VRIFTEXx
KMU0XzDy0OGxvGNJc80DfLBlTbiz8eBVRFTSt6Upzn/mSPbXOhaYCNm86jZMXQsU8lsxWDsxuNo5
i/ML4PX86PA+rv6rzrZZ1EYZqXf0X9xWkIWezMJZmw4CTdlQKDAQNeHWB47CKqYdlDmMpibmX2Ea
ydG1dA4/qjlHzH0y5RKRF7TpxDG+GWvgfj3UFgcgNHt2ru5JB03DC1qxpUNc39ne+IE5tn+eG4AR
+uJgCWmNggIKZ1TE5DrSsbq6TOGIek9FVWSnpKc6NvZibefqZULyB8pMDuF5xeM8uiulorsRth/e
UEILrCgzQg7zDVMNnzKa7jEXY47hRh4NjWgMXwSCZfeoGDf8e9+6vnLXmiZuBOm+/ktV01SNoa6G
u5frQANGHh9Jd+00BGkiJWvnTwIOBwp0M70smP9VD/qfuGAy30aZon7rb23pmFwmoxBw1tDiiWet
qY62gp0z4egc25vHe3+RM85yuNfaVm+K0zzWHjlDkvdmxMOqquyHF0aYI50aV2gZ7PU0Q6hxcThu
NE8aRxDGnGElXmmoomsqMHDcGc28jVXwUltTdeoNARtiMjhVJ5axViyORLBvTWwPfmPgZ1Bheujs
rt0UdF5ug/I1NRtkyBitBqyX8ax79qGom1Xk5OUl1hdOvSomX3XDLfR6eJGzDardSZNrG5CetAqC
ZzXUFG8ur7M3bVND/gyhZqKxwYKHdwvoKdq6Y/8b1gXtitEQ7EtYRxhQvfxquhPvrWnFdKsTE5ka
FOKMPcM4T92JT+uGwA7iIjf4tSoj1rT/ga3a9quceLKxeZNrKu2mazk1C4nLt9lb4pSqrLWzSHBx
kj7VWhNeh6RjH4T7ynb3xGK4VBLKD+TRmYYvDZtoTonX1ZJeecMv55vOBG8a+1Q3aeMWRHu96laB
V7i3qgJCIk2uy3n67VV8ROGUG37fimvBDogUOpchCCMzkdUp3dCbecoLUqhGQDVNK7GcRqsRufMa
NiXgAMzHa8QD8xh3GelF6RKbiZ13nnwJDjAeSi750UBxMxxS7a+dkHME42tvnDg9yckhS1ZBfhnE
reAQd1wv3EWT1a1rofb1iE8BWri6DUvksGPVjRJFBXY4bDsBpKG16Bwt0/c5u5UsviFqICykiXZs
9ULf5JF3GHjc/JLt3eYj2uJgYerVp+0gACopy7xbyUQS0ddn/p0ru8qxkuCW0HMuurSYModpznqs
GbEa/NUY/cZ0axS5XDFHkihIw/uY89kJFAz4KTPaJ3NG15EBuxOkJHBVANhBeunrpGryTaSzRtaw
ivwtWTTNGUfVhHB3xtRQblx7ci9Jb2bnagxyfygSw08i5Py5ErucdeSBQ/FPUIUfkdC5MxBC3aQC
vFVlTBaKGyKdU9vfhovnexTWOk4VY6w9tX4ZF4t1UTKMDcXR82redO6HtCX8dUcL504QHTBHvLJV
mg8pkvGkiKZbkgyUJYrlfuqQ3Ft+lLkge1M0wwmHr7aasgTWRD+ILQrfxSwsYyvr6J/DV4fFT1Ts
pdf5Ss9dJlH1mfXTSbjVRBxuAWh7xnRPynFrcx0IRtVfxh5I1shDOOn56LkAh5lW53pLCuRHDmlH
REVhJWwbh7ETsxG9o8O6Jn22UnqyiyuveyJ/SLSDYXff8SZ6HLwrB3vVncLNrzo0u6NZYX9wCnVs
/0RKyFPIcOdHgFtodYld4BnFuZiCBh2Q2izKbAy4XPwowqDYYhb+qiXUXuJ8ZMCspj8my9qBXQap
E0YMiypysHS5P3mdvPMI+W/cTQ8x6WON6wUILKtH82kUNcFRpo07lBSNDmSu2W4PyQpdFMsKdpue
7IuqwAOYxS/xsRcqVewPgPskWpsnp4PMg11eZydo1L4SWe/rCfZc1lXpmYsVM5gzU+PAa2CW44CW
oj6rrvLNFvKqqfV3mGYaPiGwM44OMnNmNzK2UFPCND/bIM+3f7Crhr+0CJ/q1ppOMOm2PQvbF69L
a95/qz41fCofxlcMcmlflvormMnpzSyMHU+l8VnM3ZfeyOzs1RSv9dLZpiXxomQmgR+ZYbaq5+qL
NOp6dhzzbiw/EG2atW0AaJtEQn8LI5ffTOD/05ZdWJ6VO60nK5bP1BnVOQtp/athgbSh7YXkSpJx
wP5H00iXlMwg1yTQ33JreRe1ITpGZa4/EZzpNlR5voa8A/RKOUB6yga8jyQZwAAWrpNaMzZMCe65
REtYlwYplNYdcoxtxsMekFEHvumbUQG9RhhVp//+qkc/3eae9mNJQlB9v8esTfI1IMrhDhysQQYY
pe0oY+qZlHG7rsWk/dhms52iLlq2bJsup9Ceu0/85k5B5Q90uAM0DaGW0kD57HU5PT4NLDl3/mdK
B2+1DHZpLsKzXqMaW1r82jc13deJQZTR9V2HLWkgbPOP5WCiBats8kpjJKTfhe/ULunePUUjWpxM
XFFC7pNY+vtzj3eAq1uCgQDafA3o6abxAIhz7OidvoSFT0B9zI/Jjg8ZmCQYQxW0FyNyXgoglBh5
vJPDlQPCBO6FRFK8VSjN2lpNgd2iSdZyYPHGHp6DHyRoOWyJXHSr3sYOMRq0G5VLaClTzQvIUZA2
tbfXJZ8SvQMIgB3rLEWvTpZeMj4kRKVrd+pWaOColv026ymI01ut3Lp9eXAghNl5SXV4X9AWMESf
U+nk+yat9IsXGsD47XxbyeRBGR0ecLl8JnFK0fKXp1dLvOeGEI+mWKV5ABcmjr5LM+Uv6rzdq5Gq
jrwyGdtA6sCmSuny3hfl+DY5XXYcYn7rMS/rQ5Nn5rqT7SG5ZRT6PNkDNStUnbI9jAva0aiWbXmO
WRW0uCrIN4ia2oEUAv11TvnHwePDZ5pZjBfT3th6R5OCMvWDJLs+/PG4WCNGAS2bC9+sWMx0Ln/c
fpqoUmYRhkWsQLchhUE2xKt2+HA5AJLq6KD52YCYhvJYuGG6n51gUxH85srgYOE62mmv6MRcpV1d
XFnMrjgPb0ncTyQMIbgIWuzjqXgq+jFY66SsfDeJqGqIFKsGE5BUn9BTTAVcf43r9B5OtB5LqhUw
GfLWiQrGUwXJUIYB/bdNtUWb/uZxdcwLRPDIo1XL6fn/T/QNqjz6tSueTTYDf9TqzdW05D85zulN
f3U45ldTzUO2iFifdOjrRKCwQ9LiOyW7cIhNLvlsi5TTjufZZdkRqw4q5z6IY/dsNfWlsPSVHMOj
a/JFhlYWpk1zgsCxUTP+xP8qxDmhuY1QNPgJ5EV/4SXaFVDDV2EUzueBIL5VYPtyjPy7dDr3xPob
vJdGpZ7OGd3oY4ioNv6qNhgOXTw310TD3j806qJTaMXizWIpEPREi20m/Axd3SejkbKBNLV9RhYN
x5u3BYCQDFnm93imyTUQwIVRtCkWAJMRRs/VXNrbenbuRWcl5xrdT5QcOI1h0dY+DrwrRrr2DDBe
NU33HHQBBQbo9tkwmOc+eu0RUwfKvHaJQp9xIpVBjZLPblBy73PHt6xlz4Q40z5TZEBaF2rLyvXc
CwmMz3gm2iRc168mKDP0j7jntk/8EhCQLt4pkXcPsdYw8WOey73xmaJRqtxLCb3KBJWlIglDNTVJ
GlD2RZ0Re+iuvblG2fjZQJ09DsThXRnqG64bEFV8x77LGwRTcgZEw2+Id66hNg1tSe3y2mJBS+II
rLu7DxP9HpD8psaBNjULhAbApfbRJwkZ/ZxvmwnfsoJm6VF4DSUGDWbwhrcwGD5sBtkNl98Fvphi
dE7prKcgbTtMVwMXKlMhLWz0VN/Q7VjRyV8K0QkSGTAgCgcES1A7+dUdnLcySd+1cZRPi4hW8XjY
BJXn25SD4MptV3k8uyfMXO+J+RrWobdP0ppbrcK4lTi7LId9m+Zy2clRxhPW/lhZaGL2yL3VanA4
evgTM80EANbH/lhbzWHqGK5DShGYsUqEzxAoMlssFqn4rP77wRfVvsB3/GeqLt9m9tgcGzjvK6hD
6bUjulvKxL4yEhn4fKw32VJpUmT2VfQppJOwvmEYM4+4SboDZOOVjvwPf6V7JRMHQa1rjnRbXqsI
chXIT98pokuWYIvhTlgVNoda++kVjl+1dbSbBT4fDzqtk1bdzku8cs0My8nBQ4j0F7mTY6zZv3Gd
u4fWVN5VlO3f3m3udi0GFmqouGGSctwtOeNW6MS+aGfAFKe4nT/Zk5rWUz2lsAsZEbI6vak22ToB
GnNqAEryyCytR8EuOaJwWBCYvCT58D4EyEgqjlimRfEJfyEBJsaOtnxyPO2QyqblYBJfs2cNvpzG
S92B8EdG4yxx4+FCmljGvbEaZg9NtGZo0zgZtkMYPuywr7dNMhO7ysddoxQZl4FOa2Cv0MY/jExY
N7p+n8uEaB3KcZj0f5VpkJPrsJxnwWpqSgYbHfTOUjSDK/Vr4iG7YmT4Z7fNnsSueeO2sbW8NPcT
j7ARN46dLOK7brZEMLMC/VkuNpCERkIMJn40tZSUAYvjit/uJZhovdO8PXWmSCQFn1XJM508PDVw
RjSujFyYp+ihtepdxQnNlZq2OWRBHu35NsQwyhk7ktyd7u0kj307QpGVtMaiKFEEO8Ua99waykFH
G0K/VDEYeflQdigYXJDZK/2JvXC8azunokh08cvM8DEppy1M1v9zHtNYHbVQxFJBYJP7GEochCxN
A7Yls2gzUOTKqp7SKWmHRyJv8Dk71gUh50oDlPwMyiZYZ6lLl5IxUkQ1OewwcVN7IZEKQrjL5qY8
osA9g/t8Er3FQ2FWSHFdxHGOocDvac2I2VO+4lm52Qk+/6KnXSI280/BQLkeDAuEL5wpASEhAxMM
a3Oj52wz7cghdaFNOVuC9pTqg+7zADmpMPQOItEZCgLt2Vr4HVzPW3+0gcn0ZnyLLIQZAHKt30RB
thMVNhh9kRfDMnk3DMjulkQM6Jb/ui4/uB5/K6Pb2lV5QJ+xSbGCRsvMDD6rMXQ02GAIcPmUf4nX
0Q0NeuQkocHqNReQONXGdVB4+tnFz7Wejd7g5Qd3NYISXzdUqVwh1SLzt5zbbgJnlQ1SoYxbK5Cx
PKdGeyUahjg4GNusJLDB1iWS2leLMQvdrOMcjaIPGaR3EByPgWzkRgRfOh2ybEcHYzPWkUmf+Lxm
Mhq383LHz2MqLbEI/SGAZ+y6Ef1XkHwU5pmXrrrHTOX40xLjksbcn3GbQHVojmFWmg85F/re5HPI
SdtvZuAj2LVbFujT/OGYI9MSG6qk5RgsmJ9a9i5rLK0bRly54Sm9A/f9DhKC7udsntZzdRfqNGCY
Z0/ZKT8R4tMB5LKyQPX7GgV3RNlLdr1j9t05oIPp0vijMSXDTQbOGRPbToVYQnH1WvJt2hBhuccR
3jcvbT/UxJATdmHz6ni89B0cAJ4zBh584tSRqrjjGeDcAc9p+A67jahTeA2zDO+SSpzZsPNd21q+
wVd7TRF45SvWjMpwq3Ugkqc4IPuoiuIrRcxbTRR6rDAxJ/tQFK+NHOma9xAKCBMcMc1jiOwOs1YF
vtCTZ8f9qVphbCwakHxCptOEsRrM/R5hgqcFiwNu7Tx2OqkOyQhSUScJABIo2NU13oMeO9Ve80Bn
eyURVxWLXzp3wvUQsFQRzLfbsnYMOnqxIRphtdUxgW/htX4UoAdEnO2cCXARVWl+ktF5KEcgeiq9
co++G2v4bw8yB+a27SOIUjXGLW3pbUisj9lRvEUYzFfKelH0ua2dyT4LThICGij8c3EQdYLBW+n9
vibZAbiISlueDvEeFN09AWDhxTqDT4NbvaUQosYsvuuH/A3M5CvjaLj3cPkAy7R+Qwg97FNACOvz
ZjankOIZwJp6Ir5nhHDwTTOqTpXugNdeJlHYF3Ou7C3xtwJkV/PKhlpb9QPJUOWm5l66yUMRu9/E
AWQMRiPac7I5uUZRczJ188m2AaP22nif5/KrBPwLQ591TA6BsQuhtWYlSKNA4n1kgbrrTkZrPyKS
S0fCPoDeS0IKuDGBRESdzX4fCa+0KaM24C3TKRmeowLWn0N4hz1ReWT/92QwJhvA/Dd1j1SecaDz
jMbLOSe4h5m9ji3LyTNmpUNv9lAFolE7EQtM1rZttsATAxuYceGcMjF+WJZmbzw79ZN5to92af/M
HRw1WbivM96Vl8rl4RTOITN5f3I8Sb/GbL0Hir7d2bKvs5yZMQ3v1tv/ip7LD3XjMUi+Uy4nWI2D
eVv4i84jgdDKXq8Zd3VjvBisUbdLgn4skDzdxnxSmqvWeIjKtRdr+Xo0CzB+RvFkdco4VwW0nGFM
Nm0zYdhx4vJuR9tClyz2I3Nj4W9ZVwmBDqM8MvYx4NDCm1Oxto17GpmDPBPXpst9Kdg11ZltnusP
28AoEGdwcIlf/RlTXWydntg1Tupoa2naD+zfGZQMO4JUBLPfOTnhdvYexL5B51XUBtsjdq/pzXBH
TmNWJGDgmj3Jsv6pIj7EdQgcVBiwlg54eGiDzfMb8DCv0JyvGtc5t9zkSQd3xNyK+MUcIkqTgRFP
DVSM2g3/5t2hTf4IHQXETYrvAmLV1IMsFRNTjxW4H2lkfxqGTVTKjaje7t+UlrLdm7iipFa29rzI
XXV56a0riZoxlkgRXbvrIr5+ObaPc9eASQD0v4lqjsu+lgpvNsqIE909wc4jMpIfYfEPBvnAEBxp
16Aff9SkMp4u0te78I8T2xSkYHglHg3hpwTGv5qvUkkXpKF2yUPmQ3zWgDrZV3iBfcwWiwQlKVRl
837UJeBu7462NK6YwSn/BRGbTOBg7KY+ZoXX7V0pvr1E+dIkvcNsRCvxyziN3E1YghFypwitVS+m
DiKZSLnHx9s99VbxjIvwnag20C9HNwgsq27zTV0y+2rde8Hsj8+7oXuQG45/7+pKnRB6YRliidIq
s96VIO/r+mzXeeAPUUetbnMfUD4XM+Ad9+RNV6QNRd/9Eq72JZ/ivIQ8nXMhwXYw/gbDmxBChwdx
Kuv+S4OCBS41Po6KnJBNwBTcn/w1kmA/VOU7aLC9vfBsYbYz3FA0Z60nIino5c6/lIaQfubhZaDN
J9MRwavyyRvRsEAxhxYi86Ii7sAD+gw69NkvbtgsfZPTtF2aE4qaNR4vLu4WE/6UIvMw4rVpS+8Y
moav5qUsWVX+jHHBT2Je1ZA/s7OMzcUPyYR7ZSevTtL8bSNgRgowZwe9S2HYrIIdRcA79Daxbwj6
TxZyQvWUyuGvAEjn52hRIvzCGnurJ7rn2xoMwpB3NQ5c7DcUDLxFnAKml6DnGO27HNhwZIguDlWZ
K4wPyDbEFMnawE0VUHZDLCF8sVzKgBhH/FnJh92W8BNRXjZw5rvdwrNgUDpq+U9nNh3fNu2H2y2L
cqpqVjlueIwHLLkWBWXh20jvOUW53bRBd5eu9ljekTkCCD2bw6P77fOm23JRZ30x4cl1qjXXanHK
EsZHu42NXQpfWyGswTti6KKd+o8WFE9yYYSTDQn36YzwFig8/KnL98B+RpJU/qczD1jb6/LUhdRC
V8MfFuzsHCbK/fJpF0bUrZE5uI5uJZAN41MAybezU+E3ZH94lBHq8IYBjy9gKGPKVubM/QU16td0
2kPXzzEVBNWZhTZOFIl0gnZ48eaCL7l9GcbwrZwZ+D2WGGp8z+3Z3Wah5Usrgk044Gcw0AxqhRpu
WlcXJSe0u13XagfIrfHeTCLlQ5JbEM3RLxc/NiJ4aFau2Un0tuRbL/JH3xnWK3pKtQoOoHPsF3KT
9xRlYpt5dcPTJr5GZld9TskJDhdGvUbRwFKw4Cy7WN7cGmtZhGhs2k2w8jz7rykbZjNagzB0jRa/
RIudxMwNmB06J6V2j5KyS1LgigcCn1GumD+VyUaq9zQox+JBYHSbL/SPnqPaqlyLjqWZsF1iGXxQ
o2nfOFiAzX5MTlY5QDYfogsewGKPiRl4n+rOsST4FD6KYHb3DsLsNtIqNjN8gCmg2rBnAD6hD+U6
n9Rfrn/j3kvYwabFeJgdRq7a5OIBf58zzBzfTE3AqGsMyqI0vvIu38gYeuytzOPPoncBEulRduBz
YnA5pEKnzEu2uPnFpC4CUQsUZah33OvA7NSW5950Uz06m/9cXLdf5GAPsmQAGNzeRxSjpEGHTxaH
HMMiZ9mXOBhIFBxurHowXHEO1QQ74x3qKY0+wadpat5xadfVc8xwIaYJ0Uq4x6KFws3nrWbhTCgx
sjbSFG9tELD21yx8nEX/O9hOfGw6aFYzUZU9s5Abn0pds3dtMf6NafnCvuAdorzD3KN3vkwtPqrN
y8ShPFh2jxkYZ32aQt6xc5vZRroH9r3W2vSs8BhMTwpJ7lzE4ac7A72axyq+E6nkflUeEiI69xHo
MLYZiKa6E45+Gm69PnUP+DC/WMatvcxi+5CaJzMT+ooyCl4iDTdUHeoHYmT8ubWIB1QQPxqdJ0BB
vg839jNLHpxtaTdvQ0d7ZQ5dRRHLUU2BnxK69unYeKRdNzglKr5EQZ3Az3NehIOLwWFFy7ejPTl6
SDgvNxf7z3rGfXLJ5vmvmW9saSzJo8K5ZBmlIupbA6T2FYWuZG0hkYILgxLpHviHBrVoRSiQ6Gx7
GQ3WWo6E0Mbtf8nVtNt6ktsxJUcesIXwGzRj2lTT18nVelw18uohkdEkGx5pdbJuWmU9SiqYIq8T
O23M66Pec/TKJafFzYiAqvp0s6+aV+KjDmwuP7IhwQ3eGzCr9apntzR0QLdm3PoZLmMYONAdaZaJ
oQitpQq83Zg70VLcVa+yrm/XBP1jv5DGwe4KuTENphew97vcNs7FjMNBWwhGpANHX1O1tnF7VoVW
HJa7OGGoYlo6ioB3jIKVA+yV7hk7A9kdN+bT3Lt+YrNlcOx+FXdYk0w6f7cDG4EaYCMlWdM+HLgT
GB4BQ9H+mJV11dOZ/UDFjSOam5DHFFzv0cm2iZu84eBYXrylgUoX4a7WumCdgrA940J9zgmGnYAv
7a0Zj6YZeU/dEuVjuJEr7n76IbeMH6sayv84rmt9iRNbsXEpkfw0zObg20FJU1VFVH/XVal9iVPx
MvYs3+J0vLe5UV8B+a/nVO5iZo0/AVrBqvFk5fMSAjgjj70SKrT3WYY5T0QhZIv6L48h4qiZRJaN
4hrw9+LQsiH2jTn2dbcqNlWBeKCsaW+6vKCCeETjgRwkxC19afDrXqDxscZtr7J5PDX2x+Q6LJpS
vvaB7iUQHIS7CwL2dYueRmDh3TCdf5brUGdPO1FUkzKHP2P6LR5YNpaMGvM1rGzBfRhlRxTt3piB
KVc95QDdXP+aYfNl0k/Bvmb+pgZzWkogxNqTrNLFEH6yZNGOjuZom9LCs+qSbN9YLuvlxuXs0mR1
Df7H0Xk1t4qlUfQXUUUOr0IgQNm2nF4oh2tyzvz6XvTDVE1Xz50rW3DOF/Zeu2X+p1WlM9SGeh4+
SZ/uAubNeKCjuuGhHI0DlrLY7lT64aQNK3/GPOXorMTLyKAJ5w8cGHDc87IyHW1WA6Oy3iysnwQ/
IaOMmyOoRmh95sSmaLlaLFaY/gvZ2eoji0kajXBhfoyJGZ5U80De0uJug5xWUOhMn1CJhfuI5eem
OiQmDOnhJcEFkWb81SZUIjXLcCRg997XaezFucUuNdItt5gNuyevaRc14hjMhoYL14JhCd7AgUpO
dlbadTYSaFomrXdIJiN2pqkuloShFowGWjENMhnBGVTWPBNDQXExC8cNyyVYbUhmjzbtoWZh6ESI
Gc9KuRsn9j5ipKs3Yl68sPkE7qPeDWF5ypFA79Ggj7h2YIJrz3kYf4o9Q99Or301mqjQaikwRfWn
kdZfC1LoOlvmTvtGGWAyRVTWg9kD7EU0CYpveV5U0pR1w1+Wgu1HoxzzAm3azARtSkfE4QwBPCJo
8HRZg+KsGvFIM5NDnFB7ec7Yt63GbagbnXl1RZxW/ve/8lOd5fLMRP2XJ8CwlSbv+b+LwUi3aBKt
YfgySAAkRpO5B+plWE4Eh4VqhYGOp06lx8WmT7echmcI84fSQqdI3TGfYa0fkL8+1KrXHQhkCOzF
+VewJlZQgpSA6xYfc8u7NJL1Bj4t3UcRW+EsYBY3o0qGwWLWrV/Iq+HoufBO5oAaUOlioG64iURF
S+xanggmkxsBJ5bwG5qlgOeHAAU61WqnWWuC7INsCgkhk5qRiM3Gi0Xr4GUjcNV8RKypDr9wb3Rn
TozXFYmLNsaEGgrKE8JcZqps7PY5SuQGyspDljSvi8hzq1gKOd3I1L7F6r/HmzLvppzaXo1Rg25x
2+Hwgr9P5KRLddiRwvSmG/HV+l/6G7NO12i1MBulrpJlr12WviDMQ55TQbQy2afbRYrlBA5VZBPC
Ab4lMo9hZf5QTSOoXWsavKLjRWpxK7RmfkuFJD2ayTckLG4iVJn7JirlMwp+NrRwHOXmJ0U3c2X4
MTDwpGk3kAwMUjbvDBk2KA8xtVYyoF8ZGb8lTUtoBqyQAoigoIbtG/lXrpZMmr1IUojOBI2c3IBk
y9WuckVkGwZYNvZ/or2qJXaUFbhwBaWQbBRUbrMpfrHFMvbNpicqBnHx6kg9txUGj7p36hzZcWzm
48GAaNmbRebr5YP5g3qKakjik5ADOC7qK1b02GVx+sCwrhx0oYkcbW1eOF7U3UADui+ND1NmpRrT
LHiSekUvFV6Q9qwVyLRapuICBueoq1naJDyD3OBRgv2/EVMSf+j3GjUTjR/yXKVEnN/mfm1Ws5OX
wkoEHE4q2COHTI1DxDvKUcJWuMPS1LhTpR7hFzosREOvAxQyLJZD0ZfvGKsue+Q0iLWV8LVki+zB
P7WTEWl3IgL0R0II3y2rSTigD8CIn2KDPuB7Z+zBpp4BElSALCfIQRAwC4UUXCR3HzdKedTiOIiI
y5inFJPuYnkL4LbzquWfkI+LgxXXUyCzQFrEej7lUvgD3Rfh460OF4OIUAMxpmx6ahgZ+17D8pWs
wg1kHwGjVf3BymhhvPs3x6iRCy1HAoJvfKY7scmEPixJ0vpk0a1QNI7icJcaADhEhKqwYJPWNoCQ
7qsYk3QydgidUQyuWeGuOjPgKmKy3TR+F64M3aWErDUwxQ5lPDGB6gwaaNDSI00CI/GaDv1Vn1Zy
KpNLIcoxAzTW2uyYAMKVqP+bLDKDtlLGazPJBx7twV8Evt+cUug2tJO/hLN2XMCFACx+zUxJP1JQ
7OO81L2iX0Cxm93iJAMizJR4+FMJGIWNXcUVP96hRghB2SlCANeGBXMVVnsi+zI0RCnIaYKNdhDy
bILYU3+tOCdkQbPceYSJEzMSPTIJvS24WLx5iaHty2vndbXJyIJce69bmKBt7RmYRLiekHULZHnk
k4bV8EcJTvxnyzIfl8l3JqWZ265IiXY5Jj7bZBAFLbKFcKjXbLDhYcPJ0z/1vjaOCDt/knDRaMw0
csz61TwoOrRzOtcSLQ9wdTHFYyipoXbtEiP4wsye+SOm6j6n61akujmMEj4LkWmwUxfkiuMPna+Y
MPHPxmH0Q6geGxX2bWb+MheF8pSorZfKSfS2ENByyio8U///Y9hK5sGy6oqNA/9Wo9Wkospyn3QT
QkpzoTrH9ajtcKyMR9DVQYwyLhhi8ywIMYqHir6gqMIoqEgdHzEVn9dS+BJi5Q/+ReL2mq9I4erW
YfU+IxyD3tl9JYJKzsJj4fId9WW5EqNz6RmgBHJL2yKvQ++C1G76XnwYbDrtYlWCsOMgRSiHrx8i
t1odSajvQCCjyFqWZbRrCiiMbwDccyOxnEJFgAZqekFBqO9HwK33csRcLw4EEs2ScJyb/CWrWIH0
Kg6oweCsngfatUw4Y/KCHbsc1zHvX02DZT6rNp0VSDUhPCqssDg31ihv7dL/oEw56Oixlxn8q4GD
1aw3v5lWRheyRRAKfPZN213FSghRFuqPrHlLzI8ljtzCJCYa5BCzEaOkQqgw4NEoqvo9aguirMxz
1yaeKiVuXX3MpEyIhD9EYnGkHjlESHIb82UKQb2mCX47a7EbnFQd9aDBt5lk4GRubM4OxTzZRQHd
CnHERDwsxqhHjQhgnc29DgG0lIOes1eUrBeJFV83QA2YG38mmiBTsPLMLe5vdgTzm9Qtu6HrbdOM
XkOir0YkUxFhkAZK7SSQgPL3054AV3Sa2CILNhZzrxy7EUcBUgEGUKcSD1u1RvuCn0hOddts3iwm
YA0Aji2xpUHEPc97pktKit6pvkzJt9mrTgP1viH8I2T9KYC0kpYPwWTMFEFlpvqetQU7X0UmAt25
uDIobD9ijTdxAQtNgHuhyyyI2UsMtFCI50Q4KgO8i7LtTrVlHWk9sGV8CY3+xHe/13rDGdU3cV4D
4MFkOQ74p5YbC3sgdv1DElA9qxE/81V4jVL5eYgemlYe4GI5EFlD4buGuudhPSiTN5mIMfA+RkSg
RkMbIdAvNOz66akU8oca1oRV7YT9X4FVE5UzGAR7aQnEBaedZTXq4Aqx5rdhPucNsAaMOeEe7C+k
UeFhkD4VZWdAB3mKFT/9NNltqBl5DT3ahtW0ae8jNFVoj61m2AlV7a6MQ3KT9gKa6dwA+6xpuedj
2rZ7kDQ2G4g3wIG7Efm2ILaHXkFJUN7Y5uDYviCvdTO88VRAs/iBz20LA4UFLjK8eq4lUGbFUWKU
Bl+CfRKjd+JQ2I6W+uQ0ygnTFxFW2GxBYxNeDLQ1IUZNLc4zFO3JRYVoCxoidyIjRX6NK2lwRe2n
hhbMzMKMkFIZYyoDsDMCy8MKkGFFgr6C1k27n5BRi8U1PJbPucrXgyyQiNydGh6MrP1EweHgKnPj
OXzU8ngYQXn1IKChzcuq7gItW6UvldVzzTw0W/8llX4Ej7yLtDMbfYGQ9IG1nzxiLm1j3ns+yzI9
D2yATADTar2N7OzMJL4ilAGXh6cYFlqqQP1ghpzpZCDGQZ0ccZl5ukL9Nb+jOvciqn/gGdQ6ig+x
9zDq31HznElfvbYe+uJJZMibWS9y/6/Tkl+FZ7ZMfzSMTGIdAHvTaNH0/qsWj8KUoydqvYFflf5M
87sHhWHn5xlFSQVgBmLXTsI4woaR3YLf8sCJ4aVswCKcEp6lTDdY3qeHCWNblDoCHlPZug/d8JGX
dEYMCVhnewQC+kry2uc/KL53OHxFFsJJfRWLc92PnHwYImS2+smFkCRAIbzo2mdXvhRoVgSth9R1
zdtX8GEwc8eLqAUiEtWwvJlEV0r5wqrl3AgBL4idkbbJoGCUZ7t4UWt260vrjEkFOFiyO903c0Lm
PJIk9ioZstnwvq3Bo+wksKFEvSlqZ6LF2CQjeQ2yOQsMlPCFxX3XMQbjs8WYpRsslgk0+PQLGWqS
9GcSM2mL3ZGV9gg9WiIGrMsPZdnt5AHxLLO+5k3OCdo7FMgcSnyVEt+HZyL7TDkWBYzGg4xtvfPS
1nKa5WdbB/aQnvvhtceBZE3LXmIuagx7fI8eSe87xJt7DJ0uy819H6+elr7hRW4IEFKYmc9Dc5jk
0ZkHOqkSrEf7L2EbYTGUjazLQLCNWQEhhHktakcCEXY1TL0567GgnaeWqEI6546dBZMHRsaYQXUn
nzBzInzOLsBLAmO4tiEvXR4TXeQL2anHTSsvV7g8eBWGnUQFOaZOCw1Ja4M+Z5hIwmvVy3ZlJe5Q
sBGOaMc7dwCiiauSA97tRpWxBdiLzCn/UQHZOtsAMd7wygYrHr7vzs1F40iNA3lrU9hA3QohSgAc
QbLYTP1TGVf3BOwfN7U9JSgJFORX2XWYOUnCLqDMtS0cMZHSMqqkKWGxuuSxf5+X9I6b+SDS3CBB
QKjfQjwj6wzdlwkJHb1SZDGpwwgd6h9kpxKtRG3Pth5SEmlo96Klnx2Jp0ZmmiLNlqmvMEywb+ih
d/+T5pcNPZGiy2a5xgbELYHpkabXs6fiSZtZMtVISnPpRwz5e8q3RkrdkqgutcM1AhK/bdiB4ltP
w5l24g7UZ6crEE05t8r4DsOApmS/RqGbd6GNCGQvlpsGhvnFwsy+2sFF2XWqBDdFAIv1u3kTMIaf
K6XzSU10+0zyyWp0JulNxCWzyscxehYIqhPIRySn4myZz0UCJZn3/Gkzh+vLrQWGbinCA5IEWyku
EXOHJGziqgWNrohBXBCgqcbndttqbTKrYfJmtD5I9iage1tOFNWlB4Rkx4j+0ALsyjK1IPYB3v0Q
0COTCXkusB3QEvMVX5WbVp3FbXWfgmlw2WTQgmv3kWN85qVeuoCl7VB0eKLyvSBXqFRG6lYaNBm9
WQr3v4nfROEdsZaBFXooD83i5yX7McCx7P+ZgL1E/WVofsLuR5nekpb53cOYxWfEam4csXuhbSeO
hYQczPDx8k3ENv/stdafNiIm5zWtxhYr1fTS6t+TiMSxYvYhPuX8jCpvatwxTz/Ka/UsabdyCqaO
ibNWHDvlimZuo1E5RXgDvn83S6Dr4TExEwfi176M61MWGgdK+6BMvFoT3xP9N9FVu7dD8252Fx1B
EhlhqNdmWJ/koslNkJI1FrJiITWVj0uxPzSe0jOgzgg4ghBXPeT+iKrSi8wcUT0jMxib5o9anqVy
8A3oK3qeu9JAZAYFkNWkO1AGrUqwIhbUJIUI2zsRrxvp8DeZ4z4ujAvEsI9Yhs6RWdhXvoecOfRG
NV0Q3ZwLBs5Y0QUzdrNsuXeqHAgMcLQ5aGc/LFIS09FWhZdOzRBq/wkrCdYamZztu9z9U0H7RMw3
x5hAEu09l0t3Vqb7rcBPBRTWkDMG4ZvfF4dwddFS5OWYRBeu8e6JmJa9NBq+opG4YTIQQQLAqW6S
jr2ABJcz2p/3pqVuQn7AgK2/dipzjRnB3PxGnpw7oAfbtpPQQ840mw75YCzcu8JpUsyIrVv1rcQ9
VvlVqjo8Tz9WC44hUnz6H1dcyIuWj+VQ3eUmoQexSMScNlOJxRuiHjNeTi38I8c7YfLUpErQru+T
/pKrv1OISFEAtgP3DtxbBUOVkNmyNO+TVe4IaXEIr/pVo+ZYrOxWhQca9ZeJUQiLlV9SOnaZRsR1
gQh4YqAGOOGhY2y0sAOrbCOwYNHncEcu54LQewadxDklEonGwhkiVG7Ox9hQP1e6MSom+ESc67p4
qioZpyH5TuwexIQSn7oL018Wt1czJRBmyd5RU1GdQuxUqflV40V9WpAsLgv1Dmg/5CNC+spbQeZg
c6rQQyl6e1/jiOFnjqybSUJIvolB/910z+QcMBaqnkHhIgtVUBcg1pMFWyC+01RJUtbbA45MTTu1
WuxX8+Jj++nJDiD6hnf/RKNyWCrJEyAWEnMQ527uNdBVl1o7wTF1ooKCMDSj7yQVrwaTAlZUPvDR
Q6u+99bFirsdJLOdQbdfUWJYtcAdyApnNDU376vDwP9SyzyLvOTZaryeBWXTWXsS5tlOdwDuhJ91
E0qlzIwHFnNHqQ73JPAdtMVbtc6pZabCW2EhdOzbq1fdrOy0YgYkuSE6DB4WpfDyUYHE+S3ggq5V
+SUvy2dQp45I81dAti943EWoRvoIukwOZtUXKwu9J58lzYgKWTyT5BFDGBwLxJVivKTj+BICBdr6
TRH6a2dXos64HMqJimiNafIGAh18VY6vDPIpAqf9VF63kHZNXXc9wuo+f0+3j9rfwJmxVo6h9zXA
3kiD04aHImKvaA26XP26Dk+bIkQav3RDOWrbbjH6XBS6T1J1a+OurXi1F7xq6JzfyyLlLCffiAle
oiMCoV3qzjVW2zDVAyWhIF39tb/kYB4zclIXSLWs9i3hrYaVgb3G5fhZq6MlVAeSTd86FlGE2IRk
Ta9YDcq68Bm5k2yjeTL04JRzeBHOKynr01w+JVlInwEKfSVABFxu3HReZUzuEOGZYoqdkD2NjYT4
kZ0so543+K6Bb/y2UIAh5OwnsN5dkwRzBzpqOqxJ60rYf8zkA2DlKWK+163+QLqcod667qlt7xv+
BcKwoN4M5bLSIKFayKGwk7ooxrqTzpDjIpxALPobUbjqFYx10ylDOmCATNkGbCV6XUaFLabrq6Wi
vxmQZOVgjUVUuqJagSRCQJcapscJ7cxUE5RxJZV0Hfb2spHi2OUl/Gyy5BeLtIt5B2rOBoZBrixH
+yl9rSTtECmI8eNHqFGUSxBG7nTqdntI9bdRIvGyPBs9UFZc++Ypo1Sx6jsW1mn44h5NN28Bjke8
naR4Q1VmVTbsetQ60fCvrTUKpRT5l47B81cUyIYqQIDSq0sMoofZiTK3bH8K9M4jkRhStmVz3pHf
+qay7VBRtU0gEYgnYkbUYSubvqc0oGN0LAayQ3VN+hpYGwp4UuNnUtRIk4va9iaJHutKqPQBtpZj
w03WJYVLiQOUjkBD5Z2CH72ypKA1cyGU+np4SjbfqzhdkBgAjTADKq9EC6FTYMmui32nfugMh0Xh
IuFYIPiWktC6sdllJSxVSLOOikAchiFT5FGnrk+RFCgQp0Q2OQmDFcaEbh/fWLypu7ZzOrDGciwQ
9MErR2Jd05RuG3oTNOAIcOXSP9EmyI0O2MtfZH2XiIvd1tmLHN2ARGQt25ZLBSYi1D/xbiAThHSR
12/DjALkaaiio84GilWPXTbHzsR6iKs+z9wmwQvxRkQ5zbphq1rnFlshowLyjdwW+WvRF18gYj9n
9ajT0eUlKWw4f4xG9aYIsjejz7oyvlZavbEsPYs9rFFBEWPOUgUVzqmaWRrsnV6/WVDVeN62sOV8
5EVZSu7uiyH+1ULkCQWgUB8NTElaV2dRJnHmmvpT1D1nBU7smuGy4bKDTEmvEoCh/GTxZ2X5U1td
gansQwb+7cqAamLKM1xHiUPfqc2vSBJ94EK7AqhnTrCxvK+ifSYMttRu6zbTZjgFcsnP2lPfe0Zy
kignR7CCVTWjeAUGxz4TykqsezFLAlZTrja2+7WTQMyPh2YwwbhaX3myvKxy7w547uosHEjWHU+q
QA2ma+2pAuJpT+oIRGkQn5X2VxvH1IUMEIQy3Chl2gJ2RWl0xxryhjVp3QXUAjk5kDeybcyiBQlQ
CQITrEemqQP4WdbF0PQYzoRZ5Gv15BHMnqEvVlQamRisYodfYlBScV9vliwC97ITPCum+5fR6tAp
xkp2mCP1OaubxG+wRCcIMJwl3bJAM1P1ulh+nttuuqK7JJJHRzC5MnBUUjXiREXDiZCH8Hg8LGUl
Ol1R/MJVGDnLySpsKiZDCiMWhQ1ayvY2RK5APml6MZX0Eo2zepCGLdx1NJlHKmh0pn0NA9QbEKz6
K+smtVDMvWUtbzk/4Jmx3WtHLqxdtPsiE5IgYxHDEn/rBXFUN1bzM1TIeBJc12q0xGcIWK/lhHmx
N5vhSA5xwAUw+SqRjsZK22fkiflImVIeBjUFBVR1e12nZ7B6xcFWfp0TffbAyeBZH8fSS3hytI4g
nt56Y9/wNG7B16IkPhjnvxI4gRSKNAjIWkOFSLQvXiTisNA+MMU0MTPMaN9Ko/+um4npG0nXZWU8
6BIGB0i1WzMCJfBtlOy6C2dims6xKo4HmUCu6+ZmIEkJFwZkdbgI+hMH+VM2E6WXVMCDB5EzsZjU
PwlR+gVovKKHsPE5+0NgEb2xLhcW+VJKKDz+9n/ov4cA/WJMGpkyHOYZg5ZEauidEfd3GLf3Xjfq
nxyEM4QtXxukwh9zapsxjdknabGzcIdXvxVAXW+yaGyLJb2ZwLwmSZF3XfjRagCLDkvDp2onptzV
tq7RQ8KrQMbvuv2SxP8kQ2AxtWKnleO1diBSWJPwTwpxPZT8pKBykQPIRWAxfq0gJKrXVIOavAol
3WsKwacdyJsb5NLWkyjdf8UKxctEljCsUQCvJJysenUrMjS3K1iLnyrrLE8ahX9IvelP2dbsjDB8
r6eUOwnuDMB1st20hQsSIxdHw13XIg4dJWEcg5hsksXJrle2G13W/Ytjayt8Rq6VeXFqURb2rHjY
/yxED5oC36Ey8ggJoCTXZxMt2/ZcNKOleqsKoK6QrOZAmuFjEmBxkbYYmLF+TCIBVDVjCUlLXtGE
G4GKp3dIWC6vTfJjyO/STMlvl1xCQnuWFn0+KCtJjQsyqhE9J1hqoJht5qsVI+hwq4hnwFyKpr+o
1lRcFsk453UXyFbG6Ycft6ol5oZQyHdjgioHFCJC3T4b3LSWVvz43JtzrEuMHLJxp5cY/1AiTH38
BQ6cA2ueqpPcv48QxENl+s6VxjMTbr5GjrjZhSPa052SEZTIUNHqDHdYlbPQNAcFmIii5cEyrGiE
IawRHmwqVyVuGJrei6zbY70LquTRp2YgyYOTIXqNxtxtDQIn6+9WVyBNSoiayPdDtgU7wJAF/tp/
GsDZVq4Ds8RWSuuWXkr4MnZcgSjkgvawHTnU667KwDeNnhnd4JImpJZ7rckX9Pdc29UD44iLgBwU
LgEzrMUF4mG15KlKrG/64wJMiS5W+LG+Z0Jau4Ap6me5TS94sKyUOLXukKHTXmvsC1+GeZVapKtW
QMIDS4liF5XDmx5nB0hS+HoI6x7fonXx5C0dNPxhmvaShZXXJMaxlQgOcZa2sTESuUkX8qtlswUT
NMvwX+nKMYnFg9Vl7khIgG7d9L4/yPKjWf8y+WtG7zmBpappIkPmxyEDa6khIDgKL9JHUVM9XATL
dBTpVcU0M4N7335NJXOW2nztRIqy4dweNEyQykEcSPFj3Io+RFbZt2bEMmSjDRvkRl4ybmM6C5CD
aevEHH4r5n9R+QMNgRyd22lGykV/kdD4JS2646wLJPUliwHhIKea+HVju8PhZz2NjG2yjO0gIvGh
nHfQNgMl3cnmp1EcytQnlo4EsiS8K+3rbJ5ICBziDbv9W5qrX0MSI8uGZiU95UyrBBq3pHAiqoYS
eqOZzLdcOq3DFSSLHdWlXU9kmipA6oe7rGq3SXmYFjmlL/9PfQ0PVgazGFbMLcXmpqcwB922wqcR
n4qWKSg6EJMu8zkr1n0ShbahP5vVRS4aRBFroPZQb7LyXIK7XyT4LzxRs/I8eCUjxixugEMhvFMQ
Tpey3yDuoDXLwwkbGjs4XgMxPdNo0/IAhue9ZIiChoy8oThhyGHYdSz4q4X6BhmYqhg87cjPBR+Y
x3WpVg97DJunYp+ptCaU+ET5qW9Ei9ALgjnr4Z8Q5GwhkXB4mQaNxNPsM0WnlCtvuOUPCi1Gh0h5
1woiqx8FyjqQUeaLY3+o2F6sC75OjTErZUBBcyOd5qHaUWQ7kXoaFiYapvS0ZqZrTcO/mia+RMyU
4wwIBpi9I/MkKJz2zK45QyA5H7viA8bCOqFIMgMkF5jqNoUeMnjCAlE0EgtdIaiD/mkNDL9dNcfR
WX8Bq9lGR8OTNFwr1J5TD5yEeJcJhVda700Wd0V+RvVkavgLYt6RaK9W3hre4oS0h5QHuSV0lIxI
KOMNs8qNB3WpzHuikxGBC4tIgR2/rSQ6UEMb81kSmLqszxf2A09V82bUTzIySyCU5A5/tOC9WgX7
EwIzM0RE7QtpdwJ8vwNJkrKpA1TlsKqGGPybcoDOHQTphDcKsav4JVDh5QNhdOGngN6pz7k4kW/O
I858lhkWSvZKuujSV5N/FrwiYnhAZmTLckX0iWQ3QD5IYBEmPvt5yD8aSXMt6pe5AinCUCiVUXU1
QGdyKi7zR4zwujCTELPYYX27I2gRGjGvk4YRBlpEm24hFtJzZop8ORVdSHts4u66LirtgHXuU+PS
0y+tYnRSi2e4fy73DHNnEEYJfrmahE7pMcrjr9Q0N2DBcZcFiTG/tPkWvErSMRmlbR++j2lpa9l8
0ev4d5TjNyPd0maY7/BLnCxKqlhBT7QYw98MjjgpSCwCSxIejRkQb2gQgFwpxDyT1Et20D3EYCsS
UEku+1Cqn5DN7/1GxaSiiy9GZLqG5LA4fzIHHHShZZcdIaH4hThadebzYzOfFiul1pnK/1dFI9GU
AIuppgl2VPAR5P1jQNwI6OUtQ5gjyV+jVH2PcJHzPidmnA6RO5V4z40xz34pCWLlU5be9Dq66V9S
f28xn4XdL3GWoRJ/q50YdDKhwrX5MQmzK6/bUZl9kMZ+bPnNcIB/dAPDJmpag6d5s/myDhmByodF
i/gtu5W4uNnfMvRvaWjG2MQmVAVRkuyHCMGOxTC9ri0eYd2PLPUwAPu0xNpvWjYy6rYo+RClHIXx
8jbl2cvQVU/CZHgib12pfHXQKDR5oGMxj+v8JQ2gehSoUdXkJ3C3S/AEurlSsezEXfU7nTodTq+d
O/JI0GqB8JZkUMNkt5z4awzKun5qsefJLQr+Ib4WVsyf6P06BhXVHIXNO4f3ljD7FzR5gVUPdnN6
mVR6R5occRRuurTil9uyNh1+BYJBbNi1YGHITgvDxbGqtZdwYUe0fFMYSvTH+x7kkMlQHb4cK3B1
pTRnw2q2F9JIiUpKKFj7Hc8Q3Ll4IzPWKIf4j8p5rqOHl7jtRdwtkfoPFUGJlR4FnrReY8tWQidq
zkoaiN1Hbpl3kQTS5QkJOPVsIh3XlvhqQfJSYPzVKUZLEHPMrtXPjffNXeIHuUN7lMTHQTcOQvHX
l5K3vRRj8hbXzxqOnRKoVVQoHPdXhKrwLbTFAWykQVE8F8W1bVwWIMjYDMkjcxaHC+ZxvcHrBCdy
4O4kSa8XsdrsYfNiJTK4SBSXoxEkKuss3KzkFigAaO7pK4c3jnUByDpWGI3ZJQpIbjHbEA9UriVq
YbIKnlkM6ycegZac8Vf512pc4AYOQRDiYMvUedmzhQh0l5wQnLCRln3kEO1fqsiPXNYAbTH0l+GO
WBjhTbAkg8Reub6leknGa3o2WkB5bcGSsjPufaHaPzmbwNgUfVnim8F06+BbFxvfjGub9AA/rzBT
DRNDUO76IfeLDDklpFdNivYSoxKLxQ83CoOCqfaI98v7ZJ/gR/f4fUhnWgU0ofMjQz2/R02at3YY
7oqb8ld+Lejxr2SKtgBGhCDxF797mR8YTtdsb1IK1/vmg6mAhZx5tD+i9+qF121THN8sv7mB3t1h
aVkwKT4hJ8aTreYvEbqFiZuc7/GawxkYCyRE43IF8cHsBM8S20RqyYXF2Sx9J2HF6NwY/4Rxr3xO
LG+b/WpbAUKB4UU9SdxCBNxKBJ3Z1j8aDgtCOxJTJh8sR4CQ/BY3JHWY52j8SuEN9jmrXWlx1Oas
P1cYYcwDX1ufBXPNzbprnRqLKM5y1AHreUYOvABt35V/yztUAnTK+C4oQ1fs8KVjKR/F5lzxmPui
HY52uHFL00T8xrNLEUQOss1zz0cbV4J5+IB8FDznw+o2rAjzgIy6PuczoTrEeOeG9V6onvHUIA/A
wzlFp1x0LMmjJXWmMVCjo2Aei5hY2ku9+BTFUc/c2BPqIyohdDADfKOgglbHFwgZnmvzvXL7MyYJ
mZB34xeTr/GPPDgUsxWUscljc8IYhf0eJLxmvUis06NzY3y3JpPT+agP8Ij2DTwcH7WrpF0W5cFW
OcpfxO5ZqV2tebTcXTSj0XP9WameZp4G7ZpVfpRdu4aPMKNZh5kzXMOO2+P8IFB7Gt7E1C00r0cV
ABiDqi3kB9WfB/5bJT+RAV1Aq9eRAUs/Ye4Kf3XvyiIwPqeLdvETJxECacZsGPgoBhMbxToqNrYt
2Y+EUhEIkOk8UBZ06oNmoGcybZwp/FCcdBoH1kGDqnxge2AWZxU9Ph5kaE2rjf+GqHTOb67lMCMQ
kQ7VzXIX93YjnzS2nMlDCp0089B0qv2hyV2586HaTM0LBwWPd4ghgueMpCAWF0zMom8w2WGMgofH
njQVt1RezMHuU9+QDsvzVNjLepzeZEbyMcqUiyY4k0pi04gQe299Zpy1eA3woCkvPCJlfeTb7Xr+
8DkcD20Fx5JlFyetp9fnldclCs8aCupD0fo8xKjQGIff87cYdULqt+32IykkIL6tRN2ZtnZoNE7V
+EsTz/p8NKpj13miEJhEouYBp7pk2ume2mfZtI3bXKIkjWV55gcSY9q4y0puVgFkXz000c9q2BIp
9Wp9X429WePO2usLppeDTDxQ5pfVX64EihyA2QmhmK7XpndUkCV//Cr4DrknG8fcctn3in6B28LX
0/vzBe1vjSIpPqgWlRk42PjADLGUr5N8my+2CNag3dN+scYVyoO0OnX7yyTbgCDX+20EGNJJQWFw
CqWsApwRozdKuTMlJwvZEFt/aSt8X2wOujcCP1LKUBAoiPUqtpF2PT53lDPWL+Wg2rF2Y6W9B5Zr
NTuRaijDGbVrrhgPo2sOH3s8Y99i4c0TEP7H0XksSW4kQfSLYAYtriVRWovpC6wltEZCfT0feCCX
S5vd6ekuJCI93J9/tx8j/R9UQ5tzGrNENitw6amQ0lhcYNAlFTefGEc6LE90lW2LUZ0yNWUF6q3i
OoSZwcio8CKGfYpv5KrUesf/zsNsyUA/q0z0lAXuG/Ml/YW8UcYNqAgG+GXTAmRZJ7wR8xtPDX90
emnaNbp+Bjc04Sf4LLRV9DFh/N4aJDlni11PZkpp5vjtUv4B+mU0ow6WHzPgQb679NxUZGHZWOFU
uDeduWmQ8DjsaPkyStxNt77nXihz7UYVAqCvXiZDSStdLQoh8A+RY4EtsLZaV60OJaYjwkcyDuZH
pq5ZuYVia3MG84AkcAqo3aS5clEphwEpLZSPDYeMPtx0lpnGskeS1wnduFG+rmqOjwXgg/jcLf5p
3Apnsb/z+Wa9037FQax6m5SOaiyG/RnMGduUUgYHcBnZyrC1qrboiU45Rx+gvtRR16YJXxvKQcDT
vadoludwwIbbL6xxWaYkxBAmZt1+ymyNSwXgLnVOuQydlRN7RXYuCS4BVwiAOFhsFiqOqXYd/uud
+eAcupAJz8XK6dHSqS9wqjTyXCtIfy58ywXJU4AfocAiXqli5t/R18pvheq6B88YAxzfWRCKpc1J
utCqvRacaj44CNvp1fnMhrkosMiQljvRKRVP58HcrJD4abdzcatJkRtgi3eODchlAoHFHKRY6X9S
5WhSdKZuC9nlj5YHy1hf5rAI2OX/dsqCr48+94BVzYePTfImVUf9bBAfA4fCopKaSYN3+6L6jENW
ExuuUJhZSfHob6pnmJd4Z4ILavR3ln/L5aKtrlTNtPySatn91HTeMJ8seZx4LPix1Rs+PFSRJJ/B
ccR+xiaCrr96Om3hmsjdLuZHPZ6hRQw6IhQthDOxl+KbyR9TzFmssI7Lq03sbVlkmNwh+Oh79kl3
tkDl0W2bZWq5HNQGxQXSC8G+T3HeriI2+MWsIS87Y1fXHzkNekQXQaz7ClyQJSjRrr2KZaDZGpCl
JO81WC5GPH1Y1drvSFtBSKT71P6Ry4Me8J1XC7tZD86nbW1q0Ow6hIfKrUuKkbqblu2CZo+MFcko
lyCUsJa5MYaCyrqhvGkPjovuxJs5JfcRuvlJe+bGd2p9DZXbkQiuCyRu/k8F6C/sH0BcIKLamxxH
l4X3flXBxqlc09uW9rplwc2sjlNjPBDHZOnZ8VpIk7mOfZz4xkxFzljyDPGKJV5WQ2MgzoQvfJxx
F8h5VnDAGNOUqI478lgcafhTS+ArHJFEX5mP1Xn8ZqQWp+JoXSYM5MZ8a9uGWqWomycjxkgYDVfJ
4gO/hATGDYq5xALgdfZt5g/8f4tEPjGgihb9h0j4DK04K34ZSkLrm2gFbx2efCld0HUWO5u4OI01
6FsuDCvLpHMKrMqyY4fofRK9nQs6OU5UXbA95/UVI7TTMb7ivc1Ej7mxcW5x9IABFczVNyQ4s0MV
3IH3qHjfKQfiCj6CSbuokoWRbSvMC1m31+nSwMhBnVrXHIrgpPRXKcL3W3CuUyNCatRiRlL3EZ6U
+4gNfoTZ61srPmbMVTlXSCDMeb8j2kONLc8Fxx0PXXHk42d13Cxd0GEAavCJwb1a+9UhkOmonHgS
fOisB5+sbd5nrAKgSU3jKx+rIFsz0DIBhGcT9f+tO7N2G+9pjuTg4O/ILYwyPOSqxirt0XVbujRY
yGxMwoIkt62lNq0P0ZfnGhkeHwoTfbucPnuYokB9lHiZsxAIvx2xAC9AK5L/0x95O5TnMb0NHcxZ
+SwV1CVgq4FDy+WWFbMszUI6mSqv3wSOvPGLcCtG4frQafuCUmUup3gDsdjiGymXJmtVs5GvU5vH
YPzy0u6iDqsCpTDiTUs4U5lFXfg9tPFgdSepw4aXbHRkF1QSTXHnk6INppOrZHiAtjKB0hC2JCRR
OvCQw7AT9vTu8pnL5XI26hK26ntdUI9hkAh2soVsUdot4dHmhiDaM4zPRXkeytPQC+4Zhyz/opCG
4x2fXXCpONnz7EOrxmU2fCbEt/F6Zh81J+9A/1REy4Ok2LhfMMgoH0bdgLMuVnbO97lVljL2gm5j
IIoVoBJiEfGjT5gzYK8RP4otjhUelvI4cvrr7buxGshE+qamPsoo2WV1yqFPBuIsGDeMi08tYDSi
NGmkHivjbCdQg/ggWD2ac2LNOkGB4bhPUHxY8VYtSrYEEN1fCR0H3EIvT6Fgl/XDN7mJOcvHR6h+
ZxWtEz7l1uWnDsGlLuJ52nZoX9D4mOP42dVon/65ll+aShTr65ElZ90AVsCC8bvWDyj2XvvRFsas
cZD2zj2wqaR8y9oH3Vj43a9j8MT0saIQ8ZrgOoY4abp9+0r0ErnTN4CBTDXhOtedgAlVNJSPDXQp
GPlobERJg5RhU6Ggd1eh9OaahVulkPixdYd5nyx9G4iVr3MxUCNOZ8XOXN9h4yL1dcruq8voN+uZ
A23OxEZgZelJs8vOQop7jhlifZiuaKpn17IsSzZ3FQItu8e/OmM31LSqa6WcSuYI5orZA5dbLLGd
gvOhlZACSlaU5dxXKsY4z0YWw/1OIfcoRbyuPInL+MBylALteWysAzOJtxJEVFb/xb43+ej5+9AW
zxCqi+8YHi4Q4+IN5BUM70bDhY8RWGI7b8JZK3F3m46Nv0q1XvX/DJ7rgCVJ+vV07ZCbsevZ/Ax8
uSPkyBUirF85VopcpKxkbQWWlnLWs4agobb0euStxmyXaVg8DE4l6pPIMW9Erv8j9dZyG2pXhuZs
kqE6FkL/riT/QhPs0jG9tdIgGIQjt58pYDUOWrAEhELU45k3pNG9vNnJtn9PlTia61cGbb2EgjtK
9PDWFsLYIDtn4aR/Zm19tXSaRpm2aodkRxh7o5TNb+MZhMm5RhSsvrLMmndDQDxB5aqpbusk+lfI
vsbqZSoVzPdeq+GyKWyKfPu9qkASqH56zkyjyEecQjHUSdX5KVPpKyoQ7nNavPBvkO9xmhxcl4/b
xTYp+8ubrUd3LfuFqabt2lvD3iCxu0gOWR9fZa+LWIBHOzAbZD5rhoaGhgG1QPADma6vWktaCQl4
mGLoJnorgg1F0Hjjp1mo53RONFEBkSIfXgaTx3tdxdUuhpyWMbuStWcNSV53gcVRxn8+UGem03LV
tj2QIL6PinqX9eCS5NYr7qEICnIEIB92Ik2vmix2kzuYIbm0FRrUI5+Ie7VzZNYRpeL2fvCDJx1W
OYBAJEIIaxWVNyRr9mwAj3STELbmcAErSjuyrbWboDsYiGwlNVSGx3c/t0w+/elOysyj6ohfs+L5
t6R3713LYZpzm7MagRX3kfrhnI9GtKWlfpvYWLd7wZ8vWRrIoFlk/vWVsWvg/EpWd6mhOM/snlMl
a3cKjRsxduKYH55gdZsh7Y7jqWA5FCnauq6sL4CCRFgorIHUhcMpj4nTIOvHXvIlLO8Vc+rOAgxc
fIkrKK53wPkHZZR4bsxsAxGA/WG+1Wp/ZSjhpnBoaQlA0iIM+ldDYGMVf0ieB0/vD2Kwb+RItaa5
AE6n60IC8eZxt1S54/MxcpcaFzpGD9dmuykDv9WQmbVkwfVjdE7QbG+2gnxd6euq4RU7qWMh/QYF
OmNzFcW2zNlqWumhCox13O6qoXXjtD5pGklKw3mEincoo7c2oSCntb+G25jwV9qEbqjdK40YdoNC
kXJdaxHKon2MbdKGFjcwjJkUkk8ltxH+M0HjI11ROePMpU1TNMcEh9C7j77i7mOMWnjj+0z7hrsJ
J2qc1ax8oTy5XUNR0oiuxYaQnBaO1Ix1etoby4IBJKwxjTKJt8Sl1KKnnMgmX+LNIwJp5WRL4JWi
l58F3rGa74sSSouiD8gssd1JWDMCQqMmE59WhD4+1uZcyNHck7K5PGwV2tzCH8v/V9XEnrgpc5it
JKxmUAfZytSATLBXK/lccMz6cb7su3dlf2j2B+gzqsaXdnAr4n+UHiD1dNyzcGS26b6uQ4yG+qIW
/r4KOWCaZJOA1/abkzrVWurAibx6HaXGKgNBlgu0Spkms8qEGAsZgGYHpXVYBdPSRnErpWgrFYq1
DrSHB6Ap4KAM3zC5ZsajFs0x1/xVaHxkGW7k2kH6/QODSedOsIZruKTqBA+ntlS9gkcNIztorB5A
UD3si/4t285BSVguJ3OSw/to9LaxNm7VvqUWRdD2lnGrYyenbvXO+1SAS7OC2OfNyO40oy5swLch
g5iTevaUgMwDjzplZc86ZR1RI+uTJewEi/iuQ0YCayg0460zixEkoJFF76ubzAnMbnjR+QMJCrAD
mbXkEonQAgJl7jv1XGXezckHzqMEddWQFyX/ayq/inQ4tp4OJsc6qyzam4ZodocM0tXcNQQ2dE9s
ODXPmJBcPw7WRZaxkeAmC2rqrCNuhjb/72jLQ9afw/JoAJibOaG89gXxD08+VpRpc0af1ZEeSkPa
law/jNT+LbEESaN9ZQDxCO7LqgXkC+zagUQ0RX25i+E4Kbw/yexelBHtlFG9mcG4JYK6t3BaUncC
1Z2WFgkAvKWcMxikag5Z2O5dX/6qg4NX+qvOk47Z2ml5C+cuxNKL2qdHJ9XW8VidRhNJm52NozjX
Iazgn8L7bs19QNi/74H0QPJ8ZARXfKw5ITZljaYbwGobC5p2xqW3dwj753ttjEG/ZEfRVXiQb84I
VaLpvoj6oWIofG+JNpAojJtgo3U2uvKPQNU1uxX74aMaNBsp0xeGl//JDbbh0L8PTbJiKj1xx2u4
iTQSPn10OtOSH5qpgHfRXX5PBCn5T67t4xAO86bUgKjJrgGgxAC1FtXqq+qKtxD10ejKHX2YlAS/
+xgPs6ruoV1SqN7xihR307CoswKZFeCsxv5Vje2bRRGj+dq0rnWguWEv0T4RH0Y20JB9wNBZt5Tl
ZNl61wpd1khxLVmkj53iXbT/mnY4jHF5y9rxLavhQdDGRP4e1mb8LfpzQ8Op3z8lrnFRiYpElh8c
c3pQRz5B0S3im9v7TOlpuLCC4grPjDWO37I/qvdwr4Do0iffxMsECFmtXHheV7ihDoK0Q8JjaATa
t917SI4FvJjwS27qWRnWK98PL43q0EtL06NhdqcE8zprZC5DHbE3+oQfKlUMOAWPvZTcmtF5ZrJ/
M5DBFYQ6aD+bVLH+ZEGG1IqZqjIgwkhI0LkLIsoyxCDnlgrtroJWgiUMRaM51jmL/oguRPbyeWIC
yQ8PLbbi1BPfFvWrChzXBSsei/sEv+skCgEaMPprPxmZxxu05WtXWU+nCl+VXa4KX/upapw5UZ6/
AywDlJOv+qo6QLikn9h0joZTnQdDnYfs4OUCb5U17sppiWDxDveqf5ggZNlyDUP5FzT2iUsYJ7q9
r/J8b+mTz6LyCeE1J1tfNUSS08R0ZoYgX4OZZBOwvqDMKyZd0OT1E7rsk5fXOiGwofcPGFCvglq6
XCQPad931dEu40ddKG6ad3xKcZNVyneRzIOgd+NcxwzS1LfCu3qe+GFAwtHYLvXpx02LOuHpHm9b
fsPZ9DXoB0yJ5y4vt4YSv1W+SWBaMRKuy+nGBp3K9UZvFw982Ab5B3ysK/kh/v5jR+tICdgpbtmh
ReFOnVoiDJyyRatwLQhuZaIcc6HM406su6o/BnXzO4jspCfSKjPL/62UWMfQR/0G7TnpNdqUFqbH
9b+yPiG4nLVJW3Aoozb6f4pVnzIlO+gD5k04fsOAcz3/R9XcSQXpsBpjslN2umeu8FXtZY4FtVc2
mqXUru18mjq8Xe6LPXwkOBDJvHH2tCuucpTNTuIAgsjgJ4pb4Xyp2KcWYTzFiHjypnhT/JFGcIHU
v5y4HxQeeFg/ol3V0q5jiqiLF7h5oJHPOEGpIRXnY8WoMQzwyCrJF+ULlHVDgFg3vAUn1nIKhpwL
4Kwr6lVFvEZGTk1xMdQhGyr7WaJMScTpBq0lagPDBGaJmSz8Cd/SQGms/yiGZVT4tHs0WIawwWvB
g8E8aHBCGKAtCwiaxB3RJSQgLvHQ0y+GjUwO3A7EUkB5X0/AnGyNW8CMVBX8CDkW3VcYY1ngi7P9
f1AF6Zcd1mlU0GTku6L9Kaph0aGWF4DIGvxZrUPtfMk2kG2T5tjzcUgg6NMMqZ/jkxcxNXbVDqzH
pqt97mQebLeSiAnrZivD36YvR8wxJQ46BcODRR9cnFsbKb8Iolhx++jzkwSVp4oA2kofFqpehT/W
qA2cUWRJp5KQnsj20KwjXi8Dyd9GxwzOWhmLmaeBIYYhQGyy7WXsqZTCT72lEK7skKwZF0Q5e+q1
NZdYjpVqs6Crgm1gj5PTXpq+f4qi1pVKJLSu2TL2Lr2jwOsZc6xMT4AHC7mGkyoTpOQ1shjN9Efz
H+hUWPOWTOf9wP4bXTcqLlZ7K4p+Sz/IqqlczjjuVXwTWlTGyaJIsUBFxD+i17aokYfVZmmWmMrg
RoTsNSxYnsrvQDp3pOSKI1E3LtglNMdkX2KsC3Y4BMgqxlz+oxNPrdyEqrn39XaLr1v9R7Jtpec/
02/TTXIpsZIKA3966mECqWAQPQRcCrhnATpUhi0H3mH1zStx1tV7/I2zlFhz9TVgeJJ9xGPjW2QM
em3CBuTipXxAXrFzw60xFgfQBxAe+82EdlXjbWt+19K5EWt+pRY9IP877UvPXLX9JS5SKl/kY+Pw
nyAGF0cn+nLVGtDXFTgTZ+IqL+ip4w2X1uGBsrJDQKiCOGe1cXxWkaU4xnb/AOCEjaU4IB6jLvqW
sqMvGdcOFoWrLNUuWHNm2M86/6kxJ6VbC13MEC9bnEZ7/H/sTpJPnnFdpO8BC62iX8uwBbjuYPmy
SCUsLTE3x5PJI+ng8zSxH6BAMkx3GCiycFjIWPar4VWzf2JWYFn0yCead/IHOp2l0KMAEoWxllZZ
tHHuqliWIShAMmW4UdBCjdIFmIL8qmDK1o7w72I4aerkiBLOQmAlI92JqdJtE5yyxdMhYBcabwnX
PrFn1u8Qa3iVVHiS4nEfkDAZSfILCG41kes6UEBj8KEhEwDXhV9qLPzAXk0HCjWrSw2fRyl3axtz
CfqqgDSgyafAc1BH2fpxoAUVmfLOcrmG00VUcR/de5gU287btqDZBQp2TsRvhKYggPsYOEKlYGDc
wmmu7rn56LK5qUsEBOTuGhCe3fdzGaVJ4MEbc7Y+PlTLkvQVNs9BdROYMCbuHJ3fL6NAK2ff0ZXx
1oaFZguAF8RhfZRRUFnzPCCMQyjZk54lttCeJfXFhPkaDlwgSdFyPiKDAWqLV6PMUhRTroKBwuFd
HSATYrfFzrkKAmAKIbIgoQiqvXJ4BgOYrJZUihnhy40ByxWsB/yHHpP/9aCg1yFKm+OGNapB7NY1
lVEdFSchDoJO+TfYyYE3xpJL4zojWOLp2UrdIaCxJuMysipYxoz+uAD0To1wAR9XP0r01sKs0Mjd
DAO0PkA1XRBvklhbF/wRYoPdGOYlXloXWkAPtHSVbCG8ADpZ0i0mT2lYRDtoTSvDmf7dRPCEo1Vo
647YlNPpuymxS/v1tlEII/pUWeQpvSEdFBSZ7izssViKYWJSU8uuDZ4koZblCHJacTM8rkJpF/Sc
L3S8DfgjXMpTyFqXM36RMcjLJihhjEoLrpNr8KFXyCCroMFfxJs+6MINrOxp1RtZz1r8JjE7g/Zi
TVZgzlDd/KjRmHny8+ReE+mq0gn/PEf/w9Q/LPSU/Hv4J8BkdqVYSfJvGXP7su4DshFgwFX2XcHI
4SFraDMwsn9teQFl+H/yCHeMCehS1rmHM4tSQ449n5gMfGfyL1LGLvYdIdbhk27qD4k7VjDefeki
j5h9eQNjWNoNBIb8+JLZz7g5G9KP7wExxQJjWPSTPUXKrwM+IrErb9jtjaRN1UtaP8Pw0gVvtfql
Mjyp/lnNu9CeI4Ktxtq1kqhSCl+gIG35X86dvMVT1bNSSbF/d+JsiIMSrnvmKSf8GvBoA2/ULTIc
a7k/+d4Z7DgB8lmIH9rEbajOAL13N4xVWnKWxW1U30n0a+pQw1PYeTBKL4KbX38PAtplVzQVD8pD
oUy2g01iYT0tID8obGxb+5dLm566fpoThWvmTsQnCGNs2P42/pZTztVpxKOOjbfwO1LSH4NpPyUB
3LA0suF9WO09bKHIDOVKG1QMAADwknTt0csxsG8YMBakI688omEBKBgrJjyiFQfn3NPrYkgAfRyI
0nyU/NzERBwzgnXzh+xVcyKEK9lhZRuzSUTp4CYt+DE4SIxqfNHHr8khDDAcjAPPlWrMqvDZDu+2
BmgHkyXlNmcR4cxalO7kntpcZE8jWpjyIDBnSzsnX5nlsuz+QvMDQbmtWdRO852FemNj7MU0AzIb
KybuckyHoyjwnYp5mjN9tAbWV2Mxha2j+DiCLurUJYBIe1zFMno7w0lKCRGvDI9K1e4AVJMvZp/5
97744pUrmS8a3PiofyQ+EIirEv6M2k3GEa+3v4YGGV6/8ePUxntaX9r8rxggip9se5PYixr5xXv0
rb+KDcLEvHprlz9IMlxEtfen+tTAATMDqB+tQnrnrNBq+R4Fz3zpRze7+UwxxwAo6ghvNl0MEorp
YmtZOj+oQ2G6hfI0WNw3+SVjJkkYQR3xypkHAm2eSwPelS+bJbaJFZsCo5lpXHgcu/pM1Sc+CpA4
0S0GRjLKzzxn1MbBRPrH73BzO+e8++gU9tjpzqlORn4ZcbTZPvwPtPA6ZeRU2eKSUAAb4ueTlZGn
5BybrKpLjDbmPwNzeO609NJikzS+qKSfA4toeHaTBD0yuNv1J18QwXDTe2fS2kk/S1xolfbqnZ8Q
FEXOSiQIv1GkFk101ptjNd0e870QZ2FdfH3jaMcgOvP3OFj5+TbWT3jzewkDjgQoHFuhzi2dwDUf
Hjzx1hSL0gsWe0yNEVbPqN8QBELjG5e1PGx04Z1swVW06dwIr6nVkZrMpeMU8hvrTW+lj+m/SiLe
jUHJjhv3JDdR7upuF1ScusMBCAOQdLongmtX8JCORF4hLSnRsFdDe6tGeDN0c9vHe7+ndm74MFVl
XYKEoBhrJTquWopGzahCc6KyB/EM/E+mnEABAwamBaC6oYBQjPW17Qk2xdx2cht7ZnSGmn8EFP7t
4wH1ApRuq7mGoXJh1/OpJ9W6nyJZ5GFFY654wxaJ2IRomzKCky2AvTn5LjzWlQ55KTxZHS0cQY1j
tP+nVsoVqz4piP4l+yqdJcMK/q/bxo9QU1lTQhTKIwTObK110ZWqzu3QSVttKhf1+13MWJXZ7TKe
AO1Vvh+S6bLGcTP1xfT2v5yXmhkSuhPD3hIlvUrENbroXev+nXbTS0t/dUfMrDbxianemo5PN0W+
StRvCSNbRxsvXIRJX1NGw7W8jrSVuc0AZnlRuh5jY+Mx4pgwJwFk4Ee3toDvpcDeRFWz0VAtLTVw
fY8WF7CDASOfStVIjqgNIkdrSFhKOqunbnQj27sZJkk8LX2oai/NVKO1iD5v/IYFadZ1j7FkM+mz
9adF7NJq/JZqpj7MiQcbFAh3Hp8AjEfsO9nhTmYuDsd+2c2HTmAVqbDZUtnEXKb8FDRxGup0Rynf
dQclS73kWtPupl7X1ENVSfzypkn63hTNWglLtnASZBTtyBe5iXDK5KwM560Mg33MD3pafNZy645g
06fEZTotjCa+VmdwHR6cLwFRb6BKaubXVBVr5jlm1rXoeOAlMJ4qjcHCg9fIFRyo/gJk+p5446VT
OthUf23cHmONNWMfyH8tlDpG3gJspiylH2PGh1S3PyVGN+nHBOcx0h9VAvroVZqIpygRAceu/7LL
XfxMbeluYM7zcK9VVXEiy/SZEhvJU9q76b9iFchagKSEUSvfvQOpy2z5osuQxQJahNcfK0U56nzt
cH2OndWda1M+B+wJ2wi6SHFTxfhViuBM4OOzeFvhwCzKuj+bXBIgPU2vuUPd3/ecY1oKXZSbNfue
nW4P1xrKvmU8Ojt0veY3hhZW2NKrlu2zXiZXg3sgToGlaSY7wyFiaa6NEZ0+by+jqZ3gSu5NLdoP
LP9qOLC1oCtU3pao/Fk47r1qXOdteoXKY1KGm1JwLks+Yo3S38IoeHs2a1MhCNmraMYZuPaUq5yV
qUvSKMuir5YatReOtdZgTCeYaJLIPjR4eUPJX/e06VI5DGTco3oCInWXsxYlZcDBDmLjLDdUgdJL
L3jx0KkFLLyZFfKfEq8c9E0S2qP2nXmAnzKUKcHCIFcaN/IZhK27ADdSxV9hO2xGXDqRDpYzNJda
3qymu2EA9MUeHyYqq8E2l9/IGJS9HBRnLVNedjzOx+hhttI2YrtuQ7YafMz42mwRyxfN+oyAhIEB
pzcgJOXEPhRMJwgK10ydEyYm61Y4OslmBHAKvwkeLYwQqoiOugBgyEwPnTbt42YC5oNd8wHvPjxz
2ALbxQepLINGuGONi1BXUA8/9fHU4x+llAh7dgDjtHa6i+GFFzihR7AqLhWXMmakdvTwsGKAbkLq
IAMiGalY2RJjFINE376jxMEaQudflBCgAeqpMWlFoNkxPGcpIhM8FBPSYuXy1lbdDDJowENf2Oo5
4i/NNM+eYZ+TBvc+6C01ljCws0B+m5Z/8RlxYU9ugdZ9RPTcNUW4SdkwCKG7qlTsB2gC6oR+lbJN
onE9s4Zx44XWPi9/Gqy8dWEQ10i2teOQRSBKLpsHu9f2xjs4m35xVPkLJNuFtgTo7drFDkhKFOpn
ias5B/fXJ8ZzHJRXKEsffp+c/XpcgpCz3vkQH406XicCByStXIaJQEewPFX8bWZULy6SegCzaBNi
9+LS30IEs+5qvuQ2xL/lHwCpACija4aUEIal7Dxam9H+9DiQMn+tN1cagHP1QPbkK6dhsNzXnatU
2zAEmMbHca939zHj0HZBmIbxNBV5HCmgCbyrX76i6DsApGbwV5NOanyIfQyHy7APtjlXBEc/q+mm
wurK9TVd5vUVVNRIrZ/+LYg/FndF+xuKcBZW5yj6rPob0mv/VrLTmP5jBdIz3OvXxnLR3rjzFe3b
ctapshHKRrK3UrPJQfWUztzyDvLw0ZHfZL1qZf9q5Aa7eWrqS1RgDhnwyIk00g+YJo6zHwJX2F5/
YioPuunLHajc0X+T8rspMJ/9UwE95eqPrV8VPrY40Kdo2QrbeoldI72METCreyX+MWXr4Z22btJl
DFekCy35FwsC69K2TpbjJFngHIzJInYJY2Xx5A/fhntIdLzN8CRtdWlnZVfTIn95aGjMy85xSbSW
0E3FbSl3PGJOf2QllmO1gSF/pFBurkEJj2ueXP7Cjc3YCwWveRvQIqXspEp7GBv1+CXqXdX+s7qt
z+BXc0Qg/EmssLtd4m374Qg6o8TIxSYyPjREYcmkqn+94Fs13tTkBWp6xEoY7q3mkDdHxfGJxoYz
zf4NbXubkGZi/vVA8Hi6wWZ1YrnO6TBkPU97D7b0EiZqH1whvUw/Xj7euboJfPykoCNjvFhFCv1+
z3wnE1zVvw2bffdLqTZ8ZZ2zE9WuADxtgSZ5+tlPY3+OkInb7iWj5TUZlWNvXdpXgt3AGUt09Mvd
ApZm0x+szk2dlUQPPZ3ZYhNoV98+MtAnRLgNC9jDt5V/KFz7wFno9VcMYVg5e+VRH5fENouAZhNO
8HteIHk3v4b9p4l7kV7pdAryB4K94v0k6q1hima9yDNgo7xa3jWRWCqpn6lx8Lk2Vx44v+Er1w99
c0IbTgyYLXMYpJVBKPPBQzNGpDfuijjUKpR7Qr0T++7aDVjct974ERj71N5hvMoaVFV6c04msq39
4vbiK58RkeaKJ65HYM8SDDonB/QVOhcyz0kXnwO7+bSPlzahggYkEWuTmdLHcz39ne7b0znBFw9k
E5FiODv5YeCsh+oetuDxv9L6K4QUM73cjhLHn/d0cBHTHIRbJly26SHpV4H50/cvR/2N1D/Tugk+
Xj2Su2rTX0M8u6BzM+SK/NV2gLuKhVlh8ipeqreXoM2YixAfNol3aXJEE2UMzrYOusVtvFPbbER1
TMadVV8a5WibR7N6pMnZql8RhizH0GYW0RPFudfxGeC7ZJy8eM0/JByMCsmM7M/zwQ7YbxvqSAh9
WEFKh+EE+OcQmL9lsqWjXcZCKp9j6TyodyDPXBHYVvck4x786GUCJ/APFH4kavEs1bvuHypi1kqy
IrQ11PiCDmaH8egZ+H+OdkNAMQkOCnqMsi8VtUknUKmjucnsKFGV4Ob+1vW594kf5M8UoZSXgO3c
BudYRB/1eNDg1iivpPyYHjAypvKUfVOApyp/KIodAYvBvMeI3X42E8nN17a6eijL1dge2bT1hMzV
W0howPauTr5N47MzYOxZVOJFFQh4cIxxO4VFp67uLIZ2ZaN4JxYfHnqtIGXQH9sJXECIshGYv/ux
AIcCrSfxcnMRS75JjbPxpNH+7du4lDEynIeRWN3gvQMuBL4a4rmk2mjqXeaaSul0bV1TyXxkWfAl
xeX3kMRLwbCjDPWvxaS5cNp3TPpvVqhoGDbLxZre35ECOZb08rk3GY97UT/btMN378sQR3ww47Zl
LygRoUc7pfTKMenSLiJrmVLSWTbpQVELUFQKoHbFxwQLUJufSCnFLBCKaAH5XsetO6HXpO43LgtM
RPC6LS0wlrleY0j3iFGwZfmD8sE2LEgm1AG98SSQTLz5veYqFpKP0HNkXJ0MRqRHXOUiQ1rw8KVr
s8k3DPreLkFBxq++lkR5NjWxiDpt8f/Ck7oNXIBVyeozWI0pBlyrCQIUDpMP2ggfjzQrZPFRrKpW
3ibUqCDtmmfZLlhHFUBnxoG7VdGvG8MejnBcdRlivxEhGDcD7vxEwr+Od5xvhrHwRKCuqGhe9HnY
rBrBgaiGXKCK8T+uzmM5bqRdok+EiELBFbZsb+j9bBAUJcL7QsE8/X/AzY24mx6ZESl1A6jPZJ4M
/5W2lvscqlktWeJm1knNdgqOpd8OaQkFQvhYJt1k5h5+moxzKUVCQGPRM6+2rKtLEcWytKQapEsn
L5ODgU1GQB9Gvlp7HyXhQVWKnJKeJEvFUNe07Ur2iT8HLN56nr9qCz9Lt7JxvaqaqDbqi8rRStYx
j5D184bSf1KEcyNc4rwYW5LGw78Bw3JRAZDzQMu1AHB539PTmAFdsnr+tiP7601AyzZpyMvBNHM+
QK8g0cS6mW1MMGztL2nrzkfduT+dUhWRT3/dslgpHY21GYxITgvR5/tibFB9d4zYSWwDXJt2cs+k
sxJvrg22c0GHMHjyktj1Uzt2zZPNBc5aGVws7q7Ra7492DZE+fQXtiT92dQc8S5Np6lz2AYW6F6U
rJtE44po/eKlQhXUdx8LhqDE8ewD2Yg8NW1nm6Av3cx93R6INdrNVUCo15jtWUYqBCfr1G8918mI
Zg4fVGLf+/ZPI5kwDEGLH5GxAN9Z9fiCZ4zK0ljPnhXeg2GpMCySu1aF1Z0q25aETHOImne9IKoM
FMjRtHSr00Ae12yUdZvCFIiEHM9ZSumT4ACG7H/tHbxiRZAhJE84aovhYnfzbb5qH4SJ0Js23cG1
6ODDhpT3kpE33hd2MxDpiYJqE7mL+gwezoQpe0q5Y12mO3WLZsLpgNzxhakPEv86lyq7H4blU/VF
tV9UehCW62w1gEJ88U5xCqvQPyQDwVSlikl3Qct5M9f8L34/URMtDqhlYHDuTM0uy/LhmBIduWsi
gS86iD+mEh8UMKMAVU0mHk2/IKVfniamdoeiYZnsDdanm0f3FF7RZapHICwa90iZWqwxtM2ED8zZ
GNzPAQCCpQatJcMgoK4KzgGZWNQg8QMcNoT5fX3hqhYbK82h8+ert9p3H8mXwRuQF7em9NllZNgI
EvNkV9m2cFkxeX4m92mHCT1HSi5dTCtN5GKYFcS61LRPOrppplFvRxseBnrcbRcy7hrdZdg4k4/Y
WNZfnTMWN1VNqIRrdbhnUPlDzo83JLYgNjJkcVSMwhQRuchNGfAKds5lYR2zljbJMyEUF7ZGeYai
3h86sGpttJeM65BK8zG4RcU6gY3y0PjsyBIzbXrCOIhBTHed8XBRhPfTgES+VzOYfKRVgLTNycwV
Otps+UgTMrosMOl7JivPWem/cqUdKNl+mDwDXF1cxqNmfAO+72BBqO8BXn14Wc/6WA1UAvbfCMKM
V+PLIIPnhLbqMY/4jLNs7rmBklMhrZEpUfzTSgxc/cxWckKCAHpq2Lh0vmLQj0WJhTgrR+hx4WNY
wnSzIixYzC14uCNQLMiU3g1t8Jbp5Bo51oW5mxXwlA7r5sOM7gtIoacBE12fR9tR2hJwfkuuKG+u
P4DP60X4XcD2PbhDdq4dFl8WswnUQvF9X3KK2PIhleY8s/oEbPGa8cze+JiAYt/Z1ZqNgJrjqxwT
hkkz2hZC5HnLOuyNrNIKnb9A8SeNxF++lSO+SKn4Ku3vkTFSNvtE10N2IGW428lu+lnv09HMLT9p
oTCr295PnVPqQBQYCHFpyKLbqMB7CGJO9aAwhEcX8OF94LYdJEgcH6wjeJzcOC7i4D5zxKFbqrcV
Og9hGa23ENMut4jmiI3chum6nkJvtiRMxr2FTSkSjWcP2nQ4eZS7nvybwn1G4AMlfWXnZaX7USxd
8aCRYk7u3bgU5zCfv5N6kMS1MN8z0bpNLUJyF8rY20NN5dGLWSifA5KIzlTvVHJcijyrIg7pV4eo
s8ZdM6m44/dd2OKvo1ds2n+lYU4bJ42/H/sLG1xU3L1iI4/00W+jx1kG5REhe8AJSbZluZv7QPMw
ZO1tihZ+X/Xgt4ItJMmlYQpTKvP7+xRVL2yuW+16gOeFfok0bKQE2hdy2+EasoLRDlaQlcMJ+jka
2T72HwbrCYt2Zp23CJjuNR1XECz0udxfDofMSFkYdsfI0LmTROdsqxK86YLcdc5+aMg4Oy/RwvYz
cng3Lek8p4FIrva40/jaZYArKdBkijUu3jSWkpAke/xy7YM78T5KrZ0bb4rerMXeGIeH6ZAQBDj4
iKzrGs+fN3NOzXioA+7jyHE/lVgea8uV9Mb6Osv6oyX/I5sMmpEEN671qMIh3gOb5y1jqzuzB1dD
8B3b4b4GP3tqMlGgB30xUXH2NFamMSkVNw9nAqpdPp2ogxuG3sUqfcpSzFtxhj8V4g1rf4VxgGg6
9FPcXZX1XFbAC9y++9v2K2THdA/l7I9bm7Ixs3xkRlDNarK+8tI7FKobGd5An50w7BfBRxpIUEfY
YZDLvoRLhluXMUPEnHXbh9lLWipyttLmo0c3vu1/0SIdbmJ7K+rye8bGFY8Z6PSELcyo7H+DFb6I
MD/ImppTBhQHrn/IeO4CdEm++iF7cgWXZRii7x68rZZDhnnqObJGtWmD1zADDkrOy785aOPTrMHI
sR5f+cwRvqic0ajHFoQ3ycru/TxcU/AAzU8B4QDsQTLPw4NhCoJZQxmSw+JcK9N/GT3cFdkrs91/
SWyOqWVOpL8dPVQ1SjzbLYaZSY8sj70W3/Hwz8t+wtxh8DWwUqrxaOfr1CAkFXQIio/S91+RUHBl
8FlkDk7Hoq65VTP84jnwWVmSn2WAbRk8PGAZxHmwWNbmwoHtPe8xJQBoZlVkkvkcU/72Aw15K/k0
HNXdTh5qlSzWrx5x8EQQMLrBWHfUFHkQZUYb3wnrAHaQJ7OmEBfQVOYGSmFgOUyTw+9g/WPVSBOw
5LT2o7utZ9/DRYMlVqEw25ZFfu9FTC6zUjj8prY2pSdvF9eg2RGE/Lk5KqOGgzzLaPJZ95J6Q66u
O/8DO4VFInZSwm3oOJGRRG7bkeIS2weqffBKjkPyfMhu1IGw1fY4OQQ5itLFUq/mN9dtn4rmwLG/
E934Lyjgasd3egHEYnx0mNoMR1l5F28hKbzN9fb3/6jXL7PU2UOUzW/BWNM16ZbD28E7XyI5mCJw
+yDG2dqIj3EJv2LJOdsyFb9hTruEFUdFizF3HvsT8hcuWM/cFoCLbdJrVIPOIYuwUVuWfO4rbDTO
XFF/PQwW2ru4H/qNLZrXpKG0SxtJYmnRvLQ9mCAbd04zED7oWxnpPBIHlJVDzwiI/SxLTGW1zl58
2lZ0OH/KmXY7+Qm9YNx3DsDDhG6yJ9tpNWDBqqn8sx+0E5SoSu3JAT/11jCd3SbBum5QdXc+s8wQ
GUY6XiF0YzFoxhexcCks2gcHu4xI010gJD7uvXo2QHfFsqf5XGgqxu+I8XycoFpqeRQkFnI/mMMV
zq8hfop8o5igZvtelRla9pzNdGoQwQLUCPxXnYu3cMJxU5HR1Afl/bgG20TF8N7zjOKfjeZlkHyQ
7vyOaJoKh70oAICHUYhvN14V7L1/zUXymiXMBqe4RThdY+aH9MOOd7T2Dt3nzWwQ40Txs5tb71aE
QzyNXQRxNlvi1g2+vZhqChEGUiQNWHOKYJ8wpNj0RZwdFAZMS3uXGPojAwjUlZ0Kw5s5Xx05sjqK
foGd1ryQsrwRzvJV9zSjZNYw0/HPqhoOahqBFuaDvR2gRKNQR2mqUN6gb6wgAeQWtjjo3y92TQwn
uwjNWfRhr4g04sUQKEuSE6LgUVgZH2UeYo+Pk30GCRi1VxDuTD1fmn6ozmXT8hDmWTH1VxCV8BVk
ih97TsoLPhQCYLuTy0U8Z0wguhw8K+lUAyYKLzmapfg7OVTEsY/9YK7OaTH+q4it3IStJE06v8+b
4tmWnbPNnTe0Vp86bV70a3lPVbLSamDvzwmypoDEKYaV+zFAWu2EBAjS4T0hxvrJpyTG39+96pbB
beFuZR8Am87ylQHNKcBMGb7dn8qrbmQX7OfMe23Qby2Z9TfokE97Q32oJEqLRXDiN0QOlClP6Gb8
tGumrYS/g43orPHYa5+YkgFBlpipLFyS15VF5kVJNW3g0zLqtlivOWG7i+WdX0GDHW336vaT3pyz
LnmhXQd/GqfJJXbcfdBkEm4wNoLYYSuS7jEKQswiPYxJRt0+GNfGSTN6agd/bebtIR3GKd/CgWm5
gixhtQRZDipG7GK2EFg/hF8P+2gNSuxwGC4FNYczvA5OcuWQFzFSBROwbHQ7VyOkBU1UzKtQzWM0
M1SKWAe4wpPoj6lB5hZCru/KSB7tIoFjpUl8isAMr+I4vKQYe/Sp9xG4WlBMNF3LWKc4dTz9tFj9
fYOsz3IIPaByY7hV/s2UYebbXs0Q/xu1+FOStWRrH0sA/JOsWF5sZb8Aj6VlqBIsRTaaL6+7aw2o
Mz/FGF/gqOon2IKWtxAdK5fHoaCqJqKUZVQSHh2uE0pl62QRlC0mWMI59VzVpn+GOHmnm+PfkGo6
DM5RLepT66KOsWwCkpOcs29caS71PrZJOZljvteIoo0FBBc9Iz9LTc+Fbu8ya3lYhXh9PPF3oBnI
hjw5pdZ925CZV1XeOYuHly7kfm/VUF5Jyt7UymGLHQQIZqZJ3FQNstsiT6k0QiCRXoWoobUn/plk
TLV5cORkfA/JutOW+7is8a5KJs84DLEOcKy3TufzSKjwsElSEQKpeyp7bizKWpLJCgQfz7JMUjT9
yUO6ag2wGuWzPW6C9TuFeNsyQ5pfpKzTP9LKYCKV2uzG8KnVPCN06xLiIN6DmCPIc75IJcL13F7c
OLuU0/CHRwyOtRxTBrODI27II4K67ygy1zoO4k3Qmwc+i2Sw3kOCwD2MwyxJITFinwR0U66DQ0r4
OJvokuICZUZ/HzdyP6+xGmXzOpvqUfcYTFLhYF21P6JE0Hop/jI6b/ZtO70EhBkx1+bpMnOxNHX/
H4bPdksG5jfKy5dOw+6dKywOqSTabJFUOZlisl2Mwc4yTbzV/5q6fnAsdfICC/FOTewLtL5HhdZm
dQf0GxG5qOfIxBiLgG5z7N7dVC5nLbEJVyNIBrCuUCFEyhh6fNRBcfSaFmNhS0U+lKsndsKSTaiD
h+J6aznRn9BlQBRO8ZPlHOdUvqCk+CH4Qu3mEV590JMT6KLDTsg2ufEYnFgxLW4UTtCZmtcBz/7L
Mn0HKmZnJxgN52twyMRm1ujkI3NTjE1NuTBgZtSt7Yn8ZuLEgJ7kTGVM/MBZBfaiDKBzCORbbSPn
TTWEn8msqcRSmLeFUPt455AUjHiQUqIhRsWZgaGOoLCYCJO6kUEXcLNv4/jujdT2n9FkHXKy1SjI
6L31vTc7jh+Zat0SGnwpU5fzmmcMQ+atBqM0ORxL3tD+dEZumD7/13slARE84W023kUHq2vtIVFr
o/T4oglh2O2ex4qwPgw46Y2vzGlukAn1PesR2+cZTIW6zhA3AB4gTSqwkxGKn42wIsiDJEER3Ia3
gG6mKLL7xHLHc1es7BuzWbz5j5VVHx5zIuV6J6WQCy54Xw1qdIam9ptMhz+5CN78NNnAD5zQPHED
qhaoT4qmmnwHs77FEnAG/OgvQWwu3uLpitxoy0z1q0Dm0CN40lgcpZsTO9uGlNJULssQV9tI8RgW
jf88Wsu9R4gADTRIan8965wDhZyBaZK6+wpNTu8Rh9AROwAK/xzp7D9J44+U1SZgamQ7FfpS7RRh
YaZE4lpGeUnKWfpvkvlr0Ps/KuIepGvvKwz9Vf06DAqrOdW3NIBnBg0Xoi1CsjTWF9JM4FdU604U
7x/bfUijto+Bw5MHuynKXdg4L/hh8SSgC6sWmAd4tzJJkFM6OueMT3o/+eAkEyyKKltZhSQrzinm
N+3B01w1MqS5/UwLTjPED+ECm11EyNqaUNR7ck3XwbOSOyl+pnJ486PyqSJZXhr5CIo4u3NGYk+s
AL5rPYNEzbvlyUki5j3xOn2HP5ucl5kjCrBsuG3L6N2dyvcoQ0g6R4wAV9BeGedQMpPuoyXQqQiA
f+B25vFrhT2+CirMLEPysUzZF8B3Jxr+W5aiQ+fPPoZk2JVCBqrGIez53nBTkjHynq2fW6giMl0g
Izrnsq/0q8N+xquhghtdI2JtSP5pmSPt3C6ft2HD/qRyqXkaD6Z7N9Td+hf8M8/+e0+oB66vmM0P
TgtirrtDHoDUdpaFDXH+6bUMBQMVPJi6QWNhxXKb2EczQO4swzq+a3vV31CFy2PtoNfKM9z0FbJk
9JMIr8klS4+GgDE+Sq7PyGmdU18xopxRWMPeZD/pzwrQpYuFHvkrHCQSiWdKVau6ETmMqmKaHaSt
Z4Pgl6El2uUMqyKDU97abmsUqPDayPAmanTHxiznRE/3bc12OTQhBDvJTtgp+eOOC6WCNJJJwPRo
ichFGy/sPQbJKSkG6FHz3wbBZ1XPf+SazTVaoP0W/5l75a+ZfYGSt5DbgjVpSXjgMWvml1rivhwm
FGphAXOucgMmIA0TyGOr+ApuXSU7NEJL929U4uwBXLVjlid2ANQ7A1pjVWo+B5CUApnrfVTqj8gv
i13hskCoLALkFy7QLqk/YRR81LUBUzUwJ+BdaayEAnaIVy/dgyKigAkb1qiyA+XSSdzPC/uGTUmo
b+ypY2gcgJQKYOHgPTl94e/dgOWoBfS94Azd2AX+OnE3do69bxQRPD4Vpt91b4j4CaLRL1aOk6Fd
joyQP4vABxeG3yyYGnhwNitRu/obRePZ8SqLopKNuFmGu54WYcxpHbU1kesXgIAqYKpAysAMkm4J
mWs3mTVgoNRy3Swbkrkf3cF/b2NmYLYF2C6afTKA7fbcmek0+KCA4btW2+mnjNNgg6g/oqCzMW2x
YrRerWbRtz2Z2FhFp0PvWEcGcw/WrPtNxwwR2z35gESWbVwLaLeD6Zw70d7JYHwKQgdKV4QeOJjt
vZMu+uyUSCdrVlt7tYo2qgG3yOIyt/Cyjp2eIskc5HCA8GsFYDpFD68JE1RvSBrtwpp8S78VTLgn
a9uxPr7YmtFOjSqhbc/9TGJmMZm1veXuLNF9pNlI/eCVhFWPkDBCoqbKtmYKATXLsVmiTMFdIRxM
8i4Z4HEiXsqK27ShiCwCZbDI5o9dHbmPvp5uvJj8UT9HKc0slLCcAMUvwV0kktLNsN+r4CX5gb9r
yrzaOl2U78YCz8IIyMVypHnwcJzP6cM4e/LoSVIWPYaMzJJ8cbSJKabWDVFtas96zOzmqKCgjVjV
z8lcvdm6NKfCr69+BHjGsTySemyHqIpJ7AjQIGxkZq0Vt9YXk7yfvoRaqPzmj5WEYKTa6FUBnWEi
wJudd2Thai6FdJphlsoAUnv6d3DBuyTC/zaBIPwaXWczYqRBYjAHEcD6IZ13XrYcRxphwprkuKkw
IKShQEENb9RZjT4FmFtE31g+eFRvkTRbBOQVrvygI/+vyZYJTCf69KVly1OORMt+9RPnhPxwEcER
t8WMjQZRTctH7gGtS7yvKbtOM8ekk4z3cHxZD8T3Q+/CcA0FDjITA7Yy7DWXD29uA2Kh2jcCmP0N
qryn2i0eR4ssGZHY//V+80huFVMK3jCObOax7GgjJg6Qh4AFh/m65I7Wt2dp/qTe/JT0SNe1Wz3N
k/vszYth/AWLZvTt18ErThTw7K0NjsoWZTHfNotu6cwh7KMbISAFV9fy2A7hc2feLTItfX+5kkwi
bxjdwbQAcDYoprs6WMyxZNmaeER4dj72kwZipLTnM5OmmC09ucFMF+lGyeIZfJJEYqZiq6FukkAo
lgnJcHMwCzw9eaPZtjmR4cQkcpus3GGaDzWAtAz5NrnPfCAAYToMEsV46rkpF5CMdvmZsDyKin9x
2J2qIbtreRT3P3nI+R0MzDoMu6nOOkszaAZvBVyprt7mLMsPVG09ZRKKjdraidx7TNPyv6iM39kC
wv0w7HZDtE7RPqahN2phX8aUDHlYzLfwbyMi9OrwIbQkz08sdY7c+eg0O+rUqbou9evU4IUUMKe7
+rUffReVMhzVkGgSh+joSBFbwppcO/V/Bd6dmhrI0yN6xek2g7lfIleyUR7FzGFyAK2V5L8KHHHW
3njlV5c+FINhQIeZFQPMQM1OTus2xfJDph5z229bO0ci6xNucGRAywAROk3sjVwfTK1idokCiK+/
1POWYcuNAMW/zgIdyOc9Td1Ia9rRWcepu8HE6uxSRsVlGIIaYCHcpMeKWFuYvIzK/YG2krEVOyh2
3zBRURK6I6RI6kL3DwkxG8MqUNBAY3batrW9cdG6lPnGa9kSNUvyrT3GwFV4mJZluJkLRnnkNJgN
Nc3DmGH7ykkspwKENZkQIotYobBaj/wmDwCZtXruD10Ycmj7x9b6aDDJ9ibA4pHuG0LJCsB2+UCD
3uR3ayJ7iFB2EjRPqjgP+OR4tl1pWDSfcXwbIz8w1ZcIXjymo8WamapKgolSzjl00gLHiP0vrgS8
Y9W+Kz04lC91uPedGrsoPM/I2PTXESqZMM53a67qGu7n4/oVgFtmC5EuPOCMASbQgJLOvjAzrpnq
yuwZZ3V7Vd5/CNBKT/mkwqKNjHm0ZQSROD1++DAnmho37/rIxucA9AGZ5Nx/2I3+lBGPxdwL7qV2
PuoshJpv0xkBN2mkFJvEYbRaNCm7bqt4HVxn71vVVlf6WQt6GGcGC+hGq3L+4ElQk9gIW/Jxw22T
1d6rJAxNdn3y6daYRP0BJALLXOupL5HtTIVZrouHUtj4/oBqydXnkgxRcC/weEj7poUMOYaNY33F
2WBeHANoph/pcaZ3DhsxzK/+ksWPvy8ow+eLoZKLAuu1KKbkTgQjNhqk/fexAmdpyunKlqS9LDY0
pqCKqms9suualckf2B6HN30Qi4OyOo/YASgcS4B7WWVvbtONT5ZWztY4c3CKjSHJc/LuUq9RqJGa
hoAHPgWGMcW5adD+cKOccf/M/4WBVHy0zngO4qF+XX+dsIrRQYzrR6tfOMn/RvMirmz7zSkg5tPJ
VP3h9smT1TvuY61LLG7837+/vOS+T9JJq3apGdh+6aal8cySY+khKO8ZH7yuqJS+KsmHdIbgHAvu
EMdf8g/frclbaoM7t7PmPfvu+j1ZqifHDtQD2672dYTn+fvLTGyY8ze4fqo+aDeOTNTn71w/m6Lq
ONYYdKeAAr2fEMhjCg/hq6712Fx5O/pqeFbGkvsGddNzXcMX751Ac+Xvkilx/8qpYVirtHpKQ0Qm
1cSETfdpfB9ogOrj4HQ3Ihy7q16Q+3SExb2mY+5tFE6M50CjOPB7+7+xd7M7xm2EFLiz/08yo9MP
IvTEo8q78D7ruwdPgkjjO793KbBrESl91fi1umKkUYu7+SNtlu/GS9oHpn/mqS3n+5AT1w1YTy/x
oYcLArlrdq6LpWCN2cNTQf7VVlneR9Mi+C0rrHFL0+UH5aDXcVAv0AhZ/QW6zE0KguI4Iyp/tshK
DOCRJXZTn3qpJ64duEd1rptD5sfP64LjGLhJeDsnw2fg6P7SYm2FxzSdgbQlXszvaGndDTzJc4aL
t3NeaOItp/PcFxJVVIpDqLT+K5aRn/mcGbDBUM/ExX0XwpfrBqJYBuAJ93kJqLyn/iVZAeD370sZ
IBFa8lId6H1vfcElLyI5XvzMLPt4UaDxuYIeJld+x8DaviYkf0AC3TsnI7iQKSpLuiBy7lI8VhN3
K/Oo3uz8qCm4TqR7rZsGGYgv9koQVFh07ecUkRkgJ6joCwzQmbMqqQHzdulEGICQ8EvGZQ8IA56x
Pf7x7YNbUR3eLGmwX1hx74Tr68No+DinIASflh2SecQMleovNx24/VU+XxIfBjJ8lGyzQHUTN37T
9ScHzluwLtsTRlhLXN+FNjp1Sm1gOBaUgI5d+d5218RuSanKzOjYhAkiocGkAUo2dK6jsBHILLLb
UZc/6bGKbycfLLYqKIHLbj5zavjnIAfAlgR6/kTlh1+uSSF/9zIEMbZ8CS27l6rBhNRrgL++Khg5
CrkZmVVf55lzvB51e3HgRqoyWigLBa2KtBCI1WArOM9O7SRpuGb7EsBZwxt1H/JjoyQCOz+Ht0Ry
k64DdQYiUb0zHKMKyPXnAIYegS7zaKCeVpc8zQPsp34I6l3C3pKVsNCbTNiQy5H5NlNpP0sH4WDM
9fAtZHVfeNnWmpFLu5413mbQVljDItbuZ2tinNUioqHJ2fNls3Pr7p3G96+095hwLRnsWj6OU+Gm
J63G/kM6sDcEJguPJwQMIa+4VSugxl+t7bALqoB+Ojaa+sRL2yNDFWQmjsgO/pypYzu5bGuN6Jq7
OQGfZAM5A/fRsdn9fcFNARFqqVDe/ce+BmE/u+l7LFAcqcUMYUwXSLbWl16zUbcWlOUoX9TZmQFa
E+J3WxdIOtPBXNiZ0Uc2WUewoxG3rkgfh2Z0j1kw5LewPvVN0nb1/venrpXntzeLCxHK4Sa5WQBO
rjpNBhaa6WAVSGILrf4FC2H7oDxsf7Yq8I9xtT4Erv1AVDf+pUB3F72+iLaABCXkMW1L76yUHZ2Q
oGR/IQVg5eqK+UmiOTiMvfNXC+8778r2Eoa+xkgSClJ2qpyapD8lVLJbYET6hZD38SAbrVnyQel2
az++9VEq3PS+Zd+H0oE3VRCGMoTZfFdOEsyF2veTp/5VEaLRXM7WrguhoMY6IrlqcZa9fEPNlDIE
/5a0kaPV+xdflvXdONDPhpNDrT3i4gK44V01bMy0o9kZbHRy+VQxnwp7Qoh98RqOqzTQhyJd02if
Oz8ddmlSY96xkCNWFmJACzjf0IWX2ovdt4Y8J1NxBVbRDB0mw6exREy3Egm8ahhxxtYdsqa4F49D
tGpGCLsV1r72SyZMXmajjSMdKrHzi8YJdcnbcD9U0bg+1m4qEfhsrN38ElsmvwhT8HVL2h6J3Odt
8ojZWUq7PnI5/dGwYO4myXTV70sQ+zkHn3JrwufD4ZTXangOG7t5iHxFI5hQx+fxmSYgufgFi6b6
EDe9uGtoy57LpuKPEl6FanG+UWMgL1pG00VZJMlpiF6/L6wQSFVhWqsYx19jZrENkIwzNE4A16R8
2R9y0tGjHuyL52bmeYUeDYkzoPByoqPOLgMP2duGWQn7QVM9q5Y0kyodH3jgXhbMk7e220rcdkxy
yOUqQt+/LJEFTmp94d+DTiWp5i3x0g6HUEYrx0NGblOH5VvdCudari86zV5nfEmHQSTRAF+aX/v9
3WwsAXZl0SNdXrU6XF8YuAHthwZw9/vy++u/P9Jy+W8eqL7/36///tQRawiRHAjYDruIxW/bZiQ9
UtqX+azuegi0uFuzYy3t3WRGA2uYJ0Bd0dCQvCuxoEgUFBG3j1LNw+LHWPqXKLmbKgs5+pLbxU4V
a4JCL5I7G+7g3e+PeAPCi9334H94eGSUYJfOCcWZvbDHPD1F1dexj9ob14Jil5g7SzAy8/r17vmF
O60vrJWXvYrxSKSmGm4L5rFtTNnTDR0E1SoL75d8CO8rD8V0FgY8I2X74uJiO8bmvfPt8Wx1+Xhm
bi5APhXepxGKKnAII5geWXAbFNGHb/M+j43Q4CaSR1RjlMLrJ/j7I73+9PdHnWSUw7YGVCH/zma1
Q9ZDfBKyWUBV81LkOb7hBb9eiv4i9vKWr6PF/e8LyFA8tr17mYU4OXHUHDGOekD+Y32GNNgUnnPt
1pes7bqDkKy2PK/6CTN3OvVek4HMkT9u1ujL/700uFyPKrNJce6UESvjFKkd9AGCT3is0cawRh76
8DsUPTkWHCjYRH+mNJZvAQMyDoF1vxiSVhtidk0a/BtJrwYkOSEeIbu1XtMF22WaADoux+55VdgM
NLKTFQ0XMwvv9veF9Uq6c5cWqsoSl3/gFfuEJQxssSWEw4ogXc6lLaqSGTPZzLQDmUS9+PqnoOfq
egxBvoqqfYBq4owKRl1Z3p5VSf8ru/q+6cxdhpmAe5qnaT7he5rHmSGNd4/KGB6bhbrCLZLoeUbF
uZGa6YBTUI8LyyvW20e95GHFKogURMgdXy3z1afYB0VUuj1IooEjDdiGVRMSsuBqvWNeQqiX8CCe
Ws7HYmZ16YoiRAFPp4bDEvxZ5JO6FsTNeyachvuGOqeDYFgiQdiztj9rBd9+whJu0WRt7QrabwDC
a0tEEK2io+yTuBNhTV6vm4uXMUfhYRg0RfN/LWqYDb6O9M4HkXFJO/HEH3zPjJpPcoakH7HIQZGy
K4IS8lPPWKqD1LqLYGbuqv7KbpTQ7oShRwOzskx9QIqBwHGR2E9MSrZ2E/zNwpaexoTOw5ST2xTl
fUHoRuwRxucwbUmc8DGriXoop462Sji3zD7JAFovCsg+FRvQGBOp4SOLbPntZgyURna4mZmiozO1
8rYq1HOWPqf/osW1dmGlpz2YpvRN8NfYVYsgnZu8tF2js5Anh4eOKTrX3l8RqjU1bzW9VclLnMsP
41Vstwv5UivoUwnRqOdpjQ32ZX3WA+aiUor7IKVrcytyRKjqkkOW0zKUCwbcmZWaRMKyM30L0EOR
EZmFbnerQgTZfaoE5KyBZrg0L0LiohcdeYkAJCssYIxDEte376KykHetRJS3RNE+Wx9JkqFdiCIc
USvGIDxEsJfk/xg7s+a2kWxb/5UKP1/0SQCJBHDidD+Is0iKgwZbfkF4xDzP+PX3A123uyyfcN2O
aoRoqVwUCWbu3Hutb2Ufk8AMcIq5zrJT7XBEi5JTk6InnYIt7gCx6gOt2A0ggLTQnAMTmvFDoom1
ppX6o+91Mx0q56CCI/kBYeEFJGa6zfUWMkzrh099Z6PEKMNt7zm0u7ukWfe6HT6b+qtQnfGYVXn0
DAZ4X0IdvisaUq4RdI5PwSiRovv998mE2o9qzbhnEofExgXfzztPldd67cZtg3FpJrDNXDendxEG
5tPEaRpgE2OhohfGUxqgEs1KWtVWznxd+94XRxkY9alJNLxzybyYUJ1twlBEV6fPaVwGIsEmAiUG
hftwH4TtsEGGFdENcP0Xw4P9AOTZX9e9fRoYb1yhXbx6utZ9McR8qOW8bs3tgskz3rt1SzuUOnDV
aIm17tDggI0nJtUttBzXfke6Szd8I0C0+7G33rbQQsNO1/d4bxNH5ac6i2sSEjxtdXuYjklxSt/r
IAFXPtF4VH46XUvtTLZEBsrB8j9kpA05k4cXtFWbWqb1rnCwceO9IqCACoQDBgxDw3eiBzFf0ISM
a73iqIeFEeiuhM5RMX28RqlmXXP74iBzo/c94MiQJZMSozS2bkpCIYRIRCioIRGU1flFVNNL0mv9
E+vWNzGAAemswN9mwvQfbe1uImyaT77MvrnFs23i6+plY97Hg0bhNxedw8yhdO8mDX4XRGnt7OU+
KskB96Qd6O/T3GOimzVnu4QdlWdC22o5ypTKFOiBUzScelPom84bL9HY2gfH+RD4SJeNkewfu47J
OFUDESociOkLkuNjjp/LqP+EDtF+nLp07cJ6Xeu29NZJHcTvWdL3ZBlan4eKMBHbAkwxMi1Bx1Ii
/EIa+D5XdoqLmoBiv8/Gq6/VO6Tj2TLkCLmpyBl8CiqUXH7f12sczazOU43Vqh84n4V3nxwB/FHC
YH6gxcusNbQJ4QxCHEl6J7aNsjDWhUS/QgVFh4A9z4F8qtU99mKQDQu7FeMHMEXhaFaHLApqEHMI
LssoQsMSwrQFimsAMDHcL6Ju5M6phnplJ0650nxwJDOw/uim+H/S8CNZYxtXAkPABsQZHbZ4KKMj
wllyqQdjWFr5S45kD24IEQ5lXUMQcsx+ZWudu/UVp45pxK81qLjicw5tSfIFzTj54Wvdl+kXBKAF
baKQVr+bnwX3wM51Zlthpa6iQK6APrPeBlpgHIcU6r7yA3lCM2IsLUsiVGmiZ46+GrA4WR61nE+7
UVkEHtV5cOjd6EuWMtAfCnC4dH7BCNUcSG0neeQFzh9sWZerd3/817/+57++DP/tf8vPHBJxIdT/
+h8ef+G1r0I/aN48/NdTnvLP7d/598/8/G/86xh+qfI6/9789qc23/KHT+m3+u0Pzc/m338z//U/
n93yU/PppwerjObHeGm/VeP1W90mze1Z8HvMP/n/+80/vt3+lqex+PbPd19IKGjmv80P8+zdn9/a
ff3nO0Matxfqx+s0//1/fnP+Bf757jkLm29f/9jTffqap7/8i98+1c0/3+n/YJ2G8+8auO2Uwaj0
3R/9t/k7mvMPZQrqaV3ZhqlMw9Hf/ZHlZKP8850S/3CkY9tClzq3saV4InXezt+S7j/wsdjKpZVJ
DYRd993/ewV+eif/887+kbXpGStgU/N07Hd/FD/e8Pk3RJxuGUralqPz3Bw0SYLvf/l05Xeaf/r/
CCAliuBUImfa/Dug3o6pTXORZrwyGCdZjX0w4MFCsr9dBrpm26Ky0ofMaHry8IKeBnFuzejgz6Y3
tZu/vKB/Pt2/Pj3DUr88P+U4Ji+bbeuGaZq8EH99fnFMSynz0L0FBcZmtB3ZIjUZxtOFxBaP/Amr
BvCQ+eHtkhs4GspM+1D2KOTDsNLOlU67pSxApBYlHFWjysxnQyJZcJuiIFtsKpaRiKePCEcvVPmb
VOvIiXJF+sRhsIAa72a7Zu65W8MXv6/FLkdpeR8pjglBajKAbrC/0RbCL1ta/YZSOvxM0jb9hqzO
ISHKzxzywfcSw9DR+jR81pvUgCXDXDLY+ZKmX81O/mK4pJPOi2+CD0xt7BHY1dCqgYliEY8o9uJ9
PvV4TWNGeBbN+VMZAk52CE2JIxV+jgq0Jllpm3s2x2Lh+qjApB8+pk6y1HTZ7UOVcQiG+/ySukNI
vllvLwtCGNZmieiHLZXu17yMM922kIeZxDP8+N0qJsK21bs4IpP2o1nK4azUByjR/r1sq3FTtLPf
q4PIO3Tu2i1D7fPsarHKqv1GjfZdyKZ9dnSoSlPf7ALbZCDl6GffRgHkxyS/BaWZPqXCj5/GlUur
ehGMqN8sU2NT5bi6m1SVsuv417zMet4E/xq4zbjVA/hIqlFPidMxp5VokjOgOAcjL7J13mcOKU64
u1w/2LQ0js5Nqg3QtxSTljI/peYsTSlC/cnUquSeCaxGrcLDWPnpiQQK92R0yngG5eidVKX9eNQK
DTKHAAg6+vfRWMy0u5xcTn9otQ3JU7ZOxY5qOtjHRkagabykBpqeoxoqs5RZucz7PXPq6SGe/Pp0
u2QTaTHAhI9D7TPgwS5n3hdNXmzT1h6OqiUXb0x6itGpIbGjiOeDZ4LsSLef5NDXl1yOoM0i5gEW
Q9F8GhwCGpP6NNZUHXmoWTvNL741usP4u0mA4tlxivcH1vlXvUh3nIAdvIcxqUtesqxH10YBLsl7
kvGpuL/tt6OA9M3bM91rvbnVyANKSyJu+aLPbL5AO6F1EF87lPa8ZXSQ9uR3PLUOWoPKvqMX1Jfq
kslo/DLyhRb106sGw0927IaoHDhDSZaSUFodIBgUHn445DF9yHmji0P7UtCGV3HJPLWxLyqNkmNh
ZUeEEs3ZIFsBunMe6EzdSB/1jas1TPX+9t4h7P+qwudJpN5BzG9mxh9EbsyO3NYPTlHYezNTRwoG
cWjni5tBzyIKQy5NPSVhGcjUJswgNOaIhsGcVsmnqCv4JFflkxiifeT4ICA0IZ6HhlMpSvDoE03g
s5+kweffL4bKebsW2kKYhsU6LV2sB7e18i9rdeTIjlBb0o+spAN0WYXOBxxT4WXQrVcyoz+aPck1
vWlmeHi6/BoV0BnzoTlXXZQjpCD1I8eTuTVltlJNlh6cWsCCskFceLCxrtz6aqlGyD6eS7VJLxq9
8PyawAGlEa97nzUn1Q+tDb8skeM+stzocSjJDwN9NeiZeQ0Gsz7YmNxqh1RQ6kDOz4aqr6Mrnmo8
SCoE4evW9qtyBMGvbV2dMA+yusriOhhCbMIUi1uFsZoxmyD6LBbWY2NmHkDJskCt0DC1xenz5VYE
3y52AlRxYFS4qnVD29aTZe1HSP2v4UD+dtT2GyyHwZ5tTl+MiSMgywz9+vdvjO7+L2+MYwqY8Moy
hbDebFIh4jvOokW6sFIP+efkyGcO6oBY+i9dRU+GEqB6dqDgA+372IsgXCchCcOF3ZnvPRjCGtmg
eWH5mOba7nGMSnNr2YSJGdTkv3+qFjXFz/u9Dd9F6RQOrjItW5/327/cQ56CgZfREFzoQXXWe97i
237oT3pBUjUPpePmm57gBKDioX5ACvfVquUcc1eMdI+5NJyjQeHYz6blavdwnhhAxyXmLasm3R1T
FUxLuMR5XUXnvgtJqZ/JYHamHSH52xvCyb/fHjma7tIHHxuOARxScd27D5jR9Uvv6zuQtXjDOQ0I
RENW1MuTynMSLwmAQmkLXr8aaMDFet8tqvllLHJDWyYJCdi3h8hMnkP4tEcBp2+HK+tHSfxTRfxT
YfJLXWILi8a+0F0HM4TjvnnLMy0PUmr9ZFGaPkte32j7igDidgrYpVlRFzHJ5phe85nEO0EQnvrx
Iy/MIkkvQZhg6kYqy8Y+QSMchPXK5GjvCIYZlt0GSGxZqgKLPmHy+OeH3XqopDchSJWvv78ljP/l
V5GOY5kGs3EwYW9/FaPuCtPQIK6MidSpPibpL2vCo/kskeGQGwQl++RedJXHybcfimtkY0QhAZ7Q
8ax+ojuhLarM6Y+2W27rVGq7WLr+MbL28rZOTVhfTcOW16gnIQBBLx9izbflOcuB6aEoNbe//41s
681NbkvHcF1d2lIKw9WdeSH9y00eDrohsBP0d0Y5ZuecfJBamv0RGQlqIfs5zKuBOIykYo8gDSmL
sa9q6d4ZHXXMUs8EDeYy8HW8izn13qVwbLUdW6yytz9rNQJRccPkXtegHx21H18RnkDObFjtUGCM
+34wc3oj8wgXvSrOQg0pEWd7HGCTYb6X/UwT0brzj005AQxa0AWqS6P43OWIYKn9ErT+gBKZvNrH
aL78aIc7MBEyyIq3R7c/99BobbDyswdbSClsJ4p2odTb960iRdHqir2sNYPuvw9T4lYkpw1hcbV9
0sNInqeMjFkA1JiMMlccYpyQEFlJLi6gM9emhaBGMf5rc298Uqm+bPrUXNVM+jcN4JLfv3OGnM8b
P51HbF13dW5GaVgspMab8wiJdb1vV/j2/dRp1+4o44OKOy4v3H7Je3gH+3Yot1qTBpt0cD9pSSgf
APOqZe/V6Ls9t7r0dvTot8CWusi5JFqSnIu6RodUW8xQ3VCtO46Y1yKTaGgTa1x45EOcYcsNcEWl
oh9BKs1oM/6OzYyR4tYsiZIN8ChCznMJimy6cMdzQphitumT2Tb9LClYi/TFHOv0ABYApOkkTrAB
1NGIDOs4GJ1PE6mB3hRN9dGmcTHmGO0tdJF7Tw85arTkD6c00k1/OKBHww8ZgSjus2A4ZmV66NGJ
PqSZii+t7zF/16ynZr7Mkm4gkxzAIO3PT7xWhKH6yKJJr8DRm0Y8s5EzxtUKiGIeHCNZJmP4ILHc
X7m9yRK3jBEyyh7Tdvc4zBcrCUhoM1W+mHp72jKFrE/RfMmwpy7xnNI79TDVlBU1ZmqSyqF5kM7N
oDtRM26qr52vtIOdZyFmbNO+hKjvYdPGx9qLjVXRZ/lT2s/T0JaDAg7JVdSDc5ua8qB5HSqIIPvz
gsmBrtcIuAciyRI7VHUuir7e2DJkXuUhABmnkVzTkdgwkqBc0lCmrSxlcgoj/6Vxs/bgb00LpAx9
xegD2SXM9iwDR1+MjgCl0bL0g+xVDGOyBdpPqpnbZq9lJa+hM53oa4VkZ5FzHFfON+4lTtnwVbqq
K9ZSr8rt1I4gkuE0q6hGQBu5j9NceTieoV7aBO60KEaGx+vbsaPJRsU0vuc/DthiO3hl8RqU0toC
i7kkcRvs2fKWQ1fGq4KSbEsOjfVe65oXwQHgbijtcnUrxhxLjkvHi1lEXY3At9s8wZeRYhSB6c41
850eZvdirnVoStAPVg8oo+vr7WIQWhV1p96HzGe5qntoCoKrwnCA+t0kDLVh0EQKeFtC9jQagmrl
Bm25zQaFTByF3kfGQtxezmQSVR+CSq38Ziet5nPc1TmBlgEHjjKjP+/XMcG93CBtBkE7ye8wrGdr
ci2CR1Iw+otpoX93+wsmzCJeNTL/PGQeNnZzjJ60FhNTp7SPXWkGjy0r6RH159Xi1VjVtWOjwXTC
DKddV10wUpb3bP7fb48cWydtUwzWItcThsaNI/aTi2HNCXx57+i99jjbE0PXHT8wwln+zer1y05q
2VRVwjRZwEz7l8XLi3FCjDalU6NjwhujPj/4AWJhzbSPmAhjG0GjZxjWs99dtcoke8Ap3hchwjH9
ApDcPZUU/ifyARCxpkR8RxE5pKM2JV+4OR/jBv2hk3glPPd45zFnWZV5PzAhTf9uGZ6rlzerMP55
KXTTNQW0qjercFBNrhca7CjMAl7lEBTEbXbO3ldwbIWVki4b+3Dks03XEZNaxljdfJcpvVZAXmI4
bO/6YW+0ofWCm7YC05HbJ68g3AsSKEOhPjmYvptR8OjR3xS4EHrfPnfLwQAv6aw5dK/5LP28+U+h
QuQqSLSaKpeQEUgxg6mNWw4A5EEQQLEp2WQO1SybMNGTYmEu60VJfsGRSZT74AeMMQLVRc8+E+Q7
iUR6FdTeOTZH/1ilJsm5TaOTdSC5gZsk2kWN62yrLneQMxGQ0IcchG5f6RHIeDIdQYe5GyY1VHS0
+5Zp7OtrOxoX2jxOzEAcVIYIH+u2wKxBDl9Cd8eu9OpyuwhNuXt81S6D3zQ8wldwL702fknx4H5g
pLgQInrNglB/1YvaWZpFoRH7qqIPQ/gJLYuNiTTqTx0VP2y+zH1p81Zb4CmfXc2ZYEoBn8Cppval
L6A9pGFaHoQNdXBe7exMpFROeNOlDpHAQG6hrPdJX09LQbF0xDGgmEsYdH3YKwwsIUs2u0XQN7jL
ci8gXtuzt52PUf2uchr8z17AXFT2DWbJVquPHukaUeRtJ6TsM+k7hUvP/lEYcqeFCMialBBTd2wB
hpqEpqiwcxednSq4be14byEiuhM2yXqZlqBwCzpyhPclHIHPZMe1i8jWYGUAvFmBAjFXGbL2Mx49
k4FAT4ep8EmSkd209B3H3+YRazigixj/1sDHD+nWOWhT+97OHHvtV1nxIGqdr7I555dMldQlQVV4
NdPPgj5OchJaXL2A1GJsEmpX056iRS+ZAWP2lIAFTP2JOawDYtDnkO6U+lOREJZiaDP+DuWF5lER
s7gXW3yWzXKKnL9ZneQvRz+LLqqJJ1XqrE7O2w91WyqtMOuB1amoN4FHCARaN+cwVV21a0NSuqde
VgdZEAxQAW4XghMVbt+OaRIgbNiRRB51Iv4QmNYr52COtV71qsJYvo+QFUYYM59BcQ8nVcs73jS8
qAYAc2v4aGQNuY9unTEkwYXRxci8CqXWWg0DMFbt51bn0+OMTbqjrXkxDH86+KaRQTlUrywbJ6tz
gm1GYt/97xds85e1gua6iWZ5bqq4Di/Nz2vFIFTJPNzHLJc0qASQdZO8sh6Zph4IKzU3aP0RgOvk
1JEUtUz6xNyLESVRW05qPcIXOwgcS2tTQHcPDQeUnqNDlU/MHaor96L1MRxwq8+gVvWbMiB8msZZ
eUgSgdkgl9thwCITxvjXYRIp5pjENMf0NQ5GRgvQary974Jgtf05QluPiVMucBKh73cOv38lOP+/
XTaVMHXJymlIqZTuvHkpus61ehXhXqD5ppkNELWpeypTln5ayt0aS6z1gNL91YkJiG/SmhveMVv8
BuN5AMC1vLURss52t7eHDkevfWhqw9L1GXA6dKR3N6UxFcPRoDpYDI2u4SlF2o9+PgfzykOvoLSS
xosaLXlAIYo1YyrcpefR+UKDCnJtACUEoqsK1mWy+M9ggjbBpxR1im3Y3touZUvYRyqvfqwh7rUa
81nSZU6rZs2YpmCCPX5rdQX2EuFpualMyPJzXQNgLUC1iqJKNJ58cLTNrY/aVNpXs/XG7W1FJorZ
Xw+9yxy6876VRalVKx1V7E5TJAfdLpk2ADWn0XwHYhDla9ardRzkOfm6BGcFj2nqy+/McaGS1gD1
C4Wir10xyExeBzmU5E5hx52CgTk0E+xd25Ww+bswgyOJPjQz3fSaovgvHUgBE3aFeZ5fODh9GkQI
y2Gu9qOoTdadhobI14Nw35X2nBFLP71GzUXCI+cjykPOo30fyJdkpIeR2AOm3QRHlUzJBis4Ia9D
2zxHtd89jXbdPbUag+SRkF3RtVu/jpJtosgctxvRbSpPgluZ9V5GGIiNC+30h/xLJ8AiLoR+EjlA
+4Y4WN3sy4OrRvwBhGIPzfdci8QKigSmqDTQWZduz9FOK95ipyvOudNHd2NridcxCNKl32P/FakO
wzsHQT03G6iRvMOP5VbRg4c3e7tERfGFwIkWW4eLlW7ggKVTodH+d5p7PfMIZWVTPHet9wHw2YvA
vfgi/OCUFpH/asXaQ2d1B60pTlXZ5E+hxVtADh6Grrr+ollW/yH0S0rQRD22Wf1RD2ySN4PUWza3
m+v2uKudE2txc2fcfj/HGjSYntyEeiGvadHMVlJUB/ZYL2+iuvDfyjr2QiIrp0q/q13NXjsOygA3
thf62PYrTdX5e2vAFIWFbTxaHSqNZCi7RVGFBnQ4R2y1xC1eNaTEzYy8wQ9Wvbc4DoHv/xZN9r0B
m80dC3HSNBskENrCu5aQzuG2Z7XcxztSkgwU8xrYjAEYN8hF+YDcvF+pZG6SQ0zldsqJsBU+HEHZ
NDF4cwiCIi92pWWc0ljGa8I7xPnHO0NIZXVnSrSZkY8ZOCnwo2H2dxeajh1cM8riHBia2E5h+ILA
5qrlTEN8R/QvWV0mfJZQmd3rdAj2lZdxrIz5OGWjNy5vD1XpENActyVsyBTAjo6/ARIAHco41g8g
9tyVynR8qeHIcmvFw5EYdpZn7Vl/9TrwlncZgJK7aPH7lfXXbVdRP+sWtSjjWrh+b+pRHxIl/w8I
Ouv0YXbdzA5b52FyaXBXlFoRLeWd0nP35IUYyAymZyvdBMRiMxdZEenGcKSU+VV61Z00UvurRdl5
p1fpQz6k5ZFODIAlq756Jran27Fy1m6EtWgv8HK3t1ZiWGJ1aQhFBEirPiZWGOzwcIFGspN+3ZEf
fZfcq7nmjIawugNARN6bzO1j7Y70nTxSEv/mRfnlpMSLolO703JUtm0r+fPGW8dl4xkVVWONuX+h
N3a9n+ZLOLnyfvTOt47F4AXdTndzDFxGFi9qNzB2urICAmaH+zJq5GNFEFWbJOFFqu7eQnrzfPs+
r+G2T5FtQnzY3NpHI7uxbdXnPi79Y5jCfCUqSqNvRhsMCkdNy+mhXcYNasXaM4NzJYR3LGhNlA0m
x8iP0i+hp85WNDd5dPoqkWk+QAku9mrQ071REMuENDHe/f51Mv+XXdmmNkH2QZFi0Bb7+XXSBSYS
IDM5bUBDfB4Dg3DPFig2g8HwmogO/KBP7e6CeExH3MZD2DIs7JPhXJCS7ZI2j/88zffmbEYJFQqw
3jKdXYlKt5pP56i0vg9OpLYJC82qj0juZSP21zIjkCbRWkWjiNqslXxUfScNtoBhezOtnzFcmnjK
kSqnwYoAKvw1AbOLJB4cti80P6Ko7n7/YhhIJX4+lSphO+gkhOSuQf3w5qbpMgu4iM3A1eqUuc6b
IT94DZ00leiH28WU1nJqybztnOKrcDymkKZDB1Z37cuPqZIDlBAbkOX4auWCpL4DD2QuU2XNpBTw
5n3h7XqV1odOAwTy++cvf9FaKFfXeQ6WlI7F/+YPxV/a0mjFEBjSA4PrNH0aZYMZNO7LFbrghmMe
BnFhLYcQFWqMu/GSZZzZmqDPthLwL0k6NQnKwg63cSea9Qy+Po51+XSbeKGhtdZh1oPd8C1xf/vK
yOS4Ccjs9Xa3Ue4wdiOmsOQKrTW8mFX8ovU2mSt1oN47fkppWZ2D2i1eRjiQf3bp0e6LadafdViI
aJuk3416Sk/Z8GFENQIcwKj3N5eXmL8ymvjvRmvmrwsFmGaoLYal0xBWb1fPTvahGg2wqBTOfsz8
x5vuTSneQ1Wvt0JFQKvgYl1uX/ku1IgoNTxA8+PKs3vrxWQLegArwri767/TAHpF6+rNIRCIlIvG
ALzBmps0ifU4Sz1lXasnZVYwj0a6+1oKA1A3q7U+tRFcTAuctkkmtxEoPkhuywRNpdWxyLN1b0Yt
sDjPjP+uMv/1rmeC4WIEY7zoKuvtxK73CxvWYBdT9SL/zuFjRdiIAzQT+oIYAwAamQkRr7XMozFE
pLW7brJxIT2T2Bq5hzEkL2o+onaBTUJGzhIQ9HG7wdZLYnNF7NS/Lwwpor02ei+/v+9169cbXzCO
mU+eqJYM2367iiWGZO2ZOx2VgO0xkPp8u5R9/edX//kzC/LfgomUJXFtc6pvrAGwV8v4K5PVpdZ9
ua66MSXLG01rAD1sdbPoGKxm97g1z4M+WI+m+VWpsrreHnQOwfcSPOD29lCNqro3qwDPf6+jDr3N
7+jn7f2wGrZenegnB3fasjIK5zRxVDoUwfBgO7V/ICaZqEvpAXmwnNfOmcLtrTiGyeRtwJEkywDJ
ynWIKUXuyQzV7gq7fUm0HpHfcCfqgL4m8d3PtRnbH1pbTbhRw/Fiahin+8YVK+BZ4TotXI7hA0pn
3zDvu1H/ME346e6cwdh2Gsl8zXAinmkEbdU4G82Vn24Vv+9l2iXc3Q4DZgkAVTc1Eq56p77KPv1M
fOK4V2QLplWI22weUt0uGB0KaLTGcCkHIQ4pt/U6py5h9MNwQzf8h35g0GeEpJa2cW7x3lQQtQVu
JQpM/AhRM4Ji0xK1bBhZa/CJfog3HOKOCFMrl2ISsdikAaUuYl1kPchYnnErhDtftO7iJsvohinc
VXgigCLPkhuMlxvlzoGEZOVpUmiXnLth4YVl/aFU40cTtdLWaJNZvx2E432qR9Xxdun7xluD9KSX
XOaQKcZAgczwKCL0liPplMgvZt5PKflOUbfIItWycAJLgyuEHboLFHdRuuPENexSCwzLUtrFcEhB
ktC8EHvOu/YxxEmInxQiPC6KeOsmNZuebSLIx7lz92ejvVl5eFdPaY4d/PcfKPPtfNNSatb/sZHY
Nsvj241w4q5sbUGRe1v8i4JprITNBfMseLSwQz1a7qUanJXUmD+vQBNleyMu8weOqvH9NDCmv1U0
ct5G0d2gIwWbsuxKvGAoYrMHqtn91OrPQDyca1eqlxiN88ciFw5BFnV+SJBqYAtPrrmAYd6Eqx+T
Y9ymd4mug1rPp3Cvd9b4N81dY14ofupLK2Wzg85LiGlB0nuzg6L8x8HTZyByb1PkOtMZg/zY2f1v
bp9lT+Qc9qd8avciJ3MWPgEfAY+ezGwQh4iZ7f0p/9g50XAuM2FcW9+CncEkzg2NYnOreYPQtY+t
Mr7//k3ThXr7tilHKjmv5a5FDQMI4+f9X+hMUbRW0nVw/Y8Qk9NFGYzRpZ4vjnTHXS8G+NZGGl1M
qMmXagxhrOn66fYTtz8quoFqjHMQxlfySgczyhbZEAEfnWeYjD/MndvbX26PRt07jKhfsA54BbIL
IvhK+dhOO78ZzbNZfbiNsyuXZWN0c+feOlnVqZiy420fuG0LbzYIBCvhohJSrqVwqqeQF8/OiFUy
tE2oYS+125GqIg7guoU62Ip4mPCbgNhyGs0mfxpnS29X33ElNqFH2ioYu4U92Na6TmL1AjuPSS4b
Gj9Tbw2VmRsrd9Qyac8VabO7AugqchETkqJrnlOG5UCpWTayEoCZ6JqSaSCb+W3q69OvlUbE/aAT
G8+sxt1N+gSYHb3ikhDo8gyd1rlEhDeHsZ0+ZYyb9nyTloyH85B3iZynJNylxmC+j+PyKTOi72Eb
nn0Kxi8ZyTkZH/wfd6E/khUEsf5qitzcYNtfaSjq17fjt6eqhR1kLUkXUCucHrIG9lxoC65yN9Kq
SxjT3fi5iFrwGMr6QP/QWmadWLQAfp6Migm7bItwlcaW3NGfjFeimJNtWxt7pHJfLSfuIRE1J60n
+qRqqgN+Cga1ziblVsTwRk7PNJIsHAj7m+jmpAS5QBAbXkEvEBDngmwa+KhvA6IXdk1hxbtSs9DT
Ek7gtiE+FjW573t73vY6JqFdZ9E4aaL0FAVethCDn15RwzKuz4fivgNtdCTAENSnZrfPRlFD3gI1
vWhUcOGDOez6OgVOKkX8jHsKFn8KsKedHzret8aY3dqGHnEoHwBmNbM58HYxRQuxEp+oiLPsXFMA
o/IBp3N7OM5/5hlRDmLKMOe8miXqvOpEFxPOY5cMS0+jm9jhcz7QyBUhxyco3NWD7zbVgzOG9Y+v
MuFWqKLiDj8U37XnSwU2lugXhgSlUMfYk/JDlHfDshNm/OCPpr7V3DHcd42Vr2uRykuoKbhFBn6K
CiAasUEFqXS6e3Y0NHKZZQiiC1rvCBsjzOP6xY7ag2u2xWdldz5cGkiLXRupA3oyXO8Ayj6jTLzT
bQZqPujgpYvZcs9WTHczcLSXrPA4sVdfPUEouop98qeD+FpLZ2/0fbVPfSqMsXDDB2TD17YgBKVK
nLXnme6dntvTil7Woekq+6kqMdAoCOBXHWgTeO082g4VJ63bQ89l+qrjzLoj5qLctji3Cn+6gj7S
H2+XqEpeEK0Wx9sjFzHuWtfIiw/L8rH1iB4QfjosQqGXKzyC/UMUaCgd5stYIn+bCqMl+0/a2yCs
pw2ShfKpG8r7kFoiK2aLSW8W7eHHl63BsMSmkLKDotjlpbaLTGc/st48i8oSu7KrDD4IPQPhfMAq
VIi9nMfATTqJPbhX0nSgXnD1Ipdm+2QzsJq8dV7U2kOAuG+dw12C4RU6x9uFiecQleBVneSTi/yl
bKPyO8X+WWSl/wqrgnEanVwvHLYavfVlWvT6w8SR9KGdhulB3aW9iKDrYvjryiB7kiX4r8qAb4Lo
0obnSpu2KcZHOQvOVc8ktWhlsc9JZiBugpF4RfIGGzSciLDwx2czq2oWmJYih8rreWonaxVJ0UEo
sL+Xk/1JljU3ypyikTU97p+B+CnJR9II+ITGWvA8jufS1LWzToSHPvk7OhzRKzELboT8F2Tlqe3t
9n6InWRBPsQq1yZSjVwkfAaMT5l39f8l7Lx2I0e2bftFBGgiaF7TG2VKStmqF0JlRO+Cnl9/B6m+
6L1rA6ceOpGUqgUZMmLFWnOOOWOPIu4g2D1BhSlTL5msOlG5scIYMQF/OY8gLZUcUQG8sp05m7q1
gPHa/TYfpMNKpw5dqj+VUftT9+JD3Lj1wbMAsVhFGe1qlzwJvHWEZ1sfE/CgSjkggoS9Mg3yQ7zp
mI05gdZRv4OjhQ4aJD5gCqYD+BqtCXHW8CFHwkNCZCNHRN4YGSZf7Al7tGAzAdokj9NNMfxpFdPo
oSt+I36wN6JM8jWTuTcvNlHy1eE9SVUfekopqSXBucNFQhy48Qk7SPJGuw0qfbECJ9379BdyvtaZ
yNYHGvXc/lVBlN6gn/SZIpYnVr3FpBXsGgs4pag8pMvoVj2rivbexQLVsXETK9qi4U5WhQZCHN4M
p4Mbmny2yNqH+kUtuiXgwFiXhVVeU9b4VedBLLJ18aJ7zKU9XU67nr7bxqy3iYFGLygqRhBNSkk+
nAfRfWQVM1rbkW+ErJNLbojHOGx+8wz+kN2hFfe9RQuVoE6GECC+sC6sdE2R7+2ba7YLxmQc38g+
SkkRE8l2SJhil1rebCzXP4XNdEdATXwpcsTp4+i8zuxsmSO3UWyImxpgfguakIB3u7tDv5OiAe4s
We6avCYuOj2XitNCXQLaFBBe1xCJ5CxMamz/yYkm99hN7I/jb7sGcaCw40o32jeh+jQCJCaIru78
BOYhtCQ2EEH4rE8vcfJwXoQga7rGeu2bDMKpaB/5xbO1GUDgofcyx+zPWAlWXkWimmGC7IWl4mwc
/qKbillpNDTtGvPetLH6MGDsE39v6mBbeQV+M88v11pI79aPz2P+0ptgO4AYNOdWmvG6EBM/mw0Q
xVAzuMbL1oHvffeaT0SFGFBT/Za7MREasf3RtBjfdSs0AT4drTIGgHuwbbzSiCsihq9ug9bbKn6D
4Cq3ZIyQ9xBxOzAzZPlxiUHNFYEQtAaoIHTt9xCXz0WQf+SDvinb5FN5Fugu/8Ft0Rw1KLHTAJMu
J9Ejp613K+jEOrbNnaQwYL3At1BYwDdsi5b/LZ4qbyXKln/e9FD2O6Tgvr6eeBZhvo17VNf7eM6M
GBtFYAnH912D9hPRIDMs5WgcGWqrI1rw3XVHBmcOK2YuCSpOQLiEWauRck1+7c63N4BOcrrCGbhO
d2d1zX3nJ58kIOK+VQ3DjyE62iMWiJrSAVMgA64RuX2RmgcqIO6ydoRQa+Z8cxUN/9G6uE6YboQ+
nYgjY4qKm32tLOvBVcZx1rmx327tIde3jYODkg4K+ZvOqcqCezMg4E31ZbeDubDPEOztMps80akm
m3KE3TlIAyeAr59EVX6fyJrLbBMDYsVybz4lHpqkVrSHdCrfS32u9JDIU/Pq54ABCYumAuZAbkli
e8MWcsiLCXnOY6sCP8F5Mu1PFQS4U1cSwzA2gGlRHrR+tguxR3BA2iOLhw5Hln3TFteAFjGuH1i4
AfWuo3/G2o6zNgGo/DaLSdgHq003w4BsPy3GN5cE+XXl9TtRkCONw1Vt/eS9FjSNkon12q/PIjf6
GTsot0kP/xa2iX3oLBrwSl3rssaaaeF0RyOnzv1onkIdaRW0F1Q3tA8HLKm0qtAaVEHVbURowyIr
q0/fqaBocERa56P7a6j67mJU9rGKQ4IAZpN1Bl/Hyj+TIL7LC38f2TGBdQq8aeluWnj8gXBf+xrn
Moypfp2EFVE5U9OgbU2fIFzaGwPxyxb28kchLUJPor5aC5iJ0KJp89YcmUtymFiL9AowDEWbWb9G
Bh1Q2WmboR/BoY9JsE8HCEpxWDy2FcpE0yV4166ow6LfE77L1aBgaccZIEkAG/deWH42RQynqwaE
3aILiCHmeeZr3uJ+bnwSX/KCmgK/5y7pfdaUjODlQYO/oADXeL13onYbSOQOfkRjekHa8xj640Pi
igdqiGenmTUrvXyRrIFtQ+6HXQfQuBmctH2AgcD7MKaUNBDrnay9raEFh87138qan7GPnBetQKpl
sfEghfB4JLtpZUibhD3XBvwT/oqqZiuJ9DiazJWaqsYR7vmn3JZPYTDDWwYnXbeByTLLMhhlJ/6k
N7uwnpiw6XehH98hS2Km15oFchtDkRfIgjbWzWPrNPu4/6yj8mSLdiQMZC1vpDwS7k0+ZW8iIbEr
EvIKslMHJ3rTrWo/BjHenHKfdSHBWXV8AXh27lE2Gc2eUs2041mcnvXrKh1xQIU0AjPje4h3buUP
20gniK7pAkDZFhT7rCfYV0D7XkcVA0s9+k19Kbf02+5NCmHwyxBzxCfUXX6VbV09jB0A5xENh4IV
fAggk8P3XrVJOxxsEbZgCyuD9RjsbchRkE+PVbqbzHQ8sGDtqyl8qzB/4Fp2PPQdkpSmBIc3AOID
0otVnWfOnu2aioudxxw4fJL3bZuvqk6/OYMHdR1iyzrW8RTG9bfMpeCQQME3UCL5a1nrwOqRZ/Zk
VtWTBcA8ZKMG82z51qEcPMCx8WjOBf83R8Bxp+2JGHykN5AZ6KQNH1Um2omyDtY+2seyzXzc4jWU
FnL6SKgKPrsmuRHTNk7mtO6QwW5Zoy30L4wsyEobd0NqX6lGrbtABHccPQkrr+HERMSeuMSo9D0H
D5slrc0lzjDY1rYFI7cyaIoNkckBiO7i8nsJW9ZZayAOnK7x51QE33lkw20tSRaPFAQOzIsrEc9N
T8vZ04xzduLgR8CTlMmKn+Qj0HyQPdFvS57rCKyf7aqT11KyBv5k7ZHEb9sSCThN0fDUW9UbLTV4
gDNTJSRcBJ+Gh3pkpI3isufoxc9wIhPX4Ri2crqnSNPjFXOcs6l3v1XXgpsIiAdA29r58TaobLEW
lXz3CPXYOPrwBlPIWoEFi44lQWepyvQniZivcw0ETuBp1xopdpFFblIIqYLKubO2uP/WIuGMHvQl
OAxHMzZOTGeK/8XyTHPbbnV8A3VkFHQAOrXDxe/sYkajAVJDRIvA+ke7POb1nIqoFT99BB5BzT1q
gOGF9gZkBbU+rE5pc6ql7sGS/9lqRr6yJ22PE9ZYCfe5KfPgniWYCDD7+2wXtNDpbUcdyXQFme+p
0ZWObqKzyfzhsphf/IolLD+SBRY+ZtI2nwe7YRDY2/f/d8fM+VOwZnuObppI1oQrDMbhf3T7NNV5
qc/shid61qx0pbtOLBTMCO6BP8wql7RTyQ1INn6jcEuUZ3yXxDkAO9fkp6O5ryI7Oi3eFM0hLNAz
riZNuh1rYPGU1g2KBw1Tqj94cKxDWZ+UxQ8ONtnCrcUlHPRV7ATBLFW+89PEOEfa8FwWmncNJ/Qt
hWdEADBm3UoLCpTELMfg2ViRijdhHoaHbrnBE5Fw+C71MgEmg/x5dNvHYgIurqV6fNTKxn5I2Hzc
Niv3IZP+FbkI9eMVB6wOUBTb56jEN7iH3FDIWcq9akNxHJpYztgB81BK7Rva6uHatrOgXMq7SvTv
TtkVF2YZ/7w4+XiJGsv+i9FGzhPX/+rHOvRicdhYDooxT4g/JrK5ZzJhNgihCzrZ88vMe2IK7AgM
KYjMMEJWmUgTDTTvwDqUG1W15NjZ6DK1ZvK+NSrdMci2aMalalUR2AX3DAjD0sltJdrvQjfOgBCP
s7zijtDG4MI9ARp/oJk9d6rNyq02Bm2WjTBGk+nFVK6kNoYEMcwFtKW+WfBRNiZP9wahrn2dIHxu
6J0ER1rmTx2Y7vcwQ5apy/roQGl4JbSChtv4XSgj2Uubo/Ls7yp1Irv/xWQt79Julm1yIPi/b3vz
z9se8bLpScmsGFuZ4fxPm9iu8D/qBRa9iYn7ZhEL6b4uz74zT/5t8aNydO8unD3TudLeLDk6h1rz
xwJixGCdJAxvdJrnQrdd5ECDdREtp8hx7IqHZRSeV3NoZhmYf3lgF3POf98Ojue5i18f746+DHP/
Y8BdapxvrBLsXZKbROu2egG4cG9VObqh2fPdsluU4XqxLrGNOBdGN3MS4ez3zOumO9Se/OY7tXVk
2YbL5NVBftRTbYe8j8le9jedu/G/+IPF8mY4Dhod1xb6HzewaiyW+hobX9E54sUzab+gsTEfl3cm
BQ+d7OnaVEp/i/xep8UYQWJPyvpKqgujhziJzjWq2ms1v4xWgxi6ccz1LdZl94pylPaorh9GlVzj
Ct08XjVvBh/TgtFTxFlmCdM2ZeWmuKd2kue20Wdee5LPebf5bvnY1NBMB0oFrYYw4VUUNkQ1E1fK
twDrjBhgmO+zbqrEEDD0NFLt6kpzzAVlo4OaHaYb0NiTJsLmbfQg/xWem5/KtuuuQZR2VwQmaGMy
HB3z1fLxzrEIj4WIRblMwJpuJO5peSidrkdBVnF2ihjvoBOOqjeares+9mp23Aoo4CyBLaWoaM4U
gAcCSeJJCiDcNwEJf+kKouBmIVVcBdKHAYMIeab893f1YN8PNOeJpYY6azta+S2dsUteFj+gnZJP
Nf3HTTPk0X6x+MJ9mm2HiWbILYWbNzOi53WBX3Z/cnWUpV9PkLTpjixT4iDzsInbuFt3o1nrB72L
7XU8WzOdPH1vdX2WPseo3jIIuqsoyLt7aVebBOHjTY+K8JbG4980yH8+7jbWbIu5PmMTzxGYbv57
KpQjuh2yfmCmlbb3WtdX31CLtUQ+Rv7VMV9LIxhOyqidAywMFsNAPphlJzgq2xNcbtN5cQL/dYxr
92ibHBX9WaWnK9M+C//Ui3q3DFTDNEhu81VKtmXY5eW3CWKgkKBPkwSelpCt2lpkYW7RYkV/UXsh
7Ppjn+BntMx5bidMW9jOn4ZMHAWjz5OTroeipNFmAfQMJD1c2RANm3TZD57OfPVlgdDafEvIw2ma
+/rFpLuzoAiEszJD8EOSMu1rS9b7LkQrT6XW+pX1xuQVza1+K0m13OeG69wgdGNQjXfLWDSrBsai
NeV1mAq19wC5ynYmXIQpPThFYUfyq/DPk5D9QTQGOTUlxx6j9++UUerPnoXmX4yAhAaKM1H1PaIY
ebadAKM8UItFhTpkHqp4YTQHCHDZgxG34c5CBhCtSp4iE6j7JWtNTpZpUn2TAqOHWxakSnTFB5rZ
HGEr/6yy4uRqN86PdOijK3QWdZV1/Kup23tiYfpbArBkiw4IyFpVTPdNi5ONkARXm54yESfHfu4y
M6p193lK2OqEI2/Ayv0k5zGGRdzgwXDzZ6eNqvvQQwUB5TR79AUEPhhgRKWQ71Ht2KwjQiWdZBeF
Mn4vaRPHhXI/UkM3d8QxNmtvMxiF/7srNCQNKv9OTP2LL14WqQkuOqbtIT/yPMyPWidEDia8NYhF
PPLzc5211Y3J47Z3046ocVjafzFou/Nj85970XzL2Wj7cZM63HbGH8PWoKDOKhxE4r2XPrey+Fb5
/nCshxbHBqcCIGNWxG8w2HkI4j/zYTjpANrPXgVgzJwSuabdW98XXZCfcLC4O5Ba9bPMgktvzbNE
o3wrlGevWWyMR21WKaSha1N7oUjqHOfDHjIOQ7Ge7w0RoSdMAHGGtXSe/bDgaKMqOJBMzg+FMDJO
SOrsD8F4/tIyl7TtVe6Np5aFnqRHwFpojZ6MnIYR3bvXwcBKqEw60RWaipTQ6tcJTc0RMw8R5rOO
XgwYnE1MNYQb9+cyjsNbrzwQ/qkxfWT6nGTSJy9KRjiAXBK++WuN6jg3SS5sbs4RAUC54pzBeElL
/MdWIbPRId9CMCdbAdzNSxFzg3hqqC7LUsxLfUKGyItR2CtiTrrnNNbCh+GB5Ad5Vrgc12lYEgY1
X8a+GP8ilfwfbQB/cHSScELxfdnW/5ANPNUHgWSUSGyOai6VGdX7oNbjbTI04pHT/a/G7tKtBX97
Mc0SQqodLRLeSZosaDXpVq9jWmqzY2DxHdqJ+R1GYbKnCaigpucfWVk5D1TDgON8P/8L6Mj4Uxvg
sGhSyWHPsV0TtNMft+sYNIq5ni5WJUrE0rfQt3okl1BFrPpGuntwJ9AtLHXVCKLa9Kyes9oLNccE
JXbqtJRmpn1AzP4X+Znxp/wMpgUcB06+pucgWfyTbZFQR3uwYxnpJlF7aMEU5Myc36SjsMLqY3EK
Bh/ttJ21J8HG/EUriGsfkSaQ9FUi7PIvBfLy6P7no8235KICZZ6BBgYq1B87Jqu97YRom6mTMJay
KIsrga4kd/p4dJypf9b7+qduOCcs/g8D68TF0iNrPaXk0P3ftbow9T8tRI5A7yY8PDPCsFlo5s//
R83b+X4YjENFOwY9WqKr4drxd+jbYtc0sFNaNXUnFQTXoNPrM3WgOAcGEVNeGopHN4XXo9MWIJqD
TOVI97dR69WXKqegn1cqM7ProymM77LpsTiPTriVhazvv5YxgSaaA0KSB8RIRyjYCO62XpyJruNy
mWrGq+v02Sx/Cnacr/FgTLO41y/dHdmBb/+IgjguSRuJpDVDg6quQtmVF9h3kZGuXGCdcDIxeOhp
yK1pEE5eOwAd5n9LR76nrUlaad135VbBPd6KzFsHrPg/vLaDJoRYeD+lXrYrpJZvY9nOtJZs3JaV
CDcV4bpUgjM+C2meSxgApGB9fsnaxAKVgcVBVo/kPj2acYYZoPH5vX4VdYHpPtk0sGaaF+aMGAXB
tlAl7NvFwBCZSX0GhWKcRzcND3odXZx+QhGBj0NOVoMR3wDXbLc3wUnvOo6F8UwTEZ7HCAnCH90N
UlhI2bqr76TPHpr57O1+L8etppMM4NNUZ7oDeGkyciz4g5JPEZrFJlVkU5F80gbqxSgwszCW8O7i
JDYOpa7IkrEadl+pXVw4yvcKPcTuq70xuVZIyKXmQND3Nq4dWWcVCmvf0e/LneZ3qmJx9E3DfQA0
F51g6nDP0bZaJ7CBuxX8fW0F5aK+TAGcribI72q3zO8sNf3zLiQyIrybLOhYq8nP8I9jnr7z7XK6
DAWC0siKUAC18sjjg90gMPLbbnkFCFLcvASOVB+jWW7yuD844ZDtS6/5PiI0vxfdqG3aUIrTQn8l
+bfCX2IdBZxjexou2LrloSMdiRXNk4xHIpN4aApVzS/VzvVy92iNLmaPWqR7beyJ8o1ksI1NF2OR
7povqpkCpC9Vtof0k8zlUx+3Nyyc040qiMSjClNeBK/m66Gb32lifBwrvTgsHzK0hp6D078OXvw+
lcTKl14HbKrQi0ujquLiNVgM0P9yeI5QFslKz6EO+ZwqNLSFIJYnJOejbB6q+aXP3NMXps33I9Qv
fdJfBjdrHtNUvkbVk0zGgCZuhcLAI/AbSb41XqfRGTZ2xg6SlN4ZQ45xg4Bi3EYN4HlhVwk2UaFj
EeGlFZjrs358WK50SR/Vn88kIRiwWbyMoMq/Lu/YOexj4etPbm0DyfG954S9eTMQoXIAQvrNXKT/
6mkkKPyMe9bZ6nqm3elJZZ37nMwTHD7+RbNqsTadwviBunJMNh0A56KwkocMN+qttsiuE4OY7t26
JRgoRbzpX9hs6zPOI69cNU0H9ytLc36FWUT2RbKvZqWk6dqYfbORYXbB5GgjqoZqI46DbjcZJDl5
kxwepNnpIPDY79C5Bvd+990h1/cUSRgcjObonS7XaPmKVT+2vxatP3FynJStRF5UQQh3KjoJ1MTC
bZcyS7Edss5roT8g6h1BFwfMEbXd1wFDVr6DdTdtbqNkYqLSx9wSL1+fA2rwPVhQF9kwbWwF0Tml
ab3ijiWBlniP5f9Tg8geh/Ehna1nDvOaXWRLxAHzJbkx4YXeUbpRJP1uiSlpLik6AlE7xnOnZPpU
5b9HmbEwzYKhZvil/GgkEqSod21daz/9nHHS2Hn3JficK7LlaucPsMfiWadGsMh4Z5Xit+G2iEd4
5AlY5XDIBLQf1WPhwMvVXO7c8fbvRzUicC4lS3H1g0GcWNk5Hry4No75ojRe6NIiLPclmtKDVQze
GtbKN4+//DuK+pUz6PI79WeIsf4pkSQeQYEcbvo4RNvIaAi51kmwVESusZl1AKLqptiaOekPuejX
ZDBwqJjawcXX0/X+zva99uu58wdsrVY5MMWfn8Ciw8GIZMFbfR3TG/rrJ1p1QPgdjvUVQSC9X+T0
njn0i56AdulqiE7ybLjgzx6KvSH5RQ5j+z1HzfuFs1mYNs4MtlneecISrDIdoL4gNy9x6gV7RIs5
yR2WhZWkUeAwhighvKR88n0zOAxa/JDxfJOpzEtiIhw1icuOFWH2Hjv5c+lp4AGhI0BWRMyEPdWO
UeihtPlEOb0eOtd9GDX7E6Z1d+cHRX9H26bdcnQnI3e+XD5R+82zC8KMcDWUH6uOMIc7FzcuKSDa
hV6pWocZJQ7JoDQwGLSEew3ySDrCdJnKsH2pgU6vS8Oq77/2P8wfOpGn//5QVUL6SZeD6LQpoC8D
i864Wt6a7SujiW06xdadnsrgNSq8Xy5Z3sevg3aDUWLl4pML2tL4Mb/RE4tsa18Wm9wFYhXY7Uuj
Ws6isty32siAjd5ez2iPGDX0BGutJxQzzYMJDkAGB04vix9IhOlX6jpT7DhW5X3xqcSvsKf90USd
cYgVD083eUy26JVvsdVdutybngkXEkxj4zLZiSqdLnijzK3emMG2biusY7piADgXXmEbD5uB7KQ1
p9hD1Prp2xwMtklG6Z4z0br0B8YX36w2rVblJ5unnObqv29Hj9lypTvvX0yLYMZb9JmQp4Dqn5W6
rtsD5y1Ws1r3QkQBrrcNNKn2I0eU1XL+XyAKtWaN96L8qOLMeEX5NB1JxSFQ9VwDUH6QBr5UDPHx
NpWCDr9RmD1Lty6mTd4EK2g8KEDT6zyyt8NdLRC5GHN9tBhtE2h5uw4Myza1x5ZYaFqGpCdCNNJK
FT4xICE4OrS8O3spxSnkjXOGd8EuPSDpNTkTZdCf0tlwGvaDyZpYUU0iqf4yz/5ro22cb777NnaJ
S//JRTmgs5QvlwTPc8xNBI64KTU0kvnqdG+TmLuj+eBs4lTmp8BIfi9Wg38TjQrTGc56lCIsN407
w2GKIzzM2XMxV49WcrO5qr3hfhzhcjh2hzuhbv1jWSPGWi4j5QyPnjF1hxLCnJGm2Xtl6J/RAN7p
6/ZgAsycS6ZE76gUqaHhXvG/PSE4cvxzNQfhTBTqRqTkSZWMljtXu/iRFtNKLMbvINPZcD2D8rZ3
d4sLs0hrqJBZmHxd9qJXh8gUjACnoHwai+6HNyj3zQCWkFHHnZaXZH43Rt1bq0LrAuwgfvD84HcV
WuN7wAbKXdyae1mW47sTYaTQIxNpLv8Kd+yPwryEcRFdKiPZfpkROjhGxCRWDC59Ni4GUOLoYXTa
6XSWX4KxeQknRBiw5VDj2kF1H1f9sQBLiHYrS1459K4FOSOPDYa+w0Tq9L4swujZh63AYmDfqSYT
18DwQog74WOVkialRrWlsWRcSrsxyPeQ+mW5JFMiXfVp9UHjL7/PozaHR1tSLVsIQJbL5RNa/Vgt
HnlS6Q5jT+y9FYzZz4lcdCMzf0zD8FthKVgQJrSTX12OTrDYh+pKgWatkBrGcEDnGRwIjWpLIpWF
K6dQh5IIuFUz2jpghZpojmactlXSW0iIIVFAZcvtfEcVh8JPzchwh0S5qTBPPKhf5yeqgpoArtFY
+1pSXOnEiL3vmFT5ddEdg76gQR0E/aVoy2ZfBHp/oa5q9qE2OLvEGH5OPGUXyuJpnTSm+ii88N7g
iXrpotRAG2QiNEg5GUA9fQ5LLdtkQIahUc0wggwyW5vrXM7F2fJZ2dTTwVZE3LbMLLYwNbu5sgeK
Kn3jVYvsXzny1KvhK/MV0dlGZGp4UsXQHhS0sNXstT278wmH/hRg1jo5LVfLx50hsSqc1/wTLOP/
/62LEjrYLP+q0T8Cm+QXe2zcDUOxceURxn1eXpz5XRHDHlsvbyNd/vn1l69RefVvre/hXMyDuWVE
VyaavxkKkbMLYqqpSF8B5/xPp3VEKFDbrn2fOYn7YABVWCSwzYS+RmuCrRs56tGfX2Q25GuOXqss
K6pbHMbIWerwh19IMP+ttR0x7+z02T4cZOU/L8slpWO/bgqI7ukc66bM9JHDpnaE7qLWcVNqZ5yh
wVYaVbdnd7ZeAIQFnGALUO9edqEsK0j1sfs15vGMXIwqxu7Uyi0zZFKGhTV+TwhX4tkZX2RWHgBA
koXHJoxwJiuBjPn2L7dBAu80zZvE1k28dXUYhKuvOe7KJ6lnL4leeWdUIo9I9MK7xePGU7BH78a9
bxjjVcXBdAUbPl5F1qD/qbyH+b88tR/sxBpOReBrr61Rv5LdpN27WLcuKsg+fGwICEXtX0LEnypJ
wpcE/e2uqWzjZHU7z3GGF6d7ECIq33L4Itewi5751W51ur6/y5rjwuxWm1zz3pbEffolI1NHVu0a
M1cN3qT3nmWb9tssTdAez101y/DSA/nFOlCeAUEKJ+KwKjkwBagXkjIDNDRLBHuzfCdYId43s8Es
rcn9dpLQ3S7zpQm/03nskQchbYOtlw0ECuQjwI2MEWY0yOxn03OAwIL90mjyZxmqtzBNOBSBCuQg
2Qd0oLLqKYBec2NDoPdd9URgum70HczT4mNaPuxOFh4m0hE0X3YvBFm990Ov3SPSEC9f/jWDPtMR
oZg4ukV0y7HC33vafplEMiLaGKlfPzi4LE5M7wFLBbifURv4Nzv0ilda9x17reBMFeXhNx4Lf6VN
TsF63ngru0AfpPohwUlFsrSGvv6D3L+D21f6q97QKjApP9ZBWX4GUtPv4YGgqpzfATQJdhPku3sO
23ys1DmFJ3B08OizsmKR/ag1D1hx6vxC4oR7xKtM1B5Jc4gL7WJYRXhvxQNKc6fjIDDW685rKTDh
vp2Sli/mZoGGYrMKDnIeDsUNfAvFipwGVrhnwNMfWmnE+4TAnZVcskWMTduJ+K5J03QvipKIeAX7
zAg7Wg3pLh6a04zHfU0yYliaYerOLM/hq+mgGYksQDbLZ8tG/9EXMr8LUEa5c7nuzy/BYJQobFDJ
JR7nIy8cmn3Cl6arEBnbxbmjEfLsj9HTyGR/E9tFdmRKNNvVcoae+9Aqu73bk0OGTNnfjuUY70dX
toccn9rLQLfO4Mj3A64Ro858zO51fbwMGJt2uGamY1H09ikoKdrIt9nlZOKQ/SDKS+kMYktQmv7k
e6G7QoPxHieEMLnz/ZDO94M23w/M8UAqEkk8ZM3WcwUnwZlfbSaO9tCAeRyjhkxHrR5gpvP/2F52
+Le6W0q83CzP3QLVrhOsMlU8MP/tgyhfm20SMfA043PUdeJm+hrThyJ5dlwDv2PkqT0IdqrTNC9M
fLeyOFRD86FqTz17XpseBGvanlP+IURndt96GfWQkZe/Q/5kMekLWtKtzIyYeVHW+W4oiHO2tTj9
lcmNm+FSi0T2UeNg2Hiel91NmFavCbCWtfSS7O2fDVt3L5iItHt7zDncV3OQSJTYT/lk+U+BZzxn
bNeXNtC6S1EI8i7cO1ztw5uWq+zOtgFbVL7SXyH5bRqjfV0Y6OQpEbRMRttoZcbTGDa3tpbusxN3
d1HmpASHG6wAtXELq/ZRzobINBsasonHbQX187lz2rXrdcW543yLD03hNysazSflwUzPgaCzr8mY
vFw7bNZRoje3cs5H1TXvUKh+36OOqmgV0eeC4NVI8tTzOC93y6W1sLy6Xmx+FHY5XDwzCchVsGx8
RwWR6FC1uFcnb4vdvboMVdNuWFux4c4zMP4m/V5TLRiunE6YJEFgt0g/uiT56UDdkjG8oni0eDKB
Y62QRcCebMcv1HuWWr8yt+tonhG+WxpNd5wi9Ty017jEscKknbg71u1g0KsTF+Hy0am9Bklpv9AQ
iPH/kzEeeCK8wDYvXwmsfdZS1g27bKNtQqLUyhpr+WZ4uM0F4SybwB2YsMTTXdVl+qY1E2OTioQw
evTDEh1eR9jADLtlrAaYNXe0XWwrRKYdP63RYzyLzegXRgJsQmQ7tjS9lheeAn3Dylns/Hbsbt4V
J4jPLNXeLltCZ5f5Y610AgqEtokEO/k44GbGas1X76v6pxqxU5Oc1hxQ1wxMy7pjjVf7Q4+QHXUW
zHMqQ/Rq1ErLC2o8cn0A/G6XS3Csp6HGP91aPWDUhYo6mMEDOVO7FjrzkyH/GWLWhLZxZKCNWeix
ujJiSHMww5PCt0Tqs7dZ6K2RnclTs8D3Zd8lFzy41UqjQj9WnoxvZOmkp69vCyW44BEv8CG7KlqH
8+SJHEW8IaqEv7xw9DixJbQ25yc7G7Pkroaep/f4HCaI25SmPdPxOctzeSvmCM/UgMrg9yy3FZlR
hyDKzK/ZOkttuynH0hXHR4O+Hqnzk6KfYipt28wcXTRR7QW4wLGdcxOWFy82tK3km1//+7EGo/Yl
LYlR0mmh0lxnCNABUNrIaA7Lzka1k+yrGxb0hsImrs7ZYKoNnfIfJVn3d0tIRSfq8sTUgcyOWSSX
G20PaTas9oWLiH0+LVkxuW2gbquNZYX5HUHnHAnmk/5gKTz6IvxkDuJTVfgQCSfDfxb1TD1ORtI8
Fi3BZJLLhV6rIBERaUFjTMmBuAZ/ZYe+2lktgT+l0xL/oEp1QnPNuj52+WPZx4SfxeYIlTHofnCq
3k6Jab8jNKh3zTwGy0PJZjiznvvZVv/vS212DxkZdXdTrf9MG+H/1uOffTTcanaoU6uSTcmi/P/I
OrPuNpWo2/4ixgAKKHhV31mWezsvjCRO6Iq+59ffCTr3y21eNITsk2PLqKr23mvNdY4MTjDgkFYT
+hB2cmQEOyLu2J+HPDroOsSbOmrvlAoXI+hLU6OWIMp+AkOMQD7RdGTSDkp4mqnLA3yxJ72egf9q
fEtqfuR7e9NJrOi2HDJb+9NWUt0au2oee0SV7H7B2Z3P+pKkYUAX8/V/TwuIaAlMNhJY84d6Gsll
I/dslRCKeYoIxVxFyJYQdwQgl5hZ012EzvGYlfXeyCvnVNdUfUuJW446joleSy4Mu17CavT4YF9Q
6NWP4NQZA02d9ZfxAx6TrA0vQ1tGl6Tyf7lZRUXa1uO2koa1Sg7kVph/Ss99kZo+vTVWsc/19s/y
56s5Hj27uI6cueM639dPXsEqG27EQGzdqtCcs/Tq5pcBkXBVB7H6gCBkcqPI5NST57GJJaOXeeqQ
EEhxQw527mqT4gBHyRq3LsQNt+lw57ioFVPqqtrNoXzT+yVDg0GMxm+rcLBe6gwpjZ0E4deE0GKd
lsI6+xDDXhqP+tIJ6ie98MNL2gUfBr/HO8d1hrpoOZYrfVoPQ56+K19vYVNAPXLV79D14m9fAQgc
E+0jEvG0tZDf4hmzyyvMS8epo9cF3deX1q9IDiPsShwDSV7Y56mEUuQajX/NfLfbWqPdPWeqII7c
n7r3WKejSSod0wwl1Ba/S3mWEiD9fA5c9rPKfisbo38zdP23lnrzqSGimO0ekJqRsTJ+o0odWNpL
wu7KgE582WdEsmX7ihzBi6Ua5mDSm0NIBlgg3dQjBZpfXL4cGLZ7yWl9rKypQSv4P5lDy7Mcrbt0
WxAepa2pb7SdqVZop95kw6aimB8RTNBzmV91+tDdTXX7nph++ZBZOiKFgU3FqcjNXS6XL4y6WQ6k
BZflQ13a3il31Xb56r9vIbXOOVSD9tbDD7mN4KaOWobdKsNPcFtecwX55PwZ98QgEN+jw2qO9aDY
y2JqL/1sW12epc0X05+GuBCPQUHuuu2lVkhptLFADYLcGhME7qaAYfybgit5rEPa8MWgfTNfwQcT
FRLSW0JYp+2EZ80z08u/BwRD1Z7v+F4ajkGqz3g4eJVlfx5zYZ576Yi1PTpt8mGGon3sOTZsiE/2
d8tqYud1coFB97fUh/bY1VG9VgE3SRjG34u4JKtjcYwSII+AOABQoRXbL/tQ29rJpVcmjrX2AciA
2jqiDV/okR0z0JeXBTEVjs2AusLssRaxKnjI7euPJhzcQ2eeGosEQ5tF/WvQrFs+ZBO/xAdryimQ
+GhH6pWXyGOh7kd66wMBkUFuN4ck982jbLtjb5tyXVE5nOoE2knoMaLQx0atRd1UX26gQGjrzmZy
ChJMtKl4cltI8bNCCnUVhIIehqEc4ofe8KqfqMj5LJRG8BCz995sjfdc9cI/CoKctouMfKL6WQmH
CcZ/vV9q+G0rmPPhgpB0joYJX0FZn2MPyUzr9xA8awBihegfjRETqidh2ix759IAN3sX37rIf2ud
5p0Lxz23wG5WdFDtM9PlX6omCXS5KohywnZtlVD7f/pRNdzGxPPWKFxO+tw2rUYie8ElMDZsGQoY
sCx+aTm/Ytnnf+hu/20Beb+xNsa70kYURPu/fdCsbRlkq8jE13nn8k4OTV7UAJx+5n10bELmweHv
YnwkSvB4J2vWeg5oCuyHUP21nzsZC0Cpx9rQilp+BXbWbjp81JdKo/gwRmtY23n0Ngx9u78Pu1vV
RedcnNq0ct6bEYU3kniPbC7zjFjcPuLNYgZOd+zMykZ3PQX1V5tQQuf/m5+zQY8pDexkBjctr8X2
b/bJAR13Gl5rdCnrfuwg7RCeB4663Fb8s7sgtu3Xudt8REQPxny+jEY/ebBjznyi3o0NogcUYwUW
ttkBRMfTeu5NwPbzV12pgrOoOaMwezdecijtXuNFnx4oimM84BNhBGGeIoRmG5tMnsSRCVngfbq3
yrQ4Mpx0nshgmoj5RrLpBNaB1A1jrbre3RIlriVb4XaPfafZ274VH9qsR/Tmh+VZ54oY+6CZXBji
vSPdmJ5q6SS30hYBEkI/+NKyMNtmyr74NI4eMsMHZgcw7ctD3bfudY0M7s6L3nQ4u0iYjNMic7jr
E3Vpjge2NcHRLR5vXajdmPZo72Y1fg1p4r9Vfsw4ImhXpgOvwnP48JAR8V+hF3lwQf4dqJeeo5ZF
wx5n+Vvtjoysulrrj5kzPI3R1a30aMW4t4daFXCgmId/y7POKX+0LoOrpV03SSO4Ovp5cDQCu8vi
i8nKKp7CacWxwL4UyXDEJV1t2jlwLUQYHUoje2oM3Tg28+yZ/jDwwil7ax3848gEfvQlQWaVb0z7
f+kZkTGBh88yhLKDDkPEigeD/ATiOgB131qjmvgQsF4GWpljRwqm8hJl+tktfdxJNmygQxV7rMtF
lVwIHTznRWMenC71TzWFeAkbAHABX0uRLF2Ksr4WfiVa6iF/YkXQUUghajm5NYjXxm3DvdIsINZ9
9uoaPoDTBUEUuWJay/usTCIxz2UabDW3+4xDgxXR/aWN6hnXPhxJYR8J94LJUgO2TYnFFUjsd8gj
hpVdjONVLxvkCHFSxPjlAusoSsLcRuwynZaGJy9LTgao33FVaYZ5TPTwv+pUulO/v98qdzgrXNuI
3gLlzqiGeicmEWyauJBri9kQY1KTT2jL4Bzn924x1ASAYJ7nKwGt9nb/vVr6F09OoD/VA3xYO4T2
tdRJNOGH/YLe7Z2AWDJTDzfhPJUX9PUuvqjkxiKzYe37nE8Y5EcXBJJE68xzE7941fIx+0i8ukbk
EKVsD4UgmjjQjn4bv6qe29qu+13QGOK8DNXdgDZMgD75WBTJa6aqHyP5CI+GimmBFHp+0xgXUjrW
9QGLb3p2Cgd7aCWetMwMP2tHo7SnWpgUQ8XZkbvIsPzKi9ZF02AfD8tfhUn71KISJKQ3eSHFPD96
nKn2IvVRRdEc3S9ULF0RJLgIhptDMQ/0i4kcEX6OjcXN8dlH/fP9yxNhJEpzASoUUluJSdZHkkXu
IY2N1N4xvvr7EOughYPCqU3nW70JlDrHwPPVvjTmEIcZuAFHsgQCX09bTTbeez/AfCYOzW1MrKdG
fcv1izULeMScQgqfVtveWWTIErx7Pe70drgveSc2E8yaTZzowcHIkncVRtqVdo+91vLJ32oWzr6+
Y8zUx/P8AFNsZyLDchE7XeljvOuqTm+Fq93crB9PNHUQi/RF+WUCoFwtD2Heyu2drAvSZKQtdhc9
oMkCOM7ZZxXOTquxtI3jQkTtPSZEPrNJ2OE+/YvKzY0HS9uzA+TX2jGPNg3A45Kqwey3soN8T266
BbNBPy3TB1snYYLxahKgnV3GGl3aDUCE3HGfIMzYRk1Zbips1RipUQSJKNz2gQ/Im4H6vRVTIiE6
hpW8Noh/Pn05Khww3eb+ISIUJo6tEJJHIT7CnI5sobmgom1zfIH8ubeqCdo3qfXgCBlF6FhzozzA
3NTTvNRS+6PX0vg7VChROoL8ZMGccCGc+shNdw33PP7Jpj7DP6rPtV3Ym6DkFGHXTnNZHkJd/2Ey
EuFIjuCVxTVpjpFAehf5mCLznmyJjiH+mBKjuMgn9dgZ8aFVLH0GBUo5W3zssdgxfVN82lKLdGod
p07lPC0fLb+22Bmz/rH2N9Imcka2/lyZzTfkH7eN++8gg2tpG1pPTIw7YUjGHHa/xwJdi1epwGzL
7inW7dySCMxUHWqFd7JkuV41WPrOkyjEIaowoMDVxB9HTXaEHVY/aSHqleXSKEBRLGD1kJz1S9Sg
eMd1tKqr3nlHG3CkGU8XuBw3i5q5pg7ZaowHn+hfmdCLeG+Kit8pSds9b01deY/SSBmiL6pE5XTP
bel5/8clfwDtblLp01zRJOKs2ysiI/LOic9TVf5d7tAc6RVTjZ7WWBZDCK6CHs6ziwo7fyorl5l+
Lxr/GJPEpGatziJGpufVkjT1zAZAsiHrMBNrQaPPRaTvmpCUvSH0bpBGf9OU2fcBuhbphfIcF+0v
0/FRqs+npj5g/1IKAig5h/kl7lTwzHB1p5Xiu7Fxg8eW+N/CtSSxLm3EQDOrTEbNitQifmoojlEp
MC7FEUpzK01Jh6yMeNV16rXIaMgSOGAfByfrdqlPHFU3pFtGjslrWGfqBUQZNjHUDyFtvrt0KiZH
/Xz/ZCC2nl7bHoKZcIGOh7KR9M7n4Igpp99QKk0cRU/6qTFz7SqD3JmgGGJ69eql95vwlxbMTspO
zPZ/tztFwgYxNJnvsuJwlnkeOaBSDETVcdz997DIGZbLrLfetDlAxAhKCEKzHYKQguC1BZ66j8qO
Hd9qnV1oss3KGJjXQiabzHxV1+RYLIgyYA7etnJZMQDhE1+hMvM6VuCJCHH+bOgwHOI2j3adSdrA
vCR5YWqvsygOtyFhBziKqwIwIYA0dJ9FuSH+YqI0mIfKrBXnIvHzfU1E0ldSvlZ+nu/yfFAMW6IX
Q+baHwEsrKbSXhmZhbACoRW9/LlJpfki1phAxogILDzLWhe4AF0En5pZhhBCEnQLg22jgHQVkMp3
IFs425vK0t66znuKG8tAO5HlFPihh6O8DkgAlJm1p4x4BFaP7LuzSLcDVD7BQ+/yveeE1mvpfxV1
p/8hHOp74I9+1ZAOc3Kty3WGSe5teUaQcEU3A8H10TaJWg/mEUrrsAZV1vikUqd7kQ1LhK2SG7eq
hiCSlTEYnM+q8MzD4gALzfQJkcN4vOvISlQWfOKDMwg8ktRLc/wxJUhM9UHz8D638to6mU0XcG0S
LsR+EOpHWHXaJsnjr5DAlWLtu+WnKyv3IsEFVM4I6cYpyK3iPLJbmk6WnOSh10GyOgEfSItgrx0C
9uIGmRm9NXWDhEu1DgtD4elDpRVAkQ+6uNkumi2NuKLd8iwQUu16hqfroJx+dE47EISuor0fJtDJ
4pCRaFe9+AV6s7HG3kM3RJ5g75v7UQnQrhmDCtK4jKc8jY2nxATHx2In/Mbc1+Bi1jW7xTHyiBZe
FqBokD/byqm2TEOc59SzHuSU/9aJLHmMAbIj+E34uGSIvhNL+oemtV6aKdbOKuxSWEn8g7ry8k+c
yL9zi3E3RNJ1mMjwOQI4sGdAfzZRFR5gl5dUeNHNVHZHkK/6riZbXDvH+on90j4MlLGIAEl70TgX
QwdM0t9J5x5wsCefvt8iuRmq/FQQ2LyqbTtg+kNjoLGnn63uR2juMIsmw0B8ZRlaK5NY+vtCPrrg
0rO4uuEVeuisznxTWhJvaqHJI8PzFBxoaq0HkG2k97QFo3AEIJtJePbBaavxhQ70LklQVZlYRC69
rZpbRO76WgdQvUWZIt60iNTnNPzENk8OcF9cl9qeBZ4iqn/Rsj/9rCZKjflHkyl92lbSUhbaHgvy
S6Dq5FUpnQ/mbEa/L31Oa74tLfFSxbDifRQVS0ucrOM1/Ku9oZftsY0a991Jxi0K8fEHAfICNrTS
jlorCCbIXCbAunVzArfamKS6nDlEha8WbwSxOjc9MJOPVEXvRRoPX1NTxfDO4unFclW97cZo53ft
SXa2RWCr+GGjTKEJ3YRXVszw2vpGQwHr5PtMzwl4A4uBijvtXsMEgQOAyM+hRfSls9ltdG+6sk88
l0NJKwEq0FMauKiDpez2rbCjFwWDi8rhwQSDux49gKpBpn0tsvp7n2AsCh14R4c0uE3TnTsOVxqK
6Q4FOKnDrYudIK6BA09DuR68Rt4c0qrWaoQDWabgSlLU/w9Cq6wnVU3fy98i/5/Xe0Z1wCUiJgAB
0dkLExU94jmKe1ytRn8Rjv/TanAvK98VV93Eoa8bdUlVhogxczo6fNwdG06d6FrhvHa0d9GrENMp
mBVGaHQ/Y0Ky13EKbwDAs78dyB/cWqH5oYUGI5yocsILbDp3GD9tghS6Lu8PXdPE+8I0wVSjO7u2
dILiIr2WQ9Rse4uQw3HeLERKqxRdNuTgyDSPQ2f+DBWxq2bJxxNlYPZJVOFEBO+HYTcWaXxESPV2
k70H3gQKh/YVzp0sfzaQL68SZQ6nLsfWJ4qsvsR++hT7dXUb67K8yDatNxpC3I1WKnebeIN9EhTe
6yHyCfiieb6vpCW3hVejb3CcD6N0qwvNkvoymIXaMZ0ncdr7szhXxGxfSTEkrrh9/DMIGB9cxp78
FLXNbYEvOhbvaGCLJ12RFmGa3m9bECrjB+gOlz7Iv7ZIZ2q7Qtcuk13QnxzEXhmlQT+ShpHWYd0F
/DPPMRRKdRkUHx48kJhGF5x+8UbViqPWtajWIF+u0zydDktLPogR3cZ4twPKgWg+Laq8so6jP/Rr
N3eGXT51LKMl8HwzdNq16ea4diJ100IZfoH2tPoEwLJW//ckybbYp4P3WGvaxxCeBnSNluoP0RsR
2CuDBtJTPDZfnju3tzwkm4Efu5f7qRy16wyCl/kqKi0BetXudw5jjN0Q5uql5pTqieBaFLn9TsRR
cammiZPqfGlAxz9MTLc38ggwtMwgG8wU8ME3EUSSLtfuJ9bUV+b4DD9TK/8jtOeRzX599+Pc1yIr
Yp2Lha9fOpWmm4KMyFfh568yYdSAtOSHdEMOdQldmrJENNElxcvy1iCB2yLIO7J21k8dPbmLsNQ7
0zvxNokZetS13HBaNOtomnbPYoXmGfb9a81fZys1x90R4AwphxjgS+TSVvAgACyWCUoS/5BMgHUS
EaEtjrMOwVFmv2iNfVR1NzySJmO/QBKWzJ91RNI1eMIG88Itzyw0NnSHdeb5xzGNxhvHeizlne1h
VWqgN7Lf7aV0mfQ7kLGqvh2f7qMzH8LNJshJjm0UzS9UD9Wes4ez49w9bheTBeDF/y7bZmrfptsS
n2EolHPxxPwhnMnCcUDcKvMxvEIpOgg8bPQ1XD504AlSPNvYqoIioI7kC+t00fUibSrXbhRxGJ07
vYitxCrCaHeOBWgpYgbvCZQ17cBrv7ifdLPn9/ZJSfJNiRpHMQCrA0kqsRX/EG74YHej+GbTfSBb
YGPJXFwW6ohfkvRUTe5VVHgOs2wEP4Y/dZQM7wkpc581nfKtsFkd2+CY3qvqAOWRi8Od/2F+svow
ftLx3yCw17ttlloInxg+vd+fxciXluXdMKtkVQQ54klVOc8JB/7NUm4vP4ciAnpDj2si9AjVi9Hb
Z2Zr1bEJytc817c9WlVQ6s60YbWLvoupg9dTdv1JkrlI09NjwejyTxPSwTZtGOwuXWpOkJv7+9O6
Fqjyeecx4gDZELvJaTD8XWWU9fuEEPToVkPNMdw211EPXjg2y61jB/6fqjSfC12+BsVYvlqe+gZm
nvzEEvXdDyV4L6P/0pz0xO5mfcQj2WCMGpnJD2G8DmW8gWGmnjoR0sQePUw6zaDvs9yx4agS7+EN
ZFMlg3rsUAPCrYH0ZrBn7chd/9vPWXNeWFkHr/agYMbpzRwmhPxU2PeumR5kLTd7ZMF/87uPgGoc
eeTzHR3jtrdCuGoVOpN6p5zmncuy6rHFenww45lW2FYbjYP3S+n51SkgdXJVzhK+5bWg+yNzSNoY
mN/1Ulk7Jn3vAZYzHHml+PBMHQqoqcUXY0Gyl0mKDDSCAhgh29vY81AIh/94uK8thAbGD0sGr0v9
vQcAcw5yd1jNm/Xvvv/y24CD3TiRLLmmQpmAiBVoX1Kzo1NrJObLIOneJ6qXJLbQhI9A7RLdisdA
nxNwqWwQLs7vJdDeRxetyrkr6nCr5735o4vlqm1VvqcaRmk/x+tKBxLj4IvuIJZtAjuZyAPxPKa5
vhZ+lxwDzNceUCA/iGymWJ21wYIk91UQU9VHY3KxXH5XI5Ptk1X1zJCs4mFSmbbxix73kuGq8XR/
6jMs3tKuw/kPBryKqm/UaIBAy2zfACaA3sSsdl4zdXNssY1cZVvo15JR/r4n3PxyfwN7iahfxggv
c3TCd2eQXdaXyhHWtpgfqjmrtYcEqYuDRyfm+P8I8BNTz7Z3neMUjtdUS5DNewQB/5slNUw8QNAz
yZmtUmk7NM8Dh1TE/gzu2vo5FTGVU+G2K0XaxPn+k4FJWPmzBGlx29ThBFoi1LuNuzSvlQ4Dk5SI
Qx8quQpA01wsSwWHhFnm/dlSCOF2qTkRF/VT6IbG2eRwCSkHJMaytnkZEq0wHOe2ZXFaUot9HdBr
EMCjjY0UtUXZ0cp14N5OoR8AbpnSFRWT/ctHyOexm751Rf8JmBoWURbI7b91p/PNelMO8tdkYxXp
7NZ+FrlSazfJ2esscY1iXV/rDhOkXGBaMJAJ1bgwwCFMxbNIBZAiY4a8+aMWrDNPfOtQek9pkDSb
OK2jvRJVTf8wqS+KCDbqbMABkWn4a/5x7VpjDeZsTZVPc+Gs5U76Z36SEVz9Z0yaM3tStrzyf39J
g/W8fM/yzbS/GPuSKpkbDm/IlDm3IFR0NJmKb5Fx1iwPwKNErg0XvC1Is2hCfXFLYfsFZ/zoubF8
pCdWMNOQ2hcZDBzG/qGklmdyxkvFcuvmj65GfkBMm/HRnsEOKPXri4Aw8YYaMCScqQsf8Er55ybL
f/jUy+flIY5MYmnQAxEuZR27sMC8VfrWEScMvciGk3uFZOEtkcBYG4e1Xgs99bBcAg/99AfI9NvK
4fhGhFn2ZcU++izkk6Ou+Uc1y0ZwaLarMQaRbPW9uBQmYo+4svq9aoFKerPiv067d9Wm3nPVR9Um
1Wv3ILv2I56K4ZQYbky7RNefYc6QakDT3By2TkVGFh1YdeKGTKAfV8QZ2+gvaNRu24YQ5qWbLCWh
sS2ece5H8OIQZASJM4IbuFgTLMMw3uyslH60/2MUHTkNaJbFuqS5se+q4q+HQ+7HqPVYtsl9u9tM
W8cIGPbSUEOtJjdgUMsvdFd/fcXP0qv+Wa/glYQ9Jg9smPCMsI+VUfo2zBdax8vLNwS9Hd+f/ftW
vWiHR1Fnwwa7VfmBmXizIHG8xnS2qhoU9E1V0b7rN4FBHxenQA/LkDQWuGD0wB0IemnWsUL/f9et
VWxf6tQ039rkUWu9diNFI26VHGEWhNPvfNRZLwpNv8kkr08abNMdmFTY2AyGD4Peq1Vbz0EhVWus
MWpEfls8KD2c5rSyYJu3HHLB+scfeinLlVl340NUpvFHGJFMJxgFuWZToo3NT6UXJB8FESmgg0Ex
Lt/ll9mv1nezfdHDPLU8gmeMeQNZHho/eC24c85B0v33UiGa5yZkpK+8iSoztIInnBjJZfn+ROJ6
uHvDmpDbkdSJ9oWkNXCODeHk5oS4P+mvjmN3CHVgL6UuU0nOPcnGml/jQPijrxRQwGoA3Y21l/k4
bbuEpg8jTnSHfVn1687BdQRTtHvJazQ8pl3zURmq3SL9WB6aObrXFTgG4zQZd1n78z5x7MOOMOmi
cb9hulp0kv+UMTov3qr+tUSDu+p1MzpoA/oSb37QekGalh3QjsE5lWQcGYrReIxSIY8mPUmiptBy
9G0nfyRTfRBGmL5X5jDQ0O2MbYob+6SXMLKQrs0aORlLdH+Ocya2j65R03vr5RLrXl2x9ZsASb1q
l8dqOg+KpiDq45whhlODyWon/gzxhjPwU+7G/c2LM6bcEZ0YYK7kNLISVWaGKbMM7qb82jLDbRwG
w8VqzP6yPAuXS4etwezSJ7rn9rNByLgVqH3jPdelLihieOhEMZ2d8uQy7FmXIqe2WRhwOKafEvyu
+yoMeqRfufE1djdzctwfsT0xeXGeGtCgD5LpPgYajD+rvkrC3fKiFlbhftQQ9SZFScYkovOyiqeV
7qlsZwo1rPqmzk+pNWJJVh7VvvUQFZ2xQb/PVMcSM6Jzdor1A6OiemUiAvtKNFcechJF11HhJHtf
tda07bDylxZLZpOmznNOVOMurEpxqn1/fHDMCrdgLKZ3OL0/TUvT/tQWfyNJ4xfK0G+TLuiYZ1iL
cdx/eDnAiT71HofWmTOc52F24MH+GOSxwa67Mma+zyCN8VjMKIS4sZm2MkkZq4JqmTH/VRMO+0oH
y8qUpPuIPq5PowRXT6toXDtdo05RLaEQ9Wqb0Kh4EVad7YMCtA7V2i8jSvAjtDTYmnQUp6mw6tu9
M1SYzqqbM9NTmJTY3+bU9fmSkDVvI1Uu9k1A9qVpduXZt0LePUIaDlhI4aTVRH3VuUHkaUSv2nes
7EaoQQRBEi6qlXTVzyizj3aP369lgrXPSenej30wHNFmOTd9rKN1ZzjlNwnfdpWhLPOUd4GiCmBp
iPIj3j13r2ejfTaa59kg/7MadX8zoRk4DzpiqtGcjjXkv7OeMJ6r4lvUFpgt5NC8mEHwKDIxfLFL
jZWLrnkumhEWVie8hHjp3YCceGHyi8/PGmn9TjtQT5NzmY2A7zCczmEbukRmm/YbLaogx7GEk6yi
J+eba0WU1FPWdtkuMJzoITHM8WjC5Vhhhx33Rtvlq2UUjT5KXHqENHeIU0At2Q9B/jisVR6Fz0vk
FHMyTt9+t9HsqMR00AWvy4OOYBbn5ctyIXHC4eExrF1QztPFFBKzzDtjFyTmuLIWQzOtb0YKqEi3
/6fb1qReaymqweyJL6eKxEdVGPlBY67NTsyloAm/TmxPP8elf4GLJVHWIp1lb4T+VB4DbaQtY/1a
NmWSNPRLqY/ZatTG9i4wbLvZUohdeeXMntjFCjuOpX/OWAL0GZNHQMJ7UnrW49BN5aGTDTmogfTX
y/ReS6R9ljGKlOUtMx1ogFYdbjxrgEM2BbNLvbxU4+MSyoV/RzzkQ3leriiMiDpYwKb3c60UlXXO
5/9qJMkRQ1+S7xbjutMhyu0d6yvVzB/LVDKctaNKw3xB/gFGyUJY+zZr6cbOu7LCVuio9KWCAVxP
evEVEWiy81Pv2o6Wdxm7OD6MrlsfM0MrN6XZMaqmi1SWRfDROQA3Iwvgt8w095mgp+3ieIpEsGu7
pnioVXTTpkEeYk0H+urXzcZaAKih4bAJOPnf+yWMl3ngDj4ty70ryHTkra1Alhm29v5+pMmN7mVp
dEMcd9cABLt7o5t4K36RKaLLTlenFySdMgnaEw/0VOCToS7ml6RNSFxhdolReF00+Lr0b+enLv3f
iz8/MFl390LV753nM7mQMc5hzwrgFSMlqo2eujNLHhuzptZQVXCmzYYfS0zaBjrDWrmWdhzmMiNV
lgn5IxV0k+hpu+SWPFZ2XB7GRmv3tczJlEiyW9RY2aqQo3XAOPTmuPNgWmtCeF+AEA2EyBVmtCxi
PDu2qrBWooEogTpgnlC3k7+BZFRUTL3S2v24i8HGKFTbsBycVdAHx2UGYDSoCnFuISAyptzY3oPv
e+thLgG0XC9+R672HDiN/9Pw3ylkHpD1xN+22fzEHxy/KRkFewZL0ea+pXkTcTxdzTGrplD9zYfq
FuLSfOffPTVTn6+7UlZvauzhNOiV88fCMSnx003MNzcZeyEermaszstD18v/nknffKHFOO1z6gT7
wQ2j+uLlNo1zL5oJg7MDpOi795Yb5LCUu3ZSWERkE5TA2/IXz4Fxs/I2xvvlyvPoiI/YDOyLZYIc
sCaTxPWp95+W6CogY38zyRH0/ragcqCdb5Cmuzwg9PH3mAX7VTr4/722fGGUCtMswox1G/Y/WHnQ
r8syOyfZEFyXYjeXKFgNG5NtH22W2dFgJvZTpDAcz+LwUvXvdWhY6Kg92oqeI87LM721X0c4LNUW
0pt7TvJIrvHVGh+mCv80wNj/UL2ucZRsMnsacC9iTYptFI0o93uiEWarsx/ZyXr5f4oWCmGtwADx
f9+2HeOTLIsk2gLyP+6tnXaE4heq9Ec+u2KpBbDXZLV5LtMBtkWYAhqZ0jP+IuIrl6esZEy+9BPJ
EOKhgxVDL6a+LPKw0s1G6iJr2KYzt9qTiQOMPBzn9AmJuasetgOljAVduScfZX6ozfBc4+U/M2AM
QZE2TbbDBkR/sBUafylFKiiWxzGVu17Xu6sM2+ZEogt99bK7jvNL4RwFFLBqbppJkPJXARLRqksZ
deOlnh+6Vs0PNjHWUG23gz1W7HYMGDLL/mkZWr7KdXbbIIKEroOWPOf1xKaj8aFakt8iHcEvZd3N
TK3uzAiOWe/c0ImS1l/rFdqshHbGC8ycVTSvIhjCggsyiZ8BUL/dcvXvdc0YABYbcoVEBzdc4c7l
1iiIpCgSF70vQweNvvnvgZC5pKjk744nYcwrOMpttrIUZvitMdP0WZPB0yIMqvyu3hO73OzQJqSg
/qpPHekRbePfA6CStUuX/KpnE1AbPu2is3JzhcSv2A5egAxn/qs1MSxdcH1EfOep/UheC0PTeSRq
opJc1x2Jigt/WosTmyHamqAMyJFZT0VZivAllGJEsWF85GiEVoVTYPLF/0ViT0mUioG8IGgpOJyJ
bkzJvO7ce5SBnpFthlTkD0vOZGww2OT+P9K2naNbDMb/c9hj7rHW+VGByqxlwYP4ol0z2T0wRvDf
B2rfnZ76A5L9aLdoxN2xeg4UTZZFYOj02TEjgKnwhk9o5v7GsPPvwNXKU7KYLsqElt6YAa9yXZKP
DC19cDTtUjCgeCll+LM0DPd+ZegIMlys6TTJ+GISRsMD0q735Wp56JDI2VNvPS5XMjWI3siIk/lf
7J3ZcttYtm1/pSLfkQfNxgZw41Q9sG9EiRTVvyAkWUbf9/j6O0A7U7Yrb9a57yfCQZMACFIkCOy9
1pxjmgFcrTjuT3lffNUoXYchUXGUQSDqUmhUCYZKW8s5+AqCsIIR/wvj4Xk+Ba0lSscNCEbkCIo2
K1y06HOSgJuFnlK3FJFL45eoOaGNzS6wzGalQzvTxzWjspjj2hT7wnruDMwwi3BKoKrNTlKXnPhr
If0HTlh09pIURZdqnsbRVrdCOI9YS2PsceRpMfTsDrWdPKFbt3f4r5LVFDs66/vWW8spj5gQ5/I4
1n15bFr1OxX6v977/+N9ZMdvYL7qX//N4/csH0p6YvUvD/91lyX8++/pOX9u8/Mz/nUI3susyr7W
f7vV+iO7fk0+ql83+mnPvPr3d7d4rV9/erBEglsPJ/yrw+1H1cT15V3wd0xb/k9X/uPjspe7If/4
52/vWQNbkL3h4Ux/+75q++Wfv+mW+gNMcNr/95XTH/DP34hBqj/SD6/M/u1JH69VzfPV3w1bQyRC
mQ6j5xSq231MKzT7d2HqRMmrlgoWX0BsxFNd+//8TRi/m0KVQLgNnqRKHcpklSFYYZX2O81MUict
htKGoKb92x9/+k9f4edX+o+0SY4Z0p6Kl7R+CeO24MwZhoCtShULMZ0up+TyH7iHbt128WRcI6kw
PCsQPPI+2qtpu8hVSkXEjVnyoCnWhurQA3XJje3nJydGDZpQ8MS+ho/zUBhBNZO6epObDulDwNrm
gaCyr6b3sN7WpjTSGf3YjWf7oGWaexsG3ZJ8R8xvSvBo++0SD2g986D/1Q3XqK72c1yq6fWoQEgp
RnFutDZlKq7Rp3XAhSEz3GdJzrXb2E6JLplv6eQPocZKCBfg4F90ZnSUaX9qq+TDcehKduTXIZ53
rqIR/XcS0BSW2WvsxZBXmeHbdrKjSIlh1yHkN7Cz57R6BiB1Sx0jpCKFCg0j+o6A7W5WRPYzYpZX
UVZ7JplPsk3PVbwJgwTk83CX6U49x5VSMA/BPWknYfvMtaxE0Yr8vGiDK+ztEfqX2N/HQfLo1alL
N8bFF4Ma+0bz+2lAWVeH2rXyjZunZ+YRLpPaOz+IXpQyvS8cJJNR+ew51MYbBfun6PgwJZrYkW7W
EDDVpo8ClQ19W4V+SAz6/dDnGlBzzAQIoMOb2OvQdUBobxyUw8Buln7SN0D3cSI2GYo8vbWfh9rJ
V43j3mr5iK/ceDDkmyUBMlkiNhYFYXM9Onm+GBCWoz+luyBnZCttwpv3JiS0KONSPKqUXo0MNXq8
gg+pIOdwb00y7oKaXo9ZHXy792eeiFYpkTVwwvt+FZjpgmAP0ohd7HLjowRXi5bqGCCyXtgdiU11
1H8xqOLRvuI8HpvrSk4n3YDGWVtpDs2fm7CUKmbmj1HREpjv7mNf1Qd6RStwjUyIUdYJY3xyJHAj
QTt5iB9R0szYabbNvMjb+uKrqUXOjr5BCmZHzn2ixgG918BdnFeSvw40kOiQcvWr0HWpsv7CFPjG
qSuiJtSebrf7pZVJiXFowmVF9X3Rg0UJGEC0ce4xek+fxgpUjd/fZVE0tyTu+754LKt0YwNx84fx
4PTuqxEbRCwyHaEhhXW32BkhKZrEBW5C+gpNqkAQHXSIVMY+F3izR2oPdI7Ih9He2zGDypnSzqS0
GmNnW1IOhf3sHcra3OdF/GQDxZuhnHgV8lA4bTxPKlEvvMqaYuOIzuLNtPF4zv0QNKxNOjp8+BnT
LBQs8kX19WMZ8WkGAvlundtvHcf/sm70R/IAeTJCaYdctmgF6e1LrzmrQGA5iAKoJGnWf9hCnVv+
/VjYV26B7m5SuKIQR6o5x7OB/i9YOfx2+kR/NCI4/pH7XOrKV2/aCSnSs96P18x87kMLZRrFGTPs
arJgCy7kUh41maF41jmwEVl8iYZ3VEfFPKirs5K0hIa254jrO2WcV63loxr6MzohjH0MbUXMFTV4
5MOrE21eEx1AzFu71egqOeCI4xSUcAq7XSn118r34oVDmW/eAdHXO+sux1qtdRzVkcMx7icacQ4Z
fx0X+956lBlViQyI+JWjFXM6rjtTxWfZehiR051luksrI6eqyzY9klTb8a5FBDysWOM/28Tx5PYC
szMSf2jBwTAwkdArNEl05OubKWigKlplNSXfyFl4OIK6/KjLYVGF3j0zVxRv7VVFU1qgWtaVftu6
6ba1GEs/uLa7Svr6ip/1BkzRrh/NxfRMfP5Lm+k0arKFWfpLHf5GRzi01E50puYC31Ct3GjEwRrP
QgybKC3XFhkhvL5I5SLMn3qVrBdfPRYBPEFzrTdZOTMBozeAA/wUTFqAc9PFTMjARW23wibDPRyI
xyJhsJWIldONyDm/UQKpI385fSZN3qArZcZIJFHe19dNV2FgBM2qlczQnZ3lGEuvSanBAHoYDdQ8
obihD7FvFPMqHgeYTqhVkuTgtF9J/StkuPCi4yTaEIN3y898EQKRb/RsO2QZCh1rG8PayziZWe0O
CCrHAAG2YbcsIy4gOUAXEuqmT8u1+21SaOvp/1bxX5usu1a8ZV09tYiQCXKYQWyFvidQPOLxBLfc
k43YE1HoNXJth49dSgJO0a2mzzWk3dgDEJ8+5wHFALK8BQ38BdKHuQOIVvVLZCs3GbUct7U2eZbf
yBpMBxXBfaFC/Bvyd1RGBK1G2RGgx7WfansBNKQMCwQsX8YejYx7KEwUF4MSAwx7Uik9+WV5KDgT
6VwgbTMHRZw195kRPxldBx2+fpke09x7gll3pCJ24zK7J1LnzLcyN8lgL+vkUEPPF310xExyW+ML
KeNi71QEh1JlteW11/h3I5Xqykk3aj7cUya7znVjhxiKk0x8LFt1l9DU99EMMcq9HxBuR5xEY6Nf
ZDUQAqTIOpIt2Mz3iqUftdG/8oBYVzKDnhtyloFWBfK6DLRHVXMxZb+VkkOshiQUVC94Hd4ct170
gKU8zTv1SLjDp5QcbVTiaBtvadbtFYgyg9HfGuwDd97ZKIhrj5Rr8z0YELY0eOP7gX6TugurapEz
mzeoJTTiRBeEQNeUWT8pU9FAGJq6KcZuZXiA/GL8VslO0JvUq+a2NYJijlBtVRpLVcRgjlCT5OjJ
cofGeHs7esgBHO/B8dKlrBGNeOHK1dQlpcV9UnYkWlHH9tGN54Ch0w/12c6jW1Sn13R+t7IYXoXo
buP6OsjrV2K9H3Uhn8sqymddoB4T9cnPFzVtadw/B4seOHHgGfDyATiKcptY/eNgh6fpNyO1aiEz
8eFy2CVetvdVjVydHn3auI/miEzPNbDDSmoH29Lf4qKHnNksXNAieT4i2fdxc8X0RpqXWGi4S2aO
p2CuTg+EKFOZMg1SL6YKE4UPDm6/G9ZWNTBhhOVVkJ3bVtfhqD5l3T5wXvV6XY8HIppnES4SibEn
wXxadLDjsn09IILLh0NJXCS6kXU8ybRNhWS1JGMWlh4ai8OaIhqUzebBAquFe7P/GsXuSxG/2YC1
Sm0OZa1Hn6LidRpEc4a+cPLUkQwFd9vpoUqt2NoqVowIYoPied6UxpvovXUU6ne1r/A38ZsDnsLI
OAR1xcVxFM1tQCxoWNj0kD2Acx5iQFEyGsBqXc8UK3or8vupO6BloCxld8NpfEQfqpsMOyx9GZDu
6PnOxqty+vvGEm0F5JBbED4Aowkm0Jt7rQxugybC5D6lAiacIPn0fGerVhQyI2MfObDnYSgOY3Ts
MrlV6jOXMTgO/b1f2KB3+bqVGTKEMxfA+7hS7jPZ3oueH0WKmS37WvnKudO0xQBZsfStKye07jmB
nMH1nlqrx27gzaXunsPRPvvO8Kjb4bHRmSD7I9hrhmwonvqOcwfgbejK13FH1lqKtm+Z5+9MVtRt
UOivcLdsYkVytB9FzJAjWmvVne5aOImAGc2ySd3p+Vfx5CiI7BOSMII1G+sK4d+hak5ds4ky/4tP
LvUyG4hUo8Vgow8TKxjq2hxOwKruyfgJ+2EPaWQLZPdAx4tPatyasTy4arlJPfOkumyVZRKeuDuu
Rju/7c2SKbevEzytqf3Mp5+NqnfGmJuw95KClBOMEOQKHbI3Yx2lJ53CKjlILeTMYNcs30JwUDXB
QsEqPHNqclCU4qpvY9QMslSoRpXWChc4sSQFORRRd4UHn056DsgYh5S2UDmU6EHPW6jgwFuvNNoz
i6wj93U0b3KveG5M75a6vUGRqnZnennfD2SYMwWlX04EpYV3cI4uZkNEyn0l0wOaPXtNeQQ8HWqm
kEboyvTDTUZpBNrbkun+sECPUZIxzizLCK57MFErW8TJSpB4kWpWOmfitWwtLshURomChfrNpKJ9
dWWxCgzG6CqZf2pNRUpzoD36djPPUb1mOnkUafWOF2BttIJmbJhe1xE/Vvwaz+WI8GUEtYrvZETy
i/DMBu4wG9Xi1elihhVoSfrGtiGmgtUFQNdzUY+hlm9UK1v1VmvPg6YgmJxfW/ymG4G+BHqirdom
58c4b/XiIXSNr1rrfxDMRZVaKjNyKRpOfB3TIdM6jlYEk1+BS3jBNEQTjj0sSXzF718jyhnHRdYD
9anrrwEcWzC/xXjTOXDv+EvoBbeWts5z3AeW5WV8v91SWF2FlU7iN+7TaMakJNhQs3dXukaPDqcX
l1skB/OE3u+qMpu5QcVoUfa5fiOGeJOXZrK0XGJ1DKujikfoAFHezhLYV0B/W7+LWxnNDf7WRZkV
SxUx5VWg3cq8iO6zKmT8LPt2g0ZdLKHfQfRJhmg1KAaKDlS9s8FtQB+ngzrnrF3PE+dNyTkUDUN+
uFWzR2pV4XGWyUxJDJtDPcyZdXIskhgnlybDgVlMH22OGHNiWKMxIUp8Rku2X6hd3c26aMuX4K4m
NMwy4GejWVF8lRPJtTSy6IsHu3eB5QZ14Fhvo8EmpD6yt4Ue0ZnTTgClMOTbRJd4jsN8CYJMG3n3
42S0N1ryazrUNzqeMCoT5IjaNQ31iVWkSq+eMyM0jiEVex8P16Y2RbV1yy0hPMyqOAHRHI96DF+U
RUMgySnNJGudJsCYmyTUaaukr7RUdyS3dTOLyynffZwsijY/MK78SpcbnQhRKzaEWKwhDzI3PlrK
eq+kIxBN6SCmKPt53ZMFEbpMUIFTeCurz0ycB8GwJiT+g3PqcMO3kTL1cVZ4Q3BB27tykPiCyur7
vRziyFajWKtVdsDXr8ari4hkEPD8m06fpyEGlxYx9cwhhHxPwvoRzJLBQdInc2Oqq7ie3z6YaQmF
L9c5SDxt5VdRew7jo0xsnQZVMcx7I3vDkmaeLefaVN154dCYkzJ6VzKy9bwKmqNe3vgcm7u2R3nu
Dap5G2QU/AEPqjeRg2W1QIU0yyc2FhWtcWOT0hkMEFwrPwsXQ6O+e2NCmCOZf3WmJ5skQyKc+KGz
H0aYbZEQqylx9QABpbtlxrUbysTdYmYaV05aPPWOSDahV+DcafKTrX+M1qic2DWcTs4Zm7rvCoo+
zGwk5kE+1lvff+z0HL+15b+nNPqfTVN7MEh3/yjISa3a8UEa4XagYQmzzgOoGPvMUEjQLaIN3JN9
gEmOkQBu06zCqmOeskBhlE4XKX7x8+SDsc4M6+wLMXQPuQh2/LxX9C/WmV5DrHS0UycE5ijarRUS
uLY9DH4J2Lk0N/Rol1YOpUTsbJl4M5TBd5UyOHPiq1cJ1WnGRjY06G5S02QmBDt2gNPKxPvBjAHM
yJDCHoY5bym7QOa3Tlh9kCUs56rIeG0io/MEIl3veRKfRh3OZi36P/zm2Oondm6zbJPhynT41Yyc
Uuil2atudDbypYCajFDgq+JkLzaSlWo8oI4o4vaLEwdfyrx84sKxFMgsPGFtizI+x/2mHRDEuVBW
NYpJ6CjhpA0ee9W9O3dE1++mV/4YX3kh9h4z6+4UygvzntbdLB7UWQv0IumTt8TU17o5LsGYT2eV
tQQ5cKAYtXRTd4e3+xEuVaxARcXTI6wSTYq2U9LmSyPCg0r6MFGs5Ae73i1nkw3IwxcvxGrsViiU
PWoiTgnYPUZGyUX1FFju3fS/4eozaAa3cXwSWfAmicvGeVIfSheMYl1oBILwG59Hgbx2rfiqMitG
S2t6VAZGQfh2XFepdeZvec5WFt0fKPu2Vt5DQr2qG+uOQszZQQzYwSgua+dgmzdJx6/GCemJJaX3
1bWZNYeQcbE0xZJEEjGOD+ZQ88sOOHqy+CXOAOIRQ635CI4jLCdLNB1v+mhug4qJsOdGLx4SP0CX
1ySsBMhvyH0GrQk6BaamSoqmo97HBYUdAIXLauQzSZM4n5dpe6eodogAPDcYG/sEQVR0p/oBnslI
hGBQFBiErLmraoyKRXweG2fbqsHZJ5x6gMtVlA2DGr6MLpDgAeI3I3ZR7Iu15aTHKCjPZVI+dXG5
UTznC9lXzwlfPuZhZddYghk7hU7dvutLZdfyUTXoqmY4dVZWRmkPKrfmK/s2EZtQa0/IXkadYw6r
qITvLkEBzaokuaJE8O5k/ElDTgu1M5exPny12KLtptxiU66Cyt9mBDFP922it/Eczq2bofdWxbBL
8YardsKJR1KTqxEwBqa5oQXOTM5+XdgVVEAbW6OKKitnpNiEtx3GGViZy0o2h7QxTq4pr+sUkQ+W
ndITs0BFUtPzXlPduw4VK6B8fIpsY6PVuH5A4/J7tkn6aQRkSd5oStxfa/DK3cS2M3nXLvUOzEDt
Rom9u9DkbNnhJQUXQXtwGwY4gwvNJzKqJPOYerCTyG2VcqTGnCUNtPVq9FjXydkVMeXu/mYsiyeP
6LBFqiRnokFOUSYYzNZTrd92zo3Hh+NqJOjU2CPKkMlJj7ucGq8ECgytJA3pOE38tV5uI1JBDlm+
U+z+zQoYP9R0xvAtkUWNQ3beindPWqt85GMnM6YY7JUiiLLROuLUy2IOBOK6RlVLhAxeRKZSg69T
FerN6zKvn4Yq+ioxNS9Jkn/o1fiGeto6hN2CWF+LvupWs+iU9lDwweOG/UoeD6F30lmobritS97y
0HCeUcwNmHux0JwPowloARTpEbfTW/WGLYDOhsKE0dn5SvBGOhzsx3gp6vFB02FoEpBS6s9qaK3I
Wn+oHWXnKc6uaNKXwNNPGNqXBF8uC5PjdJDRG4ZxCae/PeyzmpNAFxi7mMSZHNJimE5fqDncUm6Y
Awu6aluJAzM9l7o4cT08O569bRpsHwD405Fzmpq92sQ4lxzT/UibBYDvEwC5YA1E9+1rpnAtH5kU
CKD0kT7FN69iVSH+IuWz9yr9ZAsJwi0HGTo2z5b9UDxqqbNNMqYcXdJlC4YrhMRHwZe46detiY/c
xnXlevtyyJ+QDT8IWBc9bNLKZZ7e2xbTFCM7GswkZdA9WBQUisCZTR9GTSG0V2LeK6TXPixzxnLm
Et3heazSs2iAOmTInzN+4inZTpny3oI2mQ19fGUU3bzpUWdawaEOk13QKvBtwABR5U0M5iuW0T20
/rtsyojkPk7GRifvQMfuXa1CQc0lTSJNpYdczEyD65qptVfK3TCA8uyyc0tbtagUkoDk+tXDHos1
Y1NQirCj8SHLSJFz5XY6ZMGFvw2jNgsdLpe92c5tYnPywrrOjYkLbt8FpVhPl+/ArbFameRV6ifO
8YwHkOOgi9wmaKIBjxw10OYz0rmYaaXHwTegFNcH2ZHSJErO84QDPjIc5jcpSYlvqicSx76kqkc7
jegxg9w/AKu3gT4eW1hAFCdJQu9Tc5XW5Nt5C7fnCEgLcwPirJqbuFUYjE5gE+qIM0F9h0oWEyy6
3VD8FU8l/6eFCRfKOxl6BDuPrsXgyQduSMKPN3nvBClemyokIjmDg90iA/SgUEc5uk9lRBFJfhcJ
WlR1Wn6byzDu/EWnp/qSUdnHpW36vYP7U3Pyz97x//aX6ckSfUfy3X/90cb9tw7ztoo//pF9/cfh
9ae+9PfnfWsyK+J3Q7Ul9htz0mFiDSK/7lubmVU2PxUI+MiqbKHrNt3k741mU/xOT5rmtE31msTn
KfXue6OZVbSk2SlPUk1J7/r/p9H8a4qnpaqqYzFNtDVo2uz15y4zpCwFawkS4NhL6c0+AklbYMwl
uzX/DyG102eX/5QqqKqaKgjSMvgopGrQb/+xod3oSh1ZhLLMOiXeMyacUazWZmi7jt6QrfUg2QdZ
uC67euf03kNYiDMCIWRlIJFihL5Wsem88otTqB+RRk5XNDyOQtkUxrgto2hv5eExV8JFXGU3qFNu
f/hiv/8EfuzHC/XfYhp598xEER0IUzVtOaUM/9COH3MihJGmcZUr2nppK9pN01OAFARWL3xnzTWd
CelwhbAlCN8FIpUgs+dxFBwZy0O42xd5/EiB6Aoh4TUo85X9IppeQYjmbfHr4meuFUizNt0di/GL
RXRQN2yINgESc8sgGz0ibs8QC+AsobELUQJD4JCi8FaHvef5L11aaDOFxKuFlfv7TgtW1uDswzg8
FpQN7VQy8EfmVPjY7py9B94CjATnPQqYVg6pRisYWUVctsFiUQiKwYsZTjyPuX7UWhbPdHj5dWx8
+CmFkApumUW50Sk15O0ICBn5lANazrTJbvSiKhcU+ebkPGeL0rFeLSZUXBJxGnnKScbwLy0NYVA2
kGxV7SKVGGHDe5Yjedc+b4WRB/AVC9Kut2WotyJJi4J0tyRMmthbXIiJX+3a1j11CgFJrvDIcta2
id3OCF6cNZZ+pRjhEbrmSSPT00nJJNJ9ypkkz3FwpEO+0TJbgOweSAHUCLgM/LVTQrBNqdhX7muk
5psa0lRCF8TtcdADw1wytYRhj0yP489GHJZZC78Ob0ug/NpU2EDz1JGclHj+lpboOYHMEMYxxhLl
TkeK6Cb1EV3lNaXJRU7qKbAn3o3cF8Tudbl8pc9+wq17S+PUVAgOM8Bp6sERBg3Zb51Xk4fo3bpO
sfIoPgd+AI4iUDZUM1/cHukEk9BOaOD8degcWerNu3E4FB2qJvMAiAJ4a8kFKGzIEYXwRBGvnmcJ
qVx5Q/e0FRrZQ0mAZMQ1aLGOb6bvnz2JaxhrFxuWTHjb2MCnEtwjHbt2DRMzacoBy+nFW+kQLokW
6dd23WCAhftNOV8P5mNVr0230VbNUDFQCoG4TokCVLAIriQLOaPINXKBjdgz586tDLNV6dYKleX6
eai898z84oXjV4Rp1JQ7Cv3MtMT4WAzUj2qPokpbDM8EJG0gDXczrIPrJoj6Fco8Z96MwGanXygI
XZy2jMRXqNypj+GJ1OP0sU7NvVNrLwmdv7nj5ddJrVM/pt5UXNs0/tSQAwJN+kytFcjA2bVFT931
nOUoJ1Jbg2rY1G38D5SHmyza5537lPl8EmqXP0lRbFSdUhjfdJ3EBPlhLst0fuapbZ8r6T+Ae1zY
Og3AAZt09UwSMC3A5KYZQqpM3RL05ZKkD6R/+bUZbRD7bz3yEs3IfO3z6KH0nROi3wemBIu2KTaA
OaHFV09TYSfJGCIlMa9XuxvCWIiedr/GdObbYlzabbxr8uBhGO1b04qOVmi+UifEaFJfuTMKJj2B
pPZrTeEBLz3kL/Gq6MH7AEK90uyPsiNeJTdfLUEVAqiLr1/hgTqqdf5lAI6cW/rJxVemeepWjSyq
kmgazPixyE+xKTdxGz1gqAmRukY3QnlBpn1Gxr0th3rtjWIFkvqgj2hYXG1b8fsbW1z5FtSJXKPM
6EZ7wqK3ThXfRFGB7Kk6NsNN3ZEVqmA4nim6vypqD30IzfoquBdZsvBGPEFduHc65Wh19RMn9teG
tn8xzpELLBTeq61VuzSKjlC3VwWtF+wFtxLQvSLJxaNLAJauuk6ScJ+OOXXHkJHn+KIJZTm4GOhc
ZVFY3n2beTt78GZdwRkr90+KEz5Wb7GBfonSYkmWFMkUGsyXkrxjw0T+pjCbKH1c1DVj3YgZGEE6
hSPXAZh5zG/kwgbyVDaURMwgvyYvgKBCuc8RIuAUwqmbW68DWKv/Hen9T5SEBtq6//cwb/6avn55
/VFEOG3/fXhn6r9L3TGnYRR2IqFrrPo+vNMYmf0xnrON3zWh2uRjomnjniR++lM4KC3JgG4ay10k
hX8MOH8amv+1blBMg6jPQZawdTSLhiUkckaQXli9fx6mZIUcvYFZx8kOrXh8aGsbXLeeZNet18Nx
g3g2OXGy9eeybwyvThBae1lz2ZC9ZAcqJfqhymCXVpPbXQETMTMFWNVeTeKbv1qRGxSRaMPkcyMS
2v6S6Xe5uTzsZKYzHZzW/LJax/e/Au379Lmc9rW3LKrc33Z4HJCUcJPjvmUq2HOenx52Dn2SH77Z
vxjnmT8P8y6fn2HyLZLP5DDQc36JCTfzjlm0GAXUVOf0LWoUatxecnYzcYlXiNbg0F9uGg3sbhC5
NJcApSyRmGoPndW84kBQPlwb847miXekfsbMFzk+ZiIkV3qryl1LcAOxpox+McGIjRfaYLdUJ2LY
4+Tcbb2mQAli8JXU093L48v6y41l+TXIOGPz63ajYKRhVAZNNyPrw6Uni1vXC9M92tCQcpBSLKlb
hQ84mT6w07gfSn7vh4Lk9qQYZmEaDecSb+bKDoNo+fcfrDWNj386MDm2DTFFeJu6bqjilwNTmj6n
eCuqT9TS7us+wiVAUsm+mm4u9+IAX4aHy2B5Wdtberv/3O6vln0+14GPtneJfLOyL2D/sEzapYuW
4Psj0j7cgxIlX4ouN76tmx4l4OpnQlCd8MBXnvVGhTthg8PE72uenVRtrhDavn+L1oIuv8kaNIQi
HCIKZIm6lDCL7CtvKKxlNb15w/BIaK1yj4TWP2++LQy4JM4jKJnL0IVpxHUjOvidhZxcZJQZOnBy
uKNmGLhy/GMwgWqj8+9bnSpjXeXuh//SRIr6QbMgn4XFMNyposTdFurYIRISUf/+y7poi3/+sizL
tGg8m5rpaNL+5csygWiFStXmp0p1JEZnNVXVc9VqL/5kmAht9XlsOu3O5O9Yd2kbbrQEk/PfbYAc
MsSLYhQ0zdE010bQwHaEzBNONxcqjyFqki8ju159LqOcqm7zojkmknSrNMlQiUx2TdhWkpFOj6Jk
Mr9fHn6uBSlMwY9JotSa+ohVoRdKeHtxBTLVdreJb+KrApP8zWXpihFmPud3MFN/LFO67M0APvvN
S+jWpXeEj2UheCpnTgo8ntmg3F/uuUh7ylnz5+PP1WVV3zJf6tZkHdX7v/+OtF8E4oIJO3N/TZqa
wXvTVfnL1H2k2212Y9GdLXlvBcwRF64e1SsLSesMo0wAwJsbdIoTEeOXu7KPw6s2tbM9CSHi8qDH
lLX6y+dxWJ+HLFLX+PHCb3v9y+2+vZQIEYua7BshAa9/2TlnfjR839brCmgvoNxmvqbl/VDVg7uB
Q2pcXfizSqMiZzCHG6ah5ambkLTOH4u+JTRdHlZ2dwOdpCI8hs0ui1qedNnFZdHP+7lsajuEu067
NstMkO6gTbwQisXoGiBfFqlu72Bpvl0eybEaTiHJcltmzwzGypC8oN4kX9FBo4rCeXoGh9+2rDr6
jhEVG2QVprU1qN1LgRFlndFapVHc7fvK6FB7OrG3SKivLpLBd2k4VMNWlVhIpE1f1jdKFdNxWC1T
3/O+Lftcken0iLm2tqvLsiCALjnGg4HWq8NSOcUUfd58LssmfxWhvqvPRX+52bST6hJ+1OipN8Ok
SL37z51CREr+07Fr/Ho10HRHNykCcWoxhfi3YUpU6ER0FkV+zquO1OxCVfb+UImrIdPF1eVerCg/
PrysgBP/2jQDEcDTZpcbHFxBC6P0j+dmoJz2cWH+sOiX3VFDmeqsmkyWaicpFE/7Ur3JHuZlYq94
4Oz8In2qK8W8axTduTUJmFPNwbxrp0VjMq4kZjXSm1jkIPCfBVrRX10eMk4iLkPhq788BCxar0SD
ErBSSnlHVqrYerTssYSyp9Y0AlQCaq+gHNEphUcFSVaQM8zd5d7lBqiH2EEbMlEcqMzYL3c/11zu
XZZdNvx83mU3zIFiCLB/7uLzeb/sBqtzsQSfFnzb/+e+9MseLs/TagtoPGjBg2P57TnGtqX0pnX6
9miwcen7jb66PKxJJ7k2CsRw06YXxmw9XWiV2O/3F8hsrQ7aRoG1Ob+sdfLi3NawI7BQaQetNV6r
JPM231K0ba+N4Y8+6il1pssGl5sc497hEjPuT4psUSlPl+XfQsbVS9S4QKe8CFIbOvC048+by/Mu
DwsCtP/DuVn+OgznnEylF7kmdQtT6L+OdgAt16Uvjeo8IEZEZ6g4hzrP3QMXv3GftsYid1Xn8Ln8
cu9yo/ZTVpRtpuvPZZ/bOUSRr1WFNLnPtZcdfz60fBVHRVzuf1l+eUUyQPIFZgVOO9N7+tzx5Z6r
wwGpOv3bys/nf77ZXDOTKanqb94d0N/v7+6yg8/nXl5ieneSqtP+8/U/30QbjDmoA1QRl2WXp36+
C1Tj437s8edNn2SP8DSA8+jFvvO6DQnDxvaR98ssJoAvllZ0bmlNj6RJvapxAvBJKtbRcEWAg530
FGus2gX6v36JAKzuVwmcWvzCJtBDAWeCYXsA53fst93luujoQ3D1bUtGKMFVk/uT1B8Rryo0ChzT
MiWgCOXmdrW0OqegaBKo9dJK3HaW+12pnBSQnkt1yOVE0C82lVe+9UqWXFfZmJD3xc3lIVr8flto
welz0WV53TvJde1GFnFfAH2nZ0ohpTq73EU2k15pk1XpL3ZZVYVxIIv5su5zt58v7HWPfkhIYA52
ZpWW5WRDEcPBKZrh4CLhhJSCLEFri3hVkCOTI/BmTe/VH2pvjmtX6Zg/VEGS95Rahxsbq/72sgnR
ESOa4xz2UdwMS4WoF7LB7PyPradcMQq4BwjnqDcjPbX+w7xDY0T088zDYt5lWCwWpuFIjVn6z1Ni
4vGCPBW296goLVVCIJpVENxfotB1uD5/PvhjzYW5woMI4s79d1zb9836SF9Wlo+YCsLdscac/H9Z
O6/luJGlWz8RIuDNbRuaJpukKGko6QYxkmbgvcfT/x8SFNHDrT37XJybikpTCYjqRqMqM9eiRyij
4lVv04NvJvF1Vo3hx7a1KRHAKpK1kGQWnKFfeCRNv3qIUdwGY0oPma1Hawy5QgGmVQaUBp/du5GP
8l0JB1R35QL99ToNq+A6MgwKSKgHB73PHZ19T4Lxdup9cOQ8qiL6WKfHvfAp+QGVkgIskXvlIa48
UC48kA0MC05Ep6ICCojD8mUofe96sqr6KIB9UQDtiBZY6UmsaWM9T/RnQ8xZA6feh5DEFfymuTQz
0IKrOR/LKshuva7JVuvgwNqrdGexib9XgMwKMfpwGuDd+OhGXE+3NBCLWid9pG73yqhpP4a8pj4p
dbVURImsOb+ZiqkGn+YksymyanLei7xOAXisT55EkalEpZG82ifN5B16OB5u1GpWd/AfmU/VMkyJ
OjzA7ryP+6U4cRkyMsVlBQovjF30Ykapd2vRNnlbpFFx9ooJqkLDJ+OQaMXBmvKRnmxSXFyrA3Wq
+0SpqfeXy+F30vL260A2tUDBPEY2QCPOAnpGkQJ0KvX4KBKlvc2H3NFrUQlurugNj8Jyg4XvVG8L
Tb017qt5ah8o/u2PagNJVEGl93kyNSBY56H/okFfKQQRia08x3SCvGyu1eKap7yvhvQ9fgko7KL8
w/lZ8xoU527yYJABL/usIXXu1mfdyuzrOm3/FGnTN/Tm0qhKqs+eo9VVncthpEiLpeJnpuPfI60Y
1+PgYeDtXTmMPUDkfQHIsp2b3oNdDtHZKL34MMw6L+YVBXpRTYMLdBHHhW7tlGfQNHg04Ozo+um/
22H9Rcnz4lNqgKXuQmdyZbat91KU2rU4bLH7xObGSvBG/jV2Bc4xGHsRVU30Vl+1MRXVIMuljx2V
CveTxS/J0nT+HQpzRTPT75lXQ4YWD96dm9lUribQUncgqEMIOFHoZQX6KZtL/ZQsg8xEJ0PPzwKY
db/xGVPoIuZ6eHQhOzkKaksKNO5DNVgfBopbPoqqabUPNWmcB4HnVbVUP7aRqR9FrOw8fPBG50OY
qNbHohzmE70BD24Tqd0O5rV9NaX6qaAArDiALKbdC+mnI4wIiznLDP20imLWUgN2hjeL6FbzGmPI
/eZGiZTgu1a0BzJB2jdghHqQMLT2TME7aG1s7g5Jpw1fAT+4bmpgZhWfzZRVjB01rxbJInDobvxJ
7547d+F9XFz+GU1tlPbc0PxxHyQJRc2d1X9tPDaWVFefJyMsYapubmYCfeethFYQ1/LPKrMHXtyo
rGMT/z124WDqwvGPqKypGMys8Roei3tatbRzY7Tt/WQAEJq14E329aydE+rCScYVHzgGyT+0cxY8
mvQhOlr9qophs4M6/ix2MMV5nnXDTZxZtJuGlUZrp5fbdzKTQcl4CR6DkNrb2bcuDCJanvNDDyPQ
zp3W4Ug2yw9xbmQHTTEcgNcZyjCFQkbk86zHzlk8xbQ5yUI/mTgjSyL3dY04Wnl+11Tty2RZu9zs
y++xVUz7MrXdxzCl9miYIvBAJ9X8GClAjQVwGf+kln31DaCyuvCNaESitbh6zMOCMluwX2XgATye
6eiA9oqOreC0WEUnVqqTx3Mo1j63g9M0ZOvaaMpS4IEG2g13YvHHcrVYUX0y1QG0Nli4TlXoVCd4
hXyAOpYpW8dSO4pJBvhbK/hjxdUsX/0384X76kkxWXUElNrktxdQVoFnVTNyz46VticR6Z4GU8wm
d7pgt8oAtGB+7VYU+nU1gOx8+qgFCyP7UW/4XU0p8fia6vG8Xw5B790kjz71aQvfXpZ8NWASG/3i
yJM2Ohlp3tA0W94ZmmJ/Izc3HPxwKO5mjTYuva0+il6L+U1Oi264b2G5eG4r9QccP3T9lkq+d1yF
Thl3mBbCxxKKrdH+NlD2tgvnLH8cYzd+zHjCUinoPJd5cev2oHtZSlDeqpMO6HXg3/uLyqFv934T
ZSa6xLyGRbpZvWS1+MuweVX29JwENOyI3itq487O5qOnQFcYgzr53Vf6G2pTC/go7enaMkf/2la9
6Q8n9E9RVl8PgXFtG1nHkeOLD2wyDdX0uPOrEx6TXqPmUQEUO/Dc7ptOV4lnpX/q6phcAbke3/IW
lwEsRs91QwO17XL+3lYAogw/aGniRlrNfB6HIr33xv5rX4fWMzs26zmYUorSy45scakcrLKywchX
KHDdoPHp80Ipcqg08TGreAn33mgE3ztSnY67XXFskZrVDxBF6G3VYdykZgiC9Jx2UL7bLtQiQoBX
5XQG9B65+DBqQFjEuwMp6dV77jP9WtECZ1eUIUBMxqP1INRV3IRHdRivcSJqzsLA5S7EgJ0KEuQ7
y7yYxaeGPIA3xPpRPJysBH3pXayV20uW0Ej9GmtV8tg3dvx8e7fglF3ZvZP+UDlKoFJ0olCO88kT
VQIGrIuUd/BUvGoXECzx8B0ru4Ng5x4M7Pa57GFpdcEuv9UMpXlWLXLuNHAZOd1Qe34VoGOqBvrO
F+PvFkzLgpj2sVpRz+Po3WQ2vdJ547T38wzMMh0PQH4uohhkqPykW8XNkC4uWmrTaZA7kDi8RRHD
Jg6ubbQ7kcHKudM0NotbvM1PlrV6dxz6qTzXlvrklpwIkk3kf97x+RwvQNiHji3fk7sQl6ozzxRI
BsABSkCR87LafSHz/SUswv4J4J3oU+BCNk5N2UtmJurJbht77yxebgWhW7mk08Uahe0dlDbmcz1T
Eqt4M4ltQ/0DDuDszlrIT0nmvQ5l3/7UNE6OuwJ8XdGrQHNS77v40XULDbdouWHOvc3qZ+iMIEJO
/sdM76rrsJvjjh0r8ea5hP7KC4tXFwlD8Vl/E1cgjE4THROO8a2MchMMRc2m28DkfBL6JPt+TnXw
woeQ7EiQVZzpud33OOLHXKyjwPMM5beiHl7XruFWq6wAP/9RKQ1ghbtxOGmRHtz2WrQXSYbBi8aT
zOLMHtbZ73ThYhWXmb0L57s8gw6aTp+UKAu+9fRvRsD/0oK2zJPCofx4aezswd0yY/ijXS38w9YD
ClYWadPri/hOVwd2uDMiIBs3Q292l8skgOjsqaYoYAFA/n9wLpKlSIeKvIM4v7v41JYApdT6VejH
tPh0afxN9cNqb+lzCgaCqj4PmvcZNtvk21TZ/SGxegesbd18KukLUR0nvTVSMEQb3p94LX0Vqfig
ZL0WAo9fOrOi5n8HL0vzaJnzuux3OkGnAtKheUxSuI8Utu5XNo15x6RI2/V7Mi3UP5XOX1ENo9NK
E9pmyvjUlMMnR4UJSr5OMsjSuqd6d9P5CjCVI28hsqioWus6Cft5X7ApPQIi1l6XTm+8zAuORQET
4YMLJvIfVATXi9qlv+4+MmzorBaAzG2RiLquvlvEOirntFMSzCR2hcnLBX85uu0r8+dY2uFVoHXk
eVfLOFUgq8H2JQNwbFD50Yh6gL7m0rA5r4uVrqzuwp5hXWx65bEF3WZvWLm5Bw2dzqShsT7lmlZc
eW2uHsPYsj4ZkT9BmmuWexHLiKYuJ3C/iq/W6BrVbf5OpNWB3KyfRcOHNdgAT5xt8ucQ8f/HpTpj
H7itxpYzV9ahCqfXGecGD0UCfuOF6s0NHLzm0GttfNiWykycrYT3TcBc7zaj1YXQYIkclfEaeLNu
S39kgO/syzzrjpAqwNdsTJ35QJcS9ABkhOqFZKuj79kAoJwp4GDjfiiC7ih+65IkcT3STcFedOIn
Q0DX84MN6Mo+yZru+M7Q19PFNcTXj1jw7jpiCNr2W6C38YNBWQMJaGu8Xz+s+t++mkR/KFUYPzo9
LLryKSVDvrC/Gs5RvPgx+d2ioIoHiqmGv+qRN9moCfpPEE2bZ4dG9Ki2+k+j0/SfHIOkdR2vQj00
37vMoPd3MfHyXhxizmCuRdQ5FKO1llirte/WWCJJQGKlsRl/kmtlSf+dvD0Qkrp37c9lZZ00bls1
eDS7zoKaaFHrqyufaFHiQRHSvFu2XfJ56Oir12gMvs4g6Pvcm7V9ZcGgeUxDLf7ssMe76QeQH0RU
3a6/A/+b5uTFCsMQ/GJ59yJLqUfpP3CqeCWSG4DRMl6Jn1zIBgBnLOviXNvRaXaG4MnsGqiMVQ1W
BfjhINoEMbhIHtRFJXq/y8OT7gQpRYW/3HgYAHphugVd2OgSOq/O+Qy+71S4h5mm9GO5vCGpy6vP
pOt3ZZl5Z1F1bVHea0H8h9hkkEUuXR1HEfmMN8/k74AEd93zQhd8jrouAi0ydiGG6XONPb0NRoVA
IIvInYSXopsAu7ik2P1Ye/j3LImuLyevF2UGnMw6mq2bnktdiGUazruT2ZoksJ3GQ/1HFNQTIP1A
pIdd96U2o/GmyAFdFy7Bkr2/YzjdF1+xhxtLq+qrWE3mb4C67+Bcf/Xf9P/0r5Y4/cIR1/L7/c5f
4r9dV+J7pvHqv8R3Sic5GC4n8lTB0rQUwwHQ20HxpcyT+TCk3giwJVRgI9nseHTTT5kdjY+1Rx+a
6H0NhHhKJKNrWQWC8p/OoFdPfWkXH8N2PI1LMJrB/Btz4oMromIpzm4cSo9tYtG9ePWNLAYrl9ev
AOZCCV1OY33gBV+9mizNPfHipUBPzFCVhX2XNLSWvqkUteZxJ/IwJd9CQMJvRLow6PxHHGetpR00
MV5D6Rlc3VbOniBQVV5WrZn+/N7IXiyVkxpwdaMHDuPyFza77IDm8XNqN/ZTr5XPotb7BYyc44q9
QikVjHgAVEYwfF9LDI5/oZ+ErpnSHKwU8R8S82dS96DgCGh11YL4LwOMO0taQ5tVqhCABF8EZ6lq
W9GuaeYDrvHBmVPgbX63oARlnJ2m+Xfe9K2y4wdxONgD6ZnISztlRw8BNbZwPMJDETlPAjDgwr10
1usWRHJUVE7jFzQTqf9Me1jFqaMufqipy6XAnb6phR5PvCV+2dvtcdNt15Dw4hf4Y3iO+up2U8mC
5TrRPGgP6+2t1xmG13sRZ8fppj24iQ8xh1DpG3Vtvsw6NwX/FwKCGhiOCY7bmBTITYij6MRnWyK6
1fktTBcm0Y2qluuCi3ibX25lEGP0LeC1xezu9aYGts63eGHRyvIuUE1QbPo5KO9kyM3pddZDlQHz
ySYvPqu7rBR3c4kx5uqVp/TmzTu9eMxsQQ7//jzSllacfz6PaEzR3KVBxbVsC4aRf2aKIgsUOW8c
/c+vZU9uEX+35hos7iUDIJmBaFLUY2n6/LK9pQa8UvNOkzL+salkVup/eXyCHje13Q9sqySi5XGU
Zd5LqVk8N921WST5QQrRsq5ynyLPO9gzTbl74BCh1xnc/o4MlwV8y386t54LbPPinHr1pXOe31J+
oN5ygEj6QgjPlwEglwQykF86KbOpKb86AegJp8xSdfNOJ6IYZK34Sbzf6ba1co2hCCk8zAtoNnLd
vtNCE2A3zikLObiMl3NNkV3Vzfc2CZKjiPOUmvNh9OiSWJZceK9ExeIOWVF95DQN8gzhMP7nFST2
uvDdFdYQotSXQ1RZR5i9LOl99Zvud9+NWIEBp4U8ru1DTu0d33iQQbVnOhlnW7kiK03icjHQ0QBL
qEy7sVpXUCJowXzSFcF1TEPPji91tEC6NPdgu+gnS+J7Qxhcb3HWYDDjPdAoM2t1c5NWNN9YC8mX
DIVa3VtVWT+IJB66AoOdiKCThB97DlbeeWRd8/Hfvy+G8x+ZVTrQ6JCh2pjSTvgT31eguUMUd2Xj
fLY9/y8rs9qekqbRoddpMJZ22WLYlQD9HYHxd+7qoXDuxNyBkMT5weap0rveTsMdHIQUy4thWqyr
LAslxCpzhEJSgxOs3XodMUWwYPewjP+6RpqYf0NRUF7NlaqHh+0OqKL5dY3NWw3JbtQa4IkchlDL
x7kW0HI2lL+wz9QLK0dW1q+zdzpfmdpdWxfzUQzil/dRdTX3vARw8PVKyCSsTDp1P+WVTHtqnq/G
xUfEbTAVfVb2oVKqd7yt9kA0pAOIGes8LKpzaPn+9ar0YOhe+Z7En9ab9GT67sGhjvqcjqW7sxaQ
U5qV4TYuavU+q1XjU6tHt2Oed1/h9oJU0Ei7axHjHIZ3Ws0/16Fi3OV1dM+hztOoAm6e2QAVG11x
3c1Am7cTJdELfU2xswX1XLT0nZjO3mkoaaWhFbcLm8jNorRKvd1ZAXVwOj1X8ZXEkmuQ8SbgJm+X
kpn4iFXEi4gN+SnLB4Xv3/22Ze+uIQbRrf8EuZIoA9rQjqnT/C3SapXp+k+7UKwO4P/ss77zrygA
OnR26/wZ92V56GmKgT2D4z9Th8l97F3nT7IVf+qlDrRCllcnkHtGeoPN7L4KwvpaGZPvdpe5t6EK
wp4yL4NSFJB7wCUjus3Qpfn3OPSd1TfTmpyjxACOFNWhD33SsyfxFcMSF54AuvkmF0YEs3U+TEnk
fOCfcxuUsXIWiU6t9qkCzAv0pxYEHhjW79zI+yL+8bLI4yCNwl+7Ab+F5WKABImXKlLwxy2u0YPZ
2QX5cMvPfvuoxfkezvv07LZNetbazriONLppFtWm5wgnuxAr1YD4CoKY4+YnzoPj6pRmLqHgl9zz
jKGQYQm1+Ymx6ADK6AcgGsND/XdC9SQ5XKs7TtTqPYZu4z5XXRPcRDUHTplY2Y485V48nKEMdZ+p
OrRuF7pzjiRxloFWWlBSXeqYRAQ8hcPPvv0hCwpAA56XGnjAOkAzEg+PnMw5NnoQdX/FaGYPNoYk
0q4VB10EVNATeev95mHmEMezLYyvwI1SPwTafRbq7SmFbfzURHxxgeX5JctsG/6Hj5jFe42zye9C
bKLM/qufBgClloJ39Tu3sm5f73oGzkGBzPiqWMo7ZVC00qJAO0j7ncij0r504WRcv3MJ6haol1DH
u5kVoLr6mHz1ryhbqHc6NZmqvTl16mEzyCU3cVtrVl8Gnf2yXGVTr5cWme+vewxr4/VmN8dE6Zq9
qxbQditA605KUl7rPexNEehgq1iZncZpAaVSWeynjzUtio+moTj3XU2f7CKJvqpS6/TvP9WauaCF
/2OrTeJMc+hdNlSajRwX6PTL9mVqa0xOOoHyzIvYvVXM5LEGxuerw93s+ywvPvgVLEdq1kxgvhjx
GVJJdfnSjJ9ckuk7NpvGj9Bo92Vsmn+bqQn64g+IWyDUNQ5Wk9onP8oyWop7sjpTQJ5YpqIUt3ei
AtfEq4+Yt9XiqMTEIXIJZh+88QFAFEsJlAx9knnhwZESKMUKu6sAGCFgucbvVIHxei2Wzb0Un005
mfMH4ILhGFkiUswb0MwBbpxS1B9Dq81O6+nzHDSPcoS96PVazyjZQCWDHGO/+W8qmb3pJY6EeNNv
cXI5I5/a9mO8XFM8xFdWLXpy38BuxP24122FcuYC7hQZlPzX7J0ujlog/JIURKjdlIW4mwZ5xJkm
7FWZKLaLqZxfI/1eXn0ltkQRf9frvVuTN53L8G+3JC7rJRedl5XlkbZkmrWDAh6LUKEhfRm6HLxe
zniY0qTwa7rZcy//s+0HEKnflrQRFYPvwoj1na6ToJGe/69SXk/6KP7x1XE0Xkjp8qOQUFdp8vvn
VyerNbMLZyP4bMMIP/mf4M2lsM1Om+7QFGpxbuuqOPd9/7nzaS1XtHxp+l10STsM10Xt/Zibqnp1
9pM4HHnlGz8rZV3eSAB4zV0yP/QO9Y1vcQhK4SG8vFp5Veu/SOrLZVZqUXoTkqwB6azEUZTCYe+Y
oMfPHvhcC6P9+zDity7xrDG9aUPcNXNMThU8PvHgG2e/UY2zpuZAUyvGjwSEhfsLlbi4pCWvI1I9
AP8X5ll021rRBQ1UIXHJI3IzrEFFzvKfAFlO96uKRnOqAGEsfI3KO2i5t/2svPM9G3BtleyERzvu
46CYQNFV6fxl9P2nahz8v7ShuqIab/ozV8lX6fTnfKibyL+ea9jWQBh4XZRE8/xF992n1tB+JKkB
yuGSaqR8AYzQ4j7oSEGKZmX/kKm7cOpmgUL6efEVn0EJ7XtlXNKXPYQEADGG9aF3RyCezHJq7vw4
mV6n+iKLUoEOfp1tOgqHjjad3LdinFunuZPZGkvk/5i+c5XYTlc9NMYEUdQS4uJO5FLVFICJEPTV
daqmJYWMdsmRFRkICuH5hfb78oFX0Nk4tGGl78wMtsAK1FBtJ+5i598GhHs7cnAZOB/AbahvOYAC
czPnwPgBrij7wNmMsfenYqQ2yVXUW5+6n1UMojR8aADgn7LJgTQIaV2stICyVhkVwcsB/tCZLq1w
Xn2o83KE9wFQ2JswCmC6P2a0eufCeeq1y4FADSfrKgcjO/544UTV42wI95sM+FTNx6ZRD0E/fovH
tH6OlE6/V0ll7Wl4gLC5bb5RbFs/92Wq3yca/8mqE0zfcr+78Gd3cuGvztVfYAKHdcv5VnMDaCGv
JpZDMY8ZnSenex1yH4xjGGuQB2VwAMfTQcBdxHeOm6g7bXloalJ07/ySUiuHnTiObcrbL4f+x1V5
cRmxq2Md7bq+9a+2W9musOk456T8z/zsz2oGmUNdPwWKXvOWnxQAYNO86FBusurEGqXpg+9F5l1n
gyZHAzDUCnVCLkz8FNVrvR0wyyUsAY+rS+sl/IdPUFxLZN8nfKtWwZlumOtAi50bK1e0Y9qV1r7s
yumb1xhfaEpWn/3M6MmpJtYCu7zqFdWdn4Mc/ebv4B9q6MW/43u6p5yyKs3mIVds/48iufEo9HgB
CZRPGFgtu2rJ2EL6W17xqQLR267MF4pP+V1So/ZtkXjZAZwRsii3WuOmVPT2hiT7DjxWyM7pYnos
jcj9OqvgXxeO539IKsDTVLWe+LkLrDt23PpVFyvZc+WpUGD4PlQk1XhrKS3llgsBPUjX3waeHhRa
oYKTqb0i9R4cnUWkQyx/rECKTUNbOdiwNVzT01ifM92vYHIH9xriuxroMgVIYVFCkEfNwFBpN9CT
fp/dzr3NpgX4SjZ/8bL52zaK626RzZ/4bZtC8a1GkLo2X7Eum0rzbQO6Ljco6hdf2Y9uC942qzwD
ub7y5terCvJbPNmkyjb0XTzxqCugh9sSRD8gQnhELwMEmikzACKGV41pw3i3m5MYrqbGL9W9wt/q
sK3ISxf7Jv+3CBLR9jlI4S/PqxZb3eyHbwyfoRUf77Y2wk2l2fAvL6JjGcPd2oq4iMOyYBNlvWLG
r85ruH+u1TRaxoyVta0o3JvISfvzoFJy+9alqpFTug5DD0Lmt45USpGTvWmTqRCdDHHqwgpBVnhV
/Qq0LfqvgcaS+qo2Nv4iw6ieCrCAHjjU5qDMi11Q9MajqnX2T69p/867IfhsUOR1FTmxtrqGYXLh
qtDTLK6NRY50c02nznloqOqCZHR6F1VcfapBr+QGoiiqb/gNGPbbRmHOwmiXNSpcx8tGI6E7x9nL
zuBi93Cx2fj9VOIVJR/xLdS6LZFtisTLtmnTRAvwKA86S+fv6hczJZqj9VEG3sv/6KjM580utT5m
rh1fQacHR9ziAVi78WCF2oX/HNd/eGXUnONb99Z0gvIlqePPqqG2Tzr8T2wNX8gGly82NaEPvssx
vzi5TZrdwDubHMOlG6MejOBgdb17Ow5z8QIG8udU5YQmtAr385x+kTXzML6G6BStu23oNYKfV78G
p8/8u/XaG44axz8p/g4Ah07NZ3A7pys9W3hpytrlgH3srtS8UJ6VpvGBJnSsP2uWe7+W+2E8vV9u
uLMG/TXYtArnF0kAJK+mVWDx5o1b3NR+1fFNBSxzVb750BSbPdkpZY7i19Rdt4MSAlQroQzM+fQ+
jI5G3QwEgplqzA9DaX4xQpU+78W2SKtn1q42kQyddHgA4UYKyeX7IsgxcDOSYfpeih6llnFz0fs0
vwfRa19xhL+WU4qbeIhRVY195BgmteMchNd7p+XHh+IDmvspIje1o6Z/dceeMiHeM20r8P9K6x9q
6MU/U/rRqLPt64+9Ac0pfwS2QaZSnFNvyo/Ui1ysKVuoGZrkZ7ys6fqCHG3VAbXBYz+cn+ogyY6e
GeZXwKJB22r32ZnH/4ubWIKUZn3kDJSaqNZ7GJbPY5T7KUUrxas/bE2rf0QN/AHSLf1oqFQIK1Xy
aVg+V8AmBKeuKv29dPl4ep/TZOEAgr5YQUQDajQxlbNYu+GnRcf057cQorXYqp940/D3skYD6/MY
jg2pxBzMR0grbofOMtgw9cY5JxV0gGFgBmfSYx8gSjFrY2yeG5hpaWBxbkQvKjHKkGm+e6ool3un
33wjfYCgSs/n/XbF9ToiL9FpGHFuenNSb2DUqD6pjbtPOLQJd8ssADH9/UxR1VcdSffXGaDCxadu
6L5R3NCAUcdAbqO5c/KWDYHI61S0A9iRwIIsDgo4jlaharciybCF+P0ScVIVpYGcLC2vqiqrboIF
PYF/bPNY2Z13XXhJvVuZC9kXPMpsM4ifrNgMfQbdj4hbKAqkvWsxbM7vrrE5b6Hk4v3bdQ0NQFo9
Nps70Gn15dubdk78ebgU+v6o87r1uQWidrFo8pUHKuIza+ZFKBbhH5ZlzUIGBkp/OPPG3Q7GyVOS
4iGdreLBtzMNuq3pSRBiNr3Mxt77mTdlf5uwRw9oye9eMWqMvoQQzvRN9ViUYJVtMDTvfTY0m80y
dfWzWWiaGf4oRju+Dat2PsVvwzQm88kamlPpNeM1Va5tBoYHLuK3yjrIousS8d7M78KI3+9DjObc
QXexXEwWiauISV9FR/oGu2vPCrJ9TRIKrPVE+dBklg9COwxWpRqfRQpHrXlqwDQVBzBJlA8Uwf8M
aFhK/wSR7oEHR8MpLJ84Ae0QqI4C8mAeUqNxI4YNvmMzFEpKebMscRbEPvEeh4FK0U1Z+qZxI+IW
2wBCUdV0Hnp1BVoDuMa71pucc70MRmBmt749U6ZVOGfRU/tAN4zIpWonO7UECV6cL8yN16/rRFe2
f1tuPnzTYKCw4tL7klHLfOzVzliqBvUntQZ7RErXXVu/ykrHvfCAuPR/eEgMIwWSBOa97EcNVASF
MOEp9nL3BNWHe+qB+lxnc+fDQ7fJYhbHdzo/HyBaF7MM+hJHZkGxWERep6Kls8gEdy3M4AF/u2wY
0Tl3Ib/dxoVOfCTExSUvbvPicuK1DXLHftVXV2lavoi+f3fFVblc9iKiWh+VlsrXpOsKGgOHpKJ3
PirHnafY/anynCvRwUFYUqTcVWfOApxd7wCGOTiTdraWRv/SKjSs8QJc6N2JvluMAwcC0y4afLqQ
LOsUJjHpe3Fep0HmWoAkQT78LpaIMgBC40FsORnHTScR5MJGruyBs8hgue2qfOemnX2SoZun/jhm
QIZroQEGlJ5BDCPTzSehcki7EaWxOF3IheuWhKOVnP/HJegav4/YG061X6cfnNquT41wty+DvxAH
aIlzL6rcauoPLW13XQsZj0iiX7ya/1TJwlmLaUJdFi5e28LqV/hVRSfSbV9QpkBbpvqQ+DqsKyEd
DOUcaA+qQ3/ljsZM7aGMj6ZqpQ+zmar6Ll+sbgIDC3hl8X4UpSyRMG6dPQehZd7K0jXKrGXDLVCP
n2TtGkacVTbeNMAlxdXF5egHs8/UmK4qWSLhu64vj52Vq/sKQuD7vjCsG4Ojx1MLeipwS/2Ukh91
+vKkLsMqG735ayomkWWViDJQK5FRrzFMtH3xf+fI/39N7VW+S4wZXNYJ0jf5v53qAOVqunS7nEsM
GQbxXteofAfWj9NmF93FJUUePW0CCqzooIyguWSthge96N4xynuRAmk3Mu3ugw6byt1aSJ+DAnDM
dEuFi2DpUdEmI7v3WLK2rNCFAUR6yuuaSnszJbWO8pTVWfABdCr/yk6GlrpadDKYPYWxWhX/LVKx
uCk8PM8px42yaHPVzW+5U5mPm2ebB8+GlenQqLFO9JUS6DvfzcsbEcWg8n04yL1IfDHMYab813up
QTKnVK+e1/uAmCEI1nvmHkwtGO/9DA4ANW5z0FHdwD519CNDFBeY1slehtn2McnUs63SBBUXcJaL
BWJa5ZwWVMozsxfRTRJ0tbwPtdpEuw0Xl5Lrr7cidyVOFxeVm6jrOqG6Onlp/BAmmjGqvrYTnR0+
D5vHQC34xW+9z6JPq34+drNn3DSzWn7N879H8Ndfgqq2T7DZ5Yd5Wd0vqy27fl2t6cpncR8amMf1
8FmbfBimbAUmBXJnw10tU9XXlxMS5DLhcCTrW+ygDw93m8VLTf06m9SHiyVtBETGfvN5v3oNlHrh
X/xAp2BVyckLl1kNm2xPUc2zYLnidtm3K17caTWFzRGE2pKsmEHeYemjAH5t6Zms2MyTpLsWXb70
ZGwuIm7D5lJWFWs3+Z1PBXbhDiQsjrKXgDJ4akf7xzrKFTbTFscC3+QYB2FzXdfUzVPVQxIpzHX6
Rr0mVKj0nf3DaBjxYbUbmhY/2l403Lis2oUhB/gHcBSzs84LoB7WWMsgeWxiu4U/uZ/g0AWVcV2c
UuPs0dgHJ3xbgo6cOWTqTDqp7kAm6g62QhvEqqRjD4ferdLwqhTndck6qlaXhVerZzs00Z2aDD+N
THePycKJJcMaYfX5z1VrhFUvEXr7kPSudrq8/OXi9SbWG5I7TtheHGYlmWkBais/u/Jma3yaFZgG
o5lkQTQuH4Am+drHfncSowx+PJrHsa4B6bUUnoM1JEhLV8N1OE20ZS4rnKGN+JumdH8e1aQhrwNR
wjFIaBueB7O+lwGQ3uZ+6eS8r2qXSlyZrpbFW6lTmoyHaGgv1ohZa3tqeNfli2fY4Pn7QEt0WbMG
V710vQsgR4yjFwe98jGC+IJTUYoUqQo0H5xlEBEMwiubDASFeRQ0ikoGIByzq26AMWzzFYP4NSWU
Pyp9eHSw/OW5s0/vLu/f4Ec5Z5nZNmDkpTuC8Pxm0OXdXa/K4aTH4S1nlbynN8tb/DqVNVPDF1eU
1WIZ3eymUqJB+diMcXyuNZAGl5qKWYXfNg9CUgqq8bkfY+2DXkU3guni00f3wUQS6JYgRlps27o3
z7d1bmbd0fl6zJQyIhlDgTWMuAyW273OxgwUrk1XhgsUlyjFp3MS7diQpNrrjtGNOxX0hHPu0xHJ
/oE9GZKo6rl9nW06nnkvrubGN0ofNmfxeOfWAfN9oCh4pN+I9ReXmMviS13QH6ft6tZ8NuMQNs2q
9j5FmjJx2JTBslmDpDECc7egtyvfDLVcj3Y337QG0QyWgGn1zbUBYDnnLov65qlqY0h/yk49QthV
fnXhKBYISEA+Pbja/8WjcCdvB4rAf4+xeUStzUu4IMENdFiwJVF0/nIRGZwFzFPEgD3qrjf/j7Mv
25ITZ7p9ItYCxCBuyXmqrMluu29YHtrMiFEMT/9vBeUine3u/s650ZIUg8iqTECKiL2l+aHLSnYv
bXUcmS3KtRouyiRdhuS5VlCgjo6KmsU2/T55ubldfgb0bUcVXoNHfz7/PO5+QHYMMLm4EsXu7hcE
AOv2yPL0IeFD8oCMS0fVK4R58pWlebvXqZRBDXO3bfeR46HIwh4Bl6Gkbxi8qpxBqVSqfOFujsxs
qpPoczn4TqG1WwJVGHE6uWUBqE4iA3VVx25ElaFeAo1mxmHIgMTIG+8F55EcJImps6cIGLKHXj3T
5Y9NkoSgM0LRrwqf1aDmO7EJaUI0/CejQQvtDQ7CYtwKZPHi4gCdDnMqMylemhCM56xHjbeQyOEy
bC1a9Y6DR5oVa5d8tMBynDouqIyNod0bev+Z5qhZVDKlPIxym0o7Pc0Gi55desgCrfIJ+Irwd2er
g9j+oA/ueTabmJYdGlALMhR/nePSCc9d3EYgQMJwngM/1aa19MbHo/RWQNJF+Xe2yCV5Elph7f7R
lKyWxcgdEsX5bmDd429dqosgtd+ZpraLI3TceUDdiI9yd4la64AdWBcAOKwaa82cxNnp6i5q2YO1
7joO0m81JCkNjbpgN0OSLsr/T7ZZETvHXMv+KpibNn8Vjmke86EGcL6W1cgcm+z9zVyDEkukN+JR
ABK0TjCwPKA+tUW2DcyiGAS2IwohVoBgaqfPI84Jpji5BCDgHdYtw2tUjkz1baFL/ZKg1GL0+zHT
LzTmKdCCLJy60JTbu9M8T8Pcy3DGYM/qnQekkrlLwilz+wMTzuV3luSojsd2q/CS/BiAj6uItaA+
V7XyN2X0VB6/NEsJftmMABk1OtRExYCR/Z3K7CYaBvNQVDh1MIfpooNpYHKRarxOmzq6Ju7wjKTc
6FhMfY6jEzU3pYp0zAnLTa0Z0ZXmqBHSBpl5pglswt+1NYY/SSRxgpgFTrhPLfkcdnV0XMzIC29c
G0wGIJVtCmmsJQ5SkOzs5q/l6L4gFhaD3AQj1IxLQEghlZmGAuTUB/zowlXDuvzVGlj7lEu5Nnjn
ImuyQQD8V9NylPWOdCV46G9MUe/YkSkJ31ceay164GBme8U5WLe+M9fxsJtXZsq8Bm/rsrLXVe42
1fI/JU9HpNKgseLurUdDYbrD/RypGIP5zZ6scvuPpmFQqrSud8+L+zoAtfi/Z3mCtOfXLE+uA13e
447n6cBX/TvU3QSeKTvG5ufDVEXeGpDV7BCFASqpfiLxGLjDzpg8NBcW06wxQ+0sevSkICneJE4z
BA/NkUqsEHukW7GDStWZpOjxDtxF+KQkvlEnTQ/nKhuVarBaXCx+aK7iIUi/kkyAVAvXSmYkmH0t
Hu4/gLoSMiEV7JPePPxuJVJZFiGzliKgIR6dwIF9kgAjxnkZu3iJbj65qmF4/T8YgE8CV0rzGleO
KjNMkeUB+tQYTzmB0tQrjYThdWdg67wAdA2h+i6ye/AEg4x2MciwHMifWbAnCxL8gxNSqGqNgyyc
9Ttklcnd0Gidb6uNm6k2eNRUYcYBWmvv3F/nSY2pgiaJHJxFPw6q9Ao6xdifEqveLwIyQF18sQZa
vQsWoZ/LkGBZn4FlaZWALmBLAtJzDRT4qIuQUyotIHWpTWqOd+lMLU56y0LL4gA4iDW8ggDTitZc
dKjnWEg4RLCiQ/ELLgbph8lxwnZ5ByatRoEfdyAcFMLNAe6pHitqjBiveaThYNggQMJRrAnW6Kk4
oPLPb3UTFMk1taS0qBvOOK2iEUBu41gBVb3Q7F2tG480yrFtxjGrEsRFZ9c+dalB2R3bAzbvcCNI
sB0/LSpJEQUnmkvJuI8D8zAC/KVXDhc9sPwBKYjG9yZAELOOSRfjuQST2c2sqJbKehfJQcuYenVv
uif3Zg0g3o7xejLDYR03I44qKYtGjqBTHFgR4rX3Z94NTkWEh3OrsT+MyXSItFYmL0AS6fywjcKt
TDOAtpA65dEggwPnsqiRZoPDyocB8IucayHYYxQceQaYCMNqNYCQu7wANRPSbdbUnWcNTT40nVPu
nXoqzmMuwdd00xVV3W5x+v+Lk1p5IiVyRL1lDrVjDwwl//ubqcWtxcIQ2+33ayPj3Kke+eSAXiYC
IhLyGZANW4BN9KJYgpapmFJly4pdwMKab7OwNHyQDJnjmiyo6U0nA8IreKECpWiklrMJW+BEuXXH
AAuTsnOCN5a5B+i650DrFGHyz6k0QH7muiyK9lzxz5yzja6lHKf7gFruRxyp5kaW+zScpp4/6RZK
ysbJK9Y0R43XO8MqqGW5W+Z40fxZpVF9sqQGKNBRxj6I25tH0nAyIIaVrn1Y9LvWFgdDUdEsc3bf
mjiKKC3Qzv+8JpyMp2DAiMI96YGfKj0HoXWugKV0yiet2ycO39NIqCl7GFjpsz7tTloxtieSUMNI
Qt3RSazSpy4pcQHiTg8hkw0ZLoJleO+CxtTcLItvRbtXQcObtYBOG/3Hk9iw7kojOdj0HE93OQOD
n2JiuUsaH2wEmkqzMl/A2NxtsJUFheMYfMcGax9XIVDWJXjuLRQbg84WIMZmooO9tXtwXSZAw1YV
6zaQwQ8n0cFrVpvfS9BaAn+z/8pq8O1aZvkAFJm/RN8WDzrAl7AdD1IkpMgQcLqoxuapLJ4RLC2e
66CcQBFbVQddz8UzCUAsGqEA+2keIBnlaHIcaS9GDscbUlxmYpsiBVpxAbJ92pnBU21VXzKwW55M
IGAlqzTch3jneJplptOcQW3+bOAeABTLGGCFMDGkjiR4kYMdypnA/RS5traSQWtuW7sKnnDQqD1V
ufjiuFl16uu62Op9Wa9jZft3/wg9PM9rc9N98+uYL+AJdx/JZHFPq9Ma6qqLHhDgKfCBq2RbBImN
d5fAVhEJhyneK0uigNuNPojOatZN3Aa7yBAACQ7HYlszhARpmGZDt+95EK1HADR/AEUooCMDx8RG
G8phh3dQfdI+aboaDZl8Asb5lmTU8IdWZ/yV+kH10loiP3ZDeYpH8OcCfM46tqqxKwGswSnD27Jd
45/Z5bj3k0TUU8BWCEpAnvay1vckQyqsfTTLvOEbUpu76SS/IAfb28z+Zs2fqy12N0ty3QRT3KxO
08gyz/7rlzFjn/9aTwHeCs9SlBUWKDbvfxqRA9I/JD61Hw2J2HAvU34CntIfqAgKd1GGF4nABMjZ
V9CfObswjh55Y9orBC/qTWzp0QsQc9MHV+IlUY0GJlDu3OK1L8DJ7p7muNJATvGsYVhh/ALMaaA0
NNG4DyJdnN7q+8cVmC/4Q1C5PxoAJf4BiHq2zxtskmmI489mrVlddQDsFxLv0h4J5KlxNVJuf6z4
imYds+UPo2nMHlLdYHvXxb6ahOSBT3l1yEqg6TRIR50PYWSAc+kqyd3VfEZD49yQ7vz+25kA7uu7
kG1qpF/7jYLNS+LslDOt/4PFFSCgow5kE0niPqHK5E0jN1CBxcz4iTX6sVOQWNaI93uzrH6YZQJu
CXxF1mUInCAtqETg22COXdmeqlVWmFqDasqiZocyae8tzBwvszMZzNR61U4rDO0qPa0862l+qGst
uFJD8y1g7ABaqekIR0AwlpU2SwP1RU1EeF7mOZJKjnjYfdKVViclSCqTPEdVV5WB/zhxVoXpVs8M
nG/Pemq3iETo9gEJHNVzFY++GQjjYcy0/BElCC4y7ZJuFxQGkg5z8EkjQw/IjU50Jo1lvk0H1w9Z
1e1IDVTLDNChNmh3kDO2ThoTEDuizM5FGxUAfPacT6AlPUiPJ99HADP649TGr8AknnatpQCF4sR7
wt0AZ45KJfWSVRg4zRfyBkp47+KYY3YGtkKxKZS3Et5SwFV9Z40HXAYRxa+ZrQElNK++GwxMk1qR
XYdpMj7G+Irkca69iIaFr5MBHIQuNz6G3tlsBmy9XOTcxyO+garpVVP0ClUxRs0EjYaCP2gTf9NI
zTRBQW4HRm+SIn+d+WGIY7syRlSXHJAk1sB9OTr8SOAVJsJP+gDc2AXKoowluDPSmgG61Ak1H0iN
qMKzs3FlxKkaa7bA21xwnofvbrzGci/zXJDV3O8cm+0Wt3UR4CDX0XYm8FSfwgC59EiC0L/EabF1
NRBrTaD1LGQ1fmr6pFqDizW8tiAGOAAZ31MYC/dGIAkK/nKi7Km1RtQr1I7h7JKx+NGUrD4Qvmso
gfMEMoQFynVwkWU9NLipxB1Oh1cuvnN+ilc+fCEz8DRn1hX/IOvaFEV2AnvQA7BzrGvVOGyeH4AM
vG3NsF0tApICXAmIn1mg3TghQdva+1GqWPu7c+S92GeEE0GUDb+Lo74CRJ0mBxM8RD8vhFQMYRnA
rRzczZ0gMNpnDkgs/PR+XibuZ8MDyBDvfOsRbl9JjAKzsGwBMkriqO6GNdB9VMHNT3v6+FPF/6pZ
nR3u5vVkj2gi9qfv6qUWZ0ejyT8uU+Shypx+E7rcu/lDkUA6wI6QVuXsFov5Q3K5jrO+uiyfEbjN
5kkkyKlUf49lntWhjvTkMLtxTj5QvJ6tKtFM9/+FKddPvMwN8Dr9/MvmnordiHq9/KUANppsqwx0
UKg5NC888L6A+z3c53VkoUZczUW9gW79CYmc/YVm+qgxL7OGDX68Per3PtEc9lrmxcSB6LiewFu1
Nm0JQmGyJ0OS/+NCi4vgAy1GE/M10IWohhasmftpcTiUXY/XoQi3Pa9ML1WM41K/MD5GHrAuaIoh
IzLejRJgjaXTXlIEt9p1EofpJZcRNgWmDTYLsIeBMGMRkZwaF79zv05tfWMjovNmuYilG56QPj4c
5pWxEwQWFImZkTM8xZp5lAXeCtGVvxzPynZ006cHwTTwjYGgy7VTz4FCghbMeqzqqTqWVfk5SbX2
EYzxb41uT48FL1tEK3/OD5KlKJhycTpCakqQeRq75kAqVTN9iBz9UTVBCRoDL0Z6yyKglYRdf14W
IQO1UhdOWOl98dDzUM6qViJvJIhqF5CbAuHgCNAbjiem5yz2xmdkJg1gAw0F/q7YF9JcGA0HD7uJ
BxoVOKQ4Avok92lIzRDaOV6PumpPVuA3659KYDIoj9QgyyPcASMjXC9ziKP9YXSxONOUVqNKLhfp
K43ogsoY4H3YFSDx8t1Rwgt/LFR6j5qStm3uka2I9Bk1JKu+QjYxeOzzI82lgRteB7PfLT6Wz7h8
bleOhziTt58xx5745jMGtp6vmGeA9lX9tbS8Gp5w014WLg0z3GlpFN18xiHRbz6jGVnmuZIH4L5X
bneqxTfbfXFMJCIECroZiU441qmFDOaxw7MAShjW6TDF61y8GsyJTijKwRnNrE2GHfztTdbY6cU2
ptcGYbARG2/QT3fypcXvDDn4yCaloedM+jXT4n2OorSXQFEj4Wk4+AazyyMNPexfDlnrWD5C0V65
0nN3Y5Rp+aiFcKcDSR4FdCZgOJUtueNluichrUDuOvl2QU2Pg36qLQ8dZN+6URbuqMB8Lj+P3yf7
UcpoY4TyTWmGcE07u/LFXIJgyBFV8g89t6Jd4YKxxS1679Dq7b6JJI5J1BQ1qRFHN0NS4yhluJvP
3g3ICnxg8OZVN2qAnU96n8xoibS7ILSojT0wOGPw+XCeHAk9SyT6tLecUq5oCOY54xlfyFBxOtIM
0NBAl13pyRG4iQDQ8kDPdacfF8+kSk1slaitVv5/px9UvfEMfUuBcc3+I9C00PVwJ0rOPEmeu8QK
sJHLDHvlWCVKJ1Ci6SJr7KaPrIfgSE2vlFO7G/0q7qb1rdLf+0UUabPZrWxxNi8U6S4WTagFTNVX
PAZRjOOCNwqMW+bJTpHtYzaROTf6e4/mSEp6d0PmicpPmIEMfGXxOz0S/PsawF96Hqu03dGyjT1a
lU9m/8NlkF7ZoGw2K83D8jF+t+Lv5miJVkcyUpsc/4cPsajUZYZfw/yREzbtMw+nY//9twxDsTX1
tjpMCtDKUE2jQKpCtdFFDsKxDdi4pykS3qmRoCHIqsU2Dni1Q3nt6yx9d7d4oR4tsags7oPEa0EI
bzabWUru/92YfFk6csD0/Lpcyd3VLktQz0J9xXqcGr6NjWhntxwIBgrLFGXF1ck0yu83wKWmREEn
MMC2yxxrw12Kc/jfGYkq11aanbh+BtKvS6Eay9b6i2iBlmlYoIdQI5RLDhezn6x+zaxm35vTB6AY
JI+JLpJHAGCVeV/hADWtnlLQvT7GSPxUA5ouxz57qk71uwrNtv3KE8x7JD1w5VZbW+LZZLHOQQTM
mvxc3dioSVUvNCuQBv9OXJkO7m+1unu6CUu2AIgGPq8T8y1v8uGPKWoOhiuMr20yBn6LLdx1GhPt
1ETCXrdNUX5tM58Ueh1oloXHW7ASsfqKXB+kIWm2/nV0wK5lVPmnEs9LYI3Z7WHIg/wF5U4/yDJO
86+ZGdgvOEwLD7R2oVk9re0w9re1iyG21yiSW9YGutrb2kDDrq8NwngrA+zrV9dF6nFYA9AZh+Bf
QB2NeE3dymtWVenRMgrUqzeFeHV6M/XDFPWjRm/OuqjEZgDUjN90NdeuV1IPnikLIZAAlpvi1N3T
MMPR11qEDWrLpxYYtUq6DMcmQrzjXXmxRYaYfGgHLQDKvhDrxivCPwcdYBKcmYC8dLKHxsg4ktMw
zwAY6TeFXj9wzuWT1PJvlZrH7RyEXkBuPmHfn38ArAYOJTBfeS3fyCSy9xlOVj8jbETTFsiWdggF
gGLVQWEdUFmqVTJZ9oOHWvy1JbDF4nFnPzRFXzAf6WD1RSChYR6SJFPaFkMFB5iANYTflSJJOpTd
nQrPOJJD0pulgQUotsBgxg6w/yUHCLrL9zhb+jL7qgtADI9O/Vq1JogXQ2z7htIIT+WKGzhy6dq4
fTba2N7LpvR8GlID7IzAl2Fq7j29stZ54prr1ovMQyOjcUX/GAFk3UOnhpQtsgzp/0TDNsxvlYcA
0NmLLUkXZXJF0lot9D/YNmG27mVkPZmIIO17myc7HCk1n+QQrHPwbXxB7XG6tqNBP0+RwPERcF0R
soRAs8s/3MHxXgY7sw4lgFc2ZibcP+MROXGQix5s30HWh2CyK/LnZGAbEYcPQNsZ/9RtFy/jY8OA
pGamT27RAA9egR2IIi1Avxa/CcwM4RcStGFYzBY8xCkUQ00CiEdYySKgH+sM9C6gxqUeNWZbD+uy
FeCgfReA8fBverNyOvyIK8ObPZHa73zOut4p9oboTFpBIxB1pfmlAb6HtgPAwqsVey3SAEH5ZiEn
xUU9Vg88y8DYFy2yfHw97bxrLMZ8Y/d1ua5j27tSk+KHfp009tRPpXtc5pugMk5Sl2eaInPqZQUI
uXEoaoJgNbm2da8YmKtK97UIMRPTKbx0ZXeXCghVOAVNimfUbILWykR5/TxUc07YMdBJTt5mmevx
Fuj2VXe2VZzELvP4isT17aIQajFKpxPZrXpwyR4Q8Q1Xll0NJ1x9gCzMxPzcOhEIgUKQfDXC7B6d
pkU8bTCMz3Fp5Gsc8CWnxDDKj0WgrWlen6xkN0ZlsSuVfY0NuBYW/cc8LrRjJhkgwNS860QRis1A
2AFsZgsYVLrwRaL4rGtgiWcTkBxFPoqr0RXeKTRc5F9UnP1p2zZA/er82/+fhqF8sF98tMNTWyE+
RxxVqV0jOSlDSi1iH4qlygqnz9y17a2uRjrPfvx7Lgt44e9zWbCnZ64OxCXGHCCX3UXQytxiQKux
05euYdscyUMrcyiGj44WWtsoE9HWRsj5o2jAORkAKHZPUmkBOrvODLycKmkQVJ8EsHquJBSTuQ7G
sH8RUx+8Onnoz9N9g217Uj6SyYTH6bnQBrCilbx/5tj3IK0QDI5pZeGkeTCOeJhGL9RUViVXQWmn
oKfBnGfF5oOHczYakZGLLKeVhjvNfgy9YS2NEpxnv+6QOgOxN6RAjNtFQBseHJSLZr2Ia3phoO1S
P4X5ZgqxrdG9tDq1YVedpGpoWHoluCbkaD9azCh3iwr1Fj0yo7m+c+K9NprHRfdODbyx8EliPrJH
PEjeHC96b8uqy7Dcasvdzt0DFQ9pmctCdM2p7sTb0oynKwqGpmtk4FkI1FqxdfS4SzaRJv4ClHGC
Wy9UFr1pAGKBVY9nMwvcVdvrwQZMZTW2gpqRn0cEG6aut7cVAD3O1FgRf8bGR6HhhvYqVnWP2Dvz
o+bZ+o6lxWkUnWaBJAOlkzhxygPAgUOnpxpMmi0MBIL8e4UxBC/nnmbJYMDpeiNz56VmTXxBJPdL
gRzfV6uyslcP3AKDHpbPNCU6/MSYxfOjRMXea1hxUGgA6o71PHo0VFO6UYuj47pd9cMQPVIT9kX8
qMX8SUxxgPp6o+CgIpPREVkfn+/UkDenAcC5u/7Hz5Hdp5YZuCykALuWjng28G7usLGnUaAkHlXA
L0AA7M4IgSG/njUHD3FqhPtFf3aQetr5NHaTAl1hgS8ksoACsShRDwVp/XnW4cpyNmfOHhhNzYFG
y/xiOy9AXtsAuSj3q5LbRZ1679dZ9qjqCm2UmUec/3BF4L1mujFuc7uajrrm8QeGsMUaqP7Bn00G
uOrGdL4nULX0Aen0FR+3CGm/qeqaAJc7S4M/jbze9EHufEdOVGznutruuOsFICeVQfLobWbAGwXj
Sr3CTqxZk4aEiZNJ7EveNCUB5yxageY9vJ19SLD9bbQiKUEwh8gnNbYZXQSijA80cuxJopzHEbNG
pKKklaad7zSEFohVMpZgr/2NlFbAuVUqgIPyN+9kKywFQOHwFHhPHyzwX6SrEGwHR4+FeBJqUfjs
6m34nOahu0lqNvmRB8ALCRLbbALEXxAXSEFTQ2KzFUM41fP4pot3gThe1wChBX2ROJL6ANge44m6
cxMPzcpLUYxDw87/928+M92/kdXbHo5OTc81kdVhgKziVwDAPuOiAehk+WIZgh8DW1goBx+NdRq1
BTIFU/NKTWeI6Vx4zjYCueR1VjNKLdiJfGp9lkiRbgY36dfSRn4dmQRB92aMpPsCJcdNt18cklQt
hEytvy0UptgovpuTES0GDP7Wp2HtfE26Wp4pz5HyIbsyEqcU/N40Rc1N4qdRWAVJl9zJmbORxu/S
Gws2JQBoZyaIhVVlJAOfHvIHVBf5nM5RqIZ63FGFkiTJdaDW6RG/kU5UF4kqU+fYUrElGc6zZD5S
yeXiM53EhzBBGjtC5OJCzTh4ClnfareBHmnJLBEmaJ7E6O1JpSPlwdV6FVoXl1IP/+otAc5BTe76
2M7wCB3EQ6uaudhCVWwoYZvEAL1W86YIcJTQAlSlL1BA6QbetKNcAZbhQdQPTXOhYc6TFc6LvNcB
mJxPDKcNIBFBggHu1se8B/QSaZEPrW/02UfSpLc+pikFWzDzXksXdQ8zAh0bQP5VK0ByaghyvMyi
egN6WwSclGCBIXeqdgQjjcIwX+DLDTuwVkHQAGwN+eabsQLv9tA5QPsj6/Ld950zGpJJopa68wpw
WSxFOjdNbYHSElFx8FfXB/rE5Rh8jmXGrqGtmR9xq6Q/C2rU7IewboA4rdIwJh17Cb2x7DUie/lV
a6MGByD8z3CSxWc7yJBFXpbtqw4iB5yE9OljlGjaVneT5oy8PfsQGTw99EBtuGR4kdoCfTh8YlJU
62wq2g9W2Zn+UKT1n6nhvrbgvPsrbGvU1CMc5g9eAHyWLv7hIXULeTjnGGWzJwoT50mIU+waKUxz
UBiA1paPH1hyoMCx7Vb8qcsBGwFCUDKIpWz22BElOL74SRIK9MRv2L4zsMMOrthJMY5roteJLB4j
KbgZ18TFU5rt7bAwa3drenG+k0HfvAYlcFJxePMtKPgn7AusV1tUwc4YeLr/VaEvPwN7iJ1qooLU
XdA+guM+vrDk680UuITFw4DCRt/qkExoJ19lGIJpZdQLEEePX0meAFoSfxuwKdL9AFyuXgOQ0/ku
otKwZwpXGv8UzveKm3xwCIDa9ma13GfICAEPCyCTE6ARUm3axtiWIygF3iMfgEDFGZyv4uygkrhC
5OGYkiBVOiQtdD3cgPvPwcsGorfY2OcDGAiQv0R2Uyu5fqEub8G1FOjW1rWQUhRpjv6hwJ/WzwUv
fmw8p8l/yKFMkB1TTB8SyZoN6HbzS2aXHGxzibY1cgtJbviDAxyQoa6ibqotQYWaNVLwbHkOJ0Vq
uICL1rghrWujslfGgKPgtSz7jZEDoh2Z1KCGNRVq0NJMCuGHhjhcm/wY4Mrrig3Tm+JvbW7kN11y
4nT1j4a5PcAQsx9IZp9AmwD455MO/Np4y7QoO2mBRD2VmqSG5pqord0VdSvqAh//CoBckLJ2Hqp9
q+4H8ciMmheb2yLVUMLKwTV2bouVJpo2x6uUmpuVogbdZihDJIS2PkLaSkLy2Z7zWDvkNSDwHbDK
3ko8UWJLX6AiWVHgJcSil1H7934zcWw2QsWD59XsqBlmDNpUF2mFKIIB7lKWVSC4V+IsKXZNEssj
B3MnvtWC59iWGekamZnswlX2L9Is3NGnsd6Bz0iPIxzwNUO9KwSTpyzs1lnf8RG56cjynbtR6TLs
IWzPn8cJKXhKwQMvrx84RuFjpxit2Bj1165u+iv1dBvIqpONmAgNPTyaHF/rih8hH4M96aGoDTDQ
hT0+yrE2jrMKaSOpdgt0ngEw4j/90bwG+t9uHB+W6TbHI6wqv8WOKW9WN2uvOCPnBZDYQ+gbbVr5
FNdKsqh8sGLxSKEuiqd1Uf5iJLVzmQNlveFsgMA7bmgoXMCn1VH1SKpk9K5PUxkoRjbB6A7g+kLw
jPSVf4eoa1gmXoCX+OY7ffc9B9pA44s3bcupvppaYq5GY5SryNMGnEihEoOaPpTHCUcnl3kEfOUH
p0ZyvlKgUgtNFM4OyFsVsh5+Gv2To0qAZ42skI46O8LrrLNm2B1uuiDcG8NgIz0c6CjUqKmgLewL
oaMQtoqaKivPumij9R03O1ydQlRJdG3HleYCzPKrPzZWm451AHNWZA5ZmeL9NsPJMW0WqKkaHWil
QTVPEX4mzasqv1UDRNutJieX+4YI8ksK0kfytNiTz0rpzZih5A/nntvWYZrYAMb+bcnFjlSUK/Iy
71CWS7vTU66mIPzQC+vBS0p5ctNuU3UFQJfECDKJzOSlb0vhASwB6e8nlgTAnaPuPEtGNFaWwwC4
pllwY/TmxeAHHTH1k63IRfHVRHQ+yPiut2QfYePxc6ybPULgTaWoRQ28KyItzN3Nk5HdnYfcApNK
mX7ITLs7UsZi3upIahxBR9Zz0NWrTEawB77lOWYcL/L4PWtziuMiSIx6HzaGPC9T3AaYAuvcL+TD
GlEs43em2a48jVdbWsYsdGyJwMABumY8QVqEvs/U65ymx8WBO5lLPfVJYJs9ttcknruWwI3NSli8
pcmm64FQ6ej7WrlZfFHvbm602mYbKNcxoDdw4Jn0KL+1UL+7YZmbnHjh5Y+ua+DCgB7zLe7TTfar
hiOCdj+NVXTWAX7jMzN3v5fhS5AEzTeWsgJwggnDnahE0n2YWwD94O5zndi9LwRz3lWRqV/g/H/b
eoi4eX7UVu66sbfJ2LRfh8pt1kFrhBdgV8YPXin4ioVj/u0XBcALo9DJMa5vKQugzDVxt0inT4jL
1eewjr4Lq3S3JdMG9kcZpd9BL+BuuY0D4DVzWbMehV6tSDkILMAvvNuRIo1yxZEGor+fUrl0lcc8
c8dtn2ymxB1RyJtPj9TLw+9AYiqvNKAGZ/0oZnXrZhcqrVnVk+m+jxI8CpT51A3T4+h4zaP9vLgi
dSPueiQPTc1+0eSxm+4KpEFi45EBw1MHACQKa1CUqhaoOlkjaJPhlBr51PIg42FAEQailq7iWqMG
RytvvcnjWekvkjuxnIxH9aa+u5un4b3t4nXxR3OBl41rMxXGSivcC+4vyVninSzwLdPQV1FfASYI
kDAAIRomF9B1hePPYwtHGg/IgMFuWqkPLmOPTYTbvnJBI2oWN7NbgHS8uemY5iDPGxW/usIYlChP
r1WdOuGItr+MOEr8HFXRTvijqfOmSSNl58rmZWik3EeNhRt2G6OIVvUAfjpekho4jYFEhg8JaI6k
1Gg19FIEmtZtW3WrxcGdXhHmNiItbr9ebBcHkpcgCCr+cNIG+bhBYe4bW+TPdq/nz0iOXaFMJXuk
KVARsVPSARstsv0ycTbACefXGievLyqavcsnnGo5DCxjNYtBNVbyjWO1/EpTiwYZ0Ny7j0Wj6Ns3
H+8a5ON3q5DGv65SdjjhNkVfovZSFw9uF322kMa1p5FETBCwF0qAqsVZUBsuEDU7k2/F1OkrUDwa
65ttybwdadpMB0C3baznjYmdgMyFx0keP0x1wndh1O4iE8VwICG1kjXiG8FGy+3wM4KC2xSMXh+A
L4THb2Fp6kcWfQZlNlsNRTCc5OgUf4gEuJdqvg+TEkD/YTKbG9MU+3XdA3Vgspwnl3cfyG3eZ+nW
BmrqjqzeV3FNC1xGBQe8rlpdMtAjT7+sQvO0CjbPG9PzDohkfp7yLn0OZJwCQM3TNh22sGsazoIp
QhmfPgCvX6kgL/3R6iPv3PJvABK3H2l26FITbCP55wj5VjjXe/czj4cw6/yoKvWD07fORvMQVk6b
6DHXXOO1aLv46HAwJuPuWnxJjAE3kiD8PA66xKl7MO26gFmfcNzuk4IOZMUNQHeKYya67tX28ic7
CfIvQN2aVnlXlhctNAZ8x8GuS4JRAynaxHXrMfYACmPJdMMEThmqqSm+/HoZBg7UNjSvLoPjjPuc
932/tXh4TLJ+urr4t73YXt+uC5S07uZhr0dgzLUbn4YgSvg/xr5kOW4c2vJfet2I4Axy0ZucJykl
W7ZsbxguV5kEZxKcwK9/B5eymM7nqugNArgDmJJSJHiHc0KcSz/GPHE/kKQBSfE6zev2SEuJYqoD
QjzDmpZVKpxnvDHOKxIpF0jyhgEwbNNducOQPtp6oBnr/lZBFF5ogfPtm9gqAR3CRuA0qcE5LnIy
o0H2BlC1vAG49tr2zp+hN30tZB9sFsVix3Kc2RUDXt2yM6p6R6RWTcDIcs/6uVxoMWH4fzwpiYJv
+nSxp4z5x2FZHT+K/WIpgIbwIMMZjrBQhTwC+g0kdqBAitfL2nF+gNCgRU96WTGc1ljGzV3PugbH
LQ2X5PYj2A/MxtmQkAYnkb65C/DOnZbJFu1DKJDFsfUzi8LtoHl+Q+7gRVLL+W/yyIec7KWNcP2o
ENnRTkDXUd+4p0YkK+R49It23ozki9P7RQq8u50zV9V7oct8Hbs6StczL70uFybRGMp6izfGdiN0
ZTHJhriuH8cI9/lkAnYOyUSlTOR1QXA9L7UxzweckpVIV+BsNsHfo3fV14jT0bwsdlIU9RZFKLiG
/hQ0BI1RPwI0C7kuiNxomvD1QblQbAweALT7f9CGixSE2wfPned9LD2BVpSYTzu74tWeTbDKyw7V
646J1OgEKHPRPgQpkMXp/i3zfDx0Y1GuTWUib4DCigfR8vSR7uT32lhV99rebUBzPQa6Sf/XzrUM
Lk5RZpdg6NqtOaEXvNcA4Uojh9NMFF/bMIqvnRjfxHUP6t7FlKyiTEXbbOJ83QWtAfYMJUAqh4aG
YYV7/bODY9XB01xxQZtPYj+aCEb4DmKC2u7GmIvpa9sV3i7DeWFGdC4jDqKXHoGDoxuZG5ewnQmN
+Wbas+RvQFybOwSU+gtA9fuLUZfmzvC6CCddxOFJMao2bOe1H+ZtsUk953OS12pPLqMAmFd0rHgH
2tDc+QG8gAGYUKCWJ/J4kyt5HrIMdwsLVE8y8A84iw1PrR5GfMP2seGB0EovSYFUVoHD5WqR0CxA
xHdlprG1XxTYdjgEJp4OHm6u+zZ10IcwZhuz4OCSKESywn+TTEDstWmFH6cr1Iabk8wgQWEkcu7o
824Qv/TLIdPs13zfeK31T5NWlzEIyr+zynmue+b/VY7FF6cAGn3Z8H+coSm+eSayrG1vB/g2Aj2r
iZRchywNd0PQJi8+er8pKEqrCeUREqVcn951FD9dVu86bfn/59cIsfJkIc9IN9n1X1OMZLJESArg
D8Dr1cQxMV601nXuRQ9TYYckT/vgTQ5wgvhf5T7AWZd9XIfd70P7m1EAaqEx2TNHXKnOyVVdgn9V
caUCKq5Xv+uiILoSUA9Z6tXil5rplYqnLOUmT1qXjYN9MdHXu56AarBWzExfm3QoVuiJbP7C7fqc
ZgLYtF28BUsXWtwmdF/2ZW7+yAM0SzlT/QVPvWrNmDt8ZMAPWEUZ6AoH8cE2W/9L2ozBmuVZ9WQ7
TQE8VaWObeZ3jwNSa5ukTabPZVj84+G58xNdVWHc/3Tb/Cfe1LvPfRjwDdq98sfoGV93HL5G134y
0Bi8zkvLe5We+q5v1j/BTYeSPmQJsrR7ntzOBgafW6854Cc/TH3T7xInyC/AyQ9x/rBv93GdhL8G
xfC+j9mP2KdGNMbknbWbRDsd4g4VleBT4l+jYchAfoRZomURiFS/Ltpl9t92d9p/3Y/sUE2H7sPe
A5mx4wPMqQwyFDEAoiwKzdvlom00NFrTuG9aWi5aVis0iKV+CCJxsIQcEbdvTnUD5AV6+0VNIvAK
U3ztkfbfE2EnDQj4f0JhITsvHJ5e9xCNKcMNWROFelb3wNvpPK80JkEOgL6jFOh3uvGJTHMbNQxZ
7nd+0NLg2Zou52k3UvR99qkD4MHNdoJf6HK0WeNFPep6x/njtMBbPZqqTFf2aDpX42uE79nVNwEc
SwLfyzQFsPtXk/SoDCZZV+D7h2S+2uSxZCno58ufCoCQx7FtwnT7tgefEsFX7/6z6eI6MJSQeVN7
xE+UnmlwdODco3B6BGKWM60X9RR5CLSHAEA0p9I+kGKxK1rpn6S9IvFsemex7ESzZXfa5E7WA24S
4ZG2f/LiekMBGHypxSppovFFDNzdBX1SnyLHL67IrfB1No3t95jVG4rA5K0LyAE+DS9lKtAVBpLW
MgKIA9JjZYpyWkwzlaMtrIiQOXQab1aTjLTgR00vNOsiTRu2rGNhngqkONC4aX4p6rybZ5Fdvc2E
ng3laH6hGdmRFrRi5pc7u2WXQlQncCn9zYFitc5zy8JxnOHZS9EZIG8hoONEMVt3A7PmgM4c5UHy
BNV0ERKu3ATznWrRc1vmgMFx9ZJkTuV4oNP5RJIaaEuz2KibAFVoIOMixYCsfO2a8oF8ggzhzNhn
b/uQ1+gJrvehheiLF1QCjC/smdhBhoxnq3oAsY6ombftgYhxyZOWnY3cjAEr4qiXqkDKog9M8x/2
XGnKu8WnGTO+RTOzPBUDOMZ0HQiIoiewzXr8SMsJD+HL5OOerXSBB3Bdb7UA0wDvLM+uxNNu5/0L
nufmGWR4YC3qWnxn9HJhiy+M6UZEThJWpuEYZ1dW8plMtVXd9rei3/fiMs12dWyam6wDImIDjLkp
i+qnGtEcWuHAPa8Iq9MvmnnlaozP3y3fV6R7t0TGx98kVhk9yqZ6MqZOvPDWBUdviMb3IM6nb1re
lkK8BIX4HPtxth+BLPJYMvk2qA5JaURjAXI2RMwAJe0vjed66N4GLcp6kS3OTAq0SLtJPmtJgfL3
AG9UIA7bZTINVos17glv10O51rBTwW9XKtNEHtEH/THnefhYWKZcizFxt/OyHcNHmjlicA9hJH/c
yWlZ4XkcI+51idyoQll3MB40QMIT6JtxhhesXdES9zP1RLNMXIMe7WkkiV2IlY2vg1SIDC2mimXj
QWp3MrlR4IQapdn2jSCnarNPiSaJmCkeEPl7LN0iOMVaNhHtgwtZ44PI5YYa4l0GyGkfMATmN9dC
Zzb4qM7cc+UHGtogQIvz0AOj6l1mO+VnPytKBM2Rav/diUSWab85SXwPzrLwULKwKZGMXhcVqgTw
x7GcyzzlCQM4Q1706xshYNUAvRegSQunU+ci3gc2pc9WVsgDGZugfJ6Vd0vT7Bk4toMdycl9vtrd
dsvFhcXwucjy5nPQBZD+eQ7wtrjLKncE9lpk+D6qTl13w2wv2DkIZr6UIKk5VZkEwYZeWqabfkhB
zjSWBTD3atl86VjQPZjJULzY7uRuFJ9uXVWIbkByBRHD9JR28u/eMZqL4rJ/8bmyNumY5XtadkaP
ekBHKoS0obUBsvHYxtYzrWgwiu8hC8VHlDhBj3Mturt/bVbUzttmiYz6lz9tZnoTwsCM4fVuQkHO
ZLqoUsA3w+hiVJbVoRE80DpzkMF0/dDcB06NiPC7gmYlC9hO1bjp3zhProktuES4hEfBed6R9J2J
YpuBt/ku5E2EEA9YLJSSYDJwBUAoWZGjiM9HQyKAytIH2wcd/MrRU0c4H4QF9G05oAYHDX2QtbrP
Gg9q5+yGNUrmsYoG0+5PXguAKx5b9apCee0DGVdx3oi9Y1gI6SYRqMrpMvMVpnrQtDeds2vGsjlN
eWr1pwYIRMcuco/LteZr4yiUb0VnhqukAIis2bhXq9I1tGiB6lZmYGiSCFCy0kAaQ6t5/neHFPe5
BzNnBw4V7aEHMluWKOWIV1GD11ywIcJw2arj4G8seXlCYXu+T4aKrZyII9aohyQasqew8y+V4elS
8l8ihqbL/YAe5xVZLA4h+MWcNglOi6hMe+OQxCA07uM8v9mX+9G3KsnEKcw820eTBbA2Bkv9tPRl
olzLGgUSW8f1i2NfDI6/ynDkPXXAIKHtaT/6AH4UNSt/RD0lLUmRoyD5rHz1PKUptiKZ33LEcZCn
3i8b5JFk5yBxz23rifWksn5PeeJqaHCnBTTeHAsLAX9yBdIpKGV73G5Jq5dkS+liD3DF5DBb0FIF
zmxBZrTHsuX7Hu6gXlIrND4PNmKnvXTiz7xP0TvpdMaTLEa2Q7g7upSF7E/C6IuDC8CGRytti+0g
ff4RuXjEEgzmfNW8fuD8HL6leVquPF+OO1MkztOgUy9xJdy9GSkkNSkf05VIwbtFt23q2G63xlA9
cK7yy6w1fZBy0Q4ArUP2hpXwrhhQn80Qb122Gu0dEq/yejNYOM2rLgt3UTAhfavGL55fD+DaiHtU
CCG0gs/SXWhJM5I1XvBQAsAJnZqR36K8B3bzlAxH7dyXIj4YdfFhcbsxyWU1nEvUh0jkaREoQn2Z
IY3yyUhbYCt3PP7LaNyXBCiFL10a5Mekabtd39b9VzOKQQJTbupaBM99HRcvQxdfuI/kswMUyheR
Ox5CYGZ5IGWugDukWnRLJWOJwnEVx092jg1ppR3e3cnebicgu9ZpdYgRekcQHkW4dcLPPorEPyBD
4D8lif3Zmsz0S9wm5r7pEralJdi05SoFg/hjb42AjOjtlaPNSlRxnG2OqDUd19F5gN5EK8YVbLR+
XLjjnXvcaZ/6pu5R95T6DxED0jDJSgDlPQH/DZFIiag/LUmhGO5PQDL6lmuLkdXxscmSb0wXelIx
Z1QJcNq4VDZqTco74fbfOGuqBCWrKAOhe80QCyumSjropIArqWcnhVqQYDtvQzsuBjSjoaZN/3yV
QtmIW4BoNn0YqbiJufjv1kMSjeI8vC+zngPSyCp63JqgSJhIznVS1uBTJ2vh/ZqmiDrvm7F65X7i
H0ogw29SDR9lRV4HIkxEz4VeIpPzvZ1kd63KIHotPjNPlq9RH6N10kz+IQ8WGfxmg6JiIBHXG5BW
GXzeIHJAkByizX896WaQhFou2Ghl+yngz2j8rs9SD6Sl4U42e5AGXyC8diyWs1Dv1aCge5HPLjx1
TsDw9Pex3bfe2sfNsFwFaozPro2o51SN5nYW1iXyZrtM9dmbwa3HPCe/2cIfgbRgAEFsD5y285ts
2ZzUt9J5d1RqxmfaZV5z/UGWTyPBAY6DEmxu/ElNa9LMjiQk75AuOv8InWdIb50jEBYniH72Gl+r
i8Gt4yvLA8/I+Dhz5JAsdAF8ARCX8yyTCnC8AgBVm1a7ke+/uQ2FdM5kQbYj4z7isB5H9+YvIp/A
Z955dKfHRUS2+qrkjuYQ4wwuw/meSLc+CkHTna9F97htgLD7Tk5KClLTjBzcyp12LhfxHLJeFOS7
LBffpO2+I1CY7qeiQJv53TWW7VPcyY4ob0ZN1K+7+OxB171zS70OxMI5gpPLBssPdCdz0IEL2urD
3acLpYfPs3jRJRpeAxINGcL5YRJW406inOrS6hTEFInx6nuHOb+AeiG03QRht0ERcAp2K5y5AYdi
D3g4H4OuhJZyFosJ+VVOwtauBPsaPbxi9LCtcvBe7WlJAz3pQsC3r9IgRUheP/1K7vJzX9R8ZXrD
1QuiCai2Xn5dBp8lKNGIjXC/yGimPDmiYAz8ZItiAMXp1ZySYjuKNAT4J5akJUXV4SUv8ACYfueR
oWoF5dTFpzs5aLDdy1SozbIHG/B8X3nJszNF1SNtO4mzXQ3Z1Ymq5mHg4SYLu/AKgrXwSrOwa9UW
iUK2VsYw5aDfMD7iJ55Oi10l6+nc1MEltl+drJ1GfqolooBe3IIBJwRE18MymJ0LfAszY8jS43S2
Jw1Amf1DhCKJMHffjOPSjZCUrvq3NQDA3vzIw5+6H9UAMELTBBIkmK7sbRVH/IiuterS4zbuHh2v
Ly+09vKWrVG+aK5R31teFkVnMjgva1IH0mpPjm2sq2jqsg1qooqN61X5uu8DxBBDqZDVQTHWuZuA
Jn2gKQ2BsI1jIpEO1IYtC2FI08WEZqhP+7WF3ac1Xy/6xdwZGDQJ6DVQbOUcyWS2vnEn6YTnBvpi
9Sci99kKNJrpmYRqMp5U7OFJQ4bLJRjKSYMDreefKsKRxkS93D7nOKgwox7w8jp63pkGZiT+KbNe
SdmIrkErEP4p0XGqTaQV/ZrOuswIy11kWz9J7fZqAu6Ptpx8ZzsU+APZSVpfXD3oF5N56HBk9EU1
nO7kNWqyb8xmBy0bUUa7ijy/o7eby92eQAh66LowPfg8d84SvdqADTPxbheDVesMtg+8aUfDiRQ0
LHa0zFGvVqMgEX53aicr0cykmnpNCtpv3vrOcHEmm2XZ4PucIWiCtuffPtXNLuRBenLLUTCwmczs
4kQotu6zQX0R6DfdiKIdT6IT6otVv0pWZq8J8OAuQdZk6IOAGOGpNyuOf9vLBPyItfRxXnYbGX8F
HdIAoEXALYQ5bz7yEjlZLXc6IECgJx50IXqZ5+XF5ZX6CBLp+jFDUGoFNunoa6aycpOmoLHhcWd8
Sa1ZXDdMnHo3HDdkBSD6BtQLTrUew74G74grL0oNn6awQGdNnwBIWQ8kpyGL29slyYwQJ3L9Pr6Y
/autV1vxuWnBDaIvRQNdga71J1lfjMmhm5Lnf93y7iOVI2jPETTsV4sCLAbFJs9w/J0+VoAKP0V9
kZxpaPoQ99puSM40y0dpHzyQcpEy7H6Z0bIL67ZEGTyEd24k+5PLYpcwR745j0CyPriVmC9yt9+y
TBQKWxkYxozWCE790AQnmim9pFmDuyKAxfR6nt7pyYfXwa23gTDSKjFre3OnIGPLxkl9tVyQbO6W
86X+3fxGz0cgcRhVVGxR3w8wb6SBV6UmcOuprwDwlzgzM80dR9IYhQLzbNb/cV3ondraBhA0uafU
0xCZmgyOHGi/AFQdp8E7ZIwjgs2N8dhJ4B550gWoDEjfoofWH/Cm9q6ZDUljleB/AwHzNPuQjAbQ
JUKRFWG6F0Ilq6RFY3WEp+oKnZfC35usPNYtegHboLfRzOqE/0vN6+xDG4eoY0oVejMb2e+EfjVf
zjSoJhBrBe6j+Z19URTGEK3RZmvMiqyVKMsWjh/iTlvbuzIq5dkD59AGXFZfag0RjXgX6lWyHA/0
WpO06yUpOIpY0H7v+Ts3ZZBpBZ4A38J6as60IrkcL2Fbi2daJKlyLlYdXseGoTNrKhJwIVcT8CC1
N5mA7L3dWGGQzNuKvipR0a0KkB4Y1xDQGwCXR/cC/gj9dkg9f1trVDEnyoHtYQcfWQncMRK925fa
wJXs1h5BbOBEKpCm6M3e7bkIm0dakb1l44+dDfMlSj5adAmVVoCB4MFwTVwlEWkF47qtWn/jjKmN
KqthMs80ACbAOiMQO6xblnvrRXFjKBsb3NekupEuTgb6ws92H6B7SShgCDYVgGKJeL3VPO49MHpX
ThZUaAxyAXePbqyZ4J2WyPJ6l7D6SAuyX6xoFsZggMX3BCi0dvhjaia2o/QhZRdpkJRTXNKQuU5I
8nAEnTZzDksWcrZb/Mq42xtccQDetGhAqBlydB6Kj1AMM6b9+WY62mO9idOArXA868+GUJl7IS+j
msY1Av8pIq4AgsFxStMtgGoqPCMAAFhAmprxE0+BzkxKJwMp0Waxoxl6l1Bg8e4Lh0ri19YWab5D
hHUs9zXA3R9So3rMi0YCLCwHphNiSujPVO12sG1gEVtee2BldzsTrehmWfQ+u7NTv/sOZodXiqL/
Xk9GtWG5HeIEbiDyGHRgHTCG4Ld14+nAUVagaI/sRW+v0XEXaPTBiiPE2iCLSCtWj8hyJXG+nZfc
RXRwAu6n4QHGkIkI1Z5l1h0jDYtYAJX01HlRu6IleQBEFMxPeFsINdKhYDh30nZkMRjdvF2mgRPL
aQR3Bsdvp5YJO6Ko6EuDrm4ORswkACRoE6zzrDa2SgPRGHogxVgbO/SteIDJct9E7/5ksMiXPUjR
Tjh5vNHcBGPdn5Z22qyIJjBblPnneHCbPTW/3vXG0pIUixvJtJcyIrm/k9+045Id58ZDjyKrA20S
8Pqz1ahmT7rZlqbLLlaEo1EuRwT9bxrmsszStT3RkVrgaLhpqqO1f98tN3fOLTqa6Y2Koo6Oc0fd
bMN1fx4I6xDz1oyT/92Ez+07MBjTt4AEYyJfyg3LDay7Fvw6q80BVYLxh4pYAlEvqLZRYP6smtH5
picIfTrfEtv5iYiu+5Iao9q4yi2OeHewP8Sjk88E7m3TXKMxHj9PrVfv2NDs67qq1gt85QyygoTg
G5ylJxpv08YZYKh/h225A7tc7EIwCW1N3LXXfcCBzN4G/q5u/eLRIbI+mnJH9CvH7N80KJtAX562
4brlXDQAXxLOiAoDsGgRx1WK2+zFG90fsWbXmjm16tcmsIIPtLBytHNYUc1PtEQHTbdDeV22LU3g
gZR9GR0y3UxWV1zuWoXeOVQGIH4RGcCkqJpha1lOi3SZ3zz891/Oc//XXw7kE+gpBjOVHyC5onFF
fnwHQGYk/9//Mf9vLXiZIMkNhO3S8i8DQ2IGTIAVGKBt/lrlDE1BaOSxUwkYVN8CXYJReoBS5T7K
gSX/EKM6HxXDYeWfUcn6oaMaBWuK/HPvyuc4taKnIEbpOc2sZkJHBrVSAaz7ydcDKVzUPTkAkwl6
xGRXYYbrDLwp1qT0WpXiN1GLVxcoJ8jH6SWwXtmpBjl2qDfhnUToCNxGK2KHBV5Iu+d9z1Y+scMC
tIVfk/44U8fqlHqkE+hG6fboehXtYTYjNzngDwLMCODvx0J6V85mt8XX0m5uUbcH3leae7YF3/x/
/1UCI/hff5bAc3wDtJ4+D4DUe/cP5SN8xUAcGn0s2qQ/CP2Gz7sGgwSf7nqe6vWicRP9npeWR1Iu
clo6QTmWq8UNHHJYA6wX4zxfdPMlShPwBoltoEDt/eK3XmTv6o/w511sP8jEjgwq1J3vBWvmnwBt
Cc7RB+9lPlnhVSL/+ZyK/nuapfXXbhjyrdWgmpqWMTLJIaDkBzsqTsbA1IbE4G1J0QEbs2vUONni
ndRWvgXqTXVsOGp1wgCv98jom6spjoI94TvPMNBtVByZ8nG01nXYiwKA94gUFuZlkZe2g1LxNpAb
ktHAmglogx2S9GaOCnCSzdcJUJy/2GVI5R/zCQeJBdmatIUhj74bGJdFXuvrVDnYTRZo694Ka7oO
cG5wHfqcI9LhK9UXb9dp64/gvqofIxORSI2v8l1Y/KPuAnnx01Qec8Qqdobp599k8oP0rYsONDNU
z52L75UGn4n0IJvcWlu+4e5JlkZWdtUWxM5Bolpb4Cv7ZsGMCEijbXcYp3Rapa7fA0ZCE8jY3T+4
hHqa6WMQp3uIAvXoDJqQxs8U2+OOQQTWbOalcfII0KIFK3czp4wmlmmZ9TNRzD4RSQzJf207S2zc
/xMxPhI9DYlQR/i29XxhlKc+L1sv+/y+Ncnxbp6YGYCBRQ8yD49G5qCkF3wPIB1txbEVwrzMolnd
tY5xoQHnxPgy1EdaVC7AXfAuaG25L7LLgM6oWABLD0dpnIlJpGfu++xOFiJ8cA4k8E9+WS0GJHO6
HpSnNKVBNVV7ylu5ZoMVgCp+ML41gDARoWq+VV0/rZGosJ+yWuQHyYAv6qNN/hoBu3SD9ofsC7It
L6aq0GhbiHYHlo1sP6ARAqgLhvdpkqW3Q6+Ssc39mH9SzOp2aJ0LZ610gYnaMlXtWAhjJPrcbVM5
xo58Q4a0vXKHceMCbcbKovzBrqzsoU0cBz2oekrCqXX8tcTL48aOa7CfvxvWTQpDWnd+uAdRTXoy
tHYxmWfabeBVe7Bz9+OipO3aabDfNkEpPhDKm3X3Q4GZZ9siOHI1EhmC76UwX8upYEjT9vaVhlRZ
3RWJ9NmAbDsUxB8n7ny3pRV4KzKbMifbAi2m2NwI2w4pURbL9EA22D14yGw0TaQ52HyLaDxlvCg+
2T07UTdMriJ/g9LNEUA4RvEpRxjFxivdGe1L5SaQctooOw/OZRx6TxKlJCs5jOKvaJy+GFOFGoDO
MI5oukt2U9/l34Ie1ffagDwn/NSzJ1N4ZqGOVKD2dvwCFlR/9ozxPrgTFu4P2pMMyLPqkm7nAAoS
RMR42uaSoeGoqo6dyuMnGuwKVcgc2GiNzGSxtdHKAZhUAOQvJjTDu4kOMJqPuLFiJynjYq9AXwfS
qwkYrrNNafzVTJl17DWmGomyOhvOrRc+kGj+FFniumugh3AUZP6yCyOe4tjgNJF18EogqTaTx9ja
a33j3JiZCag7hKFWwIlDN1alBSQlvVcl29QauuMimq3v17M3SWmLrMg+dBohm0QTCOu2qGXBAYkD
KcTWQ+1V/lqBsWe9yFDyLs80/ElmaFgRlNCcm4iHe/QNqWrejzyWTSeOEOoi++/9SLsY03Xvlmky
fUnxVLpUVYK73+RlJiCKfOOCk2xyyvNgSyuS24MyZiXJDG1Gs85M0hMguLahO65EvPMz8EdUeJc5
j2kazzOSeVpBMysIRbm6U//J5U7G0VFXrirXr9dCmeaa1LQj7TVxI8FbPxjjkORszzQEmsYOsMGm
bsKHkNZMC5flYo34eooCmCTdkB06x+xTBSjNb3j7+WHH8fBR2iH+E9AuCtzsOv8Cbj1UYDoIaQUO
qOSyDEVpQnkfPJSB75MpzUDtFtpPjo/C7aQc+h8jezLNzvubTFsUC9yYcl45s2maxfemVgoEoAQU
Y7llZyvEBgTu6qAOthVKkGhWAeB+y8aSre8UCv2YR6/mL2QLgE2wEJOJFbyixTl8mEVKDI9e3E2n
ESjLN1cg0+UKeYes2iKjGV0hU8HLIl8+F65iAYn0gXTczQrQj/7+M+QyjtZhAX63XV2B/QOAUg+6
3/ZE4EaEjKQ0PBLNwozPykW0mIGTdVaS6SIn29+3JWWVARaFZu/KGXtpcX3fchEtrtprUmF06g1U
0CKPmF/w0EOnPkPJTanBhQeHX9Hblr5ILmp0tQEtgeTANbpWYzs+IEcXrAm8M0p0gQdN79eE0nmD
80lrP+TG1gEyLRoRf+GLLnCeJJtxP32vS4+Om2yjtLeMT+TXoKt+Bb6MRBwdO/4L1S1jKtatQHSC
jjMjCtEukcnWGaqnT/P5h45Ci5ZLYXQrPwhmm/kIJd9PR7RD6rdsb/eVD26wWO7GpLJfC0AMrFA5
Vz+IybJfJ4Rekf5+Fb7E3wJli8CUgpUPSvH9n5xIixTMn5xC7WTpK00Ozu2dPwwozf6F+i5RWXny
wnI7En8FKUJTg8CTxkXjTaIjCWlQd9GeI+IPGCiAhUsPBy2RdCea0SBThn/DZU2zRBs2IKpDX1Iy
7csg4Xvym2U3UzK/2zK3xvZ0v++8nsd5l8VVSt/KVvceiz6NfcT54yLY5KkMHxvbemKVBXxTGbr2
imSANUULTmXnswnJZgWAKs5jOZ4W0ShPLAcbBuoL2nA9cas/l5UVImYLlDt0gyfVxoui4VyTkPSj
NsqqUIZrUplx4W4sFfePdj7si7iMo5VlVnjJYiFax6ppjf8UQL056CK3QosLVMc/+XGJFm0X9E2p
DZKMKvLCYyjC/DS57u3wJ5lEKy46Mcw3O1oubqS4kwU4/aAGAyGiOwW53V1jMZmvUVqXkLlsBzDz
5pRYSXOyEYIE5a5ez1MZ8/pU4gCRrchgMaXlIuOsTY01qY3YSN6m8yZkdb/JjZXVB/uhZC5qFXj0
BNzG8og4WbTq6OykZaRI7QRPghokoA2d7bTCZxX6lIW58ujM1mpFbrtAWmsB3UYboBkdkZphmk5R
7IhLlDFUbCCtfEXc6oo3e/Or21gKBYEsf27bsd83eTaeDJVmD0AnnbYmkPVeEu7h3lEU7g+wEOCh
hoY+xxg+Wn30U6J494CWPJSTdhwZKDRB/ZiyPjnOS9Ig1vw9KVR9K0sAudu4xXhMgmFC4kr3MwS+
fPUbMNyTF4kE3uyubSY/TW7D3vxJFvTdRylUfiJbGsAMI8EKZD83OW9neVkXp/+O+Fiujujc0G4i
dmZzM0ClphMAVNEn7vibQFwWi2Js8At99urPfZKkj4ZT1CcRo/NbVLL5kDbgmeAAvf4L2Vo0VYJr
L4vCz7Kuuld/TEE5bKQ4/RZGv0oB1n9xhDH1q7BA63LqZt9IRsONzTytja+dO30M8RKPrtE4+I58
FeiymfkZr/zxofQ8ucdZ1n/t+hyvGQgyGMjOrfEKE14Kp+VXH1AYqyK3NcdmuU9TULWvE5erkx9N
6mSXtTqBhtbqD55ek5AGlHn7QGNtrz23izcXlBvXOZ4MMOzysHG3tBGXyKuugwEs9GJwwKvQdfJc
NO1jbXvsaiKmjVeJ1hYbNJn04LJ3w3zb5OZ6CkPvAfSADFWbGb7xwVAe8ICVq9kEbN0A3osQlKB9
yMasQwDlAyW8y1sbdQ6aoc0I+35bJUqsTd82H2ggxWxTovR65dSh3C3qxYZmTR3hk/vl+U5Oy2Bs
81MzeEfak0Q0ZMRYh45xY1vVI0MAFhe/syFZaaEmH2EctDNqk6YfzGM7pH/7XCP0D62LF+8GjG5T
O+4y3HJf4igsVwnIOP9BgREXefc3Go9skEKCf7pEtzfL1pOBR2GAl/txhVYD5P/Kwd9yHto9cG6Y
BIJO1T7oQv4t8kjlOqim9iFKbSPfB/hNHNDp8SkcwLB5YiBOvMTmaV5Nafm3EPHXOhApokIWGGWC
RF1lhTaZsB/FszCALBXYzEBaQKabsHOrF2D29esMKCWfHa8D+FQTTA/M7b2dYmG77wrLBt6qqQ6j
KaozAGW9I2i7giMYkvNz4iXmoSuzfyKrB1P9FJanZTCKAp2KwKI0tosQX/+kPCxrmiEYMk5rmpLT
nXqROWg3zebrFE6YZKtFdb/RjenN9MZrnt67LRvefPJ5uqhuPu/yUW+ucjNN6Ocl15sL3hjcTGmv
5SppM4m3X9UivLn0jefNj/XHD7TsjMYp//jft1fb+D1D5dq4teL5A0B9bv8PZVfW3TbOLH8Rz+EC
bq/aJVuyvCReXngcJ8MNIEhwA/nrv2IzsRxPZubePOAQ3Q1QSSQSaHRVuQGK+M3fzzkMI3AUeNqS
XVqa1kFDHtIBT8Hasnl5KmSVBjhFGpCIBAHeau4D0eAdC7yOhsw9tazMglXdg5oI/NZqPffD1Kiv
Q3Nc+Sm0YWabqsHqpLNGLZyi9E8JuIR2ysJSp4MC6sMQ5i+RY4xvzigeONQHvwxlGILns+32YxV7
tyIO9KIMWvMtbppNAjwA+Ivscj22mXMVyDA68bAel+7Yj28B6gb6IX3zImwfhGqLkx3p+loCOrNy
pKteKidbxQx3y1E/sgghen4ec9SPxRlOL1jI7x3B4wNOoLMbakzVZziMBaEhuM2CdZD54DeYbOTV
dtpu2hbEaKrrQK5LxkQiTdviCTPbIEEEFrzOtvdxr7tV3ufpBiqsyP1GdpMtnLSvD5SgpcZO/EUN
0oE5WTz6vT56QJNfEsEolG53NWfhYp5EA/m6qsvWX18mcSVODy1TZfPEUDCq9l6TikUxZMiVA/my
GUsIHIFCCJBGwYty0ed2uQW1fHkChrE8NSKDuEwZeD+SJs12czR5AGp6jPw23M1jpxE0jLpeC53Z
HtWMZJonoUtL+nsLonYH03Mm1ZppGM0S2s5XsLpsXbzgr7oxSk76vQEjfHoyemEu0gaZ1k8O6gLD
0a3jyi6W1KURlzjmGc5e9Pbpk/3SbY10AU0cdv2n4cB1JQtXaHtLA4BQH1dJEntLjhrqIzWm8leB
kYgrSEBBsqsvEn1xRJPjYoLMcTYs3KMIFliTvBhS6Nc2rUDxCEWQG4txdlRVAPGNyTGK8aTyoPji
uyPUvBsQbvl2KV5FAfwR/IHVAwwHlXsz5O0pF7o5+dpHk4LLj/lIA7lTF8p+AVvFaewtTD+uoQiQ
+2xFYwAiunEsrPVYgJUYMC0Id/GqOSVbmo4Msy+qFN4fHgh6KIjmALS+2EAtNQBxCm7e1YLvCkfm
yZecN9l92e0gp36DpZh9XefSvYUAKrtF/V3JrHTuZAX4Sp2W78nVTkFehx9f7kMtlMaQjXWeuxGF
4S2pSw6GNSAKCyO+udhQ9NEvUMtZzPPRpNCGOgGrY1xfbtFny1bFzS34/d3bMnXGYwkSViDeDjmI
w64Tw0YGvFVgmxpdSNmnWeXcdJHp3NBVBdLNhWcHwzad8s8LMoam3NQDkMuzzTdQuglSzi05Z1tf
o9xIt0jyzDcgV+2C8YrXgbum7oe78O7B0Lk66OnGZBdjn+LAdgc5OiTbyVRKLPSBeP4+26q4+Y+T
cGb/TUID59+W7bshg1Rp6NmfXhGZJ3oX0knqzu/YVOtv5CeNPPSp9g1IxIFrdtVNXVeXjb1yq4Jv
fA0RZqzoR3NBkeSv3KzcGZ31jWZglWztVSgsdhg9ICrwAINW9TR3XzBUqIoQLGnrvnd/MGBGT6bN
zn6tkoM99Yw0Z6hLwFWDn8GWB0MFYEuE1Rh5KKa0vbONo/TD7CBb1DV6643YQUu/BTrrfepWfgWF
TpiJo6XGVe9Z+fMQlt5aKjUeFEj2bmUO0rDRdOK3OM0Ofpra4KGBuHzMImuP3Ut1F8e+nCPkEJ+x
u5dflecUYBfjGY5D7AYFe2w/+DixIabES0OMikaZD0fDToGl094VOckObmgQmENTqjuGa8YU+MHJ
ThFdFqJkzt94I1aeVurocIVqC3DBD3W7QeUXmDSh2Ows/Cw0tl0Yi6kcDDj8KedxacL0pe7wUieL
eg+gmQoxtptLKF1VI2Sjabb5lmT0zOfLJBBw+2Ja0UNQlezEsTg++clN1evg6E2WixnyIYAJSbAv
frBN8RQ31PMgmoEaAKrZaQAX+iqbBpGNOflTMxR8T04yYaBSRXCkThk3wSFP5RX16I6xAmckhbdO
ZNgL8ijn893oM9Hdph3rfDcKJcevj5gkUQ9CA5HnKKqPUYUw8nxmds6L4JtoO4kUOHibw7gtb6HS
TR1qwIcLQj8NFtyLrWxAK2RZI85K/2GeFPjkG5XiGGwiP/OBaYQK8cm1vPaEs83uVCmz2duNf9+a
TmAtyEuNpcpinTMAWSkOKbBfbssMkXFI3GR7mStpatQIBAFfu6i5uYJs+ERH24SZWlkxlkLU1cQj
KyZ2WepbJciYapeD9XmKnmlm5eSeL8lKjYcN14fIDxNZZgc6O1ZvL8F0A5q7awHiBYaCg4vaeaE8
Kg41wEWp5nNnsnxKxlJalmwKGZP3UDJfcrIS0iRyJcKFw38kY2Yh5atlY177HESNvPxZJUz1wuPg
u9e0xYts7S7CUrWbwBE58NJwgFts3VUlaJyHugLXy2heEaSqwlbgID3/iXoz9MoJ7WcJhAIOAlil
QLQCFM8DX9K1PRnw5ni0+BAcLS/qH6IanKpuzYddUeW7Emc+N6wCSsnMxNmWqMJa+tDAg75jzjau
gOBvnUFVGNVBjt0Ht2QZTCxlQMqHtfIUUE0BnFnPdsfTazLZVlFf2yJ59JPREcuStWzZ2WO7JS/g
v9baGfFWFFjzbB0Qb86AprAEMOmCTpqhTo2JR6dRuLvP4CWCLF1muIwjBzXzDMzkt1Yau7siTF+d
ABWY+aTb7fdQnrdKEHZTN51syh2WvcjLsxYasuSdK/dgAXQW5CSbqPDmbjKp9+CeNZDV0cmCt7w6
UNOn7c8rt9aS47jqV/8Sk71HX4a02F4j4T15PrkvMZcZAjcoD6PO7DVWC8U+kBFQqoPZLGOqGUsq
sFN86NeqFtuW9w04jKaasktf9oO6ZRORzWUOkJKp29qpcqQPIOhpcGgqtd74BVz+OK7rghG8sKx4
SUdxB5mv5l5wS10zMVG0TnZ8rL8MSNPexkWYnRTSHAuyNx6qDjiSXTfQIULSqGoBAQJvycuA/wcA
aMP+aHLPuK3s+JUlfXH979tUC6U3n9OAKPnyPJR9Bdgc+OyzmJHlTbRDHm/vtKpRUeH7xqGcGm2z
qFjM/RaoeeDmNiIcjAOZGFgzisXn/jxm9s3Xg5tD4+F9GF3xLsDY2U+3ai2mL/N/GjLPRjel0Z/7
5KExf787zd5X7Sv0bJqNAXmiTRypeGEErQVyd9CB/7wURRkfyUpNG0pjEzL2NVU2DvPZpI5tgfQ5
PtJl40mMTEQWbkeRnWgIL9tY3c6jS1QkDV63mWtxu2ofCEdfNUKgsPFXj0p3cZb24rapQD5SWGvw
2MidE6vhSbfqUCpp3oNhUd50CX4EZKcw9R42GPXBBrTxHsuhj2GOnS+ZaeKUkJ6iOQN0MazKazY9
bLMJl5FMjdFDu2SyQ4233tkAR4HjCN987DLEwQn8eNFQdSX1ITcRL+YfyqVP4fTLsLB7msdQlxxk
Q/VtvKDf0mVumou65KgE1EOH/odtD93GxbnOfapaeZsjm9w5Huiqkr4xVy7IazckpJhPXiQ4UJ2f
wptNXhob+yi8yKvmyrWr+N5x8nQ3aAg0Uzey7RiFavWVbDy81KcIPWCz7/d2iVwBnGTzuxQ7bsc4
kglwSHeHtxcErWjKniHTAtluYRXL0i/0I6py7XXcglMhLi39CNl1nGLzrD0xDyl0fHnWcoz3DkpQ
n4CF5xs708UhVKm6BevoiP9VfCX+bxE89pLdUBvmdYH6u7wexFMG2t61XXZAw2ZBfQ2MrVqDmaJ7
TKV5yybe/YDLOTS16mRdaP4xFM/sObScePen0BZ884PTPgIKY208T/XJMi0GtvzcT7QEa0RSHgws
zpYQuLBv7SH2trHtj+A0CnIwmAixgqpK/owz6mPp+exHB5b5ym6rF3tgbFm6Mj1nhhPu2tptd1Y6
UTzG2J/X4Id55UGwUaoROw9Z9FWsAAdMbDeBkFlhlXuPix3Z3Al2S1fOdEVdk0C6ZKTG6+JvDlRl
NhRCJo26M6irgKQdkozA5IKqdd9Oz3eiMsOu8JeNvv6XPrkpkGygcs6hPBwEx9Rvce607lwTPKl9
NH0FGn4DGVrnHgone3v6TceZX+2kUY6oWgv1E+rLAAjt0w9hbAqL0t/CIHqESvUhXcd4ce4GEzxk
qeP7X3wm3Z1n43RsNGXwJe3N6Z9E6xVInoIvjcGtLdaG0aoarOCL2UAArS1lvaaxZp6bG7fuvDWN
LWIFRB406DbkFRLLkLoSEM6cxroelrYhMBtb8gLM7a2GHsT51FUhOI09E8k9Hnbl2ildY9lkDSpw
WDrVs03FOLZl/rosRzHxPUw1OdJAXo1Hxo7CKXAe83k49bMJZJ0BYIkqGAh4ZBNyhr83qeMUGxy9
J4thwtWQw6mBL/3QJ6Nq6npBeojEiucU/aazXeuGelAFbbdV34bLXGswEk/e5t2rJy/0e8MPKooy
7TaVhtzfZbwzReBIEs+l99m5E8T3dd5/HP/7/UmTMWWpuykBIw+kuUUJe/uYdEgdouDdQBnL2DxW
/OjGUf1VVONwI7TxStaGgfXNzjy2oi6IHDJwembefh6Tjne6a6PzWNTeA4NAAc2ch/4yaeJa5sgl
QudnEnkrSvWzkXWGggwfMn4XB/aBYHKkvtE14IGkcG3Ln5HCT8AI+T4PdSnkYosrFyqZHEuiQbFn
AgsLGzI2mYiKLXWDoL2T7cSP6/bueYoi4HEIevoPUYlXz1FDErhnKKjNc1FUkCExkIbh8PQe9T6X
nkDMdEeKou7fo2hwESQ3eui33oTsunzR6Ov1J1snAMxwVA6Rv/dvJX1J5+8rGWv66l78Qei3OG3C
u4WmnSNT7nDA33Jv0QOrdg8w0R0gTs5RJuZ4DyIZbP8S4a3I2Yy+e+4KZE1b0CKAQqBFKjfEe5i8
fYKib2y34mWfTHWBTl6hvJhDNHaayoX6yGoErGxLwVXuutfC65/nqabb1mXOjq5X/PNtZ+cU0eI8
/8Ot/SKAbOtgGPNfgu4w3b6TUBtxy7w90NA/fYauHJ8p3p/mff/rB32ZnmRs79sJqqdrv72iq3rq
/rutT8B1hQUmmC6mYf+vsX+6R1njd1Dmolh/urlHiEIaUgUaNfhGA6oCP8OyyW/SM/JkyR2SAPeC
Bd7TaBYmKjZGpC1lAOa2qsixtQ2dTe7jEWpic3pHDaAp+dJmOCTAQQHqBOsqOTjQgDmWbEzuVAKd
WgalcjX1yIQsEPaEecQgRYFJeNoZQH6X6SqMcabggcjZ7aot6zP/reyaHxKn4U+DqCUqJ4Lh3gjx
OQpeVDdO4+ptAvzlVW8B8a9HgA0blFCeAg8vjpY34q52sWduhfK/ZtqEcJMVZ99GHV4ryC3Fi/+6
n4zkeJ+KNF83aaVWqduCpH/iK4rqEY89uoSo0huomvkm9Pzyihqy05VTJL/iLm668t+j57lqJ9Xr
EvRUKJJgS0sm/OzZibuLIVC0Q9l3eW4Lx162laxfIAK8x9su/CGr8bpSTD97PmoPEh1DwhXpmb05
9pA8N5N4q/pig5ouaNtPjTXhCjvXsNd52/hYN/3mGPP0BRyxPsocftlVH0XXv88RTUnIJGzKD0cd
w3ToEXDoipYt+44iKhyEkI2OPpLQGrcm979zOv4gBx2d1CVyIm49YfIwdIogX9tVOCW5nJqEKLen
iWnQxZ7qAZwLl9nfj2QK3wIS9f3z0IiC7n2Z4X1YHilQK2LbOwDmghtNHyMc+tI9vE8wz5ebQbFU
WFIs4wBijqbHHssGHNNm5kZnv+vLmxjQOeqRHd/a6Gy7/Sa0oA8HSlDfWGDHkuKwByeBFEeNh+fa
0jGhltXUBWJ4IaoNNgz+8hKT9sO416ORgVoRdyOHrYGsDqNwM/doftsvFlammxu6OX2MiiePbjbG
V3NYUA87ZkJLLO+hPLvo/IifCnZnAR2P70j8sTF0sW+Ddrz6ZA9yoJLLzMH6ahpQuK0JEh2/5CvZ
haCMep+FJkXBr7dRcYqTkncHuFz7bSMidhwtAGjGgmUnbrL+mMjcWGZN7nwz2feQqehFeZZc+yoS
V+CUss9BntmLobfsb0BzXGd1537l2hHbCPSZKGgo5IPpdM/JNIM0FMj9NYesl876PehXoKHSdPwJ
Iirbcqj+wqbkzgGJ3jmtWnbOOk8vx9oeN/HUJZvW1rDlIxIhnXbZmYINq+qOVZZvqee4wHRYvQNm
ct5FB6BjfzZD6LjFhLGNDuRh727q2mqIt+nAzp+GAQvyD7OMKchXAFrHXT5czpMVKItCZuu3oeTR
NIguhY5vM5QnbSjOdOSPYOR6HUdDdwCCtTv4UwMxZGwN6BJKS7gkf0aXFEV98tPVZfgcc3Ffoj94
5jk/3OlyZxr5+UaX6ejKc8YfkEj3Iv+Wp8xbX/ghZkqJvuFs4aLwZ/YUE9nEB16JnIXx8RIzk02Q
MbFK0Ev8s/9yI7qiOZz3+1y81ghCbwatnWXVAI9XDvj22Uwley6tbOtkpvjqh2A6jDPx9q8RgzHy
OWIo1ReGV9CuykPwygx192L54Z0ddN19FjfRVQiphBWqBrsXZ6y/1swM7uIKW23fVe6S7GXOX4Y6
q+4gKBxc156hlzTP6NXfpes7tzmOd48FdOFnuyVdiCqIgt8O1vgM9KtYgOxZHajx36/+ZPML1uL7
M8Xkefn2H5lAy/tbIpB5gc3A3gChAHwy+/eClQzA1DAa2vAWq4HmOlR1doQcXXakK3Ac/rwSgA9w
iJfvyP6PYbZ844MC4+k0BTedul8Ews4gHYCJJFeoyqhw3jD1LvZPs1ng4djK2vprDoNuc7+gkMsw
y8vMVVGAmvmT49KlK2v69opkNNcfPgv0D4sl6qXLVaDtcuuAfWU1q9HIGHWAenqh242+45B4riz3
ihorNvq9MMq1BSGw2cRdVYBwaArJhSvAVfXukmncXKXWynFQcbqoy3i44k3R45syXVKTyDbZFpbx
MHblTxPZq4htE9dKDwrrEnDEOW51bAzTAIhEzj0yaQOA3VWJVR3oItQPvOXbLYck65G8dWuCs5j6
DrTo1mMHrcl5Qi1ztc0ycDRFQ/k2NKK86biQjzvHj8vHHK+7myyy3/p+lI+sKeK9B5UP6CLCWTk2
+AS6ItlTVzn/Ae+3/M8ocRtZAdszTQsNqlM/H42H2hRtCozALQdp+6Kt28ZD0UKRHVyTfSnzzLyZ
bShsTba6kuCDTSHysG6S3Fz5mWetCivt90EOmgQAzhgfli4o2c8Q4vZuUjx6i8hCXqNDiaFhaBz9
TE5qUF6Unp2oB6dvB2qPd7sToU6TZ3jykG1M0gqIQxObATGk1e4SqErhXEeOs43EdA8PYPuFzG2Q
SWEpj0K/4mscp7iSgfwKKpNsKaAl8DVJQhyL+br+ipXX99BRKyLRnzNSnShXLqpGIXiLLBU59GSD
YKuxNuj0AoeC5YrZCvpulLXqVfJzDIUTLf/F9mkewJqNNcWhgNFddp6o1l4h9LGSKPRq/aha4dC3
P35oJEqnqEshSM5VKzaNIBuNHXsc7S+axvo5Q+jnXv9hHhoIFsDfBnYmlqdqmjyqjXhphJao022F
TQaohcARhCxPtOgdCbZCVOPfGNgroNHhjuFEkOzUkD1BCQcYKMw9t42ALYKoSK8tK/yRWAzQQ6PM
diy3TRDfKvMksSs+BTJ1rqJs3HyyUzdi+CtC0qFb0QBqmmkoXcW2BfIRM7oye8C8UXKFwqc2iUBF
ngwGVIFlsElQVr8o/ALdqREQwRsntR3jOFvp8oML2TxIZ6QoQiBjn9nDQvYAUxtAu9zVFSSSwLWq
D0A1WHdd0PFTN4Cgu85HsVQNVE7qEJwpc9/j1bJhcXemsb1G8rCC6smiqnIcUnJb/Ud1uf+3l4lt
g6rbdEIfu1k7cD+9TJAPANVTIdyzOwwaVOoddNOuSRQ6jJp6ZQOUgYw5iJGksl3ocRcZlpMgRSJb
x+JNASQCQGHOgMGZ7vYWjqf2pCpM6saN4zhgC9VvpD5MdroCZwZ4Zs0ogZDo6DnICEJPCsIHYOCy
QOu7qbL+GyA2v0i1Zq4tYukKJr4SuqJm5t+69C8xBfa+4BJH7XVqZOdxEgxNDeNkp1V+tqZejB75
bLdxvhhecmOnZjb7pl7NmLsN/GxcGrkX4hll9DsTrEsnT6hsrTymH4rCtxd4Ajav0q2uxxYZU1DU
Q8Et7f4C1dGjU0AbKzJxdomlUHtnWFG+GXVpXFupynb/vjJgn6khbNv2gsDzUMOKP77/6f8SVFeA
BjdRd1t4LY5zFomG8LHurHUUZC3UeLi/F3GooC5cqBteOuPKcgX/GroGX4RhXX63gnbZQdgrXjjg
VZc6HV4TKb2FrbR3H1vIN1uD+c33IVRnBhmQWWHogFM6a/HYGXrvGj+fulrlRYJvRSwPzJMlMAe+
8K7nIKitoEwRKczK6MNXmbI1z7l8jlsHr/usiQ6hbdRnnKWikttAjrzMUSk6w7HUROyCPIy+rpLN
B4SW43/9939Fx/77K435DHXC+Hv4JiDVnxg2wljHo1Isva0zkBjWlapvWl/fRVIAm+PGzU3Yt/qq
5uPb4DVvrsecv0D+L8FgI7K3JoizxzLC1jtidX7TV2a484QZ7XRQZzdmUOqVB9Hwxx5D8c8dLnyQ
p+0iM3gzXLt9tpIQrDVNEu4r5dtPXbhpPdk+814m+7Cr2jVF5Vx/aXqbY8FjQ6fbhlSe0J4+xSxB
Ll+aI6BxabkqwrJ4EFB5PpVle1v3oXhwMi0eqsBcN9qIb6nncZMj0eu0+3aKCPFI3vrI7KCmGV1j
lNACk/UtTUYDUIoJlA5o/CCxhef2VKtkulKdBPC1IHhx5loiqi2ykrJY9TIwP1QOkcMAmeE0IEi3
w4DHnee6+S1WBvltzs2VxtsfkpuBjpdVnp8zDiAROXnb5iiEhkSSaSNHg20aQowwixY2cNXbbHJT
jOd3QJ1HYb5x6nGIka0YcagSBZOEDWLodnYAzrIgdFqw1EzzBFhz7aJEgrpxiqEbDqaKDpnpPc2f
Jhmb8lgLBTx6q88/dS3yPNixssJxh5JYibQ2JCcsNzqVU49Ml+ZPtnns+zAghqMrL+DRlZOa5kZ6
hr/IuB1+SWW3ZGUJQk8dOHsTVHyrZvD1UzqgqEeCUOVIYWWC4u/JngjT2UPNCF8JoVGJDWIKKgGi
AqG51of5gOXYRv9KXjCtN97Gj9IcJCjlo0zt7z5WfbdFK1AWyGS7JGKCye6gAu9PdtHEf7RHPgR+
rE5Bv0j8ot82nRRSSnF+45sm2HJAyAcYdFdOADmsyBZDrsLdmAQSALmpT8zahkCtDYNI3mzzk0Qi
ba7SFRgQvkOf0Hgqeuca0rvyh2GMJ2gA9E8i42BydxsUw9VBgkW+22yKtDIfYm3nC7DbY8No2y9t
2vtfUEUsFyrqwrc+SFe6TiaxuTqBfGQavsYhkDCjGPIHjmTkWkXSPjZmDT7uLtK7MAxQmgo42Cro
PbkXvnoSBQoZVVh4V9lEcktXZAtiCW6H3nQAtfnl8IRdIiM1DZkvKZL6H+YZKmixDV6Jp+x7oKpQ
kIlalmVGm5pk2t+oOsJWhy6paQpoxObSAyGBqYpkVZvsEVTizSYdR/eg28A9pBX3DtTNJTQ8sU/6
1c8MC/1uCpoj38ck5CHjxU3dxm2Qhqufa6sId9a0GYlG9y1XAuXWU+97yiPxmCJldhOG4JGabHbv
JFCkq/WKNjNOHgwroI+MeacTYDzI4sTP8YPHCiT1dHkTyRw58iPzILvXHTw7hXBWDPoTapjpWoDa
oCx47ucTkLYoJYzkLz9FXkZ+cl8cNAV1L9OOMhqW//4mCtnf3kROgGqiaXVGNGrhpxd6CD0JnH5n
3W2SxhVwYpUH8jHOq2/gwVpVk7aYdoqHRvjh41jlwyobXQPaufYWL7AYbC5oWFC9SNDg7X1u/zSR
3a0Btq3tvlh9cvC2jA9IGt19sgfQZbuB8t5Kh1BRojma1Fw7ib1DAQy2eRIQ0gh8X092ULabHjVQ
W+rmvn4MrTo8Mydr7wrfPCWhqp66BFUDIxfjmrpVoppFAMzQyW7j7gsenUuy1xCfOwxtDgLdwa2e
Kg2qlrwsvSvyutmyxNL2sWmTFkzjybbL8AUuVmmgb7M0y7baHqDfBZYb8yoT3SkDOetZhNnPpoXm
5cKz2n5XeZKHC2H14R4M698oZLYlPnsJVJmCU2wKyaFivAPGtVnwaa7LhNxtj34l850VmA9p56FM
KzHuUo+pY5OXHNUv3H82UmRuSx+0R8h1D7d55r46dhI8x8DzrnyAiA/9iMdRALKrahz9Z/Aqupsg
ajYoP+mXng2OuS4G5VwzNXQVc4AiPWvstp8cFEzeDidBWxrxaQIAS8VCZCnS0AGz9qk9nprpLYF/
Y+u6nZiNqDtfdaWH6nRTri82ctRTHF1Ro7nWOxuiXvU6B//8XZ+N1R1We3IfhVB9D9oB/NO67bul
MoW9nfuu6JZBAaFUikbRa7eT4gySWMheoi4X7Oy+g5qSJimurFi5u7kLpJG8VsgcgOp9CqI+XYUR
Bxw0qCDU6FcTE/zkniMTqx13VZmMi9CxjHWU8P5Ju/6WCnzy0bKxEeyS26rKusOYmWrRheDNwuIC
/4OZ4Z+gimIhY4M0AVTT0m+B5tuEoxQe555qW6OYZhfqgn+VarymgLGLBfhIICF+GZmacXYP2DP2
nzE2QZ2T/GXV9VPR8egp4p0C/a7r3CkfDLUoWuiOThOovRnEfI+8IjsyMTrrBjRN950Pclu3r6rn
FPmIqsOmwwkf+tEethKVRnsUKa7cdiyeVIyCl7FUwxaA+vopx9GlG5jtawcE6MqUlrgyE2WhDAr5
ViXaVy1HZ2GiYBQ5j7hb4v2LddpUtdVkZWKvAqazU6jAyI566kPa8bC4Ahq5UUgHkC+tq9heNUyf
/QClzG4CNiKoWhohTjFSgXMs42ZMKue1g0btsnfs9lQDoHaqBaptgRu2X31jOBeRbTxwcAjsu1EW
G9cIzRc/uzbc2n7NApSARM2yQJkgiOrwu5qVXfwui9fK5vUiAZdUeyYP76BD/+JFKrvKkxrxXVF4
O2e0gNzF63fZY+fRQxNyi73rOCVu/fowNKlRfzcTkCsbICxftlbegKAJyL978mMjhtDWE+d6FPFC
4GTU0ykOjjPXfTCL8XvJA34Ebth7QOGfXpZxkO9nJ05616gyCdfQHfMeLCcQ+6JW/TKcgt3UkMdR
W3jToeczld95YJyhkWRCfci/3ykI8bSnucx/uhPNloL8+p/uNAdwlAy9/52g/ffdBS6FO565sUvI
WbOpMVCqOF9FYGgGm/bUp2buX4JGoOU/hMth2Q51+sFCoz5EgUd6OZNKZsp98FBTuZaT4ju2NkAZ
5PHXpvLjw+92njrGF40V25/sNeipD06ZFGtLxW/4ihqLxKsgThREmDUynmSDfV5Yp/o6m+wgDx5e
ojp9Bl3f8Cd7MnT6rkbF1xzfYvti4dAU5XVmwuKlwJp8kZooMG2hSw7+NzvmG4tZyAdRH9i19rrt
C7zc6DImMaxGc9AryHJDNqfI+U83Hz1M4qoUogXpx3Gzg8KpUQ5wqBX07kA0Anktss0xpJY131GM
yauTg0p8/iwUqZCDxc2AFtkWdXQ3lwrhzVTHwB0pKiwiGzV8KkO6dD/YeLqNe6PeC+hzgQ74pZaZ
wl4trJ8CKOaN2CQCFlOxE558ckF21ghnHdhVthOmap5C5WNHjWxZ09TdGSfxr8iYN0/SRt1FZLFo
Q4OqbnzievAgk26Xd9bg3ZRtnaL+vyk2MuPjFTVB1g+7Hj8J6iUVjnLzVqB6W8dmg7LiEgaygvwO
/aB3fg4kY1GFoCTsjHw1DyJj4NSQPqH58BYvty4KE4d+UQT8xRqt8satewvHh5DPA3uME687EJEv
uVkIaArDfWmwhQuxV6tLKK7VLF7HsrNWWVN2YNmp3Xjdg95hKUEZvoqmc8kcVZzbKiiuA9SpsHUI
GfCDA3EutiY3wGiANxmfrR0v4wcKoAGB9pHuEWOzjprQ3Zp+3d2aPvsLgjH6hfNYLc3BaI5EQ9QW
Sq56VMasvCRQN4P2Xyq3Nb6igi89BDVUlajbgKBljXIDYCGgpfu1dcAsE0kGspcp2B35TRcW4nYY
0/ALVNLdKYgmLGL3hXo0oWsW3pK6Ns735wmpa5Tg92yRRqVJyTRNKoGYudW6C78U7ER3/v1T9iFW
bTTpp09JXShUA3r8/ilNB0ASlD3OEzLwR1Rl/Pj7p0yTMVrmqeggpIfteVY0b33Oxw3t2GmPT3a6
+g+brj4PvYzHMxdSaq6LE4NQDqAVQmV7a1WodGw1gDlDzK54pRPUAP3yGryfdGFFZqyWrOjK5973
2L6qI39V5ap6ztryL5TD4G2cDsM5K6MfBnjfn8uWhyssDJ09dXd4NP4c2kXAtNNQbAf+cluuz2Ao
7PdgAy93+AewDpdmRA3yoaw611uTET9JSKjQZdKYUkEz71e8Zf2PsivbjhRXtl/EWgjE9ErOk2eX
y/XCqqGbeRYg8fV3K9JtXD59us99YSlCIZFOZ5KSYsfegAhFAsei5pja4NDpV4EBalWIkANpUoU1
jn5Pvlb/ynt8Dc54+kOuQ5os3sYFylFaFVQ7WXndLSoKqz34oPGZSLwJcqc4571t2rLdTwVojxLN
7iLnAj21dMQeaPn8zUmjKTpD0Roexll4DaQp5OTNYJdJoKs94XCrya17lIW3L9MwAQU7qm+py9xN
ZvLiABmwD/5sBtoK8I3i4Gr/jD0sNr3qW6H9FD+4aXsEFAaVwppGSgAfnVoozCbK6oWjWuFxhyz8
byFEWW3n0D6xC4GVQ4iqHYiBrKFtwHZAlLtrP2P+GmshcScSW9yhDLK/aObUKEitAPgFdPgCWjxd
ycx9YfdgjU1Z0a29HjrHqWzOoqxL/ELp5tgIUJa5yNGRj6sK3S3e1vWHyCRSZzB7zHvqrmcX1Ql6
8Ofo0S+GFQ6Cq3VcebgD9X9o0iAazmpwxSjrBzeEA7yZUis+q2FP5uypBuQcjhmSWdUuMhD+N9dz
xMOneKymnUdz9N7ik1KmK4D9W2SnZneID0Wg5ts45wZI65Pb2g7mW3LRxecA2fqo/wgXH4XMlgtQ
D3ga19SxDMPTMQrxsQ22i6/Uk8qKPQ9grT4uMwlZm7cWmI2UgYLsZaIudf1ziqPxxUWt2LOLgyjs
X8vU5HdcnGvOrBMrMucUSD9oPuJxrKSjrrNQD93QHjV0QfBhTz6ai15ho9KDBx7u8zK9b5bGTYLd
1/vbQpGFC/66lKsP7xRNbUB2bYdM5AyuJtRsml0cHLOyADgJBQbf3ZkdximFri9IBVdDH8+/0gZE
A7YBAiHmQcXeAwDoLvFRkDD1BvhPkXs495ZowW6BZEntT+0KBBzzqznYD22vphh53BAVQCnowFyQ
EGWN+xUVigocM8y5H7Pa2rqTBzH2ZoSAoGzEzgAs5U52ebqusNViDZe7coTMGbcmUEBQs5flzg2K
+vTBl+sYBZ0Cs6n4icI6TQZIfhx7N1sTkj3YVc6rwAcpPRJIKiyb3nhlhfMtkoL9nLP+WHtqjkMc
ROD8qeUpSP3/FGDCAa3ZmBwjSEX8jMbqW4CN2zcBwlWg4BPrpkPtoamLfD2jaoCqSIdQUIkuOXM6
bmfmjZHP7dFrUUsMEgl+M9Sm8y+5QW7/B/OUA8op1wVnO/cCqMJ/yoQkgmcZm9vxLjdxqGTpcvNm
AJlRVLegaR3M3N8NVbpPhD2eRDtA6nDpjoo5sZEW7dkZO601FGrBmd8301pm5viYTG7xoNgrttjj
4xBV46PAOczK6fJxTyZj0jlZfQBaMt3rQkbkEQzVYCxOgguNyuvG32a9+QXn4llIrroqywfL+UoG
3Uf18uOsCZ4E64KheDop7PZcC9GKsMc68OzjYOFMrUz3BGX+kDl5tCPrGkdDyKY4b2q+1cnY4UNh
qG1TgNOzwUbz1bI5gBtF/4Lkx3DsS1PhmN5nr7GhfjqsK+7tNmlv1Yy9FJ8G9prJyV51EI05oZyw
eM7tak/z0LQmYKS7aHz2quNk5ca8zWbIeKiMV2fDwNF9V4yHHkR57EI+ulRYj+KDq+sVdfB1HPXQ
4Kq2jT7Uo6s8GKCwrKdtssrbzx6UoFUhoYKLow1ViyHEaYBxZ3SDc6pj/Bepwy9/xDMQuFbaJ1u7
cuxDwDP78W8G9sx2To4SOKxs7OlbMP0M0iB02jm9IXhtq/U8wNQU7CcPmNAFcksdoLwGoW3h44z6
HYtLHb9PQp1uMESfJ+lsJz/Vfv7NxrpSotLmZZgBssZvP/bf+rdc+0ftn7Tf/82/xINU7UO8NXHz
pZlxJm14hbEpxuA6zxJP87slT/CyS6QBHacpwbVT7crEUWDaczy2pXpw/70n4ZM6UK13LkZwRA82
Tv7iM0/85qWXidrKwrYOVdIkD2Vs92EqnfLne0TgodqAIiLsOx8qBl0TigAB4RmHIP8wR61pgGRx
zqLAO9ACCJBbSB3r9VEpqy8AmXqHiRljstFmocPkNKHi+z3kgy/Tq673YbVRgJ7Px8ZhE+GxDyEe
x0ny9VV+E1rSzToDNnYTkzxnYbTlbcsfqDCc1DiHVJZ3kQ5LdFghpHMBX1+MGbNAgadNqBtVB8J4
bCs33qNUL8BicG6Mo//7hfveBcVp/W7x8woUZmBYjFFCi3K4o9sW4Mbtj0mnq0iJuzkOdOWpLj91
iSeanGRTy68vkxrdC9ThIpvlN93s2DcZfppAwBHEfO1ZXb4mJ11AWIceSHQ5Y5ffxBnIO8iPVBu4
PPSAwh73I2hwrjnEZQvBlO0gj4O0cBde27SzKB2jRJ518jb/vOVQDRh/uxE1mAkrNFBcdcN6tk0X
mTZw7oBDF3ZrjNAAtiIjBCISbOfQEkEN4yjD2Tf8jZXXUO8jm7pGpboLtfAsHE5+IFcp9VIH6Pzf
eskEjP2hc6OTn+RAd6X6i68vlT3qQpRoMleAMUdrctqa52hsAlyycMKvGp7/TgFuGZ53K7DCgaAW
m32S2GIzr1A8VYsdmSZANicLX8EwgSzVQ2RfoqgAzxaoQb3TcsFZYruuIidfxcZ7tygE6kTbGYtj
iiT72pq5nqNCEnyMu10ABtKjQq6d1TgS9KAKFdtnUwnrXE0pMF3UxNlDva5bNq8syMcDCb/0d7Vt
nVtAJcMmGs3Nh34w+P01vi7SBy9R1f5DNw38YCNpEk6g9z8VDoHt9S1QGWpdXwzdEfKQwzEOOJJE
71NfX+UILu+dN7mvn0aQ2dAfgvxLvLGqLl6pHsAk23atENoL7JYutjlEl6zjoZCNdXWRP/es+NCW
WJotHZ0OcUVfb+Ya1W6+OXMX8CE4vSpgYapGcPTpmQFyb8N/zp553meYrOubgW1zx3JdbrLPMFlZ
uLnVA/hwhzpsFSqo/t7awKfsJ8efsO51odZWzcE65332pQyQiy5AR/VHDI1TYG//VOPwwpkbf7VY
XKynAU/A2E7yVZHjJJsrUVwyTU8sbWgr9MEXU/riZpAevpTa7Uw8A7Jd1VsyaVD6xxuNcn9oAex9
Vl57Emnh3XVIWy4W9SUjKN91X+2zZItFFYCpuiacLkFvvWJZMB5Su3aPkSjlCadjEGhARTGOmAfI
prigYM2ZyH7V9R+AaDc/mOQBBHYadZPOgUIxg602gAsaL/g8n8fAz34ZcQeMluE+DbZ6Um5SyXvU
GkwHhykwIKdABkV+yQBBnc1zUAXm+ZMJ2qD5XwBN1mdAE3c9n+Ek3XYBD+AW8TJ9YD6NmMRHHOuK
J4maPCgJsHMyTe0r1hJyOwQz6lRk2r6awt7Elcme3UEVZwjeTStjRJinkRMFIDIXFZgo8MVwp5kP
niyt9ocZd1jLSpRveNJej3y0nkt+Bg13/4qU7BGnvs1zINPpWFQu5Plm5v/L55NZ7NMHlHseGKCg
pwZSBxbYn4kHIVHvxnU0xE9e023sIX0afDtFvXwlHmPT3uNMx3sZwKtxtAYOgAOUeV9i8HKvBZR/
jtSb+ukh7VT7KHvg1E3UaVFUN4t5ryKQsDwNIGa560EpeI6dalibqZn8sL05rEvOX706brdAePcH
GYP600jbLxRQm9jR2dCavIOESbkWBeQ+GpmvTbOsH2zfrR76Ion3Xm3Wq8WHfVC2cs2x2VMIdagx
WwWcFXdWkXS7xOsZFGrBJAotkZ8UUBeVQgF0zcIAokrnwG9Ta4v8rNyCBD4J8UCaRAjmixcwpQMD
UvnuK0iUNlj24sTehAKJZ0GbzumU/8U1UbGt/dXI540fiOEgS6c4tolEBaU85vqLqeY6w8cBez8y
PdZV20A1xY54w9u4Bz+UC9oBaBW6X0AI6uAH+kWBSvZk4Y+NZP7DC6CKvUlsQFMjTZ2cutHPKcir
h6Tq71IGSh4HhCFh0+TmUz8b/nqsVXfboWBjZyRecBzmdD7F7dTsvDIt71hunGILsIW4a7PzpNaD
6Yznwe2nM7UAfX9rkQ9FVzjp4xaI7YJSoFgQkhD//NzkBBP8yDfMQYfp27rGwMSD8z9ghL0shKrr
MnlCVro8VYVjXTx72DekNkimykD3lEQQF4yqzL6UvdiXsuzvc9Dj3sZxvQJweryrS19u6pqPd3GO
/xm1yPeht3ehF9qN/kpYZfBY1GLDNRAEnHLqPCvAbSxt9qAU2PVATG6pd+hVs2o9sEpRrzKHU1ny
8gFVCMh3KoA2o5Id+9RiNx13k8cin/J9Uw/jyrWH5DHpKnV2W/9H1FZhMZrlczR07n3B4jPOe40v
udkk59xwvJDMwumHnQXanA2ZHU63wXObzpAyR3CSTn+0lcEhjgBLzwh5Iv8Igsxi/jI1OH66bwB2
E4c60nROzbChXwTA9fKVD2a9k0ufsKlfAVtbPoO007sVnfudolzZY3etBzlMhDOkMMWh9yaeX5Br
f6w4COPiCDza0HJtj9hHQXmRWfVXhq+/rToQVpgWMBk4fIG6m9d8rcEjujGjqd+a/ojqBwd7kxP0
+ZwTG1Oghfq5bsBLAHbziAVlsl7664r9tLIG2F8WjN1JxM4OonGooNH/9SD1unsv97+z0oN417sr
ks531OxgeU0EFZVhXU0aRGHvLiU5cNckIKcqHxTjzagODSRlwViNO1DwHFeoTlQleAn0DWuAc7cD
OCigw1lD2sYffwWG04aqz+NnE+AMKOgV3WWIk+GIA3+5g5hQdd9FiYIcbOq/5kNx45cN+xMVZcCL
JNXPvATO2yuN6BHIDmPDsc8BFEIWpwqP6e2MPO+D47XI5uPz+71onUOece8lcasj/sv8kojCuQyN
h5Y2pVl5IfbRwYZ8bgxkbCwnhgWzv3Fnm311ZdbiGC+zNSX59CD/bCKk/iB45fwCqdBqtif3e9c6
Fig4uLy1kzI94sUZ2xwpwSeKrZKsDVvPAn3KxLuzqS9N5w8iHI0Bxxl4GHWZme3IuobMSMJOVZzL
+8iHRjAY2aytLO1hTd8U+n5YolyZoOC8Q3luey/o8wZ5r/ltq4aqwU00F+Nl2auBHaTboj5rWtGu
rVU32eTYmwFJ0JekhcKT/jDyHHsrKzBqKOQ0oJ/qGx/wcquudn7cdtvrfRxQbx68MYfYWYw6VAHW
rXXcFvND2b4W3Gif6Je64K+NXy4GiBbaJ1o4IYx6oNLcn92y1F+YNPC+BcYDyDAgHtAnUGaSc/sn
59hgz6iuDrzqi1MOw3enA640yrPitYi+gK/TFrO7Ctq82bsReBZk2UVb1iJmGrL5S83SYV07zLqd
ZpXtWWXnRygIpxccXfqbdIzE41CjBgLSc+n3Hid5+tPVjEUOts3Mfk6KEmxUf1nKzI91GZiQj5rx
66D30RZIiDZ+FCfrVJu23pIvHbNfJGv8niDBMeod+xJNgTSkQP0TGDXlZkLS4ggNTnAv6lbcjt16
1jR1dAxBzHIL0dz1VGIwT24OCWLy+wWIZfEH8tCY8Egfhyk+TLFnvv4Z+NP8Ks0pPVhtOW2MpGGv
edHez3adPvZ+al5AAAh2AR1cdHGyclQtLzgYKx7xYIAAJOKhfi43ftHkoZfHDvC5OLEFu3GzmmfU
pvXyi+FU7q+kh8IVa+P4EYhRazeOqj642GtVtSlORsYLaEfF3iXOAMihFvkm7Uu1j1rkS32oiwKe
fv8/xP7znMbUfrwjzWdkxpeyTIBd14SHbqqm2xRquldL0xnypLX2eQUxX/LRBewryZppVoHFJ7lx
Z2vNa0C/AdSv0gaMhjgslqg6iLBN3AMXGe+t3J6fShG89lNb/vzXgAL4OpTshm5lZb9wYntIWhyh
g+IGkAjm5WerLqOLGbfVWmWZ+G5AI3w0yuyX1yH1MmOVdV/VE3gKJmDEZVmnT0GJKsneTvitiEwn
ZJ1wsPFAciUtq/q5SmIbj0ueH8g0C+muC5Cx7FIWN88grs3w8C7iLfXy0p13DiRk19TrRlAVG3GI
u6pSFPLXpRsh+YOfwgZranznpEL+UNY/wGIKHtjS/QUxbSCdo9x9rAEt3EnQqB0oNsihN+EBWvgp
tgGC9rHVsaOODYLW2/7zWsr9vAfF8TlIxVngMN93A7AA/16qOQiWmkEyWI/X3zYk33ZNlntb0xmS
pxbZ0RA6JvkfKvuJepfuJ2Rp8IZXvL6XORDFyG2j4KSV7X3WimzlDZ746XffrkOA0IeIaW48OqXw
tyBh7I82fjpuuD/n61R02Td/7PcUa6jqVuFL+0Om0HLzO797ZJI5+7ox9jljkPgB06MJWtDvEKV6
GhmrnqIGJQgBtokb8lsQfC5Y9X0aVIJfwmo8DIF3BulmcpoiyTdgusruDN69tZT2TbGR3lU55xul
W3H0Wls2ssfCyjZEIoPP7hB2Xtcg0+HwJ6vsIfSYqq/phNNVCpsTc/iX5W3w+57SYQGKOyDNZWJr
aZvYgn3C1AK5lELiqAZ6H1hjZBjdI2D/7pFa7L21+AReAsioqv3fxS5hy/j/lw9YUKQNIIAS68qn
q+hzoAucyCZp5iErnlQlou0nP0WQ7zqM7KuwMzWXfprmKvasJxtzMwJB8V83KUhp+qoCPcQ/nCAT
AqSHlRmvK+Tyjs3vlxwrhuPU+8j56w7Rzw72TO8x1IMCXfcgxfPi/jSKOshHLYAwwdS+2P913BLi
Txw6FUKqLR2k5n7ebzIwta1qGeOc1QWfeOJVyaXqyn+hYtRFVb/t3B3siywLix8bZxMWc83Piixc
zpZf8867q5iN41y5rkan/JVVEYpInLgFCWTh7CGJne9l5NQPlgtYKTRR8IzCw61sy19qHsF9xy+E
Z4tFhl1DN5h3Jfpu0ihJkPYE0M2oY2AiiuytozCgpEQdSYOOxIqmO6QK5r4JszI3D6A+6cHKUvYm
0i21d+fI2bvjfeXvkw7CJouv7YRxSdW8AVh3MEB5jjhIcm65VdgXsujiQWcutFTLgI6OvDsaX6CO
fzMng7+mEFsPtQfDu96CfBQ3euN9rDlB54Jtc4P5j3GcGHdBlwDRKe2XMWfefjIg6EFmZiQztLxl
dCTzPwehGEeEVeH/XNgIoV+rvNy5Q+FYca698SuUhoDGBFMNjmdx/NNibbZuOSB/wFR7X/N2NaHo
6FWBugLkLjLd0OERqoV/AiIR3NVRWd4hK4bSIn2oRKM1xwbUU2y+7oJWXWrHAK6uarJnGwvOsHSB
EJ0gjQiqA/6n3wX3rsiz15kZIOIrGb+D1jDfjW1ZHgc/fhuOc8+34bPXPWR5eUkqZGhARnLPzCC+
l6lXPGc5C8mdilFdkH/qwuvG106dXTtDyIZ6Oy/mIP5FUSj1ikjc23qO8a85AFoIo3QKUF7puHmY
2YO5HtkIOJdGkmMtBkR22Xr1zdQ2+NDwNl47wFTsrkrwKO0AExXombVyOUQfyycJfFgolS3OvT2g
mAy1YkB5F9WWQgoclZ9KPKqgaoxgUCeIRwubG21QfBvXOB1GKe4hIqn5nvvTdshkfj3H80bQCwY9
oJ5t4Z0to6pW9K/wnLhYQUbTOE/QtnjCX3Kgf3CHR9pOF3rv6FRQD+fmyG+SWh4J7k6I+C7TmaYY
Ch4LQD6J0upipS/0NlCA3frt9V254uZLAqtX/G3o1EFkx5378WA4uYTCDC4WT6pjO5eHwR3eXOSf
tJknULvIXAH9M46zfVRnzDt6I1hVjkgCAgRPb0nXGck9B6MSWRTBI3lv+lLckEXDyzRQ1+HlCDmQ
DtuJMPDHzewHx3Kox8cAMue3eQsltDax1dfG8OwNwKvF3tH1YtCmPFWNPzzWQNHfJm0EbT+ez19L
KFj+17C4TVBBr4d3ejZsNwoVRfgkJXZcbmtUMJ2coW39VRY1EC8yp7iBYDian+2ep0kT0oBrE0uL
53xQ9nWSq49G5s0IcVRqfhhEtluB8sUFW5Ny3Mvsgu0edPD+1hPIwTn6Qi2rAYe7K2r/KFm+W/zg
rYVcrlCxWJV9lG0oDjlr5GJoHEDt8mLrhARml14KP4WQzZ3eWQ/I6aw8QKvmdZonNcS+pNxFUflr
oShvUxwRgdoRXI566U8d02BWYdtb+XGhN+/lDuIq4z15+ijKTv9tniH+Jeaoe/GsGd9zw2Sn3G+6
Lz2KpgE+aF81ImafB7LcOtrEOfMtF0b6CGGjCiICULOYlNe8LsN9rBIfofK2i4fqjzL3FIDJ0JNu
Yig+YLuZQ8naQmp1salFMXoENETnLcWRP2cuJBgcgDMnC9mF3IiiR2qJpjOure691SR5cpgjFzxe
cV7ts65vd1ih2C/44OxImNgNLAsSOp15kc3s3wzzXIBfDefVTsvP9tDngJ365XUk+HLtlyR/khL8
MvrVf/o7FpN6LeWmexnMl2JurCOQtdYxSEEltqq7CguPIkfmcB6jFGdz6L86nYiji2KZRjhe7bcB
79P4dgZSNyl+Ef0Nce10yNqHoI/ttwslDpHqfDKHJLvjHoS0DQDq5RDXF7r0IP24tsgcrL4+eGq8
fPJ/iuW6DCJBHdYWhSEfx/tdz/dOO4q7qVf1KncmGxznefRk99GOHqNiiMqd3w3Rlp62QWUBwugO
T+DQzy4lBESvT+FleOpN0RNqM3ZJ9L3ymXzAYbb97GFdYDTFc//R6HSiCz25ZRXPf4XZXHyVjb8B
dASVx9z/UniqvGdApTzgGEBBQBfKYmTSpTFUt/JFEelcr3ggHwZJF8cbQIEiLzfxaDU2KU7+s+RL
bU7JI4oo8nNKfs/CUXlhi3WMVTzIcIGWOXclR4VIwCXOeaO4WcdW3KwMbZoqNXZT5d82FEI+iuN9
gSGLXVovETbAJ/LQpNfp9PSffNe7gUAIRZtgxQtnlPTukSdRJ7p0+QzGmcW2iIFmsQ2m3iIVkGfb
1J3/oM7Ff50hiOoVjqW/IzcLHeBqEA+jSMWDAhA9DDKnPpI5mF59x1EhSRZdoOvR7j6Nst3+W54A
MmyGE37IAdXI03znIlm2AcbQC9sqzZ0bZk/b1JDT0RCdUEdk4Deg+WnuM7fyHzXGHukV+/ndskbX
ulogycZf/NFa+v5/4+qhhfCWaYC7xLTSrx5EjhN7fBEZKy9FAnIGcveAAm8Ad4bYvY5y5uABsrfD
PXZO44ObiwtFYdHq701HGEjCIApUOimQAgl0Fd6m5mYzvnAjepsa1VfFo2UoeVJuKW4mfRmkHaEE
3862RdyaDCtz/Us++v1NDTWQlsX1QSvcWrtAIL3VedmFIq7BUVwMJwXVr2oGGHZ9HdvOHg7bWQpd
5MS0ALeU4JJmBiRzhpnhBnpuun8Fjpbrra93eL8hhZRT52KxZxs7LPt2cRy7OKAr0/s2mR4dVC2j
RtMP9gGLnLViPX+Z7NFcNRAnOUJ61n5pwKNIgyCrnd5XowVWza8u9gV7Jry956OqGP9R5Z9GbLyv
F3xjAmSa5xlFdNoZU9NtrTMAL/XbmCX88xxXu4qSYMVTKUF2gzloTmrZRQlU5zJ86Xl/VdcbLiHU
uk5LzWt/N3riZKK+LChugogbu4UUKtWV1EQf9clHHZ987+NbXfBNEXQBWvUh9jNQc3q2fefLplmB
9yHekWkB3XJXx26N5KjIwSuEELqwTFWXIEj3yPKBeo98sW8dLKv0z9LDhzAM6uJtKpqlhUjGSaH8
3glqezsk0LcY4yS7H9s2RTEsVVb7HSoJIDzV60tQuvwEpMA1gvxafeCGF3iz9SC6kD9Nf7Zz7Nwu
7jE1znwK5HlxNSZEowEkBKRdT08daqigAJklzW65r9m0zhpqsvUGFfNtvLL163VmYGaWuej14lvX
h4svnzLnlKXu/fJnjbWHyiKBaq9MvETNVLxaAyqJrMRGglKb7tCszGSav7Cm5icBfNfK1/5GCD9E
VkheHOwznhpMQf58FvmuhU7lloYnzQSa08Z7RN2Dh42Yy0Pyo6zQXfGYT4dmjELDltOtgePEW5SO
divwB5XbaPLhe+8QIMAL2dgaO+rwdS+1msl+diqomS+x5E9d5EWgf3L+5IfYE/Qmg5vFHc/pcBm4
ltTFy7jeV78WPFLiU9CKG0taw8WyQTWCSnhQpfYfL+Tz/PTN59vroZr46e9C678Z6SsgKga/3S7T
LmEoLGX957tOyIfsumR+/XSLT6aisTRriZTYGmrELtCoeO1y7v1jgloByUHEAURvFg6JKe/oQuwS
M8qt+6JWN4vf7FBxjLrAGV8MxBKXRI607+fxJUemBzKTFbiamXtOgDMDsl/l8XZixRDGSoHRxrI6
9wwKr7eLjMt2DLOWHSRKyQ/UQaOv0Vd7bFGvIqYfxCduzIH9gHMKMhLIsz72ndNtLBQ4bMjXy4aD
7ukaQJ5qmKEZYBnmhuI5nskPLSpfNWV5Y4J0rYhzEdZCQtbKj/J9KkFvxc2uwPMMmHsIR2D1CwgF
tKhwKXVcO3dI4E9GsyVf7wLDiH0aBsd6MERTYOM0NQW9rIVdftgDfcmjMj8tF+t3kzqCaMxPbe9+
HQZI7S2uZRSLAqDnddjio9Z/nY5GLME0NhGQ4PEG4EZ7s8KKZ4Q2DEh3xt3ggUkEuwbgE0YDlfHg
eK1WldN3933Fu3tI+L75yKQO8oluC8affZd6l9mcoyPTlzqyweVPTbrYMge/bGq30fHaXLquoZUX
u9j0Kf9tgg9Rah66nZ6exuApbu0Hs9+WDkdtDX5T8al17DOAXjh4o2aTpqD6aFPjHuvwBjQaKTBK
PvjBwmtTh8cKfAwuEqXHDBz/DqQD8WHEHmRrTTh+oNIhuojEh27Y4O87y0WFEfmozIgKkH4PIT+5
PIid7FjqPgRGgk2Qmhmy6S0DDSZMatXapNbfmf/DMFuWrAR1xPQyRPXjWNlsL7BZu/H9yVh3zGye
gfLDcwRiLz8tu8OvBji+wjErUdGu5A/DB65VOSN7mhyv3rABPLrBUDbQFer9vTIq8MXpmVA71jxD
8As8gEUNXfsRPy4QZuDnRsi3CyrrrU3aeyokH/VCFjNo1mRXOlCAlCPsVOFsTYPh/+RmUDwcACdp
1nLQJPRgiyKLOmgK2TcpAn+f/Oo0TK/bAw0E8n1gKyxzLZrYPCdlPJ6M/s+qQoVASC66mKLOwCOc
bJmBB3YaNWD00fHXuFzboDzCkAQZ9AA0VkfyOZD4So8UmeMYJULvIV+5vBuOqUiw90Ud7nTEZhyU
B04lxL6P4+kIdEpkQ1FC6QDd9x9ecgzz4LETBSzTLPETFBPZiiJB05yvlI+M9sCrHlQTQXe9jJAm
FTOKzj75ySxwDFVBxfCyxJPfcTJx9vmw+uQnE2KNSFGl9sPV6qEvV48clP4rLPGrS2LMQrqHGEiu
g1Gr8YRColtgH6ddlDXjydcXatkdyna3AF0MH23qh+jBbT+g/skx0yYCXyTGUCBNGCP9Ga2WiagH
0icBCNP/GhgUYEoJKebapJEU6TMPHEVeIa6/AJHAnhVVxzf0UzAPSbef3Qk8EXYNOJP+/XC4cept
Va6myOk3UTyMYOgr852h2hYgsWR8LJJmflD4fJYuzgvJU2CJmPIelBXajNIoOwMN/4sswGYQ1rRI
t2ORdLWA4b1OSCbO/uUJdVtfxwhaOoAxJSh3BvekU4Fd0tYXMukyxSBL8HWIRNXTtL72aPZI6pE5
1sOKaCiXKZaBy9xL73KDZQYp9aPgOrd+JRSj9K2XGXKTfZXCZjsiOfFlCmY2rLIWApNPfCbEdkKx
iQSvqI5dXDSKzCv3ieZNIfM9lvw0ZY6v3fHtCNUdwMVdp/0TTn2AY5z9BECcKDhJHjWPntc8VcRz
8O6vmWoedbxnOSCykAnK2Vwk5N25XomG77oeWxhMJUD7hBaf8gEfacNqwsWm1tVJ/csYMmdlt5C0
N1GK/j4ZdbhS2m/zNLqHuq/OxSYnhee2ZHvfsK6vafF/fjn0aq/TOBLfCjOwedCtMtYytKEuMMYD
8NH6QiZdgKNbRWZrHhYXteLMb/QUGEaXPrPbE7dtsEcu9tJNs9L8esJ+mNyVYX418GD/EqhgU5qV
8+qNkb1tjZLtyEwhP1TW3H7pjTI+OgKF0+RXVvFlxjr0oTezGHqw2FWQv6pq8D9AO+fie8x6SOr4
yXIy99XzAZDo9W/FxNiND9KVm2aO2U0qzF+NU437GM9BD3jrih1tyBG6OuLqG1wuUOhYKez+XdOC
JtFfM2QrFiXzWxivLHMzuwbOzPRYHB0ih0VNgTqBLmPyWE44jwvpvkDbKWg3DT9nzZA6mAIEhciT
eefRcNJTCv7mk4IkNihT3m1yVlmN1Sc16ULd10iysaNoV1mqNPzjf51jmciOcbJmmwDPVwWYCGZD
hTlOxTYAvtUroEMi8CFPqPJwXet1qrBki3rTvuR5YCtUQifmKYWOBkW0c80v1KIQao2qfJuKTLpU
zX1qfUlB//kgxv6mSVRxAQIne2h6K7lF7dGG+ujS4tdrXykwBi6+Xg3uSiRJslt8v08EAuzpwip3
B8QbCJFypK4AYD5NY5Cf3BG5mxU1ByNSdUhN6veHLj/NAaBzjiqD/yPty7YjxYFtv4i1QICA1yTn
wbPLVfXCququQiDmGb7+bgVuk53tPqfvvS9aUkRIpO00IEXsvddjaus4yOuvm/8rGxIS73NpWnMc
xwDP/o8V/8NiBdReUpSd4UPQamB2PvIq6y6N07TbXESAjMmAPzZB266ieALLey1Bz2P3b2metVse
6AyUQgbOvxgkKEGLK45RHXYvMgiybQilx01U2RjmYXTC3mpYkVcHW8qjB0nkAZQVL9REjXVA1iF+
oHjdqFBqxrCXJqeN14R5tVp6zSFMAxBlZQ04ahzguE+TBok56i1DFBC0kHqLog3ZmMPqk66aDJKk
sowu9WhD9Vk1HMpTyKE/FW6D3ByZqjhZYdfKz7Otk9UBUBfz6JkF3u7cDEAsx4hOEszfFwjXh3PT
DtAlBkUHdLdhzxVb/+IUGWTL09oz/AhshmHriJ+1HIUvwjq7d5OhvEBv3vFx44t+gphnk0GA+Gub
ZXhOc9ntwaiISkM53lGAE2FDRDMDVPJGnl5eCgVqzjsIrNV98gPvovmdGEV+N6qeY+bj4T0VjOof
W1s1LTi+QdcLGhr11zjj1R98MUKRzHjJ6O0mSz7TSItgaojk5iqwH93CD82pW1+5gmYo93EeP+Uq
EU1NHKJQc6htvqPk9OKgXmdUv1y3kvt5pJjQ5ll6UtyZtfOj0WQ7O2NlskGdDGU6pO5rPo54aMbe
MbOd+qWzTWfjOAHfjGVXv6DkHgS0kRhX5E10lz/iVuOPIpkaHzWYd27B4vsgy5sXqF0Pvjk47p5i
dTvpdiVqjtdISuLMpRSHEGW55WqqBTuRFOXtWFQOFN+LEhTW0Kxc4iZQEb8LWZLH8gqA2rkU5yDX
JZ6rTZe/MFkqxAhkfxWk7bI0Kfg25mGLw9YTqBDniMV+G9uBhKuT1i618HX4LOw/XMtqkJEEOQpk
KSd7WFlTGW1M9WMRiHJpyAZuTPxiyHgTQ8NSrcDUChSiFfRrBAMO6gsHSPdFevUmkc4AESJ3vHNd
dwG2PzYy/nW6GareghbllATnuQtmj+BMY2lArUmLvKPn4s15TZPfw93pFwQ35W4e0oqzW02mnuEK
0y/DMl/Tgk5gFGcdVCMe6/MVkDvy1GDblYO2CTdr1trxiYyG8owUREZyJ/b0y8iloxA/uP1/usTV
anOXYiNQc6+BZ062UGf8QlCXUjAPEOkyPYsm0/Cwqr9IhUju0uFT+yfxtE7+sU5iTtWhBKEgKIGH
tco4vAJqZCOX1K+JQvtjRBTa6TjNPqLQptHf56Fy4maVZZ7yJTutCqflGssVlXeJVddfRh8++jQO
CkU6loFQXBTl2pRau4rr0gkAzSvTU6saw87ieNuMIj0N+pSeqOe2iQ3owEcQdELHHXLcF04Op55Q
Y7aE62BgAUx2yNdu09eX3OzarURNAaq60/pCNuoNNa8v1KvHsDppFTaCagJXDfWcEkrC8zS9nE4m
pDMOs21ZhXoVFJFxsgUA5Y1juQZ9DCf1kLZXH2Nx0Ay65sfHqDwwXHVFC+jSpFtHo7ZLfU9dk7pe
61lgTG+Kdyu5eKdFqDazK+voJANK1ahrT3oFekJQJ/hD7g4+TXUrzYaSiFplXlB3DbkCotZehbrI
HjpXpvu0GsGwPBauOxuB+gXTmAbCDvAGPVAcbsfvcTSkhryiAi2Dy8RpsdOanttiTaPO5vnkVbEp
smynYMKlyYT94V/XV7FBNznu6iNumc8LL9kbttGt6KqL4yN2sS9rStywN0wpWWkrJlm16QkpD7ph
fAEyp9h0M5A+UCcDV+NRpU2GJFijbGSDH2c8WVE7nqg3D4cJilCLRzNAImSUkDknpl1ZKp5e1dDw
MxuF9Nb4OlP+fsTeTKUhzaflZMjbHSifvDY+yCJMVhqYkbD34hc3qwRKbsR1c2XrvfAgTHeOsOIJ
+imQ98K9Gf+dtmk/52muP4CodUPobWpclstVFWXsNNv6DjoveEUBghlqAxppJAKXWbpaqvDr1QWJ
RQblLJSGM4Uukc8o9g1+Lv6igFJcjQ+LXeUYaNa6F1l+n0FubceHqj27LK4OkayCg9tp5smIG2s3
GuCI7UDIusm9vH9kHUNtQJY6LyJywUXo9t3X3JLRKkvj9ufYybtm7NnvBvqJzBkG1B32X7imNPX0
MD0avT78UWrDT911+m/QbzdXGegrwIDmeL7AZ3gSxdhslo+Fqr/23A1OOX8sEG6D6M9K3j8W+Jxd
FB8yYJhALXNIZcWfLENh6Xt2hkIMf2oikz+VShvHKIBoTFLctu04ZI9p/EI+iopxPrKR4NjaUAA5
rHJYg+QyfqCIEEipvWbltU8XIZuw+1dWAxRD8XiXdY+Tg1oGWoMiWiUszweoutGwaSEEGeF0dbmK
nbnhOsgjSAWpjzsaFXv02DOS4SPgBiO4McBxKt7YGGAfHuuPQrFc6AI0qV2ARDue+aD40KAF/xFh
tV3iA3nmbXs36VCjDnEVHJ971Zl6OcThUNZRaj4NkZ+vZ8cS1wKW97/QNhuoJ7+tD3ZQ9I8qYdOC
E3oMNzXm+NaBXRUbhIfKjqEFDIA5c5N+1Ykk+cFD72GCsPJvXoL/dYpdgTrBac28NPoVOPrXrkz0
b8g2uqvSa80Xp+qmdTtZ1UNaug4K5AFKk2JErglCtwfm+rKMxZ4KIFGnuoqLJHpzojg9JYKHa7JX
lY58geTW3QgVBShNJs9U6aPngbMxatbsIxwmpRxypRbYzb95AHA2OC782VZTtNZQUI3/9zG/H2I7
8ivlSNl0QrnY9CUDgRn2SvrRSED2g0ISjlRqk907mnkfaxl/cYeyeelSP1EDsnSWOOM4N7jPa8d+
8aL6qe2nVV+K7IXrYXKX5MUzjVplYiNbI7dbPeJekL70MkJFBhfsUJlN9jIlSbPTgXNf0wRHVuM2
HqvolEx2fpdYZo+aYjvdcLz8m2tPk/kdeNd7P1FGM51+5G72u5aWSNtV6lagmB87baU3lb5nVJtk
H0pAYZ8KVXdkBSbfx2XhrnRVqUQNxdvZpO8bXaCWqTwVRpo/pRMOVUakAO3U8YE6jFFqLHEsp/hS
qaFhKBVfKqonsBetGLpZN/5u8xbIQxU4KQd5b+b963BeiqbResBC//b0X62hyK+gpMjs3Dkansav
msWGnDkHPd3/FEJz/0Pcfwhxwdyywwb2/B9il8vWEx7bq3n89096s0zZnyGGah4do2lOYHZtTtSj
RnIGpS/VUI9sxWh526ROXxfTzdTFcTOV4vC4x2HrsrIdgu7FMf7solgo7k5AO0BiAjQdGur9/9iq
wlub4ME/lE7zj+Ug6MLBLhz3G8PRe79qhfe96/DWkw/Br5YLSCJU+TcX2PN1N7TDvTUY6QG312Kf
6BF/yMb2Lu3rs7S7LQRIQL8VFah8LjVFzyT23qTxeBUKfN9bZYFvjoIO17YoQWRtJvyUgfsdYgz2
UxKK7mdpjz9G3PC+e5kA534byCcICQzbACl6iEf91ThFl19cGUaX4duNdRlSr9USze9xG1u7ohHD
imYKKLMMq/f5nOwWCDp92dQGR2KiF3wDnj3A7KSmHwln1GVPHBuGN9DOlWcd76c+mSnKtdzfeMPl
MxbNcELXD0wgKaQCrgGsHKw7/MV3dt0Ur9oAEgFppd4GWcv81XAcY9eCbWKeW+f8HcdGc8H2G+OQ
OoZEo5preDhVCiwH5x1qLogwItwY+fdsyrw/LMO+hwRi9CZtkWwngCiPOO1ycXe1CnCzWO4fxrgd
w0z+0XaD5RdNZ98VtQ5tOnBNrnHW5ePBOeCxCvJLT8dzBwen3gPyg+mdcMVmMUGszAMPn9hUmUzv
KIqcgd5K9fAdDotNa1EO6CV4iYCOrPdAcWmJpzJnPPMpjpZT1N4nL+cvy1Q35sWDiHe2dKGTgxNP
huMWbFuG6dJ5loUXvqmvN3g/Aqu/MlLTalk/rJvSBl8oNBbWY5niHuV2PV74naTd3kaCDvJFcM/Y
z4GAR6wrYHJOFGeB3vPCCt3ad7bN1dF60+drW6wFkNpfoc+GLy9rWnC7V0qB3LT9JGrliYY8XXs8
F191UzinMS9aVFsWkCuoOFhGok4e6x4AYTzPc+AzAwnKJMBWLXzssBnNHxloen1ue+39ElsW7Xus
EJnxVgvjMJMsQOIhXtcJZIs9BXVnqIY/DihAlhd9LM6D2/+IIPsHcUk0Tta8N12oXQ/JS3EU8tmQ
HBTCNWkfImBwhxakAyCBC+S549gou9mXVBE9Jzj0ReZcdSslHk8RSTaAKBplwoPjgelppble/CgC
J157vRteqOESXHFrw9SLreV2qD+rxybcFaUMDqKrXVRUQckOZZMSFIKs6U4ABJYB6CDQdReh7qtx
kbtsozv4rDRpDiL/1Rjg7Bap1QlJMoNVHWAR0jm3AvgwMwXS48roWY0DTSm4tY5BIwRHJHznOgE7
GMx7pmpjbEGap9IB8qkKWmPT0rMelfiXFujbC4WEXj+e1QSTXhyWYPKOGt5Qs8o4LnXgvSxx0CtB
shUbeXAl4kpV4hTHclCwoKAuH1Zlh3rSyuU+8vn5qVDgi6UhGyMAxmdu4PveowOnheBMPgGcrFZY
gpHtOPV4vd7d2G8XTdXVr6ZFerpN+l4+ZA0ovztIYBXoaD0UsSzQDuAvP3cE9OF+f8QoV+9w4y0F
r5ZTbt3OcldzRWVX/Y6lBdakRaiTHDcllTeVlx9zQ+gbb2lERZtXqyC5j/I7bDmMO2vSyiMOBoYT
NYUph1MSm+/DMUdRmCzE5sZOQ5pAsTfDZaUKEgblitw2ytKHToM8kLoYchDvl6DhZ7YlhBejHzKe
H2v1vxa3oByLHZTM0zBT/4RjF4FhjsZzdyiN36xsui3Z9IHt3Trq96IDrvRKPY/GqJ8pTyC5eNfR
+8zGeuSlnNfPIpeJlem1m4HbDW4bwC8sEAUJTvxNoyRMbxw0XGwg4tnUcWji5OJv8zUZ48EeqVVK
wI/mVZa5SBlVEFRLG65v3D4xfJSyQetXGvV5LAK2NYPgF5mWBjRj9XkZUs9WE+pCExvABVDTrhZZ
HMvwZu6Eag0QdoYAy6kF6LJLMNlouDhC7KRWoKdrN1lWauu4nZxjBVzpwehlt2Wi7PASUp3szkn+
qFLsRsCu6D62mccPgeu1W2wEuzfmFKdaofwpAoX1/f79H8jIIAPyUTBMpcJz1fC/Fgx3VEB8U3dM
VcRUhlxLUW1Ad+qegi70Th7Ow040dACLAxvhhyfA+d+hB1vTEkIzqEFBc7bLPcsEW93AfWaA8r+J
Pbx3j1ASBCbHfsOPcjEtFv1Ze8PPBqz+LwLglJ1lZv0Bkq3JY2IlqNNVEZb2q0UR4k8cPQQ+b3BQ
E/V1cGRh163zTKSvY+Foe+YZlk/DGLSMpzq2GdiH9eSVyWi4jEX4JzmhVpg81C4yWGqmFzbRc2ty
UDc26SuZ8uCiJSZYBDRQPksevNg4r7xECspoFQPeQvok3TUKBOmmnnYQhgShtvL2KaiE+NT5eAxC
aEZVJhbY1247pKnXc41i37XvYyo9BANMjeSz+/2dJdNzUfxF6DEkE4f9iGwgjgL+QpRpNaAOmhM4
W7JRwwfrHqUjwZlGkUjL+9zVrmBoNwtRGDS+gquFerz92bOOAVhoMhSXZ9MqYjJ7AKe5h00vD+77
Lq5O8xCnSAHqLMv3mIp1OM5VMbaXgnW8IL7PquvexqQfv/bA/aPONHnJK92+m+SAKihlr3O93mhj
PYG1HcPxrzDhFPadaIfvOM3uTkWr4zVLlvldZAXY16exeUwG+0B2S8gIOhfSe6sh13hqeQZ1SSOH
gKSC1ca2w7Zp1zUzcZSuOP+lY7OZOKqK5aEASduTN8jyOTPSHeFoO0AEQT5VezPoltYQEWu2g1JY
Nj0Z+7FniaMB8BnecvN0vVCocKPud1nVfgkCCwdSRJ8yU75S1yjAZzOivl4kUKqAINrwQM2Q5WAM
b0ChIMcHYaMhM5Rswcne4DThKhRoyh0APBFOtv6KY8hB31vWPInMtg3u28rr75xias81dJS0aGyO
4L9rz2TCnwTffhf/ArHr4QZOY5xITDu9yb7Q6CZusZGDlpJaF/lZY+N0Va1nhQNSw+Seu8scr5Xz
R/hHzHIZurwWJ19o7flz0UdclhHOC7iASxGg1rnIdEi7Zg+RXsoLFCObpyYexWW0rYdOTwB/Uk0Q
9uUmj6p6Q0PO7fopFcWDbYXvkxjq3S6Cs3lSFYMhmnudt+rVSTw1tjqOp16Bc17o0zp3Zo9ULNlD
zYyhpkQhg5mX8zwB9pK/dT8mLSsGbq1kbwO8/allr6ZQzBLY07p0CSk5qoxSc3dlm7sUDoAuPswy
s0UiHRl/iCtOsjlgOw80lilN38Dmcx5CfMSE0A28psr10XDxUvD/41xQEjnAuuV7hlKdzUC5kFhR
GQHaAHpUZZwpgolKOKlr4D8AXdssDMSLg6KFmky2f3UUCklRTyBFi5Cqq4BA61GIuSEYaXphALuA
uIvXm0qT+tFus+7JxNEhQKxR9DN0tXiFamccT9R4PtuV+Jg4JIbzI8rDZp6YAyz+YNbui67t4ryG
tG4OCEYfO2G/pnE3it3YpONx0kOkswHFbVFRrrqsFn9GPNSBMVS2xNO6tVBLQJcVWMioyzZz4Gz8
WNyYwJLb1U7l07WWqy5xGapZgdzHj5NPOi6lznh2vPd+tRCgOlFjegGq/WPZFRsZI2NYcakjsQRF
hJNNLuoyAe6dbQOC8KgBNfc8pPkAHE2av6zHex27Pj0vig1HOe6KPLNxCepQQ3u6WsSLIkzCmdQu
x2HQngKvrkvhZNTLuNv2w/R9EMgOMlUTRr02QgJwsTGUoEwOkwcyLfZl2Kn5y/CzELL9hzj6FOqK
0Fv9xxXTIsyRMFZXs60q8ltbxBvgSPULT79VQFPMpM+m4tGnoQG2FAgjeJAsU97FQZM86+ti4Zmu
MYid1D4EpYDlFA2YHGLrQPR91BBbn/NB6bfYbkJoCIjLmhWOOc9vUVY+EwEusbKw23Vidd4eiG8I
GhrTU4WEwUXX8WBMTI19g/CV8MEWOSpdZu2pbqMnsk+pXW5kX1WHMQ01kPHvyOyWfbd3GtA9pahx
+QYStlOEHcOLDJ3ujG8izuVp1artVzhRC+9dnBE9TrGJyiZcDYerQOZwpwcSu4reAHqa490haHY1
pKG2uVpWB08dsl/xFzkFCfDydbKecvw7a3YB+kdZpduxiLS1OzrZc2BVqBC35sFgZPmz1Qgo32ul
taUAgVfEe0DU9rU15c9kkiyRftZq7p6GRiz7s2PybzSiJrOaGDqHU3WiJafJdA+5DcZR8uZDXz4U
Od4gE+9b5oJSeiISFlGDjB7iEcV2HjsRgGgpq8CwyjJkJZoCby04enokjpUG/MtycMQ9ka2EioQY
JKsLTYtanOvjdCQ/2aWEPogqJN6SbWZ4URdhqPrxFxtdCLfHdYLDUrsAokEGU3ACXVBwomFjTErq
mFpyzX7uyY1W6RM4I/6aczORhsxsxp1uhy9dMyKbqBrIZdk4rEEZC+g06g0HYfG7LbRicGjPflMV
bbda80YTdeFZgGOR34R248rTWm9dp711dPFkmZsJ6P5jir1IBu4ydMlDMV4O2szZeOW/6kaQ0zD9
ZSkX2kLAAfA3oVvumguUpVbpvVUNCWo6neQyqYZ6yxA6uxYI71C7RHFFx81+RV0BpjNXD9Lj7NCC
fVey4LAstyxCPRT6QW+glfd6nECJWV0rcp9Z6GXnm8iba1L8siz1YjDsDhlkrZnLm2lVe6ODqpHe
2iPv+0oj28qdS2/rFjKP6fA74HjXcZKufQ8mtwv+TZoxB1dyvOAtEDQNzRNKSYoVJW8T3b60ZeJ+
yYRtbXXRtgeKKMK2AGUn9rIfEVY2WlsnZ9cRtB/G68Alji3ndg1dQ/7UHnZ0Zp84jK+dSq8PNIRs
09qwpvq1DGP7whVlN9khV8OBwXdBeKz2Gzp0oW/COmX3LBz8/1uYpVaj6bTa3y/aD2EzXxTcgO8X
XT4bLa4uSmGVhqSC6UIXQdbJsAqMfHyMR0OAyLXAP6ldOm+O7R2aSKY4Lcch4JB4ULX9iOAJuJvK
NHTXVKhcsQxMFByHe0sF8sBwSg71X/BAqspmagIwneuZCVUcVd48DpBZ6fX46xKQ4lf1vyw0sATY
8AbUfzZE1A+prituPsg2cdW00hedUz+TpRvSzNc0MESSaNMSTzpNFGLkc3zXGCcRJtNeTm2j5E3M
dY2f4EeX/6DvCkcliR9Bf/TuXwK0VBt9YVXvARwb7hw8MF7Zo3AAKYEn0wZxTgN61j9ydzryutLe
3HDSNtLOjaOe5dXDlEK3kSIgPeCPrQyeILT6kJhxfC5MsB/RJ6YfRYvzXYcX5AcyoQIX+suo8NmK
AAJkIfL/G0cCSRs4qXUSLejVV8uYjNSYdh+AAbk1VouNelqjplD3s3mQBbHxNgkdPBAKQGoQFSjs
tzfU1Z4UgmaZIKUi5KVafEh5/5VMqPdViXonMO8cw/6NnUK1J12hWWIoLDJJwSyBFAxeccIt3bUh
X4F7/nJnvxrnFVR54+iOHhDzLb6G9vk/HhA9Cy6t3XvHwjB9MI+Lu6Wsi49SAITqmCBx0P6qC1Nx
4MgKgUpQtiqH8BpSbiWe/n6LJ6V+VwfQtYh5H22NShSg0HZaecm8YRv2XX2cbXED5H0NAblegmth
tqEeO9lq2AqjZMx8+J8pH5ED/Qc7nGe6hq6bjucwXfdued0t0YDAamjC+65DYWLmaB2E11ETljKe
bhp17p+aoaZtOdhM8eDwmO9oY7E2oU6G4/6Baee5S37bslAGKezOn40ew2v7oLlZTrDkHZUJUEnA
Uivwr6UDbW9Ha+Rypb/MuFlgLkW4WcuroOZpueISAruPJ/WUfrvpWWaXfRM1jr4zSAfceusyex6i
LNkyTWgnbbIClI8UVbctofN9ImOhFSg/kOGKvIudhtRYxnBflyl7YCME9eT0vS89sbMabu5szXO/
OdYGpz/2ahQ1tmFWASyzKh2j+jGRPYHUxXgii8nxKghSYBzPqYDUhUibFKm5otq0XgmPWG37yx7D
CLSZSQHa20F3fA0J4A0Zy7SK7sH5Gd0jfWjsBEpmcSOGbY5OqiS66HXrk23wPBxGJRJ0QKiiuaMG
mGrLn0Djv0F5TMFWOO5/9wB4iSNTpz1N5KBo3avHg8yr59mGP914RzNwhhb4AII569tlXNAiJFKi
EkaUED7UinoPOuXwrvOK96bCxi5oayReYYlCbEmRgUZX7UtX6mBvXRTiICRq5fFi/Bo3ZX8EG4a7
Ri58/G4NzlGv9fwVvGb9MerBB0hKSMreeXhDrpH+31Xq1+taSs4QmI8jcqEQ9tMhkY6DNFDkKW8R
VsFjzvqVbgfaEwNgQ896dggaZ1w7oR75vAAKYRtHIAzheAGi7JgwCiTGzKwyQZjRAJyrQBON2+NC
RRRAsDnU6n0ytamvJal9EEqSeWijHrwQdbOl4WiE0545+LPmfW2/MH3sz8ACoyJLDUGnmD0Omj7H
ahHmJ2O7qpHXfaKAnsVfu0IPLrQYXSotGuh+6c6lVPTO1IxeOMXrFglfbq8l8Ld+DQaDe1QqNPcu
Q8YJHCtHMumsh1aSBpbAU5FCNEyF2YKB9lk1eVyOJ6QajmTKWtzhhiZK94Gn+0Lha1KJEit9TIz7
IjRGIAGnbAMGWQ7tSkg3cMfSV0afADuFsrq3oDOnM1dE+E4GEvMpA4u8gcrH3HfN4cprKy/N1QfI
44E7f3jDr3s6E1P4MtftWY+nrsVWmpElcgeULYjHOs/Z2AFDFqdRhFbU4Lg3v+T5mKPyGKdn5A0L
K9pF3AZtRiymnZNFoKXSYv1LkNpHR+FadID5fMHK/k4PBmDsomrwCQkz1saeD2P21jZpiir4btrO
e5NIbVjoUUSNlWioY6sh+7IxG3X7pK2LaY53DlR39zYSaQeUGV4WYM7IGXLWBMOBVDv2+XY6exd4
TtFLCYE1BeMpVYZ2EvjytC2IGGrAwu9NdfOgXlFGSKWH3daxk8yaveRogUAOXFR6LbFkD4wKRDAc
uGMaLo3IMwuEbbiEOnU+iBw8fsHUNSz3NQbyspqkIlTT5/oWvEX80AHUcu5IUULZC6PqMxB8oJs6
abexU21aLTEeiUssY9S9Qd+TaZBZxwHYeoAk37NpRzhqZjq4LjCixrKbn3XtTmdUCuMVMLCnbRZV
f4o2fXWiDk9ZXkc6NnjUEhYWNs1EPk6vJTje2iw4uxq+AbGZDa8GYFw4VdCHV+SV3nuTsjUoWj02
krnbBRi34OSScJhAh6EgdYu7M1twUg8a/pbKcYWtswOwob2HLzMBdsdXwWKbyYiglBNDYmyKRLeJ
M8jfJFNdMuDZlFG5y0l+Bxcm35NJWtCbXwFNnZxFYK2XMOoFQAkYMS74Afuq0+q56PNqHytTSzcv
8i7fwo+Q+bu2fPcorgfepWo7sDhnDjtCsoMdU9VrW42nUK1Ct1665G+ENJF3bD7xTxFpF6lVrrrz
WlfLLsvkaXYfRlzb3l7pajpFg9v72GGhffB3+SDSEIIMlH5unfEVpf98t5ioRw3pDdHU2Tv2t7Fi
BA2ILVKIGGqgItZAW3dXDxmSP/J7DYKgV9b37QN+Zy9kRULVO2A3H4Jei+dv5WQlm8gtkz15dQfa
xT0A6jjNRWm55z0xqNGtBF4XsL/Ftpg2yPNmGMzl4GqKoTCgttDkXeKYPWHnAVAKRD8zuRFxhVtQ
SmezwX1GXCXl34eQo1Mnt8E9i4GI9FVw4/Bk5RnclpciRpU0D6LcPYS4DyCzxJPNu4IgZC7EpBja
/H6EMizxdhCpB9F4kOSwsES9YXGO2xq53zlAwKiIleAiIzUL9cdi0+3eXfVGVm9mdeJl8XkMyPH1
OrORFsJ7LiBuNjLfoy1DVFyM2rFyHA0FGOiRrYqjN62wGtQbwo583HvEwKwgA7HHP6dZY6llKDxE
5FV3WXtZo2sqgf9yUv/FcwnIKfXCiSK6TWyM/SHLGh0Vzup9dGlmI5P8SQ9lBUnztl6ZYiw2CyXf
Df/e4lg4+T4L6WuUVkmcLUYtCAtrzX7RjC47D3JMV40aprHwHorI2RVQger8pPuFCvriWbdHVEpb
4ZeoAn8/RdajFSHPrUGoWU2E8E65AVnxhGdGxV/MWNZ724JuexJP473k4hANI7gRULLXXyJdomgy
iootEKdgYFANqrfiEYkKdCuJxxm5KZoaXncxYOPGa4hDg5Oj4xgV5HrGa+CYP5yagTPC7nfaYMff
WVwXaxTaF3dejoOA0m3eSgj8KhAsB3oDvaW5spmj5/fSDn07hBT4lePf5oJP9nqpz64x8gD/fsvl
PotZrgRNvD/e4SJVDrwufh+Q7lX7DGT4Cz/u2/6Suk36GB1nbZ0iBAXAJL4HLSs2AxheTl3e2PeW
MUrfNCsgIjVZ+E0LgtVEcasCqsL2Y51CSVXRraqGetRMbjzWq2VM05hho4zxrxmfTbuxFXH4IME3
dR+mfXYqIUDoM15ab+A5CjeBk+l7DSITb9WYfjF7aeBYQ8tfoLCGj1+L+xbyATupCCzdxAEzpupR
U4NZaT2YrJs5MmcqTKK7XJgul3mzu9V2bHBQw/ex1BWjpp7wCGciwMmIfnxwo1OLktHHAirtj39Z
aGDXRf3YIA+rYsjSq8DxfRYNyOylzhLzt3W82H31OqsKmdp14MkuW++eJGP7bipOozPeGcq02CHA
y9ZBVljrFrtsoAdC75KzsIFszsTBdG+ZBw9vyyghB6EiJU1p6AHhgB1kY742o57NXkq4kpcn8t0b
A+dVeKCtSRnIMIcCgvGGcP15w4AKl0NZjyCpI/0oTamOgxDCvmeDYc2NxcQjkMaQLfiwe1AfvFiF
8ClqsQ9N5u3kKMFYpqYvjrgVtj9Gtbmp3YzvWa59bQKTia0TVPHJTXM7fR04q3xQKeKz0LhIkswf
nSCTcg9xgBJgV709Dq7lJCsjAqlhnwT5Zgg5ysbsIFyBfgukxYMmDkFlo+DYBqVYIAfx1jcQ2zVD
s1u7ashwq9nkGQPkyInFW1yAvsjNRXqhoTbgVo1yr2cT2tHPPaRwK0hYRMaLMID5Bw1cx9Z5jLLO
KgX8uOsc4Xvq/L8aDG/aNyofoI7E8QZSxe6Guvhg3JyjyD+HkiumU3/qWqGTrlzLijajmt/iLMzd
0NLkFmCrQUVXEW8C3uPFrszG8CSgKsP9265LAV7ihKe5W6Kw6+Ag9/95JLO0N2+MnNx80sIhA++D
QOlSFuLwc9I7zcereC7XjcNMH1BN81ToT2MtwIg1mfyeQ8nre49XapxdlhMOPfRyCz2W5sygVHIE
dnjaBdiPPugpJAXTcOrfNNn9oaPA6xfW4WmJEldn3USQroogJ2ioigE16lE8uYxGJgF/A0WJrqAw
EbI2e3xGEAWrIaFloDRirYBFiw5ks1A99ehCbLMujPsJ508J3giRHRd4jue1qR2pmcfkuhq3FirQ
V7PPYpz5ncS3jaIanKCdlvjFRtMXRw755YMrBegKtlkA1stEN7a10gpkbtxuTAF15Umzuy+f2Pug
C+6dUJY7SUWpQnGCjlNgn8AOZ59oeOWh8ZRtmxQUNBQWBdnzaIVAKn3Ek/3TmX9Nb3EwcnUB2+if
aogYc+eQCaGvwPzNz6GZ0z8wZKU83S7ASwGjbU87qOZ4BzbEFpTJJA+PhpZtCQVdFF27G0vzjhvu
OzAaRHfpiZp8Kni+ojhyk5GG1CObGCChir8F5hAumnrUuJ0tfGcoM7GuhgzMwSuvGuN1PMTRiZqy
r997N7Zg4OIE6Tikzsu8QPt/SPuuJrltrdtfxCqCma/sNB1mpqWRLMsvLFu2mXMEf/23sDFqULR8
7jl1H4QCdiK7p0Ui7L3Wxpz0uaEj+9wOAa4u4qwMpaffpr9WqIgV5APc88HhUGBGj/K4DXU4y+b8
GHvzJBXq0T/V6d9JOoPPUXCNo07Tfy2KhT2LGIU2XPq0xQxIoC1gt7197rqwnbGjizGA8PZWhxfa
SkY2pDUnr9otCRh1+wpk9EE/NXAk/ah5+ZNr5l/IkBvgGMZBwO8qvXZ2IsAaLUM5AxzkHrEBeEaU
q6tMKD/Xw977lXqqIZl0wf+XY98XyRnYxJv8JBLIxKO2Dr3L7G8zniiXyAjdPwCu8w0lr96Vmtzp
33tbWaLZgG5AxbiyK380/ndfCq+PFzzBUUAnRhtbm/v5IQqrQT416H+4fDLIpwT9vy/EA4XRs4UM
2uOkjf5FPQ7IgEzXzxbZ3zxS3Ah8VG2Oc1IgwGLvm4qwZdexDNQiltaZZH5WpKhwoMJt+la9Eek4
pWN8AzcoP3kF2CcVuVeq682OYdPj5CzgBCNFnDtPJvjwXkgUL47/XIbtBbsOY7ajICBL3dUmuNhM
QYqJAmiwp2deeJpEXiIQ58WpK3OeSQvsM1DH9ONnTxuse2FqHyOREMkscBHwzENdotekhyo1o2h4
1WwQg9Cm4xhP35oGW1608eiDksUG+k6/kqm9SSHvO2yeKRH1HnLariQRNSK2sldOpYENsqS9mM5o
H+k8e3OoTcfWFXeXm++eNiftpFPH3I3Tx0es7QAg/+OxvLIjhY8a54AuGLEkOVud+wv+sU9pVlkH
TCWSoyOGEUq3ARE71TvSdrHVvTAOvGB3YJ9G0BZ+4qBmEZYkmR3nDjJX/4Wci4EnOw5aznPs9fq9
Y+CQamK8gQZ9OlABa4r04JuXRqAUxJq12/Ud8BZD/Y3KWbshxSla04CvUVTCYnMsPdpFe0mdWj/I
nFLJ3+cAFz4oYpsD0BDF7bg/+1llpMbWJBWUgOo3dn3OdVOc54cgaYsb7dDnE8pyvD7ckzDWXeCX
UndIrRCgD7BsQAwnewuODLWD0qwCkRDo8PN5aj3Jy6DIGRRvxEZWoUJ/X3uApCdFKRZG1KNGp4WR
GhOzA5Iw1i6kdYfc2XsAdNi7aVt6ZysckOoWGcDbF7SYpUjurxOjsJ9xSlsfMRnIgoa4Mknv2A62
VkY8YqVKB8AZkAaE61Rxnx3Jq9J4FsixI/iKrQjHDTxDUi/WOdHVpakeINow1VNjw8e2TSB1JCaD
GaR/V/03pN05l4gmjsrPEc7SjRxA6fYXkjCSYxSCjvJID5yRnjJJ+oEVtnXxKfFzpbD0sN61tVsc
U98cr3EfAQ54Hto3avws+ZzbY/FMo4573qlrQ3NHQ0OYjdiNYubifiARCJDjQ9egClHrExxEgeH5
FQQMR1IuzMFeJnILgyE26jPJ6KI6tomNkR8j7Dhixze25hsPfcc62qODelMLu3J95lnYqoamjEut
3Ed9CpoHHbBeQrZSNMOAYmEW81tZhwOIO+J2T7I2j3BaBr5zF2nrv4Kj9u6jbupjP7fjh8Ia31D7
Uv2K94lz6jXgPWXFUmKmYOK/Vjg2L9rc65+reMLUBd5V43NQ9wJsg4ZY4WGhEC/xVQ7jNkgSr/4l
y7n9HM6o3aJokcVx1h9F5RMNxS0gUx5cuS5fjpHloMpQNGU9ofhoRKk9ON8cqdCweYBzkxyF0J2D
szxhkjqWaQTS2kzrfVWFM5aiKYQqztKxwNbn+NktckOGJmURleMRNFRuMPRu6u5RtM5eBq1448vE
8HwQIwpld115XqrkC12IFBTKAO8mN4bXyhoOTZikz2aNvzUTTYiS08ucax9INIFaHByWHlIce7xL
9sqOetZQ/TG2jJ8TIK2+DthDfgWM9/hiIIeCDJRc6/3lNMUd8mWErQqUgrhz54UxOypj0j5uLg7n
lxmVwE9maLRXwC++N9jDFxlGjzH1lA2bsfnngVhAiZQtyXA4tY63sSPtRkYBosbDnw4lgOBO/h7g
Z3aWbY/nqgW7oij+0DrbPmSjSMmkrV81lhvFAEC0wTiegaRX4FeTD3iy/iEjux6zrb2Wjt0HMqZY
ypc/rqdk/zleipzIHU4wUeYFbmjHWNFoEaGWY5v1NZrDIxFnEWCbJBYjRWppR2kmGMcUA9cIzl/l
pVyp96OSQjIveppbv76o08SqnEAcVurYJv/xhBEzpmYAHhn42GpmPCmtPHGkMQrC185GPaLsiDTC
D/lHxhOO9dphTzIncv8Go23XAKww9Z+nxG1AUDaGwPERAAOpABOgXlLr4B7EQwqg32s5KakpvBRI
ARs3paZQ5EyyEAVMQRj2SC16XEMZO+LiamgSCAGN//XyKFPSJhyFKauVlwq1uY2fXbz3Zh+V0wYS
zX+8DWXsLjMDN+GPd74ZqjtlfnZfsmo4qXhkq74NUpCsom/xX9WZ+DNY+DOQxwIEDCzdusAaAb/Y
i/WjmcyAL6WxZvQWoDuFlJrVmJGVtNXaQd8V3Ox2hoVDPxSoh+8OcuyI2GGqASpVupHAnZ06PlJX
XRzTumYWlKPCRUaXLtxqsC7ls3sIC/x43XJ5adJl/GQyj+8ANOjiN4khz1CYZhgN2A3FMMuN7gaO
lgRgVdr4yUr89A0b8aSjRgRrxx5kVhINaeICtmGozA/ULE74RUfS8VWJUsG6bUfpq8Y188PkNM09
Nf5WehfzIMxb87sStb3WnpfeBzJkpL9HNoA9e8SyCwVrIg4ZAwts3BeT5+PwEndACsvznADQA+MT
yUB+0IDakXYafTCScpTINNjzS8A15+FVLcdDmVhXM7SwAQaEtSZQYxImxmhe/XjWoMn3dVV315WI
TKhhIgL1pDEZLTyyTu/7Rcz3zSCqfrHbxccEr8K8A/kU4GCZ7RnJldXEAgfcbAcs372blTlVffGA
i3EEpEaEqiqDFW85k976AvxLDUQXe8DVAVSeg+TnFuOtevN6wzsUg8A00LR3mdKWU5GOARlG0QIs
B9dESgzSpsaAjFLkNtR7yx+rGzLXKYLUtiiLD0xrdg4DzWFHD59Fj0YQi4vZK81uAYDQiBxZxwxQ
qFgcWI9yOTlnJn3YJ/EZM42XOq/CO+tx6tjWhRxZwxLeeYdHcKMbKMgTFtSYDJk1zMc8W8ky30Cd
aGOxHbl5ruffXW3OLsaU/kUisrVG/OxtQ9vJkbgC9aI+OzhjYXz/FYN3yQvUe66Ygcc79JjI0muP
3nPuzKId0/AsUO9N+yFLOAgXxsy3caxq2yCu7BwQciVlG9DYTBi6s63d/FJMMGhImlFUS2itYQY+
cgiPTs7L+wjmVpRR9e4RR7jIVrTqETD+xzI12FfbnJqdk7DuozOx7rjwqrv59mBe6rrWT3rb6Wdk
4PKdM+snysuRyTlNYe+WwtRRDYtcHTBOdq+sWlYWCXbAd7OwIIeHRdQ52a5fgGStUjkcY4qQ1yUy
PygdxNfDBFk/2XQkm/fMD5EosrJMzRDAsBZ/UXGwiplBrU2V1wCOMHYM1FRXb1reG3vOAF+qxtw1
hisStcnMfNiuvEyctmsJcZTOyNY9DL0FVoMkYbfeBrmmXswXElEDIgPkC4hGs1xkZJFdDULBc83G
y0omu8DyLE5TjYTfD1i0/U4r4KIC2VkR8bOL37H9TLIfFVEeJf3HWaCFCWOgeoDjcsDfrNNRnGZP
8QEkAiBoddv+TJ5yMc6QvTn6YAxZ1XsiOQeryKRHBqgLPhBZLTr44PssC39GvfGioUjU1cebjxrH
68TiH2RRNd1IG/bhiIcEGuotoKhEdZE17WkIukf8cZVhE3/mVVvd6tmth72P2VGQJuDh1QTYTo7F
JCiOJhCRsUh/DktbTJZq/QhUNQdU1Cx5MVzTxbvOy7/V7Qn/N9o/UAbdgwOT26fK6BMEAtx2jekm
Bx1SA+RtVp9S5FIhExCo3KSNKgBZBxwlwU/gmfqY0BDf4LuabFCXzYDQFVl7UvggwHh6T2TAkgXp
xgIGy0WKxZm6kzdjiwsbU3MQG8DClmNSZUjaLLBw70EA1w3HaCxTMGijCfGTB/S01VUBjYehCR2c
jRT6edCdgNRhmOPoqxUvdNlVnvw1tAEPQgmGZeNOtzw8vCcaipxDp7NLJFQIBc/w4HWLbp2M+F1B
7hLSYw7zDviFjXmKkaHieHl4ZQBQORpRkQZx7CPLmoStyFPYjsMFiQqkySJsBpEPDZVCOW9kMtZk
Wnwf20ZbL28ouRIsMm315sfG0Xaz4pIk3L/ZrG9aFBGgyyTErqAaqA3jsNKApMUYg4E5y0HXewNc
imbSSP/IxHRr6FA9KEJQU2AjOnDdoTrQZr7cvZcb97TZL7v/0GksDE/4di7/MBKzNZbPHKdtoru0
5kXkEz+pLA5ffFdqiKWoBYB1bNmSApN8fNOUeGzXDbpkSWOZISK8q8SxwDq3GLuNQhkXLpAR7PcE
N+J6ABjkH1aGxYVmMCS9rRPgSJ/pybc5A9rwWk+aErS+2EvCsSM9oV0XR0YmZ7/KB7J8am8S9Oh5
3tjdF6ygp5N6Sqvn/EbmZ2w3uSMOw3KcIHfGBGyGhtX7qY3aMiAhNf/rWBeocsr9/xWDCaw5MqJb
yKb6Cft/WJqE2nBVLCgbThXS/heyoej4rs5SJklZiGBFuVHvf5Lh/f0eT3KzCKaXIi+w79vbZ9r+
VJulPARcZe3Z/UEpgGz1fUP1p5untLe61VhzA9qpduBHrxzzs5/V3tUVTeNo7qr5mSxJkBuIKjzg
Bv2b8X+ON3rJcWzdDkDQ3y82g5hkLozmj6nMPjaCCKkSDfVcAzif1Kt9A+TiluHulAwl5WA/2hjq
ObI/xzA6k5waiseIU4nGoDlpzmAxvKhQ1MuBRX9sh3xAgTmg2jtjn4gj2dJuMV9bIQN5eP9MbZYe
ctKQkewSOFBWYDN9bS+CJA8nFWgVWPogRR7VlzFyuZxkyfFaBA57BziTH1jBEkEQVuf+8s4dRmMi
BRurL+VcAD5CsItJv1X3p36kJ2d7Kbm9U+RiwIgaLmBYQgE73yc+svgJdJzgxiV0eOsLZHISUDMR
4jhSFkfQTFCfxOQGyDbtMM3ONxIR6DjJpbWyk5FRPhgnRyX9R0wnT1+8CkfO6p4opnKZxUv3rokT
YCzRcPZL3agxy/cujalBfgEISUgTAr32SuNo1rVDOSffNnZlZQBxRgkLYI2e3lFJmGndXSCEvA59
4r10YD8Vg8byAaxHPa8Ij9OIpQMpmO/obpDmOPxzcxAvkbAIwQXE+sXu8P/EsWqgvlfA9YnqcU83
l9ZuFB/lR/JbZOEHdLvqhtRHot7qE8uPSOZZMRtIH0VQMiqQtvg+9XYLbCBrY3YdwbEAKvikQ9Wy
leGdiCpsqdHnbu5vJCVLS4vzK0+AurojIQhrkEgOdrmlRcEz6JGna2GFHKzJmML5cYv/PTRJc6Jw
OFU5iN+lUE3xaOrXFLMD+LvUP2wdadx4v/ddtdy0Km92C0oc9wnqvK6zONvNPHvEjvpjTD1qzKEF
944PIGShVA25LcJ3I1PD0pnLAwhCUS75sAMXN0643B6pvY4+joc81Z0Cab4Nkk7d3PsCwIhyvNME
EIVEPfIQakHSg3U5leWnjWWBEA7c2pizAdeThF4SZtcsNQAgM9jYZ08ywOvi4EIapmRIQmwbAomF
m++GA2i1DyEHQaEHgNgnMCjfV+Urk6gOUyBxP5ooOXnoBA+HGuDulGb7pemLr0s5XqrKdP5EbuYv
RsmmX0aW2YfRcowrQMz153jkOojwAHCNWtJSrrUqnCFXKJji2CNri7Naf83WoN8Ytlb0vGxvcWQY
ewtVc7/kcf63gQSSv+sG2PRAdsP3+FunTeOXYijbfTb042s/lwwTf2CLtksRg+io2kfzCNa9n5CD
AZB6em5wfr0bYyaI+bAYRnXPdwIxcmkMZ5LqreJB9FUX2rSji1DAn15JXETdh7zwIwANKQrdBw0l
KZm8BWFYiosotYwgeMxULHUfdKvKl0xIpkyUdvO56EKJ+MqUYnu1x3eiIqt40vjxgWmotBQU8P7s
vDhYKD4+lbqY/DM09NkeF1r9bVQsdaurb0sFUh8WyNCgMWoF2OkDkSNCbgkq0ZBBK0SZQtCQYBqE
tyG7Uif7I/Co35E2yG8DDgKkFpzoOciQA2zK8zKC0hTZ3yg6FCAGzWg045HGNlUG/WjzDzVZRr73
zEQc6UIy1H+ihJFi/miDbLrw6oLQCBQmviwPkfUgE2qOcv5xNrDwVhUiixB3YW2cCmcogm2dSd4W
AMDLXOwckb8Jnmhd58CwMBt/BmhAnWOKAwxteT+rD0ZdasioKZDGQvcWpSkqoqhL6qHIPurgrzmG
DAV8toBWNsSMnnobmZbaPZIShQ2AZYdTb/dIOsNI2dEQiWLvoWj4/yOzQMm5b7HzhGXm/J6TDGha
7RLzP0giU441oVQWLUBUupVHlCNzJutAKRBFbYFE/Ed+M87Y49sqhpmCoWKq8b2agvypTdrm5M/x
B28MBa2KYI+SXVKvpNOIQl68J0Pt4AOqOEjGg4W079e4BlRHFBWFFbhV/bVGvfmZZKSlJgyNau+g
2HS/UaRLPz8V2JMKlDH1NFPUKL1fgQHeOPWcpo4/zEWyHAgPVYtA5xbklf9Nx27WkWRz5w7XQaCt
Um8jA9AzPKSfV4MKeeYWjiR8jv33dkKmEUcq+IHGrm2Gp6Ubh/iw5GD02eq347EbyuPSGdHncOnC
g8uG5sma6uYrEIRBIcIBElHp9bVEYdiuHM3mKxhCJtQxmfpLC5Lpj4BJ/YiDRe/F9Zp54kdtqvLl
F+wCuqcyt4pravt7HRvlZxqVwA5Cpo1Q8AIF6pNtuFUgVUI4CSFpSIbDjhDzIkefn4ZoOMkhabSy
Ka+akX33JsdVdA1QsS7q4xBzsWrwmjcuAJ820XMNWzx0NRmZ9AldU5rS3S0VHo9LFxUHeRERcxVe
uqp7JiN5Z/IjiouqTyi+jxTT67MMEZsJztc7TFC0sUf+sAQRJbDfXOCJ+pmfIKU7ro6koYYUILbD
SqdwY+DqCTBSpe4KJwlq8GEdpQ1p2jT8tWlN96j2gKlHO75IMsdjKuzw7HrsGKut4NXecZVw/KSU
isyV90ahLvCzsCH4yoJaj+a97oMgUpE/Atv/r8Y0tQPJtxySyo7UG181pB6RSVJPBF3EA2AjV0yW
ypZkONRGkqdSKz+S+Xr61k5VdPMy23oDw0GD1IK2Pk1UflnY7GoWJaCQ2yxvRa7KAf9N/csYsg8M
2eLPetwcUCGvVYduAMKSH8VYsRCegrM0Uh0LZh5qCkGKo+y0EdlUAXKVR1CKtTvG44W1v2fAn/QB
0nWRz4LUW95WQxBJvYGjAodZWnInpODRAmBhoECDJaYwCIkh3eILyzH4hc5e6ZdPCuKYelZR/Tai
wg11eahHHVBh8H3JBpi0cJ946bTfrOVsS7/nxqJdlBxoIOY1jDEPEO5N0rRHY0Q2TVTgiJDRbrMp
Np6NYpovbfpGcp0IFVC67qSAO0V2dRGB02IKRc2UkWn7HGw8O6qUiqt2fqaeLKmKWwH4KtRUbLWq
s5LFVz96UwEWeZM2dvNi975s1dqxPmom+EWbZX4BQEF/d0RjaFW9H2s+HJiFoocgMkC9B6ArZEqk
/Z0aMg4TYAF2bOzOSpG5o4W09NwSh4TwJcMo8QDxoAN5xsGGCO2KiGa2LKChp0DpI5k28w4rYPMP
P2HNxQOC9FPcIFcaSUkcCWo9+EnrYgmw/wGIS6ev7gnoWQSwpWdrZQgQllQPRsBigVIAFnk4AvJy
mI0TiuexoBWyOWLRwdSRRG4ices5cXv32QMPwcEV2AocuKgLeD9soBK1+PN1aVrf6jjHUO+dajcB
J+RZS7OAAwU8CVCI/94TsglcYXf8rVMsEgFz3BPnZjQVORamGKvGn53WBYgzhKReUOQSGJFX7JXs
p9ZegscpIGXbC88NcI9zbToZwOz9TEPM3qYTGx3gLQotylbn1ZC0Jl/az/U3FTwTFcx0E4UbFrul
Kz15YzG+SsyFxT2SzebOCipvJseffs6pB7EqqC9mueRS03paMUwe3qgAeL7/bP1AsjIEOxTYz+8/
Z1/+7i9XDi5wgJbJPw9F776Mpum+WISRB2qFXS+GJCOt76XtM/ItApIrBxr6QBoTu+7akRSR3Y0m
4GoK9mTbyZ8bY4o5RTiUyCYgxIpL8wpbPz6wvk8jTxo8h0D8ZhVIkcR2VfyCs91cD0LR1X1UZ9fV
L3GSxy+26VsTEpCRHVkv2ZlkPuoe3h0wL7Z2VsPtPQldf+nZXoUuMD3bYXZT7ug7pgWS/FamqAa6
xeh/2Xz5cjlFWg9a+rrVukoZsy6uAIetSQsyqwVocFwbN7AEuVdw5ICqTQdkcowUvEg01BtZrx9L
I8F/VqFlfT29KDsdiDm7vK995ARAQR5K68fVxcSU80JyFXjIuuXI0mJEeZSJ4mKQIfbiwJY4tOUR
iRhKTAAaP+xWslVXen+PRWHSpUI1Bjl3zftFqmzCCRXnc2fs+tLNntpaAz5v6hX3XjTUAzzX1zBK
8wuNUNld3i1kXD8ZTQKS+4cZKaa5+apxvOiGZC7uJKr9BBDTwnZh9aeQO9FZPsVVCe3cIveyq1zz
oN4E9ECnhp7vZML62BIMGpN8WZCilC+UKUL11VK+q9+F4gpkri5AQ7oK3uqvS+29ZpqGCZbhAYQ/
nPwqkOMYdBjPWW0aS1Bp4ISqK+ea6i0sUZYKCBOh9owmBkyd2e9pSArpYg5TdrXL/rgORtdJTBxX
87hdTqto3B1Rt+D/ndS/0UxmNa2qaaZD0x+LuLlX8x+ypXHkhvhhjd9WJnaKTagGeaCoT8p7HTu5
c+0EmYe934qe+Kl4N8SimWZwYKR9dQKpHnDjHnLqkUw3o1cdx+U6kkO9m5/2xi4RwLKRaIYRODOZ
1RaAvsbQxGntStG6WJ6TjJoRVEuvrTtVT0pBUchXKUoN+cLSbxOfrAHJ+OsUZiCQBSx8tO+n1kIm
Ghpw01vAZTXLa6f/QzkAnu/aiYZssXpEdjKNSaPjLCAA2k12JLUyVEO3cuGixtSjRnPb4bBYUScD
KoUyls6Rz/8EF459mNxwuVCD737C1qoYA/B7LACJA8LpyTXQNRNjEX+c7wbvKphaetMFY4tizpVa
Og0ytPCnqMqJwqnh6vKkke7by2/sB7oxcqXGDY9AO68voeCwdCXzJRJxLr7gy1yNbSOfT6Dvu0qZ
tzEnd/KhHqmppxRWBpI0nEYjLiY1wJigrpQqJ+S5o1LRMj6ppLa08qNdWSEbmFNi3L+nsUk9JcZN
i91eymbC7xp5ceSiEuZ+mkA3UfDKdgeAi+ZXAE984TVemMhRGW+6YH8mpmdqiO6ZeqQIAStzaRu+
28h/Zkvhxtjw9qDA0YJ/jbnxfdwOSCHKG6pIe20AQl/mJTfsbE/zkbrWnKe3rjBvYE3qn5yknBJR
65rs9G7h+wWFJ2BNFT6cTR2O84S5i7OEdD+xKAdgl58CmMpctA8qnO3j9wwekSApWMPO1mSyAGmu
IbBdJuyvIYnP3Ls1CgfkePMIitmn3DDd2+q5RU8lckOZmrlTDy7qgWDPfZa9+PPKVZmRa6cXJtIU
YCsvSw9Dee33K6obkRY4ecRGBV4cGh6muybm2nPplutmmlLr4iztk5LbQxwuAY1be/qAVUJ9/plr
22ts3yaLg/SeH2KSMRBNTBU4f1jwBHkMgenqHzSU6JyVq7xsL4ImzbAOemtR/4CNSAOYNrljGBdU
3BmXmaFQELWD6EpVEQ3AyLHNzj1wLDWe3KY4GJ7dmYBPgxGpqbfy8eZB969KJe1RQRtETRf7DRio
mYk6iwgE5BEWTNfGHg+Aj6mQvYim6b3yhYYPJZkqOfVICUSvw0ZOMUiJF4lUbtw1sJkFsze0yDJ1
g8z0k3vce9HHEoz0N8fmr3pSxR+laKn6E9c68A4IC2q0ZF6wgACiIg4F3+0Sh915zEywScOsy7L6
7rMpUE4Z4+F5SjMs6M02y3bAaasPRscLAMN8D2IMeFujzMc+kx8pWOwGrlGl93EcdTxLsnIaQdst
kh6RQnkbBXmAhr2sp1IvP9CId3ltHklrEqtAY3XdborTDvvW311sbRy9Z9ObjyYKFc/SUPr0XlLu
eWs3xy6MwFJR2O6doYb/XvUopwGFVncgmVQ0U/Gk2ZgHK1llGSlAFdKzEs1+7wJfw0Yh57y8kJxE
BiBaQT1ntudIXMYF4hWbgLMnfhn6NOd4KPTzKSpAnhKoUgdDaHBYNp/IcKW2uf6Dj64tEcp9HtJe
BN5UVZBWRaPLyJCkYQWWmKvyCxGBbFTU79YV7pLu2mb6DFa3H+s2hOM6Yt0HnhZ1yFR6AJ5hiwak
3ngmE3SZUgD52nwuDexC/IiQRkMUVb+h8Cg806haJuyVA8IOeYhA8D+QMNPK5amTOexGPtiAgY0w
77WqF793vIsloPKQQT+BbHpppKy0QRQSIJ9N2llN6l/Ii5qfyEn0iEv2JFJxSSaHdEXAJQJF6Yrd
seoK3kX9lRof2eSvw5H6LOzfpSY4sK6eP78oQ1IaYzycgLeNbYxHhEV4OdOw4G3CjP1G0aFSDc+h
lJ9UdPLQsOlXA3j0ihPu5rntvT03q/ht0Wrku1XDdKFhpwP2txinP2NLj99IBDRKpMFpxtoiL5Y/
SQnCn+itM5AwQzHIK24r+/qwILO2iu89qkVrgICMwIA72zmeRdQ0ofHeU7JkbGNgdiBFh2Tdw2Rj
XDVheayTCgi0j3gq6NJbgqg7AaK1i9xO8lWhlJ3yxVH56vaWef7ynuufJ9FwBtA83hX0whBNKhow
QgBajITgwca7JqyR5AheeTkihY00Nrz1H44qTiXeUaQg2SpYp+LiHLExdxtTcloZyQsV7mvSglIO
1LzmRUcZxSWuv/eUjAFiZN+yAbw8wkQpWmfwCykkzUb9P8lUVHLLxij8r0IzMAlMWowk4hogHAny
oeMk/MUqnP5cjbp+KOzupa+b+gbelBth47jeNN8fI4A5yhHB6MQRntN5gTw5I5mq6izrYIEbdHVG
Izn7IJkj0ap8tu7M3zNQRDbZNcHKGElmeM5FOsCnaq0600i9kellzKzRRip6g5S172929aJ/KEm0
cf/XsHq4nPH/VOvPYeR3J2vhqAoSDRtRH7SIhoZpNP81xzk70EjHFoOU05DMyIGG/4UssvIGiCoi
/PuFTIzJUcVRVzdsTE8WIAOB4GlG7g4oQ/w8D4HrY7F4z4Ws103wI+Gcwr1Sw52hOvld8VmJkM9o
xHsZgbpKlZUoSFqige+VbGU+tZz1R7oO0tb3jelhb1oHxHuWIDFHwpYQBonCLlnhlGygTpSNcqHe
6IdPpelWT2RBoo0ryQj2pNlApSiXn9o8QpN2cwft4KBi17R+J/gW1xwxsaQuNSWwp1ye3GhQ1V49
onrWcW6yO5htu59LVIcpD+ptwySgqaywzlFmWws2g6fgZ6Hoco29vFWCdK/z6+yZDyMOXZfoa41i
neRkWksG+EM0RszjvTHq0b7Chs6zn7MZyL5exSfQDMCxcOevrYFUPLJWfqRUsl+TEnMvEq7i0Dhc
Bg4GL8wkdpVrNZepTTTnSw463Srzl1sS49nB7X74vJg4nMRBcfgXUP+wEsn/yhOvC+zYzz/Vi1cd
OwA4I8Ne70/RnCzATtRylPAAHOoAnp4cSNeFAdijHlzjwMD93aksQIEhXR6MDlHrHuRYWId2ijxd
q0r3RdaFL8iTD1+ol2gpiq2QwHYkWVfVNtg3a8zDygqQgspQagYAXRXt8NKKAFJEETScxxzlmMLy
CTNGiiCFKk7CD2DWA3+zuA+6UMIBlr6vW//k6F1yA1VaBwpzFKsxII7c5uTLdhlKK8gMpYU4dZot
IOBOWNKqJehg8BJrxpgHbhuhjELMLGguMFTdKcMk5pVE2MxaTpnu2js1vYiBbpOXHehvxVSCLFQM
8hIxUmFBo9YrgQYsrsJMwS+44ARtkwCXDgm7GEAxITmlzlFiHDXK9kczZYEVcwYwJBRwDP4IbC2w
Oh+RujGg2jmxF1T2zt5R18wGYFX2PD3lwA05lbX95PCFXajp5sWf5Vg3a2QX9p3HAMCaJEBSeFgp
e1KvLGWX9KRSltTzzan2rkpoNnivACMpck+R4TyRi7lYTuA0QPVVZz8eL3l/U2N1sAVAI6R/kkae
GnW8zg45Q3qHPCYaC/Bcj224B4ggdjTcInxRTY2jhOeU/0oSXpao/+Uz8uCNvtFOJOwc0BgFQwrK
SqDHhUEYFS9DWF4cAepIDQ5yndVwI+tzvGL/swl58LQHsqOKuglDQ+txzTHM27NWu9LhX8PnEQqL
2rkCy5DY8QOfjHVpxQ3R0MDMrAyUhnqkJkMaUpMIZzUkLZJa4KwMN376iJ3s0dZ/UxabUC3XsUOo
7sbufrdNbMFRhq6qqnKYEeQc2Ryy+koWXXVz45wMt/mT8nWlTOq7FknO7TKAMYlquXrAJoAiCOfJ
NQGjjNrQYquvigEzVGGLYULh556EVopf+hHnU2ARF9SpqZa77OiKolJpRV7AqXODlb2MNzT8mBmY
Tk81cB+ASF2gTAynT3nVjC+xOJuiITN0UGdjjnggGWmVnan3H5POWMAS+t2VerwAqMnAIhlSKSmG
uuDQOhEyEaviBCZQ5zZmeekf29T1wMjKT0uWDs0elTjOTXadOluChifmgc2OWb9MAmBNB/l1GPMZ
+Rl4VgWsBy01+VDINulRgs7Hj6s/3ZAuzDuoP/LqN7VS2X7y1VkWZC81eK/t6I8ug2x+FCsf+QOr
bEBQs4j7+1agpVh5CdgVh7d/2Z7jHuWQNI6TzTfqhQJmhYZ5VOBlVuUgInnIyKQtsPySEaMEUDJN
8htZMODpDqgjx5WUR9OjzqoP9Vkr8DrTy7MuEHRiPHX6VOsv8ndCvwPAYaM0MoWmQxLaZfUz4cKF
xhlu5xCDaDsEbyMKGfU+2iEXJjlxHnY7nAFjrOE44QzMI7CP09hIWiZO8D9OzO+i3cim4aUM7X1k
mukHs+3SD1MUpx/aFB+pZvcpaYcIaJD6CWDo+jPpyFT3pl/DWQ8v0mIYdY53ts6fKAY1SGrHga/f
zUd5rRZriEOLZAl5MQ1/iZcw9gOjNsAQhVoH7Jy6LdLlInARCpnbd1CIIfVIVjfY+OAmv27MSKkL
rz635tOU6X/8awxSZNMSBomuv9hpMeB70JC5Z85JtdeyGVyCmzHPsz+9ZFhus9MM926pnw2BZbqI
0dy2mNqBHbILmdQ5bazfMnyjoK5kwynL8d958PGDPbne0vqveceQyhaBLEDjiyjntW5IGPeeMM8F
9nsoUL+pQZqPflvCND+GE3iCQQnRBmZTm08+ZYkAGjo/mYCz2Wk0Bmx3/1qYX9xkBma142Dvc4yt
T0XltQdFhzs3M2qQ5vGVRLaROLccG5s0Il7d0pitozn0WEsIXl1qHNt28URwkEFgMEw6eF4fB+TV
3XuRMpVMeo85NoYkQ2JUdC9G962IJ7zwhZxEgwXOx8hhn8hUioSyQr7CztRGvBY7P/OC/+Psy5bc
1pUtf+XGeW5GcwbR0bcfRA0llaSaXIP9wvC0Cc7zhK/vhWS5qK3j7dPRLzSQmYDkkkQCyJVrSc8J
7hKfAvpxFPeaFqWnOKo3rWUWB9aVJ73E99bi6eUliMN624MUdnXlMFScwUHQG4HLa7N4yUFdyN+8
WpYZ3NDE3sjai9lb+1Q7un66Nqs3A+mXk+VCwjFF8fmURAyazC17AEvStkft75l6eiblXQBdW7DS
tLEfBSGysJ32g+Ld2mEPndGHO2z0VF4Ew8nRthCFLZOh2+Y4+o/x04Zy0pTq8YGGQC8B+waXOZsg
7vH8tK3KOdBl9AS4X6V0wD+LFtnq0vsLKK9xYy5hqFMCd7uKW4ZR62rsVZdClmmWsf84laenHvbw
WQJyXF6BapFKbJbLMPQ+RBO6fZQUqJ8mB88dm99QWY6Lk81iRVabmkUDMLbZ5S/hALxy3kQoZlLF
23O1NjXpUuOIMQ6Q36IqbjJhi1icsMGv1h2qUFYVio/4tLNCFC7j6RVVn1k3gglKBw9xI/XyM8/K
n2CEMe4l7pT3Qxb8RWZDd9x12A3u3ims9HO/4Z6e7YFmAXYCojLros6VTIttvYKY/uT0Mnnk1WQ8
Wm1x2waV9ZokdQSJVdDMOqyonjlEEaWbGscp9fQjKir1uUU2lpjDrc6/Lz4zqKsN54YBiaYmvzfL
V8CiobejsIqBxMW0nGYzStzOyEYX7G9+WnJwdiXIuPZi6qFyYYfYdeKCAhLIwyz9MR/mEOgSwZF8
BP4mZDFRKzYicapF/z4zzTSgzFyWIDEBwUKrLp3iUnCIdYH6c9Md6r/qWslLUiVvp+Q5KHIZQ7Yc
uUql+Xw/jw1BPA1ISbGxzBq8r9LGaqXhKG8w8YsBx/vklueEg68ADMwUYqg4F/mXDXaK5kZTmEWQ
ZWTGU161er/JigMt2EELM+JQVWa7rB0v1/oCQoM7Oejjal7oXyzvqUnhfZmvdD4+aGCogDYluH81
xqFPbA47IgEmU4Sq8W0Zy2ZNXXI0afK9w8HXZmomsemtotl2SW68guPuYE41ZAGHHuk1yayHTMTB
/j9HgGSm8G3dkDs7sY1bushGmHPrz7ZORk9I+lcXQ41A+25rng463Oi9aurvBVbYxr+YfT++TH1g
b6Albd2GnvFzLpHlgRMdhkpVIZsgKsReyj0uF5R94TOcJhzljKgqOMoGUucwXUWAOfvSZg0R8Dph
k+86oY/gG9HG+wl0KLsmdNxVq7rkgNxGfg92CuqEWlUEQGAgq5oLHt+AbfwTsoJP5gebeO8ULqAe
GmrcP2zUEoONxJ+pOaBx/0U9Tq0ub/0CUk4nyDeBGJpVHDySaXTfU1cGYmXVAK5HUhTHERTEx9xp
C2QExDpRJrIDhpSn64smtllspUOUcs1bDheFxmWigbTJNWqoNfQAAgoQHXaK0ntuqVv/RVc5qjQQ
a9bY3hxc1BKkhhTtVEUMlMDfp6hVl2yeboKytlNT9q7NIUSnmhfWiqZaBugZWDXeSYrcANyddLY3
nzv+I33yck54dbS4nAlqBRbQiRZU/u+Ch9r0vS6t3poYmQneGK88td1hXUSR2GZhMIBZqJxur2Qo
6kSiejWHZDFqhhy+mvsUKStUgm+R+5HQ1tWng+mmP3g2BU8A4Lc3+mQbu8YT2XMfFC9xGGffUVf/
IxqDfw5AiQHYhlNnlwf9rnc61ODYRiyOTW+iyEa1wtBLAC366JNRr6HnmjCr21w5xqgVoIfFheJG
mpH6fYL9BZDDu75pupteeAdv0HE2V0EpeU7pz31K7M/Ze8rma5XeWj41kSwA3wI1Z3TA3FQZoFZX
mIJ5WN8C3zEYeoAlyseAudkZrXHTZQGWP2HXP4EPEbwcEKWHqDy4JxvZQ+Q8sTfkdMfKuuOWsyNn
KBCfJza0a/GdP5At5wbbF41n4egEXhdLLrMUm4s9dRBjJy5dIE6OuOEaEL7xxLPot6Q8QJ2u2JLu
wC+Prjjcf3XI40pwLeQRNBdZ3qJgCeg+XEtmWKAJRxYm5CBToTInKnBKcXQc7/u+STaFtIKVgRog
CMFBxBfk1Oypl8iDOSibWTmKn5u6k2II7yaBPJvy0qX9aC0OiuNdClLxPw+h+SNb7Ou86IHwDKe3
2EtwIFsX5wip13PjAbgAmpLcvlUOkIQiZV5B7nJ2D9hU3qZwJFB22JU8TFYMTLO3VvqTylyXqteZ
OWhhG/oVdkEuRE4aRvxD1MXhQK9ms5hfYul0ugZrdHI6adP+d+khTfkqdpF0WgaHyI+dWHygnBPE
Ab/LNgZhquLJWCgt8rjdOLqV7RfTwnLBU1OVdBVTD92bvw0jW80d3de5ZfMaXCqjUIwK9YNUNJFW
V34dOiB8Gc65he+GzWU3lt1XY5IuVKfwffA/gqscFJUQHKmX8aWZRA9BiiqvyNz3HOTKU9sVX0zr
p+iY+DZJqE2bUcVuOwBe7jsd2OHCasS3IQg/C3AuPNk4q9/zh6ruOyCzoDuWtXF8b+LAOMWd5olM
mjT+cooGYivK1KIsazsgWQBAIboayJSXeIqIOvsivtH0YOsEQIV50FG6Haqp2bAxfB16Vh+bxNAf
JWvyY5Qlb4XDp8zvrNLxA4BSdkYojEcB/oVH5CTIN9gRaKNUpT2NpAso0V8tl49+4VU3TFU/QUja
uKXW0tWnEFWDtuFsrhxLdwkeorQ4CCg4ERIc5yATMqWfYpNBGONXr87LsQD0RP0swtInLk2CdCy4
jji0V64Fcu0FUbKEhbW16ptUV2IDE0QewOAtJb/r1cUEkQKoj7WDq2gTyD7i/Pc2MLVbMi32KtQD
aLB1w5psfHL1nYRQ6PiQ6Nw8oF6MbSIj1Q8e+NjuRzOwV610s++BK3a1XjQnr8Mte5ZZgM5xuw5c
qMCSWAJpKfxOWoG8S8iUG9JvE6DHFlagkGiAqN/a+KRxuK5ol0yNrbvGhL7uh1zpwgq02GbmoKXv
xe77uIUgiFrgyFU4wl7fO7UT34e83cpY759wNN4/SdAxKWbmYD8qm+sBce4krlzNXmWLxnZnQ0j2
jkyZCaA71kPjhrppWzu4DdflTStwQN0E+iNdel63W2jGDetWFHrm50Z1LlHheOqLynjsbAsM03Yd
XYyouJn5BhitbmgCbKTEg5pzcqThN57+OfQGc82Epd1GwZDcO2PmrgaUSXzTAoF0nd28aFmMBYMs
oxtQ0hvPcdHeUwBkAOVK6JV9n9u8u21SGW5y3RPfGhTaqhlo6mmM+HpsOom/0zctjaL7+d4S8q//
2Iv41ypto/upE7hHYZxhtd88sDVsmxJqmqBwLXASpRZF1KeLOwWjdwSpyllmjrUjW9W1BOGsN01g
56/p8Ik0vkNLyINwrQjkKnx6Y4ylfpez5jhCUf7V9i6iIsdDVBdNb6ZAddgS1ZbPZAbqdjqUtojn
KJkn71EZh3oR07PtaMgeEsgRytWrUTwFpmWey2466CxMxbpSzPbYetImdN629no27fQu/bpsUa83
uhQiw+IihPauENPG+k4Lj0IJXiA/gzOM9I46pVK/MEoItSLFCn46FbA49LJBlRnOOnYJSw22CuJq
FaPscSoAnTH6zYINvoL/StTxosR9/HwFIaYBCao08VIxiteoz7KMg5ByDMEuDUbj1dVcF+GaFD4O
2dwDjVvmRiImX6MYDsvRtBxWTthF9yAT85C+7ip/cu34K+SOXhuZlU9BBpWt3HANwBlgT6ZiF/ee
8+IBanFjgpNnm0IZ+6vsfE/2+hcw7znbVmflDWSIrFeckqzJD0XAaKPhkPjQ53XyafDaR5rPDjOQ
x/ZZdspr273XBg3rHfVCpt6gxjl0onsUzx7yrAfJk0Ti2inL6S1rG3cDxtHohtuJfGOVfmvKoHyq
Wnu8Q1008tvCeg+b6iG6oe7fw/TUebDrbI01wBaHks6nbhTlGQcG3axhHwXIn4ZDHu7pK2ojDLKi
BkC4fbG2I0t7cvP6ReTS+VoyiCtzO7XuhmbIThPHrZQcjkhv2rqNX71K8l0GTvPdxF3+Go72hgLi
MkpQA1nKI4hVmnu7QAJ5mhLnK1C+XyMUWD+ZVtwcGhfpdLK7KEUEOOdrmGnupnRKtm/tSntyxvYl
QKJd5Hiaj1Cie2xtOfqlB1h69CFwPyXJrT5AA4FMbS66c4kbUhyb0NHIayTDe3y+fgL54wSJe0yQ
QcD4YgKckv2/TEDTB23bnCM73TaKgzpqsa7OvOkWqPTi1CkT2alLl7hCOWjLxsJfbNRa4iaZ1sdR
h3ZvvfaCYDgsi0xIrbNiTetNunyEMNJWdUltdVmdfsTgHG88FLb4K0xcHNt+LMRpSR6Rpg+tyWkN
Tu6lS605ZlnBh2kQ+T0bxXoJpHG2G0B2a87/mBooDViOeuHQa6qNUBU1tqqoiVXLUQ6mQXGKHGQj
7+IYVIEN2RYHQBzvI8KIKahnnGBX1tgFgH9UIGRaCfNjyB0eEq327usmQXWrOlMyR5zwDJrxlhSC
b34XIdx6V6IQ9s3SXFQwR1q9DgLb3EEDZj80iYTIcB9o68QTbCPAo5lhTVyuM+aJ+7pKjMe+yKP9
1FTAjVA0oJAVsDxdcQg7W38MtXg8q7nCKUceq8ybracOa5fj3PlMNzatrTHi5Dr48DLRgtFoCZyc
/Ox2wLuRybOH2M9HHIi6NlL0kRIrpZaNL0+LjNFihnADEB1Nlk3rDqttf0QFkUS25NcwjEAFHXJM
StIUksoopyVnP9bvI2rlITc53Ey+vW8fsG431vg87DMxJAFzY62FoyVrbI9/0SYRJRKyL3UEDmEK
mzmVEhXsOUm6JuPFCARPTpDOwcYQxef3guis2reN2e2wA8fCLZb3Xmbzv9rhK/NCR4GM+w2qrccf
YHv66niG9laj8NnP2iH8FGKZB3lxV945aYRNRFc6qPdOmoMOKYcbaZYog8hqb9MnRb91qgzJ08SA
fIjSEAGRlbcvtWCzmMhOl9FmY7u66Le9xEM0Oy0mYl6msUJHWRgQbyNKyoGyD1M9OuOdp8+dlkAt
yhneRi1u9syu3XU31sObDrZn0EDH8qRDd+jZG5FqVWEZc6BCFHuQidCy8a3wOEoQNbvG+R0q3faB
WwR+AdaFU1wAJKtHuNl1jQFWKmB/vTRP9oFeo6yDQuiixSEO/6vE8hu3sfsdjQO/prq5u/paDOa5
sPlLJXC/9zo8NU1Vy5xK3Fupa6hK56VL3kIFBypYV8FXY8krkmQNzhZkcksG+of5KoB6+dUe3OKj
nUG9w9VNYGF4Z9zSxVJHv0t3sV2OI+vH4Pk1/s1PQXGNLc8kkluRh9bJGHucH+qh2HEDBChYFcFI
F09R4KYAR7bGbFisBLlISoiapEjeQ8r3NyPbgeHsE5XmeFj+mpIgHRk23xPQ9ZBtd0B5Ri+zhKCa
ONqENsp+BicofAb2PGQVoNyRlqK/i9Vl6JDN5yE4jMlBF1T89Hd5AhZxUXrdzdWIaIrfYjz291cD
QqTGvRwb42UOamlDvQ2iaThSr4mR2FxFLFm5OBI4L7G5aQAhBAROGynWfHXBGRkoerGenbtkC9JM
8fQqI7kvorGAaxnk6D/UskKd5xCQRO6QxLPI0Zn8qetFfSQTqq/jNY9C8NPULttYNpJJIOUpTsiL
4GZKzeVidPrOSLXisJioxdQ9eLbF+uUs5ODKm+Q3Ec5wHnnQ47ev1cgIq40d9i/9PsuwloGcJsR4
OO/XBso572nvp+PwfuMKBnUAiLg+2UaY32WS70XfQW32aiq9rPp9X5h81Y74eWSJ6e6yJrgBBkg8
QWRRPNmti2Mc6PXsKtsF3L/JortU8+aIKfyMSjg3BfdUEIDIr4RmGMRvAvA26S6g84UeHKmfp/j8
Oh72G+qaUEjVtuSesAhe42i38qnr5QIDmRq4jGbF+N22tfpmgSQSmJGbJj69pCh2eJgCnJK1erwb
GKpypkJoM1yxCaGaVQzpW9SmeFb0qWWfseezzw7P/gKgrLmh3mLP+jHa49fwWTca+2yqSwBd2FNY
seylYN1LgqQXYECrkbQxC896rrEyeAtaTfqmGU0PIM7g+M8F8raLnQFaAbm2rTHyAWXG2O9OhfWW
j83LKESl5unr0f0sNfOJjhSAR3it7CHYUm+5LMqOZCt57s4SkVchVcuvx7tAp3agVKWtnIvE07Ca
t3t1rK3yGtAS8ixbQBzSMT+AEIyS4WjuTBtwSAfnYouyGopTjSOkiXeZCcoKrc683SwLMaE+PoRK
6xoU6/0nd0qMU5xNb3oRBa2PJ0jq5p9ITQLoDjC+FOWJxnFp/X6a3lNaUjVP9yxphpvIEHKH3FP9
bHY19EMT5A20+KeR2O7THOD2eIy4OOLTrXhn8Po76bwzgoeQKDypvdOFPB9xZGoADlvLrHbwNKiK
SkByI7bvLXXJjemnDQKe/cAs657sQVd46zKS2nqxTQUemdzCJ4vDAy1Y6Vmg33uoY8aggdmw2K1x
MZHngGdzxAoCytCmZJtWRvwwmI53oFb9m+4SQnGgoHwfsQwr4mZVC0vfL7FsqF+Rt6222I7rANv+
/SWWOHrFpUutq3dBY6/iRgjAray+LnxXESy2DbJYWe65W1t1oZs2zBfykm0JwWcGvptaMQIugdEE
vkyagYY0rWz2+GAhRjJ68mbSymmv1w7wJbztNw3XIWRnYxVjWan4xmLzpmMhpGttDrydZzjfIZ0M
3aaRWc8V3umap1w700ygDp32aR9DqoLn/cYE+O3MRZrd0J3fDXgM8Ld8pjs/XQp7KrdOEdTrWUGR
KSgzZMoBSXPEkPijsFaWFhX3FG01ebJMYMSgW9PAM+xoILhyW8jf4T8t8mk4rYlegy4XhCdhyb6Y
XcrOiRYaj5Bu7ypLPNGlxDZw48S2uYkBZ3rCGrS5K/OvRZ66WI1i3bNuA7DKz/3JASn7CLqmA3RD
4Qd34mpK3ODOiyLtYWJ4F14rUfdfBQ9xZwYPXgHt3dxCVoa65OAyk+u0cfiGRtk1i+9QI6kDkoe8
qzgGnKW32A4frcJp7pqxe78UnpNueJZsw64wjqzypnXPY+/rODw0Q5V95yB6xzvOuzO3A8gwmHjv
mQA20GBptR2Zh9u8y7FBDVjt+gt8DfRiyCUTJo0uOYAZXE71vpKD9e6Atm02I+HMYTK2+Dhe9MrE
OsJkt6j3UECvtGW3Lt5Uv89dsFJT34b2yHrqjMYvGiCR+x5lnSz4UloJzjykwhGSTB+1asis7sFj
dgrT+AeElevnqg/qrSYnD8flJbj0hipduywcvuRpv9XiwP2hQh3brebQqC8kMGKxc0Bmqz8PMTgJ
XBC/vpajnux4MuXbVJrWq+Q4QZGyiE/kxaeZ5dx9WQYlulPcS1kKFCIrwj3wzvFy1Zltf4tzoGMG
Rk0g9j9sraLrm/uX8XN7BIPBrcigiWd5tXMc8Bvzo1hm36vkmU2e+dWUWLIXUT4eh9gYzyk4sfwK
NPVbPRGgK1Y5Ia4ozZ2+wJugfqCyRdSCvCgEwEdj9BeHRxmlpU+t6ynKKpy2hqy+468iUJQOGp3l
QjauSHDDJvXWeAa/e8kR69GD6FtxY3jxhLR/5yCpA0aSYzeVkJyqgDogG9ZN7w5qSYqmZjHhqZI5
CRTH+whEYVWO/KVSjkeOpH5QSNTZZit9+cWGpXG8bw0X6awlhtyFl2lnJw+BagrGJ3A2TdtyCJDY
TJL4pFVeBcUmLXqJ3fhnrWpONPNTb2vNjxI1aCtgsaYnCPJMW3PM89skQV4Z2P5nUxua04TE3/LW
UpHPpuWdkal0vT3Hsu38r//6n//nf38f/1f4s7gv0iks8v/Ku+weH2/b/Pe/DN3713+Vs33/47//
BSgjdHlszjz8a0EC3Fb+718fozxU4f9DpHWd521hnTMgX3dEtUO0OoaVbnUDNY6LiZh3lu7MvhNB
pwX38i1L2mgm5KGIK7KfnnMQvBq2CXRfkBwdFzwHETKLPh6nyRFnzPiYqQkRhwS4MMRQly6Qukj8
LtEfosm2/QL5yq/QKPfx53d/TNAPWmWlVn7SkIPa6o2THsxsau8sO8E9wQT9G0n/aA5O97HXC29m
RT3qY2cZ3qSUvVz6swIfVjLBKnQjcUPieFOwkXw9P//iMIm3pabr0IwoAUikfq36k5s5wxpgae2Y
4OaGosuH3PPMh0hACr2e2B31rCwa7/q281mIhIHfg9LtFmXjn5Z4a0icG+gsouSbQrJGZNvMDYo1
TUAXaAzFa3Mcm23z8To6BM1XpmDhfp46yu1HkJylR5paN+zoPPAIDFVcPFF+oa+Kc4qV7Il6cakb
UPtB6oIFQ+H/+ZvG9H/7ogFd6gEv4HKbGabl/v2LVqdOOCUhl2edmeEt6Si59ViKWXxpVlcqUN0X
RThemd1QnrkFk27ezX3RG4VY/z1Gl2XQbFGTibsbURjqeLzu26kNV8FkZvfEaEiOpB2/gzrM2iNd
ALmmKTI2E75UWy1cZfHEvuXqQWa2dnkSkK4/ccPCewHwEvBGZztzfDuii85utS9GlGTtQgvMdGHj
2esW7OFbC7xGqPaqYs2nbBNYQQFJp9RSbadQFJ2yOzdFmmXugU9Y7uowrY4QDq3OrQmwIG3m1O6t
sPLKh8hoO2/fPiL0ycgKPxUNvHb07g2dL3/+qPDTv/6sIPCDm4EFwAcH8yhT/oubQt9rY5HZ3ngG
LDPwR+kdGTe1J7NqvKP07NIv+9D4jE2otULpbnnurKR8dE3tmeyB0OKNLCy5xymh+Sa0gz10xmeU
9A03U2QGG4pysf10q5Rtwq5pb+y0bO5y4E42KtHqUzfmsrkT6tIl1qWjRGXeqZPIINdG7MfqiRtA
+W6Th2V4M8Wl9TpE4CXkANvkjVs+6x24GlXUVI8atGIwKOjkmxE2LUqDE8CndNx31ppVc5+WvAX3
cAIreLZuDO8YGPrwueu0wG/YYN1FXi32UJzDnx+72XvDqFA7Vkn5pRDRvlQ3/yJ3jvaUb2JNwD94
zSN3RbIqvNY4UNfgk303Zj0ORoFH92svC3coZgkg6VRqey1mODGPzLepDOJvqgE+3uRbhMagLKpB
lg9XrsslBq6dkafVLe0WlwvtG3ESwdZQ7il8cli41Wz//O2xmX397bFcFwgFyChYJp4q9Mi5+PZM
ZsKSUDjxWQPizq9czz455oSfFIf2cmsZP0ZVkEQmcpKdunmsZ7eW0DdXdurSRQx9u2Zdoc3z/i6u
NZL9qKOipFCvvAylV5hGiASxxHi9stN7YLnXH+Iy3Dld7B0sddEz5MZQ+eOyw6iNaJJrbpKV+tQC
x4R3WGzXMTTd4qYWig1vQlT33qSDeMLPydy+v94/TnXxJpa5rqa+fmUKpHc3z07hy/vOQDCbqdde
7Bdxy6ss0yy2UYue3b5ttgE+ugNPEgjCUZMuMbSTDtje6YfFRq0rG7LrIxgV1BR0uejTFHOfVREY
mlocQ/1ujt/Z6GUABsQq/cotQFK3qrQ63xoc+AajCH4Cc4d0JJcvbVqDj8Iuh5M7SnYAHBOafkyL
npAGAE8iEAPflXRK2trBT6M0voI3Vb643vBrkFqkVOXYb9uSnbCGT8FFaqS5z/JGov4FB3Zarolz
Mjgng+7nk/IWXfLuzfoyIi8yxeKJBshOXI6niAjjdSTktoOXRNsRsIojM63UL3pQZ9cRnuKjmUB+
y+jMT11nAXJUVp+xPox2iYWa7WFi5Wczd2/c0TA+0fDJA7bBUWHLcI7/Mw1HFktAZBn7uhloZ2g6
X0NUHP/XD4zdjLkjj2eY24rl3bq3i/RNb/oza0z3BxKtD4aWDK82iHk2Q2634JTOvWNmWWKTNWb6
xsd2Ca1iSFa0wnv2qtI+84aBkKcF76fqpSywQLQkcVjoTobuAxRfbSiOPHRB+Rhq0jHiyi6hNe7r
Uy035gAsvjaF7ZzlWjJnS4JrcB2sSDMsSlSSbM6fUVxvAYnXBfH7WBpxlRxTY/GEgQCHJnYkFZhk
GgonqdkjvdauDCfcNG0UH8hWlBylb+QomdT2eG640GaRvATwRlUUV05lHKjlqC61Fken6o97qj+m
JkXbVDZMQSilRgXxMrKr0nI18QYAay77Lcva745adVXG8H6RfQRVJerrOOOrV50Sv1z8Y5EC2ZAB
H5OrCgq6NKo0oqZ6C+qPgKytzEB3N4mCryyBqCDU9iEO3uf/Mf3nIw+LGxc3jlkrMVN/kPmPZsTv
HvpLAY9i+HGrUGF9V9zmbfp+qQIOZumlT+7JVGBVMlIf4i7mBgvBaDV7/n/mmGdzm3oba7qVnLys
THFsDCJajXN+j7PS4WBgfbqZDIA5gNTYEYCaIir8Vu5ND3Q8FKGDQHNV1nm2BjLAOYJydT/wvttT
jy5c2Zcuigm7QxXWwLmiUrC0wwL1Ifq4mayuqlbEdeJG3XQ796kpKicvt9SkS4Y8t14V1hbksV2x
JxvNRq0oKBVkXM3ugNwXx6xue8wbbMrjBliZB/Isr0NjcExdA+A3aLFfD0axJ5jlBAqBfcWgIU4o
TbIN28YJ9CdqOzp2dxTuKYJz1EBdhodN3/hukJY+aKO5a666vv8hDQuvhPX6jkoUIwn6MeoaCuls
NXa2aZVXqi55zTgtdlTBOGVBBm5y8w9jl2Aa6znmoQhTb1WjzPc2Ud8zGyfyUI9GFh8VP8qqlzJH
agx1iD71U1RXop5LuegSm1m/GUIHSUIVSbYhj8JkS32adImehwRDv/7z0szQjeulme2hCtA0Xeg2
Gtxy1dLtYmnGdKG5OJYwT4Bvxe3e+6zHbxar/AVdegVKXcCm/xiC3LC2V5MIE7/aNoB2cNDf4Wyp
OPV62qL+2ePHhA8PWTe2j2TqzLLYOF3TbahLjt8MyoPpgQLo0qhBTA1aJvoYNNh9tcKCPZ23faUN
9rki9b7R/i+DkgRo06UQK9yHqz0ZDRM3/XjsexTHZZ4Wbv5NxgNPG4775WEgUQ+Cw+eEhKemCV21
LbPjEg+0HPm6xPthlwwrgmJ6LULQKJjgBHmwQPK9TcIuPDbgJIQ+ZmvvYmk5dz327gCxGu5zOE41
UnCD961zQS6NQ+QQCHtvxYcdxw7jFmWCEGhdcpFpnPC13WCHKAonHFdLgnLutyZyvmpgBPHtP3+B
+L9tDG3PtV1Pd3WDofbFvDotioOirfDT7U8hB+lPaKHCd1XJCjWvRepbVoiuVmVQoWZeDtovVJyA
6buEkFqa2Wsy0kXDL1PH8ZIM1hBubfygMKwNcyyJRRJ4/FaUwIo7cCh3uZQ+dSH7CsyQulD04sAf
ob2jkMVBcTRimUoo6S69dPIvQVMg6YlKlKch0iCv7EUQGnNdFFChKMsPdAf1Z9kbGBHKGwdpO79R
x6/dh2QKtciGOpNk52rFE0mpLPbfxV6EpIG57YderuJpivypyfRj6dreS2P9dBXuL4U26SFnyNi1
ExvfKKoWg35EIQ5/cfKftoqqJkDmQgcJOYrCVkzRmmIuisJcZF6iaBDNZYBr6/jnb4ZhO9e3FqSK
XcMymM086NEbV2cGJggjO8Ht7mTLxvOlYtami4gNSAq64MhZbNTKptEHBUt8FmMAmQmKM/CUu4jD
Diy7Z/WEA6kmPndeFO6Hzm5WRZlmT/itU5qd0ucedtJ+ZMbujmzA5utH1sdf5sy7dOtXrba0I8W2
Bih4Unz8a4qt86p6yo9z5CBC7nd1bc3zdFjiHZu4/ewlAFD6U5S9eQys0TSP3plyV5mtBpYbVq+L
yW72DejSAWw2+H5iWvKCc5ZdUZnTl6ETl/YS5VFk52V+aVfxsZ7IL0E6fdac5ql17DNKz9tH7EOD
e88oXiMcF725DSt2in1wmxpt9WaF9ukdFBVbNmBj4Y8CpA0nwt2ongzD4ESgnA+fI1vz+aNHkJyP
3sc4UAhezEJzfowD20Jwol4exvMrZAmAnWEIEKua6p8Gpwj/09ujN/vxFijy4+1Jr/HHvENBWMoc
JTtvlgyCsZ52p/VDBiVmp3wKsavC0V1bPuW6+25bvEuL4rS+sf7Db4FfH3WqQ3XPYczArRLHH87V
T6EbAM4PsyE9lQwVY0bbY5lPGag5LQXqsp1ptxJCCL/yUxavkCV3xqMma2QgUH3igzTL/aRpYXLC
L+tnGDvOJ3vygofWHdfMSN1PXF1Q1g1Njil7pADOqu+x7lanuTei6Lzv2mJPoUh9AtMojHBLXcNM
po1pD5/BU5KuwGZoPXR5Zz3UTZPtRqEBVqtsdGlFxddJzbrNYtO6IPEnwdjOcZz3OEB8f5gddw6d
xXDQDEjrLg3C8kyjsibPHgosg9SrkAUncdUJoM3bZQarT8PD8o4SxxGAKIT5QeooBS2axrlHqd2g
zkpjnIbn8uvUAb/XBOkrj6Popu6jYleVuvmWBrpPAVDJNtejg6qDEUctj5aHrw05aErm+ZomcBC9
yoOU7f/DXdG6viuahunqumlbtm2jNkBXX5WLBVfVR+EIESbtKBywqS9FJA6yfA5yPbNg9WJfikmu
bJDnbteeF6KEBVVsK5GF8oLOdSnmEQXECXRuT7N3cRBnrJlBEoHGLg4LIBxjRR4nSluUgTb3LSGX
Cx3IpyQGVqpRTRvo1i23w2lFbg2HjMmOmpCb3gdmGB7w3vqDzrEeyAqt/L+MXVmTnDiz/UVECIRA
vFJ7VVdV79sLYY9n2PedX3+Pkh7T7pnPc18IJKXUbXcVSJlneS2gAbXKQ5Ft87a75Hh0//BF9eVG
DQ1RUf+YpubL0ICeSQ39EoOaSOJyMZT7amM5ZXEluVZJO4dyTT1zg/qrjY5t+vWXHiDWIrdmCriQ
O80qU9T3VGld0SWbLP0mgtJRQ2pWyMtCmSS2je9lrtn7T3Fqmg2Q86bTg3Y1SaCR9arSN30IEhQf
D4uOTVgUbeOSPBLp2iwXxe6c+mLbKbyAV1TBg+jhp4ftHWCuqgXHir2HPA++ya0FOiqcmZMEVoY9
MPyVS7d0yVQn3Uk5QfQiaq3N14FufPj9B9ziX976hm7jAScsMNd0zsXXSoFVT1DzswEGyPwcGSIQ
2p/63HwtIsOqV/dwoUoeQ2giPbaZDi6tiMSp4W36GEcF0I5RKaB3gibT4EgBDGYKwJMFYkXrKEXM
BkmFKGEO4CBxuaMiDl1gyx7fBGV0on08lXmonxX5AUSGeLhjSeTtRNhqTaGkdDaB9mNo8FjC0++b
LyKUd4E+BnHxZ5NGcWD/1vwsEsd/R8z1YIqACvFdiDPfXIeBLpAOdCZKSlS5kTzTb3oneRko59fx
VofrWPcxGjWDftNitHRAufn9XwGZ9X/8GRx8px1D1x0d+sf/KK5ZXEhs+ZEp6WJzAg0RyuTTyo+7
OoAuIivB0PHF8Ec5suhS4Uj9YCTpBlqtsPUBBOlBKwKOo1jbofpSYusS6tMmd3x5H2XgzA+ZzWFR
UMv7uNC6mxibKchfdtlqcsoIboiOsafgjEF2EEo/+y4uh2xVdWO6LjLf204es++LhIstoNo2+zaF
Gbszp67ZQgCv3U+hh90sxDNq1C/fg6BokIoekBmv+vEVXDI3wRlt7l/iE+R4lv5f42mdrI1/9BIG
GsRnZfAa3pnIDK0EcVmXNg1nKRT7RGd48PEdihs/wkWMGQylJguXSOsPeZ7sqIsGlzAjwUMTiG/E
GSHI27KV8SnvBQOaERcOMs2lzdljUeXdoU+iYicyjmOq70+N6ySsvpF0OzRJtGvH6tvchMfTXT6V
/nZMIO3vasgoHLPJYUccF3BnOuik9qfbT6Hz7aeAeZpaYFlqnkojQd3C4KUEarIo9VMYtm/dGPBt
EzXQcTJGDVcaARhSP31qz+FqDt1VHDINPR5cm7lJ0+dFYFAKWa7C/f1H3/r6goWinSkkyhM2tlwm
M768YAFt6HSRgO9QDVkwATEJDh5c0wq4/OrmU/TzLh+Dj77l7n/G5aaJv03odXeZ94hzQ/I2peDk
OWFnbOOpH99l+ZRbQ/Kmq+4Q5e6tFvDy3MUZFN1z34PPmsRpozCbZ7NjgGaBFOh1QXjUcUhYR4pJ
aFTyuwyFEZ8TVo5XMeHxufI9WF7aml+d/RQG1Y7e8lsPGvSXDpoCqHTiRzt5ASFqiNPftiBqfRqg
GfDi+pgxmpA0pRlAVaeu32FggurPPMODz/17EkVYCuWN3/9NHEfV8j+DSiyD6w6TNvIEQrek9SVN
0AjW9dzKx/OYAN1jwIgbebJQ5ie6jHFSwJEKl6QBasil21FvN0MGPyUK0dK2OFnwePqY96k9R6vZ
FLk0a89rtqanBW6q9DdD1HU3uV3m12jQ8yvdNTas+vLAS9ZfBiZo322DAidoGojVjoHuIGAIoCyO
4kiv/r1UotYLRi88Rnx4WFanCAc+tzcZn7af1lAzLRyeL226W8JpGZpT9dkqhXQ6HLJj/RRlw3Ap
izRE1SnHm8pKgdlSfYlRJ4aLU0sJADcgaamOMlSejvzHIEK3ikwTpkvZA+s767UQQMjAngQuej1o
FzWsADe6751Q7635uqry96jvwee28ATa/UsTFZZxD7dV7AwBPFlpI9yngrTQd4NjMOwvLQY1TcX6
tpoeovWwWNy13ICgDz5pAJ1d5wgoh+i7tpiYmw4eYmnCz1mTbKddAzmyyzTLD3D+h00MNhg2IBU0
6tmawETQn0YWjfBG1F6GZ6hSwltrq+FU1rrQxJwgYAo5VEjMOPlaEi9uniXt8lSgOPpWp52zMoDx
PdsG4FuoQFXrLpyG762xJqxyqwKYCoBjr3fQI1+eCPEJm0l7C6YGXoqDQnYtWNAZIDrB9xRAdlSM
FZCWLp8Cg5/Di4kbdDKxTmQmoMfDNG2VqXqH7wcvWjDBEoBa5oQudWmpMDSHgIy5N/zk6gzcvk+q
LIRFDUgNY4YX8zAm5WYo+2kz9pG8pxBjeuF4fbuhMPdccPHgSVNb1zkIFCWUfB4CFDtv+qJ+h4AW
nESzDqXPLGzXUWlZyKyAsBcmEN+DJMN0HKzulroCB75CbpHazdF09Ds8+ibU8WyoxkWtc7/Morux
lRG0w+LHL/1tDU8R0P+ePi0JsQGQPRr5TD+0IAOtCg+cQ5tkr9Q3L6J+LxgVdQcWm28i8KEmVdeA
6Jh6+a1T7MElDEji5CBN77tTOv4ugXGBK1RFr1Z8NrgpgDeneQAcadbqSz9FUF8cjtmqc6DhaBM1
jjoDRbfrdFhkqrkU/Gl0nmw1H/MomKYBKmWvILCXgSscQkKhzr5zX8BMIm3ZUxN0wxplHe3aD+2w
G7oIPsY5zrCQFit3ESqgsMcc6rXZeP5zKXtYf2WF/j2xjD1EgMLAbcvIjZNe+9PJ+Gvch87rmA3V
yorT8gIiJGQboTKde0Z1aEf+QorRdFmoG6OTbhnKBDfU39UelH0riI6ttKypNgtzYx422+pge+Jl
jlvWU6tkbfexioi3RbmjmjbDGwgMUtubm7aQzmUCtpcGTSqTl9bnCKvKvIsft4elLq79jKC+X9eo
FC2mMIofAk4iyF3EJ+B/kYYH2pnFHMy71E7mPoJB290At3gYvLhmN0qIZCrdyp4bGzBmkqMmU/3G
aRKIV87DnhKuVMPpAO2sBArhzE7Peq3ssOPUCE88Qv6H3EfSCv6fUW3dEJ019+Bk2GthhO0oqLB0
oYHIgIh54KNAP/U9kuAfrNi/O3P6DhgZNPKVkOqsnrqcI3vmvfB6BH91Ue79W6QXWSYnky/hIKrd
p3mzFuuIibqaOEcD2pu6MJ6D3EsXBvdNDFXGMsgeW3WxS/0liIzhzLH9fGxMJPU11oM1w5vssdKT
9Mj0BpIQKrZJ2uC+bEJAPDFIE36droWgUoQ+4PlGn2w8iA7tWzmMr1BL2ibtwB69ltUXvAUayHKh
X1dhUoX1qllXYhs6MXsEo3qV8qS/gfYmBASYNr4iB5AoVTlnHyTxvGKkViws72NF6qcfTGFaCrRV
Ag1YpMe6xygMFMW8eNE14Z9jZAtc0/aLF8P3qp3ddtaGmnbJu5UXASNCTRk7Z6jmGHe0Rp76a+oe
RQTFBrWG8XONMMfxt9KsdZnkGvg+yDxQDqLNodiBl/7ctfQjEcdXugeqNPXNeYkhBXxNiORlbk4w
gC+tHvrLyDxeC35IPdFdsspmsB/2h4uMJ+Posxb5Yc2ykuvY4LMMcuewM2ogDdZJ3kcga3f+BvsK
uLIELTT5Otu/0sUAx3lf1FrilmmQe2uZjvifNPad7D8inDoF0TqLrW9Qf/MPc5PmwlpNXwMbhJes
iu7CNJgXjbS2P3R4yFPY0k/NqfkrNiMTGBn4WFbgbuxgvITtiA8j8gO4rI8dqHcXT4vzyzzgRF2x
6gyJojUwxJ+sywVAKl5bQPGQwMVf7Mxn63Iaook/o6ll1OWpkp48OhsORdhP9HX6en704uVVXwf6
1jqQUO6L68xNp++1tYbrHLRdQ/Hk17m2rhoLYHdA18fADWuzBYBm4Huph+15zFRFVEOxkhIaPGq7
lQXq9zamCmam13PMkviA8OC0QwIGdgIKQx8rmP0XIfxc9ieIIVWHRfme7hpAlhRf4wi53DuwyMbH
HPzD+6iNYd6FVteK8bEX0dlL4v5KXVZj+Cs2VD4wJhj0gA7dYKtmbWh0iirUKZvsRyHiHHI3cfdW
dyP22oL5pzxvnedO5KtGjN1blGvOrkHleEthkfRv8Ez2H2OrTc4ojMdzmObU4WpougKnO896iDNo
Wmb4ABfMto9xErX3fqk/dSODRBO4WfcMCaqzzeybBA+d+0xdtLJkm7wT4WbpM4z63vCFuKGIRII9
ksH/GNjPU28w8TTYrHmU+hs1OkgKPgQgDFBL4G/yAEwpVNMD6ykMdO8euK71HCnr7h5PJHyzPesR
p8AyhrZHCA5CoYU4mso8g8i5AaY3nSFjhkKtj0fYtbG16TqmMMnwci6fcKp4WiQecj/G24jExnob
qt3enuQg4EjQYNOrl3wHYMTkQoXyFjX37DnK9QjlBWBUYUSs3YumiV3CncSedcsBsHz2oeY2RxRj
4j+UTfn/jlA/xRNwxTNiVmxGUNdcKD8zmHbXsBnqGsgABUO/FfHgg62Il/gaBaRx0wVDdGsGKaiJ
gYxu28NQN9qVeumSZw7fMAOb7o+FVPwYwRE1LCHOrlpzXOSJnQYtYrfFtyffjJH1lrRJcKRl5zgr
yo+9br3MEUWYcDftNVhJgI378Sv2VQe5UbUApEU+fsW5rR3zNtSuy3LALfBNNTAUBWmCZjW7XP1S
RjL4a7+zy52Wd++2jldVAevyJ9ViZfmpFQdafalTw3gyxTCP1V7Hn3Kz/rd5P8eg2pS7YaQdWmHj
M9f03yOnwxlAtWBY7++lB+43NQeRP6cSpaJq3GQeEnWjUo3q6hz66l5V7DpFRx7FiO+Roz06VMus
gul7XKfVTaMGIz/5WHAe7c1N6JhYqGD9KoMo5M4q8ByJrXFWGV30RmUdYeNchDekSEr9JYeWA8tZ
sCERUuqbumQ4aVZ/S2FL/8/piaeBhJgW/VYOfQwn+kl76yfj427p+3JXTIH/PkFBbp4hq/pqp/Wp
mQoTXsCj8QyuDrwptOEenFZkbYYXu0qMZ/Xqvy0C9tCqGAgM8VMCzQ/XsqLsnAR6vQG2u7rPjeEG
EtrmC+zo7MMY+DiRKm1jbZLJWvcA06ImWjdWNLT3adWBhgt9bpOFhbciTtSAf7n35HcNoAWB9FYz
e6riWbwfbYhqIkUFdghrzpb6xXrmAIplBfeWWWhPUbuj3iioBJRMtCu1amh83wQc3H5qJqxj+wIP
5DU1Gz/VN/jPz+epmShQ4QgLdrRFJfeahUMmtHQM7oLAgA1FDZGHAULeDtjd0wCBHpgjUrPig3MJ
DOfPMHaGPZ554F7B1OTYOZDV6qu6v3Lwra8R6Ju7gsGyulV9y8CIPyFMx6FmuvTRXVL29VqHCOj6
y4BkfbUaZZNsaWAZ5WanFJqRTKAfSQP001C5++7EbXmg/tCyp7N0pmkjxjcPQC18tu3shu5qOLw1
Lt36LUYCB4UV1/TSeKVPzgila3TSMF0iGqbbLhVIzGWdtuYsB5wUItm1LMWeWn4/xtB0Us9uavPB
dk7+5LuhGqDRBOpp/wHkMmzna4aNOzjtSiaEIxzwpr5k2GzpBGZfjOGZVfngziiqHr6W2OBl2wUz
1eSQ3C9ZfyHI1Ai6pXLqel8C0v8xCVAia9ugOA4DAT9dewnIu4vONnIlqHwFfyw9dLeEelC2ly6F
OcEfdl2sIgENqtEIrn5j+4+FhBTtNEARAO7WwSNqVQyy+SPAA2p0Mh3vAaAPNUQdEH9FakOrzSOF
M1kneKZF+OeqcDhtOJeysc7UolnwAj53zpQAxcF1t/cjH0YG+MiLPvOOFZTon2p4mK5xQA73jWrC
ihSMaxPCehSsw9d+z7NRrKg5MKAMQmsAF1EFF7VRXqcsup1ja+BHYFLp4gHi96s2wVsMNdR7+jGT
nj4JzesvFNrp+M7itR+faB0rsNwaii2A7UywoFeaKXil+uvx1yaNAkdmzKNaZX8OBiX9c/Pf5pY5
1AviDjblHsPWHvY/D35fipMT2tUdEmL1neoSaSBOMU4Vd9RfMGPucpp6nRUxuEyGDbU3yHY4196H
abpUu/O4da6TugRhDhuOQf5FAUs/zmodZMq9dEsD8yI/5y/BQQ11jWFi7XqGhUrAbOI+eif5TuoC
s+yo1VV+JaBoXI8ATiei2S7xgEu8U6usIv2ONyAVqjycRbx1YvYQR93rgBdPIBcLhrDKvlFQ1ujO
tsPZZ9XmQXoVbaE+OPn4XkPrEP997XiFomJ6bZJQdzOF6WmQFJ0HaEYIcftPM+DdPgKqllrIwQVs
R7q7SG9gs+U8guJiPDXZp8bfIxRWansK+3vOUIf3wBg48NcBFHwUPX/RozE/ljESQGTEgwNBvjd4
LeJzNLFXev3TzgBs4K1mMe9KrQx0ow1dqEkDKoK2ALRJADNBR5aHBUdq0h0I9kAU0qbh53L0EyAj
+LEcBYf4oF+lh+eGwDfZCjp8KwNdHtrGSlZ4c8hHOyqnc8qHb9TiXQoNSZNNUO21vUOojeFjp3UM
GywF4FFNM06La4DNRVa0wAnGU3hOOGwAOOoxj5pvFOsxTftdV2rh41TBNyICudalqTxOs5txHNaQ
ostPfgDIUFn0cEDRooKao2cgy6JlWbr7ff1Dp6r3L/UP27J1B1VxSMoYwNt+KUrxIip0ZC/wkva1
4sgNHF1kof1wPG2r9R0EWKCZOrTAHSoeMwjlJtQGJg7GFg7Ef+Dx8M3UHP/dNPH5Qm1LPNcsQqYh
08TD2GnTOgPO6q4oO39byLq9RIM3Qb7fivDyLtuDX07+UXfM7gRniGjfDczE6TNrt6Om5bcAwPob
XgXNCpBkIAuw3VzZ1dC9SMCXgYsxiu8i8c/QRR19N2/vWVOE0Bns/U3ppHBXsMDd4GrLpXuK/GfX
Tyh55+vYG/O7semybVgW01nLNX0fDHqNcmUPfZVp0HemH2mQBEIhwoix604a7h8sIYwTON6Oq3uV
8WwOdri3eaNhb4XmwADsjttBwOMWTVjegy6LpNmJmo7Dn82iNK7UimTrQm3UfLSqLn6ogmhL3T6v
issE7un8A/pcP8Jj1Cy/C2FC/sRtDGgaouSMOlMbQ6ZBgeJaJxJubk3liUBo9c9mHyDtiiTjg+el
d+2QDi/J0IPG0k6gsdihvDFgTbQBIjN+RXHgouut9QMJrjvAHvoXD6eCTQfp1xtoWNg3Vpjoa67g
n33V74y0zG7HmKW3HHQY0CtGWGJbyAOABZzeag50Vjl8UnbUpOCfcREv2x3TvBDGX9Gw0TLU8wwB
5x5qmpDSAMcJOPhllGDxklXQ79HC+IbeO4GprbhfBA/UarFNXVrW5K8LuOicZMxMoDPjWZo3NvG2
wwFYQnq7z26GmlvrYUizb0z/f0dEhexAjC2cf1sjYpP5H0gJrn/F5lkO8AgoGXNLBwlD2qp0+QmQ
xTyQpLUSC1e8h6rkIqxA4gthrMebSEbtrMVQGxBkmFUWaHiWYKBJus5ZBs0LaC9Qm2bihN9Coemn
WANI5OGqAT587XGfnaS64EA5nagJDBhA63RLnTQcA0+wtjILml8q0OIOYuh2mfhlnWWyY2olNE0S
H1R1pHMmkMRdwtq2IQfGPIy7PTWhLZjdDvHIjyqupDgrGbNbiuuRQd7PnRQDrZ3HGaMbAh6+kr06
InjjXwRUHXhdrQzdb85QjwXyJu7n/jFEtYH6J130dyqeAK96o3/uV/FA0L4H2IjvrSLTz1o16Ge6
UzJA56DdOMOYfuqGQ+2EZGrodIcgrS4U6mseDA+5fQt42d1ghYMNrGAjrymqpWsbCghratKlaOt0
72vjCf7u2SNKWdMayakEmfEeTQP1vsjxHDcoefrIcdiDXIRYWSqWJgDj94QUqHVepselTHYUPyaB
doBm6cd0PUDyQ4I2dWirDoYZLVwzIPa2TpO2PjEwAkYUx7GLCivRQMTFfKGwbnC00dVi3RtdjlMo
NsJQ3qfJdPkUhG3qvBj10VpLHK0qS+OF+nVm1wfNN29Yl+sFlK21+rRceFQ0n5qCmmwokTQ01ksY
3VHsHKEW+TKVQr7+DIoJal9uRBYHbpcZrHCXiQ21ay1CLy1MQ2MYYFMDKwWcXtv7OJYclA7WuaVk
7X2tLrAvylfMnuI9NWkgb+Ge0QT3NEm5OewLLjx3Mvxu7oNDiQnUwxQfKF4TULoX9TwmSyDDI5tf
OHaj8J+p62+xwY+eMCvflQxnxcxpf/gMCMwW9hnPviEG0KnD7hqWTr6fsAne4dfe+xaOJMBpKWh4
rr0zkMEn9TbIC+8vx/DkY1ql0zbDHhbHHoT2XGorq7S8d6jGbOjFIWFH0qBgWvUFf4LCxXhhlXzt
zM54smIoV2Mf8bqMDY54LZk0njSjgMTC35H/Mk9F4vUMflod7HzbRDHHDsdzBIlUkBkhs0d9y4BQ
o9SUkHiGwaEHsSyw0XBWU5NbX5ObsqqqjaancgtMnH0ss7IH7RI0WgZll+e60b81deH92YaFG8Sm
+YcDhUEQRfLwwePWNev6p0BCLdQdtRY7BnUJdF4fwwGFbPfrLY2DcFcfYxqfJ5V+M89cpn+KodsQ
EiC/3+mJr28Tm5mmZYAS41i6Ddb7Fz5VN1oC4kqyvmlgD8cNGRwzvQ3dWWOE2vk0/N0uU2yrCzU+
ok50R8IiPAmHPaixbmVwf2YHS220L11lw4kyAXfYhO81ZPudcqWFvYO9owYa7KoxxXY5GUHoJnDj
WNPwigaHLvWiEDpvcT8fpQAdyG+hFYqDknXmUYXqiXIS+6KECLODcTumvJgJRXLRSFwIRh5s/OBU
Vx/qyGSn3/9f/iOlYSM7D+AB1y2bweVE//JmNqCSo0OIL7350HXTY+g/ze8w6eOrlzmpt4XagiPd
cYLqjOzGj7cUvbpQXzlavQ15jSuJLnky8G5ivNBckn7wjTjejkWNrJgSbKodDt0YHAEvo9NNz/+c
lEKcZ9UHQ77vFSTUM0A+7zU/PxRKQYj6RK1Vc5+oISNEAz7/Ja5Vc5e+pjAqSIEF8E4DMVo2W9tG
PtLx03tgO/1LVg7S9fH/85ZmMTBkXEpUWpvyvi+nZ+pv00SskZ3MjqJO8xenLVZ961lveq3+Ychp
7qjJ2IRTrAhfnICVxxCYsDVNVz+OpXpy38VBMP84iq8SuETRj0s94G9//4fFi+RLsspmFmQtHakL
DgLLPzSG4q60TBvE8hun6t3JMVcfmjuREV4HNEmhh74Ozv/owgdvNQvzUIRag75DNBPfnOiqIqjV
l8CF4+98wnY6P0KLPN4aQHy9Qs59b+Ec9Adn8FawpF/eRUOFiLxWml7ZqxWwuyko67u+CGG5YAR7
+uCAec3wrZ3wE6MCUu+wkYCBphkfqAkVtU+TdD/a51zTXLDlm23kKUT2r5daBxfJpU6YR6d70fTn
f4tb+kqWnQHONK13FKF6N1ReN5Fl8n2ZTa/UWgj4ug03nEANYs/1Ck+I/EJdSxjNnDA493v8bgBI
xJXthew25NQqHKxWXVBd4zes4MO6hCLG9ymeA2rAnVeBVVaXwAZx5ncBllcWh8lx1iGoESzd//5T
9Q+Moc11yAkJ0hkxTS6+PC4y5G+aUerBCcY7qKe5fdgd0zbWnxvTdmXE2kc7zqcHLzLWQcHZcz/C
jNUos+9eVLLnphocgBUy6KCoOU4KFqi04wpms4gdy9Rb4ydE+3lFAWYzE9MAyx3MVQdP5nns+vPH
Mc9e8wFmpwtIPcyHae1AR3mz9CWOYV2hzkY9C249YcbnUBqg0LpfUaW36yHSKEzQUPH1KWCNkplw
d+wKVoN3C1yCVZpvTYdnWNTj34LCHPVCZcK8+B1y0T28OF4A5db3kw5dZxpNfl2isPV5iVYfaAld
LRya7GMJmsNqm81L+AodsfwWsaz+mpjnHxY8FOhyt4a0AAoioNQCoQocI8HLyYSRucJcLQNGEP9H
Ikaqz8DnPIyN97IEGp47umUwQIV/PexZZWBaUzHVR+SbwANRKdRWHfih74PDvcq31r82gUf9GBUZ
45+C68r87jCIAUWFmW0axpKt7zniwdE8SPyb8Qso3OIBMnniAcoqZ1s0kIJUXbDZ/IinwRjw3XPU
hC/U+hmfYZtxmRcsqx4WQSP0unOr1eFP4IV7IrIYiQaw1sDfG2i5XCt1oX5eZTX1U6sXSXFxunDF
G5lt7d6IH8oJx5k4MsCVAmIDoGTvr3SEbgiD7YrXKfOZNLYfDC2Wm9jqkJpobXZEgbbdpXBCUI9D
iLpYY/TG0/E+g6HgX3XyHuRR+ueAh7AreB09J+DPrhMH8l6wdvMPgWVrt7C6eG0KzYbKgBdtWcjs
Xd4N9msCRpqWDfGjH1naf/zJ+VdCitTBQDVtUxiW4fwTDx4PvalPGSpUspNIA43audXBUkiChm3G
TGrw7UTfcvFapfFmhj+WLrrTkPJfGyBOrPt8fO7ha/Rn53jw3UXh33WKet1ElvdjrPR3z2+CN2PA
DgX4ZfNhCmEyVrd1fK00KXZdOySnoCmi0xjwFMl/QCbz/3gWIq345YMOui1nNj6AHPRbbJ6+fNBj
wTukRPPqZII1eAOqhr1vgWo9NH7uXwYp1O5cbx41B5lcaPRE3xlM68qyaJEXK6I1ambaH1kK2pBR
A09ocI2tWVuX18wqqv04SglDHrs8g1NnAt3QTg8DnphumBpIVU7IV9FKQYvDA9y5/5zyNIBSj5DP
oy+KNcd/8S0zentndFF3RDLOAPctTLdW3Yp7L4YxmAdA7Lu09atIBaTbDO22k17wl5Ok34OAiRfY
jHkrWiKELn91xTexg73DMO5ysJ1Xi+WYZpS/6auVKxkFU1wRpgDcCtidgeYvV2UVAFEx9NU9MIpi
qow7z4yrewuP8kPM4JNKY8EwyksyIAuGP2XxHKDSAYj02H3D/8G17ID7cnXnydNDG5+TEWX0WnY/
oDb8zSvxOcFxOlxJ1Iku0MqPVkEavi+bx7zuAEAw4nfaStLe8deuLAb2LIec/84PqlVeMnwWf72L
eAx645CXIP/ouPs0usG5DVgYo+rrezpGqhYEvz+1aIwOlVk+bUwVSYfKn/NqdcRUYzSPxgq0/n/z
fq7ycx6tAiqDc3BaPmyqcBxPtq4NpyJjiTu1hTH3+SDDwl717wvFLU26o74ugaA38rr7HgY7JSgH
WC9PhgRSHZ2xmePG8odk9nhg9pDd2yCe7cIgqJFFQLObnOw+hsrgKpBTs6e+RvXhK+A6RlrcUhfy
Q8UpNOs/qNX6EZgATGc7KNwhHeLDTkNlruhiULKKbmuUGHct8sQ4YKk8VzKxM6Nhard6ALj6WIfw
UlAJrmUNuvNjsOMg0BTuTNDODkitI50ILPDZAsnpBI1zcRRVMPMB8y72x0PTFmxbjNAviB0Olya7
KQ4jzyE05svk3GbFQ2DC/yHh0n9YIqgvVREAFD9QPF3w3PnXNSI7vyDr9dSKMPzOeb22o8F8hf23
2PbSFPui0uOnwsvuKCCAQ5o76EjaZ5ENLUGtCdcw2A2+l3qzBk3NfE1Dw8KZBuox2HyAEem33hYp
txy7SDR10w8fUmAvZJUCgq668FT8iKBB6vs1gtYYTZGvAT6vLhWzHoAZhbqGHiKFGDXVbQQ8zcoc
uPwOdy6kKCD8K2vwjcHTKWC+NnzEFmMgboYm3YdJNaxGG3tyM2n2Wu5rfxamCaSoV741ThOsh0yM
1xrclAOqgOXecAo45alJvZrUgNwGH8jm3gLgGX+YOH7MtfTAMku8dlbi7WIxBNsKSUaIJ07v46TZ
0Da3ijupmS/UDWqcBkwjrB9gLHV1kn6V8NK+MyLNumtyYR+LXPyooDwYQbyiAl4fWqKejOQhAAPt
LYZTigH1r9ScDroOdHICc4o3Vhk/8qTgt1rR1cgXdMh4qTDIr4s1h/TjAczCEJOzKe5efr+b182v
mRQJURqB76ZjCwPSNF9FAz3hwafQ0KNT43Qc0g56r5wogmQDczMIoqBstZHBIP+wYi92K7M2nlkD
wr+vx8MtdwKw6rhZn7ypwwVJjJ0y4r5tzAS2ARPKbEZaP5ktCoRQjs9WIJnUT3Y3dSfUn5kbq2Zp
A4pbiT5yncxvnhrWDhfsu19oqsya7DaX/plmaqbQ7rzGAYMSE1sWyIes/9GgmrOug8BeFwPPwTTB
pZ384tSFPRJfS9tIQ/CalrYmmhtmxX0FQYug01edUr1owyG9bSwj3YEJoLnUt1yMuDryJipQS0Is
XT7FwnT9UibaG9yzHDeqQlB80sYItkEceS6qlmzEtnLU1rOFHITB+anE85Zc4UgWcrEYoCZdJlRW
ThrI5UsXTfgSS2EC7qprMSRMc71Kl7ejzs91ruc3EnsHDWZxcEgCHUFCO0W1LUAMNnhujB9zbK/V
9qUWw7+mxe/p+nmhn5GT39Ji8xwcDle+zceLw3znlgag8hy6LMw4QFn3ZgM+ASN0Qo8MbmP197Nb
HfVlYNOsRQrNvk+dbd+DEmxpyBwoPIPCOQC6P89duqi/9JStd2Qb/6GSSyeSzycWiX0cNrBQBTZQ
Qv6HQFMPRpzPmzE62WkKDnSJZDJSyCnOqUEJLdQsvG8VUTzXlN1zBum4wJnWM+kZduqY8fvvpfn1
BAVmpQ79V+agos3gAftlYxmFQhRIkEG5yGbJzQiIAz6quNDd0kzzUhldFUixqVE8adqtI4sK5fUR
fgogkV8qWGRTa7lIq71LwwB21SqKLhEoq6sqQvk2TDkyzb1mFfsMnCM37OCcEpcOCrj/R9l5LbmN
Q+v6iVjFHG6Vc7fUyZ4blsOYOWc+/f4AeSyPz9SpvW9YxAJIdSuAwFp/SIUOXd2O+s5LIGqWEDU3
kmslfVDl2YNgZZrqP0OEhr/s/e0gYkNo3P7/75t4c/5YknsOCkk2GU3NtViO/vnONY0/wjNqq0Nu
s/61mEuttW+rw7kRMFF2J8FCNtsMZKhRI0Ns2KTNWwENzbFWXiRwQVc1DPsF4mnhuYhbCvVGdnTz
OjzLEAU4ENyybWfKTU1G9xqWvred9D5f11anvOvqhKIDVvJ72VQcNVkk5gQLXPSm+JyUnlu/Vk05
39DT3tmhq5ANVeG2FMyMsulG31Ss/HZmWKfLuIEgYSMV/VQAy5icBrpEbfWv/MiWUdgpVzkg6MsG
c5eqP8pOaMCo4abtuJG9s5ZoMLQydCVyZQFBsfiAl+dvaor7G0macHw7X3Yxk7nsZe9wiMq0vgVJ
br6YubOWXAqmM8wiRUIEN2DjGEKQXKJXoZjfKHx+j4cSpwsPU7RJEvLrjzit7ZvkFxmIiKx7H5Hf
qjNWdpuGAkf8HtiGDhYqD5/DYmAxNRnB5yKHSzIBgtsDTAw/K9D/9T6LP5o+0o5lrWtLeTmZg3BZ
ZHXEgqxL38CgbvA7FBtDJdj1g8/PdQCQYg44IcxK5u+6aEhREEeL+i5PpjXJZ3cqs8Md64/kZ7SI
bTde1IpXbiGnTIAKzKuKZetNnQL9WWnHv2QYy7J+Y0YpvDDBM+4z+2pEQcSilVFhN/41iIudzOw3
8l5dOG19ks7ssQT7qknNpSLMxkPhR663K9PkyyQbqGSnK3Po661sKs2Un4G5viWqjUfR2ClfhsFo
T76wOu80dW3ZqGrPU8zuWMg6VGVUXOxYuyF0yK/fd5VVT7n2mghFCNUr5P5n3ntDDl2oKfvtNOB4
ErnTRbGUHL32aDRR8R3e/dkan+VBwRbyuUjsHb5K7uk+LIsMAPJtOK3TEf+jwoisKGDxX7077Hc3
uY9RFPa69uehjv4uvDi5YqyCqwjcl4U5Ns5nU0VZMjBhbLdG2r64UfOMk6DzOfI1xJlqv9tnY9Qj
x/wmbxPFhbdVDHvcyGZg8O57mvvWAiY7Jo6JH8YEcy1kolyQPPA0MsGVtxm8/Nu9GbRliOck0jHF
og1aba91IYy8NJx4RGvaq9H13i7y/XmJp6r26jahetYL77NsmaPXvoTlmxIzUkb42Z1wxNCf5MWW
mVqLNK/mw314ZtVY6vVLkyLrWsUy/lYKqoQGCaVGtf4sQ6odjKdcLV5Jh6kIUidasJYXeHaF3aRj
vgeT1S/IGvAqQR49lfpMzSpFr0F2OEVgPE3QfZ/Uxvi9QxdXKApmVH9c8eioxa0SIfHQxOVa9+qw
22MEtQ0Tx90EZVxcikL9f87iX72jnfa82YWdnCdg10uW8OT4/eYd5gEOW5WOHFJSB0dy9pTASGvy
AScaO6Uy/O4of0Pm9v8OqQv0ffLzGqOAgE9lLmARV5v4oTZcY7kqlmHm45qkTb71U+MfBp/0cOtS
zoFV7+wVt7bhgGGw2gjTlNYNEUywx4/HCLMM7Ksa+X+OqK25X4OP/1GP+BKF+oCJh2U67aZrSIo4
2vQCYk97SiC9nDu7xhmms9TPTdAw83TlcJ7YFb0Y/vys9Dl6634+rW28ZHbhQNNb4awzftYVI967
GnBeeTGbrys66cHLoIzPA0iMTdoYHXwjz34JND7yyrGM73Z6lm9T2gBUY61gvWVeiEfYMLKHC9X2
SDFqNY3Trubbw/6OLGgvDg0WZxi3Ws8y5HVVsQKG22xlphMQ2nScHLQwrEH75nhOvDZBDy7u/OPC
2I22MDcb4SarGukOh9zk7k5V9tHZQGJgZ3moAQLURxnqlxXIvd0Fo0DrCucQ3CxhNBlDumnbueHv
GeL5Ha4l8AcBk1L8m4bJ6qtUB82NF72bfjai+sUfauGMpurV17IZjArHIied36OuKN/zDP6O1Rnh
GWad8VEXSMgF5nufW+PF7pH6lGEHpRVEsJJsMxjDyF8d4i1iMMXZ5TRdslzTV9Dc4pVsmiImz+Sh
NafnIfG8vZpGwgtH9IZu5h/qIDrcYzWUtr0FR3in+ZbG6pe9dBTqry21gtdOGTIqBF63UdsY0pWN
QKAY0GAFvnJgR58K2DLPPZzecYx5GitV9zJkQ7eGp8ZGufPHnaY7kVB3HE6QT1S86triWjUKdgb4
Ir0jH5zxnMeofRYEvbjJMZcD/uWaWfwjSJV3BdHuz2Yap8ssLVh9TaMPaIpFQ5SUA+tBRdkBU+lf
1Qbe66Ak1kr2oheZ4zgfJQvZmyiVdwt6Elvi0l4cQsd47gMqHGhEDfjLksXtmLbOSWod075ObpOw
BzYViK1Vg5qAbN47XFzO5QUyJg/6jF4WNaCLbI0pLoSuNkQL6pao6QJgIJkfVK+pZqJDBMHUL2d9
5+QFTrSCYGpq7d+F9aGFlv/i5ra3zlAIOpGI8g9sHPDJrjXrCt6yXppF0fwV590J/xfzhwZPpquz
8NsASH+hmIF50CL7m6W01ovztWCJ+yLPvWBIl0D+s70juvpoHPZRW6CrKZrloHZLtVNGlGXw8Boc
vV+WJfvQxyJYLnjNusOZzUXJNsjhNwclNHG8l3+eRcQGIKcADGJgtfLsMe7fvZFZmwsz7JutUzXm
rk2Vp4e3jzyTPj7S1gc1Q2NfO9YuyLBNi+oaDOdYwxlLjOxf7d5vnHVj8Noedquzd3ahmp69gV03
dO3gbCdz0awiFGj2te2c8RL5pvlx/TFa86vRqsVLwft9TFi4re7CQHxL1IHpfm416rCZFq6whI33
AzCEJaCWwONrUIR/mR2E2bex0r/Mjt+2Lwhl4+rkdRlCNlTvjWBqd3PpGgssDUDPdwZYLZxoDNQn
6b6nah8xaR4kr5Fj5C3cCBO0QBiRV7ENFF+gyr2KKrRhQSQwXCvc2bjQrWo/M49Zu8qE11EpZrRO
TGB/NGXHI1aOwFhzrd83eLmjBz4obx5gcKmBZDWIHfeRERwGMGWPuD8hkfyIu2G+k2/ZY7xnIYXS
MDWjMfkkhVQDH+EMtxr2MiRlVX/FRwqwexnSEUPaqCKnhHJYTPKhDTDg0ZOrZulf+niqPmPal67r
NKj3icw6NZshxb6CNXF2cBV1Xo1iFJvkeDHC+qlrdPetWitJd2vJc5fGX8iEIeRas7lQJbB1bI2F
loX9UeLlZa9s8qEg/ywGP3pTMXgS1xoCgy+bg1+3S5/PYykXpnHTIEabhFTDxDp1pt5ylAtT2SxU
kOf2/i5whnBsuijyzDumAcm4ukAAJaoQgkDZ1jrO4iCb8lDmVbloJ29ep8AN6sWjRw6Ul6QBj9w4
K0xWhkap1uy5MJz9sED+nBVPWTigQVd2xpJRYhNgeJ7NKI6hwQbGzbYphguMQh818UGAgFZyFOop
1aqMq2fcdrLxel8qJaor7Lnm/FySJl/DXdRfAXC1C1XpvW9dmC5tnmY/DPBZammOn9sO28yxseIr
ZfdxC22lwyi6+IJXskWiHM8DAGRYxE0nW52ir1U0DSuqFUKzPCrx/PlnQFOeoniIv85m868BenIb
Z5tZxfNyRC6K/DVM+if5rVQNfAT+I671yJPwvSmOjc4HJcbLb72mNN0qdHnSFL47NzqUMjc6Dcpw
JPuM/Lwo+MhKkAgZaQE9X3pA/WrOAp6VWI13uSvRdVmXn0c/YwtDLfUrst8LVaD5ICa3oAK74qVT
lGELk7zbe2WQ76Ygs2HPW7WN5V6rmdahdPPfn+x6OmzyRtWPj4e9fPYnbICQpy7eZdwIjH8e+1Bp
9SWP8nQt75Q7acUEbE4LOf+4c8/yDsfS9aNy9EdMTkT2r3GyKQf/GWOJia4MfOcC8NN+rpQvLESb
p7smRSZik+H+Z2wQeisPUYu4KtStb7z0Od+c3vXiry0LVbBu9ndrGpHIGWfvJbDbZGsmgkhp6+YT
HgHz0nLLvdVbxnMGjmeVT1X7DAeap6idILGC1u0BCI/ClnRKnpQUZkIBN+QVESAH5fGp/ast9Gsd
iSW0Zv1ck+RNcOzMPv7aTfxnYTg4b+Ocvo++iTjXmHZbCZEPW1woGpx9tnJlKJuyV64NH00JoG9i
7+fg/9O1jzvLF3pcG/77z5Cvy1voXu4Lz4akIeC/BrUeAZsAWoGbpamP+Rnq2B9IijvkYiSzswSF
Pa4kKsMD+3KczHbXNIr1OmukzKquvM7WZL02NmoxueuNp050xjOSP307qzvZRMubSXosx7Uc7PWB
uTf9Ev0/ca02ZN45bZnBRauNc/eW+uNCXilfSlg0D/Bzf3oP286rJ7bzgcVOXp65qf2l7M304PQl
u35LrZV1Uine0pdZANtIpjPmepumV60DuCVrmVkN3D+x8socw4a0mxdnxW6i94G/qndRByElZ+/T
xF7d3z0e9tdmGmw4QAGToeE49iH0eYVEn+OXvGiD5eA60boo3bInkcnI1DubNrIKZTBusbtInjE/
aVZYh+bvVOkKoXRRfUPteTMAQoFI0kUrBxDq98Ib0VwM9eQjrpRgZeFX+zw6fbgVRYvjoBnRUd7T
7fH1bhTPOeV+AsfaJus0up2+1yoyOVTa5xfICBUSHfxgNGwyQ70Yrpk3+0ur1Y4OUh0Xs8LJTdfL
Eg06cl/SxU0eNBODVcEGU8KyevMSe1/3QX6VLPRBRaQQhtVVMs0Hzbz3IaBdbaIWTgdKlcE6ta3s
OAemfrVtI1/IIl3tud/hL/k3ownKg+MMVJPdtvyiaPg5UP5TGwg6qOpcjaLV7j8pFCVYh4qm/OLL
5jSpNMXj99GUPykUEN2VGrbVpogxzRZAS+mMWEX21TeQzXz4JPJsgoEzhae7O6MYKkIazCJIv97P
C0VIXkjKsHyqteitUyD42XY9hEu9KeIte7J/tSNmiYXSUz1T4m3eTOTf8unnya/I7ydKoXoxS2Zk
AMz5TAoWJxodJJiiBhf558q/RobIA18CuYb0NUaI5uN/RMuPhJcbeNT9UCGbK/SByWQ6Kwws7XUb
IEw/Dxq2c3o6r0jJWMP9YlNAT5u4Xs9BP9xfUd5UhGo46fdRv0LywscbFEbVWoZC8TFVigratRqX
bLeMDx4RWB6SHdzJJiJVb2Tx7Gcfp0cIvOlGhrGbiI6rFMrMU2tr4q9NbjPAuNvE3LoDDOQKC87k
Jg8pwq7LDnbO5hEDcv8chbkD7Jer8jAunrSRNAg/A8DPoa4sRwoJ26wawxcPe9wn9FNFmgyKhcz5
dEV6hWHNF34um10m+KuSxNo548/Yg+ZqxDXJqVEKRTYsdQwF85+ZBC0ljvpzGz/LNFQ9ZtY9nI1p
/Rm+twzL0STzXJkCUKEzR5r2vRE8567Ewlitm6MSKNkX6DMeqbJpRGKt4bNjF34uPS88eEWU7czI
np8qR+1XJuqw742AUPWKZV90NfkBH8u8TIjykRDzna1s9pmPcUGgKOpeH9wXc6K6JzvkYfbNdJUm
6qtbePPVq5MlCvYJG030omGjVt7hvoPUBm/bW5Z73zIiOxms7pkQ9jMbCZzVEsfb2VjyLmRTHux0
/hl7QNbDvP4Zk5Bdct5o3CdduKtV0wKfSNG/8qz4Jg++Gq8QB1Sf7i0F0awmNK+yhfVdcmsHUrTj
gGrnI2bk6MdU/AxSqqKbKG6x5hUH6Os/z3pI90FknSMT5A4iGXTqkOa2rocRzmNs6kV09yWFgFzc
yjLjcZkOqVjJCjmzPE/HUwxFqBRqaFNjDJjTN+WX2KyCvdQwa4qScVmYq2snApkng0ky2ZveqrSd
50TxzixZtGizWr+4fVG/jPi2GyWaOinbpRcjYgvmk6xby87K8VE2UZW17JQXAUCOllZjRHs5AtFG
Ay1ksXr5dcvM9d/1ETy7LV5AES/Kx3MqqhxOsB6pCwexgFUVtrWzrEiRH50m6NqToYTp0c3xf6Wa
SlQeZFBeZBQl5DvHz5NkB5JE3afoxWewINNoU0dZu45MjFRnk9pjYvl/l5n1YZkqSFJrtFdKGQeX
NlBRIusdMlyu0t/cLARo2JLPsIdy2QnKhzk5H3qbFx9VBT1QXpSbO5vk6GTAympwRnuOR2oR8qB2
/O4KFcVOIrLPZFe5zlIUcFySBr8N1ZCS9YtauzxuEaaBtw6dAYqaGOsHFiBpLcMzCDDzS9EjiCkQ
oGM6/tb61SfhoJNufmcZxKq+4+fTJL3+Cpd5RmZ8is8jdoeHWSmQSjOV4WoVUbfUsjr/K9P0U6EG
2g8VlALETOurChtsAe8YoFyUppu5igvsKPruGHSDsYk7gJRj7YZLz9SHL41V7nzHnt9wpPlwerdb
FjVrL3LP1otZxPEB1V6k90RTHtrk6nqKfpONx/igVMwXXYyPNLITsnc2vJdGV7MzaOr13CT+kymU
9awCwISWhpiviqYUz6uo3wwYYj/JkJ8CMmviLKSWITxH/6O3Er13fztx92buqeQXzZeUtO2mTgCF
ZvX0yctm/TteO4eSbPbnAmDLwgVCszAoe+5qp0d7MK/fksw3ngOlSl7rAH9QEW6wPz8qfj8s7Toy
PtzQ9lfk+iweB3CdqTVVLFWAIH9ALCCroNUDM23u7qSxnZV+KsrB+aiVXDvwYwLFKfzuqgFz+ax1
mydmS/MKBvrDtspPeLB/eGYyfypsCAn4jdw6H1gFtOzvFbZdn7zRyfCJhWXdF2GzSDOj3cz9JdND
+yZnV4q9aKyYtb6TzcwJQgwLZnMxGKH1UhS29cL4fNhQ067Oic4a9tD0abZKmiZe6CkYXPlPqiVs
BQUg2Fa+BSUJ0UXV5erFsgb1PZovMkwV00d/iIug8GwcHqDDtPHmEzvq50rv4XwiTJc/m2Y1LRy2
QbsU5g2kGRfiuxgjOBFLDFWsu4B6pMQ2ZCx12D4g6bwZ7rELfwLaA30s9/fCTG3XfCPAWaCoFX2d
YwUyU6AUt9KjVJeZlLFkhjlYKH4efE0Vfr3oj+sHUpn1TV4Y6NQbnTyP9k3t1rcbGX2qUaIuBZDG
2EHPB2Urq1BmNXiLlnXVzrZm62qFG0vybMySZJrfn+/5uJJmYU7DWe5mZ7szV+U8T7A+swJ/QA7y
jM1ysoyMyFg/YhUQ6d96Lacg8SOueHTIwfJaR/TKDnmgwPBz3KP3cWfVDvdGTxIlKoZPrt7xC/Jj
TPACExhVXMfRS+NXwykpzaVZa91Cycz6DkjPZtNcILZIdULg053aRa9P9Mq5SzYfvXLw/+Ja5DfB
lz2qqCGTe5eCWHPljitEuWQ5AJPeyPKqHNe5rrIf8EyWLVyTElzmmmucCxelMs9Qa57dcXm3QnZV
VEUSbL7q2TIueUHZJ+0UHKGazPmH7SKJL2NHic8tqPwro+WP+7Fwamg7RU+WZoyTd4lkarK5xbwd
zKJsel3Bt7ds3aOGvuwd8dToGca/aTvtdK1Gd7stP5d6jjcM/kYL29XKmywqIzFvLMDqQBUUqTz0
8O2NN7DUlb38bPZRQylFSn06ht6tcmxjllLrU8Z8IfIpD644i2wz3jWOcZ2myid146GnXNpPnZ95
bNgg+zziVa9X/UYGfXUsNomvJfP7qBdPXV75SDFjUGAEzI+lr510tgIvbo0nMLZtqC6YJiWFQLHg
tPjRWbJFYHVmW0eApSQj5MEgKZvqIH6fJ8up8p3p9tHijwSxzCHLWOG6n6huxdtHbvkxdmwtIIUk
L1dgu/unIXR+Jrx9luNPNZ/G/ffmsESyNnbcOeQEEPe3Sryo6lJ9m5Kyu7a1Wl6boX2X4ZKE9gou
xC7uJuTy1NbIXho36J+9It3YUmc4DtGuLibHFrVWnnfMitvajtqV1rFLRCTWsZz9pwyBoLe6iFnj
MB9HmTfikpwZaHnTbDOmwhGG+Vmj7IGyLXp+SVFF51ItlqU2QvdVyyx48nRHuZT+9OYC59k/Qggh
Bk++4/QrfqjDSg6TvbLDGGYW3trwZgLZAWkiBsshA6pG8mXkWJAbAZlSDmwarEVnpxZ0Q5r3yxrR
LkTPb8Fff6S8ac5Xr0Ngx05K91jainOc09Y5XuXpIyib/xX7Y4hp2To/StS9Hh3ur1s/Yn/cjxX6
uGNXf4p6x1+gLGz+lDq+Z5xS1cxQRPDWMqd0j93TTXJ8GBnmveselOweeQ31+nUohJLv1zwyVo/X
IdU9bRDwVhdNP2qsYoZgC+HAvjFFwsop6+4baDUyS6wrbSRI1GrGM81Hu7QtcuMcNVoGdpJ1YV2V
wQfUsJ2izRawvzJ9zfR4JSFPc5b6Z5MpaCGb9WR4uzgjFy2bY9Um66r32MwIfFTeZxOJntg+JXXo
HAL8jNcB4mhHeXBVBMUDJ0sQ16djsANkRGTwfnoflKak/eWpM07VETGDn5ffu91O2+hjEax4+JpQ
ov7ZODltl6wgCs0buU2SHZ3e3Bq41ycZCpPABPprLx8XtQMLIHmj2QyvEVCUk3wqBjFJDFTTsqVi
ihrWo93JepVsl2lBQQyzmwubl5VMEId1N21l/JEvlmNRn8yW8tZ/3F/WxNw6JgdOuX5LZlZj91DV
mxC6NwmOxNL2s+L9GOtqer7HGgcpvVBJUccHgyAPkzVfQmG5G9clUgipPFrWmCyTzGvXg9BRuAeZ
3JBUEAc9a5chKeijbN0vvA/UMS3tNfeLbAURoBAj64Nlm5MeOTdY6y7qwLXWme1E4Trq7dG2VqaK
IvG/gQUSTJDzBD8Mao18FDW634bkulLsCkv7Acx52mJL5m9rJu13VEgOQeeEX1WEWpahXg0X1R+D
izH149JLqugrdfEd9P/8o8iKmJyN92xrfsgaCKEobFy8Z0OJqLAM3qsMTf2uLbzkVUacJLsAEJie
ZBdg8G7RD5l6lJ2Wyq46S3AxlL2NZdcbjA7mtezVGuxyKnQQl7K3YoI6YXUdLu43NvZAJkrfuc7j
qKxHO2tOsFwwMQrM57IvxyOiLegbgaM9ja7wMZbtvuJ2tShc8jjcJkoCbAVXXHUr267KrtYqjNJA
DpjcnYHSz6Imtb+f3M56z9EmXyh8yQGy0Iz7bpcH6nhT+GDe+LBYwRKuo3h6csbiE8lC6z3xGu/Q
xaDRZGcYZum2rFprLZtR15WrIFKTvRsiJZfEMdtFNdkkuMesJSalRRvkgp42+BbwKoGg9Pnh9F63
nbDgqLqjGTX4RcKX/40FL5rsEpcAKevjI26HUqZO9FZZmKxnkNess/+5Nuutcm+o47EHGU71Juqm
n6e9m0wUCsd2B4xsL1stTOVifx/DKvV4T2MbczduAjtorr6bxNu27NnANwHJzEcbdIRx8T1jqYjK
uSyfy0NmpPEBo/Xto6wu411q+cuyD/zVTMLhqQXTbA7svZYRrqWHwMTrIOl0/yoPru4b66IpzVX0
KxampOD7plZ3cojsaKvwEPczVXoxLI4Le9dl7d9oVq2DzlRv8qAE7Kwx6s0AUbhztpwUfztStrvI
Xr+yvL2jJf3icUWbAi5D/wAt4yrRbsMECXcounUc6PExirU3uSZ7UK5/Y1vLIPPSycniZvfHOKuz
3DV4j2qhFh7pG90dq1WtpPryoaoMAI+eTnc+3YHWBWan+8r03CdHOFrUUcg+fzaHpSWaMiZ7XTf8
AUWw2D/iJO7g/8TeUg7gYUt5Qx0vKJlp7FPz8pIrTXoYarVlC94mNztBdnksu/mrOoWrvBj9v71s
evO03Hoa+slYyo2bXBjqQMtWsdmjEqACLX107EPKs89T5Z00ACckqDxrZ7aDecF1zVtNbt6/pRSc
FyO6bd80dNIA7qJ5gn7ilip787VTdDy8u2x8VboI2+kaYqEZWw1mheGMhiLLrhjlQom0tUreTfSw
7qkE9CyQ/Ee2bQmCZ6RCAMp82Ot+qeYHVzW6paux9OrQYs4PWFjxrB2ooKvjJ9kIeUKdhiZyFlVG
Kgf1Sr0FZI77bF72LZuL3O+WWRsDSBLBsYJhuVIfp/VQOEd5kEF4Fju/ipSdDN3vJk/vF95PAxJi
ejSfbYQm68VvN7My7Em7MaxXusjCIuDWLwOeZGuZipUxeRZl2Ibq47hsZe72nrKt0296rKMVbXXD
2hmb6bPbBSjkhvk3ng/Bskzd9Bn0X3L8jxGjkwZLPRnTZ0G6PPr6bC/1qs0vI4ILz3WdKjzUjAD0
FE15UEc0hrTEuOlRbN5DMj73/kLXPPLNv+Ik3ccFDIluJ0dURXLRE2GXJoTpx+RsqUNyF6iXEXlw
09leVEqtbWy+i94KAVljS+mmXMx5PnqrNhv/um96YkTCYcWUrLBMzmQBRAn+o233k7++L0g6tnCr
pPXfJh4H90cLtvRltro/ZTIPZeOx+x6qmHH3CB4sNJX1JVCjPT9d48D6qDZWcp/OnLZXRUxT5kBb
PLICOoOZuYzDY7M/yyHiCnmXyMgq455H+HXnx7b/33e6v4ShwCLVeemizPC156mvg8xBaS9ML8aA
8yHyRc39qQ/H6aBWvfUe4q+yVftO33p9Gn30TrLvJhd1KL26Gr6tX6Ik+3RPTvaDfomN+LdWznNw
oqq3M7ygh+NboUUem2GzVjH7XNS6DT8gKY3qNOVPd9zD6FhLP5pZVkoftJT54t7GfgoDqu5X/x0T
YVn6z/ESMQHhqXj29YtrmDPuAfIo98dyu2yGubdFyvtVhrqunteUR3LeEqRXI0CnaFZAwJV/yCMm
mxJyIWP4RqCF9QujYbW2sZAx+Qc8rnWaDq016RQ443B1aHGQ2yZpNGzkHhFk/F/Z7AKA5x+7BaV3
zaYUjPIdmVHobLNroAeSj1CR9txBBBScPkBj2qzpF1DF10G0ZGhSvgeur9xkg0kebNJclHf6Qxom
5iqss2SrCF2WWutP7hyTvkc387cHBCKL1jnG81g+Bx4PjsBDR84emMX+6GibW4yk6sBz51aYqX0d
XfM5dProEy3c8fyJVErrRZ/swuIBnDfuSSjhfmRY1UXRp0pptFPU6tTJxDV91EJjiAJ1J3sp6fPk
5M5++Xqvo7XOYCZnp/mEpayyxXlZe7WM/jNQtuwbP5O/BoAirzMU1x1GZjOOG92XXKzAND8tFmPL
7lsuyDqqMImjmTdAYM5rN5HoF6s2y4e1nUTuZ3kN+mzGYXDm5r5q06sw3Bqt595XbWTWkP8s9XLP
9Buw/OvgWqH+y5cahEE3sC4YA1KYrcAqZFGeXNDvfu9Fy08Rf9STFG0qJRdro2obmUV4lZ0p0rCL
oqjrk2wmpMOXAzarO3kjw1EGYR8GEy0vsN9NQYXI6VBnub0IRgfvq1+TK+Q1daO4VJMes6hRhfUp
4tMHkWU+P+JO4VJjbayzDMlZuukNZ8UzvjiHc/Uli3NjC+6gOLMMShL2vHhtjLr5IUf4osOXHvAj
G8UVqypnGfbpF5/NwfbeIQfKQ5+w7Q1i5wOpWNRD73eQFwdh8SV00oaUcAacOcgg++vmlO8rH7A6
eFexafPN/DpAk8SuVuwTRzO91iB3WM5TUnc9itJe5R5ROcd3vhEesfdTAAPlWhlHruiCAp07Dp20
kH2MmXSsmJ2IZ5fbp8faVecnfGK8rZdl2a5o0vrVc6YvyN1l30Jj/lRPLe7GoO4FcOC3AVKmpirH
T36a5rfBy5J17pgYaoiDPJvgdDLraVF4hlEYT1l/glwV4D7wnfoBmeh8/KTlSrV2ffCipsb3p3DK
ZKVoqf7FgxlQllr8HWd2EJ5eqV1JDiR7u1CRYs+VkkyC8kP3Ov858kEWek7wHqBk+gLkOD1ZLaLv
aqyjQsyuNcEOs0Eyk/lrsMYDhcCLjCE7hdPsr4PTDaeoq7Aj/RWSw1pPaVZegai37DCQ6YFMsbXN
rsJkKk++pdGXHqeJ71olfmWjH78oGjWKAFuNvUb54xnXCVTDXHDWld2fcdkqX2Dc7z0xaeQYvOx1
FARWsknavUbZ0dePsln1X+K4n95zNA7OPqdw0LgIkgGOJ5jlbOUopOA+bKPXnsPEZgHhzB9+XPYU
bZQOpRzOqDj09zOEHz4G1TU2Mm5JdfzHEA/XoXKhFFN/zMIhOXYR3odBVu4qKViNepu1gCH+r3ZO
WmEV9UCPu8GE5t972kJiOkMjnI+WJdDwAh76aEp4qBwse6ssMFjnRG+S3x5jjBCzXGNLC6k8GaZ+
7xfk3mWnPIT/jJAtEzW2vW2oP0eEadvtkjEGfhTMX92kGo6ObTU3JezNixpZ205N25sMAQWoN1Vp
t6tHTFxUdvaqbz50YTfQm91nUjjpM8R++zVrcqzqsR1IlRwBUQxxlkprGh8mzLm1Ho4wJEPN2cbF
2Gz4ZRYoybThRlPRu7tb+AXQNfAaEVGRmQCBzCBpCC3PYngGNlYg2zrGzW1EsPQd+Z95i6PvsJbN
QkzJVWa1e9m0K/AOqLhNl/tgd1qEZMNfYT1Et6lTDprfBx81O5AT05e18Px5p1X9N99IFDw94D92
k6eulMLzt5Lw2CsRqlqyKeiQsjnOmrGYdRUnuGNZpbfHgkueIWiO68lgzRu5gDOlV+GjJyJ1QG2c
Yk5ah/mmK3LtWGWreQ6GL7bvj2tmlfZQxCiQeGn0Qy7WTAMJZDUK3CtmtdERM7B4nfcs1GscR1yy
DmqsvndWpl0UTF6pmXnGh01Jfju4OXU7CZopEwTnpsE/ySYX2X3pbiK/gSogdmRKqBiXGPUj2Xps
0vz/oey8luNGlnX9RIiAN7dt2Y5epKQbhDSagfceT78/ZHPUXNomzrlBoKqyQDaJBqoyf7O4HRcW
S6Zr31JYi7UR1ggVRB855YMdWLzLBdwxJBsT84YrOcD2lHyt20F46KofJXpx+xJ7pIui1v6MKxCn
5MvbdV/36bZLDOUifXph4BpTUve7Q2Pg/aO5RN9iFCfZ2lk3nLDMDHauE/TQ1ToMkbySTKecqqSw
gGFz6JeR/6lv6Kg4pOb0/EdsKVeRTj87l1XtAs3HLxyjCcoik0p2PYuTs63jXBjrRyyKYUBaFY5r
vWOdYz3JH8t8WFX5MN1LK5UupdC3tlUGG+lrvWnJIvW8CjvytkUTVKdRErW3tnQmwcxnktNrUFQb
a54uLTB45gQalJ8VyMKPa0hnleyqbBofys5RVmXRZJ8qqLqeVGdKMkfZlss+nETagBi7463kZY/p
Z45X5Pn28pbuW7MLunwToFW1vg1c3/chwkv/gps9M4+2XaWOfwLKowWIfjtcQedXlLngz5O65IZY
JoL1NXPqZn0Yb1M22E6xcgZrQqovibafF6yyau0TcJB16kZbad4ODhokitP7JxXFAWeVJbl1VMv4
eQ6T+oIhEXtddVx2uOOjp7W/tMlxDzcfmVbB9yN10NqVMDD602PSmA62KB8z58HuDyYwL2+vFW7y
LbALEoZzVGyTgGWM44fveeZqeyAE9t4fHPNN8dOjIBczFmBrQA8Y8dhjcj+NGGuJIImaJAcWvvNW
CeNk78Z9e+qMWV23kzN+DRsWupDyhtOg6P1XzBospXjFk2Nf6tHw6I3wXxdqbaKQWc0HcMPCx509
7XEo8uJ58eXiVZ3OPA8RfX1TvPYngmTtHtWDei/mAmfT7obv9tKpV029F2OBb9KZjVjvVD78Wm2w
2guMaAWmHFgHpJEaFr8AfMKxrb/Yrbq7gh4Qg98PamRcm1VenJyujl/g31xrCBm7HjS3zKNUDGK7
8p+c+1t5YWzM/sgSIwY3zVt4DfMAP9fCrbcS3xjmiCe9WFlFVIAws7CPMwnfW4FUzm77QSmkSrNa
UjwhmqaCEbv9SJ1bbgO4SAXVTOVDBhZ8mL8AxaSLNL/2YAXh5jZJIGZyoR5nhY0uQNfEZU9UhUOT
vGGtHTxD+bi+u8N52sXgBR/ktV1XRrd3gsBbX9/py8s+/l8iZCVQjUV6ZtFwvsKNc/y5S2967CY9
fZ6S7Em6bSpI+xaTut1QoHmxsNc3IuAxLULbUF2MDmucPgZUIj3zImyiNHhdSF/Gyzt3NfWSBONb
sJA1XT+KtnmV6QcV6ObXrr/MHVTPWgm7uxIt4p00C6s/V0keveoTZmZeZsFiXmZ3oIHhvKj1fccq
6nm5ahl+y+s2wxKdR/SuVOryrg0c1pew/fbi19g5vYq4KfJU0jTHonzSWzx6SgfuNjCjZxcTj3tx
c2yt9jQImQS9UANLFzxMbM8dD0XMJtHSefWm+pRuq6WJPsd00ru4XsmoVqnxc8nmTAblUMfI6rBz
f5AWNwJ4WoSz9NnQzl2bTqfU8Y17typJuYUV7Ksi/ke6LH0GjWDLgJV9w/00PEz4+uDvoLwGQVRU
X+BxV2t/X3bl9B3wdbUfOrPbG4nRfff3AW/R79Syqv2sIncnvSS0gv7vGWFru3S8Zle0kfMEmxcx
WL8OHuO0KO+sqABWqPLn79hrnFF2Ygk/JsGuaVT4gstAbzfDWc4AHMA5kPb1tLLrY+ro8cHWhwCl
+WX2bQ6qFka2OBQMYew8qZ3xSxA1TuLnK9cNECVz6/zEczbYCgbHcneGOxQ/AE9r29gyimMDgPTY
W+hsoxuOnO8CIEcCdtVGVf1zbPURolLqP0zmaB58rD/2sGaMF4ktu3u/w0PSVy3cDJLMPWuZjUVn
Nqyx7hjPFroVZ2M52DPazrvG9dsV0D6gOa0VNveph/ubFrK86a1+7NGwgJimenjWKXOqn1mz20gu
KCABnObEAh+jLhkwyqk5WcvBr41jRH5yH/lkv9auX8enQpk1F7szTi0/bNHCrJP6rulRaMVH9USO
GnEbObW8tOPlNdftgVLop+y9oTndadL01TWNnyw+iaFWktGX09/DN49EavJsI6WdwlnMghkJMs8M
74BDfM0Mq8LI5N8Du9xmXEl78ijbpj0VG6v/HIK5c32dUbVTtnZj1pafpt2uBQcr22XUETonRb8t
BhCMCBxAcKPCkNRMioOAbDrJLKdelt9JoHT6C3z4CtFZolXVzQ/GkqmWUTkMQ5ff1cjHrGRAD61D
DdD7OKlqfz8sBzcwYjLqpbdNEfC4vw3ImR8Wx6RhtyqDYahgabiEtapinywFDYalJf0SL81O4x01
B4hQSVMG3CrkaxlC86tBvD3A8X/DXwKlvaYOH+Qg/bkFObrEPwis3H8OqGpxZyUlNsfLgATLmRGX
2b2V3+d4tpnXQel3pvwOvifmhKlx90ceV7YQaad+TalI3ElLDrc9RxdMX7HBc/djSQbh1fSibH3N
pOAP++Q2TrIJZiu6V5IyOCeuX25Jic1f+Zof3caPfmkdWybAosUrRVSMDeMmxhRg0p86b9RXEoII
KFkYbf4hVyMRW6/b2S/2ReBoG9SXlC/aHOM83nTxryq01lCjqdC0wKjwuzV+mBkg+Mo2lBc0J7Ad
KOqJhIhqHJTR49VYGtlDqhbzAl88BCHrvTjX3JNQQtpJoILR52bn1sBQlr2aBEPj+9yca21cVanV
H5HG0taBBU8M27i1sFUAHrK/sbrw1faDaB8AgznyeIiOekB1cRozykFdd7JsDGqN5SBnrtZnp3Rm
k58nw33V9R/9Mlh3RrqrVWoX0ryNyvxAQzegoRa9u43ervL7B9ZsNzvW5S+2jcVM47TdAQ+M4Ftd
o2KRDO8Zr/GT3zX2WrotnhWsIbz6AiPYegVusrcWCRhvxJEGIDiormW2m0avSquGz02F1oXp4J/q
LGFWgViCO4UPkg+R5MYtM/L/0CchuT4rB6e0UTQmlXLNkwzdUzjHGpU0aCRWww1djEcqOqy57Zg1
I2uAdPdHMlkv3HWSdtrl1p+niOwt1UlZwQeWsqN4Vx3nJO6qjZvUzl0Rupc+SQGZw0eFF1UvvKi8
Q0/RSstxd43ULRsNuxEJDNQyp8fKbp9I5rQnoXbJIc/zZKvj3bu5cb6oIWdnE9MOmXQlehVMNZep
0nebqmHusIkTngHszz6myegtbvmprVrelUjOnIRTV/oh0rRxUl6kWf9uCvEo8ZKPUWl+Gl04w+Km
c5srwWpmFxdhKd2CE63strM68ekWb2CXJbHSh1tvMQC2Np8a4R7fJozB3ZgSHYkHtu+JqZ1uh7kJ
9c9NfgsQAr9jsoKUEfbvf80yoM59tMmbyoEQqFKjeAr10T+aMJg36IBM3+NguKgdQtNNXNd72ar+
sXOVzW+4IJlkVA52k6XbtvVQXfs90MtW+daWQJnc1gYSMaBtEapEdKBefNawrfPv2EQ8SUv6xXRN
mreI3mifphHMw+o2IHHKrPt3vTU+fTJsk5BqwrA1TJ0D2aBXQavbC26d1x1fjCZpScTRJGOL/axT
vUpLDkgzUhqZMcqWWW3RhpflGrcIuQa6IB/XkIjlGrefcrvG7acs14Cc4pym0vxbzbXg1UvdLzYg
iAuucOFrVEGwn/q52slgBFb2hE0IvkjLqPQpIDULahvP0uWxy13PaTQf+iWiRv2OjBmwXBmtwqJ5
rBbTw9/T4YbsGwt64MLSTqutb+XhP8hEUHfCwvxNjTWTInWr3hfKVLLt8iZARuX8wJeRSqyXae/x
PH/zSBkeTaRAqp9NAMkwpdptOO9uYZLecv3pe2VQxZ+nBJd1NE/bOUZNbB6Q6qHfUXz606Y8qciC
cEujGaAZfr4TTFgaw/s0NA3nXMGYkQf7j7aMu/bgrQVbZubBc2g68QY0y2it/Cobj1MZPJl+wRen
j3oecaX/yGdQvwxOyk65to112tTRT9uzeO739ruCleo+HbriLout8I2d7EUCWsD9a3bC2I9huYNx
T3BwWhgqLv+mSxdiUIY4lrNNXa9+c+P5fZha51dn2IfYLJpvjtJNG38J1exsPk2d/ylUtEL/M5RX
ZnTsyH0U3JRnt2jLreqX2tcBEkSitfEv1zECWMdd/or43LB3/Tk6wDIyn0DooIS0hJSJu0pDZ/yR
z1bK8mcI71kIhuSKvjZmnq+p4wDWs/riu9KE3gmx7vE5U93yElbKg8Wb/1m6FOwYNqVjR7t/J+Rb
IHjqg4yCXERapgB+XvRqzg5utJQV1VfjToZNw87Zf/y4TlU8LQRZhU2NDAYtmioNNeodKvvRXTfr
GagCLX5o6p5nQpL26rltUNBe+jB/6M3rsOrhA1l5OTbGTaTwLOQWDo3e3PeIin7ERJmqstqruKVu
E+XHKD3SHApGOyHCdGdXVaELk2E62FOCbPmgsS9fsktJa5abKreHreIvqMNcZb3qAi/3qyB/8EsM
BGOvaB9RfAr5ungdjk80J9hMj4jk6HtUXQFfS/P3QILXtQKXBifPJWzpD9QIXdoM5knsuhASVW6g
c+5YR7nSNa5vQDc2uQu4vu+8dFdNrn/U1Nk/dqhCwYJf2uimX4a0blid/O6LjOojUKIl7tNwReVQ
2crQ7VD4hmqtvSbJly9QCicnYmVfJo6K87VuuUc70PvkHMIk87nJ9zzssZ4nhUEighf9etJjALqK
4VzkLNJsHxWm+eXWn5oDvPOQJ8alxaV4laXZuLeT3Jg38dKpadN1irQ+DQyKG64szx/2MiJXHDp2
QnZBHZvkWYwwyjorxg7/93C8XHvS3BiubSAeudNdpmUslWgZk0MPhJExmXfrdeeuZL/obVs3RfBU
sSiyYhX/3CpVgDDQzihgJAGcQz7YD5QIlvLSVtT+paxHe7GXUZ9VFIZOxej8aEKEP9ZsNCZwo027
j4eNZHIkf4NfqLs3cGVaSdKnFD81FEEeprZrTxLSLrkfq2vdfZaH6ic5V7nKEtuW6UcsJPYTn8W7
jG3S4ABmJ0f5ZXRr0O6p5BzixlefpWuwYJzx1jFhF/LrDmikPJtYUiV2iRXn0hU4AEpcIK2r2yzK
sH815q+8nSng6Kn/VDfhV6+d1G8kN/yNNdiomE1d8TWLvxR9oH3rG41nagM5CdNJ7RtJDsQW0+o1
H8v5rEVGu5bZvlFQJ4Erd5+n3cPoosYwrK5oOXK13JiB4x7ZQisrbeG2QKP8aIrP4q0po7dgMWV0
IjwQ03qGjFnOxj5LW5XSdAfiG+7YD8VstrwJ/b+VeELcfM6/lkGAaMiQUn1LeuswopKyLmaAEjN7
lWM/WvUlSuAZB73lvNpp0awS3Yt/IRmwcszC/CeOtUdnUKpvueZp6wqbKwhVjrp3PLTxHauBj+8E
3ZE3n3IIUrP98ywBr3fs60A5/N9xLJeK3YDMFG7dWv2ECjLsvp+jgDpbP10aYVmOF9b7Biv+oLEM
xKtQKgbzdbwWva7HpnXPHZbHn/BM1m/2k5b453KZcdvQXvFQy0DKG2fnpd7y3/LL8Au8xV2oB9Y/
aYihKhXuHxbaxOve6qrntojsnRpazQmybH7OKyXbaeS2XmbftVaqSYZpme6Afd5Sccp3qg3p4xeu
6s82fhTF7FkHO/cnCH00UwQuVymFgHtWdzWy2gu+eKmS3Q7a0L0ErQP4fukvU9PfZZ7prp0AlIcF
lO+6KL81ZbkvzSoJo4vIDtyan0YpQl9k9S+jfaH+88GFbRyFereTef42d03v6KTQWO7kNF3awzSi
QSGnfha7H1EBujnHpGSzFBvz04AZSQ5pm77BCv0joA17VwzDizPMiDcsB3NMWOTLqWq6H523Yekb
FOObXrY6Rh7/TmvtCJa+GWC2WLMqOaIDgm+pN7enMWnth0pJoYCPVvZX5LBJUCvz3nP0n8BwtQfX
VJCAdCGd2ZATbcCsdA4DW7cgsd1dPZb6g/TJwZqDe9dmT25VJd+belT0e9t+kqj2dyhKxBCHzfn7
bbYMtpZDebGyn4uuJkH6L+wrafFQyZP2fIWbSXOJyLB1bgvEb+BpgQBdDrLbvG48/TSnkNbHO+m7
heQllbHVrY00NHwvmDxbCawQwaZEPHlIgvngIt20MI+6CtPQzYtsOyR+jax8Em9vbtVgR7yHfp6P
eZkrJ3SFIOTEOPbdmVpgQrPk8ft3hoPTIBju0C/LajUs8G05fGp/OpUhp9CL47jIPo3Adrxh2BSm
H/9cfCR6BWiK5YKnxPqggpWaNAcMkfP9qOnaq9n3vyTCcWAEIRb/NQeRss3LQifzmXf3jqYpa01n
qa9YCsA0J83XcNzKM+T2+t1OFocnGFrGoB3jjL+ENP97VASN4CtSqR9R0SIlK1HU5aozmGO5lnT7
g6UdcRsJEdTn0reoqntMobEdkmiInxUAVlgdaOFPNweAY1NdZ40azUcURNptn7TWj/qLGiTRT8NI
kAfWDfdozps6YrcP/RZanBN38PUW5p0cIqWFmJ0q3vbWR44Nht4SLX1I9IJLlMC4T/2tXyTOfiz8
L/+rtnneq0C9ffiHN11zOUPINbhcFdKjCs0YiYkXVFE3BPXJQDYdcafUGIAJkZ8Od86SnwZmTn7a
lCy1dISSxo5KcOwYTTobDGjRuJeMdbIkr68THF2DUhvrOjDqKtfPiAjulb5T77Ran4DULulyBKLI
kXegztBKqtForC37DnYZ65tx+sqLKD7MqEtuAxWBQq9K8Apr8/QePdjxfmw8chRGvw8H5O9FM0Qk
QW59N62S1vI/4iREgm9x0ifB0jexSSD7t4DFbjG369+uFQ/YGJZZq1NMRL9IiGHCIZsTLd60ORRt
acrAlTxW6ap6iX7eQs3Kz1ajFWS7bmK7C+0rtk8uRhwrX7HarQ1E+CR9ciYHFb+sZienRqTx9buF
B3pe1CsZ0rww7RZJtb9ZplS7cKmcyyGRSrmcIkLH9GnRdAPx+cpLo8LzlcBPMXXjE3ObLmcyRc5+
z7tOYRPw8WOcbPyrGHl1sAvk/pVbGVEs57jgD+QWl67rqHNF3S43PgwK55hBfLre99dxvlgNWXj8
ahyjbU59TwLg8+loG09l5OV7Hc2gk8QYYVboZznVQjs7BmM0s9iYnNrjrxJmzaru9fA8RC3qOr/P
XNbBClS6wx/9scy4xd3mxh73bTUsqcTfV7nFKQE5R+RY/kOsIp+RAlnEK9S06aJdrDjeTm+U5+K3
oMUnrQv0oghnIziue3lDhnwjNn8ydDoMok7kvq/cHCHoJAK87DT8MgYAr1vpdLGj2H6ot0NdL9eN
As2gDfr8TgqVqBVa+9DAm0SaQzGlFxKRP60561+D0o9f2RPKkByUSnv3htm8SEuuFfnKq+pqxrbr
Y+Xdrop1DNL8O6zpeDdOFv6d4DExotD3kE2tVbRsOsN4BtMbsxvloaXeS1+/bEkVkBAbHJGHbSS7
0XnZjWbsRhMEe3EpXza7Zad1gGeJlnnT70t7vMGxJLAO+qiZD3LgA9irsu+5UZY+R6vMh7kNrAfP
N7emV6FB8Ds2RWbj1Jrj6dYlZ0ZKCszpOyyfl1ggMiXGWVa/gYUHRBLEl75GB27aoMkzXuTQxoF1
zkutZ0esRyuRg6dK3d8ZAJPJCGBL12datontcTpIMza997HLgsfIiZs3pTiGiztd7WYdyDunir7b
bkSuMUObeUoo5vZGD6bd61ipma3D+5bDVMf/DFFqHKUl/eXkrZPcZRe3TEIN0Lkn47BtLKvFT0yH
vRJqBbJmy3SZQM143EU6sosyw217ipZJaLH1T/uwOtQ5+mAr/J4xS18O17YBn9xSYJADqczTjYxc
T5M5LFhhV+bOqsJfCcaSbFKWvoignVnmOm8ttCUAASzZV1F7DXSr2jQx4mm3vpvbgejDSki1hMx2
xj3mjs8h2bNj7MJCFUlvcIlfwKmkL0Exh+cME0OkHNHn/t2fOshs/Q/9qGyF57BN7ssxQFXNgazb
ufpWxGBvArGNVFalbXq+hpsa7z0FBHywv0XKbJ9F+AbygEsuSGUvLZxMD9yk3q7NnO8NM8HYikYP
bAMqFqn5U/pEp6cXkZ/aB9trTvrZrit9E5eTecRG4K8i8MofoVVeT+J/T34PLSd4gVU/pEe38u+W
8730h0u7IBTTum4fl5agGfP/aP0ey6Bnrn3+TocrUMHIx38U1PHxIV2UvYoYNdopNr8KliFybTw2
8ztRW4x1JBeB1nT1wiD3U8D6v8UV/+2WGImWANL9Ej0OA/nT/34BiWxG8AlOkf9TJzMrVxMKomuW
6Z3al7hwaNN0kjPTCBi9xuA2kSpr6W7yxLwrBgW6CuE6k8mUpLitYrf3ccFPEyXodrhdXfog2CFG
mn2d/LY+RqiBbqSY1kY6IMMKCe0Oj8YXXS0v0h+OmQJGKAm5Rai5mYZzbnyE8Nn99/e1PVLHX/qT
oK83xly1R4SSla+/pNMI+Y0pcu9Rho8hLrKwZS2NlYXFPmQBtbwX+hfpzicoIQn05+vnlV/0+sHk
9PpnuX2Q659GQ7h/7Rh8IAnqUWbaalWTr7IhGtrVPJj12YgbV9sZXvVFmWp174ZRc05Ldic2yvms
83eooFgvuCOjdW54zgr0jHXApdt8mWoI6rljl2sZbSMIDl25JaFve/UaQSoEwM8TAuNnzfLNte83
1ro2VFSDfw/cmmkezM0KZ5X5zgm0Y4Cfsb0u8yk4/V+nLqL5oJmHuFiB85+Pc7eVLnvplzO5hJxV
OsKnaHQiDTSjyf3Bf2miHQg65SyVRqlARkZvH9AS/26aA1ssGegNF9nJoDS2184iiR/NssXQFjRu
tUGhd5XHmzzDp2lGCsNchQg3P8Tz+JOPHhyaMU0fquVg8VV60NQaPQVrsZxfmk5rgdUu8DHZJoD5
KFQ41ICn2MAV2PT/+mMyZQUbTA56jwkA/pWMymWq0VvLbyBdpGwO6FmoZ8PTw5NR2IuNhfbYj4Xm
r1zf3HSKH9630kzzOV2XSZnui8xXH01EEB+RkLLAMrLz65d5MjnNXf8eOZ2PLplblu2P1BnKo4TJ
wSX/sYVHom1ufdRTr78FKJmFM+W9jU2NVq9n5Pt4qdrU6Cak5XfpxXDld69h68X3REXXV3q7Mlpi
Z71XnrAyr1dNgcBLMw7697KvL60TgGUoEO7HTTb7u49AIYBC9d/yTi83cewqD5Hde3jddfUxrFXn
7Og1uAucB17kSmbDijLt06qJQMyCpA6XkkmCTc3OVNz0le1NuljDWL/aYl7n3Wz9GBRWCl4Wjw/N
Irobxf3PdmSjWNs6iqimDYrPiMqntOgQP4pQuFoKgriuIO22REjzd4S0ZNKQGOqmyaPHBlOU66Oh
VPw3s52zJ75+w1OUhNdHg97ijVBHqrWTjfJY2m9mVuVPEfDQP6JQrrJwP8J9IYtTVmPLszzMgmct
yRu0WmhJl7E81imePHe9X3/qz3oUsJoBs4FhMRWcpsAeNoPdjRf0hceLl6Hhmkc2CU8UJ7e4DI0h
BnvOUxcYxXV/ctuAfNqQxJmFa5JsRq6nWbKYtVDWXnk4x68muO+PtUveToVAtxUZUTPpySDzrl10
Rs26SxBJCOc9DqrjNjc0625YtLrj8Yc2jsZ75M7G0e61AgAUfnKhzTvETdqSAqLmPEUmAJ/FT65N
LFACg/Jq2OArDPJET4m+KPm4pAC1LPCfVD7yVfc0RaHIn38huvARGXvpRyTKQsBXTbKOgjnBocJt
1V/NvNFJN1yuvIcrxUF7G+wmv+ClBjNCmBBX/oP2FvpRjgsKDnmI7l0EU6Ca3+PCqR5c9hL+qnQr
3hOst/ZXiILSBRZ4qyVvd9WqjWNlj9wnKAzPTs/CXgKPjzsVyYvnyEy1Q2YP8w5GWfZOsuZslxZ7
TnHqQtWAvGBRvGcQis8QOtRnboTi3BfOeyCEeMxYrDXyCM1eRm1LnZ9/yakcSNhWIKgSZ903CaWL
RK3eSdPAhKyVc2wCuFglw5yvce2Zt56SFPe91znrQe0XYQ1qvTmJnEfYjuG9ZpjRWtZ+STt/DOhU
O+4H1s5rszYjTGEXPdmiQn0/97UXKjXlChlq51c7kPQv0vanAoNu3UcZFcggNA+FNhf7iLXeBlbm
vNHyYTiZ6lhu5PFiJtWTHhjOi/S37G9I+lBw/t0PxvKCslj9l2um+XtZ9Ep+aB2KVI7a5hfA0gin
LXJ+ZOLyy1iDA5OyQT+tLIRj7gGK+CeF5a3guP6Eey2DgQvrfCHC3JBe0eCVRxQlMhSutsPCrVIb
SrJG7pUYoebx3Vim9l1jNPCCkZ5DQ4Zaz0vtl8h7DaN277i2fSkNSqNKC/kXI8a91RXdO3YW/b5G
A2m5d5o3xwDSWsz5I7iDYdVPabGB224CVbe1d636q5lVtOq8xrrLgnGiikfTQFOJhLH7VCwiUrXf
VyttjACDL7ObCGEiCyrMB2k3goQCRaW7u2ZZVSv/aF9Jvzy+P9qf4nVD7e70bDDWY1tOCELGYDGA
pG96He05pyuCXeLU9m7CcPPNiDXKELyJDzJKjiFBuT23LjLqxOad0SflczY4NkLbdxIE6cp51Krq
QVqGHU1gqkOqfsv1s74mx5qivZvDi+gsp8O2wcte1L8AqPYv/XIwc+QtdXSq9tLsa3cGmV18l5ZM
cZvo3THVABc14oEw9fsYmcVNVHjGHe5fVEGXOlxlFNAnkrBaS71O+qQON3g2kAU04m/9ihJquyUF
erVllFgZzROAt0usdOWpD+a2mtj88zdfg5z/UuXjhDEreAY8huNr047whKJyMILIz/17q2zepARB
hdK/d5XyTcoVbuh5MibVCmuJdIgU9NH/MG+5ikT6BcRVi/rYLlKzvSwfZdHoKyjWO3YYn2WZGfph
sPfycdzIKKvS9HE23gcdS+FFSFkOJbLWF18b9reEn40en3Rd8314QXhYmfd7v/ZQsEmK9C7Vi3d/
YaaloTnc9e0Yg4KEt2aFQMibUKvJfNKEILs1m6h/zc2of7SwlKiibyx+/L/d4e8E6MavTMFtKZyt
8gU7PGMXgWM/sQFC6S2wFueKtHnz7fIvL57mjRvYzRpZ8AL4Ku6tsa7Ze0dEZ8CP/0dbxtNlvEt1
vsIVdJF/6a9z3RcrIeRVYdc846HC06ecLtJVKwXyirH+IgQ+OQRL5ZU0JLqwC8/vevj/nFSGFBtH
YeOq4YNXzPw6Wexs46ZzD67oHeid224+GLo9IO6dE3vs7oq2ArgyKV8sONSS/7Vd2zygqjNtmok1
C2YM0fxWh6ADUxJDG5E/EXm6q/BeP22o0eK2bBvWHib9i20WziVaBLrkDN6Uc2krHv5h2U7bPwYk
ZKDOgn+Ts5FWnuFSl46IhKSTaW9D5Nm2QqAQf2HP3CE40oDwgW+hldpdQ7nwqGGYNq1uELEx9w9e
UEZHAX3NMiqnAiUjDQC4f/yP0esVlhGZJ5canFjdmti+stp3eEmpClh+p+oz/Wz0f4283BGRJ/PJ
yoLFvCGnS6K01QqkANlkNIA2tVUTQA/P+knfXG8maY+eoW8KANzq/jZ+vZmGpL+/Cl5kowf3REPI
I+hb5RTPmrrrEjN4VvEehYtrNN8Gw32ORTWav19SWOo/vtN/U5Em/pqGOfzuOgqeUuzz9uPgDHej
pf81j91LK0iqxm4wF6F5/R5asW6dOn14iUplPbf6VUfgigcd+Xut+F/ybJV9lqvE0T3OtdcN17Uv
TbBsYbVTIzBuAL4MmtdhHNX3bsPz03inWKfjmZF3QEo84x0TXHUXGY2xk9HaxWbLDC1gI1YHRtss
0VTovAjlOBO7gcVu2tSm8GS3OMfKf1/6+jqOV4YNTF6ahup8hEhTDnKVPVDi4U6b1UTd16H9ffbG
4gP1yifRyH8l6yrJxk2VImSFRnUb7IUELofbyK1PzgahiMup1mGQgNgxNKZIO+qDc4hDuFiOa/yt
K+o5qezgV54AgYHBCdIs+dmniv7drnI0Bvo8+VYHUOHnFtSY1gA1gjEWvwU+Un4jie3XodS9td2l
UDV1lhtpyo5qDnksZuV4r3lWdk8BjPJrHZg/0t7dp9mC5oOIH3W1+qP3WJfrWWM/A1wadxW/8KmY
eMbbNSVhsTxrlS45KPp4J3pk0iWHbHEPupmiXWMXMyGJG0wjO/RpcieaZtJVKdNbOLg91Jmuf5mg
ynYJttPeYu0I4SnZ+qEPSmBpwiiPH9KwP/qUERDeAjVNKVkhd5rZ/Qt6fvXB15ai8nKlkiwI+0Rj
cfkA8qr9BrreIK9B5ejVKgaDtzPd/NsN9ipnn+IS7qsW8Y35jYyJsezwvNABRKqET7KlS3rk8uCr
cTssO0Lp0xGu1N05fJIublQkBjNefTI4Iah+hmD7hqRq/ho5+UzaCd58H/G+cnXcbCfWLMKHynFm
WYORqA6Gp2avEfjX/Tgb2UZRB2WnV3axLpTAK+B9RdoZid2dPwfB8drnp/VL3g/Gg7MqDbNA+Cez
sNCwKQcuazjb0P7Jq2IA3WjMj4Nl/S3dVMs8ntKOfjDyInztq2r/hw2xFWkwbYIZDu9St5YDcjj9
/Rgm2OJaH13Sn5WBvutqI13zz++BqC0WNQ45o7PIgF3dtVy1xmGGNNtaVMICK+Ipbuf5qkPcgfo5
zPqyqC/d7ASPPAXDx3o5mEXkrU0LcIEMSJ+MRmDr1QXdscTLJexA5QFhgOP/4xpJof4cC087yEQZ
NPThC5J8xp3Ww8QpXBz8pC5zPWQWshiLhIYcErtxAJY4h1uXnN1qP9IcLP2f2n+GMpzfXXd4WpjM
+zwY3dUVYa6NU/SYmxsbo7Fmi0YMApBLdO80+w/LToMNDLjr3HoZmsB+icKvbeMPz9KT5sMIuqIZ
7mQsKKf8qJQuifAAhOV1DwX2ed7dIB95NHH739oC9fgEDmmb/I2iU7C/hegjdstY36QHMcRDB9IC
iv6CmC16NUERYMkXqmcZy31n3PwXYWe25LaSZdlfKcvnhjXmoayrHwhwDjJmKaQXmK4GwDHP09f3
glOZVF7rrn6BAIcTIoMg3P2cfdaeq6Xdy7PChVov4hncLsLxN8VS6+sstNtLm1lrNnm7aqGnyPTh
SBQkb1ZPFpuYxjF3058xXIx2SygHQX6iXG5/Q4wzt9kC27QpNZv8M0KdDM3jUxVVzTWhav0u55Ht
Kp+EGjT6elBB/uhLJOSPvuFqjnvvO1fTLyTeyI9BTBnllVrsaa/MSsn0kJCuFubf22iqnxoz6V/Q
UT7KZtEkv3tJ3YO+VH/2MvRH2RyTpQiB3gVx3RpgfSbvpId4kDK9NdBPVK1PxLv6GrXmQ55i3NcN
Y2DoSvI9Lt2FH4eI3/K0d7d4EZZ+M0OXhGbbvdhQG49x77Wr1UT7IjcTgyuzjkHdUzOC12riUhgJ
+fopWdXsvW2bt3ybnbAQT8xlOcikm8yfyRxcj3B1gt91b17MMMIfefgsO93bS+FkWw3zquB+YsBq
+59JzboNKYirSjcIUVX4EJAwQBzxWLjtaWK+4hD7klngcu/t8qTOOuQccpvH5urAINvkJnGpGe0d
/Rdr2/6xcFAqVjZVXcSZPk/qsJwJz6Q+HhzV53qCC2orArMNuy0/UyHnbpzMzB/k2Wgxd542J899
BpPTCrIyTLcyRLOM8Q8rrsOjrP+QNSUL1Zc7y/Es/3ZHupFiX6jbuL1AdskmnJcVsMWYHWMmVdih
c5F7Qindyxhp8JuSxb3M6x6BB/fPs4n5iXhT5GNSb35AIgmk303IXDWImsl9mLRaf3RDIvey3HxS
MAZstPR9dHHDCNvO2kVItH176JwjOjrTj5Q23IcRAyTDQvcwYqUsx1Y5ZgqxvEOiKy7yyFj9l7WJ
ukI5vhqrOzPvQJ6TGxfDK+RZ0tVkTAm/N1a8H4reeO7Wje16BQbZqn2MFkZQv83Nhxa57+V26ClH
0oDhk+xrlQweoTXu5MtLpJ3PSxVHZ0ub/vrdXax+1oQtfa3vWB4Qk5q3WgM2OpzXq2dKqPryHchX
2/XweTZ0DCjWFGVOgMx3uira3rOTMid5P7x3cZ2UwKc8g9SGTIDMd7paqwXzUutrkG0w6s9xNj4z
RyAi3cwnTLSrX4vWfeuqCQZSbYZg+VMTCFi1ahXw4xR2nZN+paCkKIzqhRLf2q96B5WUVz5oy9jg
NEiY12ZSZe2X2fl7RnseSxGkEQ9B+Zu6b6hdeWOZWJ9kk/ylOhF/TSP8IVtI8AAxjBpM/fTFKzey
sXGUYPRCYFjGRNVVsYTeYciai7FyEMG51sPmtns7bWBKOXA/QAVZu1NBTpYugZgdVU78aCxxs1GU
St8bABwfRzh95maZIVolhoJ73Np467juGWR/T4pePP/RWe62FqDHJe0u976Oq1iH1nXepaRJSpiS
PHL9kZyzX0jJE4Cv5CxPy81N1iQVTvfX/CGLune/Ncpryu55C76bD/YNB+EftlzHC6K+EHynH+q6
yk9gXAJpItZwnbAPkSdu/dJ/9nPrRRwMdfox/gsP3HGzXDQS5xdFGD9MJI17eTKRbGG5Ows9e+g6
dXPv+7fXOzGWV1ZV4Bb2rwvPSXzU4Ow9tM6gPOJgIp9R9/q0Pq6nTWWF1eF+omV2sa/QLWxkW+94
y2OdXuS9XlJNgp3X/BKSobVORqNwqPUvDe7N5d6OC+3hH//xP//3//o+/Wf0s3wqMwb84j+KPn8q
gde3//UP2/rHf1S35uOP//qHpXsuyxnH0nVoWq5p6irnv397gZBDb+1/IIqeShEV2Qltd761REoJ
ncuPfI2Nygi6jJwbVOgSrtZfJ5xeWj2b3nRG7yOuYe4Wm/Xlm9yQrnS3hCi0Y1I085tnNeB11pJW
Tcsg/FfzVQvRhzfjBBrXTNRv0E9fpqnXD3q62NSzjZQ1nODnmSeAdufKIa6HffnqKoBP+AZr+nBn
F6qiY/VXRA/QIXektEkj4Y57i9BFU4hdQE0FuFaIAa3EeigycEsqThFOaSU+oYgExwo26QwfHVlZ
tkfukN7axCwutsL9L3uU9WJfJ5yP7y9CQZof5IWyDOf5//7bcPV//zYMVfVAsxOtsVzL0Pg+/v3b
yFKDsAu6i1OWovOZrah5ytymIWGotQFuu9VWtskN/hHapWqTWxMcOaq2euTXutkmARlX+C5ZPT5S
TzPcNhhyFGhFS8ZdhNXAXbJ4RKXca/tZjK3Ydm39A25v8BvzUbmte1W6KfJjlegyUCzKG+/HJBrI
YC1R+9ise/KEXhMfkG1u4SBE6Du89WTj7dWV1ekQA/aZZYSUIrNgvC0xC4gZS/l7wal0jPWZZvxe
cIILTFAdNSfZVb5oNlsWnXFvnOQQSE1Fe7xf8tbGJbPGs5/kkbxkX07JTh7C80seIRbd1qzyuvKS
aKWN238jL+npSgjjjUWvzg/o8N9/1brr/e271lXX9TDjcSyPXdNa74U/fnkzkSOHFYqxh+q+pvMz
W8t2U2v21Ud4TKZ6PMFYCZ9MBdJct5rJm6q6X+1ePhqzDbd1ufzZg3n89FHlONQUjeYdkeXr7/Uw
Adh1Wwq91pKLJe56X56VRFF5dukpA7MK1fijs+eAa6QG5cldlG7XilEE7ehS35fO1RCkowscoJ70
52TdTAbZ7gQj1oNsi0XzSYyNfp5c+6+UWp0TvEr9+bZRlT32uslVHsnuck9eR0s7TtADmoL9xCOs
OmsryNfw4r7ZLAkg0FrRXN4JSN92Vmm87a7HUYY8+v96BgSXt+h/dlj7yysv6+Xli+Sh3JNt8rDn
wbINwwg/gn/9D5RBAx3+4z/7f13L0sdn4kPq/n6927tbX/Dnm79/jjIu2kNnaOf727q95N5Fvq8s
T456jn4j8ezwwhhobCbNyb+4GA35SKnHM3IT59PsIRPkqQ06YJ522qo7lgiNP8AaN6SGZGbI3fsG
ZpPhz5ZbM6FDpSxP3C8xeZQe7/52xhpazNX6yPF7ijef7MH4TslyeJz1CksfFM4NLii66jvKavGz
mBmLjbzbwHQays79YMJbHeZEnXbgSKCyDD/TXnFuze6YFoFd2+E+10Zj2Cx5ik1jPCnegxjrcjes
yl55mKxtcu/W066q8KHTCAb3dmOeZXVY69SQg2Ntf6sVk8VkVq+jERS6/jOc1en3mbX4TPYRltH6
TW/BY3IEnJjOwUzPSLLPtuvs+7k0v9me4/p4WkUXfBKjpzphyV9hMfctpIRoBG3w2lkTvGt8kLay
nV9p1I/NNwuHk21cF9YxM8z0LVVyzLCWCHg8sT/mOGvVYYoPkhr1LQk4ODi3Rpdf1nkAaCDbsM01
r50RMi7OQvU2FJe2lN7QKE/XiUcC0UNzuTFv/0wCW/qqUcKza2AWndYlE89BbQjjFs0O/VD6rGdU
CpPUa9/LPjdgf+vpVzuvP5GQhuQ+ZQEeTtN5ijG/w/5Yu9qFTjJkKluf0nP9emvLmW9sxDgckxmu
Y9fXv080655Z4BBM5QrwUdlPNsrXESb8HgmQ8nUfR9ckeZD2gxGYWDW04queUMiAIErZyUM0KujP
m1LsF0yXrtKWMHbgM4ZJNCivt6iL5pkd+dr2SSphplRpgjQp2rPBS97WdpmWlu1JWz79fx71quf+
bZplOp6nOcyuDIsBXrV1998f9nwthW1rlXVcVHCIMYV1i+9peYETmKbMt92szJDDOGsruo7hWDEj
0vQ+2pkU5m21qfbe2jjMNkgOPJ9ViunLthiHvYd2qoqNmhneWw7Z5mlMrRNcOpWiSqKzqfsme4pF
nB0NKJW+dmyxFiBLwpJbnkQYZfkxc8SDPKQOTtl6raZsZWcxUZbrRu4XBz22H5az/WbZ8/IQdcTy
5SGOfvkz89VdPcD+lU3QgTddGWcgDOkPq/cT9f3lVR6Btox9oZvJqe9n1pNO6JzMyMMVCmlhECOF
PvRjb797SVkH/InIg3Tkk/Mmh5S4JN7trB55Niu2vjrKzktl+JoLMKNEa3Lsu6V7HyiYIZ5X5Qd5
6KlgDXlfGQGYvHsvhYaf6NhTVLB21rMe3/B8XH1ROVSM1ZQgSqcg0VTBagq9o9e0ycVZN+jkk8ti
qxTZen0gj5C4/G6X3e5tmMPzK04HKIJO+bMvVRC568YWZXXbu7dpmv40Ccc53JumLIQ/sW5kGzI/
5mOVqDZ/OyHPKnMoyEqI5lR2mXW8tYUIR72I0Wux0ldyJ8WlyKKQmAhRoJ2RwAOWjX+cuR+PBDk9
x45YifC6++Z2BSNfhftm/6RN+u+zS+mSiobSvNOXXH2ZyYHXZvkiD1LV1fdzbM6+PFTXDhlmyhqF
m2fZFAqk9KWVPltrCatsKsgyBCxw551s67o4fiqHKqi4wSonerS7PHmI4nF8GYWaHZe8M0lAcCg3
qalbm6pxxBHl5/hi26l4zvOVCvzPHkgiSJnXIS4Fa5u3dhOi+mlNC/THtUkH6XetId7II3mdiaD9
1nGScivbSAzGgVVZ3i4vl4tDcvqSi6p/iRureSDw/y6PKhzjXxD1mMQ2EFXINrkh0X8cCOFe5VFH
YOWMk+tfsr9sohS1CvhbfzLSsQsc1W2/DuYPZeyNj0mJFngtjKc5kTHudp0YVe2q75kzGQGFZHHQ
u/lXqymVExywYu+U6eRj41YhHorxsVy0JzHa4AGMpSDD2ahfBk1cNDf3XgW8Aiqzl29M8dp9w+qF
/2RctmShhsMEoZagewG6Z+pOU65StTwlB7WI7EtkhQnQbMwaE3dwro1nvJcNcXS3q+Ozx5vwtDY7
tnAHtt7Iam9s8n1tm+2DUlyoOM0HCNXeQMGaxjsa7YOWJbvUqHArra2EWWJGJiWaN9W8iI1TxPaz
GkIsNFRlOhWxUF/R3H6qnan7hrye50tlqleAp9bVrqKYuGsV7U2n0bbdlJmPDLp+NevRi9wQ4FaP
Sy86Lv7Pthg0/7ZBv7W9t40eVFC8i8IjFM749tqoXQ3ysuxJdlNJsTxg9PV4f5FaKyPPHojv9xel
LJx9TXOSvWybUYw8hJAdBrMss43RzvVJSWIKl+VxaVa/j2WjTeHfLpohJqIGyja3rQ7og0T3UJ1S
ZcDbUx7rg1md5B7hQrou6/lWvkq2/n6pWk2bMB+LQI5EcpDCsI66oHUj2+6H97a/9UvkWCZP33bv
5++X4Mfq/B7wbrt5PiAq0jYW5KvT1Ha/NyKifDJdN4ljxdlGHsvTslHu3dvuJ1KBCc/mfvrvl7i/
+ndPalX2tdFMWOEJEBCW+6wg/XwV2YAhcP8j64blUR2o7TWHSA9a0w2Zfebh65LlEKw1Xfy0zJ94
xhfflxFEGE9xkpM42Bwqr60OBFPN52HMIRmJLv2BW1diaMlP5ssDOoUwf1W6qt2XWmYeDexnWFyj
s3JNp/2WzE6wqKAvLI8ZaEQwOrDQ9Z3BoWbvVIYfLSoDv8TZIHZu1Cw+P+YRNpGn8CGS6F3r+WX2
bfJXpw3Ru45Bo2Pin4flSPclXdLt1JvK+9gu9UHgO9hNzni2qaE9U0AFrN3c4q41H72syPncSvps
4D0TGHbjHSy9OIolMY59RJCe2qQa7zrjw1X0L/LBnqi62LqtVQbhO6PnvM/tDtWLookvSaM8N/xB
XxJRHWJUI1eVGt8N0Hmq6Rdc1yvAwW6+BLPStdsan+kA7S+J6QJDKSPCyoA5qRFw32AgBVc3cAhp
EJB2MziW1J9irHkwcbbZhAkhIFtz7L8olDpgqgBzZIrHhz6tnUfGFT9XwDlQhv5ziZJn01PML1OW
YIOUvmckG761CoSPyG03Xt9k1xLPxCtUU+LEKwG2dJVzKPriEyKV8lCgwdovjmW+4uO79xqxL1zR
f68WoA+T2wzPhrK4x2xOpl0SwtlulfLK9L7Gz3UqgjwsTJ9q0+bM/Db7UOctT0HNX3JuGDQ/XmDF
BGdqHWveeirOmYtzkFOXj/Diweh1Uea3umHipmaUj4NmesGEftSzq2BsbWPfC9O72rr64elgfJgJ
ECaj0PSYhCqKk0j/4cDGPSEOQRBivro8xoCuFKchqTFdqlQ0uXmE16phuOg48UoK+0o92Ep+Mkdc
3lq72ngi6/BPLOqgRO5+dWyRnWwmdKzqNkpXbzwVZ0cMfMPPfY1gs8s95zU5CuaVSDz089J4TE6s
/NS3ojjV4OL3czK/G31dvBZHaxTPQ2cDRyQlSV1Yv7zEQznu7LRRMH9X3G2TMwub9UfgcsopNLCe
n/IpwgAl/5bnJL4TL3FPido89Mn0jDcKUbBnBaLBZs5nweM+7R9Yn0Zhcgx/9tiC71pIUCe5qb0m
C2bQJ3PpJhsSm92prqjPqXMP6UWRHiys5DEM1u2tndY9hlr2F5UOjk4Z9xi/MhPqYK9P5UludIzJ
b3vyUKns8uStG3kI4zvhMf6v3n87nQlEuE6FyzgmL6dmZbygmpyL23FblH/F1l9ObXEfxI4PW0Q/
lXmmnwDKW/mmZH6bxe/ossNN3FVfIQGA6eQpgs0X+DdiBd7iy1091d9tPa52cYV/zkj85eTM5riu
CadNUR/DVHibMh50rMaANyS5shdWooDud7lC2VR+kvSM+s2jbtYuRQSrSZNDytND0u/zjF/Sise7
kaRbynue7VHl/lY3qj6nx6axC82fsvyTkzvgKNZ3QNDJ9tTqOHfvdVVMJy8ap5OybmDJZ3WMZq4c
ilO4buRYI/fIYMas0SsQODYEymAcUa6owKlOMVYKt73BGr5XTflG9SSmRmrKX6Beh1gjG639zIgA
9KPhNh/D3SLSK2UnyqlZwT1yEwpSQkqGT7qaosxq56Ml+GDy+9PM+pMFnQ1valjg47wUJyZAeOMO
p1YvzKNpFVjTazlrNKelBNzoi62p9mSykISeSi//apSttS3UZG4OBSzaXVIXnyLNa078Sgmj8Yc1
J+VsJ0CYMGtMHc/Zyw8WoyrxiwqfXA2S7knU3XKyOrL9GQs0x3Krk1i/b+by7t5JBBOSQj2lKwMk
b6r+9mf6fSH+THIvK+rhtpei1T92Buu+kBQMViA61pElfsBAh5dda1vPRpmjd4o8CqCUuD3JjavW
7alPibxQbgk3wZqZu5flJuq69pSL8CuV+s8NVuP8wOrOR8kZKHF9dpt+o4YA1DDRiET+ktSZuTF6
5p1DhHK/ICCkOdaXxlbCSzINi98lxXOZ5BMVqdpfVPxQqNKO53wyZyp5IiSNduFucgdhsN0/RKna
vdRpGwW2zYwIKHq7E5QE+FHqwAKuTYQQYmciB/k062G+Iz2XBBoB0i0gGT3ABiJi5WcGkVLxgzOz
XRG631LFdQPL7l7nspqCqYpcXuKFfqPr8QbYd7aLWdkTnxlfYwch6TQPX5j+R4yzXr1JLRvYpYMw
wJtVGFZOB48lcTbzGtvvLH2rUfa2I9WZUipemwE/KkJ9bmMdnAHQaut1TA4suN2xFzNI5M85xuaB
oY4Due/JOtgW4fQoAAIdbUKd34QWFtOeXLHBfz3pKH74PEm8aGSVsY3giQ/0TedT9sxlmv6Qh09Z
GiGtzTxlHwlcKhKrO7h292CHUGDTuDomjFk4noh9nycdf8rB8e0Q/FUGBmIDSiHfNksJdV1X4FQo
0TUVObz/plG3PFvtLUjBKYic7BNMH3VrJ1VM5XdNRfoU2c8CePbo6cBGkcttUzf6lJsEx0aq+SOn
m64Mdo/8hppzEYMNdIaHdVjdOL33RUXFFIiupobLBXLbMOsOXNUpfVvTvg5uTuqva+KTGw6+1dgz
SLuW/OIg0q3Td33gRfW1icWxiA2Xp6D5CNwrYWD2zIMeYxbotu0Xr8/aPb9PtOVt+ayX1ZuuN+2W
L2s52G5u7TN72FJJ1e7byWw21JNxU+egc2PB96ok4PINbjndOC7NJHYsJq7r7P+hFehesnkqj5ox
sDQY1E3uMhtPFxyvk56Bfq5Ad1fI0iyUDudMFb+Suc+DaFiz3gPVBcglAMLgwRaqpH5dfNk3fcrg
542PUTo7G0tZyFTCyXvI+qcWR65Arfj83Zz+sKq62GquYlwUC2IbEZhfnpmge8iadxZT56XVqbuw
yEmMrvqYJPi3VN6y1xXvYmZx6QO1806Wlo5BpZEDTBN3l1KRcu28yxRpETUAsXh1iilk+ZNZB1cZ
nIAYkgUPt3tKTBc9Fusz3QZUrAkqVWLCf4kXhhcyJhRREiK71lS9PC4WrIPEg/Jczycl65c9uZOv
ZQn4GXZ28zSO72WWUYc3QgpkwqdtmUeNftNYD3YWWweKkVDoas33aWa6IgiNnBmNrklm1QeMHpA8
WRuLTMy+sZzkbGeqte3ji+MNbVBQgtkMlfsYT1QMGk2HP+eodxsjMrlHwtS51IvKU3/B5gUJkQai
gRnVOORuEHm57ne9UW00w8p3U+Vt0Lc4LwJkgK/leD55ubMO3HgjpODM64Ha+agGQkRoC3ny6o+V
UUyq99b6ppJrPBRPgLvRiEVhu9V01Lqpx32S27ZKOFlEeJc4Nmq9EzoXPj55g6V2Y19ZTPTb8YI1
lEtYTjOHALeFT3OqM0Qj3tljkrEDbfQVd0QjCKFyM37o5bGsRPZYTk3iL4bt49na8f8VvW8UVgU3
HQNuZJupPxK68efRmU5jrj3pUd/scobnx9zD2qCwRL9hEIifoqh8B0j0gFTp2gMov6L6nQFDXD2t
GnehO3jPpjXss5nxp85rY2uroG+bWuSPszLjyTT16+dhKlrU9rxr1PI1a4d26xp1H5RK/y0t8m5n
uyBscUbRfCOCy5LGyHtwONAp27VHvggW++GijlDTS/RKFaTwdjT9NnXfl9JU3rxEeUpB8upUBF0I
fQw7XU1YAIF9v2pxt3PTSjvH61HfifFq5wbGv0pknWwqaEln0EPEFjd+WfnZ+LEsuRIUPNWuIl70
a65EAIpJFfvykIf2aaJwnIJROOPastQfkYm9V1fV7UdVjfiSGn3/MZGo23g4Mn0Q0x02Mw/7j4gx
G9fMbPkAFQMax+1V3K8wjLKQ4354S9pvpmIwPtreJhfDDf1hAhQBHdM4H1rKmgfxl/vB9IPVD4mL
YOo0ildMYjOV4pYfrHe4o5pO+5y0eAeFhhl/XkvANkaYD7gOxNRrkS58b4RC8hBwFTH+d5vEgd+p
nfUW94XhW1NUvYmcp/Jsx5rveGFxmFo8j7LRtl4i6DrBbJrRc6RdCPwL1EaD82RpM9WLjaM/evZY
7yLdW65NhPx7EnCvvUSY+yTr5ofSacaDCdrvTJS9poKs1U59PCB9qcDCuUOU4FzjhgdlzmCb2El2
mMfawAaDISrPMddO8J+nvMwJqJHjLZFcCMaihZQrVJaxon/OZhVEd5s/tQ0FjB1ynk26mBZ58+Kt
SQHyJEv1uSSbEdjzrPolaNWsMM+2MB+gQmisgrTvQ2t8IrH4q7DBKFM1yiS4PqbMHybdxumyFvZp
YiHeY8t2XuLx92ZIlVPBewHl7npBnjYPlhdP+8aZP6E2GwML+0iee5O5oxB92FZZXp9ZnQD+pvhP
c7TpUCAO8Sc0XBvXwBdgBtnmO+tSIrGM8WiO+YvpfXEdVX8vlPlnPLAyN7lfY+XQK1Hy2OC+uss8
5yMs4LhXltW/uxFeSSS9SJA19S6JCOkqjd5dQ8VgMd5210GM7i7yCp2KpBnkFfHbQX8gc7b4VHGr
zGPSD00jvVR7+dHyiK0bAw9UkcfxLkf2iZxSvMy6gao8iz9VTvva1htjXKzA6E+VUDT8jMQzA1cw
mvjzaXNHoaDa/EI2r9lNuVHy7hcB2ZHRvDMB4wqxAaGL2emiDdul6Av4mc051p10X4baB61PJIVa
ZA8dfkvKQ+YA166oHVOYBN6yNuO6aszKdwIALCmR8xEQdAmBFjs8l8ReN7/oZW7seD6+1QP0Vj1P
xkvPDb9xBUBoikz2Tt+k59wYQHdVcHMTe3yfstreR2HYUXY8fFXbkpACVOHFjnn2TeGArZPGpKpF
LVVg/yqq6gsGXeUOS913zCHF2WPCsLjKa9+QhFUEI5NSVduy0+DXOgz8dU+KFZ/qHJu4bV/a8Vvr
7uoM8E+pDh6lyQVLNQyCKwCxpi1OSewtTyUzaTsZvis68hHNTVEVhv0Gl43XXP9rgrbCI4bi6Xzq
vzw7ceb+8CoKmihA8y1KFtoiOoWtlm4aiiCoNlu8Z/R49qnT55/NjA1iOq5/EOE2j9Qf8choBUFP
NNmPkSf03Vgs7amFMxOYFJOxgCBWkNftSKiIEEUOLx8juuZR1VVucOGx7qhmlhxFBdHxtVH7IxPh
YT/L0/JMU9dMu1DQ0F823C7wxzl5FT1XT6bI573t/ErrsDkOvULepHF9NQSYZkAlpbK60wOtUu0D
xc1+pbGGrJDlanFi7415m5LEeolD+5qh//RF17ss2tEVT55w3kHaUt88bAsTUvrYhcJX0oKHJVhS
4jd7pbCd71EyHilrbBgIyiWwl5IYfkiVpECirxKEwunAYJ1fjecqxlpu6J9Ir1UYAnT1vtMEVcdG
/9wvueHbemUeQaps4+gYR2nDMhfi15yaNVnmle2Tp8CrcZZHAhO/lNgXMVu6KnDdZs/uDpVpGWip
mjAIw/gN4K7n686pGwbtvc/e1NkYSaxGzbUvx58QM2bQvnVyqNWY9JnG+La4zCsb9D0iMvxySltf
UWYcy6kfq5r2XYQNmbnwVzgWxZsaDt9Y3/UUj7S7OVqtwm1+i1WVXm3KcI8AziLfs+3tEKpfWIdT
t5D3y7Z3Qha7rfsV0lN2WBTqko1kIHVkYImW1060oWya+6r5lJo2rtVO+xP5Qb9xkuXNqvCHLz7q
Mja/hXV3gRpDKSKa5Xz+HOV5icmgBZZoLl+gHfQ7RzgvxpR9LgsInqL9kk7ae9h3P4uMeWoffVPF
/MsVTcGMwuvJHEQReTmhnqE+PXqWOLZ1v1ftfvlGCSQlNsDZ9GyAXlVvyo5QilJo9U6rjQ5rl0Lb
JOJHByGDxFXZXcYBZWGuZhik1DU6TG/caqJtA0U/kUfIUyh7CHt/tSWIOsuB2o9kX30aeiJv3LnC
AWSXpbCr3M5XZ2YfA/wpb3Ec1tbhV7UbQUdbs7vp8+Vrxh8GVCjrkf6prA1vN+VV/BROprVxxLX0
7ECwcP5w2ulo4WWLuf2c7dGuv2MBJR6XUqEQN1QYojoPd9LIg8QbfVPQrJSqER2LMCxfoib9jlZv
2rganFLdUM5/OTwgmD445Ski1Yd/YQEKzxsy3514wB+YdafHFMeT0WXmhZlt5ZfghggpFOjSEdtv
Ugr8aqMqAqGMOY9/FlQi9rTdQsglUHWTKu4SUyu5Z3SEWx07+ayO5fgVwQuuBk4jnmFPHqO2cg62
bSt+mVTK1Sj5qA61whYlxdzCmXGtxYy7b000hwmS8smbXRYTWbqs8yXlk7GoFItGdnbQrTZ+UpIS
iyMltpGYo4581FHPEVfxCGtHydJs7bnjfwIz2b2iJKAOI+sfOlx5d1G6dJsb2uA3wgArgTId4gvO
GP3GXLLswU3sJsCziDfmLOFF7+ygs+HNwF1Lfqpoepmtx8T+NGSjUCqE6d8g2fFMQor4BS6jXmJt
pD6sifLmPKcRi55VH4YVXU2lYWFtpLZMTQhU3zvLs/KQCaVvJaA7MgK5a2J4oGw8ajD1VeNxl0+h
92hr5e8N7uBw89vHe7NuaAB7lpF567JIGufvro0CtDSZU5ZuVU9NBerPB4VIIQ/I1delwjewpZSK
1Jr7ODeZ99LM00U2y162yxQCtsWtl8sy63FpLfdFt4aLbEYndnU8Mn+pQdJjZZZKKUk/os3N0vR8
k504jQoHYRJneVIKU2TT2oNwEdXf8nC9hpHqRzcpY4Zqy8G5nY2e/6wBSjxSLcIYovKdoBgQp3uH
3DGSYGHZtWXKNSgbM3OnfYzDri/kS0iswogABCJfUlRLFdhJSiLJTj6YVc2vVTc3J5Wwy02Wq4WX
hoqUr048t7sajfhRs6IZvtdwkcrceMYyRIlU81JobQcnZ3Q28gReCR9u1V76CUHH7FERmLUp+Ul0
qXvFSz4PgxfvFwxHzvGELWxYxMUnQzQfEtySiPY4L+bwpYRaHZSG1T9k4WcefMlLuTC+2TY2REkC
jZx0QLfLMtO5yrMRNNiLlbWXVA/xeI6NMN1rngqVwFSSF5NyrWufa2+DagdKb2pgGVz9vaT8QB41
Y8VtytHcpPrLYA76+796tmvP9ciE1xoknfF4ry+8lSAu1mq7kaPAm3UNsyBZlyjrD/9WtphMtjiu
LBhJjxxKMJQ3uiQsinZPCP1VnohhoRBjXLGUN9hkuYjkiCRkhSvWo+s83GocNKfw47Yxzr8l3/88
pNaA+mjb2bX/h7Pz2nJbx9b1E3EM5nCrHEqhgiv4hsP2splz5tOfD1C15bW69z59zg1NTAAsSZZI
YM4/1DvHcb2rD7tsY+iztgRu5kHO5KCjBHSYiuznPRREQKwRFYPCGJoK+FWGocq2dmqcke7DxkYN
F27eWXsq6f4V+R/vOrtk6tAGLKF6Mkt2JNPgshcmDfMtNszFII3fkizST8Pct6uMDOpKD+v4ogmx
f3k2RgY0JneqFv/omOw5f0isdCPjw030X8xt2INXOXAieZG2Fi4CvpD7z9UgIr3GkPtBsdV2Vc4a
jP1u/CnZQ/k4W+vS7ZvtjWo06cKfKItOshevqaXtKP1LMTfqo9vFZ+TEi7eEfP8h6GuAMTiHs4vD
N6nwg35TDVCTpDBFm5M6jSyFNZ/QqYDkh9qoaUUn2eTzedA7tXuUrYnHoz28ammvPVbARmSwaevi
FDdo4UhtDDZEw95owmDVjbH6Gk55T5KPCpvp2j90D2pp1vQV/6HgV0zRTMIpAz8Dk0MvEToYQuO9
KPTmJMeqqAavki5yN3KsZWSfU3tBaJVT2Vp+Tu176zY1xs33BUEsmxKy42xuY8maLFCMpAgpisaV
0yE97AfJBVu/SyFaXhlpL3O2hi0U3RpZrn7hFpWeZRcHPDYRiMKKk+F6B6RqGlp1LXsjvN8OtYrD
RNgBSQ5IEV7QQjkPFZz3LNNCRJhbPB2coH1I2MOvp3ns38psfHSjwP7r70NtV/8c2qtu9Y+hw9Sd
tfJcJfAcS+BzXVBdwdHZwIWKvySx1pqnAMuBdNoP2Cp/dL/AigYfZZ/5LEVIfctBcrKPAOA1F5OR
0f1jch3p014Oq9mHWvBc77PlNfUiDhdytlWTseurRFn6IyC1RgmznRb53tUNFUwFferL1Yytt1Cv
H3Xj7M1F9FE3UbLqWqO5qAilLND9pI4iGKdqP5AcmQd9KZtTpkRPFhJOssV9xHrukwFv9mAeD02g
UMKNnXR+TdJL5M0NSGij2pmBmi6w+gadL4NVkSO8BN1xYcB0vA2cahPZDbwelil+jQucaKOHevCy
F2VI1XUbt8paNvNGG49xAApGj8fsJXRj9xnpDtmQA8ySLB31vocpb5qDhWUHe8pkfm8DFt5NbeoH
+YC2i+vQtO0bT5IKIF6rX1V297k2K2fpQYZU4is8EuVcC0cy0YfgmHKO0CTaV4g9roLEQsXc8n9W
2NrArfJZ2hs+2f0ei5cxVQ9TM4dbdEXMJ2uCaJkqXfPD4Caj5c21vMltxeMVWcaAu26yyPVVOFCa
pNBMuhYjYnGiAPqFWE0p5N/GqMhObMrWg43vDOqub0i9N+JphLCPulOrMltNXl4eb3/KtAXsGS6y
QZJI8stnM/iu5mFwkqHcpShEugSMn/gh67aqHcbUnheyt8wj/WnGzNXG5BTCR/s10lTqJfiEP3hJ
G1xxcoL1XoTN97FzYRGG6Wthde6WAru1tVuvfM2z/EROs/neOMAAcmTXLk1aVw8tG2TY8153zPsY
czlUqZBrn/tdo6VPfZeRIXfKX4OV7wq9rn6p5Mv+fiLGyMjIyeCk4AuRG7o6qIutMsgfexDN0zul
v1VVtt0XbAONUwJEbCG/BlMf26t4wJpeNv8+rGeTdxs2Nu965L0NrTWEaxUNddL8s0FxbyBXorAD
7tQCa/eqOMszB6vTlamp9lIbKDJTPaj3kH48hKly/fEfZ7y8z5iRD+URXlF6RR1xM7PvemqE9qdo
Ncj+PjUqXtNpqKOLha4ukodItCK0ZzovLHosqCUgbIpKn76G9fSQheBupIZW6/rKThKhNR2Nwgh8
94ZHHRiVrm/LEymhjSRMRyoaDomiGskpV0NozlIzt8UIbdsg70KiWpim5GUbAbIA0wdco1V3yjCy
1QldSuzjjLF2D54B4+KjXU4TEHF3Av7GmTywrxk3donvIOLif3bI3rGZCgqvDgYvordE0e52AWPs
7ZMRPSA/qB/qdNh7YxRET9lcTscWTXIcLlGMHihWg3fuMYJuUDQUSq1tgC0S8BpI1ITk4abRqpTx
uTbn6XAfK8/UeYa9Lp72sgmUydt1TgFNrHD9x9xoNtrABrATrYiK9xm5HAqBtORhjvxyb9gkwu4x
sFX52hAHOUt2uKRsFmqeVftbcwrSi9Pna3xVyXH1Bn6U8JjnriOBDF2H7JV0g+k69lz1oEBgqLSn
1Izcs6MUu1b2hqmfrjNdQYtGGsuI6yV62F/wrdBTBc3gvkMZ0Q4uyjg7jxUp1McUU45dm0SAEERT
dozIizHRj9dW2qE8rIS+h+JK0OwCJB4pYpr+dbbM8UGO9sS17MeUDe7tklEeGdhI2snGGzdK0Trn
wcQ2eW1hWP8/tVj7AF4glyKfHZEyRQ9FgfLKNlGccNUULrc21oQrZ6xQYXfUwaauiCxEpvtYnorD
iCY5T9n+eI8PVAD6VVkKSSHPKPhoGNcWkzBO/T3PN2tnW2b613tInt0uE69tcxPWdXBt9Z/3/ZmM
IER52551TRBcs+xXKkkBcw4V0bIDBPpAbyjtWtdMFHLCQVlJVqM+s9sbDH+HIMtM3l5HnSppq01j
TkjNimYSYbzbRlp1LjU9eJvcDTRG482ArPlgjU69ndoIPrO41fPAfrndCG6SgIE1tucMYzjU1W3E
T200SSxrQnllhMokZCpBHPDbJ1u10swgep5JXa9w78u2qCWGzxG6e1dYmOtoKjOK1EESr/BD++w1
qji++nxD5dg0DdVl7xndejRqDRorN27gVv1GC/RkIUVJmghlEnkmD3JInX1kiMivFXLdh1Ez9FOb
usoqqS33NcvCr5DN/J8tWB3Waf2PZOjJDES+/RSTN9vWJZSOJvZXAXf3Z7MLtP0YAFVLAJ0/j9po
PbfGMgcm+Cwj5PHzpc3udw/B5RAVgfFKQg+99fF7bIz1CkWl+NTkpXKqKdZTlpuyHynrQieY/hjQ
t7NyMgOqRWo9tU9NGjTL3DLJmwZBn+yzc2fn1mV2sXxDKj37kZBQRtk8/IpqUrkm59QfIVOEK1xR
vbOfzSGrE61+DlnU77zZprQ7afaXqbOeynlMHtyWPXgsRDt1p+sXcQVlReoty8N/6pCxzEI0hQq5
vXGFf0VoqO0iVCexTaYpY/JMHhSh5Z8GpgrQPOduTzHrNRZ4dMf+l7RYompLpYyiq9QjG/uuPUQO
aC45QsacKrCXloCVK47/EZg4W/t9esbaaXhRgiw6tsA6Vl5INg+60S2O0Fx4TBrlM+4yvhXjbRHP
RDy2gwaOb5uuay+IF4DAnHMJd+bVTN8yHdHPcIisB0DJJAJTxXjT9B6dwExptpZoqqP3qJZBPr+S
87BXSCsOa/LQCPdACX1G5sZLi2WLmtGq7Tyl3YOm8QDGKGMbUNV17YcOE0WyeuX0NbD0bwX6j091
kzl/xNtMvcUjlflDDy7dzm3IqB7Og06ifrgKsptida0PLVjHYPiaGZW6VHUEd8xO7XeTXSs7xEgR
jHAs/rqBm3lix80FhJd9yFzrDIlpQN1k7JqLEei3GIU3FtBGU6JtrCbR1jJL5S+Db1b7gpGC9aQP
LNK6rr1JXwDMUI+TqsRLuT1NM7/e1HNn8lmxD6X055LqTbMH2XQyd6NZtXdC5vNZ47f40JRevJKa
krlI2QJme88TSkptQuYHi/jgi1o4j25SRd9VfbQXKtTbi5YW0ea25AjDfNoFemus2QRBqHbQf1iq
qYkxRNgpe0114yd5qL0HSzWAT9VF8tR5eD7aWv9ddsmQ5bSi1AENRcoehjqWPahUhdxhxuwqY1JJ
EVLNd02rXLgn2AN6CeJ60TiRzZB8OpdSRKmiSnaLzQVcgTCKDoUag4ZINOvxfjZnpbsKx9J6DFjC
rmYLc554ys6RZmVXsrnw6XRsIytqZ9dYTz4PHpSAUgnss4z3aakuda/2lyOQPtSDE+1x6i28uVKj
2vimZ7x5Ahgv7jj3EWkwfo4witp8S4riNkKnyIITrXrssxy0ddTP3cL+48hOGhN0L0uAMnfqA4Tt
xlHJWvmobs7GFOyR/fioZzjtf/h1o9L3M8OFZFdFGDCSyPiZqkF/apDWaW1DKdapovRLl13Uxhei
OZkQ2Gm1WFtomdWv4xrGmGMYV7QVzasuDpOP8E1c8lhuI1jMRs+Tt+70GkYG4+Qhait/g7FVtZQz
ZMxXRvNBXA6rLWCQSCizvfRJ9W7dqjTPZJ+EeKijLLJJ9R9kTOrX26K3bEasfRAtXcqYjsKBmdlm
9T3p229uhCKKEvF5CNegAMOTfdBm/ko2kWsn9c9G5GRaYc6TGB+HRkeoss6nfAnBARWipkHvO/LR
spTiTBQsKApUuCzcuusRBmcEgKMxqhUq/d5arhGUuG8e77F71rYQ45pewEpl2nYe3c/2fW0h5/Vl
7a5aVXOv8t6lecrZmmbnZIo7WeEN5i6yS35P8m42WeFF9sqxYViau9Zvk6UDTAF8CgXYEl+OELPq
2yETzQQE3hINz2F17xjtrLkN0fpxXvedD4JGH7pzMEzrzvfqxzBRKCHcbplhFVE7biwDKHRAydMr
85e5MOxNimfUyhCbc8oK1Wmqm49ObOQbcciqeWE1Tfkkx4caVGJQSdtY7xTYO+D+w0CLr/Ocfp7J
WCxio4jFg1VsRiCIP6oGTHDjjeHBElrRSEBVDwDQPzLUqZ8dqz0Ploo64TBwz0RNbjqpFBr6QQn4
qvkgQBt72EgrBQ0N3TX6wdCAxU7/3rzZLlRUk6eRuqbXwrfokZ2lOtE/dpWBrqRe15vWc42VbMZ1
HD1XuHFrQbptnMFMTp+qmCaoC086RZUGPyoLzNuKQpX2IB/E8pFsS5Md6v4/WXo6C/Js3yJtdi+V
EiZfADgh48hNw7JLBGImpC080ewo/K0tRaPaKZQTobffJrVa9/80aQpy7djX4g1WFuaDYm0ZACXa
y2Yt8tjKmHw2ZW84/a2ZVC7pBTE30RWQUUH8mtVmtSpdLT1AtZ3ebQwP06ieX1XFcuAngTtRxijb
mNoc7DOF3aVXGvVTMZKg0by2Xpuo2X0v2GLyiEE7qYQTqpiHPrGKJ29iZeCJDg/yqlIroCp4ibPn
qWdo1u/yFRb9rJ6deXrvoSh8UYLyn31obr6HNd7wQeRQzLQaqi8lpER0f9T9Tad4CANA7nOv7u+G
cj1qif8x5opCjrxM2Nvt9tMGbo608jBn1YUch4tqGlUoeZZEJLFz/MZE8uPPDtQxTx3aRcd7vABp
djSneJe5QC9FLlVmUOGIH2xyRheZio0TkGWjag87maiNddSYwfEYSzlhQnLjkk3GYc6T8jAN6bDU
0qQA4RiEe0tprefc17U9+xZvMVBwfobabz0PyapUs+pZRnhuf48B7gV9qH2PMIoW+hDhUPpLNcq9
EwXu9ITHcrVycuoorfz+tzqfsVjLIs0enahsruRiVS5lZbxNMEUUcRka5c/17zE5TM76fQ059u5P
kvTTGhzOFXQtyN0o/zGwDce2q60pfA7Bke/mvM5MePFiRO8al1tOrNbatXQAkoeoqMdTIA6ySe57
G1vAz0cwoAsTEPk2Hg9lk4FIEZrF0pHMByUXDtPVbMrmpmJMxM2c6dqK26UcSMSo3K2uN6SJoTmx
QupA/t3yL2pZGjsHWuZCpmdkFkYeRsuHqhN3B3/y3rRhCo+lSUIvj7wb21xWAXUnxaTC8M7y8SEP
WI6tUqyDbiH56Pk98bZdFc1Gbw6tXgNME+7FY11NV70poAeCqdjImPQ2hnYA/SZp2c6JcbeyrQOy
BvlU9azX38dpGt6jkAV7pWrICETFgX1VtJY5KBHXuvwznjhptIZhPX/9+3gZz1jlX8HIxYskxMY5
Dc3nMei1kzKBm5dZb1sxh2XrOSnur6H+RWVheUua19Swp8YYNzILPlfkvZRUxTMXOGVbdZC0+uYA
WAtXDNmyWpEXtC0IFBGJHOT2n2636kZtvwxuqD42EVDIP87IhA9aW61HFIXISE7Dch419T1K8w8t
1uNfdv+hdjiTLEpgcnkaG98GHQRHOlr2S9MVyqpANeGsKGD1xtmLBdLAoJ4aVGDTe4AkLkzXX7wZ
XCnUwk4wtZ+BqvWa9Rp6sb/xuO+tPdlEJGHldW6zl73m4GSg1Fz9VJWF9Sqw72VWe0+9G+ovPaI3
chJI1eySBdZXOQf+03xQy75bWvA2zl5YPGdO5mMxHVSrfkDprNF9APMyqLZmc4iT+iJb8pC3I2k0
McM1xmMV98rhHjdRlqYgDU6iBitvARvfSHfLSuiCyrMAcYloYtN3j1ut4ezQdYoXMgY81LtId0x5
kcqtqWUE0ZX09FSxDBTYEyVNd4qvdEc/Lvtjph6x9VURf9GqbVYU7zUuve1iEi44sZJCqegV/D67
wLt1JwNFyZWMmbEwyQlAc6ymqS+XWr8adNU8dIpPIjLu1eR4O8VcPDkOvZcc5Zk8WAOQ5uWtHYy4
wP0RDWA4OLV58Geblzt7x0rU9uUzBBgcWinR479Hbo+c8lcfTfHjTUefwbIlnyr/l+kKxfpdlLTY
k+KjcMG2ogMISuVWNmtFC0kq0gGJpjzEJrgcc7aCHWWRBTLg5SmfB9TbbnMLbKBnSDzb+zTZkar5
yrdDPKYQMAWIro5XeTBCss9Dm7224j5xj1tdsKf44TwEirBFD4IS04XfU+VgOdWJk1c5axK3Inn2
e6ojTdfLpPuc6rbatC/4xbGs8wxS4opD1SCO97emohUXH2EO2bJazXzilbur0lMDiqyl+VSIA0JB
XckqXY7CSX3GCD3E20z0yVEg+J6hCLgPsqWOOugLvQPCKEbIWYk1/cpgSJJ6MPeDyD3hJgg3r1XL
pZvAxyQlmT4n6Ub2yYjCsn7x/zU+7Qcfhm00YqMUk3AYBmsjzShs350gtZR/Nu+9crDsVYU2kysG
33vvc6WRheLq4JEqw9rc/K/FH7rPvV/q/nfDAKR0pTtb6fRdpSp7wBYhc5mOdiYn37QtVMtiMLFd
N3L/ofEaF4MVJBbM2MInMB+ShSGT1aVXxUsXt/PdoITDo+ng0ZrnO82lIpWLioY2fTVCTXnvkuDP
cBR+67Jceb+PHoKC3E347R+jZXjsv8G88G+jzdA11ih/842uoXrHbvEGR+epKj33SkG4+hLAD5Bh
u0v0k+Eimtt2ZfkGNtzZ4l7ToDffFW9KFtrL2zWyr06NOp/pxkGMlAbf9taEaWG1ZnxWPSBZxqBZ
X8yZVevoBMVPK33OctP4lWsARYKwfq+w/1k15ZBcFTKwu5qE8N75PVv7Pdsux/ynOz7nGAzL2bGe
Vu9xQJpxLp3kmkFb2w09Ss5ydqBBc/Tb8lmzhvSl90MwjI4/fjha+caCW/3ZwNrjVjuGC6yaVrNW
e39xf/uqDJH33o5ZhocLQJ/BoojRkOg6a2aubPtS8Q6tCSbLwYF6izBre1HZZq2aNklfkunNA2a2
iDH7/gsVgQWgV+Wbg5rnSmQ9z3mvm0c0yrp1UobFu+m2R7fxgRta8U+HF/eCpE25rdAxhL08tVQv
SAUbYRLvbWDW1OzK8BgnyWsoQE6pFjlXMMH6dTxEyEvhLuS1hPXyJXTm4niLRT04sbnhxyJ7bzNN
dE2KAfGQRM6rRthFdmAuYsSGlcj8GnjaL3mCXNLtBEzKL01Vja/i5L8eI6bPYtbfrvPv03+PUbEF
7Y0weLJ8pz9Bv3jX4iF/CSuDvTS7LFSl4ifZshNYQrFj5wdTj/MXMsgsG6CLrVx/7E8AzpOVkcTL
G6TO7btn34GkKe4IMWW75999FJtvfRKLJ/s05slW8a95yG+ATxmj4mhlFbK2Pikk0BTmF3tuznJT
hgNuuCzrMLsklFdOhZmhcdJhT6OiPkJupnktcyS1BPswLUbwFgXJ11icgZ79PJMx2SvHIXvwv/Te
r0JSB/JSOLX7CdI4mhzaR+85JEz1qN6Z0aB9NMZjFavtexgq5t6f+MtyVDV1b+hsRuQl9P6M17m2
kHEKN83ST2r9QUft8AXd7ePgoQqfprX25A0IJtpF11wtvVYOupmra7Lt5UdQaqiCePm+wUVo7Sbc
Sb2urHeyxky9Yz/UJFr7UU8uOD1ntxpzCLTuNkxWrMUwltnG84w52aVG8OQ2bPbCfJW42VJVQkPA
MIttYbf6/3z2v49zU009olO7dBqj2JLL+O+v1KhIb4aIFJkCxdEoTbtsjCzYFG0zWUiJoZrRTOjq
SIgFBjX9Vr5/PcQ6tleqJ+TEu6vrtt9dzW0fjIo6p6E22gNc3e+ywCOLOAHSuKFmQBkUNZ9SMFsN
ECYbWe7BC6/D/jj0t1AVgGqaar6RZTaJVpVnoK+LMzQfexGU3Z+9UmlUjtMacz31yUJ6nnmaRdZY
sZLxJNuOQg5AhSe2SZ2ChKg28ZA3veAkDwWi+ydSJUs18FCk+R0fSHDvNKOmsoHzorRkrOS6tIh3
vaLZRxmSB63t+xbZSjVYOZgoI+8D1BTn5hojCz4z0hjD3q708qp1YQu9pHYwvopJReEW1U/Peq4/
yc8V9jC5MS+ebh9zZGkXtnPdU9EDKYIs8KPSETT9tBcGL+1t7jV4TKdy6NzaL1l4l0V7Fda/vvDV
GsMLuwAzW/6tYC/H5Nwn86nwHmSpfnCVZuWrib3F0PuL3jnG61zX+hqMI3KJJbeiIWoMCuu68g4M
7YhwXfZNc+2FX8LcCXO+01ZhNRd3QI32pX2xKqTtgagDcDVtNdg2NiopWHg2j4k4yFiK6dGynzBD
V8Esq9NcWKekryCRyvIOqghQ3tgR7Iw5q1nSe8iei8Pg191lNn9kIxz9W7xR9ddcH1149IV5G6WK
VadRACm7x5o2dncFxe6i+tXwgLuo+sDX3UiscBeGTQmTUqdqIw6yW3ZEAk6uwrFaljo8zbSvk6em
07UdbhHQrAXSVMZKr+fxGGmUaSRUFfzxNUNl/EEOiVKjv2DPAjuNCYXHHu+WyUhGvb3ctvfTXE+f
nhVVtK/bxGvQ1k6m/dzk61It+hFOBruZVrsZdtZI733aeXbeS0c+aQubcWwW0uIzgzfxYEt4RVb7
0W7snOdJJml0xdEPrjEh+6Gg0epZiXGw7OGC4DhGsroaol+WIBOD7D9CufKTEJ+YX/DpyZY8yM9K
xL0K8bF76Pf4f8Yj0Is26eBlrqR86n7fzJjgCKodL+J3S7yGcVTixYxeB2pQQHEwyRQpmTiiPouz
xM3Y5l8tqgDNOipEdl78j9o2egRKl5m3Zpal7RFgyfH2zlV/gnAR+vtAJLZmJb/eYAuZ3p9kDqbT
4ASEpMJ2N51A7KupEbROv/sEDIj+VgPjJPMzQzwbG7uvw5s9uB22EC2lecQYz8nKNXqQfMJ34h/W
EvcYwGPVI40mBqlwnjefP/Im9D5k8HZNFFWydeOq8X+8nLy6V/ZcArn4kIQpcvv/+qtTV9X7CPpD
tNWE5GOsqYfB1kd9bzm6uc4LXByVa472FfnY3/8OPAhEe/r893e/i/4b4ji8Hn1Hqtq9IdX7DJRk
lOV4kEggOkkBZ4dEtDCQZY0nB2LZ6Z28Fk9Vtrs4voiOAAjORNnjhBo3MW82u0VgaPrOtxEjtMg1
r4DU6MM3W0+/RrozbDq97Y/tmPRH2JoVku1VVkIPKpuF9MK4+17IpjwoPoVV25l299B/GiZjAIB6
cGFTfEMiSSSRXvjc2gHILmXzfsjxAH6oSJrdQxK6hHKDf06bAipMHSMFBX6pC0x7j6QFKAef/4XY
xH7ArCDU2ZOParWOacep9X7d9DrDuQ7Xbqaoq6wb2yc0bFaqMdqXXk3bp9lAW1vN52QhO2XMS0zI
K66LlL8YUk3qe4PdJfXp2euGG0ZVD/y15UOzsQw1fyhidAtkGq4LAZNlhjufcqOynwO3fAiHoSIx
poBRNqwJ64HJX1i2Y23lAzkIZ3dXzcnb/UF9fx7/vfMer4Z641P4OvSQM28MEQPRtpPuA9C68UdI
qZ1kr1QfJs39Z28nmve5shcNo+c5wO5WDyJBn4RzLpdfrL5JmwXT06ggXhlE8V/x5CrLuh/GYzCy
dXjohzg5WyYCfqwU914RKD/VxodYGo0fnYDfooJuXGysgKDz+O1Ojdv5auXACwx8OL6KSf7QHzUN
I3qZXx18Zz6NoQLLWGRBfqdmQzf9PvooJcmQPASxWEpns7eMjXI4J96wisrAeqFC+UlLGSirWFYL
iEuwVEZd6RYo3hVnw2luw+S7DIY42Ffj/G/DlBJ3yUoALn10KZ3xUT5y4hGp9iny/5IteUhIua47
LBvW8gEmY3iJgQ1U9eyQDy00fH6upYnUsA9F/ZZKlm8iDvO3LM70QyizQxkCS+vZJYF9f59xZCgP
hYnqn/hIzHryVr7iuCv5DIcBdwEi4R4NfvK3B3buQS9yyb9u5Aj51C7MKNyBwjFuj3kZwwK6ONcI
PN5XBHrrlmgjajrVZ5w05m2PXMkZfAb1LKEP7MfAspIJm+G0cn/K50TXT7uaMvtRtm7rgDYe/4jJ
ZQDsT4yzTTYVjzXEQggQC8Os3UdvHuz9ZPNE41nbv7kF2rACEPCfRpTm0L9BXPljRNMIHVGrRalL
rGiiWHEfCk3dG1HCkka+zXyOd03a5qf72ywzcEpeB6TzHoMbE24txy+WclbCs24/uzG8YaX9Pgx5
/UWfyLDDNKcc0jX1hVovGD/dy8iiTQv4WeNfU+PyDbNb2E266ZN+c+0dH+n42PIfdhuSk/9Qc++H
vPSg66Lo4MJNMGzMnZPoPcNq8xA3dnuo+UEe7CrAL0oj0WfNWf/Sh/14zHIDCZN47l/qrAuf5kBd
TkXkt0s/bR8arZ0ujZV4kPPVCZdAvm1BbKaPNRy3Q4fb3iaP1QqmZbuTdaIwyT5HYKdWH5r/bkTS
ZRU6Bt0f1/Dmsl2reM8twVwkW1eL02Vuw3EBLOvXFyX+6CYHRlwyQYv1Q9xKb70dbOqVWSWbTC9I
4wkjSwWl0GUc2NGD7qXmm0nxKZuK7ssENP1CNu2HHFUEpbe1jI5JvAXe2nSMgpAlXRGoaC6IU7tX
+NpbxTMcF2IB2hmbPhLcdAFTVgvFW3VBifDLb9SyPIvA+51TzfIQuEpMnEr+BWyuxZlF0mzlO162
8gYYwtgR7B1r8AB0gyKB7IztJ3JPGbwhTQiCVPl1KlMkB3Pzi6F1/R6NjGJlOkH5NuQgb4oJc+Uw
78o3NQYXp0WGepa9oQV9cx5e4S26l9603zs3ms8oIMBgqyooSkrofbN8/WBamRcATP6YvDT91Wjz
u1I41vvcRh0rT7N9CtnAbADShic31+y9m6vqLuqHAQqJka5UWAZx5XWbUtT0LFHG09Ocu6qIoX2A
yjOmFZ/tQSwg5UAZs724v82TMd8e0JPQ9W4joRJtCiZFby0W0o7rP8zR7D9MlR6soNMqS4QibJxW
1EzB+4nuTDfItXr9clLdryjBOZf7obbqZGUPYb2WMbdjZwV+IXzQLPzt7uOyDOmDPG4Rm2N+mtrh
ovDdGctCP0aVJFD7+NTZ5boiK3NB9MjCAYSzYaiTLbtYV4jMfca8Uu8PdWz9NUXWUkdC+gvZjO40
z9j+1ljFv3cTEqlmb6l7M6gnaIB8U7L4+RO8IyrFsn4sC8tGrG/5KQRX2bK0SF3FU+ltZFG5HkGM
Z0r8S5ak+3D8RnXMOWniIM/UVn33M6/dheT/2i2G5OFObbzvkdN+jmjVatog1cXe08MfCnNLsWAc
IFnYxUQ1e9C2EZjM062Zqhl526KoV3JMXjrN1a7blZtk/bnAvIwnMAJ1qIxnH/mUWQgezOOxTgb7
tRxR0Uya7AMS7bSbB8R8TN33RflpXEDXaXazwdRJOvAiQ1rf2mQq+Rr5uvFs+trHZFr665jPX5xG
t//CaO7Izy74SFCqXyWAQ07WmDpHvEZ0qjeobKmeYWLU0NiVApZsxIRnDIvVXLTGoctrAxAWtN4H
bhPJOuhwuLiNMYWdD8yZYcutcIYmoCKHpGN+u+yLF9aNn9mLe76ClHOCvh9g6QdffZkslMOceI3C
Vr+3U35H29lRI5ASScE7LfBslUHoEBdfjNkkUIQWZdUNJ4lTGfiJmkb9BuwgOicdmXMZLlWIY1rv
9BvZlJNCramXVj9i0CaKZLlTKS568vyfbMi2dfs51Z5TbvHPac0HU5jIoQiA7le7Mp4nb/wz3ojn
9N/Hz7g3rtLeu8Un1IrifKsnPuR+uctNxQY3/31A/VtsfeUR5gaEl5LXAT8NuV27/9JBWTn4aI6t
5J/SWn8/OPPwBYXK6o+4GB9SExHY6eaU12zaDd98tBw3fC7NaS/v7K3pQZ3rHECj1PDf0I/u2XOy
y7DLNHn8BFmVrGeSk2alcLPAV7eRsHo0HdR00oaC1gBY9ob5k93yYKe5BVA+06vvfun4+wrtg5WT
ZcPWEwIHcxhO+6nGlCZJHPhTpZs+JgrqMlg9vchQqlUUyVj7yPEqWs16XR5SEgUP/3zGyDbCbBoJ
oBq1TV+JN6reKMshqvUz+qFILmoxaWnLAGCidMMOOu24rMfaek6tdnzyXX5VNGaI84dE1X9Ii9So
Q9N/qnHClc37IaH4f5LNrEvR9ADbuEXZaYAo4PJJWGzNNxWVpD01mTdnjFJ+KFW8tQVsDtPO/Kp6
wgFTYIALRf/e2R1GlgLycTNm+G2/UKctiI3a+faPOAYl4wntjfFkGykqhiYmqmISSiDPoWnXC7fM
9q3WTB8jrLgV0GL31HQ920wNNf0oV7NX//+wdl7NjfNYGv5FrGIOt8qygnP6bljtDsw589fvQ9Bt
uT29MztVe8MigANKliUSOOcNuvziR6TuqFhR2PCPqlQ9K5NZH1bZNaVF71fmhfFBdGVOnFzXfboZ
pwDRZRquvAlxbVilfqMhWddVa6/HBFfrDG82JMIi3sZdcjD3rUzycTYk0tIfEmLhGKdZt2w9rH0R
WM1m7KvuWcX3RCDXgZMBLJ2KA0i4cYf1/HOUVpBEPe2xlFVE82hpVOznFvJO3zUfqZ7eHRDcEoCf
it3sosf5w/dV9W4IgPnaqTrhikGroYa5LxHQAlhMM+ibYKXEdnAlfgDTJAOTIYw6bPSGOx/g3uiY
2YEN1RHhTvI7ZL14p75/RJYnuW5Ehq9TNkhFTrp2fHriE1Itd1hqjtRvLx+rkfdAlO3xRnQh9uNd
eRFyh0MVFqRuweikkhaCnDaKdTdY+atUja+OpNW3fqmo1xZPgoXoRzsRfXDXr6/q0ExfqvZkdXnx
atkPreqQNomj4SXWeOsSJJETdF/3EXmsud+ICn1PjQGNhtBa9ZlcntMefOyTuK14iFMI9IMUZBbb
NOQvgEKIHoGMCBXF2YyYfy2/DKQ5Ckttic2bGFAd19u52Kxeqeir9V7xKHbGRrz0BxpiX8wIepfF
I5KU41lRgLvwXD2Z+q3i2fLR46eXbTttoMakFMpNVRTxpKab/CyxekgwDJal7tHkm/fSo7eC7KQa
3zhoNe1qTdf2eASE5y4Og3UXJ9J1n6JJZaCMgb2VXR3zrnhke4goq6T77mqsSmPd1kF9Jw4KWQUz
Cs1TkjakIGzX39mBoUYnkBzKVk/sW+ga8rX4RoaxecvXTybXyndwGhMtIG/O3aiMa69LNqXBnX+w
pHCFnqt8VqLUvMLXq8awyk8fIS396NzE/DGFdnqVLDM/Mos3z/KjfUsq7Jwp4ZNR5N7ccqUoO4v+
fho0Sv/JpV64F/0RMGJlYUY/Sk1/LoWb+XTQeIbCopxOO0CLgyfzOfMAxSPbOtlx24wAnORipSZ+
uMrQqtnMcKSZhmdF5VOrgxIOHJZA4h9p1cPn5mVUFPQ0h0pu23tHNY34c//4BqHSra0A76Ia9OdA
qubn1vHKw6W/Su3yMF3DGcpsU4wZV20M7dRPh6TMJZRNQwoWMRyST31zTGUlO2+QXsWAOERihjhF
FiJdpqGVr5uyfb9gsA1xDkWJTjPGN6sx9J07KRz5bYXC5PRzDHwrX4LhgLVS2f6j7A9b0U/6nqKV
hIyUaKLUdYUnWfmAB0F8EtNLy3uaBQSc3DvJnepbr4PvwAfhgraXHSI3zw5s0T2ki2wZoG/bAEVg
pR6AXmW8Jn2QL8Tpp/Y84dOYY8vqQtPybIekpn1tSfWN+F5GfmNfA3m7UQy/xAeySxDvQ8wuSfL8
VE2upF1ZLu3CMB6SPKpuc2tEIRyKxoCv2ZVJSm2p2XL+7KIIvK6xeNiKSc0vtQFcMB4EhjlUHeOm
iCBDui1yFM1g3HyMeW5mzi2uwI5E8c8dnl2rupSiK+TTNRIPyhUocAOd2967C5PkHAseWmGNe80F
quw0Y3VjFyg76CM2UC/4rp0rFAXP7mj0N6GZtNzC/VdJj4Yb0TX3R822Ykt48imozf38qeGKuz35
IARATnONxu/SK6V1d2nvSS/GGMXrMA2zI05+YM3dBEsgis3fDB2BXD8BSlDDm3M03im7EXvH41DZ
YsyDa0Rio6ymq8EP25Z2rK7c/bwMqi3NWbOYc6/q1L+vB9T/1mqL+pKm1/nu01Y1IDfb64exZmN0
lfcqTFAjNY5aiBi1IodncYuiRhce5Wx4Frco0ZXJCiQocq3znQxzxuLUNdWxDNUdCTbttR6DhsRV
5Z3tzCkPzMZgB8LjE17ur2Ij8BFagJ5FRT14D62wA9v0WuQ/oTV/CXXawjqOWvRTrIgqv/XmZZGl
S2dY+NbuslISy6XBVKCnDBHs+g/GSi49FJ4bXQsOi2CtlJZWrq0BT3HRl6fKWZJqe1e6KpA5yyuQ
arbx4fArC9xc3kntFdJH/wwd/1V/8l4fXDW8t4EPTjZ77uRiNz1bl/EY2FvRdCK5xxHe+yZaYk6V
VU9DOIQnMclJ3BqxuSRcUc6UsY8Z5TV5ae9Uj3BcyFqkuFxRchUHMSDOSNv5RzNJYHQNzrBwjVD9
0a69aZ2lhwWif61m3+Y6HFbbAUQ1yrp8G8fkrPUujddRCUodV6EHGELe9z9OMPPAGIohdhrziZ0X
1rOBBWreOAnKhpFxG9k18MAAO8POrf23Eh5vU+OgYFD3N1hSXKkG4qqN3v8U42KiiT7WMsfW8hqh
3r3F2vDO8rrmXpmkU8Xvf+RZmGMLs5Ams+JmnCBfDWIFYjSLyauadcINoA+Cx0zW13UKHgkSHswz
f1u2lcaSsHZeVX/ulpFh3cpR/N5N9Ci56bpwlQ4ZtMdqunOwV2geaAgFBNEIdJQ0oUW0oSpGBB/9
d8NzS6Qp8Sq6nUlfRpMBpDMh5BSD/Y8dI7gQscM5Wyq3MgCAgHTR2nywq/oXAsnDN0NxycD0zxVm
SruR6uEp60Crbwf6Gh5HEcnzhwFsEoxJPzsJlJpootucnQRKbSwRFxOj7E2xmw+jZKUb2Dd1qtwc
LNl07pNQuil4TekhKJu5qURW/48Iy5w3eQQDM+ZozE7JV/5Vr1R4lYcgaKVtrjbhzi9lxBvdut+Z
utLfdvCBxI5CHGInMlZqYeSbcuLXIhw9kOV9jygnBm46RaTmkKPUyD7Et4oH9J7TW003WGBpQXVi
vRU+4JqM7mBQvOKwom+qJq631QiWxDeNjc2qB2ZK2xzDpES+rjUrtIamhHKmKmcwbP59pLMHcF3k
uUiuwN0dKgmnaExhxGgwjXoSo/7E840127sfK0zfCjO6Gcwq3UcuOe8nKvXRzo8Ri9Fk3ApmSGqG
2B81C9r4G1OMF23kU3+3x1bHShOVZrjgNgBIuLheLqF1mqDsJJoCAmlgd4TPwL3oSZwcQcspPpzi
DQVbiEu8CLExUP5LvJZgOhr4WbQrJ4fn1tLUlZRWIwkLB5PlGUOdRV1AWtQk8aIE0nGM0+GoJQux
v01lzH1zKlvLYNoBa7WVwsuwjmIHLPa8VjriSlLENyLeCLFVSOEf70ykbQ8UlF8RWJowxHLxEBaN
tnUyELRINFbKEvHmcp3Kyrg0K9Zy81tQEyzrwp5VisgwouMEYw4BAO54K48t/C2mQOWtjQjJuY2t
CdrG+5bcYG6KQREmIqTEWJUwpbelVsLdn5aRfYkhhZPo2joIHHIzH+tLccavCOd0R4fLzrpzXnLO
04Zqr84muFWA/BifZj140IbHqt/oKKJTzqbv0yHrUAFLcZcXIZeBoUfhasH3Xzvqsf7mJtS6RU0k
M7x6hkE0gYJ4/zQgav7W7NU6dVpu0M3Roloihp2peCoGHAWTrZ+ZHeO6GGN5c40CiL7tDKgP4h9W
Qz4/h1mALFVjoW5p5RuUBI35XyeB7FwmeHHvu6j3bgYfE5FuGDBjlJBZn9bwAYr+2kpNE8San4MQ
rNQbmMQBpgWbfJ8vyCqUKSJ/yQPMLFIxXFFTnIcvyQERXSSjvLSRGZu3B4MvlYeWx6Z42U87BlxZ
WBEEiN+It2LrC6xTwpNbIApsp4W00U2E5dBVnbbYVv8d3BObXUjyigHO1SvMJxRnPIx1q3Df+bKG
GTK6OwKSFce2dwJzu+qKHAUG0ZSwIRQRMWB/204m7dhAP4tDV7S/UtIXu0uXDDbq7A0+BqC68yL6
00SBQ2CWyL1yebtI/JM4Q9xrXOsJwlGXPjGgq/i45pQhN3HqJQc1aF8u3+kqQbYOIbiXYPohBOiU
Q1IVnGwIM/x6pdY+oGwZUU/PKAK5aO/27OZ/moiLZ737MzCg5MmdHT3iDW6s1UyrjrICVLTSnXGB
h7dxr2gDgha2Gc6YMQfZqNMYlk8CUCZgZC7uaUmKmgdE2X4RN7m5Se8RwPfB+mbNddIFb7oeTEt1
P96jlNGuRLMGqbNKvdzeiablSj8sewiuRSu9Hx0DL0KRFhlbhKFqE2GeRFMxP5t0k8Ys09CXu9G0
LiqXxaSdlChtcCWUlSgjpsvGVzfyxGMQbAXBaBBn86EwNG7pwYPov4RJqluutbQoIXhl1VkJzPVc
yPjSjL1y1+lOsmyTyrvnhhLiBuwP/yCddxqqyd7e6vyFBWzq56j1v2J+Gs95h7srsP2AAk9tbRE3
ra+0yNHxT8MpTc2lZGN25c+4SZ14byakTiOj/NaqQ999GwHGoxAFO1K3lQPLyPfDpZkFA4li0U7d
AVcRdhh/ixN9arNGQcE7ifuUOd2soJyr3ABzeyFuTJcbmBgVTc/x1DVmEO8hl4HKQD1E0a+9YsjW
LlTZFUq06cx5FmdhcC0FVn596eY29DlUGon/HdoYcfEptI6DGzCg5xhMyG3USvIGa+P0KI3dcOXL
tctzG0uEps7UFSXe9rFtu2YxsiJ7q7nFz+Qi11AWmpnmKNz232385Z7LrtCXTWnjFkBSEE+Hwlz6
4AveJIQ54o4kZAn4cOMGrbtXM1W/Y1PMnnqKgM/0HZX87j5y8mbvuCMC0GqjvTQ6tZEpYAhhnOLR
kZ/RwVNPlsm9DDi5dLS5aZ6kCRd0OTT1a1MNyfHSI84+hcLqWuE71i8vfWSpVhY1wZugrPJN4wBW
Mcx0vG/xdrxx0OgEzjzed7I13OeV0bLzVPor0TRzyd+rrG1ABfp1sdTaJ0XtyjsxqE97kT4m2y2a
rNq4wY3G2xzq1uh0SvCPxGBpsSarE+8AoBfzShJeZyS8EHYOwhp9YAmwJQXmo2iNSjCcRQhurs1u
jKIfon8+iFkY5mTLcYx0VlVyepWBmVqYGVtAW3Wa64Zf5AqGTfuMmDUoJM/4FUdLQ5LTX6iQIx7j
jk+Oo6skgkr9DEwvwUxWbtdz+mskHZm6q2hysnK6wkaYHbRt6DhAO5oK0XicOQ9hEwwvdrhOpqjB
Gn9HTd06mZI/o6SgkD5f6yNqbJHyFtf6/Ypl4K/cBJ6jNKzsBOncsQ/1uyYLQ9xxWygHU3MELHTX
wlTHEXY8BW1LyxowVlPMHENe0DWQ6oNxofWquvemYd/r2rPS1ldi/jwjqzDxgWO3iVGyZMaw6lo8
cGYedZ+BeslbTHOivieHH5LvmaTfs8P7EhjoPvo0KHGL4Xga9l3/fZiMDyzKabY9YHQTqsVti5Wr
gtBdDa2yoyT5pRYA3vdgmrWx//JoF8930YfNyCFPVWMv1guiqwil7qpHUedvZYtI0W7G1pR3JW5g
3UKEAHvBRUFs2D+GxYAaZhk2HxZ3OTGKUOU8eSAh/HsGvqsosbMzR6s2OoweOt3zqWjnU6c4a15x
nZSuxLku+fHca0op8ZcoMfwlRjQ9qY0O6Au/JolTzn9a16Y/tRBVcEqB7+mHv/3JU5ZCjtt0niT+
kEu+QkzokhQdaGtACTL3Jncm2QaV4GX7JlB9/J6l9wP2HIwi++D5m0tvaRcKvrVT6BwghibFmMTC
8FPLjW01AaGWzZg+yXpmgtKurdshCji4qI2zWJwbAd/b0Dau5nC399I9MtVo2k/x4XSQK43UVR2o
KzFDDHielC6t6WXaQmp3bi5NxjngFibHA7U6WGmNRYzdukhD21oNxmfqTczIw6lFctZfRwwRD8mC
GlC3cqMqv64jrQATEibfS0r/aZir/3RArtZjmNjQESid4n9d7DNNXRSyE95iaaoBMsJeavO+vpe6
b8gXRM9u1Ob7drIwERI3ci+R1umTRUGZY5N2lgumpkysnTrEV2PeUgtVbGM9BBHucz22ZnmJvV1m
mnxhLbHwqxu+iZ2N7AMPdG0xmYhMiQQWrhEmkdCyyR2ErsrqrFiL3IEYoXEZ+R32ew4cQFIgUapR
vmonbmjdLwR2V9CpiwG+aBcgRO7qEzyj/4gRw4KJbarpv8xDgiTCLaS6d0npPZie9aIOZfLdGTL0
3ovqIWmpX4ChcrZZlXkLIwOxR90ruAKjhx1cPdjPA57pIkeQoo+xsE2ju/3PEY2RPFZlWGNx2VTX
s4ZPD3+pbYF92IoPiFlI/0x9iOpKxy9x8tSXyoOy9eWKzX0T+JtUyb2jL/XZkUW1tW6jUnrQNHgk
aue7Pw2cvBXtp9bbqHQqhfwQT3MGf/SOaPFkR7fTLaDSrvsAW+J9TnP8Mke8jtPhORnawZPCDf4E
RlVZo9+BwedUBGh6hyIAurkauU7aY5f+9PuIvdnUchEYGRZiHpv59DhkmMd8xIr+OUR3uzMqoHvH
bneK0pg/ItV4zRACQnNT8TdVIReHRut8vAFAaVCr1V+n0CIdx4UbJ7+ozDkVzstWW29Rdh3WPLux
m1BQ0uGuWN6HpfEtVWz/LW8LDBx6Jb/Farc7eKgzrkQ6LlBuKA0Y/4SV9hqErQ5uSRl2souwTDA9
FHE9y0lj4KSARFP4kDrkD6Ww2nuypcNmpfzGEwsp+EqxipXpFyxFzUF/qhuw0CC/USbMPHQV4yFB
XBHcYbSKVLLmYyCh/8tA3RjRcXJsW452bhx8Rb+vNDe466D7XZPGx70FFf/Xzsewp3CHZi+aZv7q
quTJvCJFEz1GapI7iv/qdyQ1bUOrTkFoaw/45GxFPxp13Acjh030dLHpRWxQUAtE081dmbXuQRxM
O3YRhdbfm8UQwvBpVMy1PkJKUBvByu77Rcc7Xw+529xX3Dqu6h4nOdFUR7VlIYdXjBdJZzAr7b2S
5QkWdJjpiEHsgkjKGeZSDIpJUat6WIpJ2d7VG3YwetHzVRoxyLNa604qumgPvcLf+kVUPZklW5Ai
rR5bW+2uqsm9btIvzKeDbbrBFTeMmEeFbd6KgVSWwIg76FkorlqFS38SKUT0xd/O7cRWfkRZY125
Qs5wmod481KvQ/laXAXFM/Xchdmmk5ps00KTvcJN6kcdRMl3HAeefDdLH/W2ULa1yZ0jDEf3vtSy
vwUUfdLs0pbMpGJFm1jHFhaa38/AdcFPOmAh9daFyR9rb0EH9r3xAvWxq7Bh9RK+ECHPrW1epyrS
H314RF4drojWVbcjZHPAaqr6jE7KD8QKunM+VXzE/dhvm7UWOs2sJ2oMHeoJXXMb9o9o6gdY/agZ
yOrYfm5Ncy/+KJgo7IRj5JDbFGcRVmfpUZ5QCDbspEz2tRvRSgvD2duBiTj+NAiYo75DoKFf9rkv
by99mAV+nWVoarUQE0SY0Zv4AbF++V9ntSklHQjB1QQnpYB8mTG3p9coh+bA3cI9Ao7077vMGTeG
A2NG7mIWjHhe8WOy+OqxHwAREsobn1wKC9gJEtIzSibPu62UdUdC8tlo2Xf4codTUuMcfRtRq3ZS
khpjmaKYFkc4WnKD0AjTYr//FCb6RViTIPlA9XZ4KQDIijBPid6v1n9czZquJppTWA7efDECLz65
Onv4WFQgeWA8mxSMNr2FiBZ4PLYCkj/Z8NretYJ9waOrxkvRb0RtdRh0rOUin1V+XQ/KSh3ybC9G
e/6YArXKO3Po9VvT7YHFcDE1pO4K6ctbi2Y+Ug+X7NI9iKbX/sKztgC/whtyPWOVq5a5KEPUmEcv
CV9QU0PaQS+fBoTVzohy10gFFsFL2SNem7bZsEVOInhR7ehVkfT2xkpt6kV5tBfdtVIM+6THyUVM
KrweLmHu9gcx+ue15TBjyT69ZpUYn6+NzP5rY9XtTVRn3d+urU7voB0nnuLHtZv0Re7IsWnacbQ0
H4UWDrJcv59pOfcRS5OEiJl/TvoUz0YRiAiGu4q1CGG/KRqBVUbE7N6Oq33QNLcwb4OzrtSNshJT
4AQtpM7Xj51eGDuEXJ8CVD+R+ZRiyofIJbVyaeAtVOfpTspydv9uraxEjOEY9kk9NhixJwdNsV/x
zELuYZouDtHHmT6a8YrMS5ro/SadpJd8m7VLa/m3lt4pt3os3bN7RhfJr5BJyHFJEpBOamtfosRk
ESX3g4oOqqUvY+5ZV3ZR/kg7I/w2neS/T3RSBaJHnIx+80OcKL9PpuD/KuY/vYS4IOjSE58pS0QJ
LSypy4cdC4D+JUv7XZzWwUOTTBUoJcgXol+EuRpCAyaLpxceLjvfjcMHcGr/EuZMVxNhctt8Cita
iU2Tj6z05WofLzoMqNX3f17NduR6LV7UoMy1yiXsi/0AI7JogN8gClmiaei1dBRlrpjbyzwq5BYu
o0LIYZDM/9e54m2IFxJXpi4uHS+ve3mTl9cVo93H2xiCut3CK7SWkWGDmXCckxF2+rUsmfq1OAsr
vFDcSO8xapkG2iawFoWjyot0rPutCFRFZ1UWq9gsq9Nl8v/1otOreVmsX18uXKcRRrbiNT8uPPf9
NxcV82OAdfO7/XRRBSSxbPmf362voTjgadL8EcyxX//8j89FXNQ25X4r3vjlb/53F/70+qlrJmut
WQkB/NaPnps8lLEtRH5PsvHQJdvpb0UTMhyAj6TEuXJS4qvy2r3NA+ojk3KfiMhU/9N07D7/Zbpd
pJ+nV2a2FBf7mI4DybjIw0o+eQ1JTHMCOUfat2Qcgu9USdnGokiNZqQNnRADx23uttG9R9n5L6GR
Wb2H9iZ8HBE6KMXPqOuWuhXEj1qm6+t4hPqBF6t9APgH/BS3uodxyr2V5dCxI1nU3Ox/ZuhB0ZMk
25rl0UKZyhrjdNDy1l2qnY652FQHMcoWjSLUAHWcXu9FmOi3PAObHUmlZNpi19KgynoQZ5eDhgcC
NUf7PeQy8CVYNF1by5eJBRaQKnB3itwSxoPnvKEwXCGM8rsZAufOwK9a+P210rjOqCigIRKDGArS
YbKD7K5YPBr3LkpiQOVw4NYnMTcEJOM7kvKQkX+hkRg+QAGuH0rpSWy7RSOXnsSGPEOl9s+RaPgU
9nWOQAPw/fvXOWKhqeta9SBXz+LSZurZG0ey0L0fnv6biX99T/iDqUu/x8lTlptsKZ5OGBZIS2T9
9SvxDEPMkwVZ+wwMLTk69sC3c2Ir+Ln+OUpRTnBq22e2L+9R8li+xfWYgoKTAwQse2XvyK5xH3bu
CwUl/62RgWyNWmejdAqZfRgR7xPit2H2s5ft7J9+mggfU9lXiB/c2779IsZBsnyeGHoFejjTFdv0
l5jYgYLdBNpTNRrtVRW5mJkjkARuRoFYZfDI7N0n8Q2WAudHnXvREyWCYq3aXXRit4RF51/mFP2T
sKb4mNNOc2o/jU59kSUHq9bGjZrtKl1SNyw6CtyEbOPQJq0+yScg517yG/Opqr3GMlIuUFC8hVMu
8jxzp+/TS46ewAs28/qylZvkVhvDaDtG+CBrySS+CpYX5XF5dNajPvlC9n10XVm9QhG8C7/n+l4g
uaQgDpdB2A83LPudfYOu7CbB3unRzJ0XEaEY6nWmgdTMm29SOmg30cR0G3MM2bACoHhLS/RnfoYx
wchjNZdrlukSPpMbPVbcpRgWB1PWqN4n0m0pQsLwuTcx9gYUEZ60KjP3RevJO0odw9lw9HhtW2H1
UA3Y4vig9r4hPHTKyml/FrGP13X5V54NT1Ybha/DoJTLGGT/nafx36wTG7OSpi034rctDqmZ9wjN
8lO3sjcjSOtjjgLbXmYBsfBIStT3w4Dqv3MttaTy3pAnzVCph6O5ELq2YdhsA8UeD5Zg+qKGl2+s
JpTwwRz1M2VlBaXWwDuEJeDIoakfSw+IZGSp/S5E0exes5WfCGRkN14UDctMbZdQWynv/XmW6QMK
QF7U4Bk7nf05ynKRPjaR76N/xmVyxe3Jxi91mvU11mdWKOb/ec2vr/i/xXn5MbE8uXgDYB1DdNHl
O57miOxVXY+6MU3TSJrrPsPnPsYOdOkWY7sOWFOvuyqijVfatmITeC2Cu8JDs0smsVgWkXKHUFey
1RBaXefUWBBG/EZyz1lnkdbu/cTPH9XROMGwqb4ZdoTAPLJVJxM+4g1+T81CDMQJN9uhN5vbFF/U
Y25ifS6uJFn5HhR4hR55buzqQm83VWxp/+j6qi4A8aEZU2x7k2cOJL5HMrBIKMTFDwGJT33F2maJ
Ma4FY8SsPH/a38VHgZ+fJlUgpjKfqh6yUSOrsfnMy0v40SF9vejzwLJ+Go2sirqNrYCzU/u1XNoV
kB9w6zgS7MfRNfEMoIgNGxnFmcot7vEme8IV8mdqRuZ3xZNORVFxhy90fmKtBkphAOIaxg5LCU/G
Uyo89FoOCsQ1nSV+kOXZGD0w+ySw1o2pFa+57m/TJLS+j6oEZcLKxztrRLWYfZSyDZWyeMDL+6cx
hu6N5SfIHIewOlTVeKu8kryzU9oPrqfG666o8rMqe/FetSVv35l9w87UDNZGqgaPRq5hI8tH8l0a
Xew6Oyra05WqOB3fxd8DDDhQVauipaq1Jomq3j9n/oAOpt6b3wy2vja3zCeq5M3OGHvsEL3KevEp
R+k7JzkJ6G3X59qDY56EWrBoAGMTIyOCatPIp7DkJAC6/fvIH3NUyJgwxLgjRj3aKLnRrCm1qK+k
1VeCndGVhb8ssPC8+c8RY5ClB5D1pV8jHLXAHxazkBTDaA+rzI7PBEGMjc2lXwa4EJuog9ekpHoN
lDHp54i46A5y4efPBWb2G1JsDSu2XrmTNCl+j8jM2zrN7Ufsx5ttVJM1VUrdvbe99Pv8Is34Wvtj
96BQzN1VgBS3CKNbS2NiDwLyu0k0y7/zrLi6rbXugdpt/iIrSImRnOBpOjUV+HqLLo2cc2L7xkNJ
glf0Z2ph7TtJqWGQGPkLqgWUkFijHcWo85Kh5/fSKIBBChmXeN92spfGEHJ1db8Xc6CTbdROKh7Y
JubXko2mMLbWyWOm9DqkyQzZ7FueousMD0v8Tzkb1Y4zPzU/9YVRhR17jlTcpVCH73W+SrKBW8VH
aUwUvkTT7DP/2DQPCtSkY6GOJPHS5KHpcwgrUxdg5pq6y3R6Cbk0xZkt4WTdwGtbfRmI5axDWx2T
bYxu4YWkRd4f4ulQRV5/MGzYhnNnUCbLQlHtvRi4hIgZc5wYscSUy/glHOSojaSD160+XVucOnHk
LFBcHFZBoRgHbirGQZxdDpe+yA8fSdxSRzTKtFz8LeTSV1Xu75ja8OZ5Q9//qOFvvpRYchX4Gv6T
xYl8neu3odSDr8k1fZ8ihTnDtMYmwYA+SvAHA+J1KeWKM9E3RZigro6iniv6xeHdO+D36GXga9nY
uXlnbRquFu/JCWmz+j0ul1jy1La8uvQ18IcgvUvf1ElC/9JfKRunl6JZWV90wxeKuCFX9X5sJwFh
MrebykbFGppUG28paRWLuR0MfnZWrDI79x8jog82uqfgUqhmZzEn1LGfnDt9WL7rsEFjHXeZa7dq
/Bfb6sK1XCN10TdNhxtbBHkYDNOz4Ro3ArUO3/caAaX30DrqcObwSWhbcET/Eloqkrlkrwtv1o0r
gOfo5xi+YSytELf4i9DzrO9MyotcAQOX4C8D4gJxFo7Lqh0ixPdBKwqcTwc0bDl24G7hBoJMFJ0X
uKKhVv3S9AqAlH8BOIq+yxUuVxVwoc4a+gN7xJWex8027QGeKraZ3sHzSe8iaLfYtkkmz7Iku7Oj
Nr0rx7fK9Jwb0Sg6x7gqEiwtLENFXl+luA503rfXXd5I0ZJK/r2ZaN1RXC4A3HmGDrcRLXGBy6vG
wN3XRQvp/KLgL6T9L00nmzB+jh4uL9L+YrRChTJJ3ObKd0oHtq1grJet8R3vjXhfe5q5cNJY2Qht
3wZ7l1nz1/AqfYusUr64iP6KszmuORlyF82hl24dbOuC8pR42PWAVJfRoGCkPRmbiaZT1tVePCT1
bnwfvTSDKbhKZWNvqdPSzy0XbJ/6n+Ce3mKtjl6CxFKWw5jot45ST7hV0gFuaddXqosXsI/VIJpU
po4vWpM/4nLYLcahz96GEoNNBSbxIi8pG8QBfj4Cyt4CC7Cq9iEe82atNglSIpXXAlqn+ABNnxrV
NKrAg7tppJKfLoPzBJLijVsN83Sl8DoKlDA5E99PblQJLk2RFig5mz00vgxnyzJ1d+ByxqVoAo9T
TqqhvIpWg9X3fW2TySDSixTlIdNa9Ixl9XqOjuAYpm47XAXToNr4xbqsen0dUBEQEgoGLgnL3KrL
K9HEEuJWkx3vFqOg5DG0Rp5j6C4UbTie8CUrF303Zs9pWBhbZ/Tbdcvz46h15a/UB0IlDlpm1/s+
YdvYojJw6Y8/IkSfGEW4FFtN2XXX5VhwX/qYIQa+NC/TANGRnIfRv/oSJ0IuL2SZIG8WSa+8ulAB
tpf3cnnxy0XFpeZmBbokrZDpnt7yv38JY/prG5hsSJo2+NmBBqmk0nxIhtRcNtqg7NpKMkisyOVG
xf5mLcNeffACSd2n3AuWoglX3z5JqvkiWtgqmHdRKy/EzHqaLnug6D27uBUBkuuCWNLN4RiMBvqB
OZ9GIQ3lCcj6GsM+jBaHxL9ppkME4Go16r6yEk0xIELUsd3oNli9ywRfgXpNqRVy23SR+dAjg1bW
aY0JSpjuRJ+4Uvb7BVXLX7cdVVP2EVF9RGQqWM7lUsfGjI2qUr+e27nDU4h1tbO71E8rWTmCCM9O
on5KZiG5RUZgjk8lNzoWoXovirMiwKvQzyNNj0ypoUpnKEZL9sblUQBb0U2eJL3JflzVhT2Ld4tR
tW7RThSnc4w4/QgU0NhSTJ4HJjCtF+GvYY2evmp7Pcw3oA5Qbqi9K03zMM2tcm84NPoY5BtxCnR3
OPiSAoke8TESagiSbqB6bjPbht41SNwTUFwxTCzmM4RMinCRQasNECoBwt7W6GNe+nqEGy+jl7P/
S1z7l7nT9ToPBIawSPYiFbVVtm1enimvX86yKlJfe1lPFmOh/stoP/WN0+i/jxOjJCze4768xuV1
v8YFaLBlCPFPuUqhA9Ib9Qpbg4A6O/lKvNejFaxutCunZpVWsH8aC3N7v0nK5RRspap/K1RFLsHi
clCU34PFqFr/w4KruckVfa/i6/0Ult3/UHYeS3Ijy5p+IphBi21qVZpVRXIDY5NsaK3x9PPBk4dZ
zdMzc+8GhojwQJZAAhHuvxjvYW58L92peYvwvjur9oQm0TIY4YJ3VDU3hezJaGonDiV5zdnKaO5Z
2PZlNmIAS3A3zgsmICxPLCnrtzxWQHiqY8BjexmN22cTTd5HaQ1NDsXbGl9Cz2lfwetIb5G39pOP
ak43uR48WqRsFKOOdkoedRcKtNkZYzMckihUPqtRwZ7GaI2v6OycHWMw/za6fpujTfsXJHqsncg7
vZhWF22b4HkRy8PCPMgvuYYGydLSFURUwBfAP5Z2POktFd0p3l6bi4KKnA2j4pyayNhfs0uBMkyb
dhoQjBs0mHtoR+Op192b0YxM54yuY7R2Q+PFcxIbhJpWhTvSByxDZa3lK/Pfmap5J9Y67Yp9ZnIW
BxJLLYpdPcz1VppBq/RYhQ5/zzhtQGmyzlrmly/iXTJPDzYE7W+2x9Ihqkr7Nc6McdN4hvUQlq0J
31OzTkrRBRcrBKvf6mYBLaty123hjO9V6v8ckM/90QTF2vUWawbNGfZ+2dqfhoEltetO8G6m4ih5
FC/VHxGwHZ9QLi1f5lw/hB3yBLPrDtAcgM1KLkYm5TgTJzWw23odVinO7WUDw7vVnbtuCty7W7Nw
q5Wf2O1lrhRzBtdIXBUHwTaxjGFdh/mwTQrVXWFYVl/8QP1hRAHOfeOM6b3Pfvhiy+lk6yXGyWm1
TR1+jnp07gD48GnLWVEH/bz8gXnXeEEDnZpOW0154YQNtHKPGxfxBGftu/ZXu63GU9jM/lNB5eR+
aEzQVpXyJF1h7zmHGerEygwU/0kGnLTzNnrQsN9e+uRQVna1SnxgcCN1nXgxTNxkVVw/BEhvrzOV
u7yeSGQG5c8Gj9pVZ/f2q5ZgtV1VbXJvoBV5jBuLDVxIfnYTunP12S2dV8t187/7GvD7UYmhbKIy
OKNfoY7kU9ESKy3s8jQrDp8aP8aSimwC0lMAi0GL3UKdNFD4msbKIUv6EC/S/4RyVUNx00+ROU+r
pPCHXVTgx9SPdaZCsYvWKJG82Fi0YWCi1lu90qa7lhoLUmedtQc0a/DWTay175PqhfT6BI/K/FtB
eNiPlPZHulBSkrys9k2ldRv8ySr28bjSOrVbQ4LF8l7SN5lmP6sOv+0tIkBm5UOEZbrPLf+s13zQ
WbrhC7L/wBOiKgDfg10iuo/4NpAWfs81x0CCqFI2bZjiCTVm1qeuj/heLQKOyKQad9wel2zRf5Su
xlC0DRLq61Dzgi2UyPHZKOrpOVQU0g6OdSddoCu7s2u0P7gRiwxNK9SdbNdr9hIrIaiway0gKWkE
8VQdDB2Nf2nKQQG3ikIjxvIyyevr+MHBluEWkddwVs0qDq8/h9657/ECkABW2oMGttN7S1Oq+wZ2
4rq3ouivwFeOKtoQb9Ag7H3RW/qeV1/wnrpAWpcAmTn4gINbdVx5fON/65fK2e0gWqfoFlnr2far
zW3gg/gqaVXjopd7v7WVHbhNnInz6IPTaImXDUKBRXcSmeoGga4DBEh1LYyiBj+d5xi+RRZQAOqB
8aHkhIwK0i4A9HEm3+tLs8SddOvzPOGRhqzKbVS0A2QUFRvStb+DpZlkTbEnGYolr1vcueqs/1hO
ctC2chIEWfCSJza5t1XEhsO2NkU3u2+GaVNbr3PQmm5UX0DpxNs+auIvDXiIQYFdP8a4pzsatc9W
9409KBT7UNZ58mz3mN1JCLtSPNpn51Ous7YxDN3dRNQe3g3PMTZTYE0HaU4tZJ4OIuadND2z3fLc
VV8KXa9ePLPhv6QpbzPej3cxvu8rafpm3xzkkrXBn/eXjm1kuMPFhrAAFlDtnuw0a8/Z4OLc2KEq
r+hgYXXlq4XMyDYelIhMZpW/mIb3V4kgw+cUvwa0rbvPMa72lJrU9nFYDp1VI8Holudbv5nXOWvn
WIdaQawc+jFyH5Jid+uRszGNkUus4HjeBlJKIid9Lj/nnT5t+GO3az3QnDlfpbWG/UkdAOfHox0r
j9CM9gVS3sO0A5dqrUQJGKGU6Rw4xau0Ji1unv7ZVS8KWcowX6Ok9c+Jekyaff17krI4EU7lqN5n
8S9Ha2T1nvNJ948iMnvTnHW92d9UGRJBMtAUJc5+qQ2cLnXCP4PLzNbvs/lbHJJwN9TzVRBAXmYA
5Opsw5I0Qapml7jD33iq2Wfd9axzvZw1NYjV1YdTGYqGwT77VAcPhdncSVegABm1BlYzYaJi7xt1
2RF1AIRjYpqBzatGfSOrb79Ix9x2AZqU2NINY8bCA++2MdyYdVmsTGxWzwmbd1Qh/nGGtfWvPgA2
/zV6mxH4KZKN6gQ691/ihvKxr82I0iMB/+9Q+cBb3B8/jnxgYFifETYYT4XfKHdyqDzkizSlnbBf
BVZyG7g2w5EVY1IAsPw94484Xqd4XOp3t26Mxp11jdMZT4iqjhXgBWVFoXaqznIWB3OJ5+HSvp7e
xjFDaNdGbBnXOTLgpiSIV3Iqh0mP3ENUaId2nr2Hsjfre5gMqxCOZrZNcT3cTdGAN/NihychchaO
iH0iwWocbgNN0l3n9suVbv1ykdKp8/UfA1lfg41aLiIDcvWqT8laoGjtzOqXysEqMc6a8pDUYbkV
I8U5UYp1E0fqWYTpPCvbhEpqfzJMGPT/MkmifAf4C9/e/+ukwKrNp9J2f1JHwabA9VAvoZozYkH+
FesqTJBtp7rT1dG41Oja8M0LtS/G6O3UuYt/hDUPjj7CB0BDHPyQqA6C4vA5nksjAUmqOQ06Idl8
7AYsW4blEVk3mfmQax3yefq8yBj1d11gp2+qXvrAwD19b7X99GZ59lkC2iAL12kWdQ9VONkXVS8y
FtlJ9RdyRaucD/1KmV3ZTlBcjtowBi88Ln/KTGuhElrVrD63fYFz69ha6Fcn/VcT2R6JINlVo3XJ
IExvdIKK8FM8WlcHjFyLxoOmY/1SLSC6WcdtS3fhYNmDGn7qEvMg/RI2GfhYWQtUT3U1UHcd7jO+
7QRytT/CRNJYW672zzA9zT6zOMUUmt3LQzIhLKdWY7/BSQz6hSSVb52SVJZc9G3AANB+dSi8Jam9
GBPprIIMb6qo3vJVmfaFVRv7Kg3t96gztqT752+Kj3pTB2HroipK+WSFWbEKm0n9RhUIQYIChdxO
N9EwBhG3kRlTh7s738nPFCcr1G1OkWP5KJjY+iukCu/aFBmvW/OqDGWw6/Isz79qYY9N3Jz64aXB
3WvVxW72aKdT/jgn6FmD6X5N0no63foNXBIPEsu/Ff248R9x175ON37FDFk1QSEzoq0/WuDuVag4
Be+ey60ZY7onTS9yeNMuh2TxbeDmXptpnT1ApHaeWLBbx3KCImWlHSytlMzxzvLyahO0aRev5wLI
IM4P5f7aVir9mzLgh4l4hPPEgst5yrDgHaswfJQLwjav7pFN2suYxpNoWwSVvy+0dq8W5fz3cjKm
1vWk/8/Jfw9Jj9ob23kcoodbESILx+LIvu6bdM3ihvC7T+4eDEVx7+YzPsRJ8NA6zUPoFf+DfqAp
QD48p74WL6T2EOn+8irWHqUmcd1+S2kjhVhx9PX50e4pca/qRadhVsZhF/SFtu6HbFqpDoZGqRWm
r2FcoswGjF0MkWvkYq6GyLaubsfQP9kn2a9UWFVuettR7/xOa+8wJGFrGnXh9/qI/F27+vXyKGAh
HGIAPMXKi7LsDPRnqUxGLTokS2eQ9NlZDlg6/zqT5ofhD9Nv4bYWzjuzARIXTsodCtW8xLCDVO5m
j7RLkJfKTkZcG0uDjbOIwAYZnAWJuYbLeOEb2h2Vc2lcewx3FSCI8uijUIWkjnMvBIQQIOrZtrrv
N05CjXrzhr9Vt5OIORjLk9tl93qJRhJ6+ehWLGUMVND+01zIb1k0/2oK2u7WFITch+Dfc/PFcErN
zRy10ygl0wl1KK1gNJbFPKUbLfILLAL4Du5UbFpXSUXppwWTZh/NKS8vFIITIPFz4O2QsPjr2tSX
EfSdUvuI7huaA36+d9zK2UVBZL06s08FCAxGpnevfe06r7EX2jvQRMYR7nf6FPHfW8ULniOH3+iB
IvgWtA06OK2W3WnQF1FkGsdNgK7x13Zs1vTY38upxbXe1/Knasj0o2uMzm4urfE4tFBCqi7/apM4
+GG3xWGwfftLrSBO4UB2QmtULc9NRyoM4Uzv9XcoQKdraGea/x5q+OX1qqH1K7RZQrtB/XXV0h4/
XDUlVcUeBKRDMY8XBzGfAyuAZ0RVvXwTLX0yIIdRLccLqq3jJbONrdaMMGWWLj1IoFf+eToli+tl
lI0bmfxv17pOdNm1HrDDWaNuh+18v5rcIF2MBo3XFH8TtoxdcukX1+LbqBgcy2jZGcmFTcSv4NEv
403voHa3fNEUkI8Ax1IzO/vLt1E6c3MYV07JJvDWl8iXU4blICN/zPsQA16+X+FnH3ZHt9SNfbnA
phIINHs3q1k8dqb6fD2YgPXsdr5ICy8I5dwYydcrKGvqgQB2ujbtZRTl/OIZkUm5mPSkeYaQaZUp
a8Q71AwEYvpa//NqFVe7QrpuV5MLlN0EMT1ex4L/KthY71r3yU2Gel8XVfuY1mhXRJE7vk0G3Fwv
rIzvcdVuWykC2qG9sa0q+KH5GLHWpW69qWGRIs6uqo957mR7K1H7c2l45ZkyQb1vHRvmx1hgYMhW
40EOVTo5OM/2+fbWF5RO+FB4iru3Y8ST/xjgbtJ5vrKN/n0RmSBNzUtfQtv2j9KS/nYKDwWQmlOW
2E8htJRm3VXBQY8A94wVYiBzm5rsgrzqABs5+uTpSnycHbtcy2jnO9WTPrds2Ov4U6RM0Sd/Uj5n
kV0ADCU+nvjhMTqrdzLYWe541kt+7qQzG4zQQgCaXf9yHQS9DMfHV+GbMrUz9WCv21Scpen0KAij
0PckrTqMviSLcHtExWrnp+n8NJF32CCOi7Y4KeOVjUjCV9bKn9DgmX86mrcGpgSnKAujlZYO/t9p
Vz+UZaZ/myuzWhUI4rzhmKaDP/enZ9ae49ZTa+MeCw4bOXNU9mp3nk8D6+zD4PnOXbB8cmzAceqT
kP2hQpHT6EvnHsl0c18ZZoehHSlfswc0abaWeZcVZrzD9r1/6sM43bhNp722SYLevttVX51ifg2a
ufvplzkyvAE/azv+SDwlClaKat5PWml/Qx+VhY2ehO8xuId1GWv6s3xykYF4VbRM33TkxoxNycoc
CQ9ekGrTnevWCx+tnuKxMiQ+BXMj+GJGhU1mBo56XrY98P35YOGU/CVTChUdmAKtlSUsRxpMVa3q
ua/z7gF6MIvMpR+MlrPJ9Fg9Osus0eKu1uz3diG1GVoIXintjLXw1qYCwatJG/RzEdr5ZxuX4YXm
5nh9cdb60lgLCU6ieoiI0JHy4rOFge/vKGpmxlrYbLcouZabXRl0YAsL8PNEoUep7sNuTLkngYPk
lWqti9jif7NAROTQL6smeyJbdxuQ4GCZcRuYZCkmneW/XCaGHXyGz/8ouwnbSpzV4OCNAZQweSuQ
E5F+v7OdY2P7A6rhWIYg6thi2Bv0n0yP/apnZM8wivtPQxZCdlVV7SyDjg54NHAtbSdQAJTa+iNa
l0hULFNrM2sfTDu/k8GgUJQDCjnamuWdc8175abf7f3ambeSBhtTHuqpr01HadaK/rPqE+teWkZa
rJQmzFjIqc7TDGFXEmxD1YWXMjSRXCtsqvuVY7H8ytuwetXiV5/qW7AawumhRbHuq4Z39Lptau1Z
gziwa8xyuGhIAZ5Q5lX3/ILto9HO8aZmefBu9MEPJ8vyzw7pLRxyyCSh4b4mmTM3/crV1XbTxzCi
7GCKVkrhdajgRdmO8lJxcRAAOpOwdXY1XhTPM+47VNBKBVHe8uTppvm3o8dIGrrtX1zUWnldqWyd
2VbhRpfuLitJa8uOhaIENhNjkR2qJjYvsjuRAYlzUNy5xhWyeZnm/BDqFpy+ZRcj+556xPg7D91j
22NIIipjjoiQ1bwUdv/a2dWxu7oGSfwtcqi5QTwlb085hMCHDs3Cf9pe6AXiDYinkt1drDAMJOVO
cTx8ibBPPbg9W7uuMpALrOPoZZ6nSx955b101ZrxKyI0F2GMqFIvjTn9GjVCLzj0um2enTCycG9K
tLesK/pDbRmk9ktDfcunSt1GuNXsZbQLyac7htmfZDSLyr9Rh2jvZbDE8yaIjeDFSJDVjZSf1ysU
TcYeo3i5tjRe4mhJ8Gkq9TinxqIdOZD+pHhZupY09q0paWxH49NkVNLYH5qS5P6XuVnM90+S3B+C
Q5Wl9XKpZBmVD8qx8d6H/ChOFtrnXKE8IdW5DBeBLfjd5CAlPS3OviWN4z2oahW9OjWrjkVj3/VK
tn5hHOwAFZnvfeycAcQOFF3G8lkdFxuO0Xj3oxKXrcDNNxa1n3fHdRKE+U3/2NbRCVtTqIaqcXRs
q3mGFd4+p3kY7/w50eCu0icH2wy+qJHqnaWlWjYCy0xKc76EedE9Kq4/ff3U6un4NVQGhA4No95P
WXqe7QL/dCxBULdqrU82XkCryhq9n7yNUDub0iFfWWXgfIrg2G2TfE4vqFsnl0XN0J3mhyl1um1W
AlEZxBJP2mWIRNB1U1rGfrpP0rBc23b+hBN5dy8ih0OBEfLU8iyWphV77TH3lHQtIns5tp5Pvq1v
y5g3PEqL5VPiLdRjE9NN97fD5c3rcl6AFpqAM4LZ0Lau5aBodeuUU/JYpIrlNGdleA26XcNR8REw
MdBGvLPYjnFpvOs8GNd+oc5naUZpsUFSyPo0lCiQq335xYoS891VjfLgBd5hmtwXqpIncToSayM5
i+ZpH8ZdfXfrz1SAJ55R1x9ckUpT9Xd+rcBZW3gmcoBRYV76uDi5GVZsYbykcBb9Sio65sYJbWMn
onJmh1RnM3nfM9eFq4X2HFYg0BKlNHSLlanqTMFuiZVB6QpRlAtc23jwjGp6vGI7kqn1LpJEMDPP
3s9z06yu/+LQ1n61ZbgzgPChyvRDVOOhmaVbqjPVVfM7dSDwrmo7fql5/Z8a3aEZZml00bBVkxlV
ZHkPdVFDuGvM+tB/rr1cgeEz+E8UWLQzb57PQ+H6T6DG/Kceec0d3FdrLX0SCzgINc7CzvfSJwf0
9l4Drw0RLOBCU6gaT/7XMEB89yq5jqZMsg67in9KrQ0sCDgrJnfYx8sZ6jS/zqTvNgqWJ0aMMnHO
fsvGq5nrdkvG33mssTF4dHCJoK7d6yzo6aOmzkClRndBVRylCxGQVuHFhUd3p6v314gl1ihh2rnW
3BxvfaVZj5iF8zTG2A9nVcjQcX2XGVaFyYNaI5ewtCme6aeejeyHPompJKYK4k+ujuKl9NVV0Yyr
a2RQuObmdl3LwHW7QgpJ7dgam0qqPHgjO8Z2qLLvPoZ8SadaX8o8w3nqXyKUATuRIbKvEY3KHRCy
6HzquviLF+nKW2Xj2ebFOTLcsJpOkx4Ah9e74qUyoLl6BYYRHvIi2eT8rCqdfdpwXGml6V4tCUQp
3qhZeiq1Cw9H7ivp9NRYW1mWNUMIQ35e7ikZuM6+3nK3mTIukbfZje72CA/59ZseZJsKWaX3VHOj
Y+NjONx58SIPNdtkoNnGlND1QkRtWgCrmyk28wv4ajLGaESumrxCzlQ6P4xLPHZTpFSqYG/a+nCU
kGt0YwGJT6wQNKXTnuVgjvBZVrMdm+VKOjIVUWXbWEyspdOWgGvY9RwP+vZsDkl3/jgmkyO2IWWh
B8eP8VHRoXIGSqQ9DzUb30XlaCOQ7QRYDgrpSHs54LkF1C39AuJuenWfAWk5/9EvEZqJZtAyUwZv
09sRawzF8n4EXqedjQQTKTn7t6b0KaVDKVdOy8TzNnHIDSLzlHTAYWjyH3nz9ueRt8m5BZJ3PZO+
Zhm4jf5bn6Y7WG0U4+6PWBWdE50c1ljZZIjV9pDMoKpZW+YPnTkYB51V48Vye/eCOmHh78oWxFKG
y9faaq0Q5Ut7mI44blpkAvIp+pm5aoz4nv5Z6JS869ZY2WXfrXnBgvFlegbQDYvRnIdTXc/uHVw0
d4OtRc73yMw3pWfFz3OL/ZA/V+publiRr8sieFYaY+ZHSJPnCYOTh6qEa7rEykELBvsAXtlaSRMH
ZncT9oD7UbjkGTzWDyAxjNfKGl7YnNcP+rLoWcakJWMwLD+0fo9J5DLPrJy7vh9TAJjGcHfjLNz4
DYjC/AxmdYRXQ4Qcbnp10lwi2hoePklFf5fobnBMneaex4/+WqsqxjlBfV8vSadoLvPH32Nl4sQX
7AGgXZCktXQciTvVKajutaivSmfu5MqdXiflfiRvCUuG5m3Akryuigub1eRo2DN47ZLTJgrYUR9F
v2nQN2Vktd+6eZy2oe3UJw/rjmdlUH/KuJctAs9Bbj8FMDfPeBJG23KA7IOLhbl2UCE8j66Lpnjc
PMgB68jmQfrZnpyvylwy8LtPIm4TKgVOFhInGKQg2JpjfPq50tDl8Sq75Qal6Tj2MYlUYGxBpj2W
6G4MIcaGrRroeycePZShiULte9k2ddxiegwxWv1KJg1hkrzVz3JpG3nuQzd288ZaCqRFb5wBgZjn
yvRwlli6PPS7Tq7uI2RDlxy6pT5aB2qP55FCKf93LBlkdW2yzV6BYi22caAAwYyixZKstb7MmfEp
S63p77p6Y0NH+a6arQPrVOuvIcyo6bZT+zYOwZIKc91Hw+Q1MRR9dimasD6VDtAfirDavVy77KNo
PdlhPj6NTtg+ILPpHwIMZrYDT8SvZMzXVFW1d+4R/1AqDls93Rq/KvTHRZ3cIc32uWsxumqWg5zJ
wemVVZe6ykkMsKRrNDsVxVEqY1Otpjv57UOEyD1WcXfyy8vfrvSr4RhFw3fpwk9IRXXCSrV1mUTK
VjrlYFrTuLKj7NVYvOzrJti4TpreRYuWsnRhlQAQbfIPKFSazqa3hkeIn2wI2Ho6QIOjYa9ooP5I
2da4K+6icbAwKVbJ0mTt8MWjVoW/5Gd0QaJTY/poTmdK/6Uxwh/aOCiPqlqjWlF3rO6XcJQy040z
BdEZRXbzzbanNdrZwxfyN+Z+Rr9pJ9OLsDnptdp9MivFuECiqtYyHRlbnmnYf90VnRK96D7Gs8tl
5YdScndGO93WucWwBlu0lte4ouHNtSg4yQFm6Yx95LOYKo1xrhySKMFF4XfAv02aneskifJjBUcP
N/81SS7kODPl5p4Vve7F7wqOjucm7qtnFnE/0yJrvnWdg6N5p6kPOHa4dx43/bphZ/QtTvrnVG2q
T3DEk1NZRf1WJljzd8UHuAwELNhHvZYdAM8373mX7mSeFUbjRkVn4hy2cM1nNBwP4kqJhrVNiSC2
KH39w66yWjnosjxOcVNdriVj/DjxdVxevupyiB3/7AGEPUkrUF3n0qCIFeYxax0vd7bTEOADtTRr
WV1nqf2t81TtKH08wrwHV9fTOzNtt9I1LcsktrNssmcDRy8FASj5IeUg6QO7m56dRFFO8tNef4Mg
KA4JooEGQgFpaL4KZaYI/ODhd6uei/AhquxXIdtIC2+Ba2vI5lAiZ9Af+MVVORqveqNQ+S30CT2R
wvws6aqurkCwU2C6SC7Ljz1t45nIfsqoRQ330GJhfs10ldg63NslcOSFJCMHco9t5iQvWTcHZ7sI
+1ULKojUm8Iuqi9Q6CtJK8mANAFCVC+J092ZxsRLfFbrF3usQ2qhsEJkUMKSfYlQNiJ2XMEOinYz
e/hjSbhTxNO914yX2/XkI4uY8p2C3uwQhdmjkZDlHnJzRiw78T5piZUf4xh3OmkuctwXdKzJzC+j
5li5j41eHqQlB8/cOxaeedKgVnqPLPX8IC3LdloMs2pWV8tkS5+ijd92gCSXpnzwNO4t83Pv5sh0
z2qi7vsC34wF9w6Iso7VvQO1fGuOcb3G+tdkuVXYCOI0yomvNtULiEkFAmgZjjddg3xDC0tMqRqY
qX2VYQziFedhwdfxAn/0Vcd9dLQ2f6vhfKeF8lZMFvzI0fosrT6bi5Nh9fpaml0XLo6pZN+uscsF
o7G+IKvX3/fhXN7nCraYiHs129aOgTjGOZaCoTEisM/BK8NuZ2FlhdxaND1abTTd6RT5qB+x0oEA
QG4D8AoPAZrQ/341JVXU1cp/Nc1I+xX8x1wJltE+jy0M3cx6y9Y2u0NPN71rfCu9c+vavEzqRrql
5zbWLQHSx32f7DRM21cy+sc1bnEA3DL0hnt990fcoDag8ZVhn4WK07NWtuMZCt/U7FuNIomU/a/5
l1vnB/CJHtrNngr/vDxAu5AtMbIFwugoO8fHO2Q7WH54N8xZi1Hdr1Y+qrW0KtVLENYYtyXSrXcQ
utyN41jz5yGfL9ZSbk1z7aWrmug9d71h69ZafCmUbNo0rvmzX6zXXN0cttibwzFammJsFMf1c5M7
1kW6DKhud0Fo3MuY54bYAYnbTlN0740C1rXDB212PPWtgMp/R8E5XXX6oL6VVUbmTNHMtYx2jWEt
91W4s4Nae6tUA0PTxlEOMlqGM2/h2Z0v43KpWUseAi/zHmUwSw5e2ruvvz+uh1XII/2UuV6ALuJQ
vnc/PX1Q3tLJ7x/IKH0zF9H+2cKUMVbbbiNNZTI1WNMliPdWK96dbvjpWIpzpJytbMsxtTdOMVB6
nM0cQehOs1nuTWW/CpG3ZdOJHyHOimRjg8De6N3RIK8H1D+DSDRggnG2og66UBCP7E2WU8drMV1p
yaR5nkaBrNTfxZz1at4KprXewna3SWIsnydDI1LuLBCVEv9Ve1HH7qzLXnIL7oTbo12kwfpD9kBO
5TCRPTiz8l5Jy1DRu9jLaaJUf02gC69Xka4P2QmKW8B4rrrFNg+fTYuH7pM6uuZTl2GGnOmqvivT
Bty43eTk+b3EOV7bmZOeunbW7iS678oGRsE6qEE5r51yQsyscO6uoXkLHKZsqSNLrByQvCp2npUX
mHLyaXbm/oV6ybfRa0nUhPiio9xzF3tpx/Iv5LWoBpl+0LrEfZSQwDWCbcSPiJev5TwGy2EhtByG
2sQXdbmKDHTu7C8WlNtbl/RrIQvTrU9l6r2d4moHZyDk16nmJxw6h5UW4AcU5ulJIrK4qnZ8H4MT
AIf5KVExcCG3nv9vIsIMdkKUseG2XI17V3U2qaMBbLkeJzOKjpaivXxAu1xP+Sbsi9wIzle0i8BY
UrtHQsqET6YUOx776SfbAI1mIf30s41IcRf+z7awUEhv8u6VtSnwHp/cPWJl2rmurWIXFHH2iWf2
r0k24rCt6f/0athrZaZiOs7uahtU5nwZSu3XJF2xsrMFk+TK1EdOq9xlJKhvHP0/efzaQv8Xvj/+
mlm9SpDn5xuoXHiq1Rs/LK23rocSbRpK8FNHKpk/MnlyABSXqqzdr66nKKvJC8qXvOdtAQgHdbrU
R2LfHYIDNqjOg1wJPhDeI0GrnmIAyqcy1L6Vw1Q/Cbs5XboQVLl2iZW3RC1d0pJQ6dI7rKkabmXp
mrL8r3zEfRKGyE4SVbkku3pL0bc59zd1JxZw1845ib7Gaescb7mvoeQ3bfN0F3j1qbB9fQAAaEdA
Pq/aHHirJQfMjPda2s/feO9GOK/38yXKTP3RGaC5ykCURCFEfz95dpuI3FKtGkhfMCP1cTqHWPo5
G1A3yyEyH+rJjt5bdgoaGlSrtilizM+N/rGe+6OwTvuFelrgzEMa+0V67Kp6SSnl3QsPdUrQCYFO
XZ9ksBoQAqgy09nJxKhzogN+64BFF0IsT1/3bGYorslc5DjyrePF2KrF7vcmUqLjNW39m/KfttaH
/ut7sDH0a98VTycwS54Y39tp/pQrEJmcNgzv5BBFyueqKqz9rYtlVHg3JRqCJ3kBcgY9ADAVauGh
U36ziysMZWd1bXZKFkM56e+d4qft8zgbZlfdzoXmbVBYiZ/lkLU87JIkjk/Okt2RvtQ4WE3QPklj
CrT0HA7W99ucyRxeHegd4d8JKgmrQUy6lFJ71yAavkR6SoUAeg2CaItJl2mVAB47HlOLKxc8VAMz
26Qj87eMplMFmcSwUZOg7NmK3S1ruQzIZeGisjKiTuv01o/UuFSLIdBY9cGqtTrzVXWiYQtKwLmo
LlwevQi6XRa2gC0j/x7NOH2TxvW008cO/lFXJw/2DJRsacmhSBNj1XVUOKTpGLF3guFYrqQpszRb
f1SaxLmTrt4Ku71bueDtl4sobVRju3ac/G5+njW7fnHVivRNqW+7QJ/24jqZu9ajnynDUzonFZXG
+SCuk36bjCetpWAlzSqFq1cv0rX/30luCldvWspEt0k5VWdeVbq2rtDZxyUX/IO4T6OAFh0HPc0B
wdd4U3tN8wJp255Rwvkzdmj66DijkrgOcEp46UJLYuPYJA3k2TwJEW9VNiqovSp/BKLobmP0F3ew
KXoevnilJC6GIXthHaUGXuJpbR9lwA5b6ok3/hH1x2ynQPNcfRj5cMpPfSoa8qF+Zv3nsrfPUmvM
Og13VJVsWyvABBz26Ycr3t3IXvs5tB/LAXlS30h20m25RXzO/HBcCww+nWJ/YzeQHX5PUmsdM9Ec
gzptjv+cJFFuimqWTIrMSlunaj+eQwcA/f9h7LyW48ahdf1ErGIOt53UrQ6KlsMNy2OPmXPm0+8P
oMbU+Mw+tctVLAJYQEtWdxNY6w/aiOArtiek8svkpRb8vCzPjKNBqfWph3HMnooQZBc2GoXNvzx1
MLYNZsIPhR7x/a0X+cGAYfXW996nQQmanzybyd1102dvxOA3qRv9XEYGJrXgn3YxfkXfxQtTleuO
TskD3ckSOExeme0tTR3fpj7BeKACqK2PORJ5NhYvWaP293J07lEAMqPAv8rRSg3uG093n+SgfVdO
Y4vMd508sxc/yRCzapJbGKO15Yjl56zR7nOfI5ucIl887FR9W5n50XRT41vpI6cuTCldq/s7obD8
qXBzVFx8x7jvFPynYgi3u9+hw9Q6P31CHbIm/xnq5OqHVX+HxkP3vqrSD0Inz/6wao72r64n5TNG
FsVBb3PljqwkHtagVvUwKt/AUhlnbNUNjAaH6muWdGR1wzC9oYmTvWAA9CDj1+nhQBhq9P85vbbH
9+mGaaVyulzW9xy4VgmU8KbY5e34rjEihUM8o3Mx8kxfZKvRfdMAyUJIVBmwNrrhLAdae4akNBYt
HtQTn8Bett8DceRDNeHlw2Q55/cKf7ykjivpLgANt/wsZgb1b6biv4nHmWp6ZLao6/15m4zFsMGK
1tzJ8UxTgrO8m3X9/W7t+zBbDnsumgLvzytws7vKzadb4gceNszaXrbWiwVE/gYbt9yntjHxDUUs
WGE+Q/LWqWBPWlN44v003T5Mi32EPdyBTDNQKfkc9kc0ajyUJg6yKQckah1D+o8Dy3M5bzibeCkM
ow/nVdnpRqZ/WJeVS7hi7f/DgAyO+JYbvUw5Z7pfXZWUHVIZ6veyJS+5WlBeFYPy0kxBj02aau7+
GMhNtbrKvoSFj0gqvyATRT22LWDabOTkvsBqZXJj1BZF1Wu9rPWvwS4oc63tNQbmKdLSYVwvk5W6
ag4wtZGOEVa0cjeBfJIw8REbiyznr1QbIQkPuQGRnbniZPB16gbbay31l5m9XyT35tAfINs2lOnw
hZHmMIsFjA81K1Sz8N6p+ky/yOHFTGYZr8vo1kGxxj0s1UOg/nnMwTPCNMMgs3kGqOXZW7+jVw5V
SJSUMW4PXVf5wEFEuAzUyVWeirHeWOPQ2geZXTeVBrVPpA4OMuMOOnrqNk4TqcCeReJ9DUp7m6Aw
dwoce+vvaaUkyNQYmJXFHqfhudU/rU0pbS2bmQeJUReclnVUSluvzcXfNQpBrefkUZDULHL3GWpr
+uY+2/bQvGmZ0z3HbXVXmnHzRh4+xjrb+7KMqbb4QUyVX4PBGf2EU0pNhMQVM5vAAJ0wjuySxGg5
knFR9KG/k6Nl4vLd50xsHcRobmACFIZ+d5GjsEnekE/sERhjUEjQyx8sNgrvNNfK8C7KJWuwUdcg
txn5yX5pCmGud40uMeKU5vtIGWmgQPlN3zv/FPJaR2ThV672nwvJkZks53bxzFJimPe4Wpv6d091
nybbNh6r2i13xoSupGzCSTIfs8ZyjzFKNBtDNOWAmqod3P4fsrGGYoX6BnzVuZdd42xhnmjjMWOR
4TsC7fXP9uD6Z90qEVA04gF4BEkwiOkjRsiiD9XPk2qVP1F/2Uogj6rkypnDHeIvAsCTzoh3Oj2H
OyR6jM+5Pf5VWprx0Kpt+UlMGqq22dpjW75Ypbrz3bH4XoFV3moIu4nNA7A8KsQHnTPpqxq74Qbb
HlcocBAy2R05U9xc8P9tnmHqcKpElDKCWb4vqqE/9hOG8w0CSV1Ypp/rXonPcWyHO9kvpycwaHIn
1hFvboTicjgGyFBbyK1he4uYmZPOb75n27e+0u9jtdC4AeznD1py1KIEertM3/4e9UGVvaDVmxxn
MSqDA2ts2HqMtHggh3EMxelNqQf4/9wsPQyFjej5GDMAlN73qYITSaaMjyRrUkogvgY8GvII53pY
X8kcf+lCdXx0Kz/zNzXo9NjQ46vssypKF8Bfzj15ub3jGyobmH+qjEuxzETlk83tae2P+ca4QpTE
CJgy5Nrv+N1uAks0Y8kedMh1ZYmZHNqA03uajxXqL+q8aQSk5T8ihI3ik4+PxRqhmSiB62moIeyb
Vde+RvvgNzFUEj4Tv/D3aBvpC7t0ZYdacfBDjdrpJEmksp/K/QQsJg9vsVn8jHp9/s7BFQJVWRWP
RtArlyBWnC11rPm7PwynMSlH9JcxeDGM1DvUllN/dfVxIwOUEDvrMqrDM6kW9VkL4odOntlA2oDQ
rqruRfOr71KqADJ7wxZfyZ7KmDKYb6JF1woNg0F5TpxQ/6abgbcv+9E7IWV+t/jYpwb1c8pOwxbJ
ifRr1gHhl8rMZAvN0vR+WXX2pc/M5kvTIiCRkd15QmIjAdNmwXLXO/scq9jFdJ5nLwrP5Zig8VrM
aC9Scn7JR73eKVZiH0JxHjWRFnusVKnaXF3TeGj3nWUd4TBjAu2N/nx1kBGBogj3D7rNfzbdVj8M
PGY+JYBFEST25zsAMMm3HCmpBBNu0qMpW2s0P2U3b8aQus+3P6LFe5QK64sCAXU7ZPWDaoX4n49+
5wHt4Et9aZsmZzHMsPrjCsCIg2Kv4wT3ILua0QquYoFMjZVNoujqnTfp2WMg3D6BrL26HR/ZVGvy
pSvR+/7oDijE+WNORZJPZwJ0AlUd8aCPSQHiRKPsZXMdkM0IBTg0sjztMJRN+BCzudlgWwT1WKdQ
YGRAmWTTrXDJVhJ9uuBFYXzOzJ8z2YY3L9f2th1YDWJAkYbcO/TJcUqAnGCvcyebltq/9+Wizxch
UaPudXJ9u0E437aD4sO9Ql/ATSzzRfYhK1orjfsse+rB5Yu04JRoFeGj1vfhBS5YfW8DN0Myopy+
WXZ838ZDeNeYVPnemgEFCV3F9xUQw3SHkG2EBqyubmcj7r+GdfKYZoH5a4yjrR56/g9/7NDnakLz
tVLKce/bME0Mx4y2edPi0WmWt1i1cRmjNJFsAt9ozp4T9i9Ba1rHoVKLrV+CjN4OwEcH0PZPaWb3
L1A/jZ1nOTD+QtgoQ4hOiFjKx0t8M/hwIVfyQGQH7h43mmEriQFyYGEaTLazD5yRTxPP8GvmjVuU
1HlsNRmkS4jv/vlDu1Z9ygp2cif75MUqPbyyEt4geuk/eLPF12lnlfehNX8LrGR6dPqSL1x30A4h
aaerjFjCak4scZq7WM0SN9iRfhebKp7FetCfnR6VavF+lG9D+faMTfYxiZ44JPD/eWuCOevOWZM/
yIi13401dROD7F3e2XJgMK3kPOlHL9LuyasH10oX9pOZUKcdQeBRjtW74USe/172yUsiRv8rZKBW
eAGRzlYxplyvFreFw6IhH3UBp7fpu/AvCDraoYz0UijiBJ+QnffwNyJBGyPW/NpPgh2U22+haFGN
TJ9daElyTMbr4w8TLeyXJhyUV2dKH3J0/R/kkNMgdZDrqDPLcNWk3m4PuQfgn7VUDRqrLUT55Ohk
Z+HRzZxyp4xkIt8FReapDlFOyjFsUPBi2cVqH+wqqMZXFP+N5YJgCv52ipvd8KGYTnLAb1Tjusa5
IaBZo1Lvl9h1btAWd21unWUBVS1V0kCOzxePqMg6Y3xXZy2oDNVx+Mo1gV3TPUatfp37vtjI5ow2
8zHqsBmQzXQErKmMeQ5II9Nulg22xq/aYiP392xzkadJyQNONsTnpblu8D+0P5wPllu4QbgG69YZ
y6jkIi9mGk3Nxh0rCkFti+CZbMuhmScSlc7eNfdV7Jh3npZClsP17yzttsIIxhJon3gjm4MDDxDR
cufU37vzOGPsnZi3OC8DY1PgqAJQieeN7AxiRmpO8zegFcV1Mc0eSe1wBip9BxM35ykUUsKTqCXI
u1jWEmR7uZW9tdQHBrc/3ok5OqW63TtTOQ5DEBZ83+WYfL7VKIfcOX7p7VPRxIU53flTVp0mPsRv
GMTnok41X2Wzb/CiAy31XLqIQngNnqBi0mTX1UMQhd9kEDR7tNDFC4SIwp0KkM4HDzgQtiNVftUb
lGO3UVNbMAG6zxJZpwxWuesjvzv2sM5QffHfm+toUevdEXBosM2TiofB5NX2UW7sIv2Cpor+sGzr
hkELtnwA6zu5h3vfyDn90aq7biMn9GI7KAeYGluJwcdJ7P7AAQTbck5qWGRVgUwNu++jTyJ348gd
o8u30sM0nXO75ousb6jG4l6OU2C3s7IpuZNm5qY+uORHwCMY0s6c+gf+C0Wwd9Q0YGofHQV/GYNQ
8RLyp8h/1VBoH5cXMQqy5Y6Fpbn8MeUPvM5aflCMQfmy/MHnslx+DxkV9LZFATY0l99cTqc0Fh09
q3lKze4UQ0TigS1k8KQinpS8w49hk0B5uxTw7P/RxxOBHO6VXaS4w9YAy3KMnM4gm1oqiIJFaQAF
zVDKUyNwkWtT/rnyzjGXUYmTXJtydA22eYR+dn33W+dVDhodzcG3TOw1DCs5lMPs/wWOkf0cMCKI
5PCHattsbijTRie9cuNT0Q3VTQ9dvApi03sNWgeoNO51J91PwULbMMfNxI2vEjrq22rCN1yaXCVa
VI7K5iywF4HD6BpsBeoTxElsvxvrAcH2+olj4jd56mnJVADaCLKTPZTV18G+p47Hsw0F0GEnu0q8
NzeGHdsnXUndvdY5fXEHvwsT3IyyN4f2iTk+3MGpxrdGvrHkuyAddkjWxu9vA5xtXApP+fzhbayA
AuZQxjStDvahWsA9B32fhTurcpJjMoGF5zGuI6vF/gXpsHngS7PSQdOgloQgXnepTf0K2qE9RCD0
l9OMGqVAAcmlQzH1K/+4tOO8i25gxUnogrJc+uREuEnnaPqeCQELKWUxGd3nqQNUKltAqpunLKg+
52NcnRc5DKcGiSaavqKlJ8ThVAA7CM0A7m7dXaaU6kYiBv4ED4A8Qo/H7Yx57w6okEZ1dWzDAlS4
X2NLkumKuu9RsHtOGl99diDsam6Pd4hoDSXfYIqho+RXABfZtmHdbfimVk4BRZDnKDedm1gvx4p+
5wwDjh47vBMAuCWO+sjhAM6Y1r/KCxTYQx+r3qNsOaalb5TYVe9lM5hUa2+2lb+XzbyuuvvZmPkM
e+HwqjdNc4iHxrzXMYV7YP8bbMeQTDfQsASMM33yAmBR3xeROmw1TYsfmtjGbYVt5nDqo+6z7FuD
A0XpblnN09yyeaYPyQOw6vF+mUR+QLsk2N5JVFE/juZ9YSnBwhqT8CDZXEBGjf1xtPl3sxPNEs3k
bW445SXxtWR+o56p7VG441mv+ORW0N0Raka+cyiF5tJ66YRAUwLG5gCgrOfZxaii1pT45a05qPbV
un3okd1yllxTneDraAPFDcjM4IGyxL9Goe1dsajScTCpqIvLEdmZKgpBdYIUBqSws1HOrcrHifA2
CocdECIF2E3vXdd15KipsnXliYwOGbEflpK3ld9Wm9AhQyybcu5UNkdbMZo7c/Jg1DkNspDUEWyz
zU6NZfu7Whgt+QP4nQGFhXvdbDmzTWO0fNcvX+Bp2235Q3U3+cmXFzXxBj4W5XhYnmORF3R8vVK9
jcL887uMPscg61qaWrYFk5sfOwFSkhdIlSR/5qc079rnpHIKxPZ1+NkiIKFid6m63qUkOoenarKU
Z6ttE5ELyn4Eiv44g+97s4o8visQzk5zz71Tora5xpyD91Nqm+AwLFsop/Tf7aa7X76n9RhP5Cxs
fjY4scDeZY2wVYVPvdE8dCkfriFRqT3YCrb3DqpYVRJjVaxiHZx6HfhQy4VCVqfufUZB4q4bfPUJ
Ll6Ld6uXfRuM6CpPUC0aFoVJXsTSwYWBGfyqDm2zV5KA383Jpqure8MxMOf6MgPPmbv6MLWZwZ4Y
tLgomCx3sikH/ugrfVtB+4o/0DpQKbXPX16sIOdRVKa9LruuPZS8rG+mx3VQLqOpg3rvNL/KAGPj
TDged8LdeO699i6bBnRw/9XfByP7SRlS+JmQG8xenTiIrmaf9qeZDDVbQkossk9eCs6DV3mXxp6B
5eDwVbY+xK0hykA1NVErtFH+WGZdywo8Z2frfUHejhdeB/5oalNrbDtHKXfrgBoM0dZMMnNHVcIH
CRCho46PEJoXOqoFumfeywF5UWEpIIQvr7LDEoHyjm+Y4lwhl+1O9haedr+1VA7QBfbjAAWEis6q
0SHv/nehDjmM7N+79Mc6b51C6jvaliGYVLsqt2bBez1o0AwVdL6A5O+T6ZxiJUHzdYaqF1lmftZi
/7tsyf5QV9WDjrzfTvbJy5yl7RaYyASQlXVkXwZvUC6NJV+wcVxACtPBsnz3HhZBffZLSsH6zGGA
Y515kz5XHmAeLEWS4WDJEdL20WXWVQCr587C7qSKb2ZJCmDBF+fqr3Hs2M0Kln2q6wMMaL9dkMma
78zHTMeERY5Syi1uuqcsM2PB4Y/6qxZZxq4vC3eHX1d/s22rv6F2OdzM2Pzbca38KLtM0b8MirC0
3Je2FiyR68SeDc5RHcsvcgXN599GTvIp/e3sbE526xpK94Z1Cjt6cYbaTkqJQIiBZXFuoReSN/5R
mzQwIIXakH413K1hPMmNZF+YWw7AyYs8Mvi8KWXL7xV3Y2qByX/xqLfVNkBzGLLLMHrLLXV8NLZk
73LbxLq+V70aReM1ijJjc2brOR2N3ii2Kwy9y/X+kGOrsDUyQA7rgJ5jrhSW1bUNu5deg28ny4pD
60CzmeCsqqG+SKet/VpleBcl0pZ+WQyUhcTf/bKrrUcUXksgbWuptmff60DVwQ0s829r/9RTTQGq
M+7XPhmio1EDuEf5uvZ7LgkinEs0PlcCH4vOvI5sWp58tT18krPaHa+l5phnc1aMvZ+OMyql6ZtJ
FvGnCBVgnw+hg59YZyCa76FokL2VhWHL0ABk9YFPRtm/YbgXV1pxkVgziUiDT3M3OpV9/XeXqbBF
kMgz2W+p3hK1dv2euILURJecOKfYqYR1X+6nETjqZlLG6jSq6m21QAFoPF6lgpjs8xK7OnXWxLuZ
OvEyS97KS1VF9Wn0h1stNMXW/gR7jDM8wJ1S66m68Ys+vM2cunatUXYfO10x4ipmeIz69OcSjdCO
cFEWwlx+C5+bCA8I0S2MUgRF5QRxab30i8Y2+Lj2x37WH0qRFRi7oLjObQm6SSm2U0N6fSf7vCQW
pp9AFbaNVUWoAhC4dGY1D5xNMSFqqjIp0PM0uZPj8jIEIN0h3qCnDi/3ug68zzYr75gPPtSbYJtE
QXIl35xcyz4cqfz+bscuJmMQJIpN65XJVQ6MVghDQd72XS7ktGBoLRNrETTlSd7udPEpQrrg5Kdw
gpYlXXmrNOL3/NfLovtQZ0V931OIPk/qnJ27KczOsinvZB9bFPSg/isG7wzy50YL7pkFotEgTt6u
K+iu5iLvbuYUu2wEy+dBO6t9092KFI7jkKXJXw3wUrfxo59W7tlo+KjlE3WS5kQiN7+z9UJ/jZz0
p4ywc/9c6lnyBSlylGjYA8mcxyj0qpDFwaeLM7X+76YqmqAw3kc9w30PNuy6P6EUqvMZjlw93mug
zu9dxLDuyrwcgOelVNkiI/imDs7VskhJR62ytdEb+9Em2oh/eF6+VhiW76cu9S76VAEUWNZrjLrc
9ipAVTcVp6kYDV0ptSv7OFBV6DiIk+YoYpSK9qLLKwKbGpSA7MtljJxD+gir9EVs1aI8uU29JlR2
1CT1DYhA5aCL00/kV5yNxN2E/uE+8SP3PdBAbvSo6tMPNvnvITJOLRr9GvUZMECrNzeyT15iTqtZ
2+dn2YpmHfppk9r7toVWN4KpunRRxH6jaE/YwWDq8rtLRshBjEkyyuLPGXueQ+ZZ5m4eyTNszQ7l
T1Mbn0rBuhmbThgmgKmEOv4N+pG+jZygeqxavDQHFeEDv2uwLYkiZxukkfuVFCoie4H/N2i9XZBM
l3xWapy6IaaGRT1eu75CwVCyWGO0uqIyb8SH7p8+GSgvyqC/ybkr43WZuyyTIYQiVlbnkncb7LKt
xGFIxMaQVO/4T9nHicFh9w5/DjTHCulYm/JO/Rj1AdmxhqF9t64jXyNKBEl90Oe9J4tmI3j+EycW
m9MGv3CnhtuEJOBZttbfA5TtfA+n+UdkXiJdL96aqo8ezbz5nMVu8TkhX34KAMzsQNgWn+1mVEDi
5hCkRbOzmnijcy65yaYTXtkcxZTXHGWDJitSeFZk3UmtJm2ysIyo7We+w5UHv8x+ye4eNuNh/B2F
LNGHKG2IP0TZLVngyPOmLzwAr2CS39fqjOCX1H9a1tJH9VAaPmZFlZG9Fhiz7swsjO9ar8pQIPPD
+ygrXADljPZd5Tx5mDDKwUB0pW775jrkcMrq7xaYxV2R5MNdBxP8tTHnYNML5fJpDNGcibUvkNXL
/TxX4aXQggjIWMt/lD1O36EtLKFIBaAYmuTm09SbwEC7xmejJjZjbtynm0rUvWBrAqYOEc+dUnxa
3Ryl4OJXgM4izqr9U5GE4X4cvPe7+ffdOrreIVE0PI2g2vf/h7hiAgXBY/jOz8xS/+yO8Zaq0ASW
Eey3igTENkbP6GuvZc8LTt6r7mZn7H/lQ/OtVjBj00PfBVcRuI8leu/4ZkMjxRogQreQdQpFrTZm
Jmx6W8w5NnUPjPehs1+WInPPCdkyuxbV0KS5dF7XfEJe6MDOHuPOwezuerPWDy7wuK8CtNRWXvAa
oU19tWufYpfoV9OZp/pUVcBpi+FkYJvyNE/5RS8q681wI/WCIrsQGDbIu0/FcETXFHSwaGLzCetF
KYw7GTxVA1VaG8cWORqU43Peh92jHDT1Q8cf/q3pC+yq3PAVWWn1YvaTW7AT6E9j7/Agyj31Yhvm
3FEiB+0717VStbsC8tL0M0jGeh+o6rGoc/3QGrD5Ug9LLQhg2iZKnOzV1qzxucqzjRyU0jjQYL5b
ARlW2aV54A7rOeAEbgaHvmyqLxlHN7fup2/gcNlK+Lp1JjfSPDTjxHHL9YODAdFkvxBwxpQkM8nU
l1VLRNJzSqun5P5bX4TE2CFHCPH+o2CIDLT6bNgmfWpgn2OBlBMXOc9PffYwFFYtTunYmO6KobFe
DVtTzoOVlphSWNZrXjfzI3KBR9lSIrowny6ibn6RPWoWv6o4gQIaZ0jXEEtx7LC4l2tpPenIGt/A
g2zKV2rDCLoTVnZUFOPcVvcT5eLVpCnB0zPjwAV2rsjS+QDdrb4Ao3IRThPqQHjninqxGB/dGpVw
0SmDYgWOzEEVbdmpd/F7zDJnjcxTm0TPnNzhrZec017vWyre3M4B70dAgdpJ78v4aCo5TTkiL15u
md5RM3XnqFKcD6tuPsPxwGBc3kJJhtmn9fhox1l9+nP4Q+RyO0SOwuNxmjZL2x+M+YxWw6Rs5a1f
YX+Bidcpt37bXhpDXoS7Iq0BuzU6inqi5EWVtQwXI03ZlpclUt7WPcQ1s5njjSTayD40T93mgHTB
P4SIABb3gkHrlHg+ulPyTSLF/hAO0Rt1koMLtmwd/T2wws/WwTBzp2Ma598WK0m5sIzzFB1Tl6zl
fYCaFfggtv1qh/4n+TMl2btNymen6a7GqJkPahtYDzDVcpJP5W2J0J0kOGD5Pm3XEFerzId1KdQO
tsAsdtaccaQf9ejeJMew8Salf3UGJ32Mi/kkB2VXNxZ717Obpyqe+1cvsJGJ8SBWycFpyMZ9gX7B
oRvV4dbrEM9MW8iHeUm4l6Vu/FOLG9BXkgnizkovwRhB+9kGY+48SJeV3gMWM5STh1AY+mDSfiXw
SnQWdU8/LiFyYONl3XD/bgMxOaF26jEzlqpjcUJCvQgSdyubhp2Mu7gI6mVU7dNH3x60pyJS9Cez
FNwb5x99Zz9E5EFIMZp9iMyR0HeWzX5uJ4z4IIYOkP3R2UYKOsz3Ugp6CZ2gvwDEn764IVKdhmb5
5CIJ+2NFEYYH0vRlFZYuNUSAjNjm84bKejYo1dW0DOsFW68EkjXVI0mz6DuEMVGJWQYDwaaw3eGt
7Mr6KgNkPBhAALSCloGEgXnz5uGKJLP1Iru0icSJp4WbpmDpUOAs+GxPj1AJTTT1UNHxBRJDXkxV
c05dEv29dsk79I52jdn5V9mSa5S80tZyBPtCrCYHcN9zTlaj/JRdMuz3dGMiMb+8MKLIhVbWC4wZ
4Scb/UI4oRKQvOCQVzSzWibVZdI/f0AmrwDnRECdEbRBQd+vs7tl7op1TjIKsCVvDCBSZH2T/BJp
s3YuSg9FklSkhTXvnIguOS69QL1iBgcv2wyqbnWw6r94ZGjnpVjmu/XrH83OgES6jFZD/toZTnJK
R0N/ajpYOKUAw8vaYlnx7mqc6F/NGt6OLDXKYDkqS421CJZzUSP0n1UNC2TAbQAsKKih2hBF30QK
BeZFbF7VZtSm3WS3ObvjoOIEz4iC2P20WeZkjb9FBVeTaZdlTsbOahtmNSLApzIqXmQGKek7CDpp
Eh8WXvXalrkoGSPvcnuqt5y6ovdA2ZYT5fCauYJGDeBNpo7slOxs6VIMWuSHpByRr1ruxdfc/B6x
qEMiBYsGT30WlN6jIWWJTAt3tWUeWmwngHv3MrUjkzlp0xrwI8vuuKZ7qnh87wutmGOnZot3Vxd2
R8UU7eb3eKfZtNc1/mwvPMcMETE79IxDabFBKlv3ze/wmZWXkGz4TVFc5zbp4UNjavU91nTooGbA
324TRit7VyM/LYNln7xrCpKr0Xi3Tpd3y7oN4i0cFetDUpFUBLHCi8mXRp3srfe6h2xQTTwmm7I0
MKqzgpKEX1qc+WsVZ3m3XirfC9+H/4ip7ZqRoNeS+16ILIoV1hAjwiRNb9KLfDatD6iudV5UNShO
H5yR5agYMEjinN5B1gK4/XsAZ7h/ZqxLKYAi5Az5XER3oDjWOsDBodB8XMmTCN/lLv00V2hEkUe7
OR1a/HOq6s9Y0W21PtQwhstPIkP7KiOrhvxgMmdPsgUS53M2lvUyD0MRdMKRkTnLQQygBpR10GyU
q3ZW6OzcHlEBOapUCNh7Ahclm7qJOnRiorhbyB8oqhC80mtOh6Ipf9x6RnU5dGc0n6L8At8JpBFy
bPG58w2oBpk//9PhNuNfPrTCw4cgzVfj89JeIj2fJ+4WK7SYHJdabR09Ny9VO5oXM8WYL6KIU4iW
pmj8WuCn/7mVMTr4e3Sj22gvm+vkqSmjfrN2enG1BWwQnGXXMrpGKypQP8XTePvfORNJSg/7tUvo
qD3icX6/3K19ZlPDZ3JSjKLjHK+3/zVQTjb7MwU+HIzESgNCI6dJaSbU+juEpSzrFJLkn5CFSPBl
sOxhufwe9TUeY9SoGIhlIEjQM4z0C18QRnNALLSB1VKEL679l17E2pOE55Zalx9UmJs7OSYvXvlD
FQGygTbse4CMD7T+kx2S7W13giO+WX/rFi+Wndll+MKJ/w5Qtoger/8VMtAVv5m8m3V3o6NvcL/2
LzPWtjYEuzrIkufBdrXp6E19dWrz+alXBPfNaG7pVGdf0gxnwEgLvIvjBO3FbYt6X8x4WZYIkfVo
42wNfMevpWtZz/1kvyDg7Hyl1BqAiZnd0wDf/zMGVZtmnp2vWdGNdxmVEnAHhNng6rwcs5su07R7
ONKY1IuwqNC+FRbqk+jdksjUUTqS8VA5Y5QWk+GKfc5ussCA9350Xqg1H2670Qu3pYJYjuxcoHXg
m+OPoUsvG6BxnwyqcjRMjAQHeAgHQxTNFbX95aq6/6CFtfNMjujqel391DionV4DN/Jh0mT2Zc5A
NwD3giE/jfFLE+XuxvDUYo8x4pzfq3gLHxZ0Qu9PVL9G47OqbyaIlZ9jJ4lRKsLNloSr8dloK/fQ
gVQldU0zGIxhY2u4Aw2xRUmNh/t+ig3BuyelG3Yu1lMxQmDYy7kYuQebpOT/a/JILyDotWmquubl
zGDfd0b84DlpcIwp3dxroWudwe8ldz5YccEyqXeIbzqfEOhoUVy2FbhhubWDGG2xF+nJnlYa2S8k
XHAEk7fyEjd6xRnJj3Zrn5wTOZ6xqSq32/oYRT8Oiabfer6JVrSsvBtUP9wNeEhytv8HRttrlX4b
EKmWXStkVpni6EMs2sDmqQJ/cJT6c0GBY7IXTpdVsG6KhLKd2eGyMyE1j2t9b6s7OR5VPpDI0Pn1
h8adbKZznO2zqcaBdYWDSPCHh6LeFox3t5dNeVlipi4sBDTwe2s3Zk8iBzBJaOtbX8A30gqwdMwZ
WgqUykv+Oc199XHtsICuTFWvkNFADlUqniLwMG9DX52WeabQRAXoaB/0sO/g1NCUfZmZVufEUV5k
l5wK3/BbZsbIEmUBqPHQVd4GZOgP89Q1B9nsdHDWVY8Cg2y6jfbJyPzoUba8ZwSXzbfEr7rHTOte
aqtT3uJm9O7leoiloFYWIqqfDE9z06s/xE1RBMvN+P/0/H9igqFpv0Tk0GY3QIM/rt5sAIB7A7r8
JbWG/OImEfgwwFifGjf8MXjI+Btwl1ECr/7qcsris+EH2Br10AmDWT/6TYcCcKE0WxNt5u8l7+yw
Srq/o9r/Vrt5dzM6UNeTyyE8dvXsuw/jG3Mnw3pQbE5RauQAGsEI8Lsa2J988PMoXPXoUbjCfKdO
8+9TZO5GoGSfbaqLRwuM7F2F2sNX03qUC9aK6uzNOR9OqHWPn+IQcpt4oVI1AtRP6g4PxGp8sj0g
2R4SUa9JMJ5a27CPYWg3mykdOco2HWifTjH38s8p3xPyr8uh+5DHnXld/tbivWJFQ4dQ3qgf1746
TIK9OVGFV+Vy9e/lrXmm0ONHp8V/aK01xgMsL3fW7mTlcO1fyoxidJhItMrRoDMfgF0VuyZQy+uU
huM+Tgvz1Smw81P1OPiZkWHkC8n8NTfpY1B63VdDN9VtzubpiVoFyGc+IvedbSbbxND0B9Pys03Y
m+5rALpnH3tzdsmqLLogdqPsXdXRXwu3ogpcVc7fwQ4Zo+wTaic3TyQNfZFNnFt0qyKSi3u3Tckh
+m6mLSMoqtN2ZGQnxFBE0DqRPFEPl7Iy/4e072qSU9fa/kVUARII3XbOaZLHN9SMA4gkogi//n1Q
28Z7jn1qf9+5oZC0UPd0T4O01hPWo6zPVJrruRtv684Eawllt6nWlg85SllTnB6ZYnQTBrA/i3lT
hU+PZCjIzQB4eG27Ophr8IWGYaT4CS16LwvxG3XArstkDr9wKM/tdIxGcxSxCYymG190Vyeq6tgj
KQfHPAYzFTxvNnj8BPCDyOO1Qa3ilEkzU1+NyLA/k9RWS1gqhmBj9eSiDzl4m0c7zdYlJOTuXbo/
Yf2uwArvIEY1bd3lUhgpw3sC0mXj5Xqg4HG91lPiVgbzEPDQgs5n3iz32iUy4vURAlfppR91/dve
r1YKudZ5I7r0Mg38M1YPmgTgQB/mLHMdZqkMdEUjHg4QWRw5I+5XOarntAbNISpnqHUWKrUlVVdc
Yg9J9wTKgzeTWQ+qLfmu5JWdzVjBQWqoOuYvzdr8eaoD7r064B5bIxmKAmmkFrpTBxW+XzpzWIHL
bQLZlzqMAd+zCsc/5N4DeFX8CHc0fuwCeOUuyCiu2lt46Gcsh1tE2RXtZiDFJx3IUZwGBGOcoCu9
fVDWAsZ7Y1zSt2LpEHxIOmYAkRLPr6zbGU5mrkpQWsdFSvuaKQFt0Cj90kEOC5rgWXph0IOAH2mg
lzH3CA2ec5n1e0QOTPCMAAYfMiU+CUabUVGbH2Hd2z57HJoM6MaDHtrhFvTtvJqLT75y+kXBu2ar
Rx2bbPG/VTw0SWNeGhp9klKIT3DpstY580DddmDE+EOQ0RL7llXBuSzs+OCVnbeg2Am/KWDttCCT
AaobdsUheJ64fyy1N17ZCMB1I3bCHw1fpSh4aVpgYa2RgWw68Yex2qjZ6b9dB2+OdmVhLQ4HQCZP
IQ3OdSA85O86eXLtVJ50vz7752CQ8hCwoDFkHIBsjretx6umS9sqtTZdl7yyDEo0rZVDzh3oCD5i
IkISwdZqPINoKph5VcgXHwZ0sGhls4YVUjybrphmGf++Q5x+m3rwD6EsJJmT21DW+RYKanKRl77c
wrkRIplxPJzDKrPXQ5VH+7xX9T4282bdwRccmocQwTXxlzyZESy2vV61b3mUHWFDMsrJPhcw1whm
pROf88wM3mBMZ89cIOAfFQW/Bdhk7InLmbJ963w/VKZ9hq9cvzDshi4+DMRAgINSgXyKMDhxQS4b
o71oSVrg9+59gfLJwYMKKxRO7TMzB9gUxEYpNvqVdGdP0i/A4+RzgKcBQTNE3Jx8vK86o6d7V+J7
EOSoknwRiWCAHQuaEITvIRYNHTgsj5Me8LARTGPZ/hdAwW3c68dWK7Gbmx54sJL4QmJgmXSXvmB6
EEY0efGCuFjrtH1I7O/CgtmwbiEBiHWxPp0OH8W1oqz6Ublj9a0cZYAcWE/KRLhvqWsi62E47ZV6
nrPuoa66dYeGnQCArbAH9MpPbW1c4Q7lwyrbp9sAYKisatUXA9rZ4waoeLQ5DBAVTKgOJlf2DvZS
YJgkfn1Fkh1qDBBNfA3SDLKAlHyP4AIA8e1bUnb2sdX2E0pYsw/NqgizNTftFBkFCKpHSM9v6vGW
ru/L0WhKWVn0Sd/gp9v6FKsHplioPT3p1tSvY2MBH0lPwHvpaPmQT4I6AHxp0nCYswI0Kt1k1iAO
FQu+6VYPFtgD2Ou3OjL7o/Iz9UCcNFoz0MOhLI9B5WbdLQruYx64UPMBkM+1kRD3DGOwxaSP61cO
GJO9y+eo8ZsJeCGjo18Zm7uiK+vboJ57J6xP8RBAbJj6YoO0LXyKQxugubFvGnCx4JmVRfmjrx7P
ioyITQjH79kUjIeF58fdQUOXGum4cPEJPt8RTx/gTBrYVA0BvrnQv+Ofeo2fQgJiifVkNtNVd8ON
DbAxh3jWy4xBifcxBzDhwUFd7zFoYWPKh8jc69COxhxkBcMa6T72ElaxzlJ/Ka6pnpk7qJ1u6QMA
MNbGd/FXTV9xb6x41QdQEHDw9Nj+BkgEDhUsWgtgrjtqMYyhnDUjI0xRYxkt1rFoiwwlgxFHO+wK
mppzD2KQa+hCwDuIQVE4tcruAkZ3fTNzKnY1C/Crik00eU/PuQ81DFEDcDUB4/QvddC/Y6euihWq
Gy3sS379ru/LVz2kr3QsSFbHDqiCY9HYHJrvnVO3B10hhmxtuYw8Ku8F5jKW8R70WpCyxnpzKSF+
Zfl7mbjxFSWgRQM3NKCCWOIv0iwEZOkXNnZCySb9rZO2c9SQWSSWwrXSOmNYyhILZK5ktCTRZN/0
YPv18KA7jMSM541XQeZ2HPeFwPpmDLeh7gTK+1iIHh9LbDwUtZdB43KZxJ1zpL3EM0t36UMCD+ex
XzcC+DjfoQMlx68pD/r9dBhUDuJYRLq9LBtZgDqIttuWEO3O5U7H6a7pCn3GOxOVpPzUVkTsGxYW
wIFCfLwBYgqWMFn4KczSzwCHtficf9CnKCtvHU3b19AbGXh+EN+6su9XygohLl83Yl9ztakLSmcw
OYfY0HhIQJo5GYr5q1Lk1n1A9+lR6Xj9qYHzkIAn80J31dxBZgyV+LWkPNuAGgSLLacqr9KncDpu
Ube+l050Oy7zn+2obLOdbrMCCKp5OsbrdjWylAqq4DRSBcWqN1FCoY7yXysvh5gn9BijRO04Kgif
u2rUJYFc9qWTgwUfOxgqG3QQl39e1I3Kj+NFKXJ6n4fxIv6Hizqoc8MqIaqhTIoMeGkb9gmZunmR
w//EtDOk7SNsIiHCEBxBXMKecDw0PAFg2w3izdQXAJ4IwaKyXeg+PYEDitZWOWB1F+N+UvdZ2Wgx
ylBEqGChACItDvpMH4KUwLLRLfDEsMwfA1YXmIAz/GwipzgqD7ej0wuu1QM6ZJold9JkVlMAO6e+
D7PkVQthkbwGz//nxNMkLGg90GgPU4+eZ3qvRWnEW0GGy4f+uMXmf8ijaFuM3yh1R1AKuC7379vz
u9+bBJuZti2bk45t7G89aZMrQIlql4MAO7v7ZfouNOsEVQzcSfhtunZXXojRze/+ly04hauWVmwx
GWiCyrWDUGJ+wmbavGEvsyUycbZ3iIQGT9wRGMVCQorojqwo2xKpAm5tBktAYyrl1iyyahtWsnV/
mg5DS/qTZMuCS3HSoXpMdw/ACq2jAmSRKV7A+tAG4BzTCZ4CHzNePw3rGbpwpaebuvWZtMrfp/vw
YtOUQOVf8JuIdvfKUuRxtjUEuX2oTulaFMCgt0QHjNWtqTzVxNRYBiFP51M5axq9V6umti6NiTGa
NL6x1C+kR1k5h+i3fzFc/91NWmt3r7WN8qMogX/RXbqkpw9jV13BgOleoYOAxr05AbpBGzaYdUmD
LDgPBgufaIvdKSr9bC8sKZ7iEsbOBAyZrR5l0VAsg6ikK92EMztqP53lLHSwNaCQbbBSzvVoCwIZ
IFj4dw3GqVTZGsBdOCgno1WEifWQO5/10H0yOKrwAc8c3SpoddPvKrGAZkeC8qXDfxdIPEX4lZLW
BFpjbMLDVhzup7BnwimUCw/6DFqU4gAxkBp5bAAmpfNuhcTdgU7840DGpjM0RQYALjpNbriQevXy
H+22DMr/PNWh96v0BH9sT6+kYyxAU+aQfVZIQvx8C0y/sG4z1puwgixnteEHh7hCzZrTLjxMTTH2
5UMfgwxodxdltd76QwiKjkk1u8foKfQ1rCMR3FhgDTJOrS/Rgx+m1n3TgI5Dpug9Jh5ZTf05krXV
/V3mqRpWnpVCQxRIml0EI8SdPvtT83/p+zDzf58q/NvbSKrQj2fTG/zv08Rpi+fJn2L++m64nYN1
2vcXfdX95e7TgAbwj5f+fexP0318q7/H/zamL72/wm+9+tXvrwgXMTB7dcd/vKd//7q/v7qeRl9a
xQ38DKa5p5Gp7+O7+n2m/+H10wSgh49f0G/t3172t1P9tv7cLu0B9yvmF9iSimyXjwd91jpO+rH5
pxAdN+LJdvrsr9dOIVPch1f761T/4toPU03vdHq1v07/4dp/8Wr/71P99XNpDOMKgW6Ino8f/V/f
7TTwP79bA24qMZgK//im/8Uf/dfPFO5+yID9289kmmb6TP507f/n5/HXqf76an/8PKZ3OX3yf536
ryHTwIePe5rKhSaZiAOIujSwvfNmPRYQpx6757nTVvAeBa7cAuwQneGIjlEN6PaxTPlSB+q+abRV
EbgO4+g0cJ8BSFaMEAeI23EaiDX/mFA3Ayj1zCG1BzeJIYdjRVUuCtKZRyPIukMsAwPyE6x/9VDg
rjNhP3EYDAM+Z5KzGg9cuN4hShiU79HSBwEaOzb9ab/OgmhUVaoM935F0APMFtPGukfrQH0JchCo
Ssp8N03gGm1whpTzh3k5GaCglsAH1O948FxVljvL2qHZFy0Jn1ECLlBPztxD1BXhs+v1X6DWDE+h
sZVFEHMA7fCsW8DBQzkQhCLdysmADBQ0g/SsQfJgtlzMJPQJVnlZjEZTEMPa/XZK/aC05x3gQz96
1XSqY5H+qCAmF0EwRgBXCHC4A51mqEwsPNc31v6nwGvIcwozZ9SF8gdlxsFLV3veLgwj+MCXBEJG
PrbXpEvrlR6t8k7NRWxYOz1qd+KpQ0Ht4vou8BcoalpjOVRC4nWWAt3+BmLbF4gvWbfQjKCiHorR
CyFr31jWzVGaEOu0hAeWT7r2zKBge4YJw06ojO65mdtiSQxIC0Bq5jRF5BCGOVXWm+5xEeBCzlnx
fV3DEHWcJ1ejjjBS3RtYevAjEpPPPmAQcJUy20cfwkCGFI8MmQeY3B2QbGArCtPzs8spsHs1dPQG
JGRYKN0nGJ3ZEGtsUxgEoum6SEdDJgqgorFZhJ6/BuzcXkBa3nlyHdhkwqDF/zEKXcn1EMQZSEEI
Jh10dFOgcJc6OOvBlYGEkvNjtB+KVaQ6sdLB2QD6gAWFlpUOppSSJVQM7PsoYKjN0uIqgCSsiZlN
K1kmkABZ62ApC76gvWmt9Z9AkNSCn5IRbPTMic2rBbbN1UZfSwmw2VI5ZOMacO1yihAZf7xd+Dap
7JAjn/DCXbi2eNhmDllsPHDDgUXi2B3S/BjRDjXbYYheSFuJjRMXyVKPhias5g2oz2/1KCT0voJt
45+ozNsjr/2TqbpowTzLhwG4UT42IGtuPNJCeGdsSlJbpyz1LkbXl4+kKatH1afzIJLxLSqNZwqo
2R40tWFNZSznqqYdnOha2JKrrN3F3M1gOZZ+gRZgfKsBE1+nI3g+sXOw9kTfRitg/KGzwh3rRcXQ
RhrstDzoZkMobBvwSKSjh47fy0cJLmnOAPDOK0M+OmYMxVCIIOySGMws/F78VSE7F9A/cuqTkkKL
yKZXAozvVrkQV9J9ISjGV2YGalUE0OjWffogU+hR1TFHQmi8VsfZBbLyKI4nELLFVHrALvm5Uso8
CB6Fo8PZbSAtpC0ssC5itrMbgX9n3+2QXOYSRwa1/70+6CGBn+69WZvpW1/BliwEMEkMME90oiJ8
AEQbuz9WNc9JJ1H6gOnlZ9nIV8gsQaind+DAU8l6WQe0X6GyUIA1s5sOdlxV8K8eO2u/+jHiI089
ixvox3VElqdAfW1CFR/h6v7alTxduyWU0wbhUyBA7UUIGR7Lsw8wfBwukdMtROMmm6SvyjWTdXDF
1t+Z20ZOLzIxTxl4p4sQuOy1StxdSSvQbIGTmJO4GjaNJ3cJrdnVLR12NWLAme0BeV/dZ0kKKUzc
cmZV2EdXy2LrCDqDxxQfcNcm/hYakgbk8HAoaVCsDRakM6goGEfmuGrVRU01A+qqrqG3DY7K/VRK
VJlzpeJlDWWQQzOyXfSZjvGQI17WZhbPVYh8kgXQQ9bSc5oJ86J7kGIYDU1CBjQcAvRAyc0OIoRQ
l9Z9lFkxynMZzCvGinhHv2SwhTxNtvduDV8xAczLQvfpQ5bx7ELYE3zV47OHMtYlI/MMJuGPXkwf
I8ghnIqkLp/aEQbqgJB2NKqgfIKWHpje4ABBMgibc18G8sqtUl6x7Vj3keEePUgaAAsAOUX86G6j
AOQtZ4O9YLlpLMKxGjjkXbaNA2AwaCiaUe53BihhufRLz517QdDuvTraJUXnXRuPd2BLhPbSr0Ty
qoz4U10Y7TXsS3yUEC5FFbRMZ5ZhoGKUkR6KlP0bbf1m7QAsc0MNOKTmQgWD+80z3AvseyC/kY4V
w5JAxt6m3TbxkIKgdZQ96D5gu47KLqCGmOMZmMQy2xBRDAezN+gaZZGIh8BypA65NKWUC2gjimdW
tdUMTnUVkDvVUbGWzErPblEI6dlBH8wKHoFTU59RydINstIPWdFABl33KWcs/LmkWyTEYasermRz
EKr7Q+/B6zvgNhwhmZV8gifTnMdGNoegLdvEhWs9wXssWrQEghoBNZyrnxhzmEQNO+WOn1AJN7hl
YSTpzGiipz4cs9Qo79pl1313+vqNuI39IgMOvF2diA1kW7KVC8Cw251hhdqdQ6y/trSuOxiqh9ZC
5jGZu1CvP5K09Hd9BcH6wT5AyBdiKF7+IEy6VEYF3ELvfqaKJAdnQKbSD2A7xGSeHTuQFJetaocX
o4adg7XGk8Q2ZllG+IUtYqdzL/ocrFh+KRzrIo3OBY4WrcAvERNRPgOimK6nvr5k+TKwKmuhr9ID
VjSYm86CuuXUB4W8fAHa42tuYqecA5j15CfJt0Q01jeHl7NBNhXKny2fgYqS3RoBkdOOm/B6t5GJ
k8oAhS/mcFLNstcM5p05j+hFoRpy8RL2rfes7LVurGBpU9VuaalQPchr3M58CUKvym41c+hj2XjA
VgH9xpRXn2osKyC6DTSd0wrwzeNaLvRo5sPNPBwKe220dXK0i86ZKUA3KwqJTVftLKuuLgkEhB4H
CdamK5wO2CTmbcK2CJYeECGLzqzdcwcdybU5RBIuxdyFSxtIRnVXbay2kmtWyPQagloIMbcs+JIG
7q7IVPMSJyVyeSltt2aW9jevxe1RR5iivzpBy5/MsIbpC0hFG2HlwSOkgd8TDlk9lqr+BMv5aJlU
TbS3nMq91h7DahMidu9p1X7jtGU3BU8YrCYhQl6abvGW5SsGh7SZBSfDR9L2x4C31ifLyaxFPxDn
iP96uYd0UrbyMgHgfAjJvEDC6iqX3TytWPyegdIzKitUFy+CGgfryn2e1BLJ/KhZ5cqqbm5IcohN
1ey1D93LUIUgCqTu0XLT6PvgVO9gftkvA/OCRYvSzyWy4T/PKsNcQ7ENAhoCOo0hii9GE4PMTizA
z0h5gmp5/l2RUZ7ehIRa70ClKk8fLLN0vzmxs2SMWG+St8UcjlHp1XSjaGM6rNjm0k6WTd7E89rH
P6rdOHQzMpAuomzIvLayClZSHcARAKdhyQeF2qR8xXcpFiLgNTywy3LbKMwGrCFIAqVT4Ed/jSEx
9gj2I4P8gYAgXFHLpQUtiLMtex9q/tI7BBl4jim+uV0GYjxuuAVQpm1wgXY14OoWdksR3K3PRez0
Ky4gHx/4brku/DI4MjtPNzB453su42jrhqG3K3Lx3XUhG2N2xmHEukJNwYbwe15sdUv360M7Rkxh
Tei+xTFR66lrCgsD1Sx53OEhWzHnMbWzeTGk7S0bW/CefCOh3R9bp4GRVWiXcwIY2FY3vd7co5z3
Ptg0PcHbLb/AAyWYN7JK17qZGE1+SWzgW12KFPsYobv0ICr6wAwajQ9QQlIAYwxBokwEalH0bT2L
K+IdWqHaJ0UfuiaqvoOAN8cDCWAS8WpJT6twQT4CFbzLENXvWWsBG8XJ1wbq2SytoXUdOee06i+y
DfkuaE8OiPlzM3Jv0gtgLoi6oDdXMJcfYW/AK6dj7/0Uj4p+ngZDvoLXabN1COAFsvOKZ5tx6F4Q
IHN1k3eZWnYV9syhzboZw6riaoNkcfVArJspy+m3U58c4vemY2w39H571f0xDa+OW0qwM/CQnrcd
2yRQGDzqQXjvfoVcbwpobQbh+bZSzwmEQXYdlA7ncDiusIOPnlqVwKXd7598JrOFF1afNTQSCmcW
xJoM2Ejotj4AoIbOPAzWeUhgSo8Q3a+xlrBt9LYWb46F2YR7YgCtbfi492JV080cW7UnlmfGze/d
M37T6atsoPwLuxvAXcYmb/jSx6pU0oPhpgKrqajrt4MIbrCyyA4h/ybTKNqriGaHzikvVpRXxyyw
GDxOLXDVLfPJLHlybmT5mLuQDGm9/DK0+SfFeusoHWkdQX51lpFhlPMmCKOrH5NbXpjWvh1b+hD1
Cf4+T+003MqDnRmsuEccV540O8eyYUjrSPAWEobvE5bEzMEvvo7bSwnb+ncr98QsgPHHOfObT40g
7qrPmg7/Awl96ZMKfoo93/uOyJZF4e8ojbtNjJ3DXjoOW1c1DOS6GLkAhvpRnnpsEah0w2t+jaTk
3wHxUaYDymHQgnMBcuWXziPYWQMG9OKCCThXqDGtXbwOkCHQxLV82rzTzH0xSkh0QWp/luUSUrkB
/EJsqxnemG+eK9wgbx73IS3l4Ak7g7ovIJ59EcyVHMDdlUgqjkoTS8NzK0A0ejjREbPcB9JHWVQU
/NNA4IhrrzIp1HdDtcsM+89gZsg3mpzB03b2+tB2wt3Dpxo3oqi4di0kzIe6Dec22CVf4pQsYr+3
XwM3P7rQmcfeC0L34Pz76yHx3BfAYEDAVuWbmzPs1C1Y5hZNT259Ub6DOOpvsJazNqGsZomvxFc4
XLQzJfJgJWyBz7Mp1EPXlZ8TUQJECqTlgz/YBvSnYP2Le80WnBh/A68peYIRa74ELgYSYlV0IWYB
fQA77F9ICogiJxV/bYryaw3cz3saqasYGHhMRWqfTAH7Gl4I46TcOoUUW/JVxrXzSoQosdn2+S6G
j8CFheGjB01iOPRZz2XoWmfA+551q2iLCouPpJ7lthwriuV5whIJE2KoosqiVZ9i1Wz2cKdKQ/Mx
p503MwWv9w3MOxZ15jtwqZH+KqtA4ZAwsltA8atbjWXarRxLnPxrB+vkK1QvfYewkwxcPouRy1rx
jGHRglt1dZ46nbHph427QFk0n7mQ9IP9GFT0QJyC+3QD6V4F+JpZtJ+BHHXfgLm4n4w9v4YkG5x/
xphx574xBEOPppvDsyE7dXYXzvB7k8COuOySFvRL2/jFq2lG4TKwq26rraxA0ndLKJnNqArpAn8C
MjwE6CgYXSt/G8Ka4Fx2IAhBvC98D7ErlH3Bn1zuFqC903RdCI+/pByM+6oU70ig0Tl8tdSxBHOj
LBdacVjLEOszrUJskNY9ZPL5Q/cUisXTHBppkLhXYsbD0c/DDpCiUX217EbTci9lAv+aSbLtYzO9
2GmRXWLhwG03Lt50BHa4I/U99IBWBD0xWwUkAD8DxkEXv7AtJC+HYh1mvH/wixLW9aNsWQdXQTvt
5TsWmiCJInveDvKl50hwcSaQd2NB/hLbabTwg5xu9Sg1m2ejqrH9FEn0nLRX3evbRXGKPWgM+40E
7gOSG/WW10CtgUWbLVRKQE4ZNTRBw6BfgOrEQhBfaW/gwWX4RrLGG5U3fSgJXfcqsk66ldmiWsFC
epOEsAPjjot/RZjvfbaDjWGE9dvg2ICfEcvaOqHPH/NYnSF2Xr8BvdbNQW5pj14fsMPQp2IReHX8
ymSw0sBm2wLHygJQCC5+hOHXBXnaf0YMDv5FWyGdHciHT7Yh7D24k2QhSRW+J8YLCAHtZ0KFsQQB
1d1C3jFblqJxZiXok9isZc5cwcb6QUIG8dpDFpYatfPQsBpLelK9EekAEGiXxTI1MpCc8VfOegKi
T56YOdYCHvS6NMm3iqtVUYU7CwoJp4Hz6jl3wz0gKd0VW/X6OaXnLMiKJ4Yk5wN+YSBVoNe1Y/88
+P1DnuFTCNxELeygK2A6b6b5rLYMuVZe4ezhzZyB/wkLKLBRbvpgcUhVVBFksrA2VPHcA1VzERRd
snIHmGPqmKL1gGs0ofM1Xtb2VnMZJwkV7NvhYQkLhl98LMcEIHLwmgAfETha+gBUXbTzY/56t+Ro
3LMhIwk6coiP3HDEi4h9WGVAsPVF92U2PK0/nOnRTLq/xxkSPB/pZTO7Nz4J7dpISro3eBudAcd0
kLuMo2UIJsWKjKIFQxuFxzEWCI1ontttvHI022Nas2hyCEuwABMV9eZ6wDBtpAqwlDO6BdB56qbP
GDK79zP+6+xPo1BMPjL9E1GBiaUjm7nQJvyaZkjamX7sPkC3O133OTZwuUvheDtAFIMNQr6PsWCc
U+wLR4cOAxQY0lBgzAkB4rpxhzPkh1vcV6Fq1DqQsaLjQPnPAX2FLcxzpKLnkNUAFYmIPAloh611
s0pt+wn7HXtdSFTTwRdcDHCv3hnA0F6MOsznMreir8k3Jyf0iwP2BNzkse2oB2HvBJB5K48R89mP
h5sRQK6J+O1TNuB2UdVUQdelqZZ+6j2JwmQ5GJIhLM0Nk8THLIvCE0ny6ozvptkaZfBZmT5aums8
BNgqbIUnPuuuNCzyTUjhLoD/S/wwg/wL7ArEMbYE3duZbJCrvLRu0x2FptqCktYd4XmDNtAjOwj5
uil+bOsQxlkQckMuvQSjdm7V2CCucPMYdj3QkmokjAgbItA058UDs4Ra2wEcglKQ9y/RCKrzetCL
WqPPIFqAmzdogvZTbiu2aDNqrbUTWg/J4oXJ4Mutvc70aDcGm2NwOQZXFSDydtyJM5d+dakCe9Ox
CkIno+Jp2vnwgk2SqyghZ4r/2NGzqmA7PQjUM+C4FSoHerRuebYbqhwqW+OlXKGKA4XaeeUr8pQq
I1nVSZXAsQPfOoQX09UQlPlSOskMLpm4X/HG2YNrCYfMsanvYaYRrKDF3V50VxqoahGHHv5J2ag9
I0ENMq2oupqKLvCws0+Tkt7YFQQJOeWMt5c4iOemC2YpUjXZY4e12jUisL7VqGOS+M9G7ZlHOuKO
Kf4BF3lFwrVudq6Id/pSo4PyXAZ27SwEgwjZ4iE+mIRCXXhqp6QeFsDjQP5gHJ4GBElzEEYgo20y
eHVUUdTvHSTQnhwLN2FoIiN3QVIYoKLgmbM8/DoE3y0mjW8JyIMkM2ARV9fAxJKgPJJeBPuEAYnl
VGH+kMoYRdLBDb5W7fe6yqF79/Mamg7pEp7e5dEsJdmK+Kp8Xl6xrcvn8IWp1vc7vW5bHIi4ehzm
lHVYlgzdglR9ujCpK1YagaoPKNpBXqkyf/RpbKmOa4G6Wg3j16HjfImtpU0qBz8w1E7nhgEsaObX
8jGgwJ/qM/HrbBo1WlQlaGQitQouXd023jl3JMfqKVDvCWVIJlT2c1SDPzU0QmIJ7ZZPTekj5Y6A
jsFIDxqBwbWLW4nMEHzxekcQPPZWOoD6dg9luMzYUfbYj7baYIGjwEG28DJM7w3djdpEtCGSosg0
Rk2hNaXeLBJ5stYD0MmHa18CX8ycMJiHGDe9XtUfNL5Ob08UaKnj56r7dZeo2O3+0eumgwg9SEdL
cO7XbO+D1RATdtBrIcFpuPO5xee6abNKLisIGWz0Ioh08JCmPTigetRrvqc0sJ6sgg+XvnEe0sRQ
24wLML+TFqpjYBVIZNvhGez/OktrE4WXkux1vz5MYbqZRjEEkKqsmE8DkIRM1kQMyUwL4QaNr44o
cM7uhqi6T2vi4lkpUP+G1LHumwa8EMk2F4j5+dSHpK25baPoTULX0+Izs/bOtEZ2RUPRNUJdA9YF
iHo7+EWedJce1P36rAW1AvI9oIH8Jv/86wodktoyJLMpuhij9VxEZatypK9p3cXOT4odgVz0JOmo
+2PtzwXtNeC/wWYD7hNAWSR3v0JfYFh38GhdNzToXmgzrO9pSUDO54GInWPWlPTESANUe27Bx4gF
hwEosmczHKINH0AMpIqvsEAy96KR3ibrW3NvqOA/zrCF9jZ/iguc4FDrZ3UPqanuisU3NHvkwZDQ
Q9ILEjbWJXyn97d6QeKKnG4C36rmerQ1GNTneHeG+ZYHLTM8K7CcBCl+bOpHByiEDfaYaOoHS5dF
al5VsFkgSShGCgrg/wZsl6HlFh30SzjCNFYJx71FjxJeJBdhpmuaB/TsoBh2V0Dt6TGsK+vwQwAV
TQMYh4MetBNIgPfQWFsjU1DdGl6DXJXwEGpqaELBqb7J+IrCXnnVPXFdj89zqNvrMSNNIVTLXUjN
JXAFTuhrhRq+XCp73IR4abDVpP/MHYyVJbIGjFQUSFjsQ0m8puRFihAqaEI9FiYBwdxRL7VfkBfW
jgKDCYmWQYOosqwbZBRbUrzfH+lIrZuQOBCNf713Z4Sc08LuPxfYpi78lBf7oYH9dVhEF1M6++KH
jmsy6hc4A89Olt8Y64L17ipCEfizBx/IFh7TbpeTVdof7u6GkYI7TANhs6hMnQMHQ3Uho4g/SQrV
owZvAA7hj1pYCU5RqIXQ6N4ax3TLdmry9CtSiyxNrZ9jtuVQWMRAREg7MJHe7eZdCiPNgrowoGwk
OzUlRK1GpXF9aLFa/REBBicsKqH/01T0HqEvmubQFzAD8j2/5uhjSi6djeqhBboACEPxzogs67EU
1bD0jS5bIQHyf4yd2ZKczJalX+XYuW6smYe2rr4AYszMyFn6f91gUkpinmeevj8cHUVWlk5Z3bjh
jkMQ4OPee62lwBYx1ydCQ1pPnDWrKb0MQ/AapdSV0Ud8UaydOCWqd011Lw9Wdr/VVuCm0eBqPsuB
F0YrLxF6i25nTdnREvaF2gAaq/RyuzdWAJ62JvXKZj1G9nTDgsoTuXqlsN6O1pOiGna86QYQ/a8a
a3lax70bF0jhznFle3VUw0YvI7U3WAQMzHbzFVq55c4IC/k4j85LP2fynSiyQCtMvhElDlR7icF4
MwNdqYfVYFA9og4zA1WsZDm/Ex1gmUvplhXWo2j/ogjGN7hLVfw+107zh4twi2x9SNRykLzcBfLU
7dQC06z3310QBUv7dP2V6y//vshKy+HY1gxAQ15UZx0k6Lk1h+osspqsIjldxK2HO0FHrHligdjO
xc6k5fkG6mm7KoJJBEOtVwKvzHcjPdC1Wm04qtOkWhgj4+UiOT+2nKbP+a09DicZI9w+VHMef53R
xewtJn8jVnK3zhte9u8T0zj2l4EBQ9TQMwiUYtNJ9j2+rYdpmsI9jU3xFhmvRjPn0YM4MWvGAyqt
8Y0yO/GlzPG7D3P8YLeJdHJkCBFjjeXxtJa1ePMVJ3e8AQYer1bb0j7DrYDvLS+7fSjDJ+snWiDf
5SuEJC6TG4tFBFQOWuEaIXt1P5Nr7baVof0FrRYMiPGNf5cMTbc64GPfDDP8xxUEPvgQLCy4aX0R
iYQA5XbUderBCsEYqrM9eSCxm8tcGFhUogCITFxBFGmxnfMBbzWXLkQzBzASJNaDtPjR1NTPalsj
8xzI1aukaokX6nrzuTTYCbLQ7e7SLI68qEOYISHsjdCPnoasz0i+29B7YjjCmRR8mREM8kddqT5J
FWoKdfsWGMHyoHW6fLAhytgT0ma79qL3d6ljPacmAOJ2qqpDgYnIL9rUi8JyBjNJkubKtJdjRM9F
GcJT01MeTC9Zmcj4pJBZrQHixlJCrKHcNe09a/sqTKxih/xDv4ttKfVrSWO3GcTJlkSNs5+sIbid
A7TPDQd9LhkW9bNIMgKI4evMy7sQ3J8v9/kEE4/hfKoxhbhK2uR3algEnxIlP0C0GoJsZAgOnMgX
tUIdy8oA2tHVSsQfQ2UqT0M5l9tZHcAOKkzJxPKBezSpYrvWONVurmaqZyl5cQ4hqz/DN/Xr6Fom
TiTlCs4Wpy2VUDpimKguElHzeuG17FpFHEGtXxCSaM27Xh2+zNpkYmqLuUtZm//5EC8Uj2LHRNcu
a/S0yIuq4kiUSXMH0PcVyHF3UJ24Ojv1NJzMrnrRAkfdXx8/TqPJa2Z4qbqSIMRJutHVVeKL8IXz
uAb6a2souLkY30vFrAjeiAzXMULJY7Do1hGjO9etjZHvmk9aE0qKoshPI6EOmHlREGxkfNgCHiBu
Oi5q0v6lrLfGE4fXuCMG5Vwp86XFo094ab1r9KiHdK1PjlbCui4pif3wjKUAM2CGFchfpAWK7YuI
VydesUi2SkGn8km2Y1Es6l+rsi80j5OEalg6FPmxXeOUZ8XI86N4gSVDaweskg8w9jh9ETVdXzsc
EQWqVoVWP8za3Rj3+AjW8uvrFx9TlG2f6Hr6euZaJo6uifgu1+yHen0s8827yAyOOrQMaFjgzucD
X6tJolWIfE9U0bw9dEbk5+zh2alhpckGYlh54mtyfXZRFva9/etCkRdv5lpbHH245EP23R+/XqcM
DQ+PHCE713R6SXTNXnaiBXSWmi3eAK7fh1YDK1RnTNlOfC6M3cX5+qGvWVF2/aLXrCRVBKRdP7g4
8/E6x3b8ogIyFYdqSVyNXMm4WLsS+g+SBh8d7TmX2sUTBYxE3a9DPSe0GWWWl3nALDiVZ4Ox+9zg
vqdxrociQXm2fp/PYyih+w46UvF9rq/rXTffDre3WzTmbnCCnaW+zTaL/SFk1l6TZH0f2vo7f8r+
qUxcIU6Iy65ZUYZF7Net5BHnsCyNP4fUud16quiTIunXgUAcWQK0I/KiI/+pzp/KoJLgs1zPfPwF
cUbcdvuFOSc2sKkTj0g7rEDr375+U9GJxYf9UHbNiqMPl/2p7N/e6nr7D5dFjlVjsgkHN17HyFhG
c/LX4Zof1hYkxsx3Zyo21RncFpya85xDcanIbzcRd/p9+Uy4BWpuvwvFkTrUy6Hts6O4eQ1jqL9o
Owm6y60/i24qhq7rpPCh7NqTr/X+VFYqK3JDNEVR8XobUXbNXm8jmvQ1K462Hn8t/PBT19v86ZcG
RYUxMHzNtA425nU23Ua/j4fi2neF20z8sVRUeFdLHF4rRXE9LNtAPoox9t1viVof78rKqzgNwdt1
0DDWoLBrNl0HFjG6iDKRFUf/03riWnFZqmf+kqjtcRtWr4++Devi+f7LofgesRjJxWFIqBMBPF+v
L0JMNaJt9wrKP9oA+F0OQxqzGMIyHGrdjRgkRD4nbHENoPw9xNUojfTd63VoFff643C7TtTXjiaq
fKh37WPiRBI6Ev7tWd4m+Q/9+MO1QS5hxZLP28ObxdtcyeVpXbwvHuQhMNqNOC7UJdvrGFo4RsX+
X4u1d8uDSCwwxINcE/HUVpigKq7tTJwbe/EyriO/yH4oU8VbJHpNLM7aKJJ3os8W4tAmPPqoY/06
SJP+ZSawffHEagsVIQm439rrRfXA6V/GCFbVuLXfrUG3pxffsR0U6ddSMxML0O2bigWoONwa8/VL
t8jySkFvHkWjgawv86WlmCEP/f1GxD/ePqUofJf//RmJ59OaZTpdG9PWxn6vecXtxc9eW6s4EmXi
7J+youxPt8rUVoc2xdfXvb14OFG1S8u/QqJh2TPU/jbcajU7PIgFHKJ42cKlw+xCn/KjX1d3YiQS
R6hGvM+WUZ7vzFz5GWpqfU57rJBE5tXnAEbNYxBjabgbahv2nQgfjCItcCYM9fHdlMaqmNntOkuK
qXEqk3TxxrIE5IofwSX64O36YsSRSFqD6H+t6Patet8noPevc7REIPOeSMWLqChNhuKj28s+CDg1
t15n5YyowmML1AlGLmKNEUqIY/Opbh2g5FN9EGPO0mQsZUoQ5LuBVyZar+jZjtEzGS2myT6/D/+W
YK1DgrPK3b5tDV9UUVq4/aFBZALeEr3h97tJ8cWbFAlrIbgzrJN4SvFltqFqRiAX1jz7WZTVSey4
mFgeTGP+HoGqOXHdhw+TjVKOT/y76OJZGe2UZOh4EMeTJ/Usuknj9Me0x0S0LNMNC6Ucq5yK+mb5
jRkj3WFuhE1+/dzX55OIe95BcvEVPaRXgjukXYtkxOJ1yFCcEhlzHZpgmQuV7d+T42g7o53rMws9
fUcD+Es8/Ltd3bawfle6dTWx3L6277G16zVUAsvC7zXb9S0qVopnpOuOonttr2zdW4q2LW7yYQza
+rco/HBJJeG2jSroEdmLz4g9IXkjFqZBsS912KFRx8J3iLgUgzzoLzcf7X4/T9WjPujYgYgSBbZ/
NMb8EceZq8Blk4fBrZmkXr50j2b+UMaOtRO/mkLpuXocXejS92HFvpsWRGNZOxe0Uq5hVAj3qUep
bNmeZPpJjxpt26Ruu9htZSE6oujn18XBhzJN7BZEne3ww3mR/fcLjO0a0Qxw3+7ltAwObTzuQZFZ
23bp364+TK2Bd7toD9tAq/Eas7+aLjIO17ZamLpHzNB4FEV41JlPxJiyHYpSkRdHIjFDiUohChas
H8e9ri6Qb6Dno7fG7jpwbMtg0Xp/L7nV0mxOaTOV6NNi/fhthxDNZErM0O2R9gY1k73rgNdRVHTK
bT3jLHJyZEzBvGh4Th5NR9EiCYCZgRqoHkQTwUFRsr3ofuKL42lz1SG2j6LpdcuwVRC/nWF084uy
WbaloniyD7/7p7Kod1bXbHzbDczMXjWZ8p4orvttOGvGYQ935YN4bHE3sw3LQ979MqeIO1pTK2NC
ir6oUaEsO0ta8OZnhwWeZHH+3QwvnnubKLfeI2a1rTuJf2gobXxens1G97tGKo9Xy0c+aKrfL0rh
vlsQyyoKmJWuF1uzftcE3x2Kh9fTovTDTutNt4UF7ljmFpMEMQf7LKEVijle7H9bFZuahDc7rOI9
uMvulAzP9RKbh6zV91phsTYVrclqswjgTQd1evctaFYNkrpWYZtfd9aiR4gfRqZywfFDMN61+YmG
9bGJtmP/lJeBjzztcWmiFXn3L6vVuze4vdF18hdH4i3KBHq77dShn/t72NL7cvbLOmbY+71SIBrp
POj5Z0Z6bEEwrK1LIqMw4+NEQAH6kYzCYg+6HYqF3qRHJu6G9R7vDpegwkhQBzFCfvFRh9HSF7VF
C47Cmlcr8h0k8ivqbVviiN97N+hce33Dcs/Pp1DdXpJ4NW0Ud35VqNBbi129gSFhrtPTAFpu8fRE
nfYqDmzRXbW8ezb0hECYbe4fMSGgTfHl3ZJrJnxtl/awf2Fznk3PwRGMqVdteRkmimDrP/z1qvqv
3dLAkCvWoKJZitfMU50juPdXRQGnP1zfv6PgSErW+e5atq1lu/V/QY6objaQQqm/G/B57zLsbKci
vxdNQrQGyZkXuvXojQsgoSP6LUQDMSKJXzYnK95FFkyP73qNONyS0nAztbaO+dpisMg5uxr1m1MF
ffG6gJUa+aApgIGmGbM7svP6tvc3rBw0ZSSzKlsHOfE5xJHawMoIYf3vkXR7KHFuazRKKi87cSgK
RSK+mjjS8GV7wQ+7y63Hqi99POB/o5Kkbps6O9YLwtWkaiQoVA9Q3xr/ZbOz+k46tFbVq94IFaV4
M9vKToxHek3g+lEcboZK8fG3w8luw7Ohf+uCbDxd93ooHrAQ083a/bAJnLsAUtYlg0VTWZ7Bf+a7
MJvdzMwJu8OkFMk/9ehlwuF5nA/G+h2h9iGIQLQTMWxtn9giDtdNb3p9NT+INeBqR83WpFiTBRK8
XRxmn0SRSPT6ZkAN4CSqF9GD4/DI2boKntYeaXYNYhP5q7x8HaLbqblXgYD6SbEfKv1+6DQiWyTc
qpZFbESrTJ5iAnNhsRBm9VEnHhzazcjVGxqPiaNvx2ard6VGQTuTaMJ7zTbT+37RtBM8qw/hqsQV
J8VyCKT4O8Fspl9Ig+Q7NWzAIYFJGPOtFld7WL7AnWp4nd78ylYVziy4iDQvDg0fXH52Tno7Omqa
Jh3MIM6B1+KoKBdbe+yrpmK+jHGgrlmUdj7HqtHs1SV2EQkNHpb5ZdHQyiuI+3vIM8KdZCe3UOPB
/TZIMzckMM/Zx0AWn9P5Z0vc9EM1VOaD0dFWpKzpgW7HMDXbsfOpBcLqE3UrM8JJ7qYHWocBTWoG
hyqFQDG7+Rad6puCzUMrQ66iwgIQS7JOnIJxsZPF4UH92Jmi3dJrRylski+V/nnRIvmA7K/pp6P0
pKQhHHESuBmt9Yui0j6b0d8DyKF2XQ+joIRUwOrURNYWx//PdswP0F+C9R6anxqycpKXKCxtibT0
CfhcfCjNQq/Oktpf5r2SqstZtpNPcT8BasqRRILPXXabpBz3pq4nt4OCcvWq6VNIJn21NC9FGLrV
zODYmzZk/kbSHRSkEf0sqTSEi8PiVCzKC8+jnSfCCs5OgOuR/lcGAwjMXKSEwkngggwHgbWG3xNg
RJGMGYHJ9aIOnrneQdzGErXt7vtSgFRAsj17dcqvUwUwZ3ZG6zVu60+G2oEf7ZL8vhsnIiSjxb6Y
41x4emy0u+sEv22jIMFP/QX0g9dDrmr1VXGBy80bQ14Cyr836vpJtZWwIrSizBfzdq8Hjpeb2uyZ
vTNdskgJvAC6SN9es7ImP4BOqAjxUU9SjhY8qoe4u2J13iHyo3ptCiwL6EJPNHGl7NUCDskF2Yb6
UDiZm9m9gl5m2h/zaoCCPp5SP+xT07eWBpipHLso+IaXa9KDvTo7RU6QGl+31vGZsT9dMWd3c2Ao
yPDA5TZIzSNCEOD4mklDpsyDvTv2VMeI3M42H52+SG7wrgQuYblEUksDeASrTbFtPwadkoDumBLo
EC/dSLTtlsy6iVps+ZBkqoHSVvypGzKEs7vKcGs7P6VWighAaKGLikIJYfVSdLGrsHtc9KZ7bJNm
NwyQ0omcVkzKbT5qp7xq0tt0TTILWvxmflhK4Dy6MxGLG/4gNqR4XJb02JTWdJ5SZffDgFOUgDL7
lKiDdgMhfn2EbN+dprr0gARHCDAbzEF4bvazTYOyIcfw9aCaXKlejIvRDAfTyttTM5YElTHx3Yij
a1IFMUghLd2ZPdqp4zS5NmSVDwG5LpB1v7GMEj5e+6VELIhIhuziGGXjNTbsusaSOkelllsfCkKg
jUYeniNt8MLKlt7S0jnbKI/OUHZ0che8QXCfEoLQgJkp504/JEly0MoSlK7R238lafyslGhoSks4
oFrX4tSz4BoYkbCAYLmS3a6OoBJfSfClojKOaPDhqoLJz+vKIsRZN0NAGFeoVZpSeM760CuK5UvT
KYGbZYALohHq0lp/1o2megEPCyjdAYRa8Rnz3gx3VhBobtX3X4agRM0oS79ITbKTzamGgiPGLJD2
MX/bua2S/qselzGMGQHKMgFtyTTxuceFeZpqiIVpouUpzdUWmSLnKcq7+7mfu2MPyM8bkTi4BeX2
VA84oSXJcRP8/BdTkSU374mKBdW70gIwTmM1kT0DIdgulSwvNSmONRyfDYjc7ken5J7Chg90GuFi
SWAfunUd0EIljGthhUgQBHG0ayBwDvEusOIh5ql3SEKmsuZXYeQ6CZSfSm8BGlobI3GgvatC2usR
eu+4Sx0+1Wo/H5y8a1yzJJZFRQs3LSwDpzivTynyV2Lqc6jlUb4z/C5PO1ShpkdMrZNumXetHsBU
2ALogVM7dlXVmDxDJ/isze8sLak+RVL3pgBnuwnI668sf3lWNPhq/m4dMJg1nQT3bCuNRImDlQrV
MNilhYtbwC0k3dgJLehF+5dG9ABSsVcnGBSa1htSnV1gWvn9OGAwzUuG7LS0vF4C9i0BCBiyWnV1
WTEelND87Di6cZba2nhAbfznICft3jJ1dA1TT6tj/djkWBOS+PsIIzPyGPlnsx6bozE/5Lqt7HUU
SDzcX3RTIp5dEEfauVIX1evkh6yqOo/h0L7NeuVbPMywQfQJwWtBm+3KpkxezSVgv4H7HzuGgkNM
0apbxUS/OlPsE2Gs2Cy0OTxboLFuZUWqkZCH6VgZgCstwFpyzEKq8jSvdDZ931ymslaeiilszoTm
/kwhiCgNbwJ+dehN6aLkX+vGlF8h1p1PUV7WvqlI4yFVMD4a3WDeWWtS6P1j09c3ZRCpp7aJQHWk
6kxMn/ytqkILGI+i7foCZzukna7cpDjKCZK7MVpoIAwpIXSzib0azXsv0yBq1crC8ejLIHIN82tk
mN/KIMz2qVMoO0exx72WdMfFrErPGPQILN44EezR1b6dT84pb6pD27AqawDxsRM7StC637JYDbxE
nR8yc+pQxE579MIVZycnMKQAs+5uLXrisZbM126o60czkjALTaqfAbPZSSPqXkunfk4Rb2Vmm4md
1Il005q03dEOmvPYmekxLLSdimVUCg1152TqczkNy42KKJSbGZP8mIX4WYNSvS0aBB6MRRppYYje
ZdUYnS31O3TE0qUzsoB9owz3RipPzALDZ2CzYHpj+0xoORoIv5PErpaGpSeFswNnEvcBVL68FPGn
YJwHV2sTeZ8HoXZrzKiytvOYe3Z6J0et87AMj5VOTG4LzIHgWqw2iE74Q80XWiat37OkyIq5g9Be
QyMNbeE90Ct8dgaqU0NkP9usXUsJg2jcQi+jaq/ZgGB7P4z2aZW99IknkGjE2anU5IvUWI2f1VLl
Gijl8HXCYyx7U0O3WxBA85VKuzHkyNgR1uOB70f2s7HiQ4nXq2/LCWiC8nN0Rn2f9b10Rhxq9pXY
hkq0XYfZRM3d3PlCgITX6gWeEvTu/XxAP1iuGRGnsjmhFQK6CY0uVkfHFCUxLzPKZ6VNZj/HMms5
9bdE0aERAqTiOtVwJ6EX1mgBWGGz/pzpMk7oIrttqta+Q/LORtkq7fZRCzcOul2EU8pjRdzTrg4J
c5vD/M6eGgDWjT5W53nUXo0mGngSfQLqb1aXhRjjUzRbhNAbefusKGbznLLulXM1uRdFA+s16LmR
PxYnhyodnwIDkp9ogKnBSSQvbO0JExVXGvm83ElK86RPffNM7JO2c+aQFZUDSCNUinRfVhKaJshQ
1FMfnBjR+GEi5dd4fOmmHyf50iYBQf12DT0Vn88XlUWZpvjmpDkEg4JCgyj5Ueuk5mQbFV7fLuOV
G20HAUedRH4XNt8ms4Bfe3Lyi1kPluxOcogURpk8vSsTh1aWLWctKs8iJy6jk6PRZM63yGrhuhjG
4QDQQX4y5W56snxxLBIjbOHRHTHdXctqxfyrD4Pk1iGG66mO5Qn60fH1WmEcutDPGgi4rmVmv/+O
VDrB4wMx8LYsB2fVSX9AxBA+EQgVPvWoYu9T8Nj+tUxrasBrLYF7hZrFRII19mEM7PYirlhKbbmw
1jqInEi6dsSqPKs67dUOn0zb9lWriB+GBjoO1dTSkwrG5akMMu2uN+d7kRNJa8BtW4M6OIqsXCTz
ZVp4yLW+qtbhc9cDWkCB2TqIMtAE/T0QhgOr+LUG1eYaJSUwuOVWo1by5qHVUTDb7kENArB7Xx/R
+hZlWSHVfpFLwa7uf1ZSbz0BCLWenH6YdnYet4i9ozdDRP6Evo4UPYoqcQ4zb8GE7cmdSow58be3
bcEy1yTS7UltR5w56J+5ovKWjONKIl4ExyoEc1322vOoorfMImDwrDU7WXn8XCUHeTS155T1zLO8
NKGHFEZ/EhVGNlGnZJEQ717riyqwp6SBw4Y3nPRTbqrxk1Q5xVmZoT/I0iZ+StakWkNLGz0vsVSR
FYkdsUOtCas8YxGrUmRloNIAcD/IeukRUKi/VIi3eLmmsmJsCu2Fxdy4MxQUQMVZXpBzXKH1Xuks
2kuYmuVdOVVvoi4SR9NTUEfbuXT8LvNa5iWqkfQ209uiS36mMDYAkG6icxNY7T0uLvV5SqJ8FwFk
zRA+8ZK56p9bY0zvJYsN/5oTiVOuqplBNW5lQahrAFjZewQqemT2mnRquQf7nTxsVyGOtGOAnnfi
pIws70ONzvv1lr1TmC7xpMpJlKHqNZ+jld1fXCDKggGAfwSCa6th4x4okKncieykx9XjFIB2W5+y
QDrzPpfio9o7iWdCn3fqFV1+rjpC4mWNjVljp8ozJi/leXJoW4PWPYoiMzYRWl/M/CAuCCZzuB20
6RuLIuVZFGWJc6dXdAyRs1XLJIBJGnYiG5u8LLkednWZHGu1Ue4cvR2f9HGC6aNS/2ZyHJ9EstgJ
yjBGp6wT5q+yyrG9pVTih63GXNr4FYiz1/AFHBILArqoR6JaUYLohzbcCcaUcpa/AczWPvECbF/S
i/Si1wYUf5GiHIBhd49Sh8pc2anOl7mOTvqyVD9Rrj5PhRTfjU7yFqxczA7L7FtrTczaCtwaVPG9
puE3qeuyfe6r5O+5knhtobbQyguoOGrTl5w48gugyZfUFSaCqIHFY1Lyei9LeuPqRi4d7cYrJvVS
Dwpkck3sHK3nvs93jvSFOEX9HrnFBgctQPPJVMpPre6c6Jvh3gqk2rUgdhgK5cmyIajo3toMSacR
li7IoS3MH5H9WAyQv+iOVkENHTpH+XPREjgcyv6MaPIzf33fKGb8UDI+Lqn6RIDn7AO+ddg6OtOd
sdTKLp0NmEKWxLMjLf0ypKO5H5sEc0NZ4H41rB2qygoijthcuynSbzSwoloT/xh7VT6HlfVmt+nN
UjrxTl0WEDRqnX0OzYNsq6ztEMsqsQJ7TlLLn+TMkvZRElv4fPP0voul7yAeYZOpY5j+LGIsozf6
hvqpDKYHva9fdSWfX8o2k9BSrL9VUy6f0lUEgv0kKpuoSJ4Uq4OyDGo0FqO96iZpmjwUQMaI2ZaD
r854DkwTqochy7dEQTi4liZ4xeJqccVyOtOaAnkM3IXxtLyMOryGFuKv6VQkFzR3ElaIZrFTOqXd
HyEZjb9bkHt4chWb9wUkGasD2GTZVn3X5mj61M7WU2oY4XclTz4Vho28VA7/F9ASPA96Hd0o9RSc
raHJjo0+VReo2ks8KNBwsg4Nn5XcKLyYAOC/HUt6tYZq+alAPGOtykdFkOF2hpsAdffZHZMqe7Xr
WfeXOGqPMAkorsHWAEHWum3OUA+yNAtlREnSCk3BKBge+qHvXrrA7F7mFSJm5sOTyGVqwZY0kpcb
kZ1UpdpVatXvRXZEPOyUgRBw+67oX1JzndDAj17vVhfSPlUt40HUV2LLRKLWqODq46cMPc330ZhM
O5F1wI/eoK/B3nE9GzVM/YYxw11ETiTojF1sfcSEthZRvwMjAEG9yJrdCCSPmHZfZJHCWW5DLPi/
7mbl+jqDiXPi+YzK+ryYhXonnj0YzcQfcL5vNea8YRfuzFgp1p8qmS8umVG8ilw3zKEf6WnmhnMQ
3Q8oq90TtJC6edIVWB0oE0kyBIqvzCEhH40p+TNoenQN5fAecWA492FQvZdkqThbtf7woVxkI5Co
xrDMt0OHkcAVZeHQsVIhsH0vrh/x/RBj7yS7fqidyzzV8qGZsDu2mkWDFoUiQVvOHWQ69rUIA6Fz
KQmo97opsbYbiLPihAYw/pRlw1+o0l/kphrYWKmlhgc9Mi9dNL/Mtryc3pXNYJT27GghHFirFGpj
XpQ24hKL4AaLdfftlmV3glJRPkbHdfrBCdQaHmEdNbuv9RqtLYcL9nyREQnkP5yEkgSBubnD4SLy
4pQ6z/lNDCJJzVXzoq/JdiuCi3N3VBXrIAp7+PnAp7fDPqmz5QLTrXoGrYbEKTlRpDbqMRyM5WGK
5hMQyxqenVF/BbLPOqiXtxxyfgdWfcFjFzn6a2ok+3oxyydRs1Hy3ZJNy5aL59pv48XZchWRuKhV
lc+iJkrgbrM083McVMZrr7Jx1HtnO5c139WAzeniGPYNdEDVa5UreyualMdstMtXCSx2nybtvTgH
BSkcZWhn3zVZle/1FHeDbjdPJVq/g+HGKnGKmmkT2ymlLW4AHNRZaPnxUD0nC6p2bbRoT8S0s2NI
5NX0OTdHqCoKD75/2j9NL2Nzd1QH7CrzoISuZiN0pFVlfXL6mSlQk80HEEjKrTG1d9qKn05nOzyP
E9ydIquUpQqtjMlizSDMI0FccIKoxoNZ0fYjQkcPKTRmB2n+0iRN/Bay/vPgKWsfHJgFXfD8KSSE
VnWgA32yWzgFSykpdpWy9F6Rr+CWoripwIvDtgQ3SPJcK73xRvs4sakyXgcdm0IIPjbKUukzAf7g
/NAqXaa+iLEpz25ysVVbD90BhcjGVuUfqSTdOYHWvOVO8lctaMhmdLPaHLk+DKvaEWGsN8RLnoxQ
jWEdrlNiBJT0PtQC7c6paNhrUbIm4siWE+0AECRxA5BesCoFzyC4XGlqnQNq1svLVHYPg1OXXxN8
iSBicsXVIFfyrEzqYNNTultVbSx/0SxIi616JmpQirHON58t07nPg4OZpw0RMSQxolJgk/yykCRE
t7TCi4b8OZsBu5QV8uOZ3u97xa52OWOfFw7jeJSL0PIqM1EhDimbfTMhWjsWQfRaDKlyNFXg++Y8
pIhl1Ics7+OdqZ2qamxeIJZijukhrYRi9VHkOif41EtTdzEtM3udY2ihQCMB2F6zqRT1nq5M82ma
sUB2IaPnmMmfg3TQDsWS968qZB67VjMNYiNH8zmFUhdjx7pjbohRHx7zWM1e1CmMD6E1ZDsza/f/
/Mf//n//9236P+GPEm7WOSyLfxT9GhtUdO1//FOxHf2f/6i2E6fv//FPQ1OhnASAr2A+1B1MWuv5
t69PcRGu9f+XPJaZqtrQQk19Ctq1N/uT0rXhA2iQxTMVS/0K/Q6hX0n2wzSSH6ne9a+JHqX7uiYw
lauVO1tVNV+y5/GvJSsus6V/Z+mTwOeLG38OoRhRVo6bapZzdH/J6lYLg8Bg4RZZsxrsQIVtS8+V
MipP+mJttaJWr2/10dShZZwyn/XOcmpnJFR681WxJybwWHvRbLn6PDU5mN7Rxq2Wm+VnjGc5kZ5y
yn6Is7BKf1al577WouekSbDdS/cIk0VPoqSrq2ivTEu4i4DIl54pbyflqc5Rg4PIFopQTM6/k6ma
PrN8BTidDukt/oNkO6l1Npyl17w4LS5TgwoaGC0k0MjAX69D+nIpnFb3UEkuX0ci0YnwMuxPk4yZ
15iz5S9dHUq3MsP2i9SNb7LZFt/KXH7ulzb9XlXBTSQH8c+xrfaqzB4NKLoMoa0Oc1ySY7+V80+d
nDXsv5bxs21Bk15n/VMItcJTr0HavRYPSxmd2kn6JBvt7TAMY3kwzGW6y4JcOa1lBYFko68mWFoI
JCB8sD9IlRK82UEQewa6249ZhEsFFrbwKKPI9GQzMLIZ6c3vbDVQPP0vVe2JEcFUdBxIa31DXT7U
t6IEg856azDW9lGFnGy79X+qmmih8RL29lu8NPJtlPfzTgYY9CoV2s+SfcgP4/9Tdl5LbitZm32V
jnOPHngTMf1f0HtTvnSDkEoSvPd4+llIqlUlnR71TIQCYjqwCILIzL0/0z3FiIJ+Zd+A51Isx/eS
bLTsCJBO9zVn5liqsy29OnrIDL1ZB0TlF60exw8saggWqtJZ1tUBEnTqbxDyzi+50WRzVS+SddU3
1bmTukMWeGheTyVL8QfUiHnWmEmtrSGzvsaxJD8pff+ZhLP0zSQcYJc+EsLoUcyqsgnusc7GOV5O
rB2xKfYdZhAu02nQyCCwHtK3nqR5jpzxbVDnteYirtse1aLMv49a+87NtfR4KwVOunVIrd4af+2h
IsSPe+dEksIjGLG0481I7WeRdRi+aX6dowWNeguoqp4EfK5K7SlDgPSqh3WrrBupJamJZCa/Ddk8
s4sY962VHERVrIF7mo1xNYDMJsMHF8s8e9NBdE4t7tA4QS1i6GJYmR1iMzsVeV4QOe41mA5M8jvZ
8MyjqJIkLEt9Hj6iTVTp+CXsKjtNPwwiPIDlNiCEhegi1/Ei6rWEpH9zlHXXOKvTQbwq1Nrkt1dp
pMczTGAVNCfFkyCoPWVR9VazkvLSJ1bhF1cNnrJ4MohDbJJJchy5WYkBHnjxq6t87CHOkWQZmN7k
E5MHaXbPh07Xm+7sVkTF5Nz21bniFgWN7i+bwogeRJtuRo+N5GQnUbLKsZiDMmJxrxSXBt/tpewV
yoJtfzfNjgA9SylXpzAA5Tp9JatpXwZdCu9CLGr2YWu83trex4rWuC2ju/fxok4ag+EcRqyxHXk+
DLb5pcv4k8POK+/qKCjW5PLy3Qg245Ri37pINbV5HgvjSdygA4Pkn4MSTS7u3NhZk9Nyz4WaEIDN
pX3rufqdOCRTfGOUsAuPDfI+ShNHT74Nq6gpzHvcoLFtmJmsrp4SX5IxWaxxAqNL6g1TlrraiQGy
XMZnk3kic9TwfnSD6B6QNAuakZiYKOaGbe/LPPoqSv3UozOyZBZWhbcPDdLpbeavajt0N70RB9dw
2ujLVmG9GeFWPLv6NJZnWonOVDqqbIymrmZj+reuWZbbbw6a53UUzXTXuq+CUHtM89RfprndrOtJ
zilVBn+ZhEpDpv3fre9F2Gy/dJ7GanZ+jAPP3JetZ5JBk1Q0cIle8QjOjnaQl/chvtGiXlL6blna
0wawcKpXx5tFXFu4vOyqyaiF82Lwy899Jm3QmFe/F8awRuvI+FxFBVrQ5HzveqccVgaQrL3V1sTf
+yycQEqbwDXijfBx1m23XSidn2yEWbPcktjB9fFHa5zgfp4isbGQXRWV9LQgQdjl2mOfJhFB+vZj
0ZmKJcGPx8yof7S+F8XYXI+b+yxnckRXYK9piYZ0sN8tbKwkX4O2WHtFN3xtM3Sg3diamMTmKsiy
eAfeRjtbrL7mSeioX8Lum+iJAu1AalriG8xcbe1McMdygmL0akA4uwnqeT4VRZ0X+T9e/bkuR/Bl
9PpmzirDnCuJ5fOoRFdiPU4vEWgv5l3a6whL9f4R7k5wFK/EIQnqcokap7qQOxkFD1U9YSGcvZA8
znGoNdplnSvZi5XZkMiLzD4mSRk8gaWaiW4Y0uJ+ULVEpYbodcicWrrvCtAqRoNBuEWq+lMd4OQu
SXJ3UqHcXERDBzn8k0xybmaTlb41IBZYzNJJhUM0vI8QDey+cL7V0a22K/vOKMItizP7JEqu5qgb
12vDuSiKA9qETywdnwYe8zNQq9/NKbvOA1I/CYmZm86M7b8WThNs3+urILpklpRNUUEJ4hyCXqgl
ZbNYNs1v/oKtB27LBhCMoEW0WpYI/GvBimi5yQbJ0Xnu+dJLZzh3StNZ353+awGi5Su4hpg4bqY/
Sr3lLRt49CesUXqyG97cxuJvZ2C+fgw89mCkyMaXylYOneSaX0me3Ut2Fj27AY9fgAokhtjUTKLq
b2ObbeohQO4yTo45cp3eTEdCdshh8bcKgSQ3ygrURux2MbAeISPfxSAT1OfKAo8jDmVbyCsrBqzw
XideYe+4QHvZOb7X9wY2Oaku+4vi53jRqgf7IUi7M0iJ0Jlha+zMycmjwANaXJGIH+I2Gn9J5E7b
61bDfjwY4iNIoOuomeOdqJJ7uVkYKqYYoigaQEIRLxm0izJ1KyGMbwwdFApSYC3JWp5DCRE0Lw/l
i9w5w95xGxffbiv94j/4Rtp+CfrAWEiabe39vsgvnY4RLFvO9gtZk2PvmvIOyksB4cvN3Tm8qmZ/
exnJergph5y8a0CLyzJzb08H8Up0FK9uzVI2tHsy2jYexTEeqZ6Ugro0m2Xq+NZRQpxtPsRGjVlD
3vrL97LeKdXSsILhUFgxDrWOVB0QzQyfY0zLtRTECyqd8n2FHiVzX/gsNT5i3K3fz0TRihRj3VWI
9KZDGj1rFcqWUVmoW9GqatqnOgzas2i0JhH5XmJ1E/rXtIu0mSzbwWNaIV3CbZ5dIlZu66FXo4OL
GDjBQE3exG0uHZvQNJaKPNR3yejLc6yW+2dAHeFMHqr8jRD+JuytgRsw3pFlJ2ulKMmZjWP+Gbxq
P+vRUQVsJ2XovLYWShyOspK6Tj6Mo0wexrP9Ld9cc0SXmH1llZjX0DetOUnVbdEU1SwL/ergJXJ1
EK/eD5ZrFSucQ4irOdCfFrpf1QsLwOiiZb+FkDDr3Vs5b+Ts1IhOorKIUacup0p2DDXe2fEDWhFc
GxcDCdl3zLu2tz4HCSgnn4j53Whp7T4you+iJA51VSJwa+DqIvqHaVBjSYSh0dRfkjLrrvOicJGb
fbBOMwtdQBKCO4Q0h4VcyNkulfX2xag2URwVr5WhZlunr1Pcs4fiNcyCz7i2pFcrTEit9eixu6Sp
kQQ2s1elZ73XmFqw68kLvATYj0zVY2PIpPFzd3EryvV3ryWG3I6SxlOp/GqzNHg1myQg/RO2W6+u
cHMB9uP48kuqldku0rkTRHXpkrLGflY5y408XLOoe4lQ2WHjZncHW0OUY/RbZYN4sPniIt0MYDN/
5OdVHxOsdmYmYLmXzrKThWoBTmgj33wZukWMovlL0crZHhlWE0wR1ZUbxfNGt8dDEDkYeKUSdH7k
TZ56JvunvGi8qzkWZ1Gl+1Z4UNlbzUTRHt1wk/qZdxsQVIG3JG0QbUSr6GeOeQFiu6gJsY8vge/3
+7BXub+mA5qss9Rrsgt4BetqEm8+EXpdv3fIS9xTrRx4x3sdOT2U3u02WcREyJCH7PHEaBTUIsVZ
REcrSr5nzajuREnU++STU7UBuwe4aaH5JrYsrpd1B5MtNC5rmqMshzjuZjpev+kCP6T2oACr01c2
xhyKAYNS1I2KO6BZMzWLMW6I/LMoirOJV10AhDFhBxPYfXPxkhDDdclHnNZIgjkf2j95neJeUkUP
bw1WwE0GWXE4NpXfXp2x/q5lXffJBukwJ00eHSENSVeIAl9uJ2qmlXVyP7mE+/Z4wpvLXFqhNMUI
+vEETrXF6mt6Geb1U9rJ6fZDnSclxk610Uqcxg5GCmCZaJy/MCxVB2zCME9r7RXCh3hxTAp9imXN
lSrxz8JC92cVXgremWxMdRX1MiEz0UtUjUalzGEdtGvXAMiSOZUyU6vR3jp2nN+XshHvtUnCyLZQ
fp+XRvakSOTqbp2ttCIRO9RYfjVRPq8HdcGZ24toTXIL7F9WREtfq7P7xA/jO12/u3VN6u4LdlLP
qhnlt3dONMyeARMfxBuLM5QIpt7+mNsJlSC5/TGiKA5ZWH74g0i5VBvNUuu5eEtxpl//qMZqDl7t
HUffiS6un8WXUNZZPBDOalECvLzXNxU0jppc+Oq9gcR+cQoyeya6iXokXMN5qdlgxadHYqHCdGkl
O2YTQ9EZjeSIrvFdhu5aOldKlp3Eg6AGTa2WLrvnpA6Xul7vs7Qrdwk+LLNRkaOlgWwbsIMCBosf
4m/UjKzScXgLVkKyUhx6tK0XRSGHH+piB7ujMPHjFWYN6tkeYtAJPcACrayezFq9Lywv+KoHysPg
BSnRFa9ZJSx3EL8Jg0vga6yrpx4dHyjP5DcFlMAc8HdzdlSCHGYWIJdqqtJTFmqXMuyCr4phPxtE
JR9bUmmIWJcQAgLtUmS1fwbdA8S7mR6cgXFRO9/9VmrlSkJX8XNn+sVcZUlxVeIChH2cDFsxKHTB
DaFNNL7EDEqz3v3W1pifVMXwYVCiBe4aNPuwTZXAP8MRyhfhNOjnO1lDsOoW9aDHr5UzKEuyHw7g
OH7reA3aszqIkrfOc5Z/7jHQo/y/ncP1lfjNj9zbOaJeWiBkGh/RTxfy4uIgZMdBmaaLLFLrZaJE
ts2c0fhnuoVjw3pf9Et8aD2AnW08sk5GQ3pDz+r4CVFjwOmIdWFYv0tSXftuKPZzbWTuszHK8aLX
B/OsDBJuNYjxbsVo6+dodGoDli+x+nO0Y2vPBrFqUGzsfusGLC9+Y8OnFHMTHkZaDDDVGE+iIRy7
4VOO7qPaKnyzOaq/UoPxnm914byGrKQt1LsqwK4wUle+UUUbWUEt3LYfxZal7FnAZGkcse62olfz
Y/UvvcU+RvQOO/wgyci/Nl5NWoznaXqop4OeSf6ycizWpFVWbhRUB2eWx+OD9V0U36Hbqq2NPjXW
xbRDHZXszZJ5grd6qz7qRfmhpFJCJ807ldNOd+opSn7Z9G+pdA8NrAMgoeSPTlPOcVY3nz0vUvej
M+C2OxWbLkaVVQn7yQ/efMZL7TGKO+sC3N+4B7KEL4NjPgeaguEkjCTkVkLiloAg5t3093pqV501
N/5xkOughleAhCPKAyx5c82sbmXRMZh6q3laHYqU1avhNSHhw9ggwOWEVxm1LTsy9HtRhYtzNiuz
JN8DszXuZZyu178N8Ixk0Sm9ce8ZfrlEAQMKRWaOrAhl0s2uT+qSKZbAFfd1ndx3Wmx87mUE0+oa
m6+0qNoTNwAzhp+8dsbQbXx2OMD9gD9WmtOvRMhSdZLwWvk6WNqcGfO91ZbxpTQDrVorZMbYSTX9
GinG/KVougeIIeUVIIR0tS0Xn7Y8fwll01m3kgSdd+qlsj2aoYrYnyodvGSct+W+G7SFaDRTQ9rK
lk3ecuobxRIJABx696LVujqcbFcoU3eihLscZsLtULB4SmfvZQW911tLaevsAAuoWmz+rd37OFQn
bCJC/UlNG7JExM62jh6Vdy07oKuT3Ll9V96JmhjDm01qoY8tiqJh9D13luPFuhF14pBmK3dg42xM
6goJuOB5lxSZNx9tO91mRQsvTImCqzh02AMeurQ4h7aXwzUaqg6kH4svUcQKJlvFkZrNZXjQCy0w
MG9XAx1kc+7UR3EosrQ5jlgJrT3H+Sqq3Hysjx/6gfAKIC544J3oK7rExHImaj/7D8XesVMcsbgT
ZITpYP989XuL6O7jkDI3mA/nYoioE69uvYeg0UiM2TvNQ37Q8/pgL179p+L/V50TQkMYLCNcvJ8v
7dJ8HbvynZQM3VEcCEl0x2wSt8yx/eQ5ay/fG52f3UTdILOFjaFrif5ipNd64TATL+WuCA9JBk9v
GiWGdiRbZ+VNFTXxgLALBkENvPQA6spdNKXvz1EZUA5mhevOzAraieynKrwWHYgPYs80ddALSMKk
6OyiXqBBfWRjk5A7lqKrXt15oW3jO4BR5RZ3UySR9ciCIIfzgZc562CotKXdWP6LJwXooJcO8p8E
Up9dd1/xw3wpPSU8ZOoUrPTz4KXFa4QwV+pvRdFt+kMsgYht0PK4duDrDAjkwLo+uZNzbJKSlzHL
Xl2LooHUvYlWA3YCtqzczGWFSa0zOdUmWr6VSHPsRUnU936UnDR7AADsaM9BAJ5oBMowF0XI+PYi
l21jw0JVIwUpPziqZV+yCM9cSwakEtunps2wFsSPzd2WaXVXqhmDhqbHDSxNdyqEib3OJoRpoxuV
PUQzeX+Nyva5aSVjL+C1o4zB01gvBLhWwHSzEE8l4ldfRXs3AXmLJopXLT4TH4C8fnhyFPiQ1iMR
y/yCu6H3lPX30ZTBVCsEcCsZNLwoDnKdbQZE5Jei6EyBCD/SjK0oTqewTBD7qdUhkVoo2UJvdOVF
wj5PrJ7GCtKCNLSf+woBeCMYs6vbe9KaLVi/DVQtOEc/B7lxexuUDf1tkEZYJ2XlNU0AYsZIWn+h
On5yFSUt7gIINYFCPpQ5xbDbdC/rcT4TA0RdWgYfBoANutRWp0fHRp+S4uFbMun7lpELvVCtwyPA
EONKKOtrPkUqAdLU81aq02Nb6fK18bVvor9aKyV2caS3xtRrr4UdguedTuTLco6YQdUflSDPr4qJ
VMbke3r0U9uBXJnYB3GAdnJyrIY8o93+qBL1olgZWdfO2iGtF0qC2u9vfQJVQunG7axiZyb2UowD
jVBth0CL0ALtbeXLMNZPMg4NL02HB21E4vlSKEq2Abwob5NASk7QGNnkKaH7mDQ+mMnRrr7BwilD
Xf/+62gIT/5ttG/qH0eDKi+hcMNIEEEYFUQDhDQ3O5WDAjnWYXHZNi2AexGOKZAsXNaa8lbj4IVw
hmudAzb6Gz2xug0LJlLqms88rVb5g9MbJyRSt+gXEI4dy0PsO8oroi8OVJSRRKCFl5MY6DdDe3FC
tq29jdtThtsx5LOBN/UHrMdLa7x2hKC3t7WfbJW3umaqu60PucJXURSNMWmirYfXxBKgIR5A1sU0
SzhVYfCx1ABvRXX4gpdddU2mAzWD1jxXXZCfM0kLAanJyQwngOGF0NwA2a5jozcVG1feAqcx7kU3
NyNrmOn68AIJyZh70BWVSf0biiAuK9rQHUQaRPu1KFoJWXaHPkq9pao1zACJ/jTIefRIvpeVpV4R
gMJo4yFPtbd6NJO3pB+ftEL90UGVTHs5BojHQSm4QnDPL0ONAIZSXt9rWv++rzw+vminJJoqpXHX
+DlOrGeL7mDkCZf76SaeroTQVRZ1eZCnG1F0f/YTdZiSEL0qTl0X2ndBE++6nOS3KPV2JG1AxTAF
1iA850Znv45ukhxEKzCxfFalKuFcsx3m1bRybuVB2YqiWEiLog9me/5eFK2pCVVnckfQNPUi/Koi
3mZvlQ3SyEjTiirxyndKaZ949YZILYYhaVfwqA79Tc4kswlM9G0dJfvU+H76huDWa1o744PoMMkn
blpw9A9s824dYsV9LezuRwdxBr8DFQUUKT38vVcvFf6G5+aP01i8j+YNydvP07x3EH9IlZSfVC3J
79lZmauykgz4VvHo7jUzYmemGuA1TJZfe1EZ9eoqR3B4+1u9aBR1t2Gi7NrqekxV1Vw3iaJclaQ2
jr7J2kTrK+s1dzCBQ+01Ojmt7EM66V86QvJ/Bghpv8GDgPnrSNVbmmkplkIu5jd4EEIUiLGGXI3G
Gp5J0eyE13ExymxIZbK9M9Cn2fpW7kl8H6Y+ZNpe2RACfM0L5eqBDF1kySjfXom6TE9cdFZo9Svs
pEdUn3+0RmwpA8wQbnZcw2TCxY4I/IZkJJv3HTLoYlDJSXUnelS2ORMf/H/9Ao2qBFTqLcsHQLF+
/Vvxf9bfstPn5Fv1v6dRP3v9OuZ/HrKEf3/scgzeyqzKvte/9/rlvLz7j79u8bn+/EsBf7ugHq7N
t3K4+wZAsP43xGvq+f/a+I9v4iwPQ/7tX3+9wc2tp7N5QZb+9aNpAoQppvnhDpnO/6NxuhL/+uv4
rQ/esr8N+Pa5qv/1F8aC/7RUckWQiFRN1cmA/vWP7ptoUhT7nxo2vLZsEmsw8N/86x9oEtX+v/7S
1H9aimkZtqWymYM/yz1WIadPk6L/09A03XRUWVY0XbWsv/790S83ENvtO/vPaDdD/hXrJlsaWRlT
JpGo6Koq27/dzKXW4nGQ+sWR/a629Dp90cpYzSdNX99FFXjb0rr4k3WRTtLodsDH48crTSM9aNRI
Lnf4VQzRCfRA8OZLyKSrptOckaOTd47mQXcAfvXU6e4jeuTLqEaLAJJpoB5xfPD3NT+OWZeU9b1t
pB2kXGPR55YzQ/oCfcLp3dy8LDdjXLTzsYlOTKc6gZh+26ZD/skKqp2ZFnsZ/keyMAbLXzdWh9Ek
RmJns5XzVdYHYOanot/0dx++6x8X9Be4oKz8fgX54jTdskzdsB3N1LhZPqIFA3Qe/KgG7RSYwdgs
hjgrzqlU+ovG7+1NrUKYLty8mnWahUOrXCcX5BjGU5IE9oz9TgOQIPAjWOgexk82uF+c/yarMiwl
kwvEj5ZEib2OPF855GYwLBxweKiMUAxg085yK0z3A8mTfRSgyY9clfYM11ia1xZWy2UWv0gB4FQr
f03VNNgWo10uSXrny9BIcIuqSXFbkapc21bqNnFtoLTt+8W+LsL8UOErgA3bxH43pMOYBAMwX62/
yA5hOLdXR4KBHYyirJ1JWhRdvXroWfRmLUIC+G+D4R6WQefsPZgg5F4BpaZN2d2JV0GuIRYyrNvE
ted1YapPdaxHbMo8h3Civ7ScGAqLFiTLEnTezpVsIKoxnraWjGdUKI37tBqylQehN4ys5EEcukbZ
lhpCSJneoOkLnnIdcPHxqwvrRZMHw6fW87Zh8SiBw/2m2808Y1oPID+wZlQ75TuYrYs9SPXnuAa6
WLSD8tQGAQxss+8Wf75z/v7Ts4mhGzZ5A+Ivf79xVHhWtdLFykEbc1Weg9jEz2CCZLZmHeJnhtgZ
bMIO0KIT7KXMlb+QTq3msZc0O8eEP94kbfugaJ5yaUOVCZGS7ihoUYZATJh4wDjLrW3CBFZfmcjY
Wsvx0APMb3EUyZIA5R3Wj6H5rUW+ZlLFUTF0PstBC4d3CuppZtluEWXHnHWK/wHRw/m4IGyFxXBH
pKQFgqbgMGQDzLQsAPj5W2dpijUfJU6BBWy2MPV0mAsTO+Gyq1hPf76I1u+/PgepUkNVFVszTEVV
fsfqRlqsqzmg8h+/PsU1jbtU6TwY+mxwRhwSjgTZskWd6erRD+ugX9eaO666wGIPLvWA8wIlWVuA
PO9EnfWlr4L6DoL9HAmwFLKaxzekWkdrWoUaapddFDaaIOFt/7PTRsnNGCcyfAsdLhj5GMm1PM1q
46HU5Rf0NWMeApCffF1ygAPMxfJUrD3hvkIIEIZvqT04MwzDRDQdERGeqEp412qBvM/UTF/GCM9f
5MiuZm1h9sC7x3KrDlG5EG5PTRij6zAQCouw1+o0TX4qU2ITRhB8IV2OHLPhJQfV0jeR7LVHYnrD
Ftu5b8IN8WaCOD1xMrv9luFPuc26/Pjn70n/7XtSZNWxiSxohD0VDAGd356SSjYoutSryt5VymI/
lMOr3tXJd8sKwXeD4Q07f5jZdmLASTP7merVCEnpTr7i28+fYyWP5yEQjn0c2tkzanhblaxHa7Tn
rvLMe8DVyqKuMmtl6Nk5GDDLgKbr7xNLQhbGZhOuaNnWMGe6rbH09cg9IZ46nLBA63e+h7RHDs7d
Nly0PJDhFQffziAvy8rGai2qIrRp/8s1sX+dORBlsBUD/J1tkdiZXvw6c6SBj6ke77UP4q9powVH
05NxM6x0NPLszJyXteGtusnFEyADafRWKVedbkhLJRuzNU8PeOyZ/+yXFQtC0xpmTtwAmxtV7dlE
xCdMv9aO3W+kyeULJ1EPdZjJ68tuOn07qub4GEPCWjmtAZowS4pLxj03T8zIfBucV8sr4i+GKYXE
cQJvjWwaCnEywa4440ejpdnwZSLU9YWXfMpzU12W6CPuNCNzrpJUE+yojP6LmoyPmmT9lyenrv79
wlncQhNI3zBVW50WNR8A+ilYNhPqdb1X9Cw+48jHw7Dq43ThxTVhhriwwetIEpJ/vX9fRno759Gf
zJTJH2pQNXcOlMhbo0NV35EKee6cKF1o0MhPQxTg8UDQ6BEPb3BixIThy5gdDxIt2+gF2FC7x9s8
srXxIQFYuPKlyDuUTJlLo4EIFPckHQuvzrDqrGG8JzLzZBkeoulLaRt7BoK7fTSHeoDtQyBx1CGR
Narp/pdNiqr97RI5kBdsfmrMLPrfOAxkuNK2YpO4N230BnKQ+HcwMA5ZFkrPahdn25rgw0LtTOyc
+yRZOBlTSzQ27luw03Q5+kqOFTmCUg4upufnPOe9fpVD4TBV9EfLSTS+nFTeiH7jJ5B5CFv8l1/H
f/gEzI0Kj3VHhQBgs3D++CVrIMpYiOTJ3oYvPId5s5T7trgTgFJ3dJYSmPE7ME47U3fqU+zYD8SZ
hk+25yAr0GjDojS5ncuwH6+FDAZNidvxsw7mH43gMr0iHxEfLNvKF2OBShy5CyfRipMaQGhXo/Ty
fmDJYs8TBTymjwkHT39kRmTpdFtQWtWjUjnu1oH/tBgiv15HlqudfIg7KyPBc8yY0H8eDJE/Xx5t
+vgfSCoKTrDThGc7Ko+PaTvw6+UpXM+E4KD2uGV0ALihEl21QfPXsQoEqsUwtuKhsVBG05gbhtQd
q0bL0f6p0IqQpYE9amnhJhPgJp+F9QMmwCRWJcNejCjbneG0bbI41L6y074PgY9+ljrwQCqu3SSG
YwtZ4hhzDwNvGsXld0aA7mW0GlC0Upds+zxLroqDZI1qHYTVWEo86zKVVF9WH12b/N2fL4dq/H45
wNFZtqpzq6tcGn1q//BIkEw91pyhIvookVLERS7wTlBfk04y7nIfPyURfjN9lOhAlWK+PAXdxrH8
rlo46nSgP+dx0Jfk0Zj8Y/JRdwmmQmorzS2AVM/ZZFmdjIM6J+P8RkKOvX4jDSTr8S7880dR2Pb9
+s3qOqEFvl7VYUGjmr893aRJwASJeNTomo5wePC5k7XxtU/Ls4a8CsTOkrxjMNnhpDVqO0VtIOeY
eER4O9zqRlvNt4ggT2w162iismYtmpSV7n/5KxVVnubsj7cge1pFURzFUPmJyYr4IB+ueRXkPf6e
ebs2XKThem0RGs5jB8MSdiBwvI1fH5vsHrT2qgiUTWkpi3JMUYOB+B7Fp1Y1d/7Qk0wMVljjgQTL
j6HlbTRQq+FY35daDoSceQTna0s51Kpy8vvmFJRk/armE76Nj2dfqT5HenFGW2rrq6TlOrDCCk9U
+HKI/yJ0ab52ebOE33qKpwBXgaZCar/UOjJ2QQBW2VvXCAf7EBNql8SsclSKs8F0UkraLqq7VQ4j
Paizpdp2O9961KJkPug8M5T2YVQL7vyEi81Pg1wEbkBI75IFLjXrHLfpOtK0ZVR6iy765oSvof2a
DI9asEA+oNH2sbs18o3XLwuY/fcWwgxvUCkTwEnJya0G1nnn+JLxYX00iuSH0vhOygdxKliM7hpj
sKVfXUvp3OtPkrMGR1Y6X2TpHpDMrJncRndhnUDs3LCMiBCk1De4rYZo4hpru8tmLubrluesNPIv
1XwSWQ57viyfTRXRuH6UnlvEZUGkLuSIwLDOO1R7X+02U8jKlIt1HsRLI9PuXDN7aA3w6UOyBraO
UMHWi6xNAGSvAwk6Y8rbBC2SIVZ1rRCYwcmYfSrKl4H1oAfIuI0uAJmInV03i6tqBd618uu5YX3y
JOniq+nKSl5ySJUx6ghO2Fy9RF/kIdpJ+F3Pmti+h0aZt/0GVt+mBBtnyHrCilI9QYVbBVEwwyyJ
xd0wM7IXB4GdfhuTw/WUT0xvs1H2yQ9eejT5FA+hR+9SlU+RiiW5U81qCKGWz8mC7sUboqU9nmPi
rXrjHvyL63lP3qgdYOEApYi673FDpMMxvwQeUEcbZRnwLrFdz9UlCj/STM/gA8njwixdFgXNfhi4
Xby9+1R5z3YSA+xEUfjRyM99C9N1BdjCm2v6Z+RcFgGup9LwtQGUkJjWykFkPwI8EgXxPFNeoLAS
E8EnuZg7MYQnaamxv9cf6vI16h9DBzGXT5V5aeuHVlvYTx26XVXNzHQNJB/fwV1dEwhA0WQnOeW8
9mHd7D10FUZ2Fi4YB6deq9a+iPV5iGy/u2qCncXFjNnmuK/ma+bt8GWMlVfmi5KUAeoQc4RtumpV
oxiAqNLcqErWTRkarMYw/S0uENna8hGNCbZajH41v4/AHxd55HByPIWJFZdyvpTLambW1UUK1HXe
PcmRe7IasrLfVK1eI8S1iQCphqo0F1sx11mGMOI9LdhEtbHjfz5is2jTdOmD9OAyDIRkUx3RYxZd
1Ugv1Cg0YIUSZoJxs2WxNCeOs45afV2zkOxQ+tK4/SdZGkTYsqLYpQXyR4oxD8nB9BWZuYLIEso3
UiwvrdZZQFKbkdPaW6E8G5Qjqw1s7POTnSoX0zW3hdrM/LI9VHDOEbVa6bV+7/WoMyY6usbFokuY
u+NJkQHlZCldSKE3N1M4Ft1B0SHsGiy1l3aENO458a9ls/TI6eGg528KDQ/k9Vhsw2oNgbD0Dugt
ev5O5VcxHnznU1dOvn5PavQWKAqKus0sxXLb8eO1oZEN0/Uphvd/2DqvHbe1bdt+EQHmSb5KTMqq
6PBC2Ms2c878+tNI770XLnBfhBJdVlVJ5OSYY/Te+m3Gq07kH3RIKpylGIFwcNFdZkCVAX/XZwFk
xOmUMPxWGoWfKJXqMG7pbvrS/85JE3+njFU8lpl8MsCuNQWVd2xi2GX8rmb9gVtUBo9wzLy1RnMR
zl6bU69MEjB+3KMo8df2Z1Yt5MEq5vRmz9OpSdmCpaAHjvWohyfFlhJHtoqzJrc6yKAFfDlzqzlZ
xUkqLaCLaSwHYo3pYdrJRy704dEI+6TZwldGufkKT2v2ujDN/Lays1PddpajSeM3WlEKPbuHLeNq
0xGZHwkB9OPGIE3dbr/21MonW0mAouRt91U2MdUvjSBdsyjVz9yIDvu31dYozouUWpQN/K8IEc4R
PBNdlh4f/ChmbjDLJVXj/stUtirqBmpNkU6f2mwWL9XcjMj1cvs0qyi1darqqZvMj9laSfWcdOWA
Anj6Otko2mZ1qE709O6zrMyvXRd5S9y3zgoRyttzcPZ8jP1BS9G2YjO97cer1YYQ9zeOZu1U4VuL
QT3UkS641Cd9S11IkWBwdRpYWv8X5tWCG0eSyTvWZd9DeZFdC0eiwzAGoRTAqz3B4t/sjv9f8sy/
L7Z/3/50MS2/iLjAex330iFOZLrJBankf/NmtI0YvSNxlz2ZCoUaOF/RovGCsGM5+z/9G0UVlwW/
yf68xFqcHyrGm8d5AIm2k9hDKZd8JJV3Uyr9ZpA9Ys9csiddknFPafti8uJFPJ1HU6LdB2xpw8+S
JEmNze4jctewZ2Y9u+RzuGbLtR/190nVuLF28Kib4wBisaw0T68msu/UE1aRAVhnqtwmgfBUUu4F
JPgQijS2uGFB4RF/T1UaEUT3jHnuoVPxjEb3dKgaVYNRAfm0USqHta1ZOO3XrlrPVRf7KKp9bWTB
sLFPwaOsIOESUE6PtvV5M5kbUgvA/mK5qnQ8ZDLsPQVRCWb/NMluaktsuH4hHf66qIk3ElhcpSaL
4JazqPtCSv1uzAEK2/BZ15tMV5ghh0MDykUKCzEp8/JlOrTZcFjRCSp65mPl86VQ9+vadpfjqmen
qDa/w266FFPi2UPj1GN/VNL0tq4SMizwYLEED9V81nr6MGf9sZjtYYajS+37WGyYRj0pJ1J502Xt
bVzbHw3brrb9kg/cp8L1MxLrTyP/GETvU51f8c77o8XvoeKSlfpbldTPBNN+REByk/tgb/cPbxgZ
kLPwjYUaSODQpo67RsftBrzBIoSnLu/jnHuF0TnMClyjmLyiB308qq4Cu9RWjWNdS8dwBPFrrYib
1AcTNNyr2Vc7Xd6qsg/gGvuy7MeR4ds2d2QmDlPh5b8zuT8Lrtls1v24G/0klL1s0MC2IvjMI1+e
cZH1Z5qLpySvz4IFzSCgd0GGhyjak7oSspfBmXqQDNvPS+ANkuz2QIHK4rrKlENa46oqwa8Y3o3V
Y1+P4qV1Kks5gHx2h3H0h0qCVHPGcYvnCQ7NYjmWfLKr4axGMYzy0ReF7EH6OxsVa/PXSbGejYlS
kE84kitf4lrINZJVp/RN4RecZC6hvvPSquAq89U58aQ0u4gF6YiUAythVEHyANAqn2bTYfuzh5ko
M+sTB++HgscSpacr0PLLrcJIInHMXjqMW7UKUlSxuosJyakCmVNmYNjEHLTDc7Vqr0xth+m2q1F/
G5Dy4BC4Sawew1X3avZ8k8S+l+2sHUleOHJapy2NDL8twASvE+9edjIzh4/UJ5AbUDFqXHW52nND
rSkjPU8ubVNdxyR3TKLL1cT2K4p7KtST/j1rML+u9W2NlkPDQikM5YOdEaqN/hLKijdYCQQ7iFOT
fMa67pnqC5NWpATQjYAWNsN3W8CdrCuHSHbPDsV9QfjJjuKrXPWPuoo/UHrSfn2YIQJYveVqrz6q
uHVoNgVw725I5M72qPpieiPQIgDv4Zh54RewPlqmZVGyBKoOXWVVvKWnl9+zrBqHqQW2OgooXisz
pxcJhTmqxhPevFMDxb3CSWW0KlZQsmaX7Gxp0WvV11ej/yKt+jWd7p1aeNu8BxSFV0Sca0itpNw6
K0NKvs5C0UOIhKxDER38JSWLvJzeG32F6QF5t/o0ZzLp0vU1Wud/cjJjsD9ekB4/+YRGmMdDaIAr
gSliAK1ghMSneYlb8dLGLuL0THnGWeSr2czH2vq6lt0S1cS6gf8G+rds07kof251vqrWAR1fRwVi
ECLZwDGvyInXsP4S20bEJStMDT020d1CyX1yeo1i9sa6dFurA3PEySxeGAW4SiP9aOwwALwM/zw8
qXrnmTnXf8XnyNq85AC+vH5APUtmgprr5xnAVPODscm3ptXP1YC5JVRPS1hyLznnJtyQanXn4tiZ
y8WSJlbEzhetDIQmPEj5V40TpAAA3ZGCDL61FcsZGR5GOmz/xu9pegNl8WS3etC78nWJjRO04tnU
/G6FE5hdAYmcYJt6K95DIf+UWzNYOjw8TGCQ8rg0EFyjR9RdZa5sdY5EcqfdvZoYWrJyOBf1BOtI
OIY5vBqiBsp+TQE0x0GiMnnQmRx4ISOTsJ2oib1WH4M6JIe34ARmQIKT9HsbeinMGD71Y04Ub5Up
3jxVTguUe5RiCCKFX5bC1WAZi01uac+Mpmq2qk1+s6Hr9bKMtFC7Yg476gw/aH9/Gcf4A3zBW6zH
IMu0OtAnJjL3hcJDp99gplLQFOk79eCL3uivmU6THh5iZb8y836QT34o5nsUwubnfuip/Xc5Iiiv
vpoTbL0jv/GcPaz2w/6JWjFlG4qzsU3fQxW5lm/J3U1OTC8zgTYn8JZE8dptQbsCXnK+Qs8vT4ls
nfW++Jor4tcoom/6zI1VTs9xG3swy6/b/W9uhvPWa8iB2iMbDoTJLxPrN8UQr+UwXeburWblIKk3
AmdUSUdlzQkLz9mLGEH3pkvdqTINMAGLr6/9yZjyV0GmNPjq0xCTZG/F72b3TUlXRxqXk9pXJ1mG
iK70XoIkfRW9Gxrj2aj7EzFyMnJCI+6OS5g8+rj8XNQR7pEMVYd5g2r5BF6c5+Il6sagmL9Vmn1V
VmjNIS53NQoUOfdiWI5ZngcNxabQPvN36AwwGjPHUkmP2EqXtDhEUfWx6uZjntJLbSS32QaBbRl+
NmXBGALyU6x7xo9u1/musMlJcAiOhNlZqjPG3D5zOiSlGtCmuUPkeWUEewLW+1pL87Pu4zMo1wCD
ZHiE5HiTQkFkiSZ7MmAIGr+4HCnYloQzz/brpriZUAmmTHqHoHGLJSVAnh1YEQKwjT8chu+SYn2q
tvZkxvPaz+YjacBDangDiEYak9JNpf6lKOxbocXBqvUElkN1VKLAAn+fSwo6HPbLreyFIMNytUdY
u9wh/H4s4fqSpesVHR0Ep6dI9Xc0ANfcoIbLtZM+sQtCVJXQqLI6b7DN0ySg2xJfmFjV1VKNE/pC
azTPILR8BUKHHDYfwNw/rfCfPJoO4GPJQuseion3dPILeb7kZRR0Yr40nAUQhI/6aKDay7jvL1+Q
R2P8xJZYlN/q1PjSxgt60vCjU6rXzqL22lbKhJR59oxLJX9jpfy0qeqMJnQK4tBNBgl22H0Ddv6M
AAgrqG/Z6qtVd0Zf+SL3ysWK/+Tl9CNBBbLWw7MrKx/5nW/GNXr41IXljQjaGaMhiOz4bUCi1+Di
z4CcybV+VsAwoJPhVdrPXgD/GHQwasDtoTroZjBhGB/S6MUqLCdb8nsr2ecuUV7atDuGs0E6EZDi
KsUwX75GZfy9jPFYUepvpzjZDN9zczxlw+Aqk3gdGv0yaycJWip4n4tpw3/L86clzEvHpnCeP2Ru
jVvmfMkr0CX8BzntuW7oRWwSPzD4AxJYLi+7UTxNhF6ittchVU/Mu/Lhs1bFCZbY64TXdgjFhQ4y
+ssrtwCq9GZimSHpHZWlY4tvraV5/VJfmWGTRaVehiWnO99joEwPYx5/Gbvkq55pbyISvjSBg9OX
Ry3ec8u4iCG5VRZ4dy2/MuK5jYa4QnY5h7YUhIu/4J4Vs3QcLNmRFX/UTLdUTNduZl/8M1eqBwTb
7QWuWGRlMBIfQyQ/Uy7jiKt01dBHaEAbGLeGeDoqZP5md2Je9TbI4hKVhmdY4S2TVDcpFy8yv+xe
j3j27Z4t/hcF8Eo4Nz5Uw5uKhy+X17Ok1vfWRtTKRpY93jEFNtaa6cVeZvTqrNqpn8gUrSvdj2QF
etF+Slxv0zAhao24rigBSYEqpJ6o+JypgnKG0jstnjDMgB5OmZP/4haJ4SlT6AKf56qJT+x9JaE8
RT8dm2TgtjLclK58FBmncBddFsQglab9GkuCaGIET7QpOgjlWgiaDpRcZ8sPoYFSzxXW6ek3Jm0W
WEIkzDwYMBfOGP/0U16sDyZmtyEZ6cOF9aGJm8AucncqqhdptT6EEK+MBJ/KJHlQ4l4Ju5lGLSjy
+zwDneuzs5SiRycEEMpfMC791sm86uXkZrV+EAW1dqefTWO+jMX6qtgpPhVUUFF81Yf5JAM3SeLr
GOrfFmioxqD+I3o1MPUlmMbwmpV6oI1bFoIIxmTA6WOcU+WLNIxHq2AR4w+oNeYeAwKutGOl6i+n
2q4vQi8uQq2Zd1iOkEgDHAS3tfKa5twTZObS81fDNl5mq/y2lvgThugphZFLb3Xx0Ra4tLvmmXpr
dus/gzE79fIQNN002XAbiomGZQ8rhS90aJzIOQt1uNum6qBTcwCwBt0Ye5X2Wyr+wDwD5y4/8ClR
YBieCQ0uYR+0ifGFP0ckiQLvV9QhEFZIfqBFnOKCi0+9ZC+NXv1o4uhkSRVnoY02SXaq5JNr8MIC
9VSHLkgq5TWZ2Pxk1l1eSjaPd2Re9CMlQpQMV5RKgI8mUGd6SCW3IpMSYx2vqa0EhvJjbsIH/utb
2HfXbKJYWQhxKtnUtzRQYBt5BY61oxTF/GaG7gywPkeNruj/Wit7N8Tew073g/vzvXOzP90f9tbN
v0+Hrs4dJe/ng4Az/L9X2v/Tv6np+9PMdsBMjIHYsrgnlXzAYs+EE0uhUGgyCcBRW9JW4KEOqw5d
cTE66Za+tR/bvyohcmR/vzHJdPqQCVTxWsG3e8y2jK9mz48clJIdizWfKcKbc59AkWkG+kly13Jr
VgQnKmKcswLH6+8DJo2cqez+nJ7BVlj9999DRvSIEudgP6TbSX0eRM13//st+8H9P//ndf59ibWb
sbgDqQDR9/8E0xe43CCcw+rf/wFIwhettBOoK5py3h/SSiOjgjsk/nQyT/cEuz2Qbf8qR+F3EMvS
HOj0f9nD3fZQtv0rAi3KszRG9QkQyt8O2/6R7T9qKcfGZTL3K9dD4lzbHIheO6qVQ5OB93Z/gZIw
S9Kqto9if7AM0NOC/vzfCMEGY3gO/HkPlvs3bG7/aj/WKFs0ergyCktzdhL/fZ1/v3c/liKeWP7+
mP1f0i4VbN2yty7j7e8nPp5Q397rvq2xGC/I9UaCblaA3jD5/XppvGHBRkzfKFR7f+o1Og7JYfrT
s08qlsa1x/EoDQb7A/jaXQNmsnBTBYfiNLhyPwN1WN6bxf4p1bdQcZXROoBAThdv84QU4x+UXk88
LOzKJreiJy5vfYVsuS9/QIDdgaCd5KG7FOngRbAUDUEHKDsrUe6IMXWX2rgwAjvBIHpR2urBdNbX
TgmD0KRT+GDQOK3qpZZxI1XlLW9lN+5LX9KOinYcO4rqxTzFg+2RKRdEQ3SOutBNt1tQlt2ry1RH
QS5xVtrbTVF2BqFCZ5nvmWjeaaf8MSRvCqvLOCMmGNrqDQnBeaj53IbaSzQjaP08xRkEMihLFqic
mNN4P/Kk8hnEX9p2xTbGDaYAtdrZZ136Fo7mi4YPZhp/bW/DGppkQRNsOimoGejRrQ2RVqqTyRZA
W0IPrIHC+Hcnw0FPL/TXgpSMca0BrzZcjZGqUU6cXCLNxAAKQb6aTHGydAXbriioDelYU3pkiDDr
JnP6tWDE4f7CDu1lK3uAar0OWkbIp+VMEZXcgndTEYdBSX29z0iTRF1lawdrrLyaVmYvFh+ThmO1
7yG7K2C1XkUJA6WWLaEBOcR8pBqz+fpVE/O7XKwB3Nr3Xh9p1eekprC3jZWXlNScbefY5xpvEm/5
qB+zDmyrKvevUTwcQCO5Yt4KSEYnKyMtvXfMcQp0rIO9nXPHUPyMVlrdbdobY2Ob+xmDVrmRjqsg
ODvSjzkdyqwsvZg/b6ya4yacZGQTmNKXjmSnUqNjRiJVFr8r1qvCHmUsbWfSbDeeR6e4pSe6yAe5
UIlHU+HG5ayiQSIBtdcP7BmcpPiVGF/N/I9GioZqUbjPrRMKp8tKz8SRP8pqUGs9wX2Dk6BzCxua
z0Amw6Jx5S0gSKsuDeRJNESwVl6qjT9kg+5gfGqugAP19Ehq0GEVCFaJ0bL4y+Qhc6qovmBxPIkZ
0l/BDjEbnNIw3Sm8MyWMBZ3MrH+WuOeT0vY7flgaju4WqIzn58daMfzYFOFkRaeheiAg1pHXzAGb
4kS09Ib1R0O7STD7gtCbKTgwegs1be1F6Ts9BCnG4YXdUjIZQEf2QSIsJoSzYOStE9nzYdCZi0sG
QtOCDuN6UIb+WJBfJpNrIGLxk80bUjTJJ8DlUwCEH+AJGyNTglpF35kf7V46SizWCjpAaZg3qSzd
4/7YCNVJiWDM/PTXksaMC25qZLl5uLp1PDCkvFlx5qYyH5bR0pND/WMgA6iuSZQ5U0iqbjT55WJ7
qxk+mce5Ws/lY1HYTPwR6RVFZmBJkR/b9CkRZmaoX3t2SMP4j8aLLi3UVDqgWt2eNds+x6SBZFZx
FH0Hd43iezQwU9K4CldHwXWXuiJtYI+owbzERzgVjjFxtiGTyFYkuUwoyCrxJgjk9OWcsYDGtf6W
h58F5AGLHz3ytg35qdDPeH0xcAKuM2Sy1nWvj+ogIf9SENa3Jv2pralDxHCMwj9LC/lJkemcAYcu
+UyB5iJ4WB/rUgQVQWC4vlzBRHlWCD7I8InRK9YNyijW45R+UZ7/GcL6dWb4iIM2iNlPDGF3HjsK
bo18JQQotDHjIj/XpY2p76s2x06lS1xVdRCGnwbJPB0d95qhXowil6gioqMwuk7MPCUgNGhWKlH6
upAciaWys3V07uTGEiOR9dhy2byQzuazwz5HS+Vb9T/FhNpdsw/D0G3angMa06Fxl4nGSXHpDZkI
U4O+t3xuAI3qjFKHOTorXU+t+whT40URTCOa+q0zMxJgm+4yARtfLIbFl4LuFWFAfhQ2bkYqdJJ8
VjKpgnbv1tBlt8UztLHQDs1xrFGkN4TmtMe6IMYsKRjdk2do50eVbBKaNKy51dHidzfxJreF5JqG
RbTfeGzZWSo0BMXQ+QULbx5rnAOWv6KGTRj5ALA6LlXklOIBIPTYROZRS9KXhpU+MWPaBrIzqta9
STXXXm1aoDrbgDogsZFWnzgKsAvmimac+PNCjehgKi8SYSrxoJ7mPvwTd+QfvWn1uAJl2wZQxhlj
6adBZl0xRieddzrJyZvByFCot0iLSFbgCsQ6WA9QZPvyqenV16iKv2t9e04F8ZqZBW6J8JWCFVFm
97HtiM0solunofpXDhl/mK7eq5hZGrd0szcuI2KnWnmus3RS8MsnxZtqj7c0Wd5ie/ymJsavtWUX
VBkfLZGFRp3QQF2Na6zKr51k4rMojlj0jy27O+0lU/K7PqQUNlsG/MwOTzoaS+jXlUKaa/IWKsaj
DaNvlSS9Wwr3FsILujK9DokI1GSAJHCgMe0VYnFEP9Cgio4Ga+iCAAHl5dvqGaH6nLDYN8Sj0gBy
K1K1tSTzwmZ22XI6YIXJiON2mca+FV5ri1u3LjltRXNXsS9LKp+3t0Elyk2mXwH8ruTDT9SUsTN6
8fbFWrXTKE7RQIUQxUge6mu8cLMYU2JT9BvL4XbZe0Wsszw86YPBCC3daF4CaRAPDLunKMlQZ0kn
kCnnhkzHzrzR6/xoVTLPbHEpa+U8gdgeUuuexuGllRmH1alj46Vs1u9zaJ+XKsURPZwsi+ZixN1O
s0DhdN5E4zsjdmDorqn0fYJ0POMtyPvYCU2qC3Y9Q9YdSv0f3ECA4DYO9D+D9bZUT6F8FlToJZHT
nSvrKJHar6byrqzPAl3icEB3s6zwrhw7vYTipRr/rPqzCaT4OQy/C/Zf7DUhv6R877s2+R0ACOJT
0pdSfGoSkqbT8gmwjxtm+64mx9w4yb+LY/ioviYzWiOnQ/IsH+2f+g/7C2sKQYyI1+4EbRybk36Y
39EEUGQ0fGwM2t8GlkoSooETM/s4xISv/hkJcqN/nnF/YhNtpi33u6l/ZoIw9IHkwgu0ieheSeB3
EMUr70M2vSUT1mxJLlljqv6VVnFzNuYCKaqpdAcCmk0mOcjt+EHqwVzi6JAsYsBsgRtEaTCx9nE+
HHdzSJ6kS9CSDIOPA/DBMIhfXSVDEYjmuyTG5h+CNqm8Qk1M7gIo7aArlXSeTWvkYujdyYBC20zR
rbAnoBv0L3tHlwyK1DIRXppR2mZtVjKUsOLQA8teHefN91MCr6r0ZX4aAkTlWOaNn0ZZyaonpZ/2
qmJypOc2rbHlWmOfkE5ujh/ZsqwuC7RytWOsSpVcAJ7dnEvx/x6kxQzUQmHPEi6o1E27chJjJTET
pdttP5aVRReEw9r6Cmi2K1lp4lhtPng1q0/dWnAizcp7VbXZy66r2XjD+6FMqZ2lL0MuIwbVsomL
efd8J+hiuRNKl90bvj8AbyfCxkAqBDwCzMMVn95yb9NovauKQhCsCOmiNDrxBBxiKswWtkjuY7Vo
j1Wigbt9UPunxX6SvSs82DAiuLjZbDQytamDDSwK5l6a39JFQZrJPA0fN9LM7X/uD3X6I1FUjYgJ
ozsMi4wzv7Haayjy7rp/ZUjtFez7vTEz5by/MiIUugzK0LqmXP+WUtl4G3qg3EUV905B3XjTCaFJ
N/ueZGTzLR7x5ah8uONQhWfdXsVlwoQA6rlKX2pZCo/1xJhdaGSLphYV3GgXfDdxsRiGIOwwxV2L
9UcW/9DNRfrWyOvqyaWtB5i+ww/UDhfM1m5cFPWrrLXhrdXJLspJMPpSFAzIp+Q3apZDlGV5clj5
qpraGx15U6dTZb/Is2LAAiBOiU1WfEjTFbCUFb7qhGPTR1Qkp9PHs9QW2jUd6dk3GGOASHJlSR0T
nm57ai/lqSYg7BkKwKxG391zej8HqsLMKTZDe6zBiVanZrqKIYZvmX+320y9lW0+oovJzRN4z+kY
TdHkRpVIL1gKdwoygGqViW+I9HOdCt6TVi9PGcisW2++LKsB916WnnKPFRxSeH1RRJreq3DqHLgL
idtPMuqZZH7u6CmNKEKdMcwv0Bz0uCWurSSVzgoBDYUjOjP1I0P6wyDlFhmN9quaslslI4VtB5pa
RSD6GMJu2ca3tZEPdZEz8Md5VDjpkD2k1jb8pE+mi2E2xF13bfKzrh8rez2G/Grm7qdJY3r2nOZv
+jBylQNAPmRLGd9oMES3TFYNL3ml51+5NsLta0s3/prFbeZWTfzd1NvhpIk2gwQ4ASGJaaJlVc6P
t+yUwbySPs2ZlSwctY9pype3beLdacXgAyNioEs7ytQr/U+sqD6tJPHD7JvwUC6F5qz0Dpz9zI6C
NLWQV3eq9kGPfCqm10ir3GLdQjzpE++4xhaD2h30TvQX0BhDDD/N48gkWm8Uf1W0DX9QMubWIScW
gzK+R0SlP9SK7qYdT+89E6CDspT1sUnX8Z0K84nGyLjbizS+4xyeSD4VEQ2BbHTMZA4v0WsGwzM+
1Gl5E1E8/ZgVFVNdQRKVVjJFI0CXG1A+clfUde4xEWdwJwfyOqS/qu2MJEJmepodAjOjJpw2VMsU
cUEWvesy2uFsHs1fOrsFOt/xz7blNlUQ7k5pmFlM7yYIrSOgVCkqkxvgattdO7l7Wwv+ChWBRi8M
PJeV0T2wcRg33LKYYobuUUVZ/xiKMDn0W5Sybpaza6N4o9e6QSSIq0Yts1lXhwV6AiUsm7OS2Uku
FU9TiSwmd4t8SDdTxP4gRwq8A7NfjouFMExrR3onfE6pnVZv0Xb1rMDYiEEQDAzziJoZdbPVFPEN
FxrGQzC2LxFKl6ge8mu6/2ShjrpTyWr1vbARVaiTgQunYV4xWZyP2hLdJhLioPwSoirZXXXvehL2
LJXQv95A+VHaMhBZHnQZIr6EKB0an60cws2iSMxP+gKC90s1T1Gwpl3njtssVB4Y3iUzvkC1o6LY
/RwYaTOn7dlWs5p/bSZD/0KSGkF0iVAeMCmAguTe3xVA7Yl9aFcDs8cYVxeaPWgXBv2eruvsqGSV
sixhvMqVaGXTUXjW5r3aD+0PBNwHeSHLV/IRsjO5XP90DbhFZN1HKs3kXJasg3ROLkB22c/QdQwv
i8QmMNSG4Tha+dgfxDpXDhMWqhKgB4hZk+Ycm6SAtWuFXSYt+y9A1FEpFekvcPjfxsH88ddnXKhS
dGx1E8K/ZM43zTCepjbEb/sDC3l0xOQoBT1ywyA2zRKacPaUZR3NKXQkR5hG90qzyi+WTL9reYyS
MFVSr1KXqsZaatOyN1cdSNmGYAoX0wbSlV4xwbPA2ebE0Gy3YioL71Vjlct9f1AmjTaQge+sXv5z
aB4UDFUTdTgVnyuI7v1u6PXqjJ1Z3HIkoFd+rungkbEZwoZKgI5USsfvSlsPPnOcxp827DcqoQbx
6KDLksspppZnI1zw87S9n6KoMdo5v8lM92/RVOa3/en+FdMTCaWlGvx7aMBq4mDyAbu9oaRmfZCv
Qw+Ean+QCEWHQCxKUufFAoRqR1HNSrOciS4lVc8qr/X2oIBH8g3JetkPmTgj/h7fv/rPMdW37Kw4
A8ThPlnmEaIYyyFCqbmhUOoQvhtjw2ia571UKQczDxGGtY3Tb+iQjIzRvw+2zdI+VgSQ/e/Q/h1i
O17x/ftxUu46OM5ki49hOb7VmP+zxJhe9meqRr+jqsh0n4Y8eSUaoSjU5mGxg9xZdfsDdz9iu1tJ
+XuMEHVIultgJ7ZyB19WFeQ1JUcNAfOYTbn4lqg0dFAvlE9zLM1HYwNJSrZ/iIZRORZj8dtsJd0H
fNlcCaVCkzfH+SMS7RVhjgjaLTVeoZR87TJFfp22gtqq+/G8bsfIsi03p3uUnes4on2GMI5t0kr/
0zSa/KplEwAkRXvqHUndyCVBBozIzKNZdaNuJd1Lo3YcLNjFImaatR+Lwblea3u57RVspjTKNWs1
LmIZIL9lDjYOg0iVvNKs51uqpp84CXSv0UOX+p6eCLJ3Z5p1qzvq+uc4z937tPYRc6lewZuaZa5N
b+QiklZ6GjLpJkqoDz+TdH1pI7n/sGHRB/o/ama0gTnm6qNdREnju9W/yKn1VXAPOltdC+2qr0tv
GdiLokjSPmywmf99msDDnIu7KLRDX5CxtvvcbJK3DSXS/hpm5aT8nSp0s9c1xEoVF+/k6lKoWNki
sdyow/Evb5ONNGpqK0MOr6oHttO0Tih2PiN92sJc1Ngf0eFRwZJFtHBebHqd7iZyok9pmXV0MikY
cq1cPwpobLj4DpNR2qCY0iObQ/1PYmiPTJ/mb+in16NdEYNTT7AO7SEdz3k9lLdQt/mRQ/q6Y78q
jTaklZfhJdmQYVkX+iWwjzNijPZgrL36oa7PsoZ7o47m/iTW1U9N5OFLXoQoHMuiChr0O5/Jkt7y
rRMUVoM4J4mcviJ97A6zxo6c0TXaBwvE5VmU2vL3xewQBL5i+ezsGi+GoOmqZVnfpYYcR4KuQ+wd
BQNnmQgmvPL1PUedDojTTl7XksZpPJBWE1e2dLNq2PujpT41yZg+6jY77H9bRgpCry7qaRioZ6Hg
1V/6ppR8kPmNKxGh9yXLviO1Vb1soe0qZJnC3Swz9aGsNzRY5LnbzHOEWlT3prfK+/5VFK2McGwk
jmk/whdQB9SfsJ0CiPZKYPf2fEFPp6IZHJpLU5eq00RIkmU7gxCxHWvtuq4P6YjhqE3fqi4idf5/
DxaWgr9PlQbkmFQUSFi3f62HNjmwydC9qVDIWapTaH5ygUemnEIwBVWielZsTZf9rhBV0nRuuvZa
bTcKuSGZ5yAtymOaoyIw4BdfGmVi7lPR+ez0/6PrTJYiB7Zl+0UyU6+IqbLvgKSHiQwKSn0X6vX1
dynrvHfsDu4EI7MoqkiUoQjf7svJ2HrLc0alyKnodvrsBU+3WH1bKAMglzHcBflonFLa09mJ7U3a
O3edk4q3zpuZOTfRt7A3Wq0HazTZcmeownqpzD7flANfebt0MsbAK3pZmFfryJaUMJ7oKP7PB2oX
gpOj8o3N1ABUm9fg8WuqcMLVAN+HyEuHXO+0EpZXjrD2KstWS54rE+CgM9vgpWDK3/WWsy1Iz1xn
oKzXWrfju/Z/PTVLdfAqrggqUe5sOqCviZYGV8ubw709htnq9tztAy/8szmz99IKO9vEy+EpXT54
EahbPcVtohWT9eAEs36qpX4Bnzxc4gkfoBJ3oAvHC4cDmrCWp6cUz3jX4TVM0HcmtwzUJtSrcUcM
mXt9ORN87WKHTOVQDPtZb/sNgZL6icndoxAMlihRZzixrI9KomAPlR1dgDf9ZlGdvTGFytdpGecP
mrXEL7wgRhyMf2d8KnvbM+MrbAxSVUZcflXyWU8JII0yvW8GmT9TpsAJltssBjWruJqL09EY7EsD
8esfvaHyGizfmgVoJc/kCeteyaQrtaindhgERYtXVpeh9cLhUJ0Cm3dfx17Ga0z3h74RQhxz8T23
8mQs1SRuMNdHpjfxu7dUcRf1/Mx6PGAi0/82RZq88/eIFmuhY+/dLErWY2Q98h3cve7mDnckF6th
0BS/EX7B2h9YX0+ua137FmPE7RGbH6rDM/frBoPJ8a48WKRqdnFjx6sbJeb2XO2Rm4Mp+GiEH7oK
88co6vqnpKMzRh9nsb09nGUhsAlFV04DEjLJW1WH044Bdo+h3wo/0sy+2q3XPbqRAIrqWIWfeaI9
kbdomJLA0bETZPzbC3n7ME19sZY2sMm0QYC+HQEDeCCE0DTBFKTNQtTZ5bAsLaQmcxy9N2cMDuEY
Vfvp9gcoSNBhopJsQRrMD7fPkrrSqd+Mea4O3yO3dPcep6tjWRMvKqkvvAjKhbGTP1NMPn3WqRut
59bgLRfkHFPgI6xFWfR3ntAl7S1EwrkJxD58Wk1tyurRbQ394dZSRPfM+faIam+8bh1Ed6sfDOie
RMhrqy8eTELjpGfIf9dzp/Zi6tUKLxU3cicIz2baqrNDf3M+mN6DY0fiYVRUjU5Vc7k9dfsAhwSv
eAVFJwgK56zq+QV1mQhSNKXniNK5Y9gPYj8m9XDxBC2Hka4PiOQpd+qUjuCukIs0ARuMLe29Kpvm
aucMCuj2lr4bARJTYRPdleDDNo5eOddMUjDf1IH2YtkoqoYczM8CaSiZXO93MPtVMsLSMaYqenQS
vOFVnlLdsHhXyuFz6E1g8W7RvbgZO8Og6bmxCWcgpkAzKsffY9JVxW5se5u98lDsSsKB/z6bl+ei
5U/D0bEv/+fXleWq0WZjT9zEejPU/IjiVlwnxbAtrIj6h6kdc8CvZpLnMwVVcAmfSlon/30W/f/n
bn/6368rqVo7li7JzduXzMs3+PfZ1CePNr3WfRH9bbyem7du6v1mUqjslSrTx8EKWCriuqVI1P6K
a9s53YAwTA2cM+PDp8GoGIfjWVp3GRvtkqzP/rbkVBaG0i4QFo4ut3oiEzaXSl2kgwR667q6PfSW
h+3ShIXdgS1rGo/rPiA3QSHp9K51/JSJwiQ3cMd8D50n1QnnUC9BPY1NRLoe+3I4aWNIXQ01aNjb
biSm24cRNVsh7ZWxlh2LOf570xKJCNde2uB1RF1M3WmJATnZBpDA9p+kl5nMAK2ivSgIRZ+0F0js
ron1lI/NvIlEbsHz7TpAMIOHlU10d1k5kPjtBv25qjvd10sRfEHUPARB9MTIpnxpDXK1VewET8pQ
7DtpaD13InVOQFuxZ7EuPkVjZJIDbftXc3Jfs3std8IPOKblcQZltb49HGp+6l61xt1IDvPJdJwL
+nW0Hct44Z8n87Y3+mlXpar+MMxgwz19ehkmtzgriSof5rL6yFUk/cTtZgZC0ljXekTINXPc8+iN
83Y2DJrK2t49z4ilvW/rZBT0sNpaLZQfZ/lQAwzzW4Dou7xqvEtWad22y0xqMcG4NvdhOjIVdMpD
3bksbKzU2NErvWTXT2Ljn6CpPFB/JqKy1Wd4ORZRGggppYZK476+KNbOFHJalfA1VZRNu8FgovAf
ZQ/SJ1tNpnyxI1lxF7lvgAe46ZsJZ/XKbBtzXQ5tfYL1Up/4MaRY3T5VpR3tzEYza5LvQMJvujEn
Ikp+puqlGDp9d3vq9uG/yrJpRd0WfzCV8ey3ax9kq35KBo84eNDqp/7Hkkl3QjzqKctanrl9we0D
zuLJN+eUMeGc22eLARsDRis2uBG3QMKyXOt8N1+i0vnyqRTCoheSx0PIuSLHzT2LztlLXd617Pp5
lw6ZeWGVEz4ivbMJUyteQh82gB5PPaXNaxAFFDSGiVE88OifiOVE9e3RjX06ibzdDmVsr0H8IrxA
aPunxIMHyLcqEem2WY5FXYQKf/vTWwHb7U//PaQxmjh12O8ASqoreauV57XV/Q2qenuq0aqVnSXV
/e3Rjb6xfFViwm4f1Hwt7TSh3oWp2BB20Uca1Nma0avNiUF27/m4hmnSPIyp+Z2FpoM7WO8ZW9N3
CQ06PbD3LdaTOemvdt2TSJODwTto+VOEb98jUEAgdDgmhRa/B7PLmUyjFixrS8odcWP8e97lL+Ho
Q7gON/9eJK0ps83t8e0/LCbDw9qPjlDrxPmTUPt/X3h73OhA5j2Yp02lu+fbBycM/vPZf59TVKno
EJe2M6Y3bAU2/h5ls3E0iDc1n3WXb41wWo3xaKLHNLxdJiSGkvmV7pkgbF3ET1nsdAM9udBj8P3d
q0znnYgpmdc6OfvFfBgV2+/QjmiYH7BoUK5iU3AAtw5IFPrvttH+sL9k+tnCfgnUqbSTbd7MO0xJ
zWZWxkOndbFvK2JQcmzEyhXQUyvrmtFV6zsgOq2Omp8iqd/g2GE9C/aLoI7FhiMeHiepWffc+kmc
sntnETay6otoVXPWAcavVG2+dAnwNlrHGCKWCCXYd2UQMLyOrsJmuYHrxISKCI2OCbekeMgr0i+S
Mo8MkrdmMMPXRVfwVLLoHzjf8dyOcjhTZE6ZhCgeHYnVJYydi4OnkF8X85m4bDlvJf0+cNFhIlT6
XLzo4Lt4t4mnKB/PUYJqEQwy8Rv8wTFLja9q+RGU6hC3xsuyluz0QK7ztnxzR1hOfVpc6SQ8OJa9
ytPvpggfxrD7Xn6liWWxiywJh+u4ipgAhv576/J+Hly0jGn27pJBI/vRmedJSIasBGBTInsyCV7n
3njOCnnPjI3YSDqyQXSjb7Pu31nPCt/QxivZ6HKXW/RMMb+ubfPXitwfrXwvwwmOf92RUawfVZCQ
t2pWyHs/Q9n91Fp2rhQHSzmTiBBtu+Vf2rohcoqWHqhn5mLKwm2K8uQrttqAZyllthhxU23L7Boa
hkaSrVHucciS1RJ5DpiHZ2re6emA4Vk129zNHsvZegoK6u5rxggu2lVdE/xqx/i5VuZbLMdwY9jT
sfewUbfLxe3l7oNZaH4dZvnWAkmYDN02HvR7kYz3Ulr3WdngqhrqlUCrnUgXYNYhayFemcCJqf1q
evlb2Q6Qf+y2E6kvUO0eZTyMTwkvdKH1LTSykGGxra1JI52cuvjwKuGbgZrYBLb7eizvkYy+nAhX
Je5KbnP0todj9hOa4I7qNnxAH+tw3dQU4/Tv1IS+mZTBbRyaihglpz5dpAejao90xxGDySd8TBzZ
xsWPVgXSr7ouXFdoAWWFh1pUdFK64dqjBqebdeNU6vd1ldUbe8p2cszhiIySeEuc7yKM9n7vlFf2
G+c4QOdTbUtYIZ0bn4ozate9kJFzh41rzVa0XbwrvYmkWT20RvYsnZjqqga6BBLbyqFn8BTOAyQj
l3Snm5LqMfitFSa+Khfqn8O1XtLp5o7hb+XQapa1a+4eFQpZzsrGTASm15H3csXiwaGlqR91Edfb
Ki3Z30vSurKnQ4LQNs4YYu9ZAvrAozU+zs7811h+lglgiiGzakMs+ioCeR1eE+X9yWgIW8ezvBgj
37lAUivmH4mHDYcFieQIGkKDoL7tQi4ZV22slCPlRJLRJMI8GvvJIWw21rqxWrjzdX4fVKG1Kr3m
TYvUr2DgumAeBvyMRV8WdKpov5qrvReYUMoQT5SrjmD7d506dqN7Kp3iAC4lW5cttRkYj1xfFfaH
k7IaZub0HYrAIpioU9qXYys1Io7mnm3hRtQ1friZGy7dnjHaFbtfhMk57XdWomHEcFsW1al5qrP2
jc3TL8HDRy8Kftj57kSpc8cnGG+PFDrVlZJr95t81GPaJi8aaS7V/0W+5IylOQZWE4IlSbS2Sqw2
poZjicqYepUmzJStchl3NJ+d6tLtUPFL0akGV0D2OxXNpBTTbztvviYJIYRQtdNpGJWM6pMwLtdC
n+EWsY0DUM9dqX4cLzdWRR5fAzvatqy+noujM43EtDXdem3ZbXtmdPXVeWBqRXQq6inbTilWw754
7uf0J6xaptdu82alFs3H0voFDOGsCgK540RaUqp9OM/Gpc/Hp6hvCBJDhRmsvUyb3J8C19okXgIj
CLSA7inu2ERP4d1pqywYCz8OopNMsQHCr7BceI2F86uN0xsYA/RSg68QwO1q2lP8uaf6qugOM3UK
2G3VpcfPoQ3zJkB4Su11didL8dFZUFUY9t2z5TxanoPL0A2xFcv42Qj4nqU0gI1mwUoHTSASk75y
TFkRYXdzkcvrZHwJSlxLQ8h8vIA6j44FOMc7t9K0VsIy8E70ir3uTG2wO2KqUe2LRq2zUK3wM2q5
JtE9d+6qSZkkjlb1UhdTSDQq2RleO21cIakYBrMsXOnQVkmnZdGv7EDuvc78EQ1+XcECRER5XE3w
mnzu36+aaO+VIf6GeWD7XZFDdnKsHmKLZRAS7R/6bPg7IJQLm2UzyvJ3thqvXD0dxHV1nfD7GbOu
k1Hvfk1UzFVlDKTt0mol9AwrZoaTj2nTEUP9ZYiDuwLvZaZwmhrlEXQ7nDdFxUA2/JqZ1tA0mXP7
17YR+42sIHwVUB9KA4FzP4SbeARSVNcFh7Lm02YqT2e38Qp5MF+VvDH8se2+9WZmqBpMZzUkVIUT
GPZEpbDuQQXddhKgIl4taqILanfzAtE/cx89Leruii4oNhMKrA/WjSwykVkIUCN+eIEJ2AHdxb4H
tw62DxAiIUzdOSvuTJegepKOM7Jd99xjiDhg1hpmm/+DLC5Vk5MEV8gEUYy5zJnlG5cnjFFrb5qm
t2orpKUk1t/SLk5ofVjGsNXAuUGfyOdFM/ZqMBGtGflFISK/9YIR53wjnlFr1oNjRnfUv/6JFiRz
oUm8bw3lfTdA8/KBYc68w5BBJTkNEnfQlAR73jt9LP4MzaieQ+cONJWeALnZty2iRZJrfwBd5WHZ
Ib7NEIVKbuZxbXHG1SXHqDZKODmkW2OufgqZVA9maygyDSXWGogCDe2cDORjZsi8eH2MJRb8lht1
X3K0mdQolyHlJm4HWoNrrlDLnVhwK3nCdAQGg0U1zdgHNjI5NoH1kHusx6LK9ilG79jKt03lZDvX
iRK4Mtj5u6ClWRZBQeQ0kBL9DfyxzL4zVm7TAZ9UuMPesT19p6v5u4nqXzFBDjE5FfuVNBZGEunP
NDIR3qO2xryXcTkD1WoibzqF3JyjdvjiOEfwO4AQ1zbOiy3oe6/MDIMs+voQas91IjLU8Jo9QPeT
YXHwI/2isgjomtN8jI32ozCNh5VVrGwBUcxL4vv+EEuNu/coONe06MlDP74lseAGIM1pbfXxQ9tY
f6GpZV7/kcpFFWzmrUxjE5+g4i4/YFfuYxe9nQXChoTjSXNfcLIJptzdNoKNeqZv8yp+CmttR4Hn
uC3HEfw9+59YJzvY98V8nDCD4yoCxFjq9sqomYLMId4krnWAdfzEONtXsp+ZIc7iD2gvSiW0toRG
h4m20gOxoZT6U4uHxX29HoPZ97Shv8sTCiKrqtloGgYENhuVbbrbquJ7A3H+Evy9fh71Y+aVD2NF
armor3Np/ujs0NrZ+6Kt54cykvuKLBKR6G01sgt2Jo7VSjtjmVsU4xBTRmHTUxQcGeTsI+SLdZnk
mHvCot/kUS/2MhCvlOtoK7ZrD1bL1nR2q59oQuA2pYJNgs4RbYXojrIDm2TkwZeTa7M/aH9pXA42
etPeA+4ul+ACO9IgoYuw9/oXmxjqkExvNFVsACnDOO7qryqK+nXQX2zKi7dj61t4P3aGhjHZGRHD
0xC3js7FbZlMDkyEft+u0ejMatpqbnBvU2W7iXlr+doy5HRL9vMOgLuovMqqHU96mp+NKOQWLPo3
eAnbKXRhLqWArZSTCXAI+DmL8XWQxbRwPmZkBAMzpGvkvmsnb5FTnx3btjZ2phwgVvVIeoKgr8G/
XTbseB3r4A4VnM8K3LkuV8XYBKuO4+KqzsRrvCla9AiSESE+j5MT8U9WHSOJzs4IsnkAlHsDjdRT
5DycRpcb0+Y+B9eIjK47k9GMgVekDYmK/uCUOJRLh0WWJZI8ACSo1jIZA5ET76kWq8FzLyke7LTe
BOSjLuJzqVu0XFv9tkrcEwHX/EhpN7Je3CTHxQ0ZlkslBMv1RoQvTBNBy6akSkVZ7cfI8aPQbk7Y
0jjumZx+vbTY6HXicYaGZqx39TaobAvMj36fzPFl9kyPlrR88NHptqoj0I2WiR2RAru0Z9vv6XV1
MAde29ZBrMObcB6wqqNyX9yhxCbfsIrlMl5PrGtX7tU4dGGPBBZ71bBBPGTuO/h9TSjYQ7M+iIkr
2WnxjssIZhvOUG+lHnodIiGn3ZK5JIc9Lr3uyoqDPaU5CmViuDXZXeXtHo4FmOYu+AQAOJrOt4FC
tNLbUT3MM3xe14Ur75bmBwcUYO4Zed6yDra4hDS/6xTH/bb4avR53EwpG/8uRzm07IOZOZIgGiwp
KqOGfZbUD6NT/dgDFYeV9PVoJP2SM9nR8HxlrmtsQMFyWWio5mM7Vn6rmSScADFoy/6sGNpsrcNl
NIT7ZbOAbfvQPqVjtjIcle50zb2zKq0+Whh5B5O/BVHJ5X/Us7ACF0o9fR/j52Wf7fpJ51ECmdk7
Iyc4MBjhe8ggZ93mAm1Wz99ARD97vU1tJYchODTovM7ORW30ZQpSOJMlyTHdeMuykWyEgwFPJiNn
hmVXBL2KkgS8xFaIIokxXsOKzi39ldniE51BxQY+CwmDGfdyY+GsDv8mk3cJILpGrbQ4oFA0WLCv
gzxbEU4z8G9D2ovn5qJZ+V8xJgSEcza5aA7vONHvcWWpDdtUzzc91kzekQQa0ohgUkhnobEPdC6Y
srd/4W4cJsUIoZpaZhW8hfseZksPE6nkbb9plWX6jh4OK31k6IbwzNjGhHznZFeHNEUzOhgIPfGT
mdwoQ+++qWxQbuJQhpKsVYXDcPSIS833hS0evSI7k1UrADDjOfIiuFLildXedplMJU3HONLiqjRs
eQmwZgQpPd3mmxh0l4FpfGaEeEinmkBjY2MJM/+IwPsTe1AsI+0UezZcSFFjoy+omCFdgzDDmwnD
OjEOuPt2tyqC4NvDkwaQDs70YPxWyz8XkuqmKjX7SHXIjnrDEtoxvmfvYHwJbyKLHVBI2kuup+GQ
uJxL+xacI8f4ryxunwY17RoccQxV2aRz1tjZjfva5AZ7iM7mPQEeUJJYFlan7U3bLdEgyAgK77Py
8nSl5HTwvBGifU4kWdoxxpfxPY9Qmby8ZMraws8uKvNC+zPDkSYL2Eb/DbV8PxlW/nj7kDBP2IU4
Dle3hw0nLbI6AiPvJOsDm8tdLkAJRSmhOrAg4TbMe+M483881hPomcSh2W9iJSU8v3B2RvgCWXSM
8vS+1vP20PbRfUl36x6K3XO1mEtT7Q9ed45K3CPQyJlIUMCdzdW8attRcgi0BjwFMl/rRNNBxM1r
aelvlVdpd8XEDTfWw7M+Ed7TdILpEupXPznppjHIZIWSEb8RqjM5Zd2H5Nsdesf7cKszSJp3u6BO
UFT0g6MqHZikPGdx/mdEkOrb8Qmue7WHY6zY6Q+RPxTxk0SF3UiYVPNQ7aCUcC8b2YwgMH/kdv6U
WfXJaUwy8eC2u4ipQOnl95rX3lHC9N57YudmyZ0tAcAkiuykJQgTppRZtux/Wafq9zgrHwBxre3s
1cDjeJmJvluaFdHJyM2htiSWLHWkBXikz4DB7QgazPMguYjea9ZGRFyhJ2vUeRbl02DHRcEOu8uP
2A/uhFZwGNbpNeeXXzeEVYJiAU2h1ZkerJzszWWIngQEPyJzvK/L8rMy0y9NOScNe9S2mUcg/vxP
MMyGVbhjVhZA8LWttT542ESSfmV51Da3pXiraXL1TQvMb4kpFPYiWlz+lGPVP3mjB0aDyxvugVdT
gTW32+WH6rzc2ZoIZoGRX3MzCRjYJ9+KsglM6pmCTDrE72MB6sYw2MuCX7TJ6ltE3WJOMtRTMNyh
RV4nTpu0NqslBRFY6bIGZ5JTxEzAo8/QMjcsAcckzxdQXRmtQw0mYmeyJpmERNqqtYkSRuQOdaDi
fYXgKO3+syeGnFYNzjHD/eqC8IvD8VPcdJe07O4amsJKS5E0LEBMz0b/JqLss6MAgdpSNIRBhQfT
CZ/6sDkk9vRnpoJnXQ/mXcjNlKW0N1ceTDK6O3oRPlvgIfVCe84d7ibakn4crMckvadAIPJVwBE5
ld3ZKgErR/ckWE9N7GzioGDcb33juIdsgXa26RnBpSnSkGF+cdWDAZX9samzA3ancQV0/W6Kd6HX
hVvU8modCxKdTWv+1HG0ha14ZAyBMprR7jRzEKgtYwOR7HdKECR0xYkg5Bfd5crx7dxtCLrZJ+zi
TzJx1uRS0Ezs/jrU6hsP5RE7qe73RSn3JrpfETQXQydJvmRZBTZ9HNssw/UgXxkNbMOh+dNU7NRj
VZ+5ftDkw7OmmKs2rfERzUFGWk76giuVAnTDpMKZHjlAKrzayhgwCxNA1YcYOC935r51vvVqeq/F
uKecF9u6esunYwboEzV5wpMdXgJWFjdynxzHfG11QK5d8xq6wVf1M03W0xi4a7ZTZzsA/8h7hHev
Bf/V689zFD9MiZ1tAf881yKHWN0QHaind6irUMTIdUJRQNMN26s9G+eOF6u2N/VvEIVX0G4PXcl6
UCzHQ5uhheCWMyruTgEEByZg66jCqbjEZkLHfi6dmZehFfPGWS6QhKDkWBvvCQfutdcZV6Avnj/F
CqR5rfFCWK8Qxz/tD6XcbTxGuGPZvvlm2X84NUi1lESocWoD7j8S+XbhxXFIJc5ehN1zPBhvY/rW
RT9QL66OmQb+Q6LsXRPSqRjJ8QU88qGY0YWJEfkN5hK7mjh1sh74I52OBB3aV0fnLhbF03eEp2zr
MD/dGPQJzhNc0skhEoDuhjGQ3ZGyvypL0b/iVauZdCrv7/HUpc5rRToSB+eFM2fvd6q4C7TmL6am
bTKlX64JKkB2n+KhieS+tcZ7HcG/Fhrv2pCz9yQ0uDkluJWp++qn+Ac104FrWP3MMueaIbdG0mQf
WtPnyEK7m3mNTc7E4/zDjNjjHIEQWVj1vreW83fD+Jb+TIOxaHaO4p+Ubqe1pkF6tgPFMMcGTeQi
ZhYIvGZBO8w0BZpf0cI4qy1SPJdNW/hOZrEBzbx4E5SSl84ayu1UDOCZ6j9GxU41Yp2JJrnPhvk7
0nqSSw4N9iGnwLy4o7SSLZ/zZ6zE0SgwvaIMwLYGTVny20VCgiA5cVomWBa/oC3cNd4OTm4qB4z7
AqpaM5koTegCUqCd6FjkyO11704CUxBoompS7oRwHZEgdraG37PP4AJ20yHoO4s7BlFt2TA77LQ3
PY9+claFlbTku1fa7OcbAI8l4d6wj+WKbOAKulKF0ri32u7e6Am6o5d5HMHCbGds6tokvKmIG9d/
wsVqWqDjkffC3V2yIkcF/X9GcrTF+J6ZgAHQBuyFMTNUrIJhhdHukESIkmTwcuIDU8xOj/1zXUXW
BhIjyzlbudaUR36xRBQuzVIXprqdE8UIs9axcIp1rAmNq+C2tiQnbgnjqsSz7HuuZvmefATt/E61
YgBQgkHI4FylrvfrMOgf9a4stl0uXwJ7eME2Sp6kGLASRSfLdO5jg4mAjl+OrUvr0w17ptbmYnhU
ARKxQmRn6x7grNnl8WOt6c+WVUX47eVH2LNJge5wmZP8EqMg0m3sXJvUfBKd3zRNscrJ7G+pbCF3
R21BGUkbLOT8SdPWCrYqF2v7B1X7g6DDdYhQGo2crNukuX9k+YPl7L1AgOMozHOBtrWbedmxAjvR
aa1eK4KMMnKORcvLJfMXVeIdSTJ5bxGT1vLqwDnnXZd545dskVa9oziWZ8PechD+pZ7s0A4wlDrt
WjgmsM+UYQpWTYMd4SrGorROTOMRIK5cmRDmh7Y4uAkYDUkxVVHoXxCt4Dx7i1OcJcrNEEwDY77G
VA6t2OpCkBEgCx31yyQCLkdq/e3iiBQWqJcInlOrmAlX2iQ3LhEE9ldAASYPeySesQQXVLDJp/aJ
NxQEksj6tqPmw+QseKpBfhQzZhuhbcmdsXDho9PoFh9swqwMnogbaE8e9Sf4PLZWcyrj9r1MmDCH
Y7BqU+fNqbuLGkNuQiTV/GjML85g33UGJuWgqgGjeJzSgrp50cdj4o6fTL52fcM4Dsk8I0Eop/hv
ZscIW1E1UGSS3zGQOofj8DxAMWFjsNCVEvh3uvmlEDG0ltxv7EFJJOu+ogmWxSs5McmKfcVWWLQF
s4cqeKltjy4cUKOGYrqqbA2Qfl996lZ5RFx7nFTCMlJ/gEKHO96HDwuJdiaDx6hvWicjvA0SeNI8
Bnnzq+UetSvOJRgSfmax0p0QVmnO/COIUF+LijNnTSYmAnLoWqOflOmhG50vRmhCyUts1NnKTesa
8EVfr2j//TZF8cLhhnsvbatz1O8wzA0rL5f3CXimnRiGbw8F3Q2Th3Acq4PXPTBLmVfzMtJyCBsi
GQwbcxxeAgeerFsu262sOakNotavB6WQUzZVXW7Ggsh8hoVnZlgJuNKsuXzc+i2MEmq2HPs6ILkQ
eP8yxbiWsltloh/vZqdofWo+/7ihMfvS5bAcuMUr27LXlG2MKzkRSOK/mL9deqB77M6BV1xy4W5r
DGS4KTBlRN6M8lJ8I4nfZdYLsZlwJZjS+5zx/va2Opt5vmu7Evys2XrrqMbameJQmJPu3tHKXZnE
Zzchx1pM/Lrb9IL+9FNxD/KR9clGvBVzLw5dDnFR13OsJCGVgcjPCilqVeravkoQPhvBwhExApdA
PQaoWWhe7qnPsCQM3Se35BiXMn2t3E7nAetPY6tn9HZn7zgNFr60Owc/wTyIa46c6bbPnK1d4oaP
dBIt0EUYMDn3wOJpSIacYCDx5t5kolYYaNjg9mbeh0MMi8kC1wKaQIYesJUUjn/fvNkavqKMQD/S
bBafeVt1BOXWNheNaPqLl9dbbkHmlgPZepGQ7IaxURn2pznCyyloN6bURT42kX5InC7bU9P8Ypo1
7yqT/QBn0F/8+M9ixoDgdiHskYS7RBvioMkE10SLANO/gaxmO+DyNo0gv5Mro5oDvwiop4Oa2h3H
zTMi50axwWQjG71Rj+X6usvm18bz2cIN9Is47TlduYBQo+Sjl1GBhaAIlwn8p+hI16DCW7J9cPml
z1n1xsmXwp65P9JC/BtO+uC3lGDkkHf8rCyfJnk2msml4AQjs5DZvidLEE+8jKMn4s+k10afVapb
pTXbynYotshsZUCvxri3YxukS4dWEd713VJpD6sOoYrSEO1E9/trUqUII9UbO7PukOnDuz6oc0Wi
3EtPqkL0c4IOYY+0bgDIUGUdfG0wa3Ecbz1Ikr4xpEsLDXuOWCDBzQXnH7+ttYMj5c6cB2eThQuW
tauuXZCfVaHT2IWKBU+GEzFWh75N+UHoI2VY28yocd5vKehQqgo32URdd21FwzfjmIW3JzOsbl3N
+IQdxP0dPWlPoIKhyVAk7i+2o1wvH2dsi6vezp/1Pj4MoYUOCk6lnn/tGsRpkr20efqni82PVvBm
E5n2EjXIsnM7ftqh8ylNwK3J4EI7mHCONeXgW062/2MrDdC2ptZZZUImp30vn9A7Ud85XrOj50gm
jbnZ6hxPOcd/oBLtU314RSbyvYr3TZg9x7P6nL50NSCyaevE3emlZzBzbw5s8z0KuVAPQVxh8xYE
FGvMbPAmGDFvvJDAHoiQ7QACpJyueIjejND8U07d8zyjVhZO9qpk8tw2DalZ4XNmyMfkf+g6s+VG
la3rPhERCSTdrdVLli25d90QVXYVfd8lPP0/QPvsOt+J+G8IgSRbDUoy15pzzOPAZXoUzsNUpZ8i
RYRk6SmQPQWKvCxfMQrQBJA7t83kziJtZaLT1tmRs7PG4STJ5NaxwOyAXt5rpvYV2LkiO4EcM7qQ
jBMDvsm58omdFAX1wHp53dWA3l2A+oMPOtZvISHpTP4h8yIYSbM1rc9LG5WburJ/5qZzMLzqT5UW
D27jqLsmo93kHXQW1auyiuHPJTYULdqsJdE9VaAO+DIvTK7hfZOQI0T5yHQGHlRLXQbVMsU7rsoD
oWayAZPnZSZd3uk+ygCdxtWDGvktYTCjyhrBWgg+PGTFd7FOzd0D08/MmTAr0NS7nisa7WywZS1e
e9+UX6WWfCe2/B5B2kUt7h6bUnP7Pig8D05sXFuNGs0cFNCg474jcYO+vD6tM4Wg227Hddrb5qpt
sndmJnCskBlS1OyAjadEtebzCybFyVH4zifvFQIHc5ZwggOUWf4VuUjUFLi0HPe+liHMkl0k9WpV
KcIKAqyKxN3qjL29jq4l/mm6DXk1kYR0VQ9rI+82dZ8T7zZhddDAXAOOwaxIV4ap/lpvx4vR5RC7
zOHHlBQvEbkivzDnhXuC2KjaENbKkEtGKSDbKWccdMANScFXQuDmGdtQsBpS775I1bspzIdO2J9F
KtaOb/xJiD3Gwto5qyZYdehh1rrdez99MNHzvEmHcNTkJ68KXzFpYarn+pCGX8JIBlb1H0jDvw2T
4gJinJ9ZOr6rgTlkE3LZcPWA+ILyiBFZrLOUVXctEQUibgC5+zZU+pMtNcG6PITWyKrLDwpQXboS
DFaVvoJPw8+Akteq8C1zRT7omxhhz0la80aLhwA1sU9XqK0ZRtqkeu1rjCw617mKzkcvfub1eAgm
r9nY5vSoWtqGIiTPFilHAXEt3zZEia3tGGl+hJQbbtfbFKblVlSqWwvP6bZ4u7/SniuSJul7aqy0
IgCjkw64NCTOdaT30PIH/VhcJW8A5o8ZHVyP0rHBbEbu/WoUWCumj1LBtQoM6uZMQb7BOjE8sO5Q
uomYqF93SEZWU49CQQQ/q5Riv6jcX5POYhbI3bWvmOV21rlX8LeKduopPdEHwgkif0yUkv08gtNi
U26PEoP5RPtuZ0bNdZJGOBFRmI1kooEhzrZW06h1Y7MwShrAeRT1LBFLMn5Yxo8jobrGMANUqE2v
anDDq9LovjrN8R9q+aNoqKLbhpMyLZl+M5q0Z3pX20YBU6e8G2l/Ou7ke+7wmQY0oftAN+9k6LCw
LLd6jkDBBXYyzt0Dr9HF/RgxE03da5h7496UOavhcSg3VpuCLteHHba0eltpdsJxN9u3XJ83rp/8
6I2AMJDMp8ZKkIiE4fRUJDsQ2yoypjvfB7ToRpesbb7bShQYtsFOj8745imI6UpSY4slELkAi29n
hLNep2z3tGgBRYBzFkzCEtTXK9RPUx2+ZyZ6b5PEesJCxD2Ld4UVMaYamTL6j0lM89G717RYv/N6
77N1gJilvfrTuiPFWE4qDV+CKKlVQh9dwW0BCt6ae1XJijWBjLY6Qn/ObX2+0OJziMHn5XVSUCLo
7llt6WFRIH6aZRMBvpKy7e5tKFEGjfpNSR7Pth6qY9zIzxSwB4X4+ixleiAn9VWLadUY5pbAz7nA
CVbOMnR7FerxY9kC0DYohgSo53YTtIw7fFsMSMFWzU0YdKZ0mOoWX6rzLm1m2IJUPsu1jT01cXEd
BS1UhJYHK2n9q4H3BTE7ZDI7B9DuVdY619ERqpHyGpY9MtEYM2M+mGIqw3s813S/gVXchQmXSk6h
Sfd5MyK37rKBTphD1cEoPVBNqXrJdfFdGMLf6S7xGcDQRq6XfHZdwSRyIsML9BEJulpMO7txeoJL
WAE0GrO3k8EpmURxvpHNWB1rCfl02Sy7dlmXcy7ek0sdGd60SdPbmiN2bjdxbtWo1AtkPD0GAmx2
qFLrfmQ7BS5+Td9i8d60BfLE5h6BnLaNAwM363xo2SAdZ8kmrZPdIfuXc1zO301okc4Zz5uI/OU9
ttdVN3NdcUADGF1uzYjQv7vFDLoy4TRzBVTZseQXmtxuCsvKjuO88TOf7jfGS1apfgbdjo0W/efW
suvO4FRiRFsgdget4HpTZsADmTxzc9kQBkG+hywucmbXJq6ZU3e3aBk4Ppm+cy912bR+Xt9uZa7X
65vlICa7BiHv/KBUNype0Pgjm390dWgPsMjVPxspIxbVw72ZhRpGH+PLSwEcOrxClhn6yqEoxgTB
Axrpa6LmRdg9X1WqSJuiMyKzgmprg+jRH2hi1TZIKmOYCA6YP5nlDS+3mOrwIbTxo9AssAZYQqcg
BQp3TLBtH1G0bm1LnbL52+3la90gGgsDlHijvXLMooThn5hgAQJJm4ZwROj4p0HjUxcRyRd/v5nl
21o2zfy9+S2RDoiPiPD5sZwH0Si9TafLH3GDDj8/ab9lQC1C8SHZ+vOIlHWdFRX9Odbipv5NQfQ3
2XUaXnOMri1/ZdK65gh+Cl9XNVOf4//5XCTtM1J198tndbub/jYXLctjEli1il78DOmthQU/brk5
JAag2yobGqIT7a/bsR6dzu3ubrkZVHZxXDZDNrOfKxthwUITjpzWTfiRzSfsfJpaxuQQ8Za8Gw0L
z9vJ9L/n1XJy+UnmbyHY3XON9KuP5ZRsex3kbQHxRVdxjOAqPAQIHHbLR+ouBN7lw1b//jRuv49/
d/MmQ6qKCMPma81ABRyXW0UwUbar6TMijKAkWjX18bYR3j+3lk+MbgLt3poOfli10zFl4nQcVYKO
ad4kltYiEWRKkqOLYcUNlLCvqujazhvaCt3KhZCzlY7PunGURBFWOddJcE3h1RtjvlyjimlkU9aN
KkojUk0OVkrPvtBDsu6HaDy2mWmuOi9sUTOBe6mXDfX9kHb0w9/H6+jU7ow2bg7L05c7jNAlHiKn
TLA8a7mjHKN2H08kTuuRbp4s07v4IvAulWPQpqUwnOUcIgkNVY0D9NV0sv5xeUTo195Fmt0PZOBz
hNJ/npl1sMKDktF6NNJ1Sdn5amlucLWrQWwoCbW3Y4Ougqvm5sS8VIWB1pvdZUMcrjqZ8GeWZy3P
x3rUPI5cJLp/H3V7KB6jvMy6hzCLLq4o7FNcdfJCsiXGBGzRrJNjeQnnYyOG501G03s9yTSEjcNM
nIGw/lwe8vdxdnTyaVc/Ln9omFgccwJMGzQf6HfVJSot4/ZPlgfgwpGkJE4s4PBJMgry74RVujst
DQhPRTCJLiBEEy8Kn1p7ZG9SQV7VXWol1kVq3bGafPN+nJ/L+G5dNDIAVhlm3N1ybNlw+bWY4lAI
+HtMH+P0fp4PjlHlH1Sl/lCLjK6lk4yXstwo6l5XF+KmjfzuAZytcbHt8TlORH5q29C8LIe6ka6g
Q0rUWkPqsRxa7oxRrh9sg8XAcmzZeObY8GX/9xGtYs0XsKSSBvE4fx+aDw10p1LRw58fstwRW2RR
tbZ8//vfl+Mwje6S2iHE5N9X5TH5oiRNX355xDi/+Kxt621na+CBSqe6QF3OXct/LOdN7cKrlSTP
9RMGIDcYrIteONZFMCKvCnuskB5yDPyTdYFxrmZSKZ2w+diy8SBFnOZscNARf0+vWLPSB1t6NNxO
A4Wpu6TqnI02ASmtetIhkcu/KjuOTwr1PF1hxAOdQ39YMROF7T1c2upZhtNz3TJfnxy1xvT3s2kT
7VLNm7xW4TY0/HAunfuX5Q5RkLdsOMh2LHS0OBpUmpyV6g/LQ27Hav9Usea/3PZiTb+Sc3EaDGns
iEsP96VG0AZ24+kBWcDdVBA/M3e6omK4D2rrJ1est6YhYstnmRWrCOV9Qzs9ebDQYtwpTY/WXjMQ
815vpkh/iXvDuysqerFKd19Lw983AFMbnxfMqHFn1fad7aAkabzzgD9pxOnWquC79GA1RqUTrZvC
vqvI2Gky39tGafvtD90h1jGMVZFf33VGUt95RfqlEkJGcfXmhvptV6kABH4IcpOql92Tru6XP6Wn
m3sziIj+QLzNL/rMUG0dJybrJX/mnKnpV6CRR8pv/zSi4agw6XJz2ditK5jfDY62Wm7KeX+5x0oL
0EKQn9vkcWoUw8byAC+N/X8eu+yXeqoDNeVZ9b+3/Hwaj1P2TT4JcWPLnf/z2Ns9yzPcuCE8PhOH
StOgrv999O2fdlCoUdPMf5t385aWrb9dnvdff3y59/bCJsANThsTVzy/JAqb5l09GnI9uv5/Xvby
6P/6s7cnxmZbrusywvs0P/Pv69X/vvfbv/z7jr0wrrHsel9/D/3XG/vfT8oSo7uXpIWh1eY7+Psc
BR1shfkOkOaonivLineg3K1SqmtRlv2TFilvH4y+c0cawczYlUhW4bnFBzPW+ycphvLaU42Zd5Yj
sVOrXemG5MlHGCnpVR+ctEeX0DCCnMe+G09lMVzMcdcR1vGmbK1+QExPIHCsnCeZ9hQhZp/syZrq
kS5QMlo0QyOqpibL8LH2kB7x+LUmp/5puRXk6HfpPscn9O01VXav2wpTa55sVniUtwDPsNDQWXbl
dv/soSKd473rVMeGVRJlrLuDt5qQku6WZy0bLcvXSSMPbgUh1Sb+7t6QdGc8xzpaSZ/cW/yW7yrd
JQnGsqhv5+jBQkmgUO+p6VABnVj2SE+YaCCgNckbjGoB8IHHCEb3Nh9zTM7zLa0I4sNAv8int+d6
tJe6p5SwrmfwnjqRTzOuUHSY8rBgcOkcf5T+8BlmvHk3Z4EvBHLR0mr8E5IQogCN2nnLcmeHe5W0
ukgR7jSYZ1quwQq6jvPpmvSJ6QNnDzKxtauWex8DnYXPqnQfMiN9811//CFjZEC0N549lgWn1DJK
Ko2l94D+AaNSob1R0nWu1TRWjzwZn0pKEYf1AGU2a/owggwbkF+Z7w4j0KjJ6MnTchKx826G2uqg
HdzZb63RjD0XKVF3BMhUlE/aBHhld7KWcyCNaN1zGlJMxPL+aDEr3ZeU9YD6hNvlVULEWU2GQTRO
N+01pVHHp+SFWrbB0pEL/6UEVTA36YZzQDDp0R5FsJKZ/p1Y+Xih5qtumyqhMkdk+m5QzR9oWLWJ
Xl05e0dQgskJzfansQNcjvvC0cZdJRR9fMeJwfc2Lf4EhEAaenuPaKmHvxtt3q2H5pIV6aqbMWYt
wBLcKBGthXm3boXkjPLUBQgmRYXyNc0C+Qe30ytMiuaDJij89rxst35EIkJh76A0OM0qVC4mcsJo
7w3s+3ftSJuW4B5s9zorsZNvm/6p7Tv/diuRv+J80O7DZCzNdYWMjYgjvXyyZhQdMu/X2te8a0WP
hZ8Qkj6tsyF7VkrH5hAzt/R914Jag6C2j93saGT+cKYA0eCl87doBtoDSqHynQ8M7jVBiobkulkm
EuYa8u9BS6trY5Zf7piE71AV1RpZdPzY+QjtrJI2mFmqrwiNA5EEAFZC29jKoawongNcHUIqiUZD
f0DqmGGihjrImHTe42Cyzkompm1i3l2OgT05emVFVMbMI4m4bsim/Rw8APcpE7xtwoyKMSUELZnU
BCVhQhsIHrr81yatHwO3dE/SozaZKQnRdh5GqohfWD6JS2rH5bmvgiciBAiGFLS5TqMJVNwkDfaR
YGTnSJM42vZQnd60qLgmEWJkaI8+qKHuQ5e6/d7JMl+XlWE+1q1F+ECQwHYwANGWfndfx4pVMC2g
LbHOxEabofXshkVwxrGD52Y85F74afrpbOlJR5o5lVTLsU6YZ72FMbFlzuleAw2xsYUBWeFtuPdM
6lbSco1j4BILns6Im9D/Td/FfWglUxQQSSEzIcdp4Y9RrJdaaz37Vl1vXKT4W9Z2zn0ZRl9ovYsj
JjzQLFrIDxo04k9X+cgxKX1czRrFLYv64IcYADoUvkmh0s5OYclVUdjiJwm+OL+0sL328rmcXE5b
mSaITZxmYHXHt4ZlBNOvbh9iM2nnQZF5bdu/6ok/MvF3v0bSNYg01TvENfx67YJEeS5ZyWH5RY+9
Ue8xn/V3auZqGhm8ggwebUGvfj1G8wRO9PXVnXkDRdZTJu199EjzLs4P64FVwaOX+s450oLylWGa
a0zPJNYJxAEQNK8zt56byZHPpl/9Iagol4l+3wjXeLUsWNl62efnat515t1QRGqFwYJYosKOHsAk
YeqKkuzLyndJO9a/xhmNGqK3q3Tb+0T9/bCQayFVrzQgsc8aHz4lKsGQ1uXFH/Qrs/gPIf5dZMXU
ELCs3fteF23DvtGfvSkxiQsOupXfKMLHzCJ8LpUZUaj3Ck5TdiM0hydBFhsYc37emr7SRb1yLWsm
Rgon2vlCfZuujfGybujzSntOgeWqDZEjJVJ+kMnZ/uSSVtUbwUtY6U5dPACZUFsnQnAMv14N/XPU
gnQphQcMnL2wof2pBfifB06jqE6eb+N7DIz9AGMtAORpt5+VVZ4dmUChT+j/5nnPu+bMX/F7RGu7
jMDZsvUGoicGKqO30RDTBmrt1LxOI/0Pk1C1TYPV8RqYzn2FRfWNnDKsVRmO3GUXZ492h7oSKlbM
L3cZBisJpDP1jEMcFe4DibrZPhzDDG9Ff48XTXyCy/D4L9J+nFKLXoDZWAlqysl6yfE80LOey72z
+8E2/rmlBaNaYf4DwYqg6uLCTNrXNu2JeCxp0i8HSat6j0S4S0jXG6ym2+oiZNarlL4KAyzWYe7k
m8bsspccmTB0YPt7cMkF0oNS36CoaC8leiWUKMbrsicqjx7yVlO6eB2yOru3LSqSxYxxaTV8PIOB
+3lACvg42eMKzdf40dYoNRFJl4dIivA5Fg4BrGO8jZXYyb5BBr5cUTWWrH1BfWI5JpsSsOAw1tc+
Cb1tPZIJooEpHKrsS+/tl0IO6VESTbHNBUaaqrYhWNq2eVk2kGOIEqHYhGqKY6HCyOCS1bxMyoQ0
nb2hh/VqjDuc8jq5eGGfEpmBMXuj5pc82AUSw5SJFP5G/WIGmO45Z+xvewRF2QdfbfKadoAJCt0N
f3UmEaj6FBVPxqSsI8QXvIHLFdOn70Cim1dfoZd62+WdLbu6gCHaOh6IUkSlgjXksxma75bE3ZPD
Xt5pQGqvju5ScEKvvIr4qbyQBdy2g/0c1Vb/wj/9Ntravx80opajJHL7pyGJyEQJ3OZcerjQ8lJz
XjyDqIc2yqtHwmzR9DrdU557w6PBqvxVl81Tb43qcfmCW394KvSpPlVpdQFZG126IGGq0zvplx9S
GZW5/mnYIf42L8pPgeARtQaAlrBxkE8djQSN0YxsvL47BWaq/2od1u6h5vZIOuz8wy/hyCu3SPZa
3eQfDVd9RzIzSLxMXJ1Uf5Kmn31wEfF2WZVuTRtVWITEkUC7ZlNIhtkoL0+TVWwHzSd4sei/ehtd
UNvDucrzgZS0KpAPAvsjNRl8iFHVPI0i/+F5FPgQM0CD9IvkAYbxG6UP/QVwZfgCekmbd2y8V48Q
jeADpyfUhu1zX+XdIxqfGB3CZajr9HeVXn1MR78N/gzTbcN9hWK6tuUwW5ai8j2IBOEimUfHad5t
mAWAj2jpeVXYYK22AhVWecm97UzEHqb4PG/DTiQ9m94NrPxSJ5+7jFmLLLvLZuHnk3+J+dKtbVCf
YKHbWjlnrfTc48QsMUCsDstiPkY2KFcXLrTnvjbwKiWJBjWpJj8SD/raHSHh3mnaM1wW5xH/K3tm
N76m0klPDqWFS4fz46jr0y9KmXhpyho+9XypW653NAMzSIIlDhQufGUdNyezCl6FyLv7bJgVuvOl
yfi/u3/v1cIzc5w/vYrVUzO59UGf6PCUaOqopkPXW05DRwka/bFOuG8UOfe2NpFkFhkPRknbqlgu
6U1Ycqm0x2JjSmpgWT3Gb35MOjTMj7h1kISKJqQOhwSit+LiwZxKg/lrZzAnpe59lxRgnW7oOlEg
ua9d0VM5YJzSabR9JP3Yr1HaioM57/aBtSe7e3rKk0fihZzH3GIVwvpw/MiG5MKlr6Q3q6xnaZjv
CjEaDr7gNwr9CkEoWLImqgskyVBP6oVa1iZwKBp6hf3olJ+RSOCbmP27ZRnuMQtpmmcqrzbKaXsm
v4V2pny+A/JQX+2YwPsm3wYkuD1ElQOByp4a5hQsDNGjoluXgD/1ItDPjqCjruVB/BIyTBHI425B
jIqVagjzoh3CfhOXYmVD+bpqGefd8sEWXYhIltSJlY1Fdh0UtTo7GtElVJh+IRxAT+z80GL/9783
NE39qqxK3i9/adTFey5UcVrGrwb1FbbfVJyTRAY47vFMEazRwiYohx/olBmFnxKwjmuU2AC83Jpx
Pa5f6jJ5YaFOhO98aHAolVWWiddkvlM1ZQePBhvpcm/suj9JUki3ZYBMNZkJiJlAbDHonnM/wSR5
Jc1rsxy35kEekrV32w0C611QNqDy3JEhieB0eZQ7yWJTAMqkrNlW2zqyiHXu5UcAZPU7m1j26/MF
mOSuOreQa2Du3kd2Zn0VXfIVZ3ryScea2uFQh+s0HuVBxTX6kcDDhd71D6nBR0FnaCvJncfVBkDd
U533qyevNJbOc+KG7lc/eJtMc3KkcKCRfSPufnsaEIy4tT5IcigJDEPQSlmDCfEQ7Fpbi7EydsP9
DH+CFkXjOkWbADqoIu4D3g3INECLbJw1ENmAdaRfvgzvRmRSeHPc5tHTOrTwtXSpOBbNuSjBbYR6
5ZJA6xjbmSiXgqIME11/8ezhkwx5/TySCPIyQjxYsWb398IptxPnNjRf3Fa24vRMGmW/iURjGS7j
Zz/BYJRNCXp7S7K8tUzil5aHkEP+QIszQNPYGMe0UuEzbmOmoPZ4XfbAjuBfcalm9mTVLIdk5YXP
Uv0J5ge5iZguzWQgiP7P8pS3ALpV14H/zqvVCfnztrRQFKdJSS6VaTPJKnz7JwVUuhJA816F49ob
rbZxOM67Y4UeyIWFmmR58hk6xUtHDkRwFwCnYYL3xyuCD/wh95PvqfssKZJXtVRYUqOpmW91Nh5+
oL63H1bau2dVESjHKOx/NN2vMOr0d6aCLLz5ir2kin61nfbYZ3n76hum2Fdl9zL0No66KkezOKXi
Mc9CsWqVuU7a1HqGEGDxjfByAqE0VjGZsZrIv7vgnYL4z2kHjmXrBi2OMDALP+3qK65YBAAE07cl
lzwc6kn0JsNhpbX6eWLmjkqQWBuE/+bZNelNEKRLfhGyBFhr4YxUIMNkIvIs6oMc0XIAQ0sE0b7P
EIXDCXWI0inV2S/IvGq70tumSnMeSs2llmMYr2VtYwOQjPWaM2uesrq74H5CcOgEtH9x9tMPQOmU
VMaOea+6aMzVL8rrk73KSe0RpSk3fuAy2bC6nsu7tsf5NpP8pr4VezX1X6Vts5AOJgNk9PKfyJPb
SD8g1SJq/XBvcrqBi8Irr/yQ4GgzLz7gnxS9iVC6abcZQwGnqFU86O1g0jFun4VO7DoUMGvrFrF9
pDIkEcc1zbUXM+PCmm2g0zO+1mYDhUyDQWM1T7cNwHdMtQY4oEFW9baI1zIidqJvo/Zp2ai0JEAy
aaddmKe/giSrn4Ikhbpklr/BRN1uzEeCBGLpZEQ+cvpi3LJILPYCJ+l7MewL12P95cLnCEqaE3rN
LcU5VVTtY1M7xWOfZC0ULl/8Gngfe7JSCVWLg/sFPEuABnQx25ggHHTRA+iQM3l94Zy0R0FK46MC
6V3rjxHyMrv3tYdb9bQtRbqG44IWoodGxro1HLao5XZEQs1ga7OhrqgKPBpDcLh9FXifx00UwB5p
E6Yubqbfc96mh4HZCNRDZr9Bd6FWMF6bLC+e5neG8yIYhP013yjc0fkKkoF6GqRC1fUvti3m+mMr
d2bpeG+hOR5Ek3/3U2xedL3Ndo0HCShtMnd1o2VqAdcfJy8fqwYlwwLtNEsPalhmncIvxJXqASUg
Sv/ZL347fXKRnqtI00gVKB+6UE/I+eySExRg7xQFuAyXNJrSB+fYpV54ghyPjiNHf5MMPUAQvSBL
U9UJIZv+OF7E77RiRkC7inzaSuj75TQYR2AKCIzCDSIb6h5URpaNDvcGLTfOLjOHJ0x/ZxuYKnky
57m7H9T4hFuubYZlECA1roMZmmlktbuLoCptU0JPzqD6kGaj7fbSKuT/8tEoRCl0Qa5hYvm/2+EP
xqzwO9eQYZUNMqxbhkiMbrfGEZytuyQu9qQeXZXOvX9fnJlRvCfg9TYMQA4UYjVE1JySpm9OICZZ
11tR9MvVT6aGMq9O4IC2InrCg6s/0SNfe9aQPbiueumyvn8Jzah/SYgegr/87HtmfSwKVkOEUKTM
QE2jeakFVz7dxqAShR0ayflnRLtcpyMGvEk2szBcHvtCEQVYYTTomoyhQiDvDdxOPNzemNmZ4Q53
o4Pay1O7CpnLLvUQ/MUJpo0itd2dnKfuVEMqEsAzeW4J8EFuV9jJWQz72oGKCvLP2huppb13CtMU
S5fDWM304y4FBPN/7kwK76c5CfdhwcjWTD/OFYrhBXCZDlRRUSTdO31brwqwXiCRUrSco0jJIwiM
y/JNxyBYW5GENN1qYzyFRTUc9ZjFqYqG38svJzfpMcVxfmgC1ztXMnYh0LgJgqzuo80KbU/kFl5z
X7t0oAE+UwYlXLWhd8GDZeykZl7KLpzW5rzMrwRRn55PG9iYCdoVRdcFKs8kFvLKMnRBMiXRwPGO
jUbF2FMWXqi8m6oD5fG86WYmAxWLfphxIhwJkmuYOZyxGMvXmiPHkwoCnIcJrnMK8tNPl0rVXTeh
WtfcFONxa2gn2ZbTxvWM6gLUkq8Qv0WEJQcgcVHojIdu8vvvjWQT+gadxqT8iP0k2JRywjjuiW+V
R+MmRiZwoH5fMcRl3Z4SUfO0rN7jOVRpMhoIRB11NIiWyLWArN+lGDR+GUG09cxB/uEcO3p2Wuxs
IHkby8vGM76r4K7RU/cnk20ib/AdnUK3lHtmFAXdaI8WI1c8XaLL9Npudxt/QAESbJBZ3ZtDsmcs
kumHbxOJIFVCVdVXPk17gR9fWiZFQI+4iNzA4GR6z22NeWKYCwnUXzvUlOOhnIsjJGSs6woMRFJP
gCcNzmMnyq7LYF9FwbVodOuB0K7ZElxnX7H6LYRofpboyNdwoVe98keIhcykBp3ztyQeBkRSs15+
WwDJ2qchJSVVd6IO4Q06vBl0zHLDWKdDPJF3qBEcSRC6tCKqCaMIaa7Dx3IsfbuMFM48lg3ThMEd
+e0tLGZS6o9gXLxKob6qFPY3UMBh5YfjDsw/8x2tSN87763P3GkPLwPyp+GrY2Fga2vz0TgDPMB9
qA2vmT3p74iN9LV0g+oBwmYHzao6d2iW8I2Az8OxXtXArwJ/pQZ7wt5WvNgg4v/U+i/qddYWnmmx
USBwzxTV19acuqTKMTubPRrTgdSiZdOMjnei8kumr7UCURA9Nlb2dfuUw8o4L/OBxkS/OrQAIqgA
fTMv11ZFp2YWea/fj3ZKel5A4Ahc9GNkcA2a55g9ffdzgyxeCAAyZamJS0+ewjHp5ckee6rXRRkN
z3DwLZSqWX3OsJfeEaEzXhwBCjAjcLtwUufbDU3EWaWCjJ75ECyC8tkn5RB3FEjJES0Vii6YvHrd
r3BfB0TuQLoxsNXsVI7JdRpSgg1zHMIuhvlubMWxDRWMXlBNWO0UI2bV7pZRNQ4ghRnWdPaiRgeP
4yD+Dkw4O+7kPU8ErqBJH54124t2y1lUy04dE2dADkkH+OF2XS0YKc8qoQkBWMp7mLTy22NezmR5
ABeZN5TvM+voEKD1nBTG85L9YxV4HVMvudZeeo1NmjWh03iX2x+sI6ojQVRvdaJJ15FN9Yzihrmx
7JqibBvTwCl/xFFwcgO9O+SODM5UrkxUukxWMIndJXbcPHaure7azsckRB6Q8+h600Sx9K3sKhIJ
psJ21iA86KPNkyl3YPxiBkMqoJ0BJfHDUqeK62ALrqr3sC8IsImicQ3qRHyyVv2KJb3UIoUUhdXv
yfUbj0Vb1lzTLjoq3RoQe+G1K6qow7vGrdjs/7kV/ntrQmyiRCFf//+PHUDR4x3DpVUzIKmpgBYw
hxvQRdKwBlNvXkINKCXDRHSfm9zcqS4zDnj5i60hRfIZESKGj7f/lXcG4vpeaufKNckfaUCwUZcx
fT350abJIVasTNGNX3MzDT5sBz1viD/wTB6ev6VQePYxrh8Qz9E7zbrpwWqhjydN3L7IsJiFIOCs
Ro2oUwoI23zWSi3z/mUDeJF2CdVRaCxfflXwzaYk/Vgx7AepgRxGt8LitsHvMkpBqteswwlFOmyo
qdabhOwgwqDZVFM5HOzKdKtdGFsVcGc47dm8xsw6+FBtPeG6z0p4sBEFltGgSEQf2LgLWUsCScU1
pIOsPaZZjqMLK8pbP6J+xroS7JZdGFAImfjeI1avhGj5EKMd2sbCHKNfScD019W+b7EFmKDqvVMY
A2V/PIQjRqWTNbj+qfTnpj8a9YVvJlyzOC+3lo1PkZRwczLDwkpGG8MEimdOUhwNLLHLW1w2Y/ZG
26z4iPXp5MzXLRNBcw7H+JcEIzUGgBy2uTHItehNrqB+ehAEl+GtD4xTP2+W4032T4pcHpr2loji
iYIrjVvOIMXig9NqCWhbpu9+2X2ohuBnC46Glcj0gnvLAmfc4V5LAhwIBtyIkC5a4Xvocwq72OcU
i+9VhY480bAagNkid2G+0CyDhQq9t9srNWtinsgJdCE2IM7t6vg0WhnXS0UVvE4NCF1scNfpp6Ys
xSYFow90N7GuGhY8+uvaWxgQDgq8GwL5vIuX0l/TzrY2yv9/zJ1Xb93Im+a/iuHrZQ9ZzIPpudDJ
Ueco2r4hJEvNnDM//f6Kcv/d7m3M7GBvFjAIhqNgiqx663mfIAYEXKGOLG6Cmbb96Ppgkr8L4ZVj
sFLjBWTPPSuCq0LiklMMkxq8PnPQgZ8MDoMpgV/020xEENhnIyjBNCsYivQ6GDE0ipGyk+zsKLbT
B8Uxg2UwJjDUGxLeQteol1ntXJU+Gb7/uuNTOk1K4B0NMi1o+CK8nMEpIVAfSEb32bboBPhqeugq
SzL4NbzMTBVliTL31dugDje6X41fKrQFh49BshTJx2Nlqzr8r0jl+ci8YPh46rKpHxZNhTxrSJPD
UBbpY8aNYsVr2EQXOFciPCR+QbfaLsto6xdIJoLAYPFBVOhNiAZznTlDcTtjlEoeamctp2kX1zsD
TsdqJpZQ5K30ylGePJbQuwhj9wXWeTlOVRowO3igt8NeiXVUmVnLyLaftYmafu7i6BTjl7C28Hpz
+2FlysM4UPdqnZv7ZNLrlfM9s3ET1mX5ZLuKuIuIwyszfTcpnB4DrbqnXbgdokJ/duts3Acgi7Cn
vhNa4h1ELQP6yDpiF70hdswhqAZJkiBISU6mRAvbb2Z6lFIswetNLL2DJVGmOv7aysLm5BXg1DV4
ki/rJKwP251S0kpkEYJJiZDWqiJA9Y+l1p7uX35WQ/QbdHh74NxQEIOrjGswRgD6zFkpPS1aRKdA
ZR/5Z3rIMKjQzymmTL8VaJKot+Q4IvvOH+vyoEht1BtR9uC38bBuWpUlUKmnROxk/hJ2PX+jpqat
P6p6sB0s92iWNfUIoZCFTEoxebZODBqHrI5yHJr10EN/jH+Njn0XjhTduCb0VjzOh1Vgi1WCjYFX
lYW3wNjjmNGX38IsLDdZXasn0MEfezzkP/ay06DjRukqMX1dFdYJUomvhqmgW5SbzC1xmEokRSss
syOxJsVtUsYPqhpLa7ZmRP0eeP2qlzMmslxs41TScT/uUMmHFrYGPwLTFWVpuEFwzHrfYDWShxW/
ZxSfDFnkzdN9EoC9FwXy3haDlNjQ2nsUwLlkbkW8Fnem5mzA2GJ5dz5uURYYR6PrD12RfBmjUblN
HKV+is3d3O6BPdaexWHy6jetDT1kAxCJ6ODn2gKt6pIkSxw+lFzFYyINX5w0vre6tV1owatZsfiH
PJ4e+iHWryiSN/DH6UZRtKu6cS6w7WX5EU464FYcPyiC7pqZNujfWrvLN7amGzvytD20maG1aORK
oWwzZ1t7KZrLueKj3X/ChaLcNKaguOgi5bEtmgVyS9DdqaLh5FrcaeZFawiMPcwI6GIDyAreZH2J
GjVWX6WzVeCvfFuor1GbfZ1ZHI3e6/dEKzimcvpYDOZuDyDvZcrRRRbropStcTpyu0C/c12r2VKL
R1vWdRnADw2gTiHY0muHpZYt5q41yY7pZd7LcMhztFUzWdTbMfNKUbHEBv4zz35YPKKoN5+EamBf
lBrws1xQcSwNWobxdUfW1KPvaO/wVHe+zlyQVBccRcHw9Iyna17Vtk7Y7P0kqlcNVccOYUyJ3DDe
zFQRDdR1AY69ob5I7jQiBxahlYxfoym+a2wfLDgaqSnidkXr3d3BYog3g0CIG7n0ON1ergcAedbz
ezK/NvOh4wCuj0a2NodMuUW3Gdy2fQAVBdciXEqBI+XSrpItbyf3ks1Hf7waEQv6xq2XlWI7Q++9
PRhrREzxaj50gtLeN5hwEG/O3NCOb+Q3EZEteXNuFMHo9kPjNvJEfVVV92uRQNRNK+WFGeDQVzQ1
5c44OeOFkIV4MamGJ3vghJvIRf+8iZdY4m4jeNivfuU8WtmoPQ2VJVbk91mHWC/6U5NNAukpzuh6
QatK0Wx3qQglPHlmnx0xc7pLVdThMSj0g0IyIKBGRnawV+yGOpDoOiyICs4PYRMVHK8eIDOObZLN
oq6+CtFB1BCAldh3gcDyXTZYBKf7pjGu8yQc5zB1ar3RWKAix8zyvMNEnxe6VuoD3Ozk1qDFhvu2
6S5FXObnkDiXM0xM/OunMljxZmY7I6igeKm8tir+1rdaTR6ZOqjN85iBaAr1WHaKszON3CYFUdJO
4X8ACqktqVJGcHD0MjjP8+SUQo1CrPJcD7iyzi+UWeLwWCNvePJtnZQhpK7BhJlmPL+e8kWtJJzy
MQAC/4d3pmi1DcvJYTH/DZxBuMtMUvomTAFXRANmkIws8QiJ3TxSkN9qDWnNgzPop96kREa2oD7R
0nR5wlwDcrY8nFj7+hrEK/5bIUHOTbskU24CObRBqeWqXTDsbyq9RektcbbG0J9H1Qh2ieT4aVWV
7h29rZexYMgsbWW6JY01uY1Unr/55ZkvYKqNJ+iIg6SgeXJqFNwiJsMF8uFh6PrIfmwUJow0xV/E
qfhlbd8A7ZccDALiDlqLo2HgtAj3bWh0upRYFJAVWwSWp5aymOZYunPJJb1xtKokbpuGAbS/8WK2
eNBMdkKyhcDGDqoBVyVLxpvYjBkt8rz96ruxijN4r1wa25QcDsirg/KkKfndfA+y3DLvWwzmIy8q
d6Pl4Q6OxnXnqYZ79G2YtU2k1XdtATwSgql+qSPzmfAEydNqbWzCLcBkYyydE7QeqyqxIpGDajUg
LqBMTS6IA/VtF476VtWq4DwE+aqPWvXGDCiRdOL3NhIPxE2p8J913a2XTNvhTo06Y0mGTLSqyLE+
Kz66Mdfpdx8VK36WiMSS+G1s9QY5OIpbXeuD258bt6CjPSrt289TiKzWZdiVRyfBOnUu1fKeNqaa
4ILqU84sMyfsNuGs5ZV7/rw3ZnRSoggtG49Hn1dYSrQ1znl9ey1ApBFMG92DBpzuasK+q5063oWd
Uy0VCx1v70CfDuEy2CbuwvKIDDICPDrEdm11wjhveqlNRNk2VnP7LK7Ins+UZ5N43JOHtGhh9nbB
/3QQS+gUSBZQWh76loII7br2YPSug7NARYyZ4twUrH4XA0GONx/1iw3wj5vWHx88q7HXwlWs/RkD
24vB2XV6vdVldymj8N9ibp3jZ8+hZtI5LIF9WEgVI6smNuO/9iZjYuRv1W3UuDCMbO0LFSDZPESF
YNuqR9EmggL9ZUwsZBZq8FqDrsDQc5Z647bPmqU9NfjjvUPGWgzJSI6plsHXduiN6eijT2A0xbMD
+DgBfj1aNsC6abol8ghl80HiaXxx9St/m/K0npKGsUey60q58UbdIhel28xDV2wKdSk8gnKioIK+
USEYcVwJD/honmnuwf2C50jvxTh38igk4PKSCCwfyN+ilSMP5wt+5N6Q99uvgpjYsfnXcGhVr+dD
TaLI0tEDlDS6TStpkiFXQzhXJae0Ed/mI5PxlQU0/KUM+Hqt+FN3+3NPiSSuTjbusqgjHAIL20Mz
NX3JwQPv/C54HpsmWvDelVDx2AN7ZhqXe6E8p/TDj6thx38t64uPz87n50/Mn81CXKrjwX6vgS62
pjPFK81NjGc9MsAQE1xm+9y6zMyGqDchf45PvY4tvUb093ounEryatcq3YgkdiaZEYVRrgQ4PXe8
bRUCH207zHfzR5u6LQHN25h3isBCT3TBIRyL+GAL7C8ShdXQyALgsWtyZZmiFT5j4sG8l+IrE6j1
qxnW9fOgMwBLvv7YyaDwwoh3BIiGpAJP926D4WXaBcklqMbu6JQZcT6qnT5VubZX4B2balPeFUZU
P9GishNXeUxC3b93gEPms36HFa8zto+WJqqnpI+nI5SX7mYkC/xxMs4+EMQ6nyQ72+rsO81hBCVO
znnF8+GxjsLkEfMaZYOrk7KZD4cmepw/0LiSUmXaNpk8fPn8jfqynyDZSzO2znkdHPRmvlP5a9cJ
oAtqmndUhgJaCnkrL6HrXoYpbB6yIK/3QwONssC89AVuAQYufvDFRYK4tRXUlmT6lU9mABoVwVlq
+q867vY7YktpC8tDJW4eiFJp7rJmaM8tmZI4XnI+8OoRt4YyPY7gq49aCkgGdRfg1T+VsvvbTkLZ
7VHdUhEXdL0EbI1dm4XttsKQ7GhY6SbJBfcGJt5yHh6HlnqwUkhMNKAXsbZr7sbExGRIU+O3jogQ
oTbv3FvpBNA1D1Y4kDYU5M1iiFSsqhrwjaR1vbW7h/hJW6X1q+YeQ0L1mKWUah/Hio/mwcNHvGiH
R6UsgPKp/i9qMNqsNJTqmMWesuM/a25JArBO40QxVg7+Ya4tkryKLj7Ay3yEggz1V9PZB/JL4Y1Q
pPcCrYKVj9VdbVfaliff2fQTI1jBunFDOWZvaqdzdsIwsvOQ43mV9Ir2lOnD9xZHjj8iIl1YvL+P
cFpu8CAJkj547I0Okn3J5CP4Ox8qeyAqI0tIZM6ZiyajVd/dr4NqTKsuLpUjVQC1bKtW15bh+JiR
nrWsdL16STVt1xMB8hQiQNuCo+IRjcsFlFSfxT2PhUZasCQIhY4JLUcUTKJNEnylOU8yFtujGka0
ykxyxGoEIJAZowd0jDKUygje8GXFbz2sSSPRH30TwNMskZRgbzrcGA0dvpC+RgNfrMUn5kBnv8Z7
hEOggGHpQXLbkdTVwN0g2Lb18HdD1DNsLVlraSYYV2lB25nLjvlcOT45Lo4OQW4ma011ort+UKed
gfaU6GGayPO5qiy/FWECzy9DD9/RSAlWuG9oNL04xmdUUtokZ7/Nii+zqqgVTbBzemWrBBrapyqV
dDAhE3MoYlqM3PJFUySHsrTGM0FECt0pt9xj24Pgrk2fik7FCT0q9bWNk/xXHdOgvC6G2zxyJWmZ
4iwuHWMzM4LxgVthW+M9WpbMXrDp7voY1+d1dk3tWLlapWiPUEvuKmmKM29ao0I7nnjnAdupJx6g
U0Zz+DVzWLKGflIgszXsQ2AqWJFkbnpU0pHIlz53bwTEKJlFqt7pQZSjssQ7r4y1O5rI2l0cwzqC
1IsGzy2/xfdzhUr9TGb1KbmbCn9aizTWnzMdJ0YvdlQSsppm0wwBvQ+kmuOGcMhAg4ZTOEcyimEA
pRnRyVEoGYNb0hHLI48S/ZCmUuo9ZO1HahDoimMxnuOGms8fHHtroKW4RLHA+tBnau1zkezJqs/P
fqF/CbrQu+n02H6avwD+of3ESsy7oQXn3OjFYNwG0kXIj9LvOhjWwu705taJGzDWOlhXk28dMWlW
V/TN0oXluo+tHQ0nop27h0a5r3CrfIyo/PZ5mHXHxDeueuFUB34dFDB4JHXLClbFMp2ju+mMLqhG
+2spXlLdw+9q8JX9XP8YmHU0JszkUDAhxeSfLe0kMPDfcDai1+GG2mq90XzvLqyozoVDUmKUQxia
OpnFrfdYUMJwXGpDWH5tC4wUvE6kt4mcSf1YOxUpNItrGSaSf5J0PWouuJVmX7zEoaUfzZq8D4IY
g23XW7hu5vZjTC29zWtSyea9EAwENYNdbjpUbZsA1cs3CC152y/cyQhw31R/XGoVRosKgh9V4jy+
YZgX4/Slt5cu94O9IjSBXdgYP+AIF8R7M7tLxTTeJkqSwaoYsG2e1G82fOKTAUVyO7nmHcGZ6daB
P3wDjUZ7zK3y3S/j9t0UdKjMWn+dMtqXBLMX1xh/xq1NNVITqbXhnS6uag7jWiV9+01MyzzXrbdB
gdYm/NGBYAsfPcZhK8ePeaViX/pSvWMSVbwQKeivxdT3O9FK6+XOy/ahji+mXaTZS2vgoiwbAnlk
rGFjfqPJPN6lRkfUGnY0hMG445cAlmRe98qDMCFTWuP0BL+2Pka1BvFeQghFRe3MVNWeXJzSSPMy
WQvacC5tZIPrsMfOeEHkzKOj9VtwNvWsCtc5FSOWDQiQwtcygb2aq9dGtPp9VrbhCrmfsW1la0p0
zdlg8LozHJjgaWpdmTaDBdLHfD+v3hMFrBIxWWxQ8HY6eqLY7GNkIQCZUp2VQsFABYAXVkbYNOa4
05Pi9z4Zg5X6lPkwC5X8hXsOV9iaSCfRYYF3GhrrwjWjO82UqJa4WlPCsKpX3j4ZAArKkEIyc4BY
E7EAF5e+hVbyhXWcf4i94slVE/MIMYB6WPYJs5qg5QgyBSki/mMJynaqPJKsMX1YGqp9nBEBF8cz
wMbqXAxVc1dMDGvWJPol1To1/eAy+oI+YB9hjoA5xaRus9SD6jporpxKvY/7VfGqK5AB71zfKq5a
od/niqteoz6+s0TN6EtoxDpsQ5QMif2uDql/qZzMvPM874QO8qufyqq4RMTF8uNrXAILxLGpX1r6
/DelgEySQi1CyceyswhJK8GR18VbVy5K8ZFAlZ0phzq5tn2l3zatA/eIv+ojlDps7h3DeG0TG7iy
yr7NSCG2lVctqMneIOXp1qs8fdOFaXBIE2jX/ZjUm9Ybg4shMNwfOpKJSkzU1iIa0gfqCoBJHw3k
fAikxq+q4xpjYeQ3r+SEzmd/Hqry0KjqFJcdw920U6NgNO8RFYvIbzU/TCEoMfCqix1Wo+0+brom
qPemfFQ2s1CnntCt+UQ+ztqdirmk8HNc6GWqVyFzXOxOJTpaMVuUJfKkiiqeVkJBhqQ8FIoV3QIN
nyq98H4gRbh4kq0u9vNSzCj6+FiT4FYQlnBRyuiRG6s8kX4j9p1HLl5poivyWxInnaR7Be1CJjKp
1X1T1Oq5mZKjQRVaLDpBJlltqdkeGLi696ml9qLCHVIlWV7AnD6X4AQ2jlNhitd6PG4/jskIgxhD
VNWiMIn1iVro6AIzD2NdZfjtYFKi7z0mWQP1FVSOIlkpuWLci8JRzj4hWi6movMC8GMTKywF7fSr
pdiyscXCcF4/OvngrVMXpeM04KNA6FKyDpGFhW2D11jrujaMK8C92CZQVg9D5yuNwa0dhrjwSxah
sHmr3c5G+NitgowuPiMoyIFNFGid1NYuSNRqOQ8hfg7KkARhcajliKJ1KuNvlN1B8QTr9Uo4TZHV
bh2j9pYzWD/YNNV6kqh3nWsPF7vR3/JgXLRWbT7TsXW2EQzu9QcSwswRlIFz8Oopg7EAp5gMIGM7
U97D9GHkkV7iyGI+lQZpIZnlarv5sKYTg42fRHZEaD1Vgbmq1PZQmEO41yjTT4JBcYCEuioq5oOw
IYjKCBkqHB5wmLSKkSPPqLJkP+Nf7gh7BbfQw3ykSTTMwd946aFSxUzR2M/lz7zB1HbfFUV1no8I
jmv2E6sibOiThtmTUinS9BygVlVv89QbyISvyl1Za8quqvR7Q5UNT0nf67Oat8vxnmOvTiEKlBhU
yd5MGSk4PtMfvlq4rO3pTKA7k4fzBnqWQRwghnHGSGCwK+jzza9SUo+niPzv88dr1rv8ZMvKPi7O
n2hp6Nv0Rs7zkR+zuBhbEhXCiZ6sKjKkdUNA7EbPoqiiN9muoNgdvIE2hSh/PHzzE5gjc6IfO2Uw
MP5EL8jCRUhCcEesInIz08xdBI3j3yVkixztAvNJCLp38ym/q9sN7Sn+9PIT8wVDyVQYTlO+mc/N
G9gRFwPhLC63RYL5p2jcbYoZ3lAKOpiYky0ntJk6UWqpdyYTLDvw+O0VhFMs2RziQzrSZnoaPI8Y
jSOUw9ztMVORoswNtG40TjPWLRlmYoyqg4mfMIrB8sV0Bea2UkIC+ypZhlXk7bshaJ8z5o+2JC8h
zJy7mfifZv3Bq2ge8Cp1D25lUkbqerPCU/He7jAcpuaFEog7TY7bDMxr7Jn3qWdN29KqoMwDY+NW
KTdR1/7YqzFN22HIj3DS21Se6KGLMxPPYmmXyI79ZPZPYZ2WW4d0kZsy74fTR/dUiuXnPVGmd6pP
l8qkIPw4FSaEzE4s1laNUYqz/K1wxfUu2exEZDbeRS26VSPc8DyfnzeKooWsQKlgC83DECSkBaFq
oQu4L56COFd2NCrVVyUfug3h6dAMoyH5Ou8RV5F+7H2cE4y8ADU3albVVzME5a4p9tYot8IvSJF3
pa5VW1o8KlzHbqOMWft1Cl1PUqHHYyaq7qTbTruMjVpdmnEJc8GbvukZCot5QO8iODB4d7OmS65h
AYWzt/ep5jn7vjX1Uys38x4invRkFZuPgyEyTtgDEUQUQnETs3o2NAqXMA5UljOaV43xN7vq85Pp
5M0Gb+5uRRog7ZlJM5cAfwX9el19Gi3XvvHyxjxEg6Mc06LSgBYIkRiT9mmKen2nhzUjhASVgswE
39Fh2ecA/R6sxG1n0d0K6sBDRfBadQ5APhIa9DS+uzPCWwbm4tmE8O7SPfmQ6VuJdZ2mxL/rq3ZN
HJ526CnVyrUYmRVq9YWVAFEhLgukGPeAG62xIQ/LjcEC+jAfYmbKUzbYeF7Ifu2Qxd/8yIjXrlvC
WhfIQ7GdJbRYfnOVbuGh7dp+19Hh+XlKdwllnBfCamkhsJNlHzRzfdeHIIJz4Tef62OHjFSMKyDj
kDeGYKj1c32XhkV07hIiU0GOVIz9LGPvmYjlB9K0bz4adPMxAxdIrcqfKgsCc6u5+nQ0bT8CzKWn
YSfMOenY13sjT/qziVN2taq9Jl74JuzDsukveIAlJ4jOF2dM9JPRGYu/FLh0GaP1dKkGktaC0MVD
RfagZoB33sscfUQmAetGyM1IcvXSVF3J/Sok+yctfRYxXmjfo6EVj44t1Ymme29mqv44FT+OctlS
MtRuOFr5G50rnBds2z9r/pRhTMQhVcptOmr2nSqXcGluHlADePd6Xvr7OINYmHnSMLKMnA28lGoR
V71YecmEhKQTMgBNDc21ligIKaxco9BL0aQZrfXj2KFuWZuF2S20NnYuTsqCL1W8djmAaV7mc/h9
9jsVKIVYMHku9wdqeswj1SiHs86UyS29M6YSSbOh+ttYcX/s9b3y7tCg2NINqpdAgu7XgGa0lhFg
QOHQ3fpRcSh6I38ZU9thvgyn+9CZ8IcZ226tQJUFh+jUWwivUAVKAXvVwO85ca1LnMawMeF6E6Jk
RSahQSWs7DZaQx/E36YrSEOCXnJw5WY+nDdTWOOOP3kXTG37o9t4Hb7S7JGaiXNToQ8HL0OuyulA
Hfqj4tmQSmbvDIUQjLgmSFst4fTnXk0myr82TawrpxBjtGNDt4kwSdwipf1dVgwYz0NnxvBbW36M
vFaQHyewto+CC2kQc6yKTGwuuRryc7ejJBRS32sLGGTWfqbQlBoFgcZqziDY71qTTzefjruM1Rqr
DLcdX8aSdYli59q14Pla5I6DiNAc1Ot8wZJOeUbZ2Luf5wZruhiO34JUEuQGwUgs8sGubnWc6W7C
SPP2MCDqRZwTqUi+nP4ceHSY47R/YDJqLlZKmq08XZGGjMoHRTjE6rXObPqMA+9OYBHw2pgARqPu
+BdqKBu6T2YvYf/Er3UNe4gpNIhgQA34wjjSXMRhdbsp89bZV5Yc5h0JUJL+eq/oJaOpNTovRuMT
qYsqzKJZ6aREIwX9QHPbNGg9xwSHDyVLQN9ABa6X8UWzZSNIzxRseKjsaxSwb3n8EDSNeKfBCMcz
DSrYwYW1shpAaJxzimPJEm1Fwlf/SHdTaghd8T51XzFP8d+E5iBbKeovXsqqO6GTicwpnq46ocWr
wGA5O9Bd2fAWuUdvssS2wYlxT3d22GPOomwJEx0gKVvlJvIIemAp5tD8GJKr3bG6C+pRzmbale41
Bp9BrX6tdEFXO27e3YjsTCxyghsDo3j4dOI9Tcon4gCcr2rogYjRCX4InUYsM88NLqBnsCQoXo82
Dnp7BNdia3enLFe8gxJBCRzHwjjOe5Th+tEnNGgz7/08F/56zo9Naw+YSQ7ukO06EKytGVnDeRxs
4mwmLX0M6HBDBvDi75iv0ygZcIGcMJfx40F7ZdE73AhlyG9L3bqN0OMt4ZR1t3pEQ1y3UbPw0rh7
8HJ/i72IQ4Y0JvFj4Aa3JYLj0UQR79TNsAfqwmDYpk7tIbfw/KuohVAaNYXr36kljy7uDOlH349V
T6+EyvXzp3/7z//4Pvy7/55f8mRklfkpa9MLGF1T//7Z1D9/Kj5O7944NPGRRCbs2IZpCIJQDIPr
31/uQtyff/+s/S8Tg+TK6tBhGXaDLYCSDFccPIkuIGb8m24ZJxdo/g8hyAdqRf3dcgjacE2/eDB7
FidOQfhUUPbNMu0yDkM7e+iqACciM62/0xRYtkOZLIPWL04WDWjCrFpQjkS1b3NlkmbcTf1Sl0g3
67xkgjUQQ4FI9QtdLvBw7Gle8lzgpup779ASL0MYRbSG/XqCeIbNtoN+/kNCHkHfg6v95yEG9fph
gKLzcdW0a8Sbs2I5zXt86CVDa6ZpdSGW/TDtbub7+m+/3Nh6vtHfiT+BLQ5U8evhf55C0tDq/I/m
P+SX/etjf/vU5j0/v6Tv9X/5oYc85d/fP/LLt+Wn//jtli/Nyy8HhN2GzXht36vx7r1uk+bPB0R+
8v/24qf3+bs8jMX775/RJmeN/G5+mGeff1ySD5RQrb88gPL7/7go/4+/f75/4TH8dAnfq+r900v2
9okg2vY9+Yfv8Y7B4e+fFdP6TQX/0R1d6K5tWKr7+VP//uclQ7UcS9VNzbSE+flThpt88Ptnw/5N
M7jkWrZm6apj8jV13s6XrN9sU7UN23JQJfEZ8fnPe/HjZfn4I/7zyyMsfshf3x5dCJfmvaVqrqpp
NuqiX98eTDnpZ2RdsInIfVmJvD+TbPLMz12XdXq0WZ/fGIi5biqzxmAxgIgZtFI4Ei2KLrRu7Ert
bqKhPKkFcdlghQdLGx8mxUWKXzTdjUmxedPiEGFktBlEmB4m+KKThgCpzZNvwGE81X6H8WOPyZm+
9IdMJV/VdW7CIXprI0F7y3jCrAnjdXyLWsFKw8N9x6jyWzeYnlytcDH/Gu+RGERwYZY44hdgh/5r
UxQbsn1dMjbeErUmT4fkLZoNNtbx9Tt5ccqKpFxSUQZwbSQjeKco8KNCEnrddqUZ2pVbc8Z5HeFa
jvzjDUqbejPYOXmSnr8EKcC7m4jkfnS+05S+T7IpX6LtVVeDSr7cNE7Tlh7+CeZLcGMJsE7PhlAg
iqe0fcsdc62208mIoV35ZvkFP7pv7rBT0KRkDJpNizN4z+p27Oy1FhAThmXja2AlbySmXU3Pf0+J
Nl6RWqIsQxoyuMBZfGhqhz9snXXAO9Yvi6TDtSKP/EcXyl2hE00sA9Cc/Fs/WmeYdNjhKH/UTfiG
7/9DqbfWxmrtvUMMx4SfwRJMB9l3LzYjvuO8kmKRGAaGNZjv4kABw9xQoArCYUHwS5yJBhML1rQ3
UPnn8StkFRlEQB6GZ4XiBh+CnbD8V0bxq9Pta2yJb8IY6cmYBq/9ZO9wMy1wZdLx5C9Y2WtI0vrw
j9qzzvWUriohVnrTePDmk4viTs9TXxO6ZfJY2AUehqDHbXvtaItOpbqK1bJeRLgp0uYjOC+te1Jj
Jm5Ikb4XQ8MDUzb5Lu/MZUP9tFYyVr+T05PweyrjIFv1NAv4PWKY0sFEEi75PFqCM4Geo1j3oK0a
wTggG0pIl9KvBSG0K1j8pOnU5TekisQNVdK3gyAdY3o37XxdqQ7UXk3R9zyJj4Q/vzUJWaeRg0mj
Z3V0OPVmnQ1EcsckFFjdPvHGU1PH+dKuKwOXFAvK7wQElQ0sC9PoXpuszTjVfJ7ZDxu86mLqXBKV
u2xzDLnTEmppRgCJN3KPsxKm+NGPlXBRjcmd5abX2sKhUT1kBsC/H78KkazIGYfZWZ3pQK87Nwlw
pS3uAwJqQ/xq3AA8XcXtCIziBlQejtqk7EnMISqgyC4NkQdEnvAcGFr2bSq6HvKstdaFtyfAYNuM
6k0SVQi4oLyUcf800JsXZfztLyPxP5QCDNS/jmVwdVTVIEvMxCvP1OT1v1QCVoZKyG9tf+MkPBR2
jj9SZG3NEAcvBdeC//qHado//TRsu2TZoTJ+/u2ndVgQoxX3fNxbCVZU3QuVyoPObTVK69yG3wme
OtVqfBvZ+RVFwJf/5sfLgfkvZY9OZcVcYqsWrW3Yy+bfBu4sBczM6bDRd45fs8p2Fj6+ZYO52NAg
ZkiY/xZpja41OToZbePJXv/Xv4L9D78BEmdTlfMGJjfqr7fb0E0jLU3N38RddzJEiijC2pVEKo5G
sqLw/G9uuCO/39/+x7YQzH6aUOH1ib8Vepmu1hjN8+fVAX9vAEQ3VXzb0Du9qfqGIJ2sWpgBdAGa
O4sAJM6uSRElaakUwb51MJwnHajJDvkT6ax0uMxvaXugNfDkYEnRinirF+UZAsTGiBOGoqRZ2iPR
DRNDXdbq12xkkTuhl4Gs9Vpr4d4vvuWT/2oSWEqTkARh03VW1C7fsA2S5DsUkGVeLcJxOqPGfWzd
5IgcmCiYoH/BL/Ih9cn6oOnc3Bj8CVdh65gkINeLVHgX4tBRcX6JyDljDNHrTdFq13Q0l0iAToY2
sPiuwk3i48KV07cUpfNA5ORTPDoPjDRuYz4QBJ6TOOucUUWPCy22d7U3rRWmsATOLunltEsw356f
iP9RzfjPhd4v5eP/W1n5/2PNKBcd/1q0/B814yNCmPe3T/fNS/Ne/1Jryq/7USda1m+8zZSIroEJ
kGNTqH2UiZotfoOlbFMMmsIVrkUx+KNOtLXfeMls3WI00GT9+KNI1JzfcJ80NVdyTHH9Efb/pEjU
Nflm/XzzDPITeOVcS9OFbbm6I5xf33RMPSqCkmLzvdRBWyVyxppILItgcjczrAaTSCxRVNAxlVdV
R9E+rooqgwoprxIM+ePqP33t/K3mD//T12ruS+jLaGsJKM0bJ6H3cPPzeAaYZqjpb+ciX4J8HyeV
+mjBA9v60lH45yYp3L8ehkaqHKSYoXT1Z79I0qNuuXTT5WE5Zuqq7wN7I6zSeGbmf4uzpr/1BzRq
FAa5XUXrWHpumkWJrZ3mEkk3QACLKF6gA03GEpcR7zBKydW8ZxWud2Cmtippx+gd5uPY0/Q9Yo6b
GG/dFZ1JIvkqnbwEAma0wzCjyZqEfefjwGpvZ3nu/6bsvJbbVrpu+0SoQg63zCKpREXrBuWInDOe
/oxueouy9v791blBoQMoWyKA7rXmGrPE0AVynJkf45nwFtHH4hiC3CX6WBJU/XNANuXBhnNwTMpE
ISosTsudF5CqlWPpOLJODkdKqoKp34zG7N7EPIY3pMfdm1CczUSNFrVnFawBt0VjIK5UK+TlKb5D
iSJsusq+uOnFwRcFUL5DtZNVoqprIaV0lHFleGaWVeBtWeIRc21nxEFkXrUiEhYcfrCpRTlDGFBr
EZTNE7wCwhXQR3tETnGzHylKEwSaTk3bE/+Pfpdj7PeBSiPulYWH6PRKzkN9EJz+dpH8oNTqdwYA
iCuCWnAxrAjC9uAmHw+yj+UfEuz3AdmHVc7T77+5a9xMcb8zNeowaiMKH2CWW9vGtKm+EHzMEeOT
RT/A6In1od1WeJ4fNE3v9qUz9IhqqugGsq+9zt25OOmjawBLgflL8S2Lc0BBhzKnGptMMAKboYmf
5Vn6foa8JTr3Xc4cNoVsTUIbXzw0TxpoHXZKPpV1sj3kvbUFrBLseg09Uj9Tvqc0Q/jgjEm+m+u+
2gWj6p7KhmoTKSEKx2HdAg6hKHTSVqFJ6YvV6v4xMBITISiF0UVn4l8E84pyQFYUC770xaZM9eLm
XBNIyv1mEofKGdBdefA25UDtUsLIfcMIgFtKHqryu9OROPPTt3MMvfQqZS+aZ7Zp4bAsNbrijduT
/9B7U8LkmvlKM2a2oMBk2NZS/XaI85Ti+TYp2rUxzDgyi87zODqgbzari52T4T5fUOW97HqcQbaW
8l1pyd4lKAZuMpGFjZ10fu5TCv5VEBS8s0FQYfprldD8RX2GTDDKQ26uuCL62INMjqg6UTVZxTGm
43I09WmbOkF0D/cXJZQoiYuGgCrObnzBsvjGyautLOCUB1m/aYnniGxm8mFyafMHvPVn+G1OjUoX
6nB2Hdbs1HjdzK+Br2KZpds/QoL+5mxFL5lLDlm1/PhYzLhSoZT6PRWH3WOMv9DLh1fh3fkt8jF+
BzLn09vFU4nAeZYN8BGZgK5+Wtc5WhZ1oR26PxM7SpFmJdjvkO0s90qJyQ6xVNry9HP789QP7X+d
fr62QQYMBGw01yK88dSBn64EFjSLIiTbsDmyJiPWh8lyKv7M8gBSxuQZlgmOZXvuz3TIXyS6meKK
K0al9tdy3uWy9ysu/XBaKZORV/zvnwEMjUzxkD9MLpyZpkeiGOl1ffTtMF5ZdosYLun3wWgEzxki
lSsEGTDxa7f82h9a6I1fm6xoNi3ktR1wjOZZUTIoGslimNuHkQzXnWK31ikjrhNMTvc6gfjbzcSe
1prTdq95X2WLrG7C28xqgl0dOPCNa9xKvXoK33ohGs9UdTwiG5sesqS6c0R/447hWs1m/4pyxfxl
Ji4s+zsvdjZTC4KHKs3wTWtvB0LWrz6Vfjt8mYCdie6gN6/auIyeAs9tD62JyB1+Y/Rm6PHqf3z7
3D/3USbJX8fgiScCdKxw+Cr+ubYBD+UiJrKjH7GWGEIZrtzFAlNjgichuKOzZih949TNLq/yYnrD
fxSQdNCChWsm40QM5WXiht1oA7AzKt2TY22oiUgz/z6TfcAD7pJ8pkblz345F3DeSEmzuPYyHNvV
XW1Q1fJfHyf71CbeEo27d0iErscOFqLaZhYUJXBxGVuT1xZFliNubsu37iqCiS9yqh6av6f2s/5h
qqSqoKO7i8tMe7F9WKMalboEQdqAGBbxnpmtvkuimVtyM8QgV/DQizcQnBOqGLvw99mfo5/nKWSS
RtCB52svo4XbaOi48Ed0c089KtP88eCV2lVs2PXVp/7LXOSJKhtdLrUtEoBj5u+iBOPOxWXK5VrZ
ZxX5rQ6IYCcvlYOy//NlmaeelATF4lhguzej0ufliQG7q9Wv9oQTatS6w7egbK9nEBxUyOLdHkXo
mBfk0NHPe/VJo+x0qVj5kwY/5Iwefm8hUjIQwlRPep/Ft7J2SIzJli6wZ+8zZZnRe+v/uI7ShA+f
cvl5AT9Btv78CbIlxv786XKmBa73KqHSD8ReFF67YHqWo6UXq0zAZGSfPLscEjkQ4BJla4QQLwOf
JocjVL6/38nOn+EIk72TYZgu+xNbwx6HTc+fN/IYRiBSoF78iGL1oZ1r994l5XjdJH6/lHc0S4Lv
HXL3e5Y+EZG+f/pd+kHC/O7vZ7byMsst5o9O5H2YL/uNwPme+l+j2jt5bSrQBS5gP//9W3s+E33g
Eqs1NSfmwiOByETxpZbD8iC/bfJMTuTtiDTWMPlE2Xn+cFfz82U1C46YkCNWMIMWee/lBynszArq
5kMqJFeyqSK0vqcY59ySZf2GjwYuGnF9iqw3PJaXOJFYsOrb5nbQEWJLdn5lhcsY0MgbmOsYH9F/
ZtjWD9/aN71rX1GNSlpPE04glzZUib//FQld/bkaoNZLI7JFbEszLNtiWfDnn9HJFFzqUFRAEjEx
u5kam3rDCB6oEWkcz+c29jCH3oHmq5PnXFpy6DxBDp0PtVVu4yHC6K4Jkb8TO17LLWYpmnilpGu5
W0WrVqIfbtK13MvaPY6DcjTus+KesuONXIBeVqpd0z3VTkdVqliYyv7LWnb4Z1D2y0XtZZpHJjue
m1OB3GTOk+gJrd/a6TPcXTQi5GGUKSuJMPGGmSylOoY3iTecpxHA6zF+Eq5g4qvGEl8F+I4M7PI1
kgPnp9yfX8nLZPldvXwPPzUvn+yKT5bNy4fqY39sjdi99cb2Rr5Y0Knca0oyvJg1rhsmtq9HFLfe
kXKtcI3QPnttjPomaqLpa9d5SnuVw2Y9+caQLGCMVremlY0Pgw7XJ4DbYoAY2zVTra9lU06DyDcc
S40i+MKfcDblm4whGm/TSXBfgyl76stR3XtdgXTFQEG6MzAVxO+OKfLQirPQLp66oVD3l/7LXPmZ
0ejzAYpVnD8P5CgQyRlivhRKGQkbm5HK3LWUTMmDnkVvcwbaT7b8QXNBLbzKhrwmxD4amrZHykxI
r/7rc9B1qeu/30CWCPt8DNZwAxm6p1oeu0QRnbY/LaeTMcF/LCzKtzbUs30C1vk6FZX27DSpuS89
b2U1Vt6sZOd/DcuBtrS+NGSzD52f9w8tMmQ76E+ykdQ1MiJimWjYGVPGTkO+NZ4KK/NLVPUqiW4H
E4DapeRag9zkj6M1rGKvC1ZGVRYCKGYjyu5eIkSQ6yIK2YHNs3drmYAKAZMYL25uxnvZZ4PNuwU7
wsPUr7ayNU8m5aIS1jqABT9NRdGYCLA8894N57X8RyFHzTdqYodrSl/6B5L24T1rjSXeJsODnFHj
i7gs8rS4ks2KhOt+qPjqyKZmpMC6kmjYpuacHzFMWrWGO93Y5TRhQ9+WcJdDdVgHnYJBsduB7pFD
jaK+eaVr7iYPH2YA2uEOsHZPXnPUTiFSVHJrqQbyVuDWxVks+grf1a/PCicn0bw9bmCshdLwzgr1
5tYQh6aqm1vZz0vtTrYopl5LKqtrJ87drPRf5KOjwdxz05dKtkWXL6ocY0TjuX/fpiPifBFzaPU8
uQo9MHG2sCuSByXz76FONNeydZkhYxbyqvfPkDOiAIthgzt+cXkuyoedrjXhdev/+NQtm06vh9dB
fx67PDLl81GO+d2Py8NSnlUmDDYXCwBxf5dunBxhDkJ7o3OH4mxAKlyw26GG/753wohfqhU/d6HZ
o+Ctiq9V1t55qen/sttvfT7ZLGO1cl0QAvrRtNqbyHF+CRI7QMEeGvtSj2HxKQaGanrsXMcOxXiR
1RRXOeVZLkVSMwA++uRA7j7YGHHe9qpCZsAWec8cXfjWFyQXCRoGFbwpvP6ab8G9G4Tm9/eTNIjP
PZS2XYZa/AmgDycHW03dayUUBgdDPcyLzlLqjez0NEJwq6rFNDwfnOg+ii1rXyJKhIAiCgwaVJwr
RU28jQx18fSp72NRvQWNlwDE8fL8c/htbCBYZcvzo69vTi31GGtHI042REn6yPxXDTvgb11kZ4ue
SrUTKa5m76ilsa7qvHpzANPKGUWHl2Jb1zAlu865sX2TB0Hl6FeKW/DSdT30klluH2pxkM3Loa7U
7WCkoSibQzsjDp2dDFvwndH8rNVo0pGTrtFLhOjYKQAYBRgDYzqsMsbZoeJNQDEKN+43YWXD+xfD
0po0opbxqKrBjRJV8daNqO01esPb4g0x76Hg5sc0abVNp9V8eRAWIf/3nZfKsb6Ps5X/LMkbOh5x
GMSv006p6vEbKVRhL05BBWAQNvCiAKUgPezpun2fNm71UMSUealdkmzkoBG1zi1WYDCZGZRdgQbV
prXL8ko2Ffh9Bwsx7AJnhbZcwqV8SmMDbFklLK0on2uQYgB2jzJCV2GKzbFq2sIXT5zKTnlIxPD5
TCUxjrWW+3u67JRNHrf21jVHBZvnUIdkadbRPozi1/GdICxZwhVCd5GIn9ZyYEiKkQI3UQyXzQ4G
8EAlOwrjX3V9U3mj81L2un8IxrJZ5hOGnJkZU0uXI+3oqAY5yUMAesmv/DuljyAJUQZ80Kb67TJu
1Ka7HkrAFrJPB9lKKQ3lXQuHCME2nSKQ4kH5tbUye+Vh13qE+OzcALtHaiUCZP8xowwgEQ2l+WqY
U3EKvHAjcb+yFVM+eGmJMcn+lWOFpqwvLTGGTDD5mfF+O1BTGd91BD3O91uVNlhPO7r1IQSdN/3B
x5KPmzS7maBHPltus6zruX/0laY/qVp+labY/ZlIQI8VrjGLQcyKy8HZxlVYruVoiugQGWJJeLic
vIUMSutFmt5pLY7x78j1fgCGBa3x978gDoxs21JDsmgS1ziOs36CagPUKZ+idN3b87iW3BF58Nzm
ZqSIBxJUc2vJnUfdUF0VRkC2PbHKPHdiigbil4T9yqfcdjXbCvnKd4CaNysDNm1XsufSfZkaahaI
RTE/zbRRTFUdmIF9SXJrB0JSRz6B3oXwYPqzITqgFdBAMlCjmo2ZhZV65Fy0bj6OQBEOWMWOeAPX
qHXOu7E0AlU8909q4NT7PnA/9JujEV8Xc/ENMYpx4uWD2xSZV22svEewDEsPletJtmLfoYCKWkHZ
0rURbHpXFXvZ7IPWW5WQsbayGRl2u6WykooL8Wn2VE97R1echQXgdNNrRbxGdYUUxa+to2pO1m2N
zGsx+G34jXvvvteS4Mk0eIGVegZVLyqq68knHgjbY9vUSvTDSQ3ogknaPUBHUrZdOE07tpH9KZ1R
UckpcdKj/GG1gRiDv0gfEn3Qs37799Wk+R+LSUd1HKS0KM4s47OkwiAwF2hemb5FUbKw+6q70wQN
MWn1ZF82CbxwUdQp+0ry7Tz0024rm3JgNpzPV4H/3U2FR3m2ZfeLHL3xiDx2QUXQ+4lpW9k94md9
3fcKFRKO0TbwPTn4mVVtCkv9OivArfLAQcEN2bs5qOIgp8immbdcJ08vF3+4Rn7OONVf/v7r0sw/
NQommVbeQ6RvCWQTWvzX76up1SYcMmP4ArYr22QBdgiGWE+g/XGu5VkZprzWI7U91ZGD3asYwDPe
uR4ol5kXbuc1WyjA8UJ2drhcXWc6rmtJ77AFKgI2o7Z2++ms11P93De+n/3/zxv0etNaAW62Imtr
EdFdhKYNk0pUTshmYMbJQe6hZTMxx/hDU45eJl+ubYveXXyafGlSkcsPShVBHNOco1sUBRCWZJdJ
YK04BGVlLDPPMLYW1QgQ9Lz81naMpamr1bc6mRR8U/L2nkSbvisTNpGhaybsCwyYZmNv/0CP1/DX
/mEnnbKAnhTvS41Hsl02lAeOaf4aTDzylXDUtrKZj86jUjg5MPK5OhFeuTE8I3uN0qLZhUpHrkg2
43le2IM/XQ9xPz0b+c84m3Pqj3NR8AbkXH4WqaJoVbhqs5ejE2BbL8xrUfo2sp3gXyA/TM2iYCP/
BecmWqICffB95+XVqYH9lwWolfERjq66INUAFzgW1cSlj55fBDmFmwo3B6CPwngw1Ni4siMt3DRW
XL+5zjeldXBt+/NCHzuWv3//ET592nwajm0j0UHMqqu66RqfojfYAHbwJuzs2R5ZdjybmmtumjC2
pw11ORQpIXgX1jRhX92HQWBuZUv2t1kHi/TSJh3qLquhNHbDYGaQyKAgw6IssqUDHW7h+HNzZcDN
OoHtKO8Ku1sGdTqdZFdO2dumV/J2JZtyANnYg113+lF2OWRXj004P8mWPIy+VpKdJ6rSE7Ndx0g2
Nw54tC2IHjzcYmJdLDJxdVAh3CEqM1/GCGGZm01PETDhqwrszzLse6vdmko5L3XTcVfyJj7f8vJW
jtpia5r1IaCCd2HxWtpirtzcSksXeUAxDhIltdIPA6GYIq9wxBVyXl7a3zQoFcsS/Eu56IOuOqh4
6hza97Najsi2oc+uqOp3vo8l9VRyojJSVa3ad5/iALJ56YumxTw35lH2SKrmJWTQUuUOihgH5dDN
wz0pPOq3Y//N5Nl/K1tde5uahfuEpim7V53wFjSy8qxjuXVAyIccUZR8k2WOtnZcrZuB8CK+sEF+
4lkd3zf8QcJEtR6UmEMVDsXCK+PqIPuy0tsWbTZt/RiHW8VXuoNSTP3BS3UX6+T3tjy7zEFmyupM
HNj23YRegsJAG3fnTVxI8ILyRSCbgpuXSUdXcWaGVFBSskeqYCrZ7AVe82GeVZDCpxZoZnmgmbda
ZFlLu2YFZYimPKhtYN3mZnkvQrL7qbYiikTAoFwjaFt8mhZXLRVtUt6gzr55SJo6xGGEQ46ryg2w
StkgGtj5K9cMnylImK9AGeMzL0ecyA1XCJgVrLa5yuPLdHDb+JonTnzCrHqRUkBwJ1ulnSDbIw4p
W/KQpV6FqZVRsbxgvjyYZchavnSXWdLjZ1dPPxq/N54Su3RlqxRg/1iZP7TCf1qSWJAk/oexnqw2
ZVhqtgpKe95bYayipuOsHcb5fCb7ENIYC3VIybB0abWHvFTujULz8eN2oCWhxxXnGvK5bUZh/8IJ
ex1r8YkaxaxLj7rrI6hQJv+mG7J5rZDqOBVZGa1MuOtPuSUKmQZgEGMf/USKG3+3ckHWHilmiaMY
y4GITUcjpHhJkAXk5yDGVYr7zQ6bXz5m8q+5R02VWVJsUwjpue+STf77A/Vf0is8p1yVzSMPVR6m
DH8SWSa2H+ZD1ThPYQtZQ756h7KrlphRpHsZvh4VpEalqqb7sxRLjGZR83sUjOvv0cu1clS3wHLo
RXn/X9fLj5MXhBDXl1YtXFjyCvVu3ob54lP+x+7ImbAZ7vXFOYjlxh5ABR0xI/vl4amsfawWMFF7
Mtm0d1ASFUW/NYXnzOxG8x5RPZ7FokmkUF27gTHxkKRpBw65kKqtrudWK14sLJKrqUq3ndV666AN
7R3J22pr9br91M3WSW4EpxbvDbeNmgeQddauCUDfBC3cTaU3ThG57l1ghebOGKu92hT5F0yXVchK
OAiaRq4fQk+31l5h989ZY6MhJX36PjVrqE6QU53e185TsdR5KYZSAaylO9eU8ZnzSktJfsdFd2i9
kDVdNwXutY5e5dpoB/ebns0nm5vym2pUP51wtL8YZdYtPJDsL8gOwmVp2/3T6JBFyzy9e0jjHP+E
jiCFqrTUXVWheZvnSg8hFMyCX2MMOXZme7RBbe4o6vL2nutke4Pi7ytnGNSDW1XFbrJRc3iiIq4b
S+emjGEA2e403yHSD9ZFMeCSGhcpbiJu+9jUOnt5yGfPPLhwQctG7TVyFPSq5aC8OfP8yv+k/s4C
4NqZK+enNWQbs8OFISBps6sG/ju9CRt1KqbqPi+rb2NsaF+0wFRXTaBV+wRe/ouWUvMh+rOxhbta
ADCWxhEhqM4wdcPHobsdubmvZm+KdyVaN1LdeDuFTZ98N2GChRWQoalygVnbXYm1dAoSyFKMA/5x
wbUbWNkaT8DgJRns58Gbu59KElPFCJrVLmKIwuxpqFhNulMmXLWNTu0PTjwlPBCDctNBAXjATonH
Jb5k36wKI/iybg9JEaVLJyndQwX643yQTZstOWsQgPdyQHO0AWaEmKNmMady0vnUE5cb7ZwfkujD
x8jJ0JmHpaMW6ZWuQD8dB5UaATWC8Gzn+iYI3OwRuBZlyYqZ/zRAuc3h/B3T5GA51rl6r0N/wDLT
dHemgpuSErrcepVTfWuCeimvyV33V6dTrF5mVJR3fPUOloG0TtEoCdU0LMsLv1Z5LcaQAMrxIZKr
D3EwBAtU9tfd/BC8d136m1l7kK3BF34DKTAE+Rn/Z5/8EPkTxj59zQzsdGxYdSuyvcFj11fNTZu5
dzpuWo+yy7bafZNo060qulyvzlDAROpWDsaCKQfd0VzIJggO4nE2dYFq3CybsV+jj8CtYm5v7VZp
H9owOkhqva71KdRRSk17EdVC+xZTte0BMDCMDipw8GFaN/U/5sx7AVU27UrCdBno03aBArs+jtb0
+yCb1Ebz9wN5tyJ8ZNz5lGzfxdEebRXxStmlDNaboXrt774ZuvTKV4tqLUdZZZSHv79PiDP8uUB3
Tct1dfSOlC24hgYw78/0agUbZi7inEr4NiQZg7vaVO6HGeoucTcQZLzIZ8/borv53RJjl5YYkzOl
2dP4x8x/XydnNuIz33/C+3VRotTboc5nWGg+6RS/G0iveEe16a3r0QXFJ3vkYQItuIWIipb0z4HG
TtkFyECxC0dr5dX5Xpi8AX8l5cYNXtxYtb+TLXkwm8ja8qCol5oVDsmyb90OqzxKtEN42LPtuIg4
YHo4U+TDE4vvI4HgkV3yTKFyfdUFM2VX7wNEt2pAA8F0E0PuNbNZvwvEqnXKqnJlJ1jZSov7UIvV
A+sHbLYz/VtNnPcx0tyfVA+HT7UG9G3KfW2v+Yl1QzlhuNLToLkqC3xRiUaRfkejBdusfEhKjO6h
rr7Y+RAfrY7YoGyObqXz1LJa5LIQCya8E/EP39tF2d0Ab8tWxKT0FdEwLH2w2YPAV68phTNv0kZR
rlhKtOs+Q8VEYdH8FZUHHo5J32JUE7lQ8/WTQbL1e9aTQhmLuH6wZ9XepQaZ9P+YQXSzWLW+pm/r
odQ2c9mS1NCz7Jo9cLnO8Cl95l32oxoH/6euf+narrlLkYaZO9+pA7ZOpUX0JrXuhhR0a0ykZA1o
zXpVS2UTjhhRaUr6ewb/enXfgSxdOzbpq6Y0m2WYJSzBy3J6JaTeLdOavbJeRgIKsYwUFzKMpAlg
FxUco2k8jmpQUcBLFqVVKIjDqdhCej3ovwLNxLCBKvkacdaiB9rxQsFwvmRRmjxOPTQBn//MXRp5
1G95Sn+NRce0G1tV308ReFvqcQrcKgv3mnBjuolrNJ38xVDVGiSUz7YvrMHna6OagN/pcDekcUYC
g8cpR3iGvl9fj3AicTxVplcTHBOedSPThN3GWI0fpqlJZS1a8QQD0sKntdbvaWBGWLl7v3i1Jy8m
v0JUsPWXAL0qVhZueGzjqr5JtcRfBmmnf9OQjgdYUEYqbidzm3i3doDDQNPW0aa09eolgRaS2Yn9
PUvTn7ky1I8O3LT/tfT9VNht8qjy8HCAN6i5qmWiZ//zUdWOiQbNvJieVCvzTjVloEbHgxe9897q
vWqVpAkojigGc6m03W0/VMb9qGtoo+lPQBn3E4ZZZe0uIUmCyBcmHrIZNYKY/96Uo3bRHqqovPdm
lzodLRo2IcyRU1on9XIk2vHFyOb7qCvh9XvuFXa61a/GLr8a2AW8KGh0ltmgZVckf361baMeFLUh
edOVIGWcnKpwT3+oRX/InnIVmMb01h+r2C9gOhF6lzv6IpnVzTAD7pP7fRkXIME1XlMzal0JX412
axUYhVeWEW/PFH6JQJncHJajDKY7g7aS3AwHGCoLJEHPuOA18BLsyEpgSfxpQE6xS5tLJIcDjjcV
p+741Jr2nWQxSf00MsUUtIZ9J50JwtJJ0QhTN4lzsnrtOm21xoObzZCqlmi4o/FHi/4t0gPrl+NW
p9h3lVcUoRYgxVq7mx2AeQOSZNKX/1wewaE5X85v7nw5hfNY10X9aTbwJehMf9g50ZjfNiE4tiKw
89eaEqqN60AfVuomfw0d+0vnm8NdVM3Rg4fuSXZPHtAl1K/UaIiL8ondn6nX2A2FuBxExc40/OwV
X3P7QJa4XsrmqEwPiB5vY1HRkdf+jYOb1mMwtPDINKNfyf4gD259rakejRZnaW/WIMiXG7NtWYKz
kj820/DxcOlTnXZYmwUVwHLKZUA2KQcb1iV5iVU+wKIY9Sy996rcW7PcUHlRSjR9Vh2DaiquEpaF
+wzlwsHgBt0Zcdch8s60jRr07q0VU0I7ZfF4SgVytHTz5gmXQaxONK17BQpDjWw8GV91X+SAy+Jn
XTabKfGBcszWFtaGFy0MXCm6JMAFHpOIg0Mt83fM5x6Mfs7jX7hos1wVOsaxIS/gd8m9KlqFG+19
nm/3coyMznlMWny+j8ks3L+v82DIrfoh1yExonvzTIBvfuGFO1N4HZkscvZFGfYLWRvSghXaYHVR
UmXDN7J78NTgimV88MvhJPSLCK9juE+2MiY3qZcae5XahE0W686DWwt7VbT1P2N7yd3v/Ki1CuCR
DqrE1QCftSwG9mNAvUtQsd7EUmr6AvfnEOHCICo8DcwfiQ8Q+Ax+UT2c5abxi+L3LwXJ5RenS8pV
5XYzpKhy2uHqWl4ZfmduEgXPJ6Tu0SYNGwxjay26VtsqXSP6Sl6MIX1GyNn9xJJ40yVm+HVKEF6X
9gQ0EkrkVVzl4S6oe+PegWHItli3vjnDG0tmvJPS3Biuo3HCx8key+Eg8pNDHo7XcgBF0O8zU6OO
GTIMRtOTZd/1Q/ulLr3xFQCKcFw2iTUKXVaL36faKd7jlA7VEdpWtDxTn4sYuRpfj51senN93TXB
cKr9tr3HRepBwqC9wkh3WTtRVdDChiZ4R+RTCb/n1tDdkE/gV1EaweoikpqjySHTHBHLF6s4eYBE
tFKoGbqVLSd3ol2dhltyBdjnJiN83cDxtib+K7eNmiqrRuu6R+rL7YVa98NbG5T3lDMT2SmVNWRk
LKlzoEeT0QMKmDWUmUFkPqnzzXlhoCTfeVA/S4Z52WrzrsvycC2bngenTlG4086j/LeGPLBv/r5O
tz/VRLimbRgEiCnOdCAzUHb357tPG2bTnuxKeRy8XEPbZBjLqcIgQB2yZN8Mtb+JgSI8+pTZ8hjL
nB8lusAAZAjeNv/MnSy9u5qSG5YFTI/K/LGsQvx2BGL3fXqG8975o1PFi/fnueKjrdyh2MCn7L/A
Jz29yQWmPU3TgzRrgPi+H7sieWsbeF1RGxMkTWp9V7Dv2AWFBlPdFWFQpQjesikm2IrzsrioH5yE
KCg6DczeFlLfXFpZ9AgwDBqnyhuaiqXHZCD5K54gcuy9NSXz5zFxHSoX53/UBSCZ4zdcSNqMoICw
+kBpa1i8epDTQbb8XJVC+MY3kRM6jwap3VWCF2H5klr+AolZskUo1hxcdZjLhTytO9KRrTicR3Jz
Anwv2+AfIbpPlGdnFkpSe76WEhcph5FnnzQxn5rDYE3If4VlH44/FHd0fc8CvHcfHE1n0en23UFT
KufYJna/btBGP6E1DzAj5BeelceCMvgf8qJMibjIibuNarDnlxc1ScBtGbrGkwPMAML7LV6Q4Y9u
GNYu8NgQVlqxtCfEMJjGfnVa/GQ9Dc/K2FCtkzol1rqAUH3dwgDezWWiXiWYNl9byAU2GKwqey80
n/EptgDzafWREJ13QB+K2UU2D49gfkvelcP0049hBpt8QdDjoffo46ch8SzsNqhykRcRCI/OF7Ft
rd4vmqRSoKbWqk716HxRLH6S2Dadf5KvK8Oj6tukSBAAbXvTA5iMsDN6Bq75FQq9dhyMJN7P+ISx
2CXK2PisZZtxDHYyBlkZuKBY1eSdY5DUBy3EfvOpTK3VoKLfBMVov5b9r0b6+nbtuKmJp+zwhnBE
N1bFxR0WP6+ZoGFWzlRfNY3+Qh2qfyO75EE2vQx3HaOKj5/6zUbXl102YDk9nZLOwBBbVLCSAamP
8uxykH0J5a67JD/yhHJ79m3qg7RMkm5JmkjtOjZ6Wt3N7aMuUrtydOpU61h7D0E9NleSDJ/M3oYk
nf2gjk54X4fDQ6qPJMHMxttpWWKvlFk31kpHQUdR1vluIP6+knet5k75zptgtcimHM3s8srXpq1V
tr8ssTUbfZWKEWRcdNFUYu26Qv958osfxuQoxwvjL9Q2kaNW1+c175kFafY63CYdJAgJ32g9qDHl
b02IupqlGrvMYDU1YXgs4zB7sOb4Y//Mrm/MrexBzLe6zPuCoWMKGw1vFjV/SjoAH/JfFGWg+y3d
XQ1Gr+7s2eIPkIXzImtb97pNwuJJaaFtiblQMcurjPjwckj07mEaw3Jbuka8kYlCP8mMRYbf1VFy
2vL4rlS16Rn12eN53Y7Wy1jNhqJuWBuDx/Q75drtsfTyYWm/Wm1yJ4HqfVzubUxZvwwJbtYG67Lb
yseu0FOaZhsFnnlK81RfuGhVfrT6xkyaX7mvWl/y4kQwGOfX9xNF+dzzcShHvYD/2Ic5OcS6L2qe
PMuUA9oXkSNyCLeKr1PekDICMRts5GhfXyG9nL65ziLHwPS7z59zCea7vUkjJzl2Fva8qYPvVJeB
gkxb7Tu0TXXhacDbUhZJCAFtd5NGg/eUtf2jnFFnERtWDFbaElPFzs2jKy3tqlMngm9yhqOqWwCK
03XJM22FtUlzC9y/YYNlD1QLZ9rK1UJcIKUN4uDYxjLFLOApG6MbQ0+rO/nyKWhxQXknv7di7NLC
NfZD6/063+eL+Pe3v6c6/37/C7kNmR+NRN2/i1kMS2mUQB1BKXn7WtGGDptWNEmeZ/bYm8T2QRZG
yLOg89kAmXoareLGV9CS9ZjA5NRt9DFGBUBh2dmaFJnmofqYOIm3tnlUbSezjTe2DzRDiomlyDie
g+a2LSgwqUpqmKhKOdg8WZ8d0/t/tJ1Xc+PIkoV/ESLgzSu9EUVRUrda/YJoC+89fv1+KGoEDe/M
7NzY2BcEKjOrwGaLACozzzmfUztSEfRiJHv9QkvD5ygga6OYqXvgvl2uvNQyXlHl+WnRKHfJnUq6
j8a2XyRGp94PiIqQg+gvft1W38Ea/jSgGngtyazRu9AOL6HWIM6HPhjEqt19Fhr5OrDt7L50rIm4
uav2JbvThD3kemiK9qlX5fEuDpqvyqi2T0ORqkvUDREldagq5DzrfjqwnGp8d7tICaVd4dbfB2jY
HxM9yfk+PG3VKU75TeHXnqq59aIPuru1dDPdmkXeXHwTmQxaeV/jRFuJupJcQ9mJOKr/YIXImkl+
uO/7wISqEiyKOPD4pEMxK8DLLTweoVkWtL87lectFZqgcL74GSqetSaXR9sa6jMlMR6lcNavNaMv
NmXk6ueSu9Oycwt7Y8Mmai1sBwajuoks1LNlBM2aEZ3AqlxkeZbCKJXnE9XUJpPtF99I2++2De1H
0ZXVOhybcGuWsrLkDtC9OKYZLErdb394xrAtvQLp6EZ7blPd+W200oVN8Q7JF3uF7jtYRLS46lqp
F13i21tI7Jxj1lf9zrQlxOOydK0MznGMqxbeG+SixrTpNy19cRsISdmBp/VZzenfQ3A2+N5E3QNa
dNYvSk7kbFAE8lzf3oAGqSc6JFq5Df+egESGpbf179NhbIEtxHe954cXcSgKWTlKES18kymSJGhV
EttY50amnDprAH/Q5V96O38ozDR/piv3WUEy/QxFgvwpQ40n8xTrXg3z6jQY5QNAAFr6kzBkC/cr
lJsUFRzv0Qn7Ye9ZSaAvyiCDj5EEtLMefTN57UyyxrDglhsxlAbzbOdsD0217RCpgufdk9JJGjSE
EV9u/KPqNCfaNG36n4GBCQSN73BW+NrPKIdmFEbcN7twRiQxSddMIWIMXOwrFKLpqnWHT1RG0jNa
Ep94O6lgeAz5JY2dcui6qv0s29ypaQ2HDCdof/Lc7S6J3Wqnvrd2Rqz7wdI04XTg7CKc8uB2l7a3
rEM+Rt+pMRLRKcawdwKAZddxAKXBYqigp3H7tF3nZJY/8xrTrGm957E2DU3NdJayozT7FIKNTeDk
wxImRBjsG+jnj9dTS2/YJvHGZS+7yRp5PKBsVVr63T2qPc4hrYaHYgiNs53UW3afa7gef2YdyvJy
WH/vdKN9GGuotNTMLjdl8DqWNPqG7HSGJkSUSH/qbKv7VEW+c1e4Y72wihhYRdQAIgm5pYPBdHdy
hwxAzs/5IZGa/CGdzixdeUCSrjgKk3C2GVzvXad5SzGkuSm5l5Tye0RJOKss47mM5HbfVSbkOdPQ
CrzxNNjRt1BKzWfIIbpHtNWX8TTKM5n2Ta9toILrpTvY1CTew5GGFWdxpLXb1je/zaY5bI51tLyg
tMHV32daZnWki/d34eb2oS+qcG83rnMkf5nsAl3xTh38QVu/1KJ7SonDRsu14jzapbV2Ejj4u857
cHgy77IkS44QStSQc+nOrgEZfqcBdd+ogzyee8jR1i59H2CeI7hD9E5+zuMLihB0HdhjcplUZnet
Xpb70HPq84DqBnmvuHxV3fQkF/zSo5jeAiWtvoZlg4CZpSUPGmVXNKBQ92hzBGcKdIDWClnUvWKy
WmdI0yOjK5a2pSnfTDYWqlyav+w8gdnPgDabpCJS69K6M8L8tw6ozOde+Oq1fEI43rIHQ+iQDfW9
zU9pG6k2KrwwHz3Ilk1uAZ2pF9movqtmEv5OzRNdmiRy+TE/mNSeXy0fDZ+iVarH0WR/BPdThvBb
ifg7NUHXk6oHEEYTPT2VgCKDOC8r41+yzzbLSXknMW2UbYEXZsdx1IyTSh/Jync65YveDSdyIJAy
wdTDLXtTyWbxLfCNcd3ZcnEgTWk9plX3C2wFN0qq9uyIK/OSVE141AIPKGbSDveJM21fDON7qOQe
sIx62Cl+3WxNj1ckJRguzZB6Pxza5GDCS4bHIdE7OsxLGWWLFnJ8z6RAQkRg1jSYFllyUbsqow+g
2smWF++t0TH3iJFnd/xfRttBrs2zoxfOKugK5Kz60NkNagALcE47fg/3+7Oh69WDVfaHCAaqTusW
WkG51+vrGCb6Qt1SQa7XorkLjaBsZXZBgcQsrV8NzDR0itj1vfBWjb1oAKUjdd2mj7KbkTKFqN0o
EWbUUJ3eN43irWE9TV8BYvyi6tI/FA4YkEzzfwbTPdeInEXeSjnSTORhB0c2923QDtu+jdJHT+3g
gc4aWF+dEjR2o/ySKFkUcmB9KiZ1NUWJXu2hzFfZRLYPObrzMCiTLkjIHyqUiqq0IBGkrMbSyte+
WzoPIhBFZ32L1IOzmG251INvMbixTKuIsNjozQf7uvZ1sdhUth5dDS3KfwPCdWs7y9OT5JEABB/I
+3OrxXdO6HxF9Mg5BRr7a796GjW069VRhXHAOeoJYj2WY6MaBUBlOUKQQusJrEZOXKn7tI2Hcz4d
gl06INjF5jjY5ewUEPJp1Bfw6t+0su9/U58b6VTmRYXddinFyaKqHaRYyX1zu4y98SDF3Kh1ybj0
3Ed28iCFq7gwlU8m4o07N5LSJX/y/F6V+As9M5BG2hUvXHI+3I0u3SOJZlib0NT6VWdE2caWB1Se
iwYNMEpyT0ZmIRk12eaDUtl/hFS2Sl7Nov2Lt5GTPlTVi1116FhaevC5hZVn1SaI90QOTPj0IyH5
bcAtPQIR0NqU/p7Y23UqKnYoJp4Q7GELSIbqKaHOtChUvd8Lm5Jo5qIda0DFkv0QaoH1i1oUNFaI
iXv2o6fxloz08TdZkoYDnafjQZdAmixcyC+CYUpNFFLHi2D0RaqC+LWTfRrWaQeaGpdtEuD+ga70
9gie0VxGvV2uTXroDR/NudhLgjsomdN9MMIraeeytCrQwaG057iPg9U9eqZ3Ahvt+csxlEiwRM3W
VcrsQj4NSLJUpAtJQeZnNHlrAlJbfjKzITz15DVIhdTlpyjP7Hsn0p/5+zGfx4nOEris3XjR2WpI
9gzpFR0r8GCQB6eroqUALEC1whYWlXtf5z/EwPR9eZ1ZHWLYVjk+RJ4Lkkqpe5AJ2vhwtcmGuVVj
m96LKUQ42C3oZ0O6E5a8C6OlbKS8AEsNbRKOVdw1Tfx2Fmt5tM5a6q5S0EGcLGKup9yJ+LtCN2kD
55GEVrQDHYwMtDtRHPckDvwZOPsGpBUaWuPJKE0eAEl4qQsp4ufPbZE3WOuijJDMunwze6M0rIuw
1XZ2UJFw3WWhrS6LSSqniU2q8H20HeU0BWMy3FN10h7kYTCWmut7F59PvR2sId5JbC0L1RtBow1T
CuFMB+uqNWR0CAI6N51cBYsT6q8toL6T3/4ctIxCa4MOi2OTuEVnyjpUbsW72HSmRFWVXo1iLA61
dU+Vd9i0TQDLqClToshBQnZS/OpGfvQVNijYtNBQ/Mz9XlnWoes90YsSrPWwdM+mzB9FEH1jc0UB
vilp3m8MHi3TUBw6R6Wr1nDIDoBrw6X2lnlIO5hsY/VBqx4DvQLYKJsxxAV8waETQn0hO2W8d01U
L9JRgVUUUa+CbIMBcesoaRdxKHwggbxtNRvFk99sZd00FGzUYt/HpX6N6xQFGUlSUeiYO5s8nPrE
LUU/1AGZFgcSkmfFN6vHruoWqHplz7rVrp1Ili7Ti7rbVMqLRsfqHQkCJF2moZEnCeyvXbhJ1DyE
M7WFwgzNKWkby3FMLTb7Ybshui5p1x34rQXsmPX+YmRRthwc+M8NJGuOUSl9RlQxeuxASOpNWT17
w1BCfmg/5Fqt3OeeVD47GtK0LSQj3GEZQqPnwodHasat3Xsjo6kK6JZ7n4bmT2UcwxdEyMo9EshU
hBwvejFBy6z1rgp2wgsiokZwQM/pXsELT9iKjIv0BL20/MjzgzYWzL3Vglv0M3NhstE8IkNOw2CL
UImhVfEKhSUTxFRUIchD9xg4cPNTQioBAjJbXpHXxzvIyjbPeLxLkWWQYvHLrU6b6FrMVZ3W2+ZK
3qyvcxuaznjak+ebgnnDq9B7oDNeeKOW3J8+jMV1SJsWD6wBvRQRnHboI+u97l69SOKl67IhMXad
2/fuyqKgvRXBWgtbfunb7tUbm1WzoqZb7EQw9JoU3lpKQuKfEI1o0FJhjbawKe4My2nPLdxFmyQY
8zs7OtJ9EjxL1bJV5O5ZUqz2OSn7z6ConFOmo0BatIA3Ja3vzk0d742gdcAOSZCKClutfCtGKb+/
mlrICu51is2unKvBOmTHTKO5f7A7uzuL+LREi4j9c7C1036ZWGnHK15grWifjo+eB/Ab1NuPlOTU
tzxH8JQuD+OMxF24C3r7UNdj8tAY0adGjrwX8MjqAQ4yKEuc3nspo7rekGsfNsJL80CF6lXsHIQ3
08unBNr+By+wtc8NNPQJkgx+Jq/yzigXYWKWqwrc6rYKKXJCSjYOByeH3m0dGtYfp/F0qitJoS4/
BHw41RMl30QD6QMPOT1AmJ9N/nkUZGnj7R3vs8Zf28WNs4MYSUann0NveBSjcEzhdEu7H2JU8o8G
vh0UlFsL//NYFs3R7qnRiVXDetQ2Lp0pq9CUtPPgym8HXdpbUuedZzMv/Dkcyd4nETTbY71R1v5A
pfjGkXkhxMMuaIE5WISQj2CvY6Jw+n45d9KNM0pF+QQefhN09fBqj6a7GmuamgcllU+ySrqL3umV
HbJH9ofSh+XVz+7FAWLMt7NYM2x+3qg6jhY8IcKrvJ/FWeKs+xZAyY1DBAtv10jeBy9gH/jzzK4i
K0Hu9bpqVdmLuBpp3EOq1yTBMozpAWHQt0PIqwKaFxzE2eyY42bHTdy/CJmXH2mIjxZi/XmeGM4x
85X+RcjNUvPcv/2Uf3u1+RPMITfLV97UmHfjvrnSvMz8YW6WmUP+u+/jb5f55yuJaeJTKu1QbBo/
eJz/CcI+D//2En8bMjtuvoj/fqn5n3Gz1PyF/VdXu/kE/9Xcf/5e/napf/6k0DuUvB1qiEsOA692
sD6jRzsd/mH8wUUpillpbL/Nuo4bPcquq1zH1wkfpv3lFYRRLPVx1t9/ovmqc4xM3Xlcz56PK/1f
r89mhq13p4e8nc9XvK56vc583Y/W/+t1r1f8+C8RV6/BQBhF127mq86f6sY2D28/6N9OEY4PH31e
Qnji6b/8xiYc/8L2L0L++6XoqW9WAxSNCz0cqvum9611SUf8Ugz9dqIM0NOKzh289GgZS7mw3ZVk
V5m6jStYmavS4Y1ycovAfvDoiaN55Q6QenlQM0g3V8LttWtdj50TPb8g6ISpHR2E2B3eAnP03Lbq
oFnoabb8rMh6U2ag9XLi272y8QpiXkG9C2YPxn9xavRjJC1nQl7Veps4m2YuX9fVQmlZVvE3N6ik
ve46xjJNUGuiJkU+Sk6yR7oyETFP63vIltJHiezLneHUD8Inogp+uRvHLPsVsPD0UYSpEVywPsmW
gwhRXZlXpJRXU1YVAXGe0cOlh8piXuhfXl212wfLUF2SqH9xZWeAeUl1v3spYpflpDs50olFHxjc
HycxBsPuo83nvLlnh/4eYuoSIVlPyKRhKabNBxHnvK9ioJmxyXTAu0oOokUrQ6oA4lQcyBJaIdAZ
XPPhGhTZ9onuy2H7YQ6dp3+Ef7BmvhLby16TO6iI/ZS9pm6iZh1Y9+IsruJF26YNeip/svNCFKx4
P+Vv6M+OuK/9uzbyYGv4Yw0RIQ4521tYoMx2O9vEmR9b7Q4Y5K8bu1gkr+xjmY/mQTiFyYq7TSIP
3b5QOoOeSeqEMHEafEXWMjVL52oXTmEXZ/Ohmeq8YjgKAjxxalNMQWv8ba6YVumBuwq0soa0Nuk3
tAAgVB+OqrOAX696WBQKSRJYKZGKo9kLuEOCHGQ4KRZ3k0psqeTWwWrtZ2Ga7dBvPRtJbbPXIFQc
EtqRN6butcthmils12uIlWajuI5tecP1OsIh5+OXJCurrYDpijNIoS5veN0b6C4kfE6+uPqu5wKz
K9C7fj3Q7VCvnCI4+dRwD3KtaXGxSIqkOkiFZHLuSnL5p/Na0Up5KcLdumz7Y62o5sKr2gTJIO0N
Ox1JjWOT3QBGPR+0vILBnWy+MH0IuUVeC78X2sCxP4RqktuJ6QKILcQU3SaA+Zacta4BlK5i2zz6
U1MEFN/y1wT947orgDi8R/imouy1tENQZ3/T9BMlNJ9vhNGa6N7BvxokQFbZe28QnEbH1PSoHE0Z
QH4pjwFV1KPI64mDBYEWxMCINYlhLtQcp7iaatg1jlaLbg3rSQV1XF5dJoaCTVCX4cpHEc1f0imY
0g6CjG3nOuUl74byImzKZGuunJHkaDdiLNw36/RyeK4a19u3ZtXdtbLR3jkdFeKFGIeurx1t9T5r
sj5dXR0kn+gH6K3mu6/VAYV7ZGxlyctX8wrNJOst1rqx+dN6rnp/YzblQNpKan9p3tncPzxX3mjg
S3dE2Qes0Pw4EWf/8ES6PmQ6N5CXHk1PSxB+1tKVqJgmcfDSgQvbphMrsDjE72eDYAWex8LddtF1
xo1dDNlBt1s6/79UXYNkPYlPUFMOIOZED6TTfEAB+G2oe/WioU3kTjiF/Tq3BY2zRIdwXM/TyKq7
KxQYlCV0StCy6wAOgUF1kAHqKJnTBKwUa8mqXrWhSbxDnVrdXRqmbEyDqtiHY1zsIy225cfOIHcg
93a6FDHlFBgJqMLg0BndUHUjD3kvTLavZkteRjvoQSpFTpaOakaLEWncHY855QyYVT2LswQid3UM
mtNsV+HevUtUA+4iQh2ZptqF0ufGFlHhDogfxvlAWo9/CV3fKwSPpsrA5A50B6rK96sJWzVdss8k
SjJcbf4AfplWdy0qMyLqgz2NC7pjIDbuRnU/xkGxJU8tPzlNAlGl5Jo/1QDOpSbpvtt12i1LQP0P
7ntsoFnjTWxnfSm5TFz496anUAJoKsjRYqcinZR6Ow2+pu7qLsyAjCSdDm+2DGBVhgDHRsy4Thbr
dCgZbdzCtxfVtFYJj5myEiuavb8TIbdTprWB1gZHMUN4M6NYxapl9eaZnvUUjciQ9Or0TzR9cCJK
VHxDehZeD6OKUZKMEG+AjXpjgHN5FrGCruXPsXI7GpRpaH2Q1FJaWAqPJIEZqBAfBQwTMZxokmW0
Ra9egTYQXsum0UF4xdysoQ4pO5qOQq/LOkukmqQF6lwq4GGdDHxB/9Q8FN4CCpKrN8nyY1DqNDRV
yjakxWOhu3F1hqgEBM90Njtmmz956eBQYLgArSDixKGrrTcH2I2fIxW+sesoos4TxCVuVhKXGGA7
WQiHCJ6vHU8fiu6r6lTQ1qRZer42B9rxArMPX8FBOQhxvXp8ARQLA31NA77yioITTVb58DRkHfg8
KYqphHvKq5XKFsVP2T158SjDYM0f7DRdrJrWabnvyff+u1XdXoUbQ5Isa8nL497obGOruC3IbPqz
FvCHtXeBGngvfj7uvYJsf22H43NWZMt+IkYDP5fdq00YLrwpCtAi786mXayE14nUgn8KSwqvWBJU
XncnvIEuf1gyHVIKxaxh19lPSgoxFQYno4Peah5lKar3je2bm4SE/WdpDO7Fc3iOiGn83OeBZaAH
btRLQ4edqluUo1FsxXvyGAbaUbfS5c27MqBK3sBHWdaORvjmfbMJT1CVHzxDz+NncX1Vp+Cz07Lq
KZr4t7U4hkVHrw613End/fuQoqh3EgdEffeAo1EqlRx61Xo721WKHTyKg0ODRx7RiydGcFuop0Kv
j1qrVxE8y0m/TZqu5SbLhJHf/6OVxDX00AGqLlDRRcuhlg953VgnETKobndv2uN2nqCaY7TjDgqq
Xkxw5cxY1kYRXGOu1x2jc55l/nURpOWrsz9Q+BSfwqINH90d11iIWHGgazpe0dvUoS7J8qNk5whk
RN6TFK/kEG7XrKm6p8Er1WXQoVwgbD0dt3d0Rf10Jr5XYSoyHaqgRD5Zk6mjO30TlSZvkdMwZ9P3
qBlfhE+E6yE4UicBslPLrn4YEvcV7pDu6Hhed0RfmS50cSoO3N4lqT7OAbdRxftUESOGSNJ7xUKM
oToL1qoxttc155gkCwd3Oc8W6xrl8PY5rkuIcZ5Yz3JXetubELOSeaJ6ziffKHVokh39YLcS4oO0
4nAqDvNY+EWkcFtQZb1FirE5R15dIpSCBApjHjwjIkisIc7mS5rQ2GnLv7yaiGSP6sM6SGeirFb9
2YJgcBX2SrQWw9bxsbVaf27t0Vp0cFBsbhxuF//0qbfsb+1Zf/DzREHPuIyRK50W6e0ndci7e0/1
apqTEmvjsLO8mDICi245dnsxFAdkrB9lvQ3vxKgIQ+XSGCgrRr5/zqaRo3veBWDmPKWAhePUNMbO
HSrEvB0khI+ek3xTgH8HSzheRn4iKmR/Yvp04V73u00VJPQpFeWS9p7uUlqy/wQQgL5K90kctNCs
6SAy0GucbHZFo+o4SvVKeKnWN+fUUw+F7rxNUFtaGIxB4keOCShasrbGFtrYaTq9t+ldm1m/53ig
gbR3mdVFBBRtMSy91h92YjjWeUMzmhksxVCyY+0xzT8nUfx2NViRCtKXprXX4jqi6ybTSNrYiD6d
4BIN+ZehXgXFenYStiAzaCKex/peAyh3EgZ3miSixFActMAM6aPJUMCavLNjHiqQzm58w6RH8LOm
2PmpHzTvAqqYYlMfZ0uDxsdV3aFSSxUeGSY78C9yYC/CIU/+wyvm6s2kmE5srNnek5gPuP92vojw
Iae9RsxXeL++cM5r0BQMl29YnR0jAB/gw+EVlVEKGTPgnROCpGuQGR5EAkb3o6xD7xBOPdZIVhPd
mIG1HHytfxCHGtbUU+6iklXWw0NqwiqfhG6yFZ8JiulXtzLKu+vIpoxWSUa/iMTX8e4Vny75C29M
SuzD3Gaa201fRypHxo5atQfCKQZ6E+XlgXZBuKVogJ2EteJgKvhPlkwOnYPZp7+F6xpUus06Luxg
Pc/xuixeDK33to5wQGb8/7jOfO3+f/88TYt4rGbAUFbEhnaXVeq2DVVjX7sa71tx22pIPbIMr16x
dhebWnjogQCnk0OYOuG9xojwAlDOWqkdsCTTFBEp1hZDqR9lWgTQZkJJvhjWwijc1yuK8B4Q0hrw
FcKydhC93aXzgT6fRa5rw64Z67WsF4G+JKmhH4IiMWjd5p5fezzy7sTYEfd34SeXM9jrvKjr3dt7
jdsHe7J80j0/EO9sN7G96bNag+v4D5s8OZCMA5lTqld7CvMOahdTCBI0X1rVyPdivjCJCQp/Piv+
UqBFmeYLR9cm9p2pDtImTHrwHF1+R69EcTeioXX3V0PhECEDrNZmOQKt/d9jxUpx4H2zTBjRSvMp
lzRpKc50mlauZ+lky2PJeBJn/yLOtmyJrmCSmXa8vuHGEkOVNl4pDWiYnd7jhEkcSr/1PuioxLQW
xK4GbVvinRTLy1/AGi90PaHHudc1GpjDJ20yu0kTHQb20qjMMzQKoPdwJEk0MI/Zi6qQhCcLBOHo
5OWN/rrGyDvNQ2hBpwlY6YVDxM8WOd9J4cJM8ljeZrn1iORyuf8whHd+33oQmmylyrl6PcjKLqGp
G3dC02yEJsUYtOYotM5cHcGzKpBgwS4CdWW1OTcvFOyiu9F+myBmiYOtxdepYiTm90YUri1aaVa5
XcTkOpthmymBdskBWq2bnDyZbhjaRdhcSa+XeWZW1xDhGFhgATMbpTd1+NV4BqDTtNEukJoe5NCX
T0pT28EyexnAil3qyTU0tXRSzH5Xa5YToISSDIdIUn9fI3XAWnSn69lSXHP+MLEH13dIW0xOD/tR
2OPaqZcFEh/b61LzhxFu8QFRi7t+kHm57EVxImufhqoHYQI7Rm3aT9qB1O5o9Qe3JbGlX8xGZRjp
uxX7RRFOzzeRkNZfY+YlZsdsm5dBpDxE1X38glhR/5kU2guASum5zgZji2RfvquTMn6Gye+7SuPj
jz8H9AGCF6VHWmZi0ugHGZyMBpGXIAOUfVNbmUXycahPQxEsvCJ4HgrvzdwMzbhdTY/1smsM7ZRE
9AP1rv2F/lZE0j0FunRAPLB8lbk0kKYJ9RO5Xe0koqu+XiGv3h2z+necGfrBh+LpCJKU/6pCyiHY
kboMOd7JamsUlUgJCe8whYgzcSgrQFJXz+3YDGrtYLY/cgda+1rEieXEmCRSAxS6OISDB107Gm0J
MGgO2oii+64vSNiPPEeWrVGk9u841pMj3cA5qc8gSY4VHVFLJAaVpZhU2bGzDpoGVBxdsJJ+KnIZ
1Ho3gACUycFOQ1ijhvNVydFy3ryG3JaXEWmAEwC8F3ad2ZcmCVErzQL3pWloR1LabHhxkWlDN7hK
X1wrRo8w8xxUFCoJRRQwu40GoomygXNQLM294rT1EHl6MVQE1QNsNR+Gs1fg6v7t3Dj2EO7s2JLX
zsD9q6E9RisDhXcFxzqZeobNnrrYB2qGx84r1sLW03I5rq7uaUrSZsq6nFbQAXStHUUt13Yp5Tvo
U+x1BGz3VY3CzxUQg4vcFuq5S4p4Iexp0iLRKNNG7kxNvcCfeTVTvrhjUR/4AiqUSpLoFXRbtag8
x72nF3B8zKX6IuyemhSb2NUNEmNcJKjqTaPTTlTDs/mCfp0f9j+70UOugNvapc3rcYf6SbGT9cR7
ZDtID72Zmj+Dr2oN/4mIhN5suJghtDBvb9bwTYJ8Sgd/BYVFDAYqJmtUcps+CyNQg3g9DFZ8ohvP
OqeFJC0lz+Bp9n7mpaRKhS14P5u917Owz05NCjlW4JkXn7fXvZC7FAdA7Pq9Ebry1oy1bHHjEMMh
dC95nth7ETtHwPNOJsyg57SNvUfI/dInpYzDtSvT9p9VAMdCKc+XRmvFP+o+XI760H/1wjJcj2X0
MaKaSiT/GCF4ouIwgAzTH77qngTgI4Vqcwu7TcKvSJLRxZx2JJWPxKUhwwlm+rVPJlZsTqxpoyH8
rge+QQqMowNnaLNyJofwOrHNjyYuT4OUl4BCpj3Nh2nT2tSA+2NVnoTKltqS8NUKJ38caEzcd7ak
bvoxlz6TwbpGaIB+FskA8ZAZAolKqQ8rE9+6mmTfKD0rk+hX/QiP4nAP9/lOS/nYSzkbso0xIFAn
YsVBk+NvUNgpRzEqmmAEU4mgLZvSBzaXy3YsKUu6ib6qB6v/Ulfk4TKN7MhY1cMnS01XAgINPSrb
YeRUVgLlbKuWsrBNUz4BUFzGvtJKT4E7DGtY9zMTpAy0uOLgm7J8kIzpQK95wl2EU3prdRVIQfM9
4d5IpWDyiPAJ0/53pym6w4sSOCy412LoL8F0v4bsy6CGExts6wEupL9Gt043Ve4NELhyGOm7PY5W
sY3twdoJk6bBIg5/5Z9C0lDrj/Hg64sRFo7VPHeOE2deVG3D96VuwiL7LDlKUgVbKFdQqESEcVXX
Zvpg5DEbTT0Kt6Vax6tKDdhpyjHA+UYe94Zefu/yxNmorTwiRWCVl6hPqouw1U47IibaVxfh+Fub
PM0F4Qc0dY4RU+Ky6pbN0CsrUXicCaKvZcsPdUwf9aKN23WfRNXy6r5yR//n+bW8qWsaIGGxZJM1
5qbNmk92sIL8cmGgRHzqhrb115EE1NNK/2MYTSjjtCNDF7f1VozeQ+vpPiZuZu92saIYCbuIeI8X
dn0SSHqPF5cUoc5Xs4CAKYcck10yhyx3zTWyxeNitomziT/zpGYONLYixrDhJQSv/zYPfUdAQSKy
iwqktLrIWmdF9DFmXrGGeG1LNeonegnmoSiM++v3IYawXgGL5guY/0VU2a5hwmSnFvfz96nXofDc
2Mj4fnO9slgoaievq5o7m2AXyCvtJw317dmjtZgeVgXtasjKK69I7nQdnlARJSZZXgv7wuT9z0l1
FZ3eSiVKoPRrR0+Bu+XRgIYUOqiLKDf7kxh7yONs2oFSorBJU8zHQFDXa+5W1nW2cJMTVqgskn+j
91qDeCj8pVN520vpoD2Iw1i31srqKm8920rgdZQQZW+RpLLOtrj1Vt0kHCYOZKvhWy3Jeae9C4Pj
JBzmm5F2X/ZfRcAHc9MqG+hsk6WwzWuQk6PvqbKs6xrCYaaKc1I9XjWnSzXv16MLKN6Mo97dOnjn
+EHptd3PixcOP4Ncb/jjc9QdDEpQwighuTbUnC+amoGztvRzlerlpZgOU4AwiQBxCK2PJhE6TaRZ
2bhO/PNa8/J/XmvI6i9oPCoHW/UXlmlUj+IQKpm+9RS3edO1qTNIkdTR0ffNpKretonz0Cb+lKNC
S6bzOn3rykRfxySuqMWnylu0BRznIWMrcxs9X0/MkKf1hW3Qe+ehZ30xanLlJUj8lz4KrEvf8bpX
RJq/F0MB3XFG6wgKrToJDE8SOt4lVI5iIIJ8mOnBMurPwYT7EXai3W3U0jVVGoDBlg3SeSul4pcj
ZogYEMhvl5qXmi5lkcQ9iTClzvyLW4Lzm9aQQV7ddVwmQWR4qctuuvEmuviYPv0HP2nvS8Rij8Ik
DjmsTltrjFTIHAkj8wiXfEicbDTDMZKs4lD0emgVGyVrzZ3YSkTiESdOxQEOR3dVK4qyENsUYRPb
EnE22+YZNzaxgE7VbyHbWbP2AYDSMgRf2AfSMMCi1r6U4+OVTgy46xthWDaUa8NQochsERfcSOAn
NzB8whkb5ckGmEG0KaZq6uwdPPVHr9BBQ0kvWIJTstY3bfJiKLw5Jcerd26TF+30VGn969wbx3Wp
yRuN/CWjbUh2CxQRmkafxxymLleB0d9uFeOz26hfXViXzsLZ1OoCkjz1uUiQcR1UfyvMfoIQn9aB
w+3VwPzcZ3K1T+U8Wgmv4VXS2nNC6mjTBdz/Ye3LmuTUlW5/EREg5tea5+q57X4h7L29EfMgQIhf
f5eSdlfb2+ecuBHfC4FSKVFdTYGUuXItv3m/wDzl6P92ASQTP10gCUSwAZUpUK8oc+lOLs+WaCLs
Qs3CBaBPWWyZQ8wbBJ7BqY9UshJuknxvUMgxMfCfQgjO2UhWeSC1qLJnqI3fkwMAlD7ILmL7ehsJ
eUD+vbGwCQ4j50s+Fe4G4i64rVyw1udjAX6YBLfdoMEutwPZSmiugN623N7sYdLKTQOgJOJcEAf7
bSg1DQJT6rGo04Ve1MfE6iFNcDO5fdzWi17rU9DBq3oEqui0TQHB6vTh1k02NcV8NUkEgqjj9ynm
eeoWiWJEoVc2a73T7SD7QRyGGtClD3sMNNLJHkG0t/p5ipLDYRKffKouGbdZF34f4rG6gCuZnVtj
Qw1QQwP44mE5PtubYkt2stBZp8fITLAz1jY3cwxBSXDaIcn6y6Sf5rvZf5k0hiDWUIok8JcMlVN6
T0EbEDcKvO04Zm/zFkXb6ey3/QcKhb9A9At4Wu0BfBnbJOmIaLFu3nx9PVvDk7d5B0S9835maOQK
AKfgmNpFg5BO2T6KHAV8pjGhGKVofPAIN/6T8lCZDsKafyBhFzxbeH4ihmdFpylt2yOzAYSEfpH9
iO9cLrjRmX8b3ZV0vvQYt2HvYyLLiE4iTtrjlFVqbUm1VEWFXTEi2m8dns+LASQu11YMoPMwY+y+
eDG9CR/cD+CLVMtcgMvRl6paIaOSXgE9HvdeoIwt80V1H1hhg50P6rDsEHTLmjxMJfJuHAT78tsg
q2sNsK061X3XgvcgUMzfOzJUBVQnsIBEfVDrbzK3tF+ydrzkKsj/gno8KimxensAv2aLGlN4cMO0
X1o5XCh+9iePjzn+oweK2IJliSrgVdBnz+ClKO4I6NCvTWS3XlwlWhSA8ScCVFTc9A4jOLZmmENR
24B6Qg1jY49gr+rBt7ut7XJYVpXDDoSESMtknpTGdyuaVAEtSZMShgKFnf48aW+pfp1CtATQYixT
TF/exWZTnqBtgB0IxMnmJmroxT3xxlowIXYChhVtIrs2talZnmiKj3nIBEHPpZ8aFr5m0Pd7AD2i
8AokH/Fp8lh2FVpIr+e8/KvX+/QuDN+gqB2tcmy0Zg+3M4cFB0gnBNJu44kUBVQf8VTQAYhrVecW
OiAjpyh+ejO64MGGzKWBrQuNRtKmWTBwPugXcuytqnFCeE0VxbWowSXaar63vklHAKr+3dF6BvYS
uiNGRG0ekQ0h7mLdEae1c2I2eIjPI0JVRSVM8fge35G2X2xGJKhJ724VDcr81mWvUAot/kKkz1wm
oZouFvBNJxSwgyLs3aEcknWbG8DzGWmwVV2/cc3OP3oqcv0VwiXZpgSRIlBGVjJ3Qy/dPyb4e0A/
BL3KHKV3+5yhiJ3+MsCs1zbQ/6/9CKaPmx3cOGsnz/jrH/w9bWdJWAHZKMBFVoHeI89a/EqjHmlB
3TaDuF0gbexC0A6xi7C2xoXjFR0kYxv7VSDz0nYIQiI4cOFtXy+IZRM8K6C0MsB3SE3Hc/77oMZy
AM4r1RlBqgr0t/pggKcS8ELoZ3TTT5vuSLnjQRFGAvZkemsFduPaCppTKpS65/pQju5a1BXY3XWL
DgD8O4nAolNbwqI3rz1yxdQCpSP4OIDsgyRyfLyZ0rEtjnIwv5KJDl4fVvvAZN08UiQt35et+wMS
Pf0R3J+QMerHbIA4aNUvQYTuIscka8TbtZF6yJPOZndqO3Hxo8xNE3iZbDxhy2Stm2mQC8JaWhLV
N1iXo4fa5ENndABLGngLstPNDPretF/Uff8+oBWQ2G4m85oxH1JGRhf6eCYbDN9c30Zr1cTBKs1s
9SQGjjiqG94zE1guPtZgD/Us40idkzRNFFRCaJ16g8BtdhCtjpbUG+BVc/aU/w2VxerJBRf0I+QA
qrZt+2XVGtdGgluMPCsX1dmNKs09zcNa/HSEK9Waepno5cFCvSvYMPGJgONI71JWH2ha8gASEoR9
RvNAraQEESW2nM2JZkPMqgeJfaNAo+VBb9SBHp5rDdiGTZw9RyhmRcIjAU0UlEh3Ejfy3gaN7hlV
2Xg0t3H91IAcA/pFUGar8KVFCPjEkAsSKzNOx10flwBc+JF9wXbaWiYJb8CKh2bBKm4vgGbIzngp
ga+ldlBsYzj+Ku1Sa5lHxS+O3IcIQNQUG7NsoALsIvtm6BRcNLkj4N5yGQ5jdyETdXoCBDZm6MgN
eVCH14PIicaT7TaJ5fbA6Bb9heymMCQkaaCZhXp969T2TbmreXQfTYYD6i+itIoLBiIrCxypU5T+
VeBdDnIV3cNFiFNowWQbD9rBCzJCDQvudDq7grqyXPc90lKQp16F4SuvOnW9hQCU4aAsIEqMHQUO
qCMRzgghbNGu8IC176gjZwI578p6BUFGfvCrqsSDL2Rbp+jDS91B16BwEwgqRNO0NFs/fe1kUC38
qYi+NUFzkRIB+cU4vdXY8OFbrTpUkAzNj8wpXlyZlW+9gX8t6pfVM/YDxYqXubjvhwoBAce1zgEf
p52K/f7QmKGEKi/715Wr0fl8ZVdf2eD1pVYV4ixV/oak/ecrD332ktaFuUxLZ7hOSbkBiRnYuCfH
2DqVMr7ZEvd52GfsEXQgwRoU/+EJNf/DAXl0a2vL1LzLQGi29EVTf3FF/6pB2xj/D6iNkOmcsm+G
ZZiv8eBnK4Yf/V2cR8YW9dvpIclScR67dFq74VQ9+TwCYTR3rO8Q0nj/GBY+hhHF8ffeRhDwt4+h
pvBfHyNxguqXj9FiYXO2sU5e9iN+z42EfAWSEMUTqGCre7vDY0W3nNDEAVi+0lflhUxYbYlVKOx+
S00azidglajZ2eM8HHXdvljqoSgMQI05SJH9yUlWg81dCMRbxT22WgAmdO4j9ATcxyHWQRiIIB3J
1saxRv1qriuQHD8CYVTce9H7cEiCIZ+YuIgmOL156jvn/SD0WQb4u2cMQJfqlpcME2IruY3Aqe4B
OQ9Ueyxzb4KlckW6Do6F6AJSINMJbLDQ1DP/IjPURSEVo71Ip4a8ykmpU92Y91i3RMukrsGHqaTT
ngbNskIH1g0D1scgg05A/7i/dUAaAd7mh7ca23XVRTvIdfZLG/GzPSXv8gzcV2CYCECGCpw19YLz
OtxT4q9gE+R4g3KBGvloPQMHJsn5IopksK0Sq7VXJP5uaSM0FYItCbuTWDydUS8Di9ui071NB+xM
LzuoroMk7Dpx+4kRS61uKc98Igpb6tOtW5/2ND88fx0HgeHZs7ZbG4VkgIVF0lXrrAOHEi0B59Ug
Gcekhk6IXixSqpwOs7fT2ajyRWr+dgiVodaqxupXcm+XOoYNkEKi3gDsWtV5mL2qpK1R6gc7cdNm
SQgmiyaf7YHSDGNBpN60/eZvMecHlm8SzzDEXkbN2E6HLmOoFpF9gnAbbLfeWPsVfjcB7EC7xTIv
+CW28OLqOolKC53mCcMoXo12wQ6U3fGru2lS4vU3L+mnOrd4yLGDvzfwT+ttD4mLIPGdVVByJDi1
Jqu0xXjfKPxLKa0xMOzZKL022oZ/nzum/QiWnbWB9w00U9z+ZOTYr5FSDcstLOcYRxGR1rGB7EsJ
aDoXR+rtcvegQFvxEMfcoTnIPEBa9MQLzEFT2oiDAY+UFYuCVxkUrHr+WKumAf0OgEqNnfDHCsT9
IGsJltMI9tllYw/QNIwif9M43ntvhm01DSXTn8ZrD+r0UWC3dqFJg9qB1u9q/aeImcDcr5zmhD9F
zJzlpsvbE/VOOjNOvciOw5mD3/zWS78manKffR77J2f6reGplp3ksUz8cVl6ofFkxOpfZ2pk7zb5
cfabn5FCy30U7bgVZWYf+RiAdEfftMBBPKh6VI/u0NnHulc5VA1xc7ag+7axe/lkp5s5+ukvU3CB
TkMlPXNdez4CRCAxOU6Cs6NinbeCJLy9INut409NxBJYs6Bxt267nLxVx6GQ/VuHpefP8cZddYEN
iS/D4lc6FFX+hPpVH4jHnyY6A69buASnfL6uSC+TjHUqQJviBaBA+9U74QC75973m9lWcXK7QuFX
71fwXWC3NGtcuGQxz9c04ubsGcVjLIu9YYBlE9VL6aIpxnTTQeUTWnIB23eT2VxMnek1eBEezR4Q
A53pxZtWPAjEnCCz0EC3VXtQRyGcvYUasnkQyov7lYC4mbKm6AI50m5h5GH9tauRjnRZwY9FNNSv
0COb7a2CShEEiZx1k7XN1xprVcuqqge7jMBWVCggjbV90MNRARXfhjeQXH2Mvf4FIhfVCtp72aM0
EW6hM7JJbVPaRmf/N35GhfBCaYJrehy5tQztCXT7+onmbqdBdV8cxtVRmcAskzXLC2s5SjxRam5D
v2LdTyDBDiHCY4Agb9OK1NqS0MXk2xfXqsyHrBizu0Swv8lMXkESmNvScdQX7WWG/tYugIepDOcR
a01UM7t4CCAf7z6SreJ8NaLI8d52oU+SQqh55QN1vSUPGuAohDu1AOwj2fSAwQN76xwHCFicAMSX
rcHazV8Bl2730dCyNdehLx92t3M/2ytsi960/5/scsqhPttECz7y/pKVMthkbKjWVcmLZ9AY2jvo
UoZLHnXFs+Qtipb92F8YIZrpFCEooXWOyNmyweczFPJCnVmdTg8ZSMhiLJ0kdLZWRVyxJ9bL5F76
ndwNmReYCMN53aHGyzJfSCuO9o69tVwhhr+pw6hAd3Us2NgdZnfI9kFvBiJUAGM1YGGZ6vHiJFX/
2q280ZGvpiE6CE6NOdRM0IzrXjNMGpCB1U2oktYQV0ApCzWLEQpmsSsfkZkO74PeO5MZ3y4YimKA
3OusxZQBVNAKCMHsqNe31FvkqG6T5djf3V63iI7kapEgQgItgE+vYXrb3l6+0bhOUNT7yYH6OCmw
oHOCzMv8rqaBDDHoBGRIJwfs7thDWnIz6Cxb0Y/dQzJFm67n8ZVMvRlA75i3f1MfmW6DbrZfB3Xj
1BytXv5N/v+/g5IeaDGwPeCj9SJAnNQfr2EaA+pRC2k331UbH40Uq83HMuqqpzKL/rH0qqvx22QR
YDF5Bp2gPTe9X5vUe3NGxEqcb02ZoeLMyuNmFRr7yNGVxaMdTHdoxVRnPPyxZftluZC51zwAEsKW
bsHZfcAstYGsdHsCEdxwkAJiOaEfiCviy/bKAGDieWogpKGqpv0eNHwvLOBtFxXg3CApgFBoYX+H
8g7/4jGfLTOk2+YpB0PTPvrl+5RyAmCpl+77lCgpP8W4d5NOyC9GxQZQM+JMoQZvAZ0D+aUUuCad
SW37o19lT6CJDUFYuhy7gm9IGyxCWOXs+aC4aECcvKZm27cQCociJymFkWZYXTD//GEnaTEPAQy8
jLMUa8FzUEI2eIETJ8L7ZwGpjvnkc9d/8TEB+DkMU2Jv4t7uV3zyo30ShuqLDznrXlb1i7Cq9JyD
IXoxQtfjC7klSWbswRGsvkDwZlGzIdylGYu2HMWKKxQmO+tE1vhf1/nUr+wqh+4HtVXn9KAVcZz1
CFEh6IJ609o2/S2wTH9Hror3xFsP0FV3pbMP+81E9sm1Zn+iuCeTqwEjI+x4q8Z7spOJOv+n/bf5
cY9/+jy/zk+fMyREx8fckrmbEFVtG8vwHNyQPw8DiGwV6699mYH3vZEBUhdl+r21/ShbA9uO+E/b
g2RED5h97CmF0EvqQxUmxVP631PdLB/TzcNTUPp6YwGFcA+FKE7l6rtI1MvQCvIN2Ug7oQfz6UXm
5sIeGHix8Sq1ndjaIzVqzrgxGeTOwhVBf/bBMv+cNPb7Czit391mGJl2C7uqP4M1xHvOfrpN3fiv
2X51o+FVFONf7OHutydsjKHAdO1qF5r0duPfJyJx7oH2lKgfxo1emae8A7MFeQrH7naeZwfgSmTY
lGj/dkpAdchbcN2SjzJcb9EKoOkYciyzj74C2JfdT1cwV7N7LqPpBNqIO/KmaccQzy17Tg6ZYjyM
PlArTmQUuxw6mC9mjZRE5EfxmZqg+tu2RZc8GlCkeyyUvVK6xjXLbYaqJ1EtqDlNlr0DGbM59+Yj
BxBmLMsd9dKUHIIbZ2rqKVUOTj6asgS9Tt7H3dmNI9CiGCGCFXzJKG6iD6ItABOHHNyJYil9XE/Q
xEviDTWtjMsjM6FZNDS8fIqRN3p08jmUQg5tA8rn23AhGnMZ+v3a6myoFMZpeD82KFVjWi20lgNo
J/wOQON+APvDvz1k0B3bEa/63zyAnEJYXKc8/jCHj/37akxs6MNjzVKwNZA4CKl4toPjpGn3h9TY
EJH+bJv7QaoPkv2mBQusWxrW1m0cZCUYWE1REdycfGoiZTI3CWFDmBou3dl0w9R8DCK0Dnl9mKhF
rh8DGcoRTjxGKXXKqmufZ0fID/qPgAb7jz5jLyjjas8gifUhWd4Ea8S3xzV1dr4RnhVCVp3uJFNZ
5pfKzxlYaTE6S9x0jZL6dkPDA1NY2Im23+fRehCkNLaA9yd3ZDKDAYsqED9v6ROMQ9AfOfSAF9RL
czDk4EqTDfdkkrWBCiLpZzv6CFDXbg4u80wAQH5+IjD7QPXLeCBLZxZQfZq+R2ky7CkAJ0CQu52a
vp4DeDKxuwtetPfUSTcZsrEQfU/5Pd1gPOtQ9vHrcFHU9Yp7DPTNZRbsE7wHgN0N9l3YFE8uS8un
Auske8zGa9zYuMdd5ixdxsWOOoGQnnY2iBKWNOBjOJ5XBUhclb8OvCq92PYjgSYYXkIrQHonsO+A
7z5rkFRu5Zh8Bw3uN6+Hvg+IRsJ9waHG6Oe59YaB1E8DVW0EKzcFaKZcGWbK9q6G4FtGo3ZIi1sa
eiHukRd2F1Hd5psArAUSMkhf+iyxwXaaI4OhM4udlnLRdiBr2Sf7r/7IGZ5Z2PJ+j9LlERDWDEgF
Hfn7LQZY+0m9tBMkNG4dn4KFLUUCfQlWzTLBM3wYKnBpyOgeKl7RvWchy4LlcbgdIGN7D44AxPw9
lH7JIDyRB4tS627sv03KddNlHnJP04f/iHzppUtXswO3ekrypTloSrdpodmnr9AMDMHbHurd0YCi
N72zw3PJg4xf3O2p2TJzxcEK+5xg54Fly7/d6FUxuFDQDovuj26Nno2AzB9ueh8zz0Z2uqjRO+J2
UZqtH8CoPGQSwAkIk227KcuO0AXLj4VlOFsFFMKVywow9soKHvsIoeuGudVXlvCvCZf1jyaF3l3m
j3xhj4BAt7z60YfNV2Xw8mvRlCmkcTL/UTH8mGuD51cIVLxfpbHGz1fxnCRdIw/Wgv74rbHNd9YY
KE3LIzBbxBHzyQxtyJlW5k82GqQpOILYgsRGGKxzxN4eIRJTHVykbCDM4zqPZIvFl046w4O08DoI
XcgOtxO4sG7+kL4CpFGYWKW2Vns/H16HboJoaeXcuWr0DrZerHrAbmysTKVIY0/iimT7CLTrr8ZZ
PJ6MtvZM185hFEHwd5WZJxMsJ7cT37NmS/jz5BefKg3VS9I1b7RGptUyLZTVALF5EZl7ssswuHI7
APYhn772MWQHbuFdCgNru8Mgdu548YYqD5R8qWMoVUAqwlolyDNCci6dLnYkzCU5uOFL1jXOkpco
Vm9FnC/FZMabKXGdiwHE7XywQsZPoXDWQxEhvEUd5CIht7Qs8SPbkG1A/d/KdJMYwnS9uA4SdCGd
m42bqhT4/prKQABSqAMWjeoL2HN9SFS6xqHXTcY2TTj6rzVoaY5uAPU+rrWjrWLyl70Ahf/kGyWY
sOoftbKNN30SZPX7iQV+3ExAEMS1kF0srdx6aYKuW/FeOFdpQVsga5PigIQBGB2iKVzXDKoIqRWV
y7wG+U6shepKfdYHQHsDyIO2aSHpl46mtf7PPuRIhzQF2wnX3rfJ6IwX38qyC7Hdsk+05RwqPt0x
YzqRDFmWMnWn+2iHSX0tw92iN6cfff9tHPhQwHI/Om8tZBkWID7ij9yOgo0KgLGRoDE8szRM1n0j
rJfK6L8V1Qg18wQ8eFjV/QW6Z3sx6kEG+zkI4NvxjIKeFMyahvkyjeM8CLKq86C2QkALcBMjGrJj
0rjGMp9kukTMKTvG0QiSdurpolS9n1LXlJkIoLjFdLBHJNBKXVZZGSgETywIr0MLLDmFERg0jEK0
D4aT1suqFvxNFfLqu6j1Wgzy2yCC7gdKpv7hgRu8+LkNHuZgdK6Zb2bQfRL8gG+2PmfKZmvhBP4j
S8VrEsXbSeeP6CArFQJbw1E3Tu3cRro4c8eDRRmoTz4f3Tzg6kCtzoTifKfCaUuQoGqETvnQIqI3
I4Q0fAiULH+2CQ8MFCRKTc7kN36MJdQRzUd+/3E+t8UaPci6E/g3UJ5i+sbqFmEZHPMJLOnA3Ogg
TekAFFi5HujFNDpaH2hQBG2n9c02peHFMt4abLsPSRDW2CWbxojvMF7NzVEW3lXJIkXlbhIiXADi
pEQfqANMdtHCdku+/eSN1fKqVflwvjm7vib2zurHT24Qck/Wo1u04AJ/BUFMeBZV7dqLDvGAfWhH
rzVj0UUJ7FtWgN9vPBsMZLMLaq6mRZpEBp4uqlgBTwRRg9vzaWR5DTLrNT2YOrI7qncuZd4VK6md
qSfKkYFbmAIAwVTMzr89/Gj2gtkWyBZRlq7ZDj1NjxizEnWZdGoS8eGti4zSSh2g+oDN0ENIA++T
Hx+siq/I0U0slAfZtW/vmSNn2zyDrepdC5k2hy+KuoDchGU5d0k2NTs36fJ9abvqOkEIEhpxafN1
hNyjb8TGj0A2O69i/lvnF+OSBhVe2uxkboF5JOzV1caU86DC9M70RHDKbocYkTcPioBruwtTtWZQ
6FsUulLB05UKdKjHZomgVXi2HWkBV6O39uDa4KC/QukBCBnf/bBrAnOJqBvgzRHyWXwMNqtEbqGP
BnljpHOuwAyP1yKTzZl5UKgXrPAgvgMKFDNp1aEKzXtqedpEZ+AtyXe9p8sT9FCahDpKI842Zg34
nR+15fssYZ53K9YjkppYQZSsSwcbzTFjICS8XQq5JXwaIGh2NNuo0l2UpuIiQKqwDgKZrOkXVemf
lZmUj1ByYydqtVHYncumB+8f+ugQNqZce0BcrNMqfLehcvU+qoxg/i2iqrY815N9JX/6KYI8Xqxj
Lpv1bSIZiTsbssVnmgfBYdBvKD9FkAmUKrXmv7Ky5B8hU//OHSDeLSKw1pNdeK6/tFqLHdu4HJ9Z
yredCqyvubSgZF22aktuGVLouYWNfTsN7PCfpp2YUS88CRoumraIZHmwCRbYGr29Q9VgtC7cqdsQ
Cxk1U8TWPzW5bhJlmdk20frWG0kEJczynxivhecBmkIHkeGvpKbDES2vvACFCLo3dTVHJK+BS9RN
MwX2UGiafmoiZZCcs7rL5maspHmOa+PHPBMyHpc0Lr9RKxauexk688Wfpum5K0V3NaAjRn3csvld
m4cX6huBXLxrlQ3OAFwRjBrNPRZYuwgEK8+JMRnAFKkN9RUDsx48EAbSuN7t20fVJUvqq6c4efKK
f2rceVuZAuveR+XwKIsyAy1XPhw9Te4E2LC9S5lTQ0sHfFGzC6ppGtt176mVljkDBjCxNtQcLGC4
yyy8UIsGlVigLxAgGI7UpCn9oL/3s/RJadqTfGizB0NHbcuaO1ssMAbI3fB6P6J2/0IuSMrwCzQo
9rcBXSHMLQoBgKDQk9ChLxIxTxIXzbC3AV1egGEiRCq79hZpEwLNXDuOsWCGyyGyJcKV00/RXZ1X
0R2qJfNdAnmjhUk+DUOZXVn3F+qlAzmrQxnG3t3slLV4uLS4B+Z5sxBMSaabxbvboNu1Sn0ZKwWF
bZiV7goFV8CQhLHJji6+nI+1QCEToLWp/entPyYqX/c+guB1Z27TPh92HqqFHmPu/s3TqfirNENk
DvzquQBd2p8cstZ/DlVVzw548Q67WmHTpWfIsVl68MEjs0g8aNqXVlyf/dywX5nYTFGRvNbN2FzG
JAZOW5v7UvJtBuD4Bsko+/U26L2J1XqKSNY0Vcf5zTiyEL+RhFco74M80qdDHwHwxgcFlV90tPrd
SmeQefcv2PAk9hiuyBIyhnVOVlXbKC+hhuc6IWRdc7F2BUufRYGlYNLF3d8VYlUGc5x/BNJYta/S
r26HoEYOfDZ22j22h1h+H6y6RbGdHh5B7GYePgVm+4yUx7BOc6z2W42F8DQ+QrQOXpd+f6GWb4JN
YeoysbSUBXyH7u0D+d4bxyiXb9wKiCk99GN8GIzlxgzBYJqAwhqxABTCD7pGJbdBq4IfyCPy9gG4
orAXGHxmvvXyifojcLutmB1ORxqY64EdFbdM41OTJ+rg67KKpgvKi6vPqBl7EX6n0XCyJmhtg4UD
/IxNJU/kRh6TEVfbrgdZ7B7go34ZuEWDjKcy5tqAKE+rRWKZ8s4agvoC7IsBNCtSp56sK9yftRYn
/TnCjrPwHoSA4DDPnb98EYgjvZz6NgkvkEHbdhxv+mXL4mEDJr12dVvq6QGezLsjmSRo+jZmYAMk
jfCoSL3xLcrrPYh3jB+Wa50gXDp9FWAWWPqo97+CN8vYub057FBeCtSmHuS7qFtMzWY/jby6TpFT
LjJV8nOuq1KzBPBoCUmgufVhd4VbilUhi0Npg0vxRjIDWCh0fYzeB7uqWR6oI8ftta5yBzl+FkHJ
tTfVuQFD2mv/Ty2t/jVmYwyOXLCihU1ovwrwf21SS44bcgJr6/sY5jXOq/WXE+c72ZTJfd/Y/JEV
NoDxuQn6qjZNHnNRtSc8cb5S58R5fQZF9bkcvfxkqyxfQRkXAou6GfZ4Ay7olA6RkeIRpnvUmKHH
h3CnFurx1mQc3O+AxOX3jvKbSw786KIbQvMLb0djVTWs3FMzQ8YC6pjyObP0Fgw42wUHM8yXKG1G
YCvMYO/zID2i6tRbYjm06DMhXqYi5mfTUCEIdAEDgJBstzKqID5UuqndhHYz44afEa+EJlrcIhkG
FNYKVDb8QM0PN0vPBrAYuNEIVDC131HZAYatuvoWeoip64h5arYSSKs+uIxhWZ1QEeetPjyQkkAJ
QCrl0tMeUQdKefKAJlH1LW7e5yAPA4pz4CICRzIeSOZDh2TaempQAzJWjfWAUnrrIRfhpkWU8koe
RZLaQByE4wLRKfDs+qk3LfC0UXtydmwUZgvVAnOFoTSi1XMiHNmunUpOxbL2jM04uF8ZNLX2GeiY
Fp1mhnGnqD5SEyI19rPbi/dmPKpkk6BUeTU2wtvVJQTDaK/u4a/eiUomK9rIUy81abd+c3Y6GR0R
1EkXlNXqnA5UwWk5bJI2MABSLvqDcOzgaAK1NWfHsgiUXCMyrDSA7JQ6a9WYbBUwQPNMtwG/z4lI
EVQJVxnHsoflALrxYsjuwgxvtHHy75uohAkYguPIgrebaUg9SCI4hVzGXd6nS58XYpUaXbaZ23U8
ac7yxN7PbSvCy7epygtNURVedqfGHvtDPRh4u3n+HCW2IKkbD3lyLGKZnbDaeT9MQQqwz+9tXtXD
sWiPZKcRXRTaoFE1iWrGvvgabD4NEQSDfdRS2pHBFmRzdQf+/dWyBChqfaMBoTOE0ZFGBdKOJ8Xj
5Cr3aRSAyajk2oNy7okstjHtQR/R3wltGmyzWaR17x/Jo0RGYtUKKKG1RuthRYVSSdGAQ4qGckjJ
HlCMFS6oiZJY6/I/ruTbTX+XAOLSIgsf9rmLSumpKY6dPiSjjXaveAHM0FQc6Yy6K6cfQU5sj+Bt
/BgTkzv1k2c91eDz+f2U+o12aNaQ0kq2Th5nK9IN3xe6OqzGfbJirSnPPQD4ZzfPs1VuMvs4etUP
EWX9yZL9+yFOnf5ENi8Av57r5EfqnLRHD7YGxNE+XKhnRAUdKJ3Bq1YY97c01TT4/Giq5qv4qCx3
kGYgE6Wp6GB0oKjUXtQiVxo48W4eOGe0fs51m/7Xucj+ccXbXOznFWlmVpb2EbXYeHziYdRkqLwl
BG/w0cR2hz2nHR4rt14sJz43qRcJcZ6z9uy4hjyPTER7vNoOHUuB2CHbfBoAoLJPLetANjqUXo16
Zn1AmQFISl95hx0EeLuEr54NwO+D1Hitu6b6XtrBa4Ab4TuooOcT4Ennk1+6zGj0XyCVcdDdpR75
P6b4P/eBBBiqvMDfvXZ71z01o+csiOih4DnftNCpndkhbB/KLnVtupcOf/ILC56SidmvfxoUBayd
2SH+PWhMa/s1tp3kJEsUX/aFMd7RoUv8HFqZy5tlQiDuzkv0gjzjWvTV1GyWZW1trQR7VE9a6tPQ
vF8aUVNF85SDBa4Oc9RBCX0FHdO7ayJubbMIRLBkc5ChXLSdX4IatKzXA2rq95Ev8hdlTNuyYQC1
artpZ+HNLuPq3e6DsW3fAF/34lbYQ37Yb/6/2qsG9WuUvZoTXzp7BcpLaDKrOVnWgLb21Ift0y1/
lg+s2Q5uMC5v+TOJFCaisEmwuSXFeif+msfOeCTTbOfLKkJFGeXcJiPKTtyun26X7vHA2TYNV8vb
NG00fJ6aOpSVz1PTRCaonO96jy0nCxWCwpsQGMwBSbnktectjVYUqAMYo8vcgyeU2qOu5bnQNvJr
WQQFRSBItjTDPJYm+JhFgt0HBU160o8DlqfzTDfTbc4mybZ43/hH6gQO7CF18/40oIx/NRY+Vtx6
ITOvPPDiq5WD1Kw2BeCZ3lW5AlWXbtJyxS1j5NpklB3J5gUgOAAo/Eqds5ue1/t/lH3ZkqS6ku2v
HDvPF7uAEIK22/0Q85yRUw35glVWVjGLefz6u+TELrJyV++2zgcMuVyKyIgAJHdfayEVvplt0vw5
T6sNzvtpaZCrIZgVdVWMfRSWQTRtC0Zr6qRD/Wtar8JWYcixquprje/zGis7Ws84PuogqEnrGWra
TtsBiITUxNykXmDZcL3EJ8fHrqcFgnjr9eM3t8aWyBd6ewKhONZ41BbKSGd0CD0Jidi43NJQDyzr
eGyoIdSeZ/AyEPyztnz4YJ9mfvciQ+KGC+HIboMQR7vvhf9oWq3+IiDE6no8/J42Ubss+8i5QAK4
PoHGA3DCIXO/GcWZHDhUiZeZAKd80ef5WUJHZEUd9pZBY+oVys7Fyi668OwGfnoJRtQeILUVfrfN
pzY3xm8MoPQVdGylWjZ7W6SIEXuoINyJZ+7wkupWtQhj5l+ltK0LdWALAGyF6tAAsZs6cg38y54J
HEVfHIQRgFqRqxKovuoeyNbVHFV2Qzs8FIgMbpivdXdeEph3RqnfV2pRGyGVRK2u1oKNBsZ8KAJD
5NEXwjwgqrInUMsMdKEm1J35AeTnUyf5k50OA1JLBx7au492NS3YobVDZtS7d/7KTi8Qj1pwBCBn
6vwwHOhd5I/1bnp7M96G3FASKY9jnmznaU3U1J8jp1sWWtWfbRsJnR41+Xeth8c1gGbhQxW7KPvN
oNjQl65cGpaRfxZVCRhfVyYvjoMqgK6T390Y5EnSbn42llzFcSqgH/qAZFCEXUpSLXOXeT+ROkMZ
dxK/9uEbMHrFs9U0wzrArfFU6DI7GsiubkbHwqIS5AMLP3Xq78z0l9qYpD/Bwf2p4YP12dV6BPcR
eb/Ymq7vMwvQfYE92X0knXbZ1brxMljtvrON5KcuxkMzuMULijYh0AX2Q9FUi6Brx0fdlNHWs4r4
UIgqvrOcwF8Zbtu9oJJ+O+Rx8kMfgi9NEg2f2q4fsPs05Mk1GuuEKztbi1Zkn0WDcKByZfW4D4UT
HIsy5MvcjxpQYPPqGDrG+FhXxiN4OvgLNJqh5uRZ9Qn6YfkDaNpeyY5/BlGZtujOErR192UVoJA6
dFaaC3AdCDD9i5bK8FwYATb7jLWvJV/bUSi/o7gGMlnKwazsYQsMZbCOzFheAX6R18wDwAsBhxzx
ep5eDWivOYs8xTsekzsyAcOlITPduSxY9Fq287U62nSq6ANftXZvOkm4QNi4OzD13Js6PKAFRi+7
UiuwveycmsF5HpRkeOoPQQgSz18TSSSMV7iYoo1GJSJYUN8mJh8RGNUidcrvRPY2Kj7OPG6GY50u
JFeUbxPx23QkHzq8a+e9Px4r1Lo2hnOAhM2C22DxyBJ2mWoWRkhjIDgQbajGwZdmdQZA4xN1kskO
jLPJ2pt/hQp3pMl8ftRKhy+JjsLKyi9ZaBkPJoJmpz/Y20K+t0dm/YUn1c2/QAHQktgr8Lv54nqR
+dD7QFNNkSzptdWN3xVJkJOwwQ1KNQkEVUvBv1CXNbgnPOuKDyZ7biHJtKsB4d7UAzO+jLjx+o0I
XvEIA31KFWunoeHjHVSqHRBlAJCsRiKnmz33amSVITDk2/k0khy4BxAYjWSoqLhrIoiOi79G0mvq
AiWKNJIHjv6lQvEROWClB+yFv0790npAhXi0wZfhnro4BN8wxKt3rGI58gIBg1p4o0OPmoFelZnx
d0gXbYZcjD4wicEaHF3G98gCshAVs9EnPurdyjU78y7rfG3bjm19sIt6OCHPDvFxkRUPBW7zgOe1
8iuWEU9ejOLeRfAwNiUYw3KRK1UR62ul6XL5p/c2Nuxv783P9XfvLdQ0iOwq7BdBt4K+SpcVC+rD
BM5STVTN1weCfVWm9gAcSbXPuzjuFoisgkKOwnVOKYo1C8EYMBltpG3XTh9oC6SxJXattdj0EDNb
Br2HT52MVRbiGe3z06hUvHp1kI0uNpUPsXOR91vWC3nQUBJy7uymP9MZHZooA0OZZ9uruaMovNew
0r1FWop+wyKf7R2RBw/OoCBtA6h+UXlyAsQz/0weg8VM5DfZM9A/3RJ67P6hx62EzWn9dzH+6ZSc
RjhRCkBEId90fYBtP9joBgR3uXCAQfGSdaHKiitW1QujRmVgi7KgJ5ujRNqKxy/k5umgOeV5jghc
i71GGNb1pVZurQ8snxr+J7ceV/5WohQRMlaieS7TdAsoN/J6uPI2Jg/GbaqaXZIvI+iGfI5loR9i
04bsuDbqX3Xe/xgi17ki0dzfgU0biHXlzwzXXlaNQOZKTZs2ckv+QyRu02aIG+/GFMh2UGuDYXfj
oGZsiexiuKetLTVzPYr208ZX9QKxEb5rIpYZ7qNCRya6ALrUocJVP+TtwjBavnalq584VbviIdHa
G8AzrrdXhDrN0a8Rp0lGsz4BZAJ6iRRE1ScIdHrmxs8BKs9E322onw6aCL9Fdm5ue2k2wLDgEEq/
PWdVkQHKn3AwyDh2vyBjmFU3H2Y3zTKvKmR/lTd1NMLvwX8JpYU4R/IWWuvNuek8FBNCX2pZZ5Bo
7GJU8yN1j1OsvOoNGN/qhYPQZL8gY6l66MxBpcw+K8TdbM8NE9QfU2/DVkaOQsMeKwOOx/ixogsN
l1BwrmML1xydBs5jzpIICmeIm9MBOaqkQ0j3r3YNfiEJXn+yvBtJ7TEODWiWL2mueQyEhBCKVwcz
FWxt9YmdXEAPVm90cIFfcsNjZ715NlS5Fx3ITGdj0LGlHQ1yHWKlIrAH8ZzT6KdLconJNriyhH5P
YK3nGcpQf8buJABNn9PIhQZVsoOrDnTmx7yWYFKwYcR+zl2TtR5LC+W7yosLC0rn1bAjHzJZPPtr
NE05t8mHmlmWcms599iGyFaGDUHJskPCqJPh7RAhGlkCL4920jsFCIf8H5MtoR5y56XINm2q/aQI
5LsgZRyGUPkJQJ5eo5r9hL3j+2jmh+AmDXa4/6yF2idUQbOzqYEfsGPBAKX4IToXQyLBvdRo9wCh
mcuiDkzEeBJ/AcZI+db78RpFihK1HyGEa7gX/Gii4jXz7fpLOSBvr9mB/oAFjwPuyUrH95jFezy0
WrDglEDzi3ht4+GK64FLfBZRN5ymU4012sEosaaScQEkkeqhg92hMmsALV6P3WAdmgDtgQ7jKwov
7yHWWT46Y+6eABYsl2TXGpAvZmVQ3MUeG68u77F+UQMCcAUgY5TxowV88ZOTQU630+Wzn43logcj
34kOQ6elJ10dZhs1m66pljwxN9mIgvBOVufK9rNnF1WwD5XjLXWzDFDXsiptmTzzvs6eEXlFeWPe
PJCjnyUXVEk5d9Qqo/Ktl8UwTQK9OtCqJgGuQzVnpja0uBF1e2omIx9XqAWyttSsnRzpQQS4N9Qc
Qq/Cbqx0Vky9KLhCwz2yG2xJvcjEa4ciA70F9Tp2G57rGitU6tV7s7xDyOCeOrF0DRc5H/Rdqmls
BNtyXAKQUR5qLA4QSkpj74zflnemM63Lv4Avu9uZRsbHhVl4LQLwA5jgjRQbwxTKzOqMDj5UAQ5e
iMPc/JPfPIxGkAsNm5v/+6nml/ww1Yd3ML/GBz/qEFXX7Fvj0QsgsqxBJSRb0Ol8APEHX2Us7xcQ
SkiOc4cIQUlfZOlfQ6g9dztqxrlJZx9fIKmRkTQEWA7/eZqg+PXG6FXonUzG+VXJaJeFlS1sy7gf
mxB7N/Um5iHUnFzolIbkefQZypvFXmNhdq0hDcmRCjpJxdhJh3zgqALRvHw5mOxm6+gsijcaRI3O
g7oCUBvdVJuyiYGV+DWWRmQRquV6YZ5n+6gDuz0muBPRq84dA+h1OruLL9IJsDJvgtZex3noLqdX
/DUxolQAboPDu6PXThqJXXJhRKtpKhocNF8T0QV301RJY+TrINSKycXV3AsDCdEWDBPNwW705jCd
iaS9nf3BRi69Y4kEFzbG0UH+OptttppmnpU6ZlsBltBlZOGKB72b+5C3AtxUAZjUqenx2H1oTEho
d7F5FyiPAvJqu6Dm7ZI6C8txHzLEW9Ki08/ToK6BUiBAPIh8oURUNpW8cxi7gCaleMtHftFsPX+z
GnEJBE4kLI4XVScRJuBmcnVvL8r+mQrSqQzdV7XoiARM9tlEHmRPi/EOKPOFPmBDkPDoCgI96z4K
I3HBDWlNLTpoI9icE1a/tYMfI9NXoyIvd4tq6dgeWAxE6h/LxFL7+cL+Wv86iyPjZqOzNrHsr0Ew
JAs9S8XXqdff6ob7GDdNfM85j+/Be22fqno8kgniEPF9jUL8Ow/3Mqjm9f6S3Nr2PgAZ05W86FCX
1S5mWXemVh9G8X0ps8+ZkGDSUDOTqa/AWWFrpr+fbW3GyqUT6fGWXKgjaVKALjKAeMhGcwYF5ET9
2opX86v6omHbuAcD9TyfzxJzL4we9VqGgzccZaNztOz6nobRv4S6iAIyp/m72Y0CNLzR9BbmfyHG
jrID+9dlNkmvvPauCE7zO2uEFy4M0CQCk4oPjHwru/QWmmaLd/9VYXooIzVBV0UudHBHcIBURmVM
/xVNKloXontp2iznl9Vr6ey0AnXr83/alq120J3uy/zBIUAK3v8m2c/vrpfcvcv8rzTX9B26fa6i
rsPd1Bxz6wCGjU6Babq9MCGSoGVp/y2q6iczSeOnCJKNB6HrqNBVdujZMS2rLyPW4Sj+dKpNDSqj
vZPm1nMDojty0m3TWNa2Xp5DxrWVxrN00UCA77HtjU9dPchzp1p27o4b1IqAOblwjcfS7surA9Kr
2omNRzK1Bqi9/NQPj2TrWz/fpWGmL6cB3PQfe2PjNY0BJk6U6GFd3UZ7mhycuPEBURFjQU0a4OLH
otlGf0+mdkQoMenbckuTA22SniImf1AnvV0tNI5I4fp306vXrEO1WWivaTJHxN1Ft/IL+dPBjaJv
WSyME7V6LA+3njBb0IngHxq13r9HpcqKOsmUQSJzYZVef6BmPOZsJ0IE68iF3kIHZJw+PpJBE9B4
cYtR39EbAK2HfvCbHltJ7Km68LMesvZ+tERzzcfuzetc9wuk3Yc1FAGHnd+jGTTaCqRbqNGMXPeU
lykU+ICg/gKeQguUuGl9zNsQpWvm/WRuocDXFAX4QhCjWd523KBQ2011enNtfozUx7GV+eJdoR6L
KoiJG+xBw9vOfe8z5a99Xb42VZM95Uiy7ZoKEj+I0rpPyoFS21gDvlrVi4Yg52vEUQAZd9bPmCV3
dTKYX5uoHqAHasp7m4Xt1inM/uAVdow4RayDNdDqn+IByrgSAp3f1XBolFo/QwwXKYLB+Il6G48l
+GkkOiAJCkceOhqYLYwY4LMk6D9BowJczrDPbp1CnyeuQBoRAbXJzQb2ntyAjrjNNii3ebYw+u4R
0QEkjwfQfAPeoS3S4S0VAapLXfMzZIcLFCUa6a7q6/hT0VonkRvBK/A8yTJHefSlEaZ+zowBqTU2
hK+/RnYJxChoZGb7KNtmTF9pUYQEkS+TT3QmfTuezro/2P7k5+uGjvtmnrzLs2k2G45gBtu9y+pN
OTY+PGp8tPeUXpt6BbJka64VgJn8ytGRM82SFNWO7H2ULOSIxO4lb/N8a4N+4LOZ5hOflZ04xjpm
TrlHFRLEeZNs4rPCWhr2qAaBtulqn5S/gzgZUGooU+AkIG7mnblWtfPLwHbBg10E8X/T7pZRs/DC
xju6MWRHUCoTZ5d05Ei4GN2KOpAnzC4hNATZKhr7FWqovOPs5g082Ax+Ipa9BTRnh0KNY5O27VPQ
mXINlrJ+MzVHELFZdom3ZIr2qemMEQSuyYk66dAJEIYB1HVPLZqtj43bbJbR3WbzmeZv2kbWiHg5
ZrwgzizID506xygv1Kr0pNpFblouqUkHBHlBzOlXF6twUbCpPCoQiC0tJSVCtj/MMXmoAb/P8adX
YQW0X/MW3JPBYOWPWmwciZvBgzrpLgbWat2riwIafaGKRXd3BUS7H61uPOoQf13j5iiOQeUHy9oZ
rVMVZ+yTDrr0ibaukdkBLJT5ykfV3Bdy85LCOhm6v3XMrAWo3n6lK6aqIFxRIGZxX+t6faz91lnp
fhy+Nuk5K5j70sagXR3rMTzoaSIf1UDqL+MMGjomyoVYGNv7OME8dmXabz4CPkFQd6/IlnbL1nKD
a+wYBsRcR7CMsmyEiHJ88+VQZGkgxyhXBpKnLRh6wf1h6auezhi2qp1sHIQLcDb1qjMWfON1DxV3
BzAhdQApZuNvKxT0bnltISnb4E5UYxkBfn8xbl3cZ+4LgdS64kubvoygHlaVjaArfZdJ0Eb3UJZT
GlxX7ur8JQHXLsQUuxdz7PVlE0cdtPT8blfbrbbTkem86wAJXyIvN34t+v5EHNquBHtnmHUvepFA
DhL4C62L0icJ6D2g2zjzyxyyobglP2lRc7PNvXQmdb1ad7IEM5CFGyUgGumB3rJnJ8nJLspv0ztW
/4qdg+yLPNKg2UGxIHp20/yUZZr7FIHw6YA7iroKu+FF2RMdTwszCKyDLUCV8rt9RCJjkRlVscPt
rz9jwd+fR2530Ie2sm1s5uGi0PtoWFCPCMJxURc82GbdAF0zDToIjquCWqo520ScDDvUtpX3rTpU
INZH9gI2alLHbMsqUW0Kz2yXVOVG9W7YA98Ly/b2VN822zURjVsdtcOLhGhaZ2Url5X3yK1Va9ng
7uFrhnknY66tQ3Xm28PtjGx/6kVhKehzUCu5jfDrOThIHWyqUeTPZSnfGKKMb2FRbRCI616M1ItX
qJ8aLo3jILJnZNVGJsJemnLUFp6TGieHGBEoUExtjogc1jn+gUx0ECqKTGdIU0DLNR8hRIvi1U0k
GqCVFeCOirjIBgIA6N8w+4xATnZx1e1XNuZXE8pyu8jiuCXnWh/vLV3DU6KIoYHeVr4FMR0jevNw
VTimzb/lbhCtDM7TixvrzjEYs2rdN7IB1ht4cah5vllV+nPI2vrJCcJ663lZuvdTDqU0NRl5jAyK
62HFvyG0H608McqV0J1hBwpBqlGngytlsfYEN9fU7ADee7BvDhbjWztNUS4+1I+j9ADtj8N0j5wG
AIZQeLiHMsjNVoiz5kV7GdjrP2lWeAyPWtU5qlS8kIG+Qslipz0iuoZPoQv9fEXY/xipqx1yvSYe
YVB5ApFieR8gGDPZqEkdqG6vd2ypCRAgtFZrPgMG3h4sM1fc1A7ChyWkIeamDQJFfK7sHDEfFdKO
7S5jxTAOqdZPdlX6j4LXyakdYm9JjN72X/YmY8kpY0qeCRH4Nbh8E4gS5gtctsYr+DYa1PybyVU0
9gCuF3wRCQ/bR90pQTikbrVDcPNtAzAaM7MJHgID5NWNh0QW9obji6VDmadvhs+Qi7nZqRADHJmT
nfxHGXlrXxuBMajreGd1YbBBkgN5PWfEfRG5crDbABQSJ8nOiNP6C3kEdWhtI4jzLbDYSpcT9Xyt
6f32j20inke+DCgZ7rg70wY1XGBXUD+jj7Qp3zepFxH/bk+ffxF2f+v9MHZ2btVUhaM129EfD92A
pCuk0ItjjwjARpYGe5QoCYPMsRzfMu8u7zvvBxuLn4w7znOTGNhZ+r13QhV4OY1p0lxbywFIJbre
9MEqt5EWZIg9qTVQoxY8nTok7siWuv5txkzPuOocZBL7tIC4jwXkdWenFQSKh+aGxJ79oMmAtXmb
Plt6peN32pXgpknZJuEoLg7jIj8DBC/XKHsqPpXC+E7QRs3+jttW/DaP0cMxWGke/9rY+DIJtYYK
40IJV9+abtUXG8gjB5tE+P6JD4Be8f4zVb9nWQtpusAbLo7ldCezwUYmLDzjWxVPDqx/1HtjgWxB
gQoRXBIZVpgIC1v5iWRoUtXkqkm9rAW2k3qxVzSfqfdPY2M7QOYilSBQ1eQFywSsKyFAaxa9cywa
HUtNZe9KG4QBQ/21aJyM/Wxi4TxAj3YFhls/vQ98BWBowhOYurn1XQJDvAKthnWn5VD9GzQRP/tJ
Vq6hJDWeAflKDnYe29sxz9iVRTlfttwOvramfEiTzPoJYD/qG93mLSj+Gi6CBuUbbWyCyB/PCvAj
uAjFuOmJ162H6oH+E13+ZDctaW9FXk7qQ+5gpldgu49SQhhpFiRK86De8iYAGe4IQaK5w8gtCH5o
VzDYgIkqR9U+giuLgofdkZr1kN2aBD3E0+F97/B7k3ojHfCw/3ZsNqJGp5DpCtS2J14JuXfVAgvV
iFBkc4o0OFObDsrFy0a5j2IRngwsPonPIGq6Hx7Pgqvd9daDPsYXIkNgsmNblI1GG/Ia0vEHUHr+
FWvbyYvM5sDg1SfwUivXX3OBv2LyklVubxqnYmtEKFEg3Jf655CBGw7XtXcvgwp83Lj5n4GRQQ7K
awMEXTp2HlEqDnHEij3UWVUvM0P2XyKXfWtdEf8wixrDVR6KJwW2Snr8ZrsQWu19rkOQzcc17Vfg
RukGpElaIzx7hvYt0TxrWlC2sZGesij4Rss02iA4QLkuHNbGB1qsuRZ+gwDD52ti8yJer6b3krNW
4lGhmL/IXvcNoB3KbnXOcnYlO2Q6EzwY3GIBwt5xC9BM+llAXlwaTvCaeoBBC3CxXaIk6C4OANQo
NaiD1wjSAFwH94YpQm/7+8jYCMerTNlniZXNGRRM8oxVrzxjBxLteK99clgYHlkUbnwzLR6TJGqv
dixQ0NJBGbRHzGVZerq+o16t5fXJ952XqVcf7LcK4I8jFkfYtdiWBslLRMjIlw4grtvwTmp31AoL
1179+1//97/+3/f+P/wf2RVlpH4m/yWb9JqFsq7+899M/Ptf+WTev/3nvzkkDWxLZzpn3DYMwxE2
+r9/e0ASHN7G/8G9pKjNXmuh+mfgOdl52CNQ3Qcww1c3aIwd8N74WZOtBQF4ULdPY20XYC0G1aEt
cuM+aiFGXHdF+j0LqwMyBNbn2QOFGD6iDV64EwonR2C5Bkw5wBu37pqQcY1SIaIz6HBA3WjpV1W6
oJU3Qwp52VhDfGmC2rxSh45l7PWfPwbD/cPHANldBBrxZ0MT9PePQfQ9kvWO3lxuhQlC6TQrfQMd
8lVAYuO7ZOYI0hNHQUuoJ/HZyupZge0GTLOdRuQJKjWoI8hBSoDtTrT857dsGR/esjAcw3HwzTlM
1y3Dtn5/yygXNqAWEUaXKQo0QmMYdHZ++IIHe6JWVoBMxtvChfDtX2aiaioNxMP/bvZBvjGZddaE
L+BLnb2rqIbmbFhIAG3X9KxKoTz+bHIA8jLo9waQXu6wbl3J2AgeNL+4nYHN0lp1DWp1pG9Yq0Gd
zX4SOgeLf/5QuPq5zj9nfH+MWa4FFjKumy74n83fPxRwQGci05jzBvJUg2sotSjMtakqlVEvD5YJ
7YkacbzreK495UDRPobDtzYVRw/yOyghVeKkv5o5qVVHAG5RL0mVuv6w0iUQkGNhnhiQM1Bs1c0T
V2dYId3OyDb3QqdT285+dAbM8YOBSNWpE26wFJYJ2TklKDoLblIHiGH7zWwjl5FzlNqrjneCytir
3KYhb3J0YyD4/vkztn+/ZajPWFiOYTmmizWoaX68Zfi8DbF+Ddgbl7W/rEKUnICx7XawK9B2LagN
FB/0A3IflVe4LcymQuKLScKWrWeKjbhKFhELqjORc5iKoYN4OcII1VTuAIWcDx3UC6b0RQ1G9/VU
hzjtZPSsVRjR9EvRh8aeSqWJhoipomllzywbW3Da9cSRhdrZBgXyagMzmpl7FSI80uoMZE7OVfXR
D/5XH63NLKt7yvC7XGemVuyhcxMd6Qw1FLczhKVuZ3PvfOaDtf4Ym1W5/efvxmB/vwCArrctmztI
DDLX+nAjCyB3gZpfvXyLazmCqknkgE0Gg3ZOnOKKXW+7p9ZkEga0MUrZDCufOUrfhdrKm/qjGDjn
TpT7QTramaUBb8Eelr2bhjrIN7RNqDNnQNF7eQkSrGzUvnIsDzOIT/kLUCsNNcJW0Py79qZEQbOX
4wlQS/1RD8Z+LcH/ozTiUWUWymLv2AE7xxriq0YXlY8sBefYUAX+i5oxAMePmtHy/PjBYUG5tbQc
VDHq+WMBhl/0KkwOCpj1iHLdg5HY3pU8ktLuLkmEkm7knPBzVT9PEsAQ9JvtCtBIcgaByblndszM
Jlkx6L0ssUSDzjHIjaaVjApkml1jrkIX2Sqy/fKo+yJeGb33QMSLHKtW5KOgwjED3EKErEF4lUUr
QYSOiPne2jMkjWwakj+rOcwxz5VKqBcjzYKwHAq6sJQKPj5U6bmbc8mPRuGv54ct2emxS51q5Gyi
M3pYl2rkr2lnO400w36adgbBk53cfp+2crPdP//anb/92LlpWw7njo2CaJOzD3f72g71aAAu/Tuw
5ivDQK3RolGQyVHhJG3DAVhSNQvuQVa4jMYVyLrhQ90fHCMngCrq5E5OvZqDPGd3mpKaNCWEIu4S
k0EYAlmjS2ix3FzUXgL6iiNZxo4Nl5jMIocOp9/p/SIZq8JczP2I+zQLIRIwMhjhcJm6b7OgmhFq
4mWK56y/nvRPiC7RiLICsiqKOZEOlZZ4wNSuqUEKKe+cZzciUwx0xz1qyfodn+J0CkpwPIAEQwJL
yS1WUg6bHCRaC4Fd+01bXnVw4Yf9JMnodOKUo8Zg/06IkQZPkoxufZuBmm7O3cM//wDE78s2SxgG
0y1QMaBikhsu+7gGQpLYKfVi7F8hP1AidyF7kMNBb42f8Xy6z3iKyhhRWz9ZG7gTF4ohJKoJBAqD
R0WvQoc2f7LlWDxQwwxR62EJ4W2oCTQvBxEqv6fWRLgSej/jpGiOZgtJg3nhNyBqmnWdBkgYFo6c
louJ4waboE3i5ew3LSTdxlsXLpg7kwM9fFIXK4Q4TxCWo1DB7013AIylFvnGECY/syR7LBU1Px3y
GBqLbZlDOhomD3SU64QJ7ORAhvoI7hN79keujy1bPJgPVtSzFZ2Bqt55KgaEWxSckOxYb1sHYK6c
J5S+fbSzTsdjIEKap0OmxPufnmAW+7iEQ+oAETvL5aA6dpnz4QmG4paIu3mtvcZVvJ4YuwBXKFYG
+JAmsq55eeCAAeDivJAhlOA4XNAyAaGgYhWPSKzRMoFsdDaGY39pv7/jB5vm+n3+6UVRLPNT4LqO
ezCgpurQiodAt4rrtAxUcdFOPs4W30njaw6i4sYEpMAq70ENyx9dDbrfFYSctr4HcmOIg0RHEDEX
C+rtFUWlGmCh4GcaYIclBnSgM6gquaXlqubGzQq3wWxHTTDtNCvI0mQ7wuAFwGNPvYZitp97Cb9H
vbpy/jAWWsPyOQP7xh4KBj89FXQJlNAzHTS/fRvz2NhTizoVJeI+Msufqar0Ahp8XPWuyfCfpCiC
3iCsu2rDGKQQbRWjHG3gd8WgN0BP83zNK8+H8KmGvXDAvgAis/L9ApwyPUjLsF4IHlvFwmHE/dr1
a+2OTH0IbYRAzxGDBZ/+vmyQfkXSSpXKhkh+KBqywlIMB+os576/MOwx2c8dfexa50IboYgDt9lO
kzQ1dEXnDilblF9SPiD0rPHYlsUdNI6xQI/y7KojdEi8rkOLIlBh8GFLBKxek93ZgEU8AN31Pzzb
DO58uA4Mw0bOhum261jM4h/vbSg9qOqhsrPXauicFbROyn0NbbuIZBpI9IHkGegsi2W1RyjtkjG9
4gdyVs2085CMctlDoifi7GZhustdNzjUWpeekRyy10Km/SNYkVAhHYbpN5H2qM9COAeCoYDQIHz3
JoYhWkhAsM3SySEsDjBHhBzG2hJYkaBaBKrgBPqQSLq4SCQ2qOJfBK0Zhz9MGdYrCeYCyE39RbtI
Z1TZgazJjXqRbKq8Qzd6H5QprrF2sbwDZVpr71EVtSOKIwaW4tWQW3xPfEi17Zw8080fmmToHqLa
O+J6iT/l4k5AtfyEtxKf6IwOzliCYiJqwSRWJcaObKXbVmvT9PXtjXhbL57A+uptNei0njyVcdJU
empuks2hVNRfvpObGmBr+dpDQmBf5f5wnA9jmw/HNEl3aVqbO8Z8oDPm3qktIB5l2N645xG48Ue7
WzUyLc5MtchU4xZ11BUbjDLhB3mzt5keQo1EBx73l41cuip6MZqh2oLMry5fI7CrrTuQNSqVWmy/
8sH/mjKJqJ0dDsdsSOVno4wme4ZU1n4IIjDZxn7wlWVVuEhtw72zUmnfG1b9bCs7d0S0iSE+u5Ua
AO2ZOQTIGHiAlEOiu+/sR8myEAJsG1KSsiqDGoQ+ssCkqXqokSg3cBTNbn64KSI3WP/zagFRrb9d
UlgjCNOGSJHQuW2rS+5dsKtnHchd5cheQYZd7YUFQhs6aMjgbFCGXy9mm4Xkdwti+PLmI5ME1fTD
gv8aRb4fmuTP9QHyoSn+JVHUj4EGvstIaT3SYeD60rLw2JpNNtBNiwEAv11hgn6YOgJmQ3pSr5wl
2VgXGyuOwCbYrIDMz4He2ht94T5BbB7KMgzkitTMR6vcxbUTYNuBXuA22NHIcsCVVLNxuHHX6taZ
WjFSmk8+nwaSJbVbRXcorr4bgtwnlcfUHv1dY/XegohIiZz0g21KWf3uN9s0XnuQmlKCyx/GNcwZ
jrxDtQlIsb42cRp/guCItjZMVOWbA/jn7VFvVwmPgW8a/b1uNPbb767QOm6OlnLl0EdZhX3fbZ0y
EEsva4OLow6FzrMTKJdA9gI+O5sXKfJFqoPaCLpfsA209lppQjiCbG7Lg0upxfXy/zP2nU2y2ly3
v4gqEFFfO+ee6cnnC3WCDxkJEPHXv0ub8TPjsa99XS4KRTg93SDtvQIYGiVgyf8bV4Got80DozlV
MWSv7Ul9m3xuPqce3ulOgTwoFWvZO1s/gyMxFRuWJ2s76MPt3DkPIeMPHsWRipFRgRAWt1cvqq3n
GPpmge3+0YbaLgVB24fRrRJkFqxXWs1RlSv5Efvb5OoL7p+izLk5BFCijReEks0FYpnD5mOnRmcf
rQwCy5sv+zUDqgT7AV7LBz6FePqodkwPVQJm+GAiFMvgJSvH5mjrQ1TI5kjFSWQCTzu++qiiM+pG
PahIB1P5zTEMrWYLe5cEbgltsGUh2EhCJMmrJwSci6ZxOmd9FD7z8Rr7XfJqhtD5m8KyXFKR8cJZ
+Z6JBLhuFaoEKNAKbxDtegsb73tmjYi8ewA88lgUT9A/A3oZ6vRUn+h65pj/WO/HJhzGNQdjGKsQ
MjewjaUipDugQy056nQDFb/UtZPaycncG41pn0MzBmeIZeaCih8Hrlvfu7jFAnYOyZaKEWIf49y7
rlh6BrculBXy5Dyt1tHgwNh6soPzgG34Iur76g3BhGmZgLt87BCZfJJtiB97Ur05GdTdU5YrIDFM
+VYx5wxpqfYhcGI+D590ty/DC2A2qR5bBmftJukpQVoYvB23udEBSPx0kYI3dqAiVgLWtZks/B3Q
Yyx9Bcl87JaCNsoASn9KiAaKXTlWkg1U9IcE2jhdGhR3VIc0RHplUEVsBdiiH91K9zXrsUxexNLg
kEe7zTaIFojcq4zZycbVwn4mr6DyD6ED7YkYdt71398QFOZHmA5JEp0NwTLQRjTBMS3mcmix/+0F
EStsSYZMsgenEc2DYivYMRe/0jKMoNQXVQCyc2dnc60xzXJ5U9kIUdK29X+BSAgyYfmzM1Yzqi/q
4+wI/a5tRniT3nW7HYj3bn7xprjYBuSyY0jpLOKxSrb9iCjOOkvUX8pQVb3EoAV/gC7SzE1X4KYU
sEvv6ns6RFn4uY46V0W+QhyXHaoygJaIPrhY6Z1tfRhSVW8EUsDwp/izNa/bVxOG1Du3Q0xl4RZe
DXZ20M1daCx1pgngLW3+R1TZ0bGaLx+9p+OWJnddMPK+LndhFiSMvvG9B9Un4w6UuAgccmtaF45R
vdUZKCQaXNFPUIWtAqe+ox4e9n9IJJkgzf9zr7oMjUMRB5/m6U0tOm4P7dLvjYPrNvFbntRsldpZ
f/ZF6x0rCdXwEUyd5wkWmPh4vV+6K9w4oXiju5ohfNejfDxR0tGqx2sbp/bBcRgy0BB48v8jS8e/
7ImxAzCRmsKngwc8jp5e2HxauPRBVgUQEiofZsiSJ12oFAvnGXwNcR85Y3cP4eInSg4nTWlsKAFM
Rd0L5PXyfpRRtWMx/w5EfLv23KKEhwzStFgJwbraddUra+uzrxEzgAjcytQUL64h2zX0ddF1FM6x
8e9iQ9R3iBNsQF90H4SAt3AFpz+IP2fhkeoaFmVbJeGGRa00oEZkydUuxcAQI0pcJw5UDO1iCahu
up/8Eh7GYQkByCGEgjiWOvWyCRHLidVDlJnuw5e+jnXXeGwfwMf8C9DJ0tAm1iLOpBsrgN4gDxdB
q60HBBRgIPNkOckfdc+LR6UPwE3L2k1hh4JCkXjdooMQ46HgsnxkrVVvDGsSa2ql0X2fz6MFrAyv
c97NkcxcM0dln6x2O7zrkKO21IYaKmbG//GNcP4a+XJNM7Dwv2sHng9RVv9r6BNPFjZCWD96cJGw
X9i1OVx6C2aTpLqYVM8Wb9h3gqQ4RjecIjccLkbMAVgx6njhpdm5i9rqKLmU2HbxrDpGafDnaU21
SndIIImwhARJuqJONIgaqPj/rJsni8ws3DZNgLf8aAf5zu8n62giuXSkM2fI7GpRJiNiCKDNmDsn
SPcfzX/rM1c4dfsfMSdKinw8e/SHCTsM5MG9gDPY8vCvSfC4Nq28MMObPzTjG0LwfGG5eXvHEoND
Aqew1l3OyzeB7Cchf6hHXcfQLOydHn5/sOEDqUoGC+RM5a4B60I/Z2v9dP10gOTauWt1bLXHchpt
cDxH4tyKAS6OpnJZZxbM7phZ3Fs8wxJJQ1KpwSyM9wZwVRJgJsPxm+G05TKVEsr+Ic/vPbB+//1l
yP+a59Ofio1kn+sj8c0shOS+fCrAlzhRqXLvZooqO9vaPhxC7xkI/T5cPMghLvIQAxjkfYLIy4oi
EXQgP8mP6ATchCATGsBYlxpCf4QqwOCpVVOnBpxJi2ZJwgjChVh5L8E5c7V+Qhpt/Vb6Lx+9Gg9c
fd+swBXRQFkZppAIT4xoR8VW1/UB9Nri0f5bHfWTGng7d9b9qG5sAgCPHOONwqcLP5qcBzyGEUll
UQrfEq/aU0tSTTA5rfsE/HK0furNnaZZcOnwU9wy/RUYv+HrJDcpa6Zd6fYSxBi2MMXg4RkBiPUa
OgyBB/viANJEbrDoGj48MJ2klpBlBZENuDFd0m39KMeHXAGk3CXrOCphdtlb4b6vU3lpVQLT3QmR
j6DwX/OyVTeqEnh1rXIwOpDJQg9qsHIIypnW93//jiCt/pfXNr4k3Aah0UKqnbsO8sFforUjN/G6
G+3qFseWxuCXL2lTJz/KHhIM4eCZCBTWCcQKIIcCt6H4h4Q+ONiO4ZsEyWaTGX63x8IzefzrSF53
JuBc44kXRgLFT8t49pAJBEIX5n1UDJJpHct2euhiHxrrUblJ4Iv2IoUhzjDNg/CGLgJvpXYAvUD1
QReLGlZsVeAOOypCdu19SipO0bhOQLxfBza+5aSPloSsWSeTpz4J0UI7Fyujup5l1JC+mfa5A+G/
WYjWLSCrXdauNQvRFrIW19B2PwnRymho1m1ftPMl6DojZMqggsMy/w0J9/beYzy6Zh3UQAdImr3Z
LZuWnmkWJ/A1/UcrqvZhLK03aUu1wTM13FK3NIUbrATzp1cB2N8d8FRU7znq+8e0djQBD6+H07Sy
FRGICfLUtM4EFQ0Bf/iqix/hQOsglQLscu03e2RfERMcDH8JLfDkF5ZP5aKYqvAp6ya2Co0hv5ZQ
yti1omN7msnFFvLTTL1ZRDcuB0i1IjnShcOShZX9FTvj1mpcN1jqLxHL/RNnowcQlGbAKGBh7HmO
INm2Vdlcgwh40tJpi2+wwz2Mlgj/UKk6usPE3yDp4C1Tf4yhJhV5O1/V1m5IQF+wmG3jDoLiWwBs
QhOWT8gVZ1cTj8P7ETAxOIBH2NiI7hGsn+gC5LB4FMXUwDRZdlsqelXe7psOMjpUtIRj3zWNuUlb
W9wjimKtBIKuN1aJ/GpW/tYaB/9GVUMSqlXIwmlj6zrmVNhIybl72OflhclyT9D12lTX2M69PcFn
Y+IL6To1+FCK6cxjUWOxFMDI5s0orfukdgFxFs3eDuvqN3ah3+10CqAA2oRLgBadu8qym62TNwbY
0RPEq6FpuZFJK27/NE+e7YdCVlvAN7t11YURrNzlTWptLohCYHunZblKQ3SLuMlL/KRQRwe3t+a+
3oSnVJBUYCgO42sgxGoaxfiUZpCrCirPAvME+EWsbp1V1wu8SLXVk5vLFWTWhkM/5/T6rs/ODTKe
y8Yy+T3c2uKtHcjkmBViPGUMWTdkqfwHj4E24Yk4+AGFuTXCb87vqOXHToGfQsNBjsTOMoqTLejd
0+bfn4TuXxdkPv7DGxLZaI41mc/s4EtsMXFH5rtR4v+q6wa+Yhrr1rdmfmFbOseqtgHhV9dU65lQ
pjTsrdOH9+q05tE6rZrwDPJACxd6rDcGYwDaQOeaqG4IPXcNQCFS/h9l2dY/waVpF04YP0Md1AfM
JXafTfacZ6p9soeiuGUl21MtDBDSsxUi1knF3Er5brDhI0JFPL6mdZQDmDIFrfsMGqcOapX5kVpL
ARrh/+Yf5Kf5Ddvc9y1EIwFLK9djGKotIIbduez/IzHyZS+kP2jPMn2HaxASoG/OF9xbG5QBrOij
8g+wJSCHqT8/+oSjAs7zgFNbJ2Z0MCahmNhHcy/sk42k9mHuFzftcBxlGB1iDTUHvN1bQPQL/i6E
N6fKjkzA6BSyd/ADixFbnntJ1/ujq8z6UkXwVhyHwl53gZq+K7UY8WP4jhRXvIHbTbtvCyd4BADh
jtqLJgYqtGby0iDOdqnhcrJsumD6HjbZ45CL8hHRii8T5mPNb/o9rE2Wc4g9T+5w1/ngiQNjeqYS
BNzHu/f67q5tg+HodxIrnM6u43WPr+4qdD66YKhyynkoM5x6Ba+eeCdS4UFnvkouHFCAmxlWj+Ng
WW++25Vgtir9b4mMV99fQ54NMdkcD1MOYOJc9MbkUsJK4sGGuQ70ldwCkkAY/U+z6uG1DUWIf/8N
WjboL39djwD2h18f5zYjlFrwNcRvmlUp/CRuAPZDDrsdCrYEZxhc9t6NXpOCwwwHac/Ar4H7coZk
QfXgAvsbuDKBipaU8Ss3Rb5AFtq7ADw0PhVgSFG3UrjlMYoRcqCicGFQ2aS9CXunBCvFQckDuDM/
QLtOfxfyggUTnsYlIE8+uCZv2nRwCYxwe3Pw69sUZlWdVN75B9DJ+q2qnelOwPNxhccYe9HzdCpM
fk/T+zz4O91BOhRenvJiRTEenvCS6i6Q3DkHUSYQ2URURYdGWnhRRO15Mp7qvm0v1IuqqTi21bSD
Dup3qqcqaqTD2FWIJWLJu5yvQJWNnrKxhm7RlmW0pbpPFwt8tUWwuDl+qiu6sjgps1q5feW/3xRd
yoUM3JbldTHf6FxHfQy3FqvOzTts1v9+13XfYT8EyNsWq4xqH5nNnZ1DQ26TOhaUGoMc6afMZO4p
lQzA/cwKYZjTGt2RyiIQ0VJFVoKV3bjOESkWy2rKxiWsFAFL9lTx4Lexf56c8Oo5MUq6qs2BGmqU
6cI13C3A5Iico+EUvz969K75G3aYPvDBToa1EkaCkuPvlV+DwKfn4PoAC9W71mvdM/Vw8irbASUP
KLpupDo7c9YI28R385UKPm6KcZwQYtVzJFjtpVN69ett0mTwjNG1rAnKtcUtfz3PIMLq3gaa72NS
35qSFSQf5ZZmdSYZXpI8OgQAhYslhAHhTS3DcQfECQ1SUeicYOL+Qt2pagDBb6FgqYXQL64ZxoFz
gBYXIEG6SIcqgrJ27rETjYqCyNjVEn8TuiuqsxmEicB6u1D/xEkg0x1a8Yo+m3EIv+n84imAS8y1
rnQW0EFCQx/sCaYYcJbma+W5cbkcjGwB7/binrqAbWhDzE6HwhkTa5Y6ass7+Ao2+fe8z/PNMDnJ
3jEY3lJTCBS7n3+HFkKz8pRgR7vvhpvRdT+sKsy+gyENNGKprEsQ8eyKlZm3oIbSG353lW/cJ6HI
TlOj8hVdAFHhI7Anr2D/jReY9sDQdsCfgi6Sh49Cchs+bEO+zWXPtw3gh6/AQS6Byww3LG8gMslB
6DDUsU8rsBBaBMKWeLqkeyvzTait4iND1A2JnCExq2WIh1hoReU9tVpe0q087Hq3VIwNDmazyL/N
U9X4DleIT1wC3poPsMZONiFDEIuKVVmbV4gb7ua+aoBSK0yDBRBf9k+azZe+seVO7y6xA7UemDE4
twIpRH1bcw3S/MsC3Pf5VgNDlQes12G6rrvYOfYWkBOHgFhjLQfEIt/vWccDU9B2tnQfrTAdQKfL
93vuveAKYZFyvmf9ddhA5Vis6aq5Cy2byffBqdMX0Ae6b8Ra+/m+/u2eadDQGH+75yirYd0LBs5V
lcOmNzJ329Z8L8HSgRpdK0HxNAD2WNDpmLc1BCyQD5CJ7+4A6UFLYAjoFpa5tZzLhkL2InUDQCwn
zRDVc/TQVtmESfCS2bF8n8yE0Vh8oua5VnbMXCANGpZGtooTvADs7CFtKig71fB7ge5s/gBobP5Q
FS8Bvk/31KHFInRtQlRtTUVpZuyGwdSRhhT5GKz6uC83VNcAVAtc9tJV9rgXXb58H4Z5m1iBodtW
cOBkXf5gRq66jpa3/ehRVGOLf2YrdjQXMl78jE9EQ2ikRLIWN0xD62jwFwCHN3uqKwezP41O+jZV
U7sP7CpfIaqZbh01uAczK4tzNNSgewyrsJT7IBP102SWxSKP5fhHPG3y0m9+j/n0E7tH9hwIBNbT
OiyhDgMLHKCbsaliKrofQijKlx0rvjErAGsMgyCdgVW+Yt9T1wYaWU3Fja48jMI9pClgEDAJ2srA
g9EAm/yjSuM/7J5VIEwZsLnyAvec4K2xcWRkrQ2YH67GrOJLMwT70WjWlQOJ7hx8y+9BZF5gpqmJ
UIhYBAM+5BSUwThh4pfRRj8rs/NevcHMlk4/hg8NnKpWMGQ2IQA1vV8ber7y8OW6SRsF91BGgoBe
HPfP0AuB1KkFbuFfrtdXCZT9RCM3fJTwMvVze1NDDXwV5iFEMDoLrI2xs75Dom8Rdqx54w1Ed2P4
x+xM7OOfueMdqkLPWnNrGUyiPdtDZ13LJEMeg0YiDhfG1fgQcksefCfDTlAPKMrtxNLgG0Sm8o2l
+mavsZiPE/fuqB0oN8Qzraq/xBKhaegcFst5II/usRP1H/GzU/vBjLNNxerwW1hv5oF20K1ZO4mD
ZSK608f163wj0M9YGCU+uAyskjND7mIp9J2AwnwQSVs+T0E87hhEYTeFatu3TI4L6mDYUOozhFXo
5G1140EaLehSjQsZ1warhrsIbMiTBy+sFTUYbrPheGq+tIiQbgNZj9s4G4wX4eAvr68Js5tqNcVB
DjIXuL+e0VXzxyVsO1mA+RrdPCNojyEyKfOUdQruL4Iob2ryou0wyXoHP/LxeRJwXNcfdFZAYRlg
vAKoB4ODjJ+yxYRX0hMSNU/VCC/vBMzCnYgyhcwCUeBwcKGijFiOh7SdZjdQgxX5D8YQsL1+m9ZG
6t6kPgQ51naVnRpren0mgDncZPAz9rC/pBpZJNMWuV57SYOoroOOx4jl5JlK3tBy+G/3eA0LwbZY
5loHaKktfPBjn3LHMO6zSB6tsIteBl/gw4Hs4xyHq2sLhGezGNbU6hVRvjKQtsKWFGE5aEr8zmVg
XqikZ2TgUz6VesZuQmZCd3IrXPdP2dg8ztYO5KFOUKEITq3bYXXaVQPb9X57ZboBqneQk/vUbAxy
h4e+B7RjCmAPGNqAj7nsz9Mx9sylmoZfkfWtdyLYfrZdgQAQtzNgD2K1DPCO3FbYj2bYeedb1gX2
pYHy1G2qzRjkCPP63rk0kOwa2mI1lxliZdBqrBQ87/VkTfkQeWZ6nyc8vyEtjGB3zP9ovRxtrA2K
NVMNvmZ0IeTDf7ZSWWto0phrKJ8AvCu89CWPDG9dGFzA4h7Fqoc5axhn8kTFwWY7sNGxihKhBpzK
tRjL7CWKa0TxpQldocDMXuCbHGxrM3xvTfMhA60pHPfU2pn+d0fE9ZWGGtF6sk1oF+WVvANy5Imu
U5ROdaCbKvT8EI/955ui1gKbRbopA15fWCxk1TYklJ0G2M3KD7pYIvm7CLGTmWWDqcssKPxJIyIy
QgSXdSefZIU/Jpo7kYZEoju5RTGtKhWtx2lYgqCcPoAROj0BB7bOFHRCqWT2Aks0+LJSKbDsvT2Z
2VwCTu5kR6K/o7ZQ8SucO4IrlQAcfABuWswl6Cu8tINvXaitjIofVuwms3+oGQKdCs+9/jxfwqzz
BX4b4YlcQmG1Vi9KPoIaqm8OoFKoF1t5cKTWEu/5hVU4yFFQq+eG+E3l/gGAC/PJ8xGgKcyz8ups
j7SQeJw8P91mhmmtqBjlpjoHdfjqA+iHb3EFY9QRviPUaCpcStgNP5SNIR6HrBObMkV4mlr70C5O
zYgn2jxWQTE9yB+pa1HCtBRBaizc9UXjtu/W8H7OkXnGRBxazAcAxPO6by65DZPhPCusFXLLzcWt
BOJ0rT5NY+ALgCQPN3NlFYPptYBB+V1adM6eReXorGgOEyCIwi5eQc7bDxNAprBJKh8s3heXKokv
pmEZArIREzZslu3vqdVNGnUMxwD5sqISD1THsE52EZU5UVXC+3BHG6GRJhitZtcw0eDpi9kHCyTq
MJ5asBpRpBFMbuKsM29UY8VY641unm2oLR6z/q7txrk79egHH1876WY7KgbgzsLCt7tN/vANovnq
RNXKgMABvqDdgYpRUznQHINwEBXp0Nfs0VZ5fqYr8QlCSwneXhAvw53RwXRXcOFe4YuS3/XOYK5t
s+3WeNJUm1IJf0UDO2EZt/6P+V/bVHxajYA8gaCPWabUZtcsT7cMqLf5X+uWSEoyc2Lvtx9EDvZA
7gvQ6BHsaScPyrzR0gFH727wbfsuAxjuxI3g8FFFZ9ngbwAvH85UmqtgvY2U2TBsIa35PhyxMBvQ
pbFbQvN4H8vBX+cOFI8IJEQIIjqETaCtl8PDDCEqmkDshqF872dzBAVb32/XPJbJqs8i64xcrjpD
E6BYZUMe/wz3xBX7aDcR2/u3dhqPV3OBzV8uNsjw+KsK6ZFjq6DSS7DVjyLJ6X8UCeEqdGcIFqIz
lt9PH600tmkDmKRzc9gHyN5cG9v6TelQL4hh1lLX3pbSoVi1nUdYEt8UVqHUK0z9p7GHc2FU9HxD
AgJQRnzq2kTdc4dX97mdPxMKRKZRsPEluIAtXp1IRy5GDwKLkBsV2w/Hjdyoi1OMbUuWJbEEAubP
LomO9GdDXK0gij+sx14ACOvz8g4OSOmewEFzHUGEvEE1K8bruN3LoQY4Qg7wQvXMAB8aLBXjyYF4
RwkJLTgA2U/UmvkDX0o4POeA/20GhGiX0ujhq2UxYZ7jjK8tZIbubH0YoYN9B0jhj5HV2YFKVB+0
7H0o1dHB9IwBkPHEv7o2XA8T2FQeR7/pHt2sbdaqiptNr4uOYfl7L42SJbUKJwW5oHZAfkQjVUng
S7ltWvdUCmEptOBjIY5pE32ezbQ2SVR79xUISTcjO7es7O8t22hufYH0MQ+VuaA2qvMio1xOSY+A
kO5PdTw7q7plpy4tLh8DvXEwF1T8MtAuXaSEMQjKcD3CFNP7lWhAWpThTrAgyC8l1gmQX7YQwor8
nWGU7FiGvfe3M6zwwTEKgXxSiB4hkoYohWPePDCL+qpzT1RqB8M9wiL7O5XoAPGfcZmapb21ix6W
nV0Q3TrEU/VgmiZMlKF/3ckK/BD4b+oZVey6p7434psXAyCUl6ekmJ4Z/ZNSGFyunNgLYIaGj48O
aV0fc9s2zlQCLQKa4b31TKXa77tTLYJpm4MJdkqi2JoPgKq/n7kJb7cqq96oR25V7/VUHPN86Toy
PYP2rGBGB+zFBET9gsM389JXOb+auqHQDcKBrAWs4SDYK3p+7YD0mUdA9/L3JBmEu9x83+nku21N
zr0DH6yJNbdCp+h9PNpBGUcYhTpQXa9tAQyoYsyDGmE49z7flP7Zc4ell7HkBMF850KHng9gR08p
FPvqETetG+JAS56MusWBkuFgI6RG/agVwLrHrgzx19aCZSX3YI7uBUey2OAWcgcLaqCybjXC6Cfw
jlDijUHQKXnPHj7OImOMV1LXGRFanYx/bv3oNwj3BNv7H7HGrCI4Oyx6/PkvyDmyW4VMHNXXhgDi
GzvYnamxqTG2ScUgveeuxYIHZlzYcuv6j+El/OrBz/azO8WgXT8VYfSCjQSsUPVZrevojOqolfr1
XR1/bQ14/z5W1GG95H3MtsZkQy5PxbBLgCfvAeCLNVV91NOZ8FR0bgOn2XI3mx6dHCk7WQ2/9Ang
gj2dxNV7jV/bMLIhrc4Qf4k2beODUVt3eYg9REJ/OTpt+FQtZDD2CJDgb+rpAzXYE4sP/M8RAf6l
l1kUzIeFO/AN9rRiYlDbPqisR/wpjW2fR+WKinkDzREXYZsFFZshwzYNK4WoTli7tA226fs0BW4G
QznQfYsKv7yjoWzrkSau0wqBVV2MPUzMS8TaQ0R44RgIfrwLcpeM2XChFCVR5UwXRDDonyGNGyrH
foF3CMyNskIuLZ47L4ZXIlprlBUU7yr7pZbN2+ja+V2E+OfjPwwyrNFclYJ557JdGYaRZlgrgT4G
xCF+MauETvpphTeWt/Nsz90UBiu3I9ReEB+PgKLRRbtxsLPSL18qKsWr5VTE1f045s6B5dxYgrox
vpqwT1h2rVtA0mDsXoDHKh24J1OvWDogsEk+vPIA9n2wfihOdmdQLxr8T71sA6pQpeXFiIZk3YsD
ar2eQar2/bJU/HJZ9GryXmwqo7dWI2PF5eOQ2nCGkeb5o6aw8B5fAI+0rGtXnqgBPInyAhnc9mTC
4u+1LPBbxnvmKQGea1eMlbvJkF1+7epmhWRv8iP1YWccSRWcUh/+aUPn+IsZyIORYZ1mT3ml3kda
YTGPpA4QDXgfWbHCnkcS0qfK1f0o1C6Ba/V3MBkHWFf8rh0P0RfZeU8u9LrXouuTc10Z2bE2BrYB
JVQ8INKC3JbfOT/bqV3QqEyMb208JS8KwfgVEFWgbzihPFgu4neQw8xuaQNWRVTk1Y8EZDnE7pPf
WYg3qiGb1ynhFdTbm/gqWsCNglq8YdFfrKrBQSwqRBAzAtL5GxacwJO2yW9teZ6lNXsrC0tTSdzk
zlIh2wVB5u2EbSFJBCWepcv64c3xBAzt8W61jPANFkeX1nL5Jaws8dhBTGgpxwxqcFyIRxOpqh3e
FtNSOrF87MfevKouO+J3Jx6phzsEu2ga8zuq8mreLNMgiPfUf4o6d1sVVr6iVgTx1QVGKfd0KaoK
4mHlKtbeU0nFNofyGBzNae4kqY2NJ1JoYeub8SJbAAAqv1HfQRT1pUhcaL+C83Bsg6R4ROjq0uWl
+GYnwAc7oHwe6iAArnSCvFNjiW9jOMLXq3XwpYCr96s0f1B3wwIuZwiwsKciFJp9ofo3YbfVLp+w
3qLqsctXykkLqCoVbC9YXK1p0s5wDwI/RvCxFcT5bGcP/FR2y4TjLxMHwObG77psKboQr8IK72pE
k29SAWETjx3k3so+W4JI0+4CqBMiQarL/5+D56n01f5xAitC/j9VAjrsWrtZQeOXdfwptWBL0lrS
XVB9aQ3TSka9PXery+FTNxXkn7t5WCztoWJTn8fExnpjgSTiryRTfNH4FpyT1eS8QGYFkYEmeTZN
Hl89r4oXk36IYn3QbTl4CWsqepXrLjIECk5UDO2nLvLUc2zXzmUoogxpTEzWeS5kRVuYHaXdwivG
9id0bVcmKxGcAKjnmFqcf3NsP122nWHepAcX0yFTxjHkoFlB5jXY2Ik07tMR1i8x1F6/uV17YTR+
ymAI0Sf1L1nCrHrwVQ+vtjpZy5CXF1+O7R6GluMuDRt1LUYD/oIwJX9GguiPIu3i35G5c5mN+6gs
9hTkwQBfevz2DC03l6aVtQUqvj2oeIrPTVe66wQuYI+mflAgjTn8MLwGrpaIiTkR73aZbYa70QCL
WjXMfgIHNdjJCkEIKo6AU+2gLZLORYOF9o7xJpuLfYRfaVEaYE+I1HnKzQHZcrss8X5FUbnpgKIn
5s4+0tW7ykurudWrI7XzERGax8bCxzovj9XcKj1kT5rRauexEPoqdqFjdHNr4UJSsg1M+FHpe+Zc
JrvIMsa5NddiAFFnmXPrlKfhFil2EBH0XdU+EiFJZdtzK4QS4BPCYD1KU8WJaW9NBUc1KuLdZm2n
toGAsR5bDv20ZW4I+3R9XatjwxYEcoi2jc2+CaTahWP5ZKlhGBbQW2zOdMCf9/0sta9+Mw2nrz2o
WxwrRMNdkW+p2MjGhCG7m6/EEPJr4bAAEBS1BGQ6vOLla/uQSfdA/Yxgg0aV1I8OkUh/+AlQlVSi
Rs+AE1Vb9JtUj//omuaIReUpcmEfdXSmmPnIyrw/fMzdTIlxDGL30ID17S+oW5hCfbOCav6KJrYK
PHwWCXRkC+itHj8uFgoYkVeGuMuwIf90fdAXGtgdlOma+n5czGfZ3g0aefqobyOjOMDF8pmu/DF3
UrJgicCYNc/hP4S+BdFIbbxOByOB53rM4+w0an25P6vzPHbVgsoMptn/O3WRShN48UJuwShWJgAW
p/mUuiqZG4tYNXxu+ZfpVJ6AsxchtaAvOep5vKjFrojKzmgEEBvnUO1JA6zN4IjHe4vvqwjfcip6
buZj3xSLs+ny6LkG25HqrSGw91VtYhnbj9Or1YAG5TWA+gLh6zwViAZQfVbwYT/FEK6YJ2fAlkzI
wi0QA8GCFhT7Ex2kSvmp1gcqKuWCNhtCyYTq+qpCkho5fvAemOkgMpX659RX/jnLm1XL7emIl7CD
2Jhu8EK/WyPwhfdKVmKdTR2pxQK3nXrHeuxHPZ3x0HofRsV5bB25BwhBDPmPKm+248iMEyANeeAU
UGfCYXQSWFfoA51RXYKE0QoYYKht/LUhxiv507DUgCiHKcXhSz1NQkORJg83NZbL8xX/6WL/R9l5
7UaOZO32iQjQm1syfUopr1L1DVFVXU0bdEH/9Gcx1DNqNAY/cG4IhiGVYibD7P0Zda3RBT8JIG6R
OUK/5RQvB31j7yv1mC8xmU+FmRJKxdlN9H0H05Ao5tZR9ZmsRI/0QJuOpvTy0DGc7EUzu+TsNaI8
TmlSvmdx8aToFKuMc34W/T97BACx/+8esdb2u2XtMYoL8BILhp7gVZ9Ud6bu7W0rt89fVV6ZI5P8
Vf66ojOL4WTV7T3UEHGn6j87e4vu7UbR6pEzDP0jrrOwOmy8u5GYMQPSfZ13qlHGCdvF6R8/K5sK
ur0Jh1PV1VuD7GD/ssfWd+o2nw2Gh5M85OX9l7TQrC16VJbxEH3VfWoSqfK/hYv+LXb0j3bVX0pU
sf91u3/fSJX/b5kjpYekVI9465jY1SV+1eINf0AcDBAPGZc5RO8AZYjFEGR26la/tvAydCulqFqG
WJrDLuk7eIV8ywdV6XbuZg++WPmu6HBBsyb53GY6Y4mZeWc/KAiXTF3xZPofqk3VIFuYo92AkfNX
nevg6J1VMMmMwumeU7ACz/Wz6q4OpRWwbNd97/NvqDo71XPkw1N5Mmt/OhlCBwMjRAn5dirvJbGP
U4oedBvXxsRv1+eoWlQfaOY9WOQRR8ett2qAN2gc6tHCPESU5qV2ilG+xiIXe6fVXR5T8iKcbP5u
CPDanSN68tBth7JwAkCikstlaZHXZeGYPGKp1aHtBPuwYOscTsJe/kRyN4KAMSVhOUxgjawAzJKN
tHCZDa9aTBIPoCci3h4mnHpZ5GdtW3fB26n31rzMr41EHClz8dg1/OL8eSfkBwmuxFg/Dbx+pahu
8SqwU+ubq+WY5HG9pWzIDv2nrM7UQWayPtnSwvYhQTLxvwdCa8l9MzOsicw3j7ovv6vGr/p/9V3n
Nt2wbf/zHl+XpoU/Xnph7tW9v+rV2Vfd2vjZXea/fNV8df2qUx+mWDFh9Ku7r2q/go/duhWWG4kj
77GIq0PNS6zD7Au5RzsM7Lp4CjxIjFrd+69NZT42HixAnUTqqxyMNVy9vryOkwhe13iQO+IuHs+A
VltO7sFi+b83t2KwLMF51YDgqDvlY2fgIJ/+UI0OpgHPMa8La+67rnCas1gSNMsKdYw3YzsyUGAZ
VFmdCn5EFxCtG+dhDt5E7P3BSzndVAka44uo9Onhs5TaBLb8+fGz5Honsdb6kyoFBRESFwXhyvK+
IWIKZXbq1wd1MAHC7qvY0oEoUFe19t8NHYhKzNd9f9/rzuCG+GfQgrx6mCDHdvq6Q4ti8EOepMcK
5ce7r3ogzMG+skBfBlNb7cAf2ntcSNzHHtDNo117+WlB7zOUYwO0ZDtYREXuhSBRFbMbYVVK3WAl
R6tbZ5anlFTfPLPNsHMzqNoDmrzDsHNzbb7Ts2XaCSJbP9Hjbw33Zzf0w04vBFqeWuPdlpG0mmpo
YVoXltS/j5MDf3Htf0NG8o+L7OuLwLYZO6Cv09wBgktaV65Rnpj1pTfcZs8GJT5vmhF9AZnQdbrm
FSmwmoxZhZZPZTevggXOsZNQ4VSrgFh3303inWB02UcDIlD+kMnnZkuqoje/ho43IduVBNgDww7C
YHyo9ItEtvHzUFTTP4s/tdUVWP5pyZWoEJyM7Sxe6/QfRdXwr7py69f4VV6H6hJj7QGR686pAw40
pykZj0WgFpjq3XVMsvzJcDpYIK1sf8rRfQ1m3XothtlGaM2OD2Uzxt80tGhnoDQ/2xXzsWpc+hsC
I9b9TLYzaru5epizVJfHJIGFVYHyQhl7is+GLJLQlmb8aG4Hdk3tbdpIXDnh/j0YWBbpcsI/nkbV
jSn6N+Hr/KLuoQ6pmwECTw5QMsGlAed/71ZMjWxr+cNqGjy3SKSfZ2/Ij9kIIjze9D9yFJ1vdZvi
/iZjl0gExa+GdCsKuwf6ZC1AL/57hYbAyL0GcNNrK5Q8Kul9WEmM62LaeVcko5pv0/DT3arjpIHV
swUHyRK0IQjm5GTA88QLY9LuGjR67iDO2vspQbBENag61eoYbHOxbaUPcNg2wo0o1MTqPQQ9CHHf
s7Of+lI+y7bVXhugXSe52ibSlJX2gfRqpDogN1Pshraw79SVcQVUJxmYIDAcfxaGTn73b1Po3imZ
7QrrIXcd84GI5HRIhIaX+H/r1FmXp220hTMOS7CM8OfYGY3L7PPD5Fp1cLrSvAX1qypYNQNEKAD9
nefa+9PrlqHYs+4u9zbstd3XVe12fWI1YyiX2DuqBvVRYrAPIRnoDEVyzfqGigpoTZm+L01fPIwN
sqMk9Ak4d+ty9Frp7VU3PyZF4NoB8+7W+v99Feq37dswyFCzzPER7sj4CBsB0W+rOQdkku6+6oes
IlG8rj7bQbqphqLUdWSpzLO6SNXz/yJ40E9biMuzHlDOIMI++e433dE/lLx+HhyTevF+a4nEyNfw
m3dPau5uDMDXWUmK4lTljyeQWdaD08i/r+aJfoAe/stKht/cLrlH9yxHcH079TaR+tTp/CiLy2Kn
6r4a+nF+qMpC3zTmAANDZ1K6P0rUJx/NY6Jn/r0qqfqtSvUK1jQ+fiZ+zaoG8LepdDSLGT9p4hmQ
cPqiDuum6ZGjzntQReCiRATidjm2+YrFlT/cSaNfHpxVjK8DWfcIXe71rBozb14Oa4q0jmrVvXK+
israkhZc2gm8PRZwXKpRVcG0AGprLw+q5MTEGGJ5F7O9qcwdcLtLuRlrjwBKdyWA9EgVURMl/7M1
oO3GI1PleesjW62P1thGCNvzZ3jBxvLi++gMmprpH1jyri+ajm6XH8xvy1ZSVbppvmMYV96r/pKf
7BGVHmadrYcPjOhpTG0C+NwsgEyBwARIMTNKZzO7uWjlTGJm9GnKp0V3WT3a2T15KX3HB5qeMLgx
WdiGjJtPczc2gCtN5PfEgrieNuIXPHwkvRM8FheXwebJg7lcLgvZ1lJ4R4QyEW7xAvdg1+VHkzca
IH1Xi1LSkyfSsWcsAbOnIGZwN+Dn/eET6LZ7vBoNE0ZRzVb2ps40B7hR22DlZLp8rTnqclFnNZv9
YRARf2KWJhRL5IwpedLjOppkbO/82iSKW2xI8pM3Py3BtiIKUIFL+PvIPyz1xTK7NXozMxjOSEdc
eP/nEBjbr02h7LnRreSM6OL3YEx+pHkSHOPMCE5FrBHbYjvMLJnxK1rfnGwpj+6GZvDlfM67hv8V
JX0/uwFvd8IFY4nHBjn7Qwrlv4hBn7fG62AZfwSG6Yc6iLCdPcREOzUv7CwSRPoC8GdKhmiceHuI
ElTpbu1lHqKXoT8GgY4RKnnC0FxTCEAkIvaAnj1Il+h27ch07KdpYF7Wy/w6A1sM07q/HwjHJ0Ts
/yycygAwaPX7pDbaA0qYIpxsAKaIRkU4TAF0yr4b7gDZrB2OsZOd5eo8WE2nXwMkzEMmp3EfZF0V
oif7Vzz86Cp8GNn7/sYUk2chv+M3dMyD6tsoAJOYzQANtX6GMcgvrWvq0NS+JVUROV3LtNL2912d
2j/K6gMHkIPFk6kCqIazJ3/rLBN2jv0OG6C9ADlmd4Lte2jnIyEDTZsic61KAFbOH2ZmrgC+WVMG
WZ1GdPgOh37fVEywixjluW2KW+aCrF4T8nZOgVvxXA9H0KI/tKmqXof4rzYoCCR28k0jOso6Yb01
MwEkkW3WE3PJ5LF6O6R9buAx+U/WFn8GwgtAJKffZZ50N7RPp91Yvg7jaLxZ3mUEQRlpcfpqwAvZ
1bD6EbR0t4infa676mav86VG//J5LcRtQpJ3b0CR2a8FXwaJ3vGYgSe9ZMk5aPu9Zzb2Oa47C+bL
9DQYWcfis2+PmYv90DgOj0A/dna3TKCQ7YtR+1qoI7gI0m548daahOVSrzv0ZbtLmk/nbgCbi8wQ
qVng69qgn6YJjlltVwBfwXVhYEu2P/MwU29IE/WDfxEj/swZpELfA+bs2ft0aN1jP2SXoMr0yAUB
mSI7cFpXeAw2Q1xoxJVxYVvuR9OAJGAbI+QLY81u+wUUh35Bgg9udNtm5r5dWiTcCyxUUfXktIX3
Vob/aFtNnYqqdsej1Idz3RDoAh1JV3UXQzV/3iCpuihHI1LM63SE7FHB9LW7sO/tGQ2JVV7SIDMP
zqA/6GbTXgCSr7xhmY9xOvvjnUTTDpOO5TeTmAtNZg2eZLr5yrIyCJn9kotrIixQJVHceHs/Lf0/
n6t5+J77bOAWr83CyvyJRuBLGg+hSU7vnGB4sPfy8Vcj+XrSYH1sbBcrvwYXRzLwdbXZZY7BQ1fC
1uz9A+jX9LXK1nZfDgCRu+G38NDrAKjrIRrWNPtVy/yHsYvPYvW1lxirv3jJroY1vFUOqoeodnzv
q1Lbe7Hky8PiCeWb8V5305EUPolqQ9YvMhv/SDq7x9Moc4+FS0KlmYZDPHZVxOctrkLMxyDjgYgG
vRJTOON9W/OwjDJ9FRN5fbNl6xKnxyIXh5WA8slN5Z0QNbI2Rf02NXqUbi7xK5bZUZkEDRnN4tDX
8V3XoKhQ8DLqxvjYxMZHZnqEamR31dlvIJI9jnuYi85FM7WUmH1hn8sUgYeub/9KjboObbTz9O4v
FGrycLbzOWpluQvi5KmvLOOEV1+XDM6ua8Paky96CWnZ1jNkSme2vr64ZZ6bHDprQtI8AZvaBeJs
GiwSCr/46LtgDYfCXyJP3jV9GfruAms1qMzQE41/qEn33AYgi10i+1vlDERzkeLAVgUeVp/quFPJ
4Y2Yfo5GqfNh1QmMLEJOD6kenKYSvQ9fXmpt+R14aD85wXdngjztWNO5IvMUZinpYibnOULHcQ1r
TCgiwtDziZ1XSXYNJZdStNd86hmD/dk+YKNthoM2TzurNN5xBZnBriJev/jBLm9GXLQLyKnplF/V
YUyd/Ep29FqKzr0AgRLAeMcXv4BgQWQJGU4tHPrur9xy3p1p+dWZPTmwzL4DjH1tYCGi1oq+pIte
MhoA3yTCtEi8lq8YjDq3mekev4SyOzWJFI9iAYenZcNTOqyhPYhyL1jU7UyIWQhC5d7ONSawtMKN
BkOKfWumFmI4fnHqhJ/cYVAfo3RjZdc1EM45ZqV2SbPCuOSTBUMzq9ZrnRfTqcIOEXMM1zoaabrc
j5lIWMxCawUe0x7GaTKBVEtj3+SF9yj6JNsn3X07QOuxU5dkKlxjdCNYElethcgA2qvRhoKM+kIn
b24DiXfS1Hl1rQDu+Zq2b1KeRs3FebjK/beepH3Uec6A726G2+AADMhaRifELFf/trbsnIx2rD+0
lpxoUPTzuXFsZwflVYY9w+XH7MD0yeC1fEAr7gEng30Ap4qg5oCSMRPYEPZQtT5mdxjCrEj1jzpz
cNImLvKRwKYPGdanD+LpbNiKdvwwgngMBSipj8BBBshZ/e4jqRkicDRqP6CQzdhrIm+WaNYlW1gh
4UQVEJDw4p0q5ulq3ioNFtGcfax90UTwkmww3Ul/aO2ZSda2L5nLnjhO7PHWY+d2k/yv19nvDgDO
2CszAe2aQEC1LD3nnrU2EaXgUVs77bUveGSTHY0unxJ5nQJTz3kKGw1BlCGxtigoSjZAo4D9JpJf
yGwbkQtk/KDrmsRCXf7wx5IUM7oYGMWgUq6vy2FESwOB6saNWkKk4WhY5UPrTF64pIW1LwgBhxbW
EmZdBE8zs99hbW5j0S6nQebxbeV/0XL3DsziW5nF6SOB1CFEj4kpq9P0B0xRUbOr1kfXXpiw626J
CCSArsPDk8QUO1l9zIcIMkN/sHwnSgbcJGzdKh7caajPwWr4F0yeEGdo1j/qoT70Xb0eWzmxomiC
d8DBO3QNcogvvP/xCuJ3af2Uf8UFG+JPkEZAayO3HhdZEsYlgVbZoQGDD4d1yHMoQ2mMvpUxlY+u
VtzMbehOSgJXrhi63YCLmIYGGRN3CvGBgACubLETDYHwQl3UJCKZHvo8dp+nJiCo7oiDHKwmnGqC
GnWQ+LuiTtxQklney6xxd4vfjRfcntz7PDVyfnQruAVJuMywGVArltDohuZ3ldUC0rXuFmTZ9qOD
WQncjhaLGs/hkz2gGdaeDGyXUk3G155XFWGk5pftrUPkkGU8jciwZFlOCHnxjH3fx/WxTtIysvM3
6RrtY7LMZkhE7Q9GbzLMU7pc0K8cl7EJM5loD24jh9vszlpYka6/lykCsbg38o/rwSXDhLuqCfMU
ffdItBtwwwDwp+5QX6ycJj56hoFHLVIJIfZ0vm4UN+iNB34S862XZBsLUImXJParSAj/HkvX45ho
ZTj6+oNNQGdvucsSGr126YP6LU1d767qtd/dzBc1O4Z1bzdttZdL8ae0wO90+G7siuGxHrr8rhyn
OdTyxQtn/IZ75n0P6nkY6K64CN2O0b6woXGOMKWHOL5U6FntUk/7bc/2dEXl3TrOTRZlw+xEMuV3
MjSmuGjpCAXUIjC6zPXZX0Y8wv26vUNv66Z3bKksoCKWbUcm5tuAZVmRpcK9dnMwX/qZxZPRjfII
yXafzYiA+m26noRTSqCVzWsv6ycN5cwIq0159KT8bqSlGVmdYfOGlbx8AZLTwwxLDpldP2lv7hYT
HVBz32MMyQo+MZadzu6jCbL0AkdJJ3u1/iGlBVaOZcGOlwKRuIVReZ3ndOcOwfcyruyw90ZiHUgU
zSUukdJF1LWfbzMgQ/R6MEvxk3cPoZb9HJhNlKflfp0Tl83wyANCD/PgJrG+T73yvRbzvENqw91j
vqbvyww0Ya0luHWZzV01owUlY6Yo4dpW6CGHdtDy0Yt6kfdRGmdHYnDlpcCEz9VN98oa/27JnR5D
0/zRMgzt2PAihfHyWALgmESePkn2s4lDohl7AuZ8eCV9K9mx6p3JSp+dXWMl81E0rrHLAdiEqY+x
XP6QpLPD8kaOkQAhuXO84ikL0itmPd2+xyyPvLXQDyN0vNPq6QGMX5yyGMOh0oyFOAxYwK6DWyNl
lePKjLPqIV70vfT8LoSuXB4wEGAkidNkj8LRdwPztn07yOnFEISFBOyb1jTTUA+COOotRK/aOJ93
pdm98FX5xFj8H4Q/SwT08bxerJ1XgpFJCMqB1vc6vM07xNzMWADzmdP3jPgMPNdIAxsIqL3vopEl
xaF18DJtUYIAHV73z215B4qVRGBAzr+bQdCXs72EOitpezDKbfz5iczCdE3z8kmL2zUadSO+T6X1
3bXJw69jc8mHIj0jE2+Htgacqyab0XhXj10m1NPriPm8sRIOb1tDZ9yLoc7F4JQKeenNCpDXXKJn
mLQh0jj6UdfYs4yt030enBUUhF2LcYeGwFMcFOsBjia22AWE1GHV2KnPIgcIELRnI5+Gyzyl40Wd
fR0S1x4uIgc6BaeGmdoj3A6+/bhUpX/ky20uVqk3F5d416Ff69uC7d8FX731kgs2bQG8pEjdze9J
BgzlfGxJMCIldCV64YeE+m+pEXSXoq3eO18QQKnsqTutGcYvTNR/mH65YFA4LJfJGnA1xa8orF1D
oCLsVCEPwT6PGtpXuN3Py1pdmEUqNkFzvHeG+t3NQAX0Y1Jzf0It0kHA2a4jLasxIlr8+KIOLF9Z
h2bFzSHsfog1vbusA9ZK5eQcO4bDS6cXYBczlqVh29WvedH/kn01fD4rdaYeU7Y6uKAu8eqHBB7T
Y2yIih0t+wx15m/FmR0H3/eua6qZD83BnePp4iZvkJoaBrq9gekvuwuysoGXv1tVUhmR1Nvi3Pcr
Cfd1Z0zFk6EF+b6a+cdIvjlIMKIEwQpeyjiOGKS2D9A+jLW8FRrDBfKxUVYssQgzPUaLu2xPE048
UVzFfphn56mHl6ixWAMGO1sX9QkQ8yAv7K1vpO0anKstf43UKVr2Ddvf2AqzHhAlUiHQv1/rKmBr
NdnEa6RvXAA6mJcUjnnUePDY2p/+Wv4k7uLzZGP000bT8dkdU642obc0S8/qu2rMub5020EV1cFG
zIOf+fZV/q/muHH/2RvfOHlYppTgYnU0milqR/c7m5MhkjaKaHtXsxEYqYrT2IqApA4dkqa/rLWf
Y5u6hF3Qgc9MvRbIHYcRxN9h+TPFXZoM4Gxo/R0uR9m51ATGrg9Dgyz9kI1PVdzcFYwDF/wyy6hs
xA+k1BIC5dIPxTBol9V8kLjEEg7X/L1XdFoIMJp0QpKvz3ErKsbuVRyMKXnyyIrF4iXzxrcOncrj
uIUJdMcRlzlBIrHrzOtiYHJ/hIjgvQwd73Aw+uAlRf0aKBokRsRVApFynM5a7Ra8Ov5ySxfEyBxP
k6yaiDMGiDe0Y3lBtBuHzl5jWQUZ68qjOaMFoznhStY51GZAWr5lhkWQ2C9IX1ZNU1yCev2TLxun
ekCrZ3uq/NA3c2S0SJGZUx/cpnS1jgSVG1hjUc4WYud0sn7QBaTGkW1UlJYIaw9lUj84ORln3BCx
762OEO3XHVmYgF6IHVszqq643Zv+WnyA+u+ucZXbUYy2xk5qa3tXIJxhGbX23jDMHry5889lD3cj
0Ngpr87a/5qL9Oit/XEELPOCblR95BWoTjFx9Pe6ilFMyLUfQ2w3EZJbI4jRtLxpOvseGYz7pszS
H0mTvRFJimpvtr+PSfqEGKj3W6TE05gXzEpzH8qY5UuV5G3Y6cuptaX7k8i8TyyAMcrT++FEsOSZ
1CAcl6GFaEW0ZFcnsjibGjlNT9jrCQXP9biSOtiB0rR2q9bLPcvHXd1M+VFvt3hHQESqItLap4N7
A9l/0tp0fMbW4cnK6+x7rDUuTHCSCeZL0ej1Rl7J9rrlrs9y0r/30viopr5FmRvCJNl+8jC4tud+
HqADNFU79IaLpzQvBOTWYmGQ2veLKK+taKars0XvFqC+k9W1p2DstDd9yfdpYBFShbG3i4dyPyd5
8gZS8Gfa++u93eE4aen4HS6jPu39QYBsdOrsUHazjwRWcu4CH2y9jJcrgc9kV9rIKY1kkE948+58
PF1/yGCyIq/wjAd2ANa5azJ5lHDPXjK7h/VOJvx3h3SuE+R/dgs/GEIs1lNQl83mQm6fAmtMn6w2
JrShpdWvsvmNrEBGjjRrwrVzgxfQxliTZR6E4XatWFAX6wMhhj8Xsz+vS9q/TLL3nwaELbIKPPMy
Mi2ggs1wpPLfJR/2onLeBbm0MvwqfzarnqpSldVBdf+6+qvuf95CNbtrrMb52BTaGXsKzGa0jFnl
87SeDBbRW1mdqflmzHQ6qfI/Tr/av7qrOnX4V526j6pbjL7aWXozh+ztyjIEEtwwqW6nOkprF8Kp
/6m1RpsFwdZeakB29+bWrsqfl34e04U0oOZoh6RI24s6NNs0O9n4SoaqbMvlP2WUm1lFjvldvZjJ
s2PovA6+sCJARMmzqmuEy+ie29NR1amDDjddz6b47rNKuMVjwjD2dVE/BcHZRsn+s041VHLtyO9s
Or/bzT/rck2GhjHq5686dpyYMLnWQ22Xxj7zm+ToNMhs11rr3PTG1m+xCDKmvrn/0fnGuwCI/GLq
2nxBGk/s3Sp1n+plZfuULCFK8fX3DMTFMbea4kRiBNYy7MSpNHaGGYy7sSuJpcTVvVuP8s7Oy6PP
HHvt3Jkl0lqUZ5hjx4It/7VCrvSIuMtb1ZXeZu6h7zW2XQwriXs/9XPOCl+/L+b+ghiKuAYTa8+W
zc0JFNW6twLDxf5coB9Xrz9SD+9iHnTwQkD/vuo7/Tt6a9Uundxqr6/GI+nmgS3mgNdvXcx4obbV
0e5qMj06gkyGCVGOpfeuGEf9rfUmAKN9sbEpiCSVwgEPbyfWR978aclBslMG0Dgkzvs62c1OwJ17
LjNECpq5/kksHw+hrapLzOEWlOKsSuoAUTg5SKjfO9Vf1fWD+RY4Y3enSmNWr2SY5vu+XwJwan26
q0UxPVdpXEGDzaa9hrXEs6rLaha7gKNuqhQMLSLgrfiNDM3fHdYZmWaikmBQtnuogzD/yiYnfVK3
CRo8LPQYZMRXh3HA6sDWuvKs6lre27tei28Bxq/1gk0E7N1HYxX6s4bY/8Hzky08wbCt6hInexIV
GVRV5dTjek3L+pca11VVNq1LpDeGeVTFfJH1M863f9+hKg6aCVBJYV4VyBU46GPe5N4pl4yvSLb8
B3T72UXiemMb8bev+n/3I8RfAYe0zIO631fH0cheZrJx7GwwGUTBqb5HMtA+W/Omn9Ninajq1GGs
9fq+3w5JruFdaS7rpvkENee/DV+djWL1To2pP35VqbOljOv7rzo/F7/1oGP102VB6Hcyv69NUsbp
nP199lXnIvs5Bl1wUT00Mkyf3aqkLU+aCRimN1HczhsbW3Rd9G8JgaB9zJrhoIoGLis4AQzwrj1H
vqVxvIF8tljh1jmbUnHK0xRQ9Vac0qE5zxk4E6Sa2Hul7psVlODb8OP9LNok1U+mBLnfT4P7Nlfd
dMLsrd2pzuUsi1PfNcsuseHKj73rXeKORYlbEJ3TNSNFJK10X72xYgsWpO+q5AijeNnyBKqU+bH7
atkOKkm9eFJV9ZCwmhDNeqeKIKbsqJid7y06DztzxjXJyXAl0oZM2ztB4L8aLI1OesWiThVrpF7Q
X2ORozpbDBePMBiuqjEG0fH6zeRnPUbTYvFeNc2jvt206Fnu9kFQ3amObYDFcbwMAS+WW4aqbmLm
2acSFaqA/X2QNSMkGqa4WU1sam7yTS8m3Lltr/oRukhkueZ68kp5wCCnBPuZZMcKtZDXZHpqmk4c
Aq0tDuW06V5OWG1sdEkLTsq+BpX1phUj0alS/4aVC7P7Uok3x5gX1vmMchimlKzFLe+6ZtCdUWkt
30ZtJtkSxO9IIWM/MSN8HAz2UZXaZupePevM6Jjt3bU9eqCCLp5pBtC3CmSYqzh9kzORrLIlJQWN
xjwZVeJFKTmBLcrnRSNIl31W2sOBMNYWG/NZzouXZbCqyDZFcgrMnbuxUN3NC0UdzPJk2dqDVXXf
BlPLDonfLg98aGQ46pl4dcneRbOgReYkj6PEbaAammgIoppV/+ir8TGOW/01T1CaBHETdnYQvwji
WkXLWl3XWp7PYoAu2g7qLN3WGG5t3ydVUn5WGXOcXTRrfM5l+atxfesksXC4pQ76cAtL3KtoxQdr
b/nLt9PbOAvjNxYTOKlJh83Sg1zWkAV5RQ6774FLONjqmahPJRv+Oq26MMEX4s3O5TkDyPvLEAjD
aY8lFh7PpltfO0OvDrVBnLbS8moPgKUh6Z19Y9HXHkcfIkPaByna7EX/aI91RyDAzX516Q89Wd1j
II0NnV/5u0UnRlhhuYdlsU/QVgcZ664mPqhT9ToN+cYuLNOLKmKGek/qxbiDee8+xsNCHmqYWrga
1vyYdfbGL8vlAVRwfpItGiGOVp2sscDAoHS7E0G/bm9vtHJ25tYzS3/+/EoOkgTFDhDUPtdI9JPU
wiPc7DOCN25om0+T1j8nKyOQxVB7SGKzvp/yCtSXZjRvptfLh05UTw67tbdx9Y2nXpoH1Yb0aXAd
MFQOZ/fPgcH5zU694AVbq9DFHuJtdKzlZdXiULXNCMERa9YjVdLRW3xuRyL323XYyq7PlYk87lZa
OtE8y6A4pHHjYG/Xak/E94+qbQgc/cnDyvCz1NjtUz+tZ1svdGQtzFPRlutNbIden7Cq7U3CNZSa
QY6H0ddctIxM9zabhseedxEhER00A1SltbXkDnPMsoirMDv3pk8GrfHSr3s7wy7zs6ya1IEEJhZH
400VPm8lWumQVK0Jo+LWdppGQVhSprUV+k6XQhhCOUwV6+0PkARwuXqDPZO1AE5Ece5Neq++vp6H
dHn9LKoWo2vGS+YUN1GOHzaSwGdBxOs2ju3fBxQwvX1TuG30r4ZJD+Z7k4/y1be3PMMKsVdpQwDk
SItsd8l6gkGzmSMYgHPkg1X48yEdIVMapZ488CZBEnDHdbnb/HtUnernY4vzoIp+az/CuCPKsF3/
Vb+2EvmiztXQZUw6lnKxsUuXOIVxyqHK+wqAMRTLqWxIIm91mc3oiRBQApzD7V+FU701cZveVCkI
lniDVlZsdmmc+lw7apObs5Guhlfdrcx7F88LECM9oBd6tMBS2Ry/qELakWP6f4yd15KsuhKmn4gI
vLktX9XeLnNDLIv3nqefj6x9Dh09+0zMDYGEoKtBCCnzN2i1z7dS1FqgHJDx0qMUyymPz/7ggRxe
zkTGM3uYh+j6h6XKtqZtVKfBs5SsbCDEOqCJIsVoiMe9bS6B6OX00LbKC1wMeyPFVHesxxoKrpTk
97WBfkrtrH6U354tOK/RipWztKgWYNGka+VeimWoznTNHKcX+W12hgxSjBDUUpKrRX7/mJaEeEks
k1qztFzdKlVTX2ySBQSSp4qx2iyak2qTGQpsLX1zRsboOAicHwCIb2r2Qhgmj0ZjzX+JW7xPREK/
lR10EZLy4UuOrtsGT9Vi07NeuQfBkZ7KwvYvrTGHeNMp0Yk8ZH4qEPF80LP4PUWe7TfGr8/mFI7v
jlv+zjM0sgszGS9aGdkPbgz6hthP9PtMIr4hgs/CQAvc+D4d8xgkThDckCI9xuP8as+5sUGOE/hG
mdp37dwV8yarNLo3b2qfZg+yUWw7fSAaagCo+uGg8LjtExjo7oBrOAHNHsAV0HM4dCoamx0sFq8d
bwDLz+e6qX6WTapggZtNr1ZX0e3GR82v9Xc8x37ls4sJYnLXo3p+CO3wT9VlyUMUR+jWpo5ygKav
vpdWrDFpbQ+aq9tvoX0kJZZ+MeZ5OBhKFO9dJb0JFO8X03X1YtbRHzMqfnZjaJLeqZyTBmKULJuL
aRRCY2MdpygwQX7wQiP5PpAkSifLBYpUkax0eLGTavR2ekh6qQII8FwURyLyMSm/8DC1eYzxCerE
ZAm0L9UceCfLI/MJ8D3dVyHymKYDWAnrpmPT9P6t9d2F9X0/5NqzoTYXiOjVhixUcFALImIWcpcE
XkbivSpz89oxHsbxu47bh/FUtLZ7mrIO+cMRgHK9Jc6onDSFvBqcpuoAd15HHsQ3Lr+Aeqj3KRGw
HfpK9i63842BWuWZzyMSm3bwrcrc+mXW+WhTpT84JO4BdyO47i8bxRzD29GLf025Et2NA9q581z+
naHBlK3ufQ+6oNlafdg+kbzVjlZlhZfAyonKR6W7C3LVeAf5+RND5PKviQomuaA/UddhJu2EBOuL
EnGIoe02KiJ1GOcGA949WvRYgVKRkmwqq9UOEOcJji0tZOOXOkiX0bvxIas8I6OiAfuLT2Aj9rGN
MUavmerLRGp17+nkuqVoIaR4n8XenZR60IUvgwEZe7T7W6kyYB8cnciudo2baC9eb7SgPAEQLSWp
0gwLwbc2TS5ywvL1ORt8mZm7RKdC8xe1z7J7mXwgrWZUPkkJP6Zgn7o+9jHLwZGVDfnq9iIlT9e6
l0hJQQg4/XSt0/HHOPdeboPk5QTZMCk58Gpkj3JC4CrTPqkSFTQCLZhVx4+dTvZhuZqybMaBwJ8C
aeAsLQh1Dxe/QAVqvWTgphfEV5Prb86iodhG3vQyxYQ7JkvTXxofW7C8Di9pFvKlK9r4r93a6Eoz
d3p2Qvs5HX6X3my8EtPcToY1YsuRG6/lWP4KE4Qm5BghWnWLOKV3AjFqvtoaXn5K7w17aZsbenCp
sGjZytFBJdOjNpF19M1HvvclYJh6yrDHZAYBFS16lg3iKMW+Svxin/y3Tp+ibBNUHuLdth49T8EI
ysv30P42j2kYGS9u0Rkvyaww6INpOUsxVrzurM3AQ6SJNtjGCx+wycmia/u8IY08otJ6spfTq6A+
AHf3EUSH21YpnfMsmyRuGO2aYTw7Qew8t2ij34+xAs1cB4BWmAHsaNxYjtKYiGD4hJYcaxq/zbeg
fps9N2jcA2z+53p197fIFH8Psx9gFJYhz3DpdOzdmu5alLoWJ4Ra43smJTVoiuNcAbC7FnWfs+bs
6APceJCq0ZhJ53WxusUFPXiRumn2L1rOiyGlulX6U2vVBS34o7Lp7emhBBxyd62CBYmb0+BtDCeP
Hh2X17xFO8uedHNDbpdMsTEEz7Lx1PCoFsZ8L6XRd5v7qHaPhZ5GyXZulihwXTkbOVpEfOVTSyd0
1iTxYa0zvOSPp6p89PqyedIiuGV/nO5gjY36LBv6EQoePdnqtc43h7c6UsdbFH3U5z7w49tas7+u
DRLWKShvNM1xrXOx6mrH60WbfkCwAhmhrTXa060exY/t6GX3fAMzLM2zSw8J4iIlTCJtdSO7Xho+
a63Znj/UyWlWU/ysWz/YaWWVAfLJnSfZuDVRQgdCAAx16kpVAaRLLqYedgkc1Zc69ssXPykJr3lx
dJS6LMqJVcZAzMO8KLdT5WPGHGX+WRqbhvs9KFApNkzgP6WKFVTKMLsPuqh+qefyuSVQeIfea/1S
JIjcmqHib1XooHg9DDdOZ/bcAA6GwKd2JFJBSml2/aJOdfzQxO5ZDkoVZicawfvGO2vTUN5P5nhj
12HP8xyMt8Ycyos31h2ooCnI7uqg3OflXlGHctc0Tr3TrGAGeOQ3B1MxnLs+gaIR936yWG/t8TD7
0hh+AR++v/XL/s7qAxTbQ3JS8BJ++l18sEIEDxKLlU7BDMArteo0RvgtuzkItvqs9gHMCSUE0632
+q5lDrJtmH3kHt46eraZQQlvsXqFSOrzNZdsH/gY2PUmGHRVGS4gJt602omOAR8EAtwqkHRAyn2v
36gzWnOtphgkF2AnucoxHfV31l0MNqAXdqWh3mddep4UR7mtuhJ6bD+456yHAGcYb3EzxCz/XNbJ
oD2zPnRf5szSLhMZbeIdLcFEo9hk+dTCmdqoo9GhSUO0HjpRs/PKPtm0M99IFsN3av+khY33uIjw
TZAY7Kky4T0Gxq3ZxOpBwaZ1U0Tv8zy/khHaRa1WHgq7dW/6zJjwElt21800oABvG9UNomVfQFiM
OLC1/aF0QjxMdd2/7/PfXCa8ILdibNB9HraOaZC5LRTtNmOumlmj+mTg/7IZqmy+sRCcDUJAIpmC
3WCiw8mbklOjDfWl7vx6j3XisGscJ7hN3Xreqa3+JRjxDwAx1e2DGYqGOpdPFvCPp0o335Q4qk4Z
ao23yCSCK+Gbsk8bp70ti4IoiT7A35r9bVBN/S1AglNXI8jY1sk2r8ujl43eOTemCoNuAFF2b4Yb
Ayepbd13J6taEIFBp+3NARtzAMI/kWr6sRhpnkyy5FvuVr8FDtdtUWcjgke/sRsFuF7StjcaW3QS
gGuhJcGKvTP42hs2bBv1Z5XoE7w6s74ZABqclSXgYTRPMqPWlmk1UxS6UUceJA0RZsnxpz9HQ6u+
6dmP3lbu0xSeL+Io2zR+Ar38d3aN6kL+TeVLmNRorqmXqai0ZxOGh0m3J91r10MC/saptkYeRrdd
XgWXYGSGkWm8v1NYbKF3lsjtDUvvLTNCVk6PJoUTvWFSywQzIYZqV3V9DO3pp7v4x48u9uKEAtuQ
UOgV7ICvGLkl2zkHfYgjRACZRssx7CrqJVLyBSJAvh3i6HeTlRfCyOaJb3mfgFhB3qo+cEP/1ikW
MSNheLIPmHK0lfVIYETfxKDLdn7cvHhuA8fMbXA+U43iHNaMg7Fibuehb7ZlR0ygzh/RNFVv+yjS
bttl45iYNTqQMNN8E+qBvzc7kHqhprNCUZyOsddq9kGSuFtAWYeoCH4rZB5QYohQFCKU8au3hvK9
Rdacj/apy7Fwc1w4TXpADkQdoad6TI/vggYgz/zEiqTdkvesSvO+HtNsgxvAWxqrIX/esRYI9W6C
XPwwegTYa72byAoHzwir8PlsKxBKvtqBwzfj2xHkJV7SYLMIxgIYV+HwmC3B6zkNDra3qM9W/e/A
9TMEygzgja6eAmIwc4CH/jGcsSnUIcxvOg0qU/tngDQYAfvdNx5wvtp2iDo7uHy26hah6WKvFh0I
5U7BgEVTFcQg0YsJAp/EQum+TNX0PIZ2c0uoMdvO3YQoWtY+wF5+JtLcbCz05M/epIMC1X3r7Nju
RfF776IkvnuxFpxOFXc/Gte7LSOGWbNRGMbSqjrNKCxhH/p9AIh6rLruO94HBpxgO9grZTLdDXgV
3ToEj4uFQByk+kvquDfgHyZm2aPPHRy+4/21IboRAF+K471udP6mKSBRZHFFoKINTLJupXWq3KrY
WIndHoGuF4DiPAvQDR+DA2Tmi5OTlNILNLeQjn0prc4lylNouySOj+XUmse+rryvqfcKl6lTW//X
bNc7OO98S70FIqP8iox+m1tZcNHHAG/ASm12rNS9Uw/w7GiBAwV3QkpK8Vm8dRDuHasg6KGaO+aM
d95oDY/pgEaRQwkxmWTfmsFrnin2zbqphsK5Fm1m/me7hiJWz9a95TN39AYLHKObAfSsPO/gB763
DT3U1zSGvi1L5o2uBryKvmnczHVM2pTZx+801/d5kEwXdUa+CaGoJy0O/liLQxRUnVs80KUzsjrj
Q7xsFvEcMx+1W9Ws26ehb6f7Nl5GbkpeGbRPdcRUt6rTYxk4arhNHR4jmLCz0rL+6PqUmYcVvSep
js6hWTxaxmgfxjxi/b1sfPdu9jp4aK0W75vuKXWa5BKyPLikvhPtjAICAGzs6MayzSc9MGBveCM9
CqtD/NEuxPfi/aDUTzPmjAT2WJx1i8CZlp0EA2YvGWmowsASTWvxugKB+d+N0pEv6tE2LTzsMowQ
SS2/BKkxZl5LmAW/BgfZ8yURoMz6XvexNMVwC44ERpgeHOugB401BcPEitPnXEIjtwhKn+moxU1j
To9qOI9QO3x7N6JKs52WIjIF07Y3eVhm6gI0c8IUXkmH9OSsgS7yzOIGRMZpmGCkAFe678zuSWnx
f8rNONnpGEjOW8HMhQuB3wJ/tneGKYdTMLv3Y6ppTAW77MEjNXeJm+p9Bm70htcGaMPiRzhE6Zua
4wXjtb/dwqdzS5TAWUIF9ayz0knpUI7naneymfiEAbDylJ0vrdEAD5hUylYB7OmDFJjq3LzIZXBs
fI3qID9nccmQPXbODrNq4CGkFADBFfO2QDEtcgqb98Lemgx5d4MGpbcGKKB0AKuShr+H5Ih/FxNg
PSVz+B4iBYf46GEK/HLnOCME9wVvBEB7l2g8XfR/UwX1rfov65r2ph2yYz3WfCZBBSYOds5qAkmo
hcdZ12cn/FbkpfEFCXkUOcdnPQmsUzoozzNBgIXeqh4rczEeiL+rnXGKvTEkW7/z4tk7h5F1H5NK
26Y6skqtmiP8Z4AYt29cU59utTR+HVVWqWEVIKMYQhleTJoqH12bpOHvAQV6vypABFndHWwS3mC5
SvsqHJFOf7vB0V6A7bpIYysTCwGTcVpbcPV52je7IrW9R1gAzoM6vc4g+B4NwAg2poWHKk6+lEwM
kK+MgFaWJFOlOKd6xpyvzABoKsox6dyQ+ZORAn+xdnnQGduqLPoT7IjitTPr5jTCFtlKUU+cBrxx
beGVqTR3TJf5f9rO3ull8HuylelYxOl8g/DHYz8D9jZdO3kIkHJ5CBqtJjOMFKbTO+nequ3qWEID
NwLYGUqCxFzGz1uYGu6AVLATkmQsgo0zj9meVfSDQZyDUXyXZZjUAxb7kduvmJa152zBzJQLri4E
YXE2cY1ccKO1MalngBHhgiSVzaRH74pi+Pv4v1VSL82z5bWrL2XAffVa6HSbrEjZCtCz0UFOa3UV
7PzDpBpMDMPXuAEp4L+MTZAeAui8dmvALRrGF4TKUTfE8+6qqyEYIcENZSYLBjd2UPJeBDfkQOen
kCTHn5PbBBdwWda8Z7LKL5FdeaOtCi7ZSXaTmQgSLCz+vaEuQPu6rY6CUKkcpwVSyFwW4FAP3Dpo
8HrwN4miLXEEagOwWHuyKt8cJd8laoA77G+zH0AxLzeuWa4oeys+0dYSdd4LVFEqxzmbspO0jJyW
O4MsYvDP+e1yEWmlheq0sZ0s3cmvTNCaJgGL8Nni6ncMGvUoCiOOt4XkPpzBcP7qluc3mpFzylGj
lhywbBK5/7Ibs0QmpYXxnRSzrDqGpaLjP7P8phzcZ4B3xkn+pPwMXIfDqBoQJ+mrPSbwv+W8dAzg
mC+P8fqEpVLwUrlP1sVaSKNr3Vjq3RGpFTyZAH1csb/SG6DdkqEep3Tcq3r9Q/DAshmAUXc1/Dri
qUiOZNVgY0ZUOSljvNvsJel9xXmFavC9h7m495qQJ2ojIXpok+ZFnr2duA8DcZ/DXBsM69YQobfH
1J30VnFJHZZ/bYhm2/rQwA7rQKibYCePS56G7JWaS1pXdqUXWKHuk1fuNl7R5xd8HT3QZ7K7bCAi
0DeUY4XPOWPLkMwAEYA5Y7NrzvsPu3K2gyMFSGTXyC/X3TntQUPZ0Un+3tg0xKibXdwmX+ZRv8id
u94lqKWbwkqnndxruStJW7D+bzXEVxYMgDwTOUP2pO7aHaQsGyPFMaTpQiCaiD4O3bM8+GvXlFuz
9gY5UhP53FRg2HdyK+RH6n3N/WmDQt8SQWeWa1U/28U2BLnL6/01cwcjWcU0DhmzAXrdi1blLUzb
8JDPEJ1bfXrWl6FDPttZbDvHOZhBAmPHt1Ghc6KE26AnZCV58X/94Q+/QXaxvYLsrof6teX16aEm
k4M0MfSdDAHyfe+QGz/ZALLG5xQu7/XmXuEUH96aD6CKz3fQII1XRLAm5+ZghLk272M3/K50mbpf
7zCD4EV3XCjd6+Ci9o8ZJpYH+S29Xz2k9qwe0Gjs522TYcc66Aowj2UcWl5rOVP2/med15UzwgFh
spOe0MfpgSkMS5elI+gj0k4mHOu1+ywN7GqmgalvByTYTtKDx84aTlNusSyp9rkzYHzkLuDK//l3
7SI9+yFYYS83gCssgJS1783xnasvAEajsOtF3obhbRmWpSdJca0riP4sI5Klz87ed6oBzEr66AQK
Y6S0l836tn7ootddOT5X3nDyGnMrPeF6CrYCR+W9bUgQyFjIgr05otB9Xt/wtS9LnRSDpReqfX9o
AOkdQyc6yDFTOru0WM//3AWlLE9N9q7nSPm6++m4FD/VXbttWdn2P0MPtnIk+FPzHMCV26TAY4oU
kFtvg3BePhy6B9E00FmoTvoBHwry9MwL5IkPto4xqPOQz+2Tw9yA9eGtTsRiVotNC3UiB5Qy1N2N
tWBV57F8yge3O5jmzFSi0dWdGhTEbnoEZjYkeA/CO5jyxS7SnId6F0Tlg5NVHx68/FXpB9fXaS1L
5dpN1r4iTYohbU899oPSGWVTL8O17OkJ9CUzhvMkd18uUoBnnMCs0O16H1r9Vt4SWO3Uyu6H2sE1
vuYWIkqybplwDd5DqvtmC5ci5IZ1sZKeiYNDDYkXfMOY6G9RD9wdGZO93GPZyGOPl+kJQrmskaf0
Zz7pFy82soM6jzeJWSJQ5nUnGWQ0Ru0Wzm6Jeu4uLILrF8Bof0PKz85yQXnyssdI3y5sGDsafs+D
94i9nHvFLPuJ/eLjeXbIpUesg4Gqqc6Z89bfp7ejtusniPfrXSwzh5E0WT4zmZtZO9+CLiSkEngB
X8ElG8zEPeRHpQm5NSgnBrooo2btrzpmMtkCr1sdJ9c5TwBzyOceoUeiURzZ2wzHsOvs6rqKirSg
IOema9dBGC71fW0kxkGuL7/Lt6Px3OoPs5G3B9U0nuSpro9W9vKu+xUbU7QZiwKlfyjk/yzQ1oFD
kW+/lK8TO5anJY40LB/A+O+1zM5h57f5cIcgu3kCmlZdhLUzRF11oS/8LcMsuz5feRLrGLM+GD7Q
f1Lomebk1TsLgjSyGI6Bw0nBS+Aygu9QCNyX3DJ5MtKtA5XYowU82C/wDfnvYC4N1hF9fZLXDr2M
9+tNWI/KnjT5f1+KudoIe+lO3ieZKciPkeJ1Lr6WZe9aOUfYfjChRZhBJrpKZ59UPBalifzZ65RL
dnHY5FW77pLX/gdWf/1Qyu/8MMu4nlvm7hZYwC0JQewx+NDL/JXkCKFreU3mAjmYbTCZ39FaIZ4c
9smpaMJQ3Uvz666/fEEjwCBdkF7ncdJTZUa3bta6ac5IOWgoRWrAxJZJmPw76+aKkpTyh7ns9deX
8wgT524s0HXr2W+Apx9sslTzFr3egiTUT1d+iFlfdFdXz3KzZVIne+u9X+tIBKF5HUAAWRvLX1+L
67mytz7G9cB6vU/nRvlbh1AHYxhjpgycSLiBLZKyvHnc8YRl/HL8+uPnUis2kTKoH6aR8givPW/+
EUC0P0t3jXTVATS9PIOw65DckJ7y77ty9nWoApTTnNwy3X2mggQwRdYl3CdOiBA85Oh6YF0DygHZ
rO2kOPi/Bq3Oz9dfv/TkK9ljfWeu85lrZ5ZaT8878if/fe9k79pKdj+X5aTrVT+0+vwHPp+laCQ2
WvtVm5GalXFlnT3Iuf9WtzaRo9d5tuyuG3kea1H25Lz/edUPyxlpLQ0//al/q/t01U9/KVgGfIzm
6i6E0be84ng4k6uo5utaVV542RBKgZwJjYjF+xJmWzdr3ZzhCQr9jjZVa7B7bSTDrVx8bfrhiOz6
ZgBCiBT8tUfLy7K+8Z9eqvUFWl80qVtPkzP+Z92n0/7t8tfXdc4Xcn8Rg/Ybdy4ObUxrl7mwfLjW
zXUlu5Y/xCr+rfmnuut6Yrns9S/IdT61uf6FIfFuNWX4q3ZeuJWhQdagsrd+o2UMWYuyt07I1saf
6j4VpZ3fIxjQ/9JqJBGSwobIx8tJ7p3prXTh667USnkmlM2yOquyg+4VL+vwDpgK2vhaVuaFRi5l
GfmZCwVElKzMcq+hIz+w2nkrwwPRfyRZG5SB/6GrXQcNWyWGIKNLUc6QMBF/28mTlM063EpRuoIj
i/61zdoN1rpPXWi9zBg0KSELF6bXoM7mrnP0dN7K+jcBYEC4KBlfg3aIDtc3Xm7KurkOq2tZbtf/
LMqB9dWVYkAg5Z/hW8qfriB1c5aAndASXqN1sL9OrK/H5fmsZzZ4lbB4y84WgRFjiZB8WDmuzeRc
2cjEYC3K3qd2MoiudR/+cTny6ZTBq5T9bNyBCnysoVLgGiAtiJQbGkiO5cNV4ojXvsjQ5WdJlp3k
zpRJn2enWXU2TeZYJ3nC6xO9vvsfgpkfpgprU9mThx8VPRG9a6NrkCt3ED0x4giZFB2t7GH2StIx
qLlo0728otc4pfSAcdbj5qu8yP9EtWo12GOdTeqkITmY59k5QSIYljikNdnUDdnKzVr2rUBB/yy0
NuWiO+zMFgZkDMhr5MPSteBo6v6NcLYtEgCRinaN3FV5LnUGlUmvitcyhmcifHJ9ecBzi+hOe41n
frr9clM/PKLr0vV612XNIrvX1zwiOTl75rSXuyx/dt3ID1iLcmM/1V1XdXLkM5lzbSmH139JD0N9
a2Ott8HGEKu4IPffuyIejwZCgHsdxixFqGcIkBZnfCY5aunkzgwHmZ7lqOcB89STBO+mOniJtOyo
LddQkzq7K4O63UirucvGkzKX5k7tM0B6w1BsmohXXTZe5ppb2wPgqYEpuk0T96BGoZXvkQzCcJmV
/Z6oJKjhyTk3etA8wMki14xoLMTzzMG9KFZvU398XRDtzwGklGf4N/UO1bgRVQ6KUpcheJQlpCfq
ERWI2K7S59hzUBY0u7spRgvBAbZw0MntHz3Lnx/TqvkF3/HUm1r5PuYmrlqp/z0vmZLX+MBf/EAF
KZ41r703Wz88ovVkdv2AhIPWoo4zDJugqesv9QymlyV5+aarqb1FUQd4VYRsl1ostgAmoeQ5tyr0
m1R1VyERjDJUCY4bI8bqflyOEErCTGDAUSBMtGNT2OX9PCXVvezJJisKB92zPEdYmCC8VcTBrqyQ
H/Kn4ZtJ8uzYqouUX6ZWBnYkKHHslgDwxvVZucVFjOq1CuHT8DESVVEw3LVZASbIawfWw03hXkBq
kF7zCLa3qH5N/RQ9DssGokv06KvJd2Q1lbNUlRkm3eguospVIHxmWGRrnOCxQQ37USUT+pgqmrad
xjFgBcGB2PaAVqU29zLHUhQP2c00DN29lnTew7xs6gzYnk3fgl1Ni/VAqGfpVisdXNEGsjPmhNnc
OOrowvh/piSa768l0Bwo/zr0ufX8KrK8B1Rmom0Vtht0T429o1nmbpqaHI03wPSFoZkX2wHqDKxV
2+m2nrQbrOCRwcABvPTC8raCanfbLJu1SP88JgUx1AFpIxtuWqlf8tlMja1mGtpFNsUU/Key6Ctl
O3mw3L0wJdiMqMFr7wMYde2x/5YM+VeDVDq4cOj+vFsmfGaQiaAVigqVmH7+Q7rzS5gn+repSUAr
IIjzGowZsGt0sB5mjVyyNSXWTeXm/UXv4/aUpnFxzyPQoPy36nMzKnSuLDXvVKN/rVENunOj5GGw
qwbqq1I/xz2JIwexx70U5QCp0Dfk1/N9PW56jDs209I81lJM+WKwXMt5ZLCpchRot4wZuw8nW/l3
J53NG7lU3ZjaveOFJ8hhOHVmyKId+OBUu/UXtEHyNwzn5Hrd2pjbh6Zr97mKrM3Wx2K5D7IXjApn
gvZFw1rZNm8gWjTPcM/7e0LHZylhtNs+Y1oHGSobEWtaWkidY5SfT0rcV9VFjwvXQIDa0H6IWCy7
Cgy6W/TT+tt6IKxcpqidyAEHJYszMpgJaDZuhW4q7RGxTW0rRbk9WaounyoHTNhyf+xxBOhSLRO9
+GiPf6//Tprk/tEuajhny/1DcBpEXjZ5+NPTZ8bBRDlFdmVTBTMM97UsvW1skZD8UCmH5UgHuWM3
PACcAYEXoHNNrP4H+qEMSnr9ta6D8NTbQ4DGe1h9L8uDHI+HsD6kOqpN1aw4BKwVF7dw4oHnJoiC
227ZDAm6J67hHz8c6PsUO5n3wLfjPRSG+KYcMzwMl43sSZ3JKruAFICiWqxFDX6D/6OhnHJtvZ7d
jZgD/v+ckroD+ApVO36+TNsViNw+jfelSjRw++nXSWv5I1NR6s1t2i48CtKOptXCgEWR8i5aNjkC
E3dSnHwfxcLIHyCvqzHB9eVwqaJcvlkbyR4Oejd8+DryyJwcu0RVwrLy8MSYFOXivFtA8VGWkqOf
TpWi/OEW1dGTgxD49VT5ax/OyHRz35UAND4fWH7VVMaQHZ/mwv6aYk8Kcml205t2qtIbd4wAnGgo
b3YZeUaVbMU+KULtRS3D4dbV6595qKkvg12oL3pY33cMsPfkpmG6IDrI16830P9y6la/sYGWvLsZ
lyKZU96lqBm8R5XyBT5y8CAHzTK484vYfpRjIIX3KYS653xpOdbvyaCZr5ofFW9acpYmfHOyF7Vp
oF/eh3U63faBlt6NywZxP33YmEnNrt3MG8Zs0HhLUdpANCWR47t/1GTAvdQldglzKX3PvBodbc1o
t1I0+mY4Gbim7krTQhF/Y1td/4zpFdJF1qjvIwiV702PLYIKX++48CvfgYKVOzvzzdOIZeZjaY+v
QGi6b1b5Y3Yb94uluO0lKyOkk2y9+9bMAClUx8ofEdFBSzfs/waO3X4DsqXv5hgXcbvxXzXAZ2jY
tgN4T/bisN3PWMPCF/5PFbTIfw5+qtMtB1RsNt+Wg1fv8WsrUZhzitdMsexLk3YTmtt98arDmH7G
+n0jBxVgbK8gML7A5FXvpMr2G/IL7lAepTiiJnHWvCnZSrGOXfNxJksnJbliN6h3KlpvOozom2Ca
wSUUVmjc1GjFQIuufVTY7PyOoHvc7cDiIeuJtOy+8gfnIkf61vf2pjZY9DvcTmafkQfBmOi9V6t+
C8cnukjRiVQbmELU30jRxogIH0jdv5XirEw/XL7591Ka+uyR8Tp/NGLwPf4YnMJoUJ7SrFXvIh8a
cehjVzXk1SNAnz2yE/1T6bVvSdyqN4AVhiddb3lVYlTlq8S9lQZSjy7ioVTq7F6qZGOichTZEBjq
TsdwtcA9NrODJ2keQ0d7zM2npikObudWGBbWe2TMyxt7coqbqIMst4gFlzeKyqbpKheZWXXaxR4u
WrodNQ+h5mAFPlmvKISl31Sr8vboZpYnKcLRAVKvF++lOSJJafRgCZZmWj/5GzT9QNXkI+7KagtQ
vEq/gaLOjtDxnYNO7uObbRk3uatYL2aYOXdlYgGwWJq1k/pnAi155tOm3TGt03AjYs9dNrOW+lsi
eA343f/UrU1kz1LaP1Wva8d/O19vAcB0dvxQj3NzPyoVcOnCRfoOVJfJl+hPrvpv5jjY740zog+U
68VtFho2ysZVCiJumL/0lfskTUcjva0jw/taN7m6c+vYuktLDwOWukYtBV3YN+hIvxTEr/ZxsXWB
Dd2qJS+VO8Y/Og2AmGW4zYNndsFFsZ3kGKWh+oKqSr2RyzvzV7X0ml8deSNgRGaMDuNknIjZlqju
ltaTZ6M5zuvuIGyp5ZskqwuUcdGoui0ZU2/tMtz1vh5fasTJ/zlwbSOHy7UWHgngZ2T8d+ocqPFO
jofgHm/larHjUmlX0Akrxzxfi3JY97RkPPBqR9eWgaY/WWZiHVV7gLu9XsJyzBsbePnFCS1ln2qF
ji3V4Jws8L5nvG6aW80wnYOdZNPjhI/Lrm/V5o23UQX64zrfmTs/oc2j/G28V3dImJKOhXV4erHb
wvwFJxGxSJNxnt7HS5slDiSVYN7XVVXfx3pbn0yjGi6R21q4+/oltgSdgz4WYFUGPpiZeokslt/7
3+JgfEsiU/mjgLS8/qEs15CKK6zfUzr8CBXF+arZTYbasTa/hDba4ExRggco1O4xW0TFVcVPb/o0
to6EA9IHFyoQGOfGIn7GQGb7c/iNAfg75EPltx7ggww6iRk2k/AkcM0/GcrIete/BlhzNO1z34FZ
Rqe4efVa1oRdX2kP4DY64Dk4LMG7cnYE13z/pOsGHlSjs0gaqGl2M2tddiN7jlOTAkQC4a5LkHXB
v+ZZcwbvNU+9r9oUK3dm73ncA+R76zCtL1LsDJTncifuznrcI0ylMS87dyVQt6JxvbcAQvqmGkL1
rq9K/y2q52+6Fej3UpoXBLijWw/S1NOcm0iz/EcphX1wbNMyfTYL3X/zZ3KJxf9h7LyWI+WSNfpE
RGA27hYopzJStbxuCLXUwnvP058F+mfUM3FOxLkhcEWVECZ3Zn7r05v7UjPNR383+pn5GvOq3LWj
3O7MdgjeCnVXD7XxVtKRhWVOVe+HYChesLlzez2yfjGOPGHyUFxqXwKeHyDe6PpQcb7XLRuigooz
zrqLkmXcATuauIkAr2mR9me1O9SBqYVm0D3+7NBoteZVRqdvBywFL90y4cKYvAZvZG9dXDdQsC0u
zYzbFpbVR5qd+Oagq+huwHDUIXdXXLRlYoDiPVqSds7Nav5FFuClK6PpbYqWRo8WPQccKJB7qfoS
z8P0NtaR7o7L+mhZ/5/7WyCXfvb3LZ/j0J7mNoEF8O1fx/9Z/38d/z/3X79XrQaU27bYiFyP3YEB
+7UcpvqqmkLdGcs6cBn1dd2QM/j9XrfuAiiyuZbLuv/6LG9OcFaSvYtV3onrRF/UlnbVyFuujOyf
dTL20XYutj+7rRvH2LadukZvEJS3UtbqCCbRfI1KPQQbk3vd6+HYeNmoFLfrZBT8v4r+SXWUptqo
YSKfggohHg+pdQFCu3xql8m6aGgSovvv5azyeoZrsB7/tXVd/7O4fmJdB9vumEc0tP2s+j7Sz3LK
Q28erduS0/XeY/8Bkcx+TdAzcVGV+cH20ZKqo/lrMnr7XQNAR7bQHm51y8JwNIG3UqRyRPUVNTHC
40NTSltNtedniAzDruOoK/D0CVnWYf2OMKOdr69a/YwTtn3xO4VC13JszCtuVc7aI30jOq4DmrZV
m3a8UesQZvfiq7M66nyb6+hhgTiXwde6YZ30sLo3Fk1WKNF78yBSUQLXaf1rZibSFUB056l7Gxux
ZJ5humiwY4CQm8IhBEEXE4/1TqqyfsfgDyy+9lWJ9g3EyPAcxTjBJ13b30ZNr+zluM0O/piKSxio
eGJI5fyUhukXTYfZFx8OsYO/kYSAjoX17xU/mZ02dsGlKprmWiwTTSY8DAtwicsOmrpIkRpaNvS2
vCgpuniQyfJmsIvusu6/7obB0wbTyAkDNOA0yeLJTss8XrJ9cg2AdWzwpUzvgA5hEKFjjKZ18rjF
B62+6EGX7CqkNeckQ1ShjWI+mRadxajjjaOZDdGhAGV8tEWkH0h7FDf2NA83WTWOB0mOymOmFRj7
+H10ShofxNNgWqeknPB6rUmSRF3ib+O2lXFgkOutZRcjQlegywCg+jvqE+Umjc3u6kN7ghtM7yBP
HLqBqr6/nzusfjB3Hh8iHTxyJ5y+C0lKBYX82FCDdsNR1p5Gy4LlDff0Ge+Z3qmiaTz7+FCBoM5T
r5rCCBIW/DjeTQg+/HT+nTTWxseP7IXqdQPXJlq09nN0Ty/pV2TI828p0X6T+EVergckygNL3WYt
L2d/ELt+OYIV499BH1iJxcPIgMqYgHTSYvK7oC9R7cS7Ta8BQ8BsOMJGHe/qxFQXGv8MdK0+2/rU
gULmDmBkVO6zRgEkA7xvvMTQWgjKx30upOjBl2zzYiqoaVcj+FD0SO50f9j36TC9CIOxk6IED1bB
naJMeQE2QB5fIhoAN0E59Pv1U2qcHGptUG5yUxk8conFDYqgmKHq0hms2xhy+K3zvUpMABHXXda5
v1Yay5Z15X9v+dl9zFY+IV/wc5x1XVVZ6NAo4LkZjoEXvWyxcmyl7qnDwPJm9OUMfAWnJIO3Td5y
QOmxLEK0szdTW+BzuSyqYkK0JPTisC76aa04qBNjB5MHRHKGyaBgmah5iN9TKabyONpJhYMFc+vk
Z591bl2H0zh7NyotSkNON9b/43MzwKgSgfp/HHtd/OurTXwEDkRCzl/rfj6yfv8YlfNNlr40Uxg+
8Mz1nSI29YPqo63oc+1etk1/pw2h5M45/2bTLuI7oyr269L6IaHZ922X2Wddl/agi+aL3TVICtu8
fe5Hs3K0wQze20B6QFBkfwpF2eYWjwM44G6g5GrEDkB5uyz+IplxCx0k/l1Fdcxrp2lfFrt7N9G7
8kye+ygDcT8jFKjOuVKFW3Cms5MIuTr/bFi3EmD9s5/AkqdoTVfunmiRwbl5OcL6kXXHn8XeGE3H
HGpqlv/+kv86tDQm6IVU/ymlRxVg5vIlPwdYF9NB3lP8im88a5DMUzcGGBBhHYrji9SHSEhU805A
crxLjeXpqxR0GIjQ+l6H0hdLpdTam6QKzqaMcUksg/r/XlzW4dQ9nKNlsq6jBVPZ4ItGFWTZ+rNh
3W9dV9VythUDrgDrYmto+SYCC+N18UR6v6p/RwgX7EKuX5VgQv7Wl9OTWTJor6fGv8/nvPdoFeuv
ahdDwzTH7NbSgKrEQNzOk94P+4KuWgiOET372FYd9NSGCbI8xQdTji55KlfbjLHunQxrl4wB2etU
ryUS60X2yK8LXXLe1nNiQEDRZyHe8BR98ZvU+Ch1/0YmkRlAwkHXlNQJofRjUbYG+D6SDBQ0uq9x
sk9+nhcfWhO/S4IsNU9LGujpGtL1HjcsAWpBB+mZzdnw6NdDA9OcAcS6dTTD8hhmSAHXrTkWnie/
nxtn3RqnYYbnJUy5devUGumllsRbshyJikd+m9bV/botFhY5J0BLxOTRbdnK0iXGSYj5QJ+j23Vu
nchZ8DqrcnX4WbXO4YYaejE+Pt+f+tkqm5m5iylEOes6swnBTVoNulPgoO7Pfj/fIw/ZuRGFcePP
KvvOMa5UKJHux8QuKRH5FE+UVDnaVqccZXRUaNYjZZfOoGLWDetktKAGudKyTy1JU7X9+YziSx/l
XEK2+/dh/tpFN2M0ZOvBf47WY9Ph9uZUet/HXTf7acxX/LXnbEiSix2W8DTDRgi2HF4aaiSCKFj/
+uC64fsr1x8YZrK/tYV4+l6nrb/g58snO+ES9M1OPjRh6/2vf9PP3v8cV/nMArgN379hOQvr3F8/
dvlx379p3fL9pV2Z3caAXZGK7/TWko/Fstu6gy9q0jzr7LplnUzr6V9nhdWBbhh+21SEzlI3bIk2
sFMbm3OTRJVbY2ARREjNgiZ/14tmgqFHT2MvH4zQn3em3f2hLXfyUsCKcvTRqwnWkcLAj8KGD2YP
3SFM28868+0tMdPRAmEaVWrkKca0oGztD0PCIjvuHKnmQQ5oVoDDt2xyjA3uVladPDHO3CPCexRN
bzs9tx1cj+mh9iuai7tHJRg5GDI/iNjJpZebkxmjv6zoeiKhs0nJbhVCfQ+L4SRR9ZwKLBEnEAzl
UvArJIoOCXrfPTpihql2cowk5Vq3iXQnxwx5S/yM7ir/KIhFsJdbVg1jj0wqTc7f6xRMXJy5GLLD
z6cCMnleVoNcwjdVuls3oEF7b2cUV1XbI+Wc75vqvknFcDcQCLVmDQs9Z0g+zLSMAC+L+SHBo1Ri
soJDDrYHVWdCdmhHZ0RqKmz6DfX00isjDmDLZEr9az2g48+KoxkMOl3/TAqyxS4as3GrFrDG1nU5
BIbdjMsaCdN/retmAgmQpuquwkWvsHT/Nlsm4Cjs0qzuWgNcU9rCxRmJYe7mZRKlWrm3JnNy1kWe
INpdDI0CwVDzvepnfWOI50hvtZt1lSVVKlyyccYutCk267p1oqm+SpkIZuO6y18bIOZpU/P9xetq
XS2o705Ffli/eF3nh4Nj2K3mtVNNxXr5kevGKJHzo24AIFxW6aTVL6YpeUMQxtei3BQIgu9aRYmu
1My/xqjyD4OinQGRp6cRs6q7dWLNsP7BWunbn3Xp1OeYuEHmT2QplpA0+hqe191Noif6Hcl+/fuz
XWRs5sLH/ShsGzfPLQZtforH0KyX1u57GYekalsXqXDp82V7WOrqcQme48a6nW2ig36uqBVVnbiz
7US61aNjsCxoUfzPZNTr146s5c0k0mVYiN4H9z8aM372GxMoR+nMo3c9kCkXBt4V0R2Gd92lLCbv
+4qayyig17h1oCI3t0WdBVdBkuyqxsV96Qfjcd1tnRCSqQ62QOV+XVz3VaCse3pF5/j6qXUdiooU
SUJyZgw3urYc2Hdprtl3cLnnG03r3gK/hhKyrFfNrMdJKnb82EL5v+4GAfNA5T48r3sQ+d3JkaId
o5nrr5iidi8FtnGHWNS8w0Gs2iihhZfBOJt36walBe4plxRn1sV1A8AUcalSAkacNyTIsWFLKVnT
3D7i+Zv0+uln35DcKWZmjblL1SreWhMdE+Asw2uJGsLDniXZaCZkNNdsK3+r2RrkcPgtV1DP0VW0
DdpQLSF/MJIPtbQUU6HFy2SdELvMuGXh5qnOI9FGGWCHJ2EW4i+kPh/w8D9zyyJ8vee8xcsPbw2b
/rvFWsXHHPpmncOuOaN+fdMuKqFuaWFc59bJsDZKLhMGtTROritB13Y7W6XiPcYAX4rpIfxuvFr6
vGXC7vpFVmfSLC2j2EX48DMhRkbqsC5nq+qhF9mzWIRH3aKkqZefgDcRyiNj1R/pFWA3aJAkBeDu
3qwTtWrHGYOjeuFv/HtWTe2PKFFhYDQ52Md1c9/PKETX2RjsDMj/JKbMATifoh2Uve8zZk1YkCRw
RmLLoIS4nsXvzcBejktWZgf7BLsDFGbIF8RGmjQJiV33Z+rEpw8tIi2q3Yj9l6cr9wG+jjdF17+Y
nNZjhB3YtlXEWzgJezMuXbUJhynsI0+cbLP+vT9ne51b/wPUsMKNCDhXEi5pR7lTvToJxL7FqO3G
0IryYDBISKq4diS52w3CeEz5q3V9RKGPqEPmP8wloNTE5BZA+lnSvbhGxLyI0vKl49pc/lnrXAa0
YVOBBeG92ys3DWSLoDIodGklJL4kHU9/nRgkypw3w25AKJqKK0mZT76fhFsV6h8iC6WNpp+KoR5v
mtAYvieaiMYbX13OXDa9ZYpa3SD5rW7svAI6vs7mlt0rm3V2tV5d59ZJYvoV3U42NIyld75Y7FhK
rUKgQ9Dxv15YpW3mhygDBLBoRJc/c52sf/DPYpdpkGUUfDP9RcM0Lz2K6+koVs3pOtvOJLzyzJy8
n//Mep3+LK5ztjJgb4WAl4d3ASeQiba0/f1M9E6Eu07ox2TpvV+vg3USLYsDJY7tHDWndVXp65g7
BBbRyGpr0K+OBobU8//ti+JXqjQ17qNajgZsUY19z5qdOhwSIF+I5DmnCx+iEtgYrJN1MY6gECuR
9FUTUg5HjCFbZ27MHlcUKR6PplV4GjZdbTFOTpBhrRviT+3JVsUoRpX9HbmfTzsdH5RyAesSj+Ab
W2A4h5R+onS+UbMe3WhyzooqdGCUUSidy/Bk0AtzDvzOpd7eOMOUXTKFV0RuV7pnQ1k9ylXr8sgo
KaGTWSyr7gBuYBnazvIV9b26nwcchAwLT1rzua3bfCsowtDF3vV4sTTBNmoxosQJXOoz6iO0CXq8
cHloxLdCVQx3UiZp40sttjC9uoX9D55uftREesjLkvwdlkRRI16rocKzcEq34JeijY7Qr2i7UxjU
ssPLEWVyWBRegyAj7E6AX+kniSnpSjKl1yAmqYKWygXKFm2HavGIbjW6cElRUJx251Id8De2Gq8E
UdFY5Br78asxOTFWb2OVwufn3j4FUxK7EQZbfh7LcE2xKI0U0tW9DPhWw/98wjSz6r9iH0W2TCeV
O866tfNh3Uhlu2/VkJMAhy4SBmdahGjFm0HQFzM82daSusQIknis+TR5dS/PFkWBHWMahzzZadKE
EFii378bpB0RxexSf3wjeA431oR+v5SMBDYRbTrWTOwp0OZY4NFo3+QPD3J72ifWdQSBtKfiKZ9o
psU9w8KBQc75R5eodNHMdwHAYCuwZLy2OgFzCtVTKH21Pt4y9XheriA1NtpzGs5/dDa6ecOLsmKQ
LZn+pVC7jyqDjqRyi7rK0GPWNA3UG0MTxxw5Fh4J0VORNDjgGujEUHB7KekETSAKnxM5dY12QYrA
WnZGtX32eV94UF4dfJnxB80o4Vh8l1HZEUyIuXfpypkgeunnrpK2WdD41wni+lxZv8sUV71ADt6n
Xtq2FgPBQem9JQDsDS080iu31e3wU4LD6hQj3sTKOL/YFQkLEpCK9MfEIhGukRYdNIVMnh3LV4gL
lqtNqeeH/cOkWFuMcGkfCWnFkoRMtZURkpR8JJXSbedq7LwpTMutZD2FUp47epz5mzrNyc/0+VY3
pOI0hxxwaMkMRopyG4xxC5pyOnTyOyP/0LUns9909X2TYNVa49dFPn9j2OWr0vbgWQAkWRqmx23/
REeuBuwoDl1cPDOHaFBxZ/irjo1hqtNOY+bEZrjXhSQ7PcguIxZPgMQqQZMkmK+U+KiSvTzGfcWC
GCor3V7RAp1t03Ng9+9+UNVAnYrPeH6Z1QT4Whp+0JybeY36iIXiY0+/JFUXaKnD0QaZutQ22rGz
PHJt49SZpMxoAjZ89Yv0DQgT4zUe9EsxUrRP7ZNQ2S1ThrMmE/3zTI83Pa7Dbdmc/LnDQDafdtjz
GrjL5uF++o1zNvnqhyTv3pQOQ3m5ne5ETOTfzQuutyARiDU6hT7BEzoHMtnRMwzYMOCacOuiAwgW
v/ecJKcuMQWWNOlQjgRZoVAqt91x7mUvNUn4Yylw1Mptnen+FW/DdkNpJ3bHynw0xszT8o4HgQSG
Nk1f8LhPPcWm4N3UbeQ0TfZMvygix5Yx9JhE+CXRvWnUGAkvPrF0Ro+bRkqfgPlfQadZTvPcGxDo
qihBdz8crEj9LKTkM4vUj6bSMAusIfPLjKHIcO/yoZu2VkaxIFLoZbdS+ojCKXhRyIKOGbC/YSru
5bi6VEuiKp+WQuwfrTGxXhj4wSGtsk0vHLh39WaUjEXuXN72YexEhUG2ZGnUrYLxUCi8FDJ6hAzg
fbBeeGoagRsrhzqLbk0aMZwyLS5ZUnxlmnmoKuO9iRh4jeIutNLME3K6p1GFfJDf4tcy+OjqreGm
xc0sAFXtVXSgbzothsgz9IlnSLjRq1I7OZKej56vSR8WZKPQ72lEj7SNwFRKbU1jN431AzZvlKEz
sSMLsNNnMplh/piP8lbg6r21QoP+YXpWIp3LTCpebLmIb3o3CK2FIfar10Jo4+nTNLepB3/mIazn
j2I0ntViuvaGq2ZGtTWC8TyD5kwMyHMN/pOKYZwLMNZW0cAZLFQqaqI5JL5Pm7axGyLJsyK87l+n
qHyzg/TBKLvTaNDTKA9PYZvuG3pwkpFrIm6bLUg20DT9KQQcSEMbYLQ61b2kZAQu1Z5Wc39CldfT
fdUUA0ncCWYcfGigAXhXBPrb1I5veFNnjplKj40FyKaN1NcmSz4GcHpaNb6iL/tD2y59sdpu7qND
J7KHCRm5m8rFr7IDXh7BYeoTOqo5H/cCE7FdQRmAnj+N3FEz7yhAAlNrDkHXXfE0wkPQIj8+tOaf
RjSgKXjD4rGN1XsuQP4CUHYkMWB5Kedgm9KT2ubXBDSPo8yDvhG2vRsN+/CaNQD6oA0dilFv4e0n
NMtPtEeE+Gjixn7EFKO4oBumhc8Em65yR5Y+mR2ywq3+IWftKZGHl44fxdDvOaIJA9Jn+mTX0pEn
3z3NZaXTdSanPrgoONMXurpr42E/Fv622TdDvm04LTwkGPlTOxwdansR8f8ACtgsLxFZqn2Ln5rc
YCw22qekgPXZaQn1lHw7RNy9g+X/SVMslBP60/Kxfja69qTa7V1npS5+DteyDd70jHEjEjKsG4b0
1URTD5+06F1KM7g8CKw/Z64NKgJg43PChloZiGjGjaXJNBh3O8E442AzWi6yC9ajNXFAJJOr4nbp
no2WpPKcWqMDh+c2jcfGqUyIgLKg4UjLgofCSP+U7Vg7WZsOXmV3OEYiOqxD+dDL9i9TI4icQsjZ
edAftYYou+z8t67lvps7dWsA8zab/qyRvYOckngg7gwppRpa+aBE6Z0CufsMg5BGp4AUmkbusO41
TrLJacTyZOaBrmRep5o2gn/Lcvp4yLzsvslgRPWJJG9VDWZDU0e/MIBvfdj2vOCIJK/2pzx23UkB
RMZoTN9bfvsgiQnspt29iRbS+CRF9L10b3Vjb4MepGgT4VFsJ7aXkiKoKXCkNMZ7uSxx8xCEVSJ2
q4CMQCfLGRnrZJ/NvXXAZPLZjID38Abv+vJTaYmNp4Hbs4CvE0cnIRU4zA0wFGMulyr6pfD48VAn
0dWEf88cVacgKr4wGQ0doXSUlbRHv7EwKsl/K5DrrLlGJaHgCOZHFv6c+bkLqqNBsBi0+aW3KRri
LwLq6oyA6IlY+8miaOHqweIVoY4fk84IILH68WLZvGqMyUusbnEY5G1uYCAVN3BUq+dErbg7Bteo
Z/lW77ORYDxNHGERgxkpfRtB9NWTz26PerEQsvQR3ts4POrFsFFUfSSwwjQjMmE7GN2dNIzlIZKS
Oy0gIMeTNlf1fKeRmaqqeSCgDfsdIm2tMTKPhNCjEQa/4VvBTk3o2QuVijuAi0b6Iun3HhXJwTe0
EWfglmrlJSvBmIG4F05Kt+1+1oPaayBi2kPsxrN+rjub3tTujy7dYLV8ijBmzUlCA3yk9y4pN0gZ
7+JeiK2cV69AFm66fIb4XCyI5rdKYFw92gpi/SJ8LIVJJEQPlEWSwKnkgLiziMBM0oKeWzualnSs
Ic3BjQ3EPcaEKkR/jzsQkP0w4dluqFuhTQ+qbJyqmDsw5AwnAlMJqpJ/dNPvvbSFOJxtQsXYRcb4
No83dM48pnSkOviCVJtM4TxhJX5BiUHbyMx43UCr1E5LCl5/liDzLb1tLvSQF7U5SsrWwPDIsXXp
XhRi2wO4XR5ShQMHFSnURAP1bqHL4f6R8GCTtCPowNc+1H6rhjRtfbUHloyEFKIhw9M0BW9HRKjb
XP2FhHaAwATbxBD9CjF+G4UwkhLtSzPa3DFG0v061CSem6QQdfCCqnyNLFmFKmd6CS6njmRzlZi6
+k7C5Q8eyuWxT6haqxTuJ6yKElX5BbAv82iVQUCpKZ6cFPrygU1EjthTVQr7VrITOlxaZRz3ptJb
xAFx6YKaa6CntC+xUoGjbo9SxNVW1MJp0vIxTnPkSMYNYExvLoifh9bG1ZckhWOk4W7AcRxq53wx
aGEvxeek2B9lNscejWwll2l3NfPh1WyGD0ii+3maXENV3oox0qElDyB6EV/4Y63DJxlylzqIXIr7
PjGvXWMhy4izc291FFAqmUK2/RrrLY72mfbgt786IYPqhiGKgxiOO7Lpe2OYn1NdnIRicOsGLX5O
1DFq2bwtGXX0RT54YSTfYTjyqPa4Ytpdvg3C6Vfo6z29gOaVggoGLrEPs3l+sexfliHRJKIuLL6s
Hd22jQmwCTDB1wVerBbeBMUWm3OnrzvqDeFOKvNznj6CzbMpdvp7rkm3LkNtM8YKI7FeYVc1yjeS
amiuddMEADtJ+tG7gDe43dFzkpuboZJfpDSl1NKpO3+EuTf6mOGlYNAqs3ODvv0IK1rvde1AfNHk
KQHGYDo6USWjr+FWTg5E0jrU4RSXqsh2laI3+Br8EFJbcn16c/NKU1zLij8nM3wJqVNOU5e5Ug8b
MLbV6WBOz4WI0o2v7lJBQTpHh4oGNdgY+MAUontJ8mDJUDPy92P+a7ZRu7wQqJXUCplW/OqkXYyI
dDKSx3Hk7a3j6r0tB0KO3mgpEzaUh0NMom3ThqH8Wfp4ZCRheWmDcKthJLK1p/FYJurvVEKwG8aQ
3xfeUNV+0JH0SEG82Er0qDgVd/zGlkzGhja30jA0l3za2lCAp4l0O/1clecnAXS2AllghRIhpaoV
N2j/Up9cSBR9Fn56kk0JqHlc4izk65SeomYfAthwaFoynbpQPwcN7FT6qBhmjuOW8mYq0t6cR/In
Nt08WvlZFKBO4XV/wpt5J6IetpUaXmaQw5B9k8TFDRYKwXxbh1i43o28TbkVERzm77TE0Prdf+Fv
efFtLJYjnlEKRudZbz7ZynicamAkcObwktfq274W7zn/LJAo1yix1Z20WC6H5XRKdRnqe5R32yhi
nCYT+5fl8MQ9ShsITfXL49DY1MG043NUwbsA8G14wFboMVFUycMBa/eEkNR3hsqne+jTHp8rS3sm
t/1gZh3RJo2p+kzHGdbVSCeOaWIzTOUR5WsEvNybNNmS661q2mteZUN9qxR6qTJ6JkjY/io4eU4+
aFcpTUgZCu2lp26pBEPv4f6z8FTs4BTq4iGYjb2SEqCLAFM+nk5EAJD2GMNaKuzWqtNoNIYkTMLq
zg6Da/mHB69P5WdAWTmG/TUVjNSMGj1NPGCLIuSXsMaoYVIL/KCGBwCk6ZYerrvY7E+UFRD6SelF
pEHrMQg8DQu5ddLulfcgt97NrnlqZC7MRH/C++JeNXJPBPgUYgEMBRwj2emmqblbkHXRIb5vNPml
a/XfktmTV6bTrdHwrotlkjEx739zjjQUE/2h6i5JBQecBwBtcAu8WXn1l8GrJQWnGVIhSO1Tohoz
ibvmo6zGbWVKTymWxI4ZaoM7FATesk43g8/VQhTT5YWNVFzIji7Sm8Jvf+cCCUXYzUApaX+qu3sz
FUctMxpXlTpiqpz2exlA9RhLkicWf97OVjZIwbGij4uPMAv3gCtu6ijcyon+GVo1eaqaKiBOqlgp
Rjt1Ki+JgaFoXaWHsscytZPLDV3h74nS0C6q4tCtR5s4ofAct/S/+TngYH3DTzh24a0Z5TQJD6dc
UuA7GUroIHr0B+2X3yKh8P2vOZceVKyERqMIH6TkDWZirs+qKwUy3ViDeplgj3laq3yYXXtQ7ei+
GKisowD8bP3lZIfp26T0z0mOrhq3BehXBX9zNFymZDgXMe15fvBOCPGOsWromEW/1cvprSsXXZ7M
i1zKbDoC5wL2uEq3HbH5kqkcd1TxQk+bSM3KkYoBvEo2IXyzdRwpkiY/ZSl2SoX+K7MGQQVdep2D
4SRXIKTt/KzyCBemtWuLwnKzAchd3m6iIXqJ0lq4X5Vefuha+tsvS3ot1eKaQWtszYyHi1HjtqS3
4PGOcz5sfPzj6XJCq62UR3RG96rU05yO8heVxX4awBKGeIPGsUxSr8t7rkZ6zmeheTI1VRhcAVqQ
fHBlt53HGKfEKNnOgXlEQfluiOotnefbHs4XZTXjzB3ybCTQ2qTOs/OCHkwr2Kl17JpDR8OxhFtU
PF8QL91ArZ13la5tdPAGvH8U/ChT11K5u/pZ7vd4OkDRpw18tDog6/xRpWb/Gk2SNyb5FEcjouMq
zs9a+tSJxMNA9a4O25ewpwS+XILzhMUUjSXyNjC4UNBPXObU35ERf/HN9kLm9tYHlM8oAR1aWikb
XIiOqcju21B9zUZDMNALCWvRU1k2lCfR8mLMo/u1VSCQScqQPC73jMbuMdV+Kdv4g9HvAyrQ9gA2
H0/l2ffQvbzo5aku/VfCA/oxQkIUn0T9SaKQUyuYrXSTnmysTN3TZURaL540QoYqwB9SOhVmKV0Y
az6PGbnduTO3+GXnXqEbA2P60d5mMyiaWaTJPq/PeSFRIOAAGyuRPhj3OhNaCBH51n6cJXSTGchK
TLKC0Qpu+mhg0Ag5gdq+5Jaxjm3xpO+mJlNupJQKVoUSgUqEyUDNCmXkGcpumuzqgDwucuoJD6ZR
0bJf0tQAjTeTZrcufq8DQx9zXzap75lIOADxlyrvqhazcTMr8DJY3J/GF0tEwLgxsDDMcXIrezoU
JpJ0RE5vBnlkRdB/amqdtOfv2c4KgWonfDJ9QOwZ2jzNad3seiL0euAd1tckIKP2Hn/h965NF2UX
b59ZGg5C6e2d6X+ZeHa6U6q800fGu6ah3S2WRYDPcfoqdQBVC43Q3hiUP35ucdMQYWe+/1uLReeS
IrI8sAHC1oA4yzl/k8FjyapuomEJ2ULpGJr08PnmR2irH31D+/bEQ9jv/AMkZgDpZKxaW322E6Df
+racpHO1fF20VGA0g/apAfK9bT3BzwN7mOMsMeduP8WnWTZ+ZeVtGYveidPhPg+oPqeWdahLQUrT
vE1U1OSm9VmPOhD/oLqb9PQaL6UDW8pIG471UcjB4Da1xh1h4wKPquwGf4zcq4JqpIbfegTXA7e1
dsh7gaGOzuhtrwWhADZBZ4dsQCRQzBImaqKZEBqDehPr5W0d9y9jthgtjnG/87Xsa4jm5txC2ghI
b8s6I2UtsHnBThr1AU3b2KH8Ek3m2Q6+1EajJlvjh2Yx4CwjK+fxGN9nw5OvRdCFLMZoYaAFDhJr
Z2xhOYzF6Fp2zNjZ1AeHmuoujmTlObF5WsOOZXRLimXM8IdSoqPoyL4Yvbgwxn4w5Oy5yax0I9Ui
otEieIExgoTdUneomWSXRg8eg0vToYntEJlDklSdu6Q9N72KWF3lf6wu1dZZwhhST5IdRqZ8Sj1q
1MK2smW8zyj5s4FUpd9TXAGhgsSdivvQjozhJHyXrDy13MQwFBRN/YOSAgT8H8bOq7ltZF3Xf2Vq
rg/WRg6n9qwLZoqkSGXbNyjJkpFDIwO//jxoeSyP1+zZp0qFYgc0SBFsdH/fG1QDyZeuKIFVEbCy
ytckFmi/5P0uHYkza6nl7XVz32RNuxgDElP1RPDJcZLnliAfT5tCWeSAHuq0CPdB3M0LaP2zBcVl
QbQyQO5kqC5qlpFY0a2XYk49+V8EEZalliisXZtjTcwSmGx1FUANbFmM3Pg2d2VeEOxsVXgn3XUH
v24JRqVce7mFSvpI2sOeHWtaQcQvmtqefBk3DMoIybYKUalgebcYqqS9EXimr2rsjWZB/gNx+VNg
iWXaErcZUNTQesKarKXKfdwJFD94IoTC9JeijdRT06ubjDXlYnRgTkcTjuWmevZK09iaais2KETu
JxE7CzvJ16GOYcsU8HAIArM+9MTbExeAe5wMj3YOyFRtHsia8f3nE9AfIrJ+VMdXaUFYnX0rOrWx
jfVKt0GLARUJkUfHxiF/KiqC9qUxKJBi0YNMvWw9NQYP477+hETPOrfm9WcBNW7q9lbCTJpGxWNu
T8bO0QvQzGYxXpn1nBOqgNNgvwGGz0kq1rUpfuJwN9ZmyG2h9CYE7JpAID80tlm29ZilVbZ0tNxf
IrmSg+WE9VrGSyzbcgSg5p/kOR24RDLyEzbSylqapjn7KYijZcZPjc3/1tcaexdHCQAmfvbQfB4r
m08sLC4Jn4hITGAzrZGSsd3uyfIsgMVJdkTqczgExY1KCIU7Kl/4fCvrMKmR+64rtntcWyvHDUYj
HVlnVlkOuZ617ZbFMg66ncnGHXvhDIvV1sy3JIsNNGI2XncqQsxb4Mo+q7bZ3Ga6v+7i8cnoYV12
TvdQ+3A9gQFV2xwjGqbo5jxEE52UbyYuQYR1gpfSsNuV47ZXATlUAoeejjBKMBI2t8tX9Jv5F43x
pVNbBfNpFwZM52K7kUNMECV4Wp0InY7ZSIvDZs6dbPnIrfFDgvVfnsyxYboZcn2PUEkxsaywuOfM
UnsdAutZ1b91w/SK9AzmFgiFW+Iy1baKMo5PHNp/RnyLs03d3qgpDApShqjX1JBMiHsofXfdk2O2
cfGJw25dh8pnrzLddatVGK5FSXEi8+es08nFHc8kp0Paa6lqrHTY50DuZcXKvnaLsI+5RBMjWfHY
3seGP17Zvkpug62PmQPJcYJi2ChowYNDvmuUVN1U7gWNCxaG6vjYDdpuqlWiwkP10HRkROy+WepB
Xi+H3tNYKKYT7z44hXXzObVJkRnf9C66uOz22QTzVOy6AagR24F2IAEdegpr9l0Fb/wc4EeiFJhZ
Y+606mvltSq6z0aAr1fqn5IWbKXZvvYuAf0yJgQPuvK+ISiA35uH7m9uE/wwHjqf7WGMesMags6z
MrPXQmc8DA7WBVkc3yhmiXq+NXLLTWWxKICirLSOPZ8za+LXZf6mGv1L06msWOx+pzH3bGfR7b5I
X8Bu4F6J+in5XnbGulPd8oli7qowJvxipdsQCVzAhqtEiXeZiqFz5RsXUXvxVVFzbxtiFfBPXoyl
BzyQJLgmPGsdNn1/XbprA/Tsyh1M3Dba53EszjxhY1bBxsIsoc9VRQ4OpNyM8UzYbdh3YNoGQH4q
X2NIVmwV4jtd9fxlKAi9hoUV8YrASRoU7Tm3YeYqX4m191+UYEf2VUXaybzuatJs05B/dZxZm8Vk
a1TVAOs6vhVNnbaBN9XnaD5YRN8ykLRXsspOBVZGRB7KxObT1rMFjT/sMuCPYHJ15lKM1V3FQ8W/
6sZVKZiH/VK7j9so5j5Qn2rkJVaarjvLwNi5tm2tzMl7CqLQhOVGTLuos35d+Wxksh4eRLyohkLs
xVDfd045bfXYiNZdlV4PQMbIHZOdM6pUbPnxYGzstgk6wgO5WjJxLOGYY2HpI1NBdHhtVHV73ZXu
bZrzD82ndJGVWnXdeE2Jh/fG5aHvlmiyNKQ3UB07V/5IkJ8wYxMOL32roSLukJaPW+3RsEEWlvWX
UqDkAqOLpVC29irnnJERW5WTWS9ZtK59qIMdKVY0c2ajjf4trsaVb3cN9oVXSdUOG4S/QS76194U
nAKbvQrbsk2il+GyVxLiMVp/peE/wCJneGPKRTzKcS+aUd2INiEMYweP6Uj+0+S5FKAgXSnjtwH/
4Ng3tOvIMrpVk2fBRklxRhCa+82xwGhmzePQdP7CRAZ56Yzq0qlH5mdjejUHd1cZ2GTH3xybG3TK
0q9igFurOg1rPwUTo3wMDr1RPlQJYIqGm0uv7+FxHLwKhE/gh2s/qlDxaPWF45lfZ8YJC3HUSWpP
N5a+7hx1kNcp+Zd1F9h7D8jPFUTFB222GQ9KhWx7wT/AMV/rFLIlPKKC4Otm8F1EbeL03rPJU+sO
HkVogVzZxXjuDLIHlul/Di8gUJhVln4/rVsd6H5XncY2SbfAMvZj55+xC4H6Qiwi0QagOg5jBuP4
lOXWWzUNJ9Nsz6xSkS0OD4lPD+5OBUBQvUnMlrt7Xp2RRznbcWiynK0zIifGTljNXhvwQc+GO2Wc
tFMLFkgHB7wpol1WscRtPONNT4x2kdv1k1I0E3GuhIcB/zcdZqYA9FS54aEhl0bM7Vk3m+aoYRYb
h+64UZrGW9VTsfTMkLsluklRZlgGzPVFtUVWaQ9mkkd5ourw+8svqY2dmD8YOE4rb4HVPidm8tJU
4cTdr297wfdiRpgX4re+saf6S2AQhIzjmU4fk0Ez8HjSCzdYmkiUEWEgY2vxb+6qbgPwiRn2Km7i
B77/W+elKitvFRAvIExL0L/21IXSs62ygrehHm5r3Xkr0+bJHes7shD+Uo8VdPIdjLM8FKWEz3bA
1Gb0DnlUBddg2wSSjeWBu2izSbDlV8k6O75xQCjtRfN7dylycGJzNitvoOezU0tX2O7su8FG/OFq
NMatwy8oD4ptxsTt28ono42+IW6WE3kWw7ZQgbVBfw+rt9ypn/CZIhqdF2dhbjSfJydzOurK3i4z
O9SP8xc9ccGmD+vWjYDUqWaJLwO803K2n1FGAHa+9urobyQ03XU4eacBSNoq15BGAHodCRVMrxde
DdakLeIoPJWFgmulkR1t2GpJLrJtM1rqGticxeqiX7a5vdX6IUBtrBRYsIhbnYFRWOPnn5hXFZvS
AEYn7o4hxGtPNMzw27GM38JCzKJTzd7IFT43rpymTRSH5S2bsNkDbewftSn0DkQ2lkON97hrRdp6
cPL7sKwuRosRBDLVvI1o1WdgXV2i5fC9rZOdsBUSpMuX0ahiXGUkRzT1boB/I/o3lGSsBpIYA+ZO
IKe2olHKdV+em0nVDnnWbfpcCVYiYVFW1rsi11i3EhOO8ohvb8jXbjidoowJyA9FvlbL5ipwMW4P
VGwXQBxpnlKvvVSBrtx9SodqXXU1S4AmuCgai/4+L14DEnoixozSC5RopYz6s92Is6k2u8xLx3Wj
sd5Nm8QmHmRAFkpRZPH7SxMYL6V5CAxmTXwCHdJh3zwwDoVpQXPvvDc8Up4JfpnCfSSDsh2wgYPT
cjDYlIYBy4gh0M8QVs5hr56jvgXtoe3LIM02GuEBO7Mvg+7NUB6Wo6XASHEE61pW+lM9RPcgLFmO
okNlNR1Ejdy+zifjzjfiW5M5ZeM67Tappq1Xalc+T3LIosu2IEGGNeU6jolG4tgZR9VCF4OxAkZJ
yQ1Y7JTgYuqMqDlc7qgIt2OnbZymYVVCsNHDs2BRKunRHKpXP+5ek5pcRTwtNHGbirblRwPlzy8+
6aH9Gg3WW9sV6PXrK0NNyy3i9+TLRoQVBLt2O3whJEvCvswrgmfK2Sim+9ByHmNn2Km6sRchS1Wl
0Y/I70D3MMHotDwQrdptF8dvmqmshVrywEAaovPMjSV4wqr9S5UjG5i8mIaJD1uyJ6h7YztE4tKm
eJp8b1WNk7kNG+3Bw4dVCO9z2M6I+Cg8Kj1ACoB2uEBkw9HK8D0tdALcmfugouLW+sUZwaMO5FV3
JzpiMU0AGbZw7BPEMQzt/PI2g8iw8KbxmLfeKposXJToQsbkaKCTQprV3VhudWtY2XNV41WmqA5a
+wDS1O7eMwkvGx60Asu96xuNBZu1YsolA41GAjBc8yHBoBO6CfJillE952q7UkCpClxDh0g/25qD
Zyi6gTEx97b0d/Mjj7zA05Qn1sIMc7jpUH18Yd0Io762qsFdkmtk241p3UIRxiVt7Xqdg+npXZCP
Q3PQW7LBAemUSvmKkgNWj8RWF32FgiS4VN3hq+3Jl6epxr7U2ROCZ26MtJLn2rRttfYxUwmBoYo0
M9K3CsTu2rNZlLBQ7GGrzGlA9KQiZCfUYCQ4wOrXr78IV9u0lXlsHQc9lBJnyIQ5G0ELpyCg2Tan
vjSbk1ZE7YkAxERar1d2wEf6Ra2Uwz6rzfI2NpXklm31/FpWFDX8R3SKeGzaPlqQfhhoy8pS6+33
ZjoqQ7fG1lCcZRVwAPIQlvn5Y5C4D2LmcXdYW1Nd3hKHEbfAxe5KFfEOWWVg73otPHX33mHulWJg
uuHdhquPgQikw9LvdWUv+wG2Hm4GgX39PKo8wC3ZhRAqSVvzzmRdbdfNEoSdhYzLn3Vp5C41RH3O
sgfaXSNol5iAtpX0Z3Povh/Y2924Zt5f/VJvsjZASqcnofVnf03YqFiYR/Kk+vVHdYq12nUAwkgO
KuvTYsR6KrQu7EU2pS78S4yn573wAU4VZd9cyaLtFcnsATetoyFu770qSA+6IJaYB33Lk6Nxb/BA
WKbQb5pl7gynXmXylaeOlVcvA8B6e1mMUy/eQmwwV+8DB35/xKuQoNl82SpFdS7R3rvKS7le+UTW
xTzJK/URlo2T7wYEJOjetyLbsZ1WlrIYwTw99Z7+kAmF96GqZ0No9Z0cR+NMQhmVOMqBrBxQn8g9
fyNbm9hajmB6YdWkxY08WKmoNknFTwuprDBctnaB1kWf1UvZDKK5uOGC0a7Cg5lZfO6TRVMI6oqk
1sc4ST0O7AfyLUEKfdM0RnQmxB5uin5IL6TgZ+RAWd4gUeesiiDqbhMkNVc1qgp3YyXspQ/75p61
V7UMejt9bIi+8buz+qdwQs/OSS3nUz5Y+SJV2uKLWZVvmMpCl6zyJ7eLs69DmUMbjI3XfALInrrF
t2ZgRZGRUyHDUSw7tWTimNSLP7CiWVRHolVAcjNUaEw7Bn6ANTHLnY7eU7ENyYW8kYg4GM0kXtPK
uXFA+L9EffzZzcPqWWVPwOqt9j7r5G4XSZyOm6gMsEbxNHGDmTy6mqnDFDQbLsu6ICmhVE4Ki59O
iBvZoAWawyThl2tZlA1VRHAoDlKF5Q5Dvfcrg2FtAzFbyWIzD1A4urvuBhdFvR/XwOu5AD5NHs3q
RREup8pRN4qhoUI895Hje+QEt4Owuve3Khvy2m+3eU1OS3aR4w+KCs6/C8n3FwI8G4z03dQl2EWS
Aj3jFpTtWmHFWIKW4YmfmbJulCG+Q8QgWlaa1XzJUuVat8o+IEd8M7l++E1k1jMAb++pt3UXC+QG
2mzvpERVPHFQ8sI4OHrvbti8dvz+M528uNF96v3uk1Ug5RJaa9gDfEFTMt3kTml/Hmy9WAZBP916
WlRsPDtDbieruyvQ/e4W12b/jK1pvTJEoj6CKIwRTAovQk1u80nXr40yQ2jBsHtSE+QC2yQU19w4
JIqCIrlO2DptDbQWTklipttWoJKS5iS4sqQfT4llNFsjB1WQmyT/W1PLTlo76luUbYKT5un2lh+K
c0wSiAAFEy6/sqsc0Mm2hNq/M6w4vGE1wpJOc+yvQXqFroT92rAPX9RNMN7KrpE1KURl/uw6dPUv
XQ1ozrcqHt/brrGYfdvkDvRUfMT7bNv7aJuitkw4Q9YR8Nx2ouzDdY9d6KqsVLJ+fn+T6TXOyrE/
rfVo6m/kAXtZZ2kgJ7GRRW3up3UwcQOjtLYlUxvG3TGxbFR9gr0eieH9vDAmqOzqfnVFEvx1ws0P
oSoi/WD9L03pIXsDT4ndoLsrcFEBY9lDBoaXcGOgKrwCtDOsZV1fuP4Nq3sw+ihukhOin6xzemPV
j8gzyVIf+tk1EmU7WZIDwU/zdjHuecCZGUMeLNPyMW7mN/RRB56zIpVr6/v2Rz/yHysdabuzrCo9
N0fSrdoVFRbqQ5o2K1XvQVcQQGk2Smzy3WEHGa5hI8LHVKaEWJZenx0eCwAB5kpik8nyvVyLCgE+
4rjvPWUR4XxCTfPhYwjZUFhBc7ZJqaM57SID09dnzR/VnQzc50rKm+DG/B8qA8tWd4pGiF+eKDvK
g2yAh0o6eD55mkrg44ln74N5AyrCyrjuiP+cg0wAa0E18AtRw5okj1Vc9BKhCmuCj1O0JBwNJ3/L
9cK7iQKIN54gni7rM8e7Q+5DvfPm5a4Q0GKUsKV/XhyKElUoa8Rt2h9zsZb1bciOqG/LJ7I4DuJE
A/aqManLzMJyVgt75VA73E0L+bIZcS7Nhw4pc0s5yKoqTmiV5feXsvajvfMgrqWZ8u2Xeln8pc7S
XW2fiWTdu8RQ8b0aD6E+fj+oan0TtXzWyQQvnoWO9UmLIR+oZVJ+IWn3apml/aw4+WOjac3etA1z
62pxuPYyA9UPNOAfzUIjfQbDI9dd5tNAQ5epSqMnHC8xNWbCBJWhrGtjPLiobPljbKxAhTP/5cP1
KET2NpaIera1/imwahUEaeGyY++Vq/5pp2sdsqIqqfuF2hvBzs9yttYN1C5Xz55LT/uMP7lyi2B2
cch1ZAYjZwKQMLQbkZXpU6eSRBuVVNsoULi+2P6SAbJ1+9RVQXmliSrdqBDE9kUbZI/uOO4JRubP
Wm8UsJ58/5CFXXzrm8E3eblJd/kGxVCcnSLrrv2ALMMwnzC/DxCU5LRisIG5HZhb5CRfYiRJT/Jg
5EN7EmYLvNZykThQ2KULAJInQ4/MYSH7wOWcXwLThgNnHr4Xfwwhu2dl+ZRlabH7GDo1gAWbStes
WwE1YBimPbot3rUs5QkENKdD9l4W4woUC/DUfe/W1w4JwWZfEwEBHaZGy0Io1dPYkVeNc1N8diby
1tGQ1s9Fmj0B8+i/YtF8almPvtWdDSUrD3CwL6ZF4UITWChs5OdwtBfAb8kGEDJuYM50+wyeeANP
eRaXKxyBwpyulYsIa+mtLH40JKmS4YMMzrIj3H2OHpUOG3EDQeqja4fC29QlEN9+sOt9aLRXsiQP
sos195NFMbOLzD4gXtY4N9GgKvvchdeVwVJnl94hoqBDvlpFc7PsUym+ukxTYqKVZdGHx+pXtvTK
1fspupYuKz2wzu+d+Z6uNZwlrMpybiAMMciPa7yf3/tZxZ3FNWogBYehbPrNsgGHfRskWX7rz1uO
SK3A6vyoc+u2WSWEwIDuIAkHc0W/VKrrHoUeV0e4LE/sia17FVoVemP2pawdJGVj8OQON+JRNlqo
2q/AgZQ7tQQn2HRGuc0d8K5pYwQPkV8467JDHEGPB3hU0Dsxz+mgug2ZfT+loGy8IlDeNuTX/Le8
Y0lqVI11nzHWGoBschwsI1yVcQqBCKTAHdHM9cBYF8MyrLup8gmcOjo7TEh27M0RdTfMJl7IVscg
0zk2jn8kPY/AaBSl12VtV9cOiDVS6FX0Ipzsqspj67EySgdORYAcyJRFT6VCAGHu4Pz1THKpNUF1
N3wBL/J+ps2MtSzHWr+QWyLi7oj0vk9hKCHgGd3Evo9ulNYUpEhSZ9uPtn6IeUYAh8laMtpxcWR+
a7ZjpjrXJv+ftZMkxk2RYn8XqYpzP8ySRejxLoQw3W3d+tO4yGYPhtYZtROpzpTAJapbc1UOgv9U
zof3fk1lFnhbKN/PkC3NOOKQ3Js+FoSQ28lxr0Ektre20YZ3pY1mRYTQ21oW5YEOpmO3t6zsZxYQ
wkMfHWQdHTSTcCARkH7ve62JM20XHOw8rU592GfrJEubRz2Kv8qvWjO+RVYfvsbcqwTTR4wu5nNc
pIoO5nxO6hBTqGKzfpyMOX3Q+29m/n5O7qXaQnez7+cIG1xKkuYHKFXeQWtG70DKk/xWr5OQEHEe
bBKeDRVu2DTlsunXlyyCjZXSRpt0EFmLSYEJjw9X3UXNp0flGR/1MUCEYWGpLsd8rvg4NGmEATCo
1/sJIu26HXBcr6PBOBa5nqwjK1aeIMmfe+7CVyvqLmbdG0/wFnLS4vV/dPWz9iyXrmY4XEov+t71
l1HNScVjvRAJYcRnvcqNB9Wvyvug+6kQdc9aZ+vvLZr3U8uv55Re2W/rygeEMokOZ/FaHXjGwvgn
Iaqaa/ky0RAEiOZD6cUoTLpnFd2uQ5XM+zX5MkeDVsFT9a+1sowyfHU1GYSsvVG5yq3gAGXE3Kak
iq/IyitXsh7iO8FTWallg4su8tybpJ+XL2Sv1tZaayc71LJWvpQH4Vrkypw2XpQoZ3zvL1tGLfjS
elV4GJnnLwE/jV06EJjTMpFf/FzLL/IVq9DHhmTq1Uf94AfazjVI3MtT/9oXtOn3vg3avQs0Dlpk
h93gJA8WQp/cR5m5dkSGdknTwv2WLz/61CPpjl/7yGZbtRBr6TCWiYAZBvcK4u+HPG9U4tPzS10B
8SVfyUMd8OwCnhQuPuo63R3F6aOc2FOyiTN0zOTJUBxRavplHMKVJGnq2ma6csmR/TQGCydnmY+D
Cr6mhKuFXF/nRReEDPJLoIb5RaSjA0fcN1beqGc/N+yaDgG/j9rSMJwVmVZjJU+UB6SV80u9q+ae
sqLuwYfZLDm28DQynGaeJtKNJ8wQxEIWoTIV29pAaUkWdRPKqAJX8yiLkR2teEDq96Wn65ckM+9l
dR+h3dqYeMjFYz4+1RqpXrYQzl62KpZ6xklzusEo27yr8+l9aC8120MftyV6SpxExmNcoyvEfnR+
W1qKmmBhKcZ1j6/Sk+7jTPKf79ac3y3LsHBDJml4+ni3csiEd5vVCDQLWPpbqYSe8bjYNEUALnoW
S39XR5/11D+Kog5honlAaGSrbJiGlJldllM1/5xqab6TpTETB6ZKKD6ptvZi1rrQAqPogrbbsKqJ
Z6+H2hmBMoXZ0keo4LpgKYR1km+RfqiQz5K93090jBDstHBnX4/oYil1dAFvFrC16G8S/C+OCMgf
WmVwn1Sdy4/eAOvI8y6iSx7quTr34NlUCen0pk3cp6Ex4iWB+OgoWxs7xhNjTB4DDfR0Y2KxM/SK
+1RBGtvkVTxs5Fm63hOObOP42lNS73GKj/KSrtKpR5ReyQDOl/LjmERulStbWRyT8fOE7ywaVnV5
Xwf+Wl7Sa8iNaRPO122X6o8mrLEkck9NapDxUFXIxRhZnXDKdk69sMi9xJrtgws178YxNZEb+tE8
KGAYPk6ZpmlkEkVi3+LRaliwTsLuLgjb7g6jJUKHKeBQP6CI5A0GMv34/NFDa/2HPjbSk+yP60m9
NTqIlrJYzQPOWdx5LHlOX2XWEk0Rb+sZ1rZpx+o85PDtWQAAta8Ufq0qIpmtYQev4U0bdsUrHk4Z
OMFg9howYdtOjQvRv48fLLt+8Qwlf018HfiLLT4ZuiXWDcqER6KR9qmcNIEHkud8iRWxkl2FS55P
71X3dkrxhhvViCeJVfW3U+l1C3k9G5Ji2tni2S+BKipiYDGmJNahhlS5LiLbfQI4cJJdm1j/3Lkq
HETd1nhTRHTkZyj8Xiwd9lF/foaEPdT7Zygy1lTyM1Swhh6iXLwA3+02vkjMTaom0w5wQLbSEfZ4
kMWuSvKVHqr6g9nU31snLzB+KqqJLnYkjbINbGfyJIYSP6r4pK/UUa2uAcP3e6El9Q7ZZHRElShd
OejmfRrH7gkItPnNrQ91qkxvjWCaQIQ8hlDO2ZPnV9c18cyiRXChN/LnPhPhFr2sDPm7tC+PROaw
jJpf/VJsEXnGZthsluwD6C1EP8KOwAbabzL7OtWMtT8o0ZG0kbtMibuuZb1wdbBAEJ3zo2EV66Lp
sYwIWs4wvAjjF29w3wfo94Zj4qqlzfZ6jqMeTRMs6FwScQCKp6jG98auCrV1VXUoEswNsots9Tq9
OJBAQEU/JkGFEtgmrQLrZBLfPNnzQRbDtLcPE+aSsiTrZQ8tI39E0sdBmTqPob7P5/YFHkehlW1C
XG+WUoAdputDidD/XRQAmKw1cBZSCN2Z6gfbc5M70unhe32ZOstW0+svqG3ANu9eURvnGQb85SYo
TX8XIB20dcM0v0t6khyNonavRq8uEYBun1VUm1bIOGrXSKfigNam0WYQSv1YqdpDUCU9kjoYZY25
92TFeKjEmpMc21L0eIAYI6r9Y3BhjwEZOw9uoJX3R0Nv7BtrPpg6uEWruBnjyJ4VxdoTEMwD/D+w
lpWZVHt9Ylnx0b+t62ijNmzZZJ08rQtB4Y9Rm21lUTaoUfWGbL119dHNAUnl1EV2hrxp36TCr89u
pyw/OqAsw9IsHr9+DFMbjtg2E6Q+eZJsaNtoWCVp6EO5YCBZpzX5gNl1lO1lsSt8e5NHJWgIFW8c
L7CeXLZ0h94DBCCL9TiGa5Rq1J0sOknx0JDuukCm8u9gqG/qprWeyjGAwObdakNsnkhdIMEfqN+A
YanbuCrZ0sg6eYiivD7CuYK2TF91KoyNP1Xlvunyz2CBoZ57vr7SVDe+7cfcupj6S0tsAeIMdhV7
ZMygvM6NRVUkt6oZqSuV7NBa1r03+OVnY9S1gywhpWhdvPxFdpc1kaWpexatP48Tp4UKKqJR1pXT
dRBJm/pzAIfqfQw2F8C1xfQZ8ou7rDwy0zGpf22egCL0Xu8+Sr7/XpJz1YDKxUdb95fSj/PkJPej
pzyPnFN/p/fkqucJ8EfP9+vNbbPgzt+c5w0B6Meg3wf9mJxgNiYnK/Fv22zsdsixJKePevnqvU4M
JMx6kA10/6jOK2b6hSzXU/c1DQDm489w8jOrOMlX8lCLEU0VPW0xEPuzwdfUaPipbDrRrlCD7Cru
8aF8H+ZjhK5WxrUWz9p98/jyIMdiUdAtfv/tv/7931+H/xu8FZciHYMi/w224qVAT6v+43db+/23
8r16//rH7w7oRs/2TFc3VBUSqaXZtH99vo3ygN7a/8nVJvTjofS+qrFu2V8Gf4CvMG+9ulUlGvXB
Atf9MEJA47XcrBEX84azbicwxYFefPbnJXM4L6OzeUENzezeI/R3lci1dq53HQ8Y4LWyizy4mXCX
eQXeVyyUqPdYqGASkG6CODGvq8ky3g/ZpF2bTK1X5Ib5X6OWZF6Dyi+3iha0i49+soGcGwaaRYRk
chkRFLXyncjd/mTl2XCSr4wfr+YeKKfkLOPAnYZsTU6+ru2bqC1uyggorW+OP5W8XN1boTdu/vk/
b+h/+c9bpuupGu4yjmHwBcALcf/6n0facMDAxEow66pUUrEQhoduCrclYM09hDrntp96tNTGKvva
t8mlS83q8aOHr5jTemh1BD4Cv7wadRKw0TCkxRIbwRdERoLjaBThnaVmuA3PrbIoDyCEX0aMyY6h
qYZ3H+fnPdpxy0TTXtT+8M8fVzf/4+OaquE6uu2iu4RExtz+042W+Xo2toEd7JqWGQs9+GU/dl24
blPNO4GjRqOarEg1H5IpqM+yvgN0k1spORT2gOMVi83xqgCMuTAC3QDiQ06ZYCcT4E/lj3aZ2sBA
QH6S//rLb6aWv6GvRTlWURA2vxT/vX0rrp+zt/q/57N+9PrrOf++LzL+/rHLKfpaFTXp5197/WVc
rv793a2em+e/FNZ5EzXjTftWjbdvdZs2f/72557/v42/vclR7sfy7Y/fvxYtuTRGQ9wj//170zxX
zN/oj6llHv572/yP+OP3xVsaTW+/9n97rps/fscq6V+mx7dveyRzPYjJ1u+/9W/vTd6/dN0CTaua
Ovs9h5YctayQycflJE7zdNdGPQfk1O+/1RA75ibrX8h7aKbnaqrjaSqz1p+f+/uc9/6F/f0cyCV+
mgIti8E9l8vohgsbXnV++SG2Ookr2wBP0yjh3u/7NcpGV4GY/pcfvPd3l9Fs1UOj07JcjY/z8w9g
Xjt7+jTW7OaUQ4uEiQuiNUcKUzg700d0fEKqxNz/9CX8zfyu/+1VLZUrWi6iIt4vV034aJqvT/XW
sTxUabsYt9b2k1cPBwuxCMWLrmwb6kYQiisEzYLS2HqudR104YVvAKkPgdpF3M5yDmc9Q/Kkm3XA
oi9tq5zJQt525VdNS568Bk0eQ+wVH8KqU181tfL4zx/kl+lDfkmeDS/VdkybWWT+nD9NH2rrlnbi
l/U2raJtbvt75IY///MljL+7huuarmYZ3Aya88sURQ6LNDkex6DI4jedNbzl8T9rdHbt4baDYQRb
KAHq4XIoRmvlt8YNPnYxZA7kdNp8WdbNZmrt+8CpbsV4J3RzU/4/0s5sOU5l26JfRASQkAmvRfWl
Ui/Z8gthyRZ93/P1d+DzcC1ZIcU9N05/tmNDQZLNWnOOqbZFTCBPAcJOg3QVnbpyon1ggyW+FSx6
PGmzbkD0UyyqZbGTCYy71rXXX/y45UX/70L/n1HuGsRe2brU2Zirtw8wJIRjTsim28lUXeKGuPKL
k9HhYpXxfZmKG6eIfyWOuhS8xiJNN1k8nPtW7cBJrOB8HjJHbmvlbiKtJLKh2zr4Hxi9F9g6zmh5
6I8dIYhd9pKuf2pXT9FI1zMZT3TJL6FKXYVu/KQP+eXnP+vP/uSfnyWW75YJRul/9jd/jQvNVkKl
indm5gAIYh+CTZPXy3KBrsnoCOSBEcnJcSU6/M+pOJuZuIbpHfvhpbDQ9LYCeMRg9pvPb2yZNP6+
L1vXDd1cvjqJB1VY78frFKMeE3GzA0aS6c6pmxpU8fcNWx+4g9sE59HnFxTvp7E/VxSmJXS+dEd3
3o1e2WKRi/Ow2ZHxuMnMeyIridpM7uqMc0M4b41JfwqMm641vRCayByTnemeFkmFVqRENEV34BH2
iEhQZGW3Tl9ctVF6bafInots7fvxrZvZOBYuksna2VV3pGC8dQMaF9r0mLR2TGJssu7t7rsfVS9f
/Dj9g8eJi84Vusm/LPFu9ELSJ760a+td5yCYw6pS1Lr0DhyDxVq5OCCsxt9iLB16MJsjGR8eEcRR
He7SKg/QnORg5eb4mFuEqObtvhfZlZvI775okLEXydrIndLDBrn0AL53lktxDcPpSneSI6HvYpU2
+Mk+/02Gs+yt348R9nE6yxyuPf7x9pMEoabSNNHqXQ+TAvqLA+3XnH9MwvqWG+TAo4O5iPya+3fa
FKWOS+cCTVQoHW3d1sXFkN1p46mIdHEdWmihjNjdAPEPISpUh4l8v3WfWD/8OaLwlca4tOM6pfAV
xPtcwoPUSVDOKdStCPcGHGLUv4DDhOCTKnq/C0Mg79C2O0+yB5Oc14AK6jq/nBXQQvL6Yt+9D10b
LxOBNViEgstRtUQuw1IipGw3G86PfnJ+p36x90czW9V2tQ2F81DaLv3k6LbIZ7VCMOZD//4Zz8Le
AFSB0YWxbdJhoeAMfrTJiC2NZG3J7AI6ILuY1w4OTgiZtaM66vWZ/IG0uFn3eaNR1iJmL+5/JlnY
eqK9xTFPLqnqMVsIiN7BiJWPQ9wPXdslWXLOpUn1uXFAXI/XztCE2NnVi907a53sgpVJtW4FayBe
zxuDrwGQCpq9mL8SNuTyOir6FXfx9xaHej90KxppnuUWKTajR3gfP6ApnRtiVXKSNlb1MommY/mA
QsiUw69xXMnSv5O12Dap61UifejoVG9ilV0l1zA+yw05Q5RqVd14SVkCxkug5giQcTEB6RC0Kvg6
lk7dKwS0UY0xqXOAED0z6k4ZdBTQzD3IzJhOchPe+Gn+KDUHamHmYFSEu9VemQOdBAs8DvZF8qtm
cg9R15/IpXVROReHsQR6loD02vblQ659c+PaBI672HHhRZk53D8330/oUFf4/Z6DYCTY2tcYaPBj
7P00qW1WFD/H3n1JCDsqSGN1kU4ZZrIdTeMqlHNAMOJGRN+EHG/JGUDYg2zfW4bXVPeQhszq1tCM
8+cfnfv2vMt8zLyM9dS1LWUYkm3F22+uQAOa9llTMzFg1iqG/HcyyKOIAL0UUFSIMrgOSiLT9YNe
2TR4p+g2Jwtuhd0R+ZaCvhIGWDnMZt0l4Fan4ruhNPAlIVIAzQVxhG8vZUVZkr1G0MOdo9/NY3ft
a4g8Ost5ahrLXdFSuwjYc64Kiv3UUp4QGG/tLDDWEDyKNULo3NMj+mat+TB0AsigRYh5CGy4aVjH
9B4I5IjvCdXNXkXxU67hd9GqF1MDgJUXw1kFyW/adpgwSgftrvlUDzzTKZ3vSE7bR0n06s721TSM
+6Rc1dZtJ+W+zL0owZ887rnXPQ5S2DP9GTHwk525oIfCrezwxYx1AfGiDmC5penLHMW3ScSHFwW3
nY1DbCq7B2AnGiZqK8Vyxb5gJqnSKyWPM6u7h89fqLHM/O8nUVvZCFct3i11jLcvdAp0DEZNWu8q
C6HPMN0mMcExzolixNJdp0RtD/Ne64CB8axN9zwAz84ckE4KtlgQR0gTHHLfu/T3F3f20YIsTWEZ
LMZCsSS/vTNdFLVRtmW9M2f4QGGp70lrBXM7EDbTpilcqWlLXixwJ4XcRBW5J4vkh+Z+r3xQWh09
5Cnsrz6/qQ+elmXqunAdi13JP/e0JMK2qU4W7Zyra7uraPik1l3A4Qee8HXkl78+v57xwcItTV3Y
OCp0B6nr8pD+2p8ZbkV4pjvXu0AvXlDuAg8W6qg32k1nymMqkgfcsWcLoror8t3nF//gx3JtpevK
cMxl4/D22lrRwAqLBjYN2rRvZf+g8Q5wUF5YQzitkCTlXy3pH7xyaZq8caXbhsm27+0VbXp9bpVU
vHJV/m7CcaU34XUdD5tkBoLj2p0Xj+qSxTVdkSQDVoc2MHgaYf/GqvV7wdv+F09AWMs5GtaD+X7b
JAnxo/PIEOybo55fahk7w1x5aNUv4/CripbxrqK1zK3SpNmmc8i3GPjvfr3bQTn0/Zyuq60/JW63
obx5IfjqZkf7NdvZrTLSb8OQfXOy8Lkdoz1h0I73+S8Wy0t9Nx9IDLAcEQHLKGm/H3AoFOG2aBUu
soHsjpHeFcm8v5IQLgxVfayY5IWm5qGS1l2s0n3XxI8KSlxOwsHaMam69vRdV2SLeHiDD6VRuuuq
x6DhpN+sBWZiY2pH64vWvNDB+ZwRD8NBSFsybSa1G4N020awLasU9q7QmIIdXvvnP9L4cJy5JqUU
G8TsP6d62Wmlg5aQrwqcowqZ9MfcuKuEpB9+QbEQ6vsANdYqwxeQH9eso/cSg5vpB5s2JEHKqPIv
bmlZN/957C5SVtPWDUUuwtuRj081pl/qVpw+4tvWHXbQEsmgMvGxFU9Di2cQrO2IO/eL6y5j6v11
hXIcDj1MsfjV3l53krDKDIASJLK5R7MqvlVx/8UlzA/2DJKyJftP1OGCf769xjBG0aCXU7XLQAR2
PaAtnqXShnNNsWDVOUj+M/+kydKDwltVIIXoJiN9BrApiA1a3kCbsKVt5/x3GWOwMbPTcptl0zx8
PjA+ehp/3+m7L7BocaSFAbSLyUEwGBgbSKkXn1/ig4OtFMzjzCjSNY33hRiQpl3qz0O10xMIW4UR
rC0aVV4VqnbdyPyA5InVLBOHzy9rfbSQ/HVd9W41DUBNjxzjql2QJz8DRIdLvAN2H59m8nzRknK+
bnQS2iNpXEVx91JL+7KJ0I8rXKSQZ8RWFkO3GcIIy3zjeoXVc4qs0npj4xnMStGuACne1FToVrG/
mJGQKnNePGhZ8KNR8UsUBHxRdNvXQFw6O3tEWg7iBtXpdJMYuLgN0ueqjFXeL6atFaZPnz+Bj755
y4DOZktjqVUuo/SvlXRqDMjjfcfERh9fpdjNRHW5+EE+v8xHH/Lfl3n3ISddF0K66asdVaTbLKcL
XkR34/yIugQfHMrKCR3W0EG6+Py6H42rv6/77iMr0tqN2CgzgfT9NW7ADXTkfvK3qsQSnY/b0Km/
eKAfzqJ/dkPKppJn/Nm7/PVECdw0QyttCJeHKGXaDW6U8B6JKzrsHQbuoOOcnF81dQ+aovg+DmKX
JCSGwUhgUAW3n//+fyq1y+rpWC4TDMsnHdflxfx1N7mklzOXqtz1lr3Pyx7vj87pOsGHBGleavK2
rf29ivGhDeJ3aHMEmIbaaxJ2484ZHcOmrMZ1sWQD+HLw3JGoA6u6s+v5bmoYunVoXc6V9S2rFgIq
J93FSqTHp9q6/vyX/FOT+/NLFNMuDS6Tnfm7ukY8Tpz4x4z5soRFXKXfbK3EZplvca5ewDbYd1r4
gs8ML2pNWC058i7SuEBQBKkQbQjUfWFjfjFv/ad8+26poEDoWgJSGEVQ+W4GKYjKlEmZlzur5GEN
mbwKA+rV49AoT2vUFf3dC0cV5hrQy7UmSkZ9M66IDIEZ6gyvMaFCm3p2t6S4snmsSy8n8HodhgIa
fLVNIOesVN+QR2VxdDYKyrijKh+DhlRywiryFRQJoEnFD8K87vK4Bq1T8/8Gln6ITHr2PTWGsV1i
TUTgIer6qcropwNNITbzDSGD+2EhPrfHqjZ+2HZGLFLBHy6JnQOsATR9MfAH6YbO30EhWV71Wrmq
Jm1b0Fz1Cp2IqMCGlgGZMovLSxlTHkrqbZbO5zTApJlpzilucSQy8SHBx/pq+9kajBbJJxluad8t
dm7bb7Uue/K7dlcC8AihmhMSP8BvkDzJqiCHgKyV63ksz7qkktWnB5y8e7Ov7krLZdms2RxZxAmN
bcbJA9k8TUvfvBDaYtHjkRZVxjkaTlhaNq+BTUpsQXRCXf2CoJXk8aXZJZdxLp+VUW4JGeNddWhq
w1tSKDlBMC0Ru/09mxFWGyE/MJL87boJjd4M3pmH1R1Y3zGV8oPTmPIINLYOmwwsoxmSTl25Bxnx
10TXU92+HdLi1Z/FFdPguqrNZ2XDc5gqZFlpaT8QY7XKG8gSrrnKVPVEpBWvU2aPvZ9caro6tUNT
esoK3c2AB20WiiiCwFqBVbjMKP03vvYc9PJ5HFLQltB8poBBUTjdE3bD16TOX4MmuDRRxkVNcilg
1FEH9GLzO0TggqqBpW+ypH+q7N71Ikk6FG4uFf4yLEgmThhfGtqXcgHjgw2Gows+H7pyLvX2d6vD
6PqIbyo8EpHlrMrC3EyxxnYvW7njfGs0Mcw8YhW6R+rCd44dX/9sk4w2Cp/QF3PMcqF3HzNwQ8Mx
lIlGhf/6drYkm0O4mT6VO6LgIy9T6sQx8FTUN2Vtn/wuPBr9U1E03tSR1wZIUBu/f3EHH2xI+Ppo
40v2vMt5+u0dKEeNWhxW5c4c7JvQiX/AjbksW+ve6KtNmPtbZJi3Iip/DWSGfX5t64OTrYMpUuAD
Yftvy3fXtlCrTwnlRRJNKnM9JhyfKciAFuv1a70bn7BmvhalWKHYfY0iAl4qrAWSglHzc0I3SXiM
Zz2ZTZvsZJ+4mzS0e5o8iFLBLN9OvXyN9TRZE815WxBXBbSl2PqN8UCMJMkVpru20+7V0co7fU7F
iQiEW1/v66PVyJpoCYlCOrhAMQJ8WkNs7bi7SPdXPpYYggymXYXKSWgkvtjotMl/mL8aGx89HWGy
+LCI0nP6c079ayVFiJyg2QVc0pTZBYCYXxAEUZdCUIibgnyt+ntmV3fIXe6JR/s+B/KoLVSTEIRV
ecL9EAE9Cp9THtoXJ4mPbszW2byhPWRx/FPL+uvGLPjZqu0UfB4zg/TEqajsLonsBlx+NQRi+uJB
fLBjdJDbswC7PA1az29HqGjKshuKsdhpgXOYjXSDtX6rXPFVD27Zmr3/FllSOfs7kP/N92e/NnSr
Dr5IsQPu4wVdRI5z8pDE8R1+52PWBA/zjDJWYI5KZuuc1QeCg09W8uUK/9EXKZf9k27bArjv+x0U
zntXjHqB6ttI/6SS1FA8I+toN9n1hEJpgvsA8o5pO+6/KCx/VOhy2JrjI+NILqVa3v1f7zZxaoci
ulHs4oZMoDAYT6YsLis72/TEnxVWA0kkfc217M7yhy8u/sGe3UG7gLh1UVj80x3ryFEuRqARuxSX
mxZ3iWeB6aN6f0JMdNIsdScqeReH+o/P56EPfzSKCYI9YLRwOn43wuyBXoVmGeUO2oJnWPpjRKJ2
DCxMRsBGC2iqwKs2Nim6KzTz3z6/+p9+/LtxtyinHAgpJiV9fRn/fz9ytiqNnYflzh3sR4pgchWV
0xXlz+u+prZuNfYzso4H2dy5wffA7PZNCYB8FqvJpus1aj2i6O5mKkflteqlkXriVWljrnvI2INf
pZuxmq9dSQqS2Jeha24bgRocT/KhKk1z6/TNk7LYkFkh3FdbPYdUp1cUmDLi8HxvJlgLHem3bMzZ
mfwq6/lx9N09pAMCGPA3NfWdSuxnN2mfSt2OvdaZXu9MpTE5XYlF9hkNDQbzLC7WaK7ZSZAOSd51
n5fkkTrHvnsIlHXQwe2N6Fwlm70eUhbdYZtOGDeUj+5adPh2W/+XrYtNhOJr3UfV3edvQXww+JZq
H7oZqi+mspaV+q+3YKeWLN3RZ1JTgGlA0T826Ka3YRPWqx7ghlWm5VqLs+2cYF8danNdpvYhLjMI
qFrz1FKwIxXGOellWxNCAFimLelC6vZzPec7YruK80KCCFrWE71blISDexVBoJAqueK89HMsl61s
acJ6oh0SWc8B2HrYdAA9MlwKk+P1OUPCILG2U7X6Yk7/6LTjUu9yHEHFU6Dtefv728COwqQuC1Lc
sucOXH1ixf2qqh/o0mDRaWmMVtGlbk0/SifRqYHJ21L3L8KaPqi4NGsJO24BDX/xWv6dDA2EHqhZ
XCmly2ns7W0R4GWbyAuZjzLFjrcRl0RYK89nez41FEIDw3quhgAUJ36vlclozAfyuxyaKZtsgkGe
iLOdFY/9QPd3ug/54/PY3MUInKVDOlLR8Sj1xNmZzfBELEJ67Pv2yZAcjsfHasJyZKWwpD7/VR8c
2ZfdHpJJKrzCZUZ5+6sQ2CwRLaBxk7rdZTao2gh7npfNpBHXUbxNhvibTMFI9TxzI+UUHfaMJpQg
33DEPEY49j2KdV887A/mQcOAhq27PG1ENu9XnqKTVes6Q77D6+2lpg9Gmw2FYTOxhAaDXz8EBU11
UO02Lu8vnsnygb2ZBtHuOrpCXkklmNV3qaz89QGi5Qptu4+KnXNMcResEKhvDP046CgCQs4drcSy
bl9ktnhol8KAM3zRVPqndPPuBt6tuzj9jDDT8buhVsdmSaQ82K9mZPInnVmG9iGx/C9+9D9bm7eX
fN/1I5kkDVWVsAGGjRwjNUpyFtyi+WKjbfwzuS3XMVCsssowvb1XrQZ6JmGZ82xbvzo4FlPWGPNY
9e5oa+Mms+DW+uM3Z7Dv43Z6zKL4Z9tbe8tR67jaudqwmdPiwU7JENRueyt7+uLVf/jkTaIyEECZ
HAjenQPM2ekkaAl2Xql2dDTM/HW3yDl2DV641Nc2egQmHf8agJPIAM2rILOJpREcnMKk2FrNRZY3
W7d5/uLGPnw/7MGQ+hocUf6Ilf4akyUcXZQJkCgrXLJ5J27KVpExjdx6rA4WWPESYGVukzwZ3Vdt
dXCbGFrZzSiTh5oa4Bd388+pdXmLf93Nu8dE/EoEop67CSLa7C4bYTmeKRlvQv9YEIMopHigUnCN
bPGIIngbRsW+ispd9YUI+sPRZBkKSRitKbRMb7/UABrMPCQA5XrnOZzMVdeIfWtsigDrU0kwDaol
xAGf//jlt/0zO/x1TfH2mq1BgDgG2HxXub3XO+ZK9oSM2US1aN3/81Lvz+S6X1G7Iq8eehQNKM4C
PpaS/tb8sgG2aH8/+FW24bK6GRbdmbe/SlgdJmAEIwA4Wb2wrqxj3N11i7y1+glL8IoQiLPPGpSB
0YCQmFUvUTWdEi1cdRh8sjR70vvg16jIDpqf2Fx7Kg7utX46EWj11YHU/Ofct4y/RXvCNGK6ynm3
Fmc1Gz0UrPkO0cV+NCFqwhzUoF2WjX5aJhGcmV4v9VO4oEfUocShNAF/MOBelW3+57PFtXQd5/23
oPMIpj9ONqqrma8+HQi2tbV4q/n+RnQU2rrui1X3w1nmr9t/N2zVkPSdmTGEpE3vkHJz48nEOPV9
vs/1BN74/N98J8y4lrA5Uf3TRo8nGk9p7Oe7Ag/9okcuHZwhfnPEf32BfHed0Xcrkvir2X55D/98
K7SNaRjqVHbejypSJ3L0T/zQaOK8JiXxh/Mat8nFDOukgHCTLttt+zsFbi/qwsP/+UtdhoiDItt2
0Gi8O0ESpp6MZc4speHSTlsit3ijQZ17lAS/WLE/mBRs2zAQvlIkcThDvf18ApOssDkOmZ4bidzN
5rwo9mGTbBJNfVV3/2ApQH1M02pRRcBhfzcBWRRfdLLF893UAWYHRcXWLcW7Z6/RXB5ExdpawRfS
Zi/PCUe2sosqhKMTwK/NW3WX9vUX9YqvbujdNNVZpTXoI7NwFcHvTiXLdbNFWXn7+etcCiD/jica
Og77cI4GuF7frTs9J8tcizkajU1WrBwTbSS45VGj0YGpmp0aKhJ0n8ZOZBa0Uf6tV+Z+CeYtK3sf
WNW9Bhq3r0kOxpRrlCTp1A21/tIQJzT91qLXn9eaQYa8UR0g6V21lXOF73KtJz5ShbkZ0CHQz8om
2rSdOPQqfNDSYE0m99lyq2Kf6PaWmL/GWxRU7XSXJ2qjizTfFsI8GnZ9hXTnIQxHNhjOevHWl525
U611ioR/g/+FYiOzD6zepsqiTdClZ8dPyAJbeM0GHgccVtusju4tslHJ0AsvM0v/mZnm4xjC6DUB
r6w0snPkqD+XMW5tSglTUaMR6pyDXjaQc81Hf0Kj3E3O3YR6cFPq+cUwTKM34KzaBeM5jXMQfE14
noe2PIVBuuq6NDzyxH/VQ4xCObzLQPSutElEe0Cx+jmdx9+gps34h9Ds8KavblI7qWFh/laydbd8
2QWm1HoXaukLpOhlI09WiYUGt86HBr0Whone2uR+9lMlA6xDqgmKRJFtXYvrMrSctUjr52oEMluF
Att65Rztuj3YjaFdZVrxLfJHRrtJ9bOhfy5Hg4RbiO6Fb2+nBAiY9YwV4k4YAfnYIn4aR1LRemq8
DUeMlTs1rzNHmoXqbaxjw53Iz7ZGz+cveqhh3RX7vja2Ktxh7m+8qK9Vd6s0AjNgGq7yse1XshuL
9TxaJOhI1LEFaaEtIQbdPO57Sz63xqNfcd8t7Hh/wVJ1jnsZ+bSCI/CbXjlU+LxRcjEGnpd8M2m+
+to4nonme3Yz+RCzCc0n69hpxe8y8S8BPf9M/eoZfuHUX9ctSYgFQLkoegqH+5CeCPBuLhdELh00
NfEM1FH5xqEjridbfNgWdFBoWM19LO37qOB/6AnAkLy9izT/0o4ya12W/ZNR0pToIjIGwN4nHoSz
I3MPOlS0FgsJRSt5R66P9ougFCYXK0G4Abtzgq22zmbg57ReOTANtGECK7ydKusu8S9aqaNVheiw
bl3jMA46aTNFax11ShGo0EFWtNdJnbxwTIi3mcF4qTL0Lzo5TlEaPfm2caEDQwH62KzdJEWsSdYS
CFT4kwCoQ2SKuhO+lIvouE9tT6ssMgpoPQdelA81qAGLKGlab+T1iLvOh7zYg/hy0dPQM0d2oOXf
pBbXqzIZHtu8u54M6LZTcp9HutzAdvOmkeE/uE27srMU03/kXxQtqGYx3uYC4qoln4Cf9WOwqhlQ
tht6cYGHYlD21VDmL+A1+4VE/+zqMF6d5CXPi6OswoT+sx6s57x5KKTYkV7epdlGUOo3qoUs3g3n
P/Ir4dOJJM0EtnOzSL6Tl7DOO47CyB6NdviOBhJVZJURolLf9MH3ElUugdTj3g6cI8XHh6i5hYiN
6pwU0jAHjQRFDkFRltxpbr+T7YInMLRLNnY0T9O08+okvIJydcSHuC8B2p1FBE6dpXRtTvro5X53
3dWXtcwCj7Y0gHGlr5nF92U2MSxRkjiZcLZ4x3nUsbPiV05nQLkYfnWfoh5dd5LWto1haSClr80Y
oEF/L/aYVYWXdc0pcBo4WBddlv5MxyFYj04GF3beETupI+qGNKrS7CawgYMYzprKgkGYyyF0koti
4CM23P4aOy55m4V2OdgMoer32Btnvj5S/SoWAMxkhH8tk4cZJD8LJlA/mNYkonzjP79pTJ8rzax7
5G/imT7J3oiYi0X9tJD2jGcakFdy0jbSKt2D6RuPoh0TGMLwfvT7wmnSbckpTbnypXad24zTPVs+
wQwz8WIwr6gIYX0iXc4wMIIQi6xNoKnrElXcqmn66zIiujyZov1YmvOmVeaqjNpltnJBaSRPCRyR
FeTTfts387rsJLtZx73ok4ju7TLLjKNFmlyBL5+xiEqATmMY7VrlPGCuHtYONATqoNByWzsgDQcC
OEnQQcGfq8riNKtu2pfDeBmRdmcKPNtCJC9BENjruKk39POH3ZAZBX9zCw55Z4EHFVm9AW0bM0I5
NBRwGzmZuvpRi6xhhRkrInWenUszEaI+ZYm2SVLSKqYkcK46t4JNPPOB+7SKV34Smos/rdpKqt7Q
DaNxUwlSKFsVnw1WlaPjk7pQTa+AviBXZTTPs8me945J87oV6lcNjdmbFF8WBUeq2P1j7Fs/CvIh
iwTFqrDxxGYDPTaz2bQMv4DnFwb5SxbAlJD8iZS5yMz4+ET5W7kE6yyeCX28KgbpCXc8l7lBPlFQ
P0CbQuSYA/5wpghUoLV8butulOckbq4bYzrHRXxhQrTQjfzGtadsQy5Nv6pBqevFdFaGdDZSCzcO
5reVKdUakOUeWTWhqV2DRwMQIrEdm5wOBPX/Wy2xHklyiPexCDdJX/7WXVak3mBCNrpNaXSd15rm
gXCude+bMDYZ5AFrJbvG6FVpaA1CML0bUfgsdBnNyjb5iZo/XFHTN7aGiM+yt4wV/Ix0j/dnNZSk
ERHO9GMUo3OK2oYx/YJUOcSe4ILXbFLUe3DMdggJnnsFYw+CBtCH2RcH4vhOSPWnCzk5LI46JU4C
MWntLVnU9U0ctoTO4tpMM27GSRSptuKQqORhmlrKGrXzO8yigxBw5cMBMIKxrLCbQJvWuf1YONq1
HBoCoqtp1U5cODFJE5LUjWuhP2U5eVcW+tG1ksmVrPgkurS80ZuY8CqhE183NN/qFuaXle0hiFz0
fvaoRcwiMDJOxtDcB+CKTUIKiJ321+lg70lO4Wua+2hbQ3rxXBXfq654HfhYPN2e6ouettEu00mG
IjBuk89MrKg5LnwtvVB2ppM8ezLycDrWjnXIafp4du7+lmnoObwI3A/kbrSoE+qpvw+DzEXFtcNp
x0JtZXKrp0TWsRVetHKkG+QlylihEb4TFq8uuTHpQgrJpizyRtZzC5w0By5Q8JxSvISUoGYu4aVi
1ANGUV7MxrKMyCkgDrD+nXFM8wbROuvxVZVtC6Rz0eCQPb0n6YWKSpUeMXjMIe+6iw7axCKmjFki
+ek8OadPdfmSNgmx3VEhVqY5noyUcKClokwk+LXlYItlzv1uDkB/y4Xpjzv9ZIOs2rghW+vQ7Nll
yBsZZUBa5/SXWxGAzTL9CmKg33b6qWVtW5fBdG3HDV+nSk2CozQocpJ4C7ir5FzEr2NjDZ6vv9ql
DC/TPDu3oOUzlDs6RszD3EX0d+gXx2lprIZWwmtz3DXk0aX1Y61pdONN7Vu2Xd0lHZZOpu1C/J4B
t6TGenQfFN8c+pGevL6xvIwyZC9zU3PJtLzuCDPeO2x42zmBfCPzU4QIaOUm+VmGMDca9Spc/67s
IfTK+Jc+NHKFVYz6TjhOiI+Obp0ch6w/mvYAijXQHujwx/hU0LQhvsZpfl3vdeu67F81dePHpyxZ
z/OaDGnBRN6txuK6Ku9z/9vEnCp+CT5L38XTXzxO7hUwkUA+z0mzUkQAxuWLOZLVZto4wBJaX8Ga
aBzwrzTehh9+dIH9Sopxnc84W2fIjkF2drr8MJEOEymiHqXapTpsTFjdbbQW9Kjyxjmxyl+OAxYg
TjKFq06NaV5oY341mg8wAq9SsyUsTjuEUbJLZXfAvnsVpEx1pK25tPKJQEgGOlSw5+Bv2Zp5NkR4
NlJj3wDI1AxtJxhsdMRpmJgHQ7vuAB9wHN4pTl2UV0BlqmNKLDwRMSC+jqXhnhqSoQpLw8L3ynIK
MVbbWrVaa6yoTgtKuRo3FoHCJUk/mj1v6gJDmB+cMhHv2dAh5JB3UY9dOm/XGfucPGr3vjNyeLG2
HUgrt9mahr1PpvDCD5r71r1TXfUK2hT3o7gK7OCu7WeiKlxOfr4nVH9y5vRoVeFdouJLpWfLsWcD
C9yb6LIlmX12p+mWGuxFazJ7adngzZr5IER/6mrzl9u2T7nb37G1OWMrLPvmLEL/kIUpSqLEc6Pu
1pLViWbuNrRMorsKrwwOLR+ZnQQ3vd3sHcGJWDq3iajOoEq+5+S8KKc8BkRfzXX2HeQgMMTgQSNQ
XccjaT5kzTkR1L2xXxTTePRDbZ+yZvqm/ogR5ajrwz1aDBJB2MW48SGd1avr64faFrsKkp5faPu2
6Zg17ZWcwGoQJw23ichBHI2R+VLqDmBXQdSWczm583qKgvPUhac5Cm8o3rGUwdNTV2PBcRsek9S0
rcggBc/OLgnJArPKTZ/hlSCfsmIuHCWK7VSdCHja9C1R7EqhpyBID0+VqfqN7gLUtZkzK1KirN+2
eVzoySgRDvR0aYDF+3TWdkbNn2L3abXEilrag96RoEOO4LxocBZTEZO1IzaDYaLHqU5Jydrrwo4K
Heu6L9XlnG0qNBoEjx2GoUTdpbZpOh+hN6zHabq3XKr24853y80CGzUVkiPcab6aCAt7Dqp8p48j
QAO1I0Zp00ChDTH9tUiIksJCkYELV2nrnAob/b21rXGTA2FbPfROs/NyFo20CI61UlvfaUhvJT5g
4Y+HBICGazfKt0atoHXFR4nb3hT5IS5MMJ4HnMFHNwS9pNV72h47X+W3Qqj7mZN1TRQsoYp7B8ij
zW6sDQJWO4T8VrwZ8FeKPN3n0XQll7wHFlua7fYqNfRNY6IxZxaDzOlVpaQk0B5k0u2Jr/JKAzpg
Q8wYPsxyovJhhP9D3Xksx42saftWJv49OmASbjGbAsqSLBpRpKgNQiQleO9x9f+T7D5HUomtmj6z
mogORUssFlwi88v3e43fD4fe3fV95zloXgJ6YI7yRV2+9mTc9WwqYDMTuGxuYE+uk6VcuXYOS1f3
IdT548xK2ug7Ui7Jgk/W6qUjI7R7xTdG4dNK2ebQOzCVXw5Nw8ZGVAeQcZSSio/UbjUMLxHFQcpx
udHrGPsAlR58p7CvrZ5aUjboxBPAGq7NmCg0y7nhWza60W8nrKWsJPGVMb9MxBPB017AQ49VnRI7
3GFfQ7Q4OA6RACVnlOPiGV1hf+axY1/p4dPsaH5u7+zW2jbVuKkonwMyhRyCw3MsoEv9LuvJaOrJ
3HRie41Z0EMwBNs+IMeyo6WMoUuezTT2Ox4I80ZUrERqerqjeIozrbIEoSUF6lIbm7R2VgmxGhjq
gRXEPnLpKLk3y3CzeISjHwbUbIqlrut+HSAR6Iptkrq+tnDn49QnSJtNbI0Lk75WApAjGZZlWuvC
6ddNXnPP7C0cpqc8b27UTTKDa6tY/ptgPp3fEMxpINDtCTjlizFOSH2UbZQ7eEKULRs1SjSyMFlu
tvDVDfLSFFJ9igAqrar5yLD83i0uHDj0LseqWPSU2lrNE2nYZUdpiJ8z3q5xRUCXkm2IIAuWmrTV
Ep8j3RMQ8HK/D15mA/O0UbDcgeshSg3mO6344kwa/h3+EKKCDzDhSi4Gw+VUMfp7cwO4Q4KasVUd
RoxFX3NiWOLZ3DUFBVEJ6mKkvhpjTjdVfpobnkpuucalQTBcFdEI51f4NSrpLK3WjIKtWhVS7bS2
4fUuovNDI97oteqR33moWmVdqjhfTc1d1haUyoOAoK76ER70ExzEtI4v03AhHE7f6liJ9GLYmml8
r+XLzpAeTBa7hmp6WhzrmviXfdyVq2rEUzNpNwrM5VZQ2sYQHtVtrakbVa1o56HO71nw6P0EXbxt
NHKeZofGcOFrMzUS12eVy2W2ZDvL0FY1yna7XvdL7mkwnTOB0zJH0cgPlRMoVealhrec0JgtXWJs
S3IZJWMZLm2QXhLtvi7meTPZBqYgm2EeD2rwdXL6O0YnlYWzmQPNF1O1plQk1ZpXsyc22zbXIfP6
unLitTJgoKc8oUHBrjfZVbq9b5vlsk3ji5yGVtgz3wspKMdpi4S0gmC3YmMlIBlLvdGjGgZwehia
8sM4sesi+RDef+Yts/MtswGMk+kIiHxRY9+m4SWcK9POILl7rj9XkXNM+9GPYN6HQbBP1GKXFVgn
xpA0R7HO9NtoQZStY7u6rN0xuyLC76Ja9Av2ODdJq+0dh+Sh7lsO/6Ia8mvsL28pdPcxcPQwxOsq
5a3oi13Q+h1uhQE1RmrXF1k676tEPVovST0eMRzbhKyFY0VzfGo2gR1ds8lW3Yliad5E17hSrIKB
2BvSyaznth7vCeP2OrQ7RUskpsjWRluvhbNsm0xAJh0IvKzwSyPV2LhT5h5zcDqrPUmMJKXq0oq2
qzYJWjmjHI/JzL49Gfu7tqmaTTs21eH7H02qVoSVkJuilfUGrVF7iN2IrpP8v+9/xWd2Asj/ux+/
/eDkV96+Zi6Wv75w1tURUs2///724++/d+bHbx+0UWKXYrb2AGTDhRum48Xb/33/4+TfqiBGkPb2
46YDdNCSZvG/f0YsIyjd97//7fecfEToy95BO7M7+fcfDnfyVX8e6e0f334nzmp1P8PS+v5Pb//3
5+fAwbsy7OARZKx2VnRZC/NBG81+a2ZKd6n3zW1rILitq3TCPrv7OivDvT6C0J/p5rzTy6EFCsUV
5RV6Q/2EeZThuGDF9HO2A1lVKzfOgUBMIn3V9BjbzFTQC1YO2ghHLz8t+VEn0bHlRTtzFu90KKWL
loFjlU1HWZx0kjVbsfJghmwWDsFlQ4Ra5szsDZ4a6oep7g4pBj8zljehGHeFm5w5/HudM2lWYuug
SyyO8uc/sDowi6uxmYFuMprW3tFkZAzmP4r5z/vNNEJVnDHg9hvGKXUNM061aEvmQvIuDzhfUIkx
kaSrmA3wPLUbOpvnnu57V2biKwOVRnKYbcnc+PHKSmtMOptDjmG/cadxFQQOU3dJd6reRq3lVYu1
GXA6dChQxmG8i0vnknCFdTM8L8Z85j6/MdRPGtGyBf2v0zm1DijzJmDDxo2GvnhR1dBPa+RIaXHs
gmrf66TFupJuDVo30DNxYMASMPr7ofZO0/+nUzgZaXhLK00+0iIex/raCK6j5MlZqHCYsonXOOpT
d/j9Ad+7aGI4bGkQB5eO9+znZ6DiLqGTmFtugyZfw8BfWeqAp1T2mJjjxi6Wh7inU7008PkiG3FD
67C+WfY5Ef87JB2OjrDCEYbL6ciJ4IehULAFKAq8S7aqHrtgLYAdde1ipZtdJn3xoTfxZHSWT5ka
lWdG4a9CY0N1UCxADNLRtqjuySicq3aIp4aOeDZl697strpCSGAYaWSbWFrIWkncCTIzgkF2LfbX
KUa/Ky11aB9KcGiYqw/L0rGhAMnKRXLTFwKVVQGLNk/Jz+yiMzwN2Sk/GaY/nK+mnsyJlVLwAtvc
Krt19pJyHjjiDHfrHaaC5IEwKlwXZ4HTQREuVp3hMVJuzbm7KCxggKOhCN+k4fT74fcORwfZJbJA
DTYztpwnrIDcImYhGJkBnLShBYXfUipuS9qmdRtesL05Q/Z493CYAeLmzGzunFKCFjY3DVFy3LoS
/Ci7mgm5d+ePbCBD2Iy/v7R37iHp4ii2EAgIyPon03YTZ8usR7zK5ULVugTAG9nKxFPSFLe/P9I7
A8LVYUvCR8TuCqr5z+/OlBG4WPFibKcYYwTC3Vd659z/745xQqoI9Qn3KheaTIIyLqMZgsTszPwr
T/NkXHMZ0HBMlDOsQidTAIIvqtNBKbadqz44Zfw6VGIXYZt+5oV/98HAEJEqJUwr3JPbRWJjPqkW
xyns5WHIk2dWFdILiNcelf/okr4f6uSu2SIcarKOKNwzRyE1cfBHx7mvCa35T57O9+PIcf/D7KmM
szHZNZekCvNWtY1bBWf7M7ft3VFm4pdm4GHjmvrJbetnC7vnQBKl7GDdB/oObeaZQ7z7ZFD1udB3
bCafE9JS5cwODBUuox5J6xKzHxTmRptf2NCeWWffWW4gbaMXwnXS5JJO5lB1cIuMCQKu25J9i+bB
XxBwi+gCl87ctj7UbX65uOdEG+9eng2d2aCe1X6hNWtNkFmMB3KnlupDvdDrluIsg7DRYTijTXrv
UEiyDEtnULB5PJlX50zHhCe1GHiLS9wFQAlBp/sK976ktM4wu96pWVxZM2G6aGP8Y5++tyPJpG6p
Ftsxe8h77YI8tTt7CW/S8Ayp7b0JQlBe2cKUWthf6jOtKa3QHCRBMb8sJuWlBBvI7fiMvuq9w6Bu
wvwWlSvP6mRs0CrKnZC+1NawcVcsJ69uQs8y/nI0/snQ+EcT8PdY7vgfIOFSTYovRLU/v7Q1QYpK
UXCclkxypwFe5VhW8KHMxiPKEOy0sotQjTcBELLVktyUWl+BLQZhbPU+3zk1gnXNvhhJ8sP548yr
+KZfOJ2NXWGzH4AOiunvyZSytGSEBgSKbXuQ9QVfwrBaKzhr2pVJ9Gbiw9jEDtGEXmXR78FyrH0i
lWalJCbkBFhUmZd2zkrU+WrR3S0pLz719aFPxGoyQnJYl7Vip7sGzoREfB1RbX4/Jf6qDkGK+OMF
nBS2pM6aTivtrcIBqQqFLY1bfSv018lAKGTo0k1gLfTmzLIv78sv981E/6kaaGwRJ/78VBU9J765
5s0zIocgYyBHbGsUOu5T+c2Gnf37q3xvrFI//ftoch74YeLPZ8ydqoSjiV7n1UZO29sr7v/vj/L+
NRlg2xTJCKBPRmoRpV3rTNzKyZxX0j1qUqNtKAiIhyZr2WeG3ntzF4Yc/z7ayXwyQIlKqpKjmea3
mV63bcxbU3mI9DNX9f69Q8GjS+koxio/37tgoKmTV6BqDs7/SnGruiXeDPV/dDXfj3LyHmXDora2
Rdigrj2hgFyJecCUkiBl8b+8nJPxTixGPMwGBxqgTDv5S6Y/mbV+Zry9OxIQuBmgS6oMMfj5nrFo
OwNzvCxo2q0yfjPIoCoVGqTaBIXOPTPhvzsSvh/t1H0I8QhpqyNHC0W7nkJScOAqz47OKHfOPKb3
L4x6AFUPUNPpYLBqtTJUa2a6M576CI+Nx+hBvku5c066+O6wk5XHX0c6GRA4STrqQJt7O9u6H48H
p+x9+KpnrufdW4fZJvU0izIGLD8/qLYw4qDoGQ1deSvXF7xQ1kb9ELX5f3QggcRC449fVNChmO3C
sln9s3D0KxLA3JDudEQ1lZ/Zgvz6iPB21sAIpOwTnsbJzNombOhwdyi2gWJvpGF2i/F3h1Qy8Bu7
+McFIgfDb0tlunszQP75/g16FWm9zsQqDwZh6GHIqm2kRUcljba5cam3REN2Z+7lr0ODgwL1Wapq
6lhZnMxI6eJmCKLQ35Ipt1btR5xtj3k7nnmH34F8OAxhytCZqYHZav18ba4GBdbOeWT2aiIDMS9h
mGFAHX9WLyG8BO5+osRIabLZWXsGbnr3CoEJMIpQVcam/vOha1y0zLDmNesUaf+Mdh61Xj5O698v
WO8exuIgiDMdlCwnc+EoSiUMYaBswwB6GX2/hVaYghPx7w/z7p0kMA8rQIAjHLJP7mSa6oEbDBmL
vd5BZaLXqSBxX+7K5qowtupAyC24mf1NfSzrf36JGlglUxWYLerck0MTyJelUTLnFMNYi5fKJU8a
E+DizBT8hrD/XM8goYAXIDACR1N4uu1TF0FcX0rKYB3mKkwxQR5bReeacGlFhYiB+OlKkGS+A7gc
sCUCERNxG0HqgR2vJzqEZ3TkXby8xAYa/dS5NtzukTA9iJ3inITp11mPk6XydOEY49J4imGHxZDF
nSvybZ/od+JWmJVP1+JGD+Izex55d0/vCvoSHTqDkJqlk+mV9nZmZLaRY9+MhsExueBYMc+s6L9u
UjVTg2EDOI7VAuXkzy9L5yRoWbol3+ruzFv6ONcm5JXPuQptd67XOlyWQhTPvx/T8ktPruyng55c
GXALnEqYRuzBMczH+8AwR2iyMFfYhrh17Ddl+/T7Q74zsaMp5F1lPOPff+qYArFR1Qdr4JBV4xEX
sg3MZRsRPpfFcA+W9tz8J8vV00vUBeuIhT8LQNBJOTu75GA2ap5vxyVftZq9gWSzUrHGNpd6jWjV
swlPmOddP9uYMp/b9713tT8e/WQK7K0qXcAdcRQ3Rq+KESMM0zqGtxKiKUlz68954q9omps/r+sk
Kefkr/+z4Jy/TcX5KWyHbB3++z8QnCNhiL8Pzlln//XhSzZ8eS2bH9Nz5C99T88hHgdMlfgTBP6a
w4vyV3qOq/6BiA8bKLTpsjj4MT5H/CEdsfmBxnLAn8xQ/4rPMf7QTPZO4ApS245bwT9Iz8F78pcp
iOge5gfBl+LG8ssCYItlmo3FMjfJENx3InsuI+wh20cE6Ucs52NvNhs21jaJqFOwHwJxzAf8YoLY
1jw0Cyt8e3KvyOHG1Ejg1MlYI5Nxt9CWCIGkw9ErdYsrb4WHfhRuCotayG4grkVjSiZng8lAsyS9
JBEeRstW1kmsK1CAEIWUNJEIWEsz89XUbExZXfsIxTj2KsO9V5zgqbBeF9RFq7Zp4e4P9r28BKPU
XiRHnmA+Lw9jbyjTg6PVfIBWHP0Wex9GMFeXwviGfxM6hl6Lnt9+ptfhx2m09xhpE1gZ2DH8jHTT
Q4uF/9+v7H5M/Cyx1gRyDnjNTK4XFnxTUmn+UMJ6z9x7Z8K4JDHyZdM1nONI9LyVfpGnNXVEzaS4
zyyLc58NuFNZeu1N0bzHY/leL9PnRENDZKsVdIqweu2X6DNRBq639C0qkzBf1WmL9ikc10kEkxD6
6HMEjy5cwGxaV2tXSjOHXp1/tqC4rRo7es6rjqs2kmu9Hu5zbn4jY1hLc3nBkvOygriOxQfkpk40
93UVPlpjHq+aDGOdIk8+o5749vYvtRu/KOUTIbr5qjTUTzVjJQ+Hu3DRD3ONPrIn+KhRqC+xYT/O
Q4E+MjqaPSQbhE3C6xJMA5quQ7xhkZwYpBsrUj/lbp7thItFWUH2BFBK1GsbU0psWlSMNWl3q6oJ
XmdSCUioTdcqueN2+cIAXlZNLu6BRD4RmL3XM6JIk2T8SB4mYYbJU+00k5fjt4pl0/hsMxmO6FZW
owNbWM8D/GuAwIgGvgsziJ2bTs+ao8O9WykjLON5p9UOTEyDNFJFn/ZpkO2LIV0uArtkYq9iXP9r
rBzntMmPkGdj9Hriplku9Lih0FW0xouV8G4U5mo0F1a7sj24s4pKrK2eMznuSSYxVmMsnE2J88jK
Tu9g8NmQmOHnuVhtLCb0h7rHdClqUcaI0OYdC929ZoabOKm+qYlWryBaYn1riyfItTOWlxqJy5q0
B8cAM8kAHyqw7puyNQhALvYNm/pVlSwJVFLtxlSnm26OKDcAFb2+cS+hE1pe1Ibw0rAdAQi+NVtq
hJxX1LPGRzYARCXD45vU9DapXhMlnq4jZU2EhK5Gr2zoCr8Uy77DBmKKHEh1fbCPLTjfSprvNRHc
TbP7ktsZaRT4nRqx6xV2wBPPqz0ZLihdG4IZINarWVLuqw53m4gQhOBJLcZbW3eiD5Y2zldtJQAw
x5CI2rxuIF+ayrYNsWRs3QnpEWFYw1LnF8Vg7OO4FIcgiKOrxox9njopHkWWevkw3RfMRFOlftIw
99ixEyy8YMhfx3jEHbMtyfpBJBqFbvhx7Ajv7CPh58IOdwMme1oAzR8ntAUR7dDu3uwuDTOFBkte
UZSUT90wQ/UL2/vJysZDXjMaUstr5AMxY93+UKgV4krbvCATcdrUwwcL1yefCJLHNg0+2wa+nMl1
bGRUSAqTbkdUxcpeyqcivXKT6fNsZk/uHIZ+HcL6m6AeEkIwwtb2x2nJCAYqCIIP7vWpJJQ9AFrd
oO1oVvNHo8aMKhPDcxyWA8xdJjEnCbWN20dE5lR7erfRCoI5Gqx6YssdY7PpVnDPnOaOHkTuGQPc
RCUi58VJYMkaCF5GZXHWTqASVzLVtwXOBz4w8kro+as6UKEXWn3fOZlsh8QM5cE4iKD4SCk6eprT
3Tpkd6tmB7sOALg08mHfh18HKy5WQbYRc7YeTOPY6liO57r4prSYcms5LPqxjyknl33VGvD+co4O
KzrUOojGNkEpkR5cWjEcNsiKT21hfm47s0D1PyGIrfrM70pNcqbj28qMct+KCtcjJLrfVZlawvPN
o5t4Zu+lzkju5qhncLJCbZSvZY6K+kvK6Sh6qpBE4TKIYO/gLBYzLbilV2M06fcZYzRcxfn0QHJQ
eBjnbKuV8nN6j4zV0m4iM8ZqW+8FxI/wpiGizEiMw1hDOl0s55s9tJ0vMqc4mLlVeJEzVFuTUaSq
17MglKwuXqwRM1md9M2OzZKDgANWS7BOY6kV6pajWBz82tyyPS4OYRmam16bjTtDOxe9zNi+DKsi
8JMKD5lqhps4IrjMba6oxI3itdLvupGERzNKJYs5IXs1nT+UrfspIWHcx6822vaIelK8su6WeQy8
ZKhLD1/p8i4NIXXCU4TsmrMadkf2AB8trQ5XUaZsJuwfcDVPMs/qyHzMzHY/oGh9wH1s7ZiezYK2
cpr6g4gxnotVG32JDTqCGPgzfT7yPtXmWxNW5d5iUTdzUnjahT1N3xObNLjRrnamZJs664E+NgT0
+qlJ2gu38YZA/WBWykbBTOUwCoiKCpNc3zvbwWShtKz48r6x4mNbpjdznlypcUiqSx49IVms14sO
eWHUtEMfxfu2Um71GI6WYr1Wapd6b0UCSn5lWnpvqsZ4XQZaunLx2lrF98NaJKXpI9gMjwXuAZ06
5mzvWIsmXMM0BNyBdtC0+lptS39WfBHdzIVznWrNkXxtKhczHojUNuD/zqjqXfOy40X2pz7cgwBf
moFGdlITfU6jcfGGejMksbsjL2JDp2Q9lxHikAg8TceGxEaLJ6AcvkzgoFtCntTqOOTVnW7VFcux
hUAr6fYlaphSmsI3mz5vlU0cowQOkHmOQ3gRWsNjKrDUaDT309IYEPbumrZmEZ5iH/nLVRFAWAnH
dqTd6rofiepNVwNLsUO4kD2SXTAMF7U+K54GTbOR+UgmYVdG2e2rAFGuQnzVxlb02ifFe/TsFvkM
WWYoZfMnvZuiVUY6tgxiST0VgtVu7uuURgKA7hxvIB7Z3wp1ZxGXjV9fW9+MVoAvL2WjH6ch4XwD
zvA5BPNLEzIu+faOMk4XOUR5G4u6MYnGvWZLPZ+x0XvnNUl4TGHPrGIep2q+Dwvh4rVmXsSD+o1s
H4ewJgTZpIQfgiIyr4n1PvbJsudFu+ur4FtSDo9KXj4tU7pqE/NuGsdmlQykd8SZTpqGtlMoznwy
2/aY4X11SAtC6NlueuSTQPoCjx/kE8Q/QmND7NqlCYoDMd/p2FABkiuw6SgwsKxznYGZ3YjHbS2G
ddrVF6UdP46ZZIu25P4ElXPXlKSqNVw/jF4hRj9UjM+C9J9GvW/cYRfo46vmUK47QUlo1ogsTtU+
2LN5A1f2PsnFdtAtBA4xzyDK0PuHWr4bxccQNwLPyNGaaTmiCiKmvDHBlggNPwOiMdbz4G6qbrlK
Q/2rmz4M5UU52X4FORF8i5GfCmftCr4wsEcvwV/CD/MShraOklJpgSyt+iHPIKzzaeBg57G/rvr4
yVZkPFPmkMyUPAtk12Ng79zsiEjvmrzReB99Nq3miH/ydZ/bxwEweZ84WFM5GTKhcpUpGAy2YS92
eEBk9KG+2UF316jE51WUVmUbkNhURznSBvXK7q3hOGlwCkOW6oPW1QiRteFSi4ae2ru+JE0xhbhp
fdGyKL/iYfrI926HfGzuAwPVh2oyuZpW9cm9KewmOIQOAbhmMc18hbIdmvahaiPrajKgUQcWAeNp
9NSGbeAbYlCYx6GLK0NzYUX9LczwjaJJRSPPGFtpKqwqtvdZ6twHgl0AMJ7rtew73JaqincswUfx
agzGzZCBQrj5RT6zn+NFSzwxGo9lvrXlXkEf48RzjPlFhKjWA6YYM2KX5YQTNXuoPmthxGPLeRlw
I6HUGB0/xU+SpRERZ0BAQ24rg5crxj0ZYs7WcSw/CCfVy7vcXfPSfMSOhM5i2R1FAM0Wihwm5sbg
CVn8MeBbX3Q26+Bob5qxw9a7Eso6tg5qFkU+nuHPZaATMGYN16SfErgmUMMqA5EwAhfGBp9CbhOz
KxeeaIjLRUTppMJcSl004RqmfZ6KeoEq9atzbCmHlFBIk80vU/Tw9tl84nNvd2KoO7SuxSZW4ucl
aJ7GcrxAvU5AGts6q2IJtwO0EWwP335nyFDjys/mlkku25yzttXWqgrT6aiiCotJvz3Uo/lSFXcZ
LKHbRgsOZmoY+Ox5nTMQmKZAEdU6EuUF7Ze1paXPZiwQU81Dv46GVtt0o5gv+g4DeLklCOqwu+v5
+kGdjXWgihRtg3KTTSJfZxU0eaW/avJU99o2zXh4y0dROM7tmIvL3OUhqDo97E75IpR8uJbc37fY
dVwWVm5XoW/M5qu+6NaYkfJVXaH5PZWtGiov7BdqxM7Z89t+s3fs/SI3Va7+7d/3Ha31wxhhX9tp
aLQ7Vd3jr4orRt906wb58cp2ow8V/h4VPgCHdq4vq6JI2Ydu+6ifjrN5iNVo2Sd9eYfpKiqQ5or8
HRK+3Usza66Mka17UuRsd4LA8sSsl2jN9H3T857MWoDWrSYRXHop+vNozMcS5yvCXa10u1hhuAsD
/PCnjrck/GTNanCwrUtzCfCWLueB5MLlMC1MmAgD927MzQnnWwirPWGSBbsvQ1j7rEmILtendZRB
9mon3t7oLgOywIPnHgb5Vam3r2PyqnWjta4kdDLo+jVWX59LEkqQMlatP9uXUYd2iBxnj3WbGBmV
odNanEIwqrlXW/irLOEmUTp8VqCwDtzqPORVl/fZUXusKGqICC3Pwo+CKb0MU8En7XXpRJgTOfdG
wFsRRsp9xu4D2OW4FCAPYgQHbULOCeoffyCZ1RH5et1D0X8JNPT2btTfEBpA4pqSGKxVwb3Zy5Vb
zhCJxt903cXrxNxwz/qVBC2S2DriY9IE09Xb6wDlFjeONnuWhEsdy41VXCf7uGBq6gmp98KZy6AE
MnIVwzSuS95rh8/mkfWiDAI7jhqKxwR64uS4NWZO9BJN5b6XCkVb0x/VpG/9UYjjvEBfjyDu58U+
m5PHjMJFDk45LlWdK+3C7iZJd0VYbOSEqCTLMcRxDLOcZQMnB78DdoFmCHZkDiBL8quCsLtSct4x
lURElQLnz9MJFottiJyVgHeqQSGclSKJGRbAgl4QTDM/wzXS602sU212YYkAHarkhNAsnoJOi/xS
wi57pmwsRZ5nW2HNabGMqNlzF1Atysgh4i5kLqzmT1hb2G/3RjGY6nTxqcYB1lMz5ty3xyHkORdY
MvXGl9rhtOSDwAfsXhsVfN3CdV1qxONombEaIN13tv3pDTJLcr7u7f7OEjFbRizSEkF0TtcfJ3O6
S2Twb54fRIo1UvJIDtoXY2lus3jKfOQEyy5zUGuXLqpscyS5YhRKxhRGtaKmCEBVpR3WizJf2hOD
2JqaZdO6yn1O3MzbBPk2cU9hTUk2vFg2YFAzqSjMNvLxvy0Bk0XHxw1NrIc5UzzYWcGc9oZydCfQ
sO9nA48UJRhTaVQPXURNAqh9ae2nogh3TOct6zK4pHxNpog42bLBGC0CMhO2bxn7mql2hUa19ZvJ
vVeD4UtVtR/TinXoBwD4L5z8Rz6WIYH3n9oCdNM0OMhYtqsSwpU//4FLYzV2SzSagN4kGDUzJhZ9
fmHjw5HihkJAp1V0L1J0IgiTixLerjfQMKuCe3lmSoEJbBp+kpOAfLbCzV6dDqPLw1TUN3WCfTWD
MO4ZlZWylnCmW6k0J3nzzVAcE0O/08/5tf7SQJJXhBOapCFbpu2eNJAEtlRuB3sIeaN1zMec+h1k
zIyfO1vbllP/yUql/Qakst/fyl9TdTgwBBG4tXDqNSzBfr6VBJUidowHbmVTb0pyFTPsBCUM3CXK
Wumso2BalrOIpCdqcsnve4yjl/gZYigbfvfJoHyY1QsrbqFhdCucEL8KWdz0vM0RQZkOblFIMvb4
CTzLmmGuWWTOUhuNXxqKXAiR95aJqQqo/Wl8vJHAR4zm2NyMOi+ePHM5/43pdIvo0nKS52porhnz
2Dvx+topU1hN3WHNMcAepYdgdsB260hKyLONiCMpj3KKT5mBewPsV05ys/aymKyZJfoBe+YX8Ef4
sxCi9ciUxPe1Bj5sxQIkq6zls4yoXd4e2T9qE73f2/mp/fM/axJtv5bHL/nX9v9Am0iqPf6+TbTt
v3Rf8y/Zlx+bRPJX/tUkcv4AJYV3YuP5TafIpUnzryaR/gd6LZNGNENWqmuYToqy6aL//n+a/QcQ
raWj6aJVLXNBf2wSEajH5024NLRC8TX/B10i3Vblm/bDpEYIBeQyTIDe2ljwZiRT4odJLR0JqzGW
It2KesJhRm6UanZMRjTeKe63XG6kZLtqh0FezgtYou8hfC0pPo5y+xXU5jEJ+2taE8f4c6G48Z5Y
0esgO07s3SQNF6T4GdjrgyM3dzW7vOE6YMdXaIn0OkAJm3YPKHuOSYqFUWmjhVdQxPg9fLEIL9hV
hEnl2p6MQym3l4LlcpkugvQhY++Z5drVrAebqBcS0479copJTMnwqKnR6DZlBdYuN7MTm9qw3GUh
X+jK7W4jggjs08SIo7y32BEv2oekp0pM4ZOtTE3Dkr1bXrHEYQH/KKziBZumz0Bxo69uO102ZVgm
9S64A+zDoIRWCAVQ9qhiQlNbIw7G1bjFZstcYer5PMcWti6hF0xu7jvs9s0K40nc2Uv4ryCrdg3w
ZQAyhgYgQTi3aGaVi3rqv/bYmgQSUJhBFmpHvFJ30H4j3HLVgD6gVKd+qp9A1h6DJKK9IGGKWd33
GMu7Er8QEsnQgDQWiW1EEuQA7MDTj9bXqN6Lo9LJUj4leJcN6GsPSiLRkkniJg4ASgGQ4mTWdNE3
6DudHanS2iVuZSRpEl7uBw6xi+EQa6tqMVjFTAxuEgfPUmF/w8lxk2GoZ/VTum2xz9ppePtRQaXs
PtAws5F9KvsKAz2JCPUSGyoyp8YOrIg2XUWRq7l0bshuBcsuhmVV4fpkKF6VTBcKkd1BbFA0woiW
eJQikSmSmEcfGyqxyoGtpkyP/RYgq7sfHAwVW+CtTOJcEYDXBPAF9uwnEgkjeVrZoAVvMIUbsUBI
gMysBsewoJ6qzQicFgOrEadF93Y7Fq/C8dx+xCbO8HBG2C4SkVOB5gIgulFidWONOZJ0hLKTz1oG
VGUN46WL0U0UyDoFwC+VyJ8LBNhLLFBIVDABHpyACY3oZlF8DeiwmtvrZjQOrTDXJUVnjTzZNOAk
SCR4xGL5GKqd6S+b+sEMVLx3FWTzXajHgIvglo3wC9nsJOU79WLDfc1x52/Z2gR9su9qMEqDyGFc
vOjSaMmTGmCqVwfpVQNgWgOcfsAK6bKXWGoHqIpgSvprTrtA4q0C4LUHgHXA9/TuArzrKczjq0E0
kko4sjvOd2nB9rvDXDN2FIJ1um6fAEpbLQTxNAHd0ozUBTiOssshuUNXScSY3uVkh8Vk0CbNUyCz
wlBJXMGO1rb63NW+qJZHup9+xODFeURmknU7K2TTUKrVXa5hb2Y10g2maRM25SEhE5mIvTE2Lxqi
dWHPm+GFhccB3ZXEJngozDfxaCXEjuQjg473Csc3kBM8wXdLiusFu/qV7UzB5VXaEQ+ylB/abNrD
Z0T2B4e2WrBfHqqdbscHGNCvQ6atGOodfcSoB3sJiwsa4Gu9d78sc0ehmop4rw1E0wtSp9d6Mw3b
EJdxvKUTL+rm+poEnW2sR/DspiDw28bud0k+bJ0eL5QwfAgsmmI6Lxv+IBWtoEAbNyqhvnWL1dEc
3ZmmUnpGr+wbPIUOTUrTNyaYDD+g8LJ0DXDnqDS3/5+981huXOuy9Lv0HBXwZtATkgBoRYkyKWmC
UDp4HJgD+/T1gfevvjeyKqq65z1R0olJUsTB2Xuv9S3DnA8kglIaFIjwKy//NU/uD9YhQvViqBWV
ZKV3c63fYWE2OEL7WwYHeTcVTAFyEEOmuTCVJHfFXSIWOYCUm6pXjylvsRfuAuUuuchOzS9Wog0P
Cbx7zTbHpzoFVD2T0HeA+GrCOarj7RxFDKLwvkmW896Mpo+hhTpZQ6x6pClshHO9Imbc+LnPPGLx
SrZB8WTflCa13tJ8YdFV6l9ynAIEBnwrkE8yGW5+t1aUn1pvdQw7+yhus/dIePNJQCBDyLBVJr27
KHFu8TdJo60jbeM0rlO2pm1hNMw0lRfzV+VoD5Nd2Vc1h68aJ7Oysayi+sZ5UseooOb7qS0KkDDR
DleU7Su9RTDXpAORs/tgqe32zOe85+gkg6vX87Nd4gknIie9xYYKzY05lZVZ7X5Q2zlgrwyVEZYg
yD7pfeum4qVLJ+8X4oWdp4vPeXTrW56AEou63DwrneVc0tRkMVAA8lpqeqaIPbeIz44kEb+k9e/E
JWpPKCTtTUNBoFUvdzAsV7IWX1PAYZTv/kzWQJ/OT8tQxxvdZmmFS0n7ewztsjkC9NRItTf9USEo
Q71Udn4wIsCRup5BIy2bapcmBueuZCdaPqNGNkDRNOualt5zTDye1eolVFXjDVjwsruSEXdMlPJJ
mYdbN+hMYTOiZhIDTsriwt7Jo/pY59aztg6JoG+7QZ2VOTwg3TjNShLvDSeZzk3FHyKKkl1m5+4b
BEYXnpH6rbGTbKc58fzJYBxgpPgUkbpsOnXq4GS6/U73YuNVd+dqPzVGD+ZS/zQXw7sNSf4sGTYS
/j1+GW5n+LmHKHDpvHlPWu+4LXA4bcrGnZ8LN34D3/84cJxfrMZw90Ue9zvTA0nitWQ8cFpXFiU6
TsqYBskSP6R6fK7nQV4y2V5mh8rRm0GjAQkDRON5c8g5i2gKxQGe2LrRdkhdkBqgw5okCgeRUOSK
8m0ykGgXCd8QxZ4+WrgxftUvrIv1dTENIgm9UdvTnvhKcqc8uSnBaq6WqiRNsrI0cf4CnJbZRzd0
RJeidGjbdjjIGNAVok72EUJZTkpv/FDSenpkI8abIJzLduaHaUl/L7b2zWmX/pC6baAMLnmCkpTS
GXzTQH/ovdUjsKxaJTf4heqV55s96VKtN9a0TF8VE+4NqvbxKWqwfWmcVVjnrVur5PJCE8R67NM3
2c0jY0st2VZ1C1i244RTtHF64gB94djpDnE5i32cNZ/sGs2ziD1j7y7aT69gnJmTviQzEJ0aCRHZ
yRo4wfJZb42VZj0y+w2dOXmoAF2nAK/bHgVTPuUvBSjsbmViq172iBoJKmSEumDlZhfmcnRS8H1z
KUOTbrNM7ZOXa2HtJXxP3B2gPWa49asKkbteydx3RDcql8pDdRW/syfptnXFnmridY/QvWsQPrPd
fBfNimiNtvWKAe9zpEHEMMHXWzy2Ru51ghmeYg/KMvN7qXHUKHpt+Opi7PSB7opegxwXTcOSqZeJ
77Twh7sXjU8jX5hiDNq+nBcYhfMDxcWOHCgOYKdNgYtwVHS05RchPoqK0ZO+DnEzqb6kvfg1Mr1g
Tga2ox/kU05a0FlfkR6ejN6WFfJhR+V5kpUM0+TFXdkm9x8eg0UATrIvOMTAXf3jxvvFRJhMk/+8
+NdvtQuvUTf08B8P+uuePx8v7qAUQJ/9cXF/3u/96ybmF+PpH7/+j1vvj2qhpR00Fl1BK+nYrD+y
FR9zv3q/tKzEl79v++Mh6Z0rc7/7j8fcn2G5Q2P++J2/n/b/6u5xBdvAL6EfaFnlcejS6pgvgvVW
rhfv1/++534bkx5liaNDC96fSaTSVMe/H3G/dL8N2YJHL3XrERxOmLLHCMCzsh/3Z7z/EPqQMmNe
/xu7HHkMSzKZpfCRQRVEZIbjf/jZtHXj565RHeUQi6Nr9XHBXu0zRrNzGOblXy8RQeC/LkUIi4Zm
QMowc/CJUSuPAEXL4/2SkkZcimJrmwuYZJpiMDJcf5iVB1J/aL/d/ytgG0DPaIdu2vU/VcTAh7K+
Bkj5jMcVSULsBCgoQUTGgeDU8MwsLwU92NjieL90v19fTO6/33i/7qD724NO3/79kL+e4n79H8/z
9/2iW6ZDlxGi19gDZyeyCo64Hptj1o5HfYmx6tgQuDf5+gFIl4zbbVE7Duh6RDTj+idtY4X7q/Vj
vl+/X2qVeNh5S0HvfH3M/Ye5Uq8MVnnwkOufwxSQ3AzcyPAQ9WHPHOT+Gdx/pOun8ffV+8cEcVQv
mHX1bY4mZv3g7j/u9/199f5LJlyzv+6lycaZ4X79fs/9gRmYrm2kPUQ24+wY4DPkW3tbGoBY2nU0
6DIXWwg4Ho1nT3ZnOy8vYxNdTe2L6di+WoZzY/MnqrQDTpYw7mZSSfQ9qRa+yJWAcKJdxfl1Bmaa
uw8MTFgCtJvWdyDQxKNq6QQcvzlAynLVCx2FuNgkPtSm+MqeVAW6YDrv0dGGthv5SSv30iLD2ITb
oEG8U8cA+nCTBy328LwefJbBa2s2O0f/HVe/uyUNSnPVWug7y+LdjSMzZmQjcbH+IUPkQUGTQwNn
P1f1aOu8q27Mu2JNc/aLdt5CPI0y6StTuBJpYj/pYwQeyrtsmw/k5E/D9I4YPkgpefOiOhu9E1Si
C2kw7Kqh2dpmeRJkmoIVlKcJprPs2QgabZir5sEpM94EFUz1bYzNowO3fISxuRCzQgtpL0z3bHfT
3pb6Psq0H1M5v/SR+TGmyXlpv4ye/m2cnIlkoJ2aMSdfqAim09CZHN90QGuTwcLoV4557me5JzZ2
34qJjeoU9BJcLLT5ongYBk4lynbS8ps6orDpBPsA5xYt7utQiicXUXCdEBhO/biR6fDMPviSl8t1
fQPm9CZzX9jFfsGH0E/OQZTjr7zQnnH9vLaeeoWAj+NCR55EBZYj8kwYfVZwRAzj5xTHBxW0R5H3
/Ftda7e/1ClIYAalkaM99m6giuQwySbEh+AXdF4dw5c0Y4RvlO4+05kxXSZEaZYszrCoDoWih7XT
ELGH1g/OGjkRR0eSAN5PJ4Fy0lZR8mhpqOPGnaeHxs5OaabvASRvJdjqxpueIr1+yNXlqLnFcVGq
izfxv+NNcb+5ZPUKdgE43I6K9Q0MPgM+HQxaxMjJCiThxwZazdzuDkLUYR5R48bziYrnMhuvpEfs
U1c/yVh9hG167bMMF6PNm9V9mWpB9ZWg/8hmaIcquKUewueysyf+MGq3ZdvoeQqwv+jYW87ZcqtL
axTnytUPdp9ectdCMfKCtuwageqzYyc01qCCLn0nh+Mb+SCOylLDcO3Qm/opN/VjLdpz4xqB6xCG
YOw4BplImc2IshW+5UgvQNnKCEUrXDHIFTdBez3v38zpuz4jzezk2UnjMJn0IKlZfLp+F8+ADKNt
03SPahWzZqY/RGo8DBWnO9c+yOgVte1BHV0OA7aa03yy1u7eII+jQYfCPKmjc8v63s/t4bBk8eek
DwRLGA+0D44884c1FTcq6o0xAcWmC8jmhenr8qR07hr4CHUaTHgGqrZRAxAb+7rFHo/2D3+tpTUP
bivf1JqQy8a5LbV5zKAQ1ihMpdM+KchT+7jfLyMi2AYgYOrbNatVFYesUBSl/WMy5w95NX45ye9F
aqesEU8asmAm5Xy0e4Uvn73ET0lPGnjenXSn2IFw3NVS5xkIZTX1j0Kf9mqqXsZlARBLU08Tt0KN
XptkfhKZ9c0rq4+skBT80V6K+Zs65CFty+2ACqOW4tA60ylnTFaodOgmWo4IN1x5VVrBqGncOBFz
1uHNLeUrdcNeq6MQg+Sx0s6gmkk2EGeJ/nZw4lskrUNHL8RszxUzdWbyAQAMZkFQZmtW98x8yRX5
qJfsSZfzFPERq9VrTXGQ04HxrOVR4SMWOt8kRXt0siyMtHhf1TZodHksjGRflN4lVeRTn1Z+jj7a
MLJd0uQP3WRf7cG5sX19jDSXmPboxYSd5MTVXixyHyvaPlKiy5ArL1aebxDnXprIC00d81y/8p2V
Q44eBXtuEIEtZH0jDSDa2jdHTfZCJkehTI9NMtAY1Q5JFd/Syn2wK32/FOmuh8VZwobsrX3Cll/N
UNovE4TRgaACl/CK9JKNOUNSKxy9fiOs9DKO2Wk27auiVK9GktEVL8wAtqOwwJnq9S654aNNx2bX
2RR6KGtVFeGrHu+jqNiri9iTkX4upg+lHfZj+dREy7HW3TAaFs5PanD/ihv525wm1wK/U1cg50dk
57QHXfSsMp1vD/gVNBks6nzR+BZEw3xQM9Dd3UfkJi8ps9zZmg400jfFUt1EOhwMBEjg4ZAIdwf5
nEGqQnGBzYN1E2p8GVd+5ItSnsbuueyBFlrOrUnMi22PIDvlPhcEzJC2Ja3uqBXU5UN5Lqo4yPP0
iALBz2T0TnDDTzPO3+3EOUZddYA5fEIbznca+KxT3pZUvGZ0FHPXDFS3uVRF6EHEzF5UK0yhiHrj
k/vdaV/H/NpETCS31uhbcOVjw9fkZ+MFzhjSTtOdB5MoZ8yd18q7EXlOY5ck596+5Z54arriJZ3i
Azl3lCT6TssecFF5Rk1uE2jWbO24Dslr7Ypvoo5gjSbbKNHP8HePlgv9fc4uLuvJPKMQpi18MYW1
FZXjr4a3UUlwgGE1WVgRoiVILME3GT50qvu8Yui/n+5SXeMmDbQiDaucFqIS6PZ0iNhNRKElxTm1
LF8eKsf2m/hSIPow7f6mOQ6nJbaY5nC0jfRqmbdWh9Ttdhimc7/IzdCcdH/UCz9Rqt3UTQfqsb2t
Mlmwdo1J5zJh1ZflGS9FkVvhnB/TyT6Iob4ZOrq+ciXmP3vEH2Te1ZTWVenUo6nmAfHYu6be6vXk
R8X7PCGQJhrBA4DtJuOuK6cTjem5nFmAl+1oHydiFWSkH6p+vtStiQYKjnHUfFE1F+ZxIpLEwkjh
hg3o3L5Z1/DZnzmjAY4P7CE+JlV1mhtO8Y3yRTXpp85TXnRBA1a6ryv64FMAwL3QSDhKTfrptCvd
aSuwVDdYjywzCyqT7Vd86BMWu17sNL3eezgAq+q7G1coBVK/pHtuI9kmX+SiRi2BB+POc6NAFMuj
Hhio2WvrySbiz2FGI6zoUFW80IjCORYBpODI6R5RSZ8mBKzKPP1A/nmzFUFU+xtezuOcaGHezy+p
vZxtl8YsfUw7I8MjW4MC82MLjVszrANKTR/WPYNhMPD62mZ+iBbzbMpvlazPjhGzHuXUEqMPnGVr
UiLNdLlJbDoITo2tw5rSPjmVuqkauthtBFzZYoqDx0Fex4VgDVMESjLvmWKgF4vCNMpD3S53psLy
nT9P5JfFSnRQ4+pSNGy+k3ZHw+m1N9vQIsOvGgHoC47+5HUR8jqZ9TvQjmc3woplJwHTvR0Ipk3d
f3b6sBtMArUoeBrOi+1IqOF8BHrtDys4V2WnzMqhaZBoLe21zZCkx+h6lpr/ONqLd03vD0Dw97rp
hLbxm27ezlDL85wlJyObbwkg2CWezjwho5T4qMYcKis1O+f0uWaxMBJswxgbrTJ0QSLicHLEbvTG
nZyYmWFaShJ9SwuHGBS5W7D0dt7il5m3m906aPrHgl5+mTfbCgmWZUwn1e1OuTsGfW7tLKkgj4HA
XKu+oVls5UmGN1OmcM2r4GQ0LX7aDaGCgNKW8E0qON3ZtKudnG+Sfc6m9KSDzuWuYVyJNl0wqIjl
F+RKXfJMRBjKR85RHd64MQtTUW/gXD4qr0VGjeIimC5V2tZ92FtMoAz2+N2B5Ztmb4TY2kB/fpRC
2aCwDhdDhYpNzMTUEAZDTN9qESHTRRcfuV77Bv48xz1ZHflTiurnVe1HFrERhNclFvb96kinMpiY
r5kgo21eYFIgex3FIUaFQtST50WBUQBrN7Rzai7B+raRHzJ4EIdClcfyVzqWQdRdIw/LhW6EnQxr
pQlNp90nyvAM++BdCNqstXptXLYNbG5FzSpO1ViTzdOsusaBvXo3BZMmfXwCvI8CfNfLBFm+0ZkF
IeIcOuZomUJKEwVOy5vAfqIwZOydwp+bIjS9y4y42mS/qLE+R+ZyddQM/Csk4cI5RzPhChay7uk7
wT9vee8d1bb9VpeP/VoeqWju2cD3kr62R8SHOl9Hb6X8t/Qpzasws2uc2o92Ag6/WR0cHEBZdhGD
5H3Uu7JLWNq7k2kYn8QbHWBQ0j9vNeMvRzI+BcUzQibOmwkblDGwiUrsMB/XZYxEx3beZ656WcPg
WjDbtsIuSbK2swJWmb3LICPPcxKwRzm35gmalU9e9sWqmfhqA1JIjbGA7YtmCDuvI58xTFJ9P0Ao
qk25r7v8qM1tOHn6bpnrHejbMC7i0NUnChf7Ri9gb5JkMaA/r1iajYTggMYMNIjdsOCDHhlQ1Xmb
ksAODEu5Hva5vemZGui28TCy/FbKpV9MbGifrk4UDyespTfx2c3btGq2rU1XRjf2Jra7tBJBVtNB
bSd//eOhTEViNm6tARY9xn6PZ3bW9s5AMjXZdYbyGNf6wUw8TqjSr3s1sKC8aez0ozGKwnvzB7MV
hP+OEaKQBg0oBlLiiAgxU/37xfuPZL2RrBR357ZGDlMpF4xhidpACbDehRRhHT9EyuLbpV1z7laJ
ATCFYDQXp3o4j054b3/80Q35+7b/qouSDslX1/NCFDjDm5xh/S6aOpj3Xf7Z6np+sEa6Q/+ngdbQ
l99iXpj5QGglaTNGLcJ44HyZwaD0TvhXh83siGr4q/uFn4vUJ+FSNv1Hz+fe0hksindgq+1OFcQL
WvXEWMl6kHPJcd3iL61lOb7H5NCTcFMvl3HI7NcYl4qnNMN7Ijz3MIpi2GEOLZ8MS76VIlJo7LAl
Mmq1+5bVBGeI6LyMDhl+SooLIUoQgNtD+56WCl9M0pOP96sJw6Mcw8lb00/lZaVrcQB47XsClmVn
NUVxuD9MxmZoT1Fo1qLGJdv3mFevFNbadRnlB2gGd6cUWn7oIjcLS/ZQwcQU6t1Z7HBu3UNCNXh1
IIK+Kka8c2oiupxOF36hoe/qhgXRHLVFayjGLe8K9it2upPxiL8ZgvjW1siiqbPhgAp7fFarqngs
4vo7gX7MbxaPgwK27hr7OXGKe7AskQd0G/NQo0tRpCD0G97hk9aUz/loGX5Li0C3tSCfJuXFmOUv
fZy7S6Lh1SytEuZ9FH2QjjeQgpy9jYWr7kWhLaepHDDCajl6Z8pVqdU7QknOvWmyT8XGavO+Wfgs
GpwJ/iQt/5FDl8H7GnvMqs5keSnxUagg88+gL1OI6ulhIBx3DCvqnbVTivLZjzSGp1fXRYvgS41M
OyWYx7NVITWnxhFptRtpftSoCgTYd8tkwfD0EAtZOAr9ebHnQHVUEkYk80ve92AdVLE8AvRa7RiH
ub0MKDIQTp8WgtaqVZaTLb7ZY3spYbujPqgspn4O3iSWq7ppjkX2VESCwXGGDW489EW1Kwa+C54S
iIHo4qIngsdkQAfsvkt8td13tY5NqyOSh+2KtvewI/VVhRweycmSBLmDva5L9gqdm9Rx/UVtg4GZ
Cs1aWoHzvhyA0f2yqcaZrSAaf4O/wh68e3RN4oUW4TtkZEUMb0XuBXZKBFgb7zK13CCeO0x5su2R
dYv405T4JRs862bX7nNUfF3FJLgMCPPiuatPCHayRbDwaRiPNDmsjzL6QL5q40eU6XHmrKoebCII
+/kUa3QB03I3YoZS6ldNP9XGJcLLFntHGGMT89iU1SkJzJImWyDcLFBf8A9nyUtrP/Ja+Bi6/HXy
3vX2hRMiXt5kpIlGbsrcP8uKlV17z9JVwYKhE/R5YTuBnAWRFD+ZsG4LBd+F+cUl7ZW9dEFQGlGG
5qtuHR2EXm38zeK4OqYiIdYAi57qnit93hnE8Wi9jTuSaB0SrDyHnboJ9Fseptr8PrkzEUTyNwUV
9npXOyM3fS0eRsM9W6YS5vV1nDK/0+Q7eyT6K7QYG5SNqCu66FVq15pzjPTcjdM+zsiCpIssqvxc
yfHF3hrF1hTvd3Mn2/wkT/lQjdVORhVort55A2WwtpcZuRdMr1CatQ7/i6BVqxTmzs36p1xbmLAa
kG/fY73iyFYeTedTZa8ihlPedVQG42au821PFbqGhFSp8+LOOvL8lnyl6ejazdNcpeGSOHu8eJgP
5t4XdGVd8yCYvqtQdpCJXzxbvJjCoOCGFas2YbGoT7E+7tXuJEwvXHL1sPD1x9928ErvW9ZqNF2n
E4bfSyLmfUu+itzZsQfqfNg4o9jYVMb1jmUmN/cZWz4sx8k+RSPDDL1cqK4JK16eh/57rYeLHpI9
N7CYxk/roa3pYWFU2AxGfDe/E/UFtUdM1mP94CgPkTmBPHoobEI7NukPO9+OzzWEttE3671F4odx
UgjviPG9vqbuh5t9DPmvjOOjU3W/hk0CE/JauRwz8+p8jPfYalfXSI71s97N2vAys0fPSJQu+ldj
GI9px4GrRgFCrmCQOlMSc5PE13ZaLiQ1nQvMNewwBiUKujQN11aDYlrvZUWmIzk3VY6utu59C2Ld
RsNiGGUIkxTiqu1LrMtLNJJL7IirlzZfWEHVV81pP1FjMh/tHmpneTAwvQpTPdGtqThbDH373GLc
NEYlpPzApFXtmom9XTwimbH4NmcPPVqGAT0Cc/9dnWp7J62D3r0V2aUvWcgJ1CTQQhmc13omOQ5w
RW/LeA2U+xnNrXdzjbE7Og7olgUh9BekULsjp8NU+pkiTx8x0pXWmTymGjvcYrITcIofnnPGXZJ+
92p35KTBA0aN3dMkzJNSYtFiGabZWly8xdZ/aApbl9FTNEbFbXyKBObvHJHZu5t7x/sj7AY5TuuZ
9bPAR4QvWU22o0maVdkjxnL0uD4Wg+P4kikdJXqEKbGLnJeGmIUHw5uf7TF9KGDI3ry2I5ScgCLG
83XzIWR0mDMPuISdFZdYVVl3BqP5yIu+3oIq0M5Lp8evzqKGw+zUH4lsnl3b7glWc38QbBnfYmkp
TzRuYW5UBzEnKt9opXhus6p4TruTOiXN7X6LpRrSnzRX9e/3FYPtnusiflQ5o2ACbY6zM3iXSi8o
C9ZLFGrepbOxrc2K9cUE6nufTJkMiiWr11V//akiWTp1s5OGmZu+uAoisE0EZeLorj/ul2IlfzCs
xtv3SjVOnM2H30A4mE5mtnG0taTbmrjL1/D5XzU519qskjqEG+4Ml1I/3y/NmNs2RVyIwAJLS+1v
IQqUrcIyh1twSr0L3ws6CyZZS2xyWcoWOZR4NTt2uUU5MRlgWNBN883pY/OQM/jf3t2HVRQPnGiU
kK1d+3K/iQ3gYcim9pplpzqrwRQYTkHDAAjJ/apOyGtQThjy71fJfX35/+pwnAFyfpnrX//7f/3A
tSXb+UYmoqj+KfVGgf3fycP3ovrZt1/df/qV/5CHg/wxTMew4PGbIIRWUNC/5OGu928GBgnXhHgF
Xc1d0XJ/y8NNzbHhQ9quaSHphk/1Hwwh/d88F04Wau6/2EPm/4s83ERn/k9xuGXptB5tnC6Wiw/O
Uv8gHUOIYFYE1yQgjC5kPuib8L10Al9HipXJw4blsUtLfaxMmNTFOYra0+BFDM9OBF1dpZo91X1+
7bX0mqbzW1J225mowYHY2sb1kUBZwBl0N3ss89mPl/RbPw4fKGpuBsSLqOh9t4w+a21hqjr5Zd5+
Fy6LSLv4S4//C0uoVr2lKFTymjhbxwrADjx5KS1Agmdl8qud/gdqtvufPhDD4u+FYh//ie0Yf0KP
U6cbdWkOcZjOLSrz1inOC2e8DfLgNFb1n3HEVsIazRs2yfiCgLRilE3Ziqz8Qck0h1TpOH222EUe
pkFck6p9m3DOf2Sq9YGF2dryjBpLl0zI2UWjN1sMi9RkWNiLadQ9U7FvrdjZ5GbT3rQ8QDw7Ho1E
nA3tt1HOA/Ev2mOR0cHXU3M7a4x9QbRALWFK2OaMNysB3sE8khSWJLVyiOwh3S6dkYWtxSuvhmod
z4/M5r1Z4eRAKFqGtJNAjmQ3m5G5driwRw9VdlLbnr1Yb2u30kY2amWKx1xG9S5GhfmuJi+V13Lu
GORujVh6x0Y1FuYCWMhb0AQ0EtoHh3TFA+VIglALzIFNMDD+nbi8LtrC6LNzz7o9137rEfAZ54N2
peb4aU3Kp2FH2peY5Xv87lXo2ZXmrGAaPvzjWP0vDF/32J5/eCOY/Vu4MKB0raRA3fzTG9ElrQFd
aYqoDjqK1fxTJCllQcTculYxM05auZtFM22pQEkYggSQZ+WnB0VDFmN989hxHBj8bxd1jE9epTyX
hfPaFX33iEAeabSsnE3TLr+G9YJIXfmgIded9c57dkfV9LXSa5iDQZraxPYtjVjz+9ljsKTTI0kS
AsEXNuWNiw2xIysOfjY2DvKPwMdASbKx1G7++0/kv4B+g3rEBMeysP7zJ+g5cRsEaF6ahAquD98d
UeJAyopDplKB4rrzdvJStnHeTNnYATnA4vLDUJ30AXtEAA2pCEVPHjIuBjquM+KByUoAwujdNzOR
GjUwepOyfW0VLfKjsiQi0v3hrp5ei2EDXbp69z+8IXx7f65xNOuIk8BkA80Nb80faxyRRgiG29gA
fUVyLZ1zmSdlmKbN1eZrGC6OPpyQfRPDdb+IBQZIlDNNlGqReSozNAFJbSHclPKoTFPsj1ZGBGKl
dD5jtirQtRkzATiKWF5VOcLrmI0C74Pjp8J7MhV99aWo+z6Zxc6qruzKnke7XNEqdQdhfrhl0e9Y
zSi+iuJFXYbQ0xDStynFOzyVqlNvEgiV0F/RqARV08XHrHiN5obkKW31nUwE16KgANeYgdGKi4XE
+Ya4uoxwsEx/jxf3u2o7zzUR6dt6EjapftNzsnK3UizviLVeBvtnDY9Hat073opd0s9nuBasE8VL
5jgX6GkYDrLptfu1MF7EKQ+22LEgM0kDbBk2iKwcq306fjfMZsu0Gi8p8oNkMZdtPSTfYxfOTOco
8c7jizKpw/ekI3BxRU+Iynrqxi4nDFc+9kl0cVNT27syjaDAUbwr5pdK9N80pFA+jIKAwjLDaV2n
WzlhN8rKOmMWvZmz6b1Je/07jWU8A7nxnVbi70E4zKA8P1GxDTbLlVYZMgeyPWfHGK5511zNRv1i
tLKrBNAaLCUp/qMYP8wwpVsjd8+GJagqPaluVWN6qUEp4SDvPusMWQyCy62reHagoByAg/DdMmV1
KN1F0tFDwY4IIVvzWdEc+2abPptlvRs4xE/j0tLg1wkKVFEKbGgKU69ksXtu1I6xaIIMyUjirb4M
JaydYjzlensyF/VLMnAgorw95pVmPC5tLANkAhfgEU9qTAeImuEYyZEmbcLQGbLMpCvv3aDdUPxJ
AHAmkg0rNCEI3GYbZ3mkXsvkCeV0F3iyenAb6GIlclFTqjnvsykOc29c3PwwVlZMtK1KET1NhMxb
5NhhiRVqjCHJlT9lCtDFVRt/ytQRPzUm/9pWnJNle2XQ05jDUK3wy1Jmu8FOnxo8cwThxGhp0uyV
IvJnZdBcljGFaSSb31EZBzOYqG19EC1zZ3U0NtX0Xtf1AH8sPdo6UyOjKv0uMtQdgZfWxiq+Dy2i
2Xmm+aVmciYufMZj7TbOtqLwwRNU7jxaltPkxEE5e2Hv4S8dlKA1YE4t0vsiS/qJMI0T0nfkY86H
tkq7ajn7pkBRElVC3ZOgu20SwQkOyeWSqE95qk9QjAM4yYJiMvEu1rpQWgVVUAX5p6WatKwMszQO
qrFrZz/VKDunCCdak6+NYK/eGh1h1cXyZPbwXG2vQ4RRP2pKgeHYMp8HB2XZPKmY8nr+9M4MbZEO
O1+gOFDH9rnROu801xqjhPYY5/tSk+lp1kta+0Vjbjj9/UwZ/GHN094H6mxA9yVd3ewbNcWjNtJb
S3SyEXKRO7s2aR/t8VWNdBdX/vzZRvNTLqiAy+TqOtg8aOFunbb+sKLiaxqTY9F4LUe16gRZJ7Et
kYJcERDfDtq/s3dmO24jabd9IjbI4BS8lahZqZSUo31DODOdnOchSD79v+iDBrqqcf4CzvW5Mbq6
Xe20REZ8w95r9/vY02ChANpDnKo9aIF16NMGrEqKn64JwweXSmwbVPG2rIEI9baoty6hP0h9wh8o
U59SM/4ZCk2s8iE91CbMrHLWXzqRaJe0M68WQMoVachMqqa1JVWE+jm8uSagRMfNy4d4YjwQFGF/
tTwdcpIZHCuIixsvCHJgV1W3FVRaq6GQmS/NVt97DDhqSY9cuOFD7WA9KHpYAwyZfsICc9jrip4f
vU76r8hGdSe0cK308Kehxqfc1BH022MBkMBYRTFjCIr/jrOhcFZUd9RwlfCnIog2I5IxgRhLIK5k
+lhhIkdTj5CGGEitwJ8m0SOxVZ+t+KZF7leH42FV5+h6iY1smcEMCOUUOjMmmeBuWr5o8jyP0CLV
JtDynqpDfwhiBzrl0PhDUxV+3yXfnkR+aJefGakj677vKDFn/Skdu6vWL5meM4nLOjBMBKl6igao
36gAUTwE0nWRuHhbguhVV/Z7ZDLYMaZaocJ0f4UFWZCl9zGPQHAijSVWmkewgbJh8MmTf85GXkKP
T1AZOHBM54uR7ynVg3PigaEsiJM3ljEqJ6ILjSK+2RZ7lHBODsz9t0FmmA9a+rPA57FKqV83o08q
qyKIiqUobjkspEGIDo9pM1kF31o/Ms/O/MEAcjpz3KJP/IWzi+zh7iHTnQ/2dGJFMXIYwF0EgoM2
tCtr3ajUZhu6cBqGH028GcJQHJ0ouoUl3jM32rV2oTCOmi+jc1YmL19pEb0SDiBIu8r8sMzseYlc
yJc4BLd9TpzyPNga/rxCPRL4w4XANC5wi5S3Vr8O4guBNFG3dnh2RP+rCaeNasPvJj7VCubl6Le8
lmvbkdFqTJ16ZXY9X3Tc7Wv2SPRE46S/1C6EEeJjnkBYcCg6w1eSl8ltwGNn5aBHVQ7BwNBfvLwO
AJEK5kLlN4ZJtZIxc8cE7xJzalw3pL5aSHtXRlVUuOdQADjp17JFQPj0hKbXdOsPFw2PkcfHQkAd
7E3AitiiNNd5C769meTXqZO5P0uMC55efOtac5hKJq0dv3XjqGClldF5zFgVS2GD2iyTzcDC5djw
PjGODe8aWxm/g2jnOtRlEKvasWXBoe9qGqXt0DZoPdLmwQs/TS/7MeKJwJmW5+tGt7pjwbq8Fona
EUf77RTJL9pw7DC4bGxYbqIC8li71orjAKVFWNxbmSB84Edwp89y2laat+mY92vDWK1yR5G2WL61
6fCU5iWS6Sl4QGX2VjcFJd+bx4R0zUVYrlSlX9FMUUFgpTZLtYltDI8sM7Bc2IDn3BRnIwJdP3T6
t9iYXt3aYDwbA3r1uqNhqQ43nD5cjT4+6lNAXrbO1YnD3FpbrfOzk/yTHLRmq8fzs862V4R0AiCq
30aNmd9geSf2stGmqY+afmED7lEpllu34LzsE5YRSmOSblvGumQbxjV0d5z5d5LG8Tap+73S0NFZ
zQktGnywLsNLTdYBEiH1S8POtiYX6blOSTkP2/DQ2uio+hxsXKO/IBeeuHL7t8icOb5YWVeaKx6n
7K3vG37KGhEr0hdXsYOZppFHvbxLFmtG0SMEx3vreBQ3nYdNkKYK73OxT+Ppw3Ptq1fPIGkzG42R
cB8Eg+/Jwz0jCtyfRR16K1oXf3A5WhrJrVJr1X75wkZZPDql+G4d/cAcER9b3hjroPmEgYleuIOM
Vo7j1taTexEoaG0APWLwmphG1VroHTmjSH8aF4nOhDY2xUJjSDQpdhE+dFb8POfIjWZxhwZ3LbvW
3CWW6auqr/0GB/SeHQL6WfGAtTKjonNfnXBGLbZOh2CjpUh7uCyWPqjYIHQ8mUVE31EHlGLdTxm2
27lNivWA2Jo3wfyAmBkC8g06JFHFz8rdzJi6k3getnhQ8T7pzi9bxwonXWtvWonOVg2Pc6k9B0o7
59rwpitedTmy6wjc8SntglOAxzaKgdsa9TF2sxetbL9ol17qEKYvyd2bAls5jqomf0vh+Mlo4nwj
2rxzuexELa5VK0BTWBU3TwtKz0wL38qR2vVjB6qNcXXFXzwfNSrouPmNyhUe0By7P/G4HpGbyKr+
PbT2HgEE96FCj9d5KTSmtrnarfadOcbPOUqOBljbUBXv/TwNCBJqun+Iu0b9nlrpt5xovZu0PXfU
TXHL5dcF8e/Aq14z2j7edgUlPvpCBEBXTEqV2XP/ZvIBYKAsovciaY9WElmLSnGbdt1n2nQgbsEA
OxBOUc3BIe37em1b8y4lGhwlCfsqwhzsQf4y3emcFPFjkXc3ZlxPZfIzzMxknffTUzJhahkuuRX/
dHvz5+z1rDv7LycyfrYIJmNJhwNAM5dokADpj631K3OL3yN/xbxuHicmLptcp2iDHnEsauDQ6QTh
ZAjt1aC1ya4NFlpDZt9kZek43+ZLGokUCVRnrQlROE3ElG07qN5bIyLCPc2PrSSJC5Hsg+4u64+6
ueZ5ezCoVVaVND6yAr1cJl+p1lxQUyEqZ5iZSvEvd8H8MabgCVL2F2PEQ8mtvNY6cZli7ocByfef
80TRAq8lNfBc4qUuU55vo1sbUX7GSMWmNOLrH4p+4yUdEEMGOxYgCGnMDkpxzAljhVte6+Jv2r9f
RZe3nFvpuTaUWrPbuLhWARvBitAAptcUCoCftQnFZbLtXJoqrPovqH0PpqDKFGJ6tiFD+nWqvkt3
fO3z6I2++zwYNVe7od9xMK46R5RwZ9kDpOXTaNo7mSOqKk11TOA3rWcWdwRIjxvLngASNzXTrwQB
YEbNX9fjBFGuXrU9lGkbrIWvOR95DNXCGMr3ekpvHokTG3+ABbCyI7anPYbVzvULXf3686EPbnNO
QCL6Q/pYia73bUmqepM5n7HlYJgdSCZZYmPpzADfylPi9gRsCQ5PEnhBYlRIrrPXsWxQIWv2RTjd
SmdvQBcS3/JkeO6M3ELcIWA5WE+RRMPeEB5fFtQOecVbkOfWS9xyz4fmJe9HBhugvxnN0eSxOzTy
5Hl2nCuswsdAaC+6y0sHuYd2PNkGE+uEdsCioaAzecYrUsJ7PnufbWkZmynq9i0KKV7TR4bYH6lm
G6tpvruyfQyt/CD5Cuw+OOW497a9B6A4hNYl6ofOeEpZnazNwPhgibufExkSOUzHhjssWyMLusmZ
4gY51mZK01vx5MLbmg3F6NNamG+sa/nzBh4j1v53VYQfTRTvq9DGWoE0IqPJ08L4exBJ4U9Bz+yx
698mgV+F1ZaxrouvtjE5Y6qmXKcy3ns007lM6eW+QgC6HC35YaiK4chJe86T+WPIynjNtfRU2gbx
iU5+y+futa+BHxjs+U3DeRKu/WFYEEvnz3Qm/ghHpbZ2p/hbA7XczwAH4rH8TCBECjU/J2os97nN
dZHMa0iXCMcxSiRiPRb5xTbki5rMS5b/6swxXXsy+q7DCDgjltAoPbiYOuyQBiOerLdoxok0vhD5
qlZ4ZG5z31LzdPrWJScdf4rCszFK55iSr82tZmdr/Xcp2BYDNaMjVGcm2D+48HFFJJbLe0t0bBF0
lGzdzplwfGcl/zXplGeBZrJUPDNR24DMToPfg53KVafqJ1bztyQXT+YYj37fImQW9rZ1rA8nhrwe
leIcxVy1tdveppnR6kTLgnMTUZn5URYVGg8dOdzwSgTCZyB1jv0CefPbnz9ay8ZjNlVok8zp6CXq
R9oMwJWpB8aPoTB4kcETJuzLSsOx/aCfXjsJrbimxu2z4b3rxiOKOwhnXbtP2gkO74AiHlXtOGUN
vjtO/iw/q8YJ172y0LW6v6XOb8nN9BZJoHVYQErq1vfE1X80nfwwB7mzWoNDc9iKSX0zL49XPdMS
BiSSzwujuOpMAPOVInOQtDKR8xq63nDzfkwlRqdUoAkqGsbeRekwFTXt1TTA3SxQRUwI/NG+nsOE
wqCazmbK6YzqEXYLwBlfD29lY9zwqElmRuTRM1jGxzklk7t1IE5OMR8eIP52Y4fRQ2DCxUYrlQY9
RhGFUxttXbia4Zc3cQxkCpm+B2N+whGEIlb6IjgNpRFSc0wX2ZnePtGnazDCgeyaTRUab00MoSUY
f1lV5/lCWi+ZmZ9rhIRtgX0A1vKu6fVp7XqPkGDRsSDjDtVPXTedPRl8r8VI5WW42tYrNX1fOyBD
igyVQOKlvnDZOJlW/Bq3PMFNF+abPks9KisALd0MkKWwjCv9m3mcG+wtNvmD+iitW+86RCHM7slz
SzYPdq8hxDJoNWb3iePQ3DZh2T/PqKVSY/olOynPcdh39xyl7Th+I0qInvJ8nngpr5mV8a0EKfdA
G0X7wQNUPoxG8lZaFrEXhZdAnzYSrP78dYO0mH0mNf0e3l+2d6S59FgxvWfWa19zscwCSjT2g87c
fBXpWO1D5KMIrHwKfuqQ2qyfa9bcvuwifVfIun6uykLbe1EFD4l4apza2i/uXagUefJFnJVvoCE7
uJkbkoxNlTxWD02IUiKLoQLlgeacB5k8ST/I2Dbltu1tRraMjE1s+5wAqly5VX4JgxG33jTsArKZ
QrSMAIBlN+1VaCTHqenht3rVh0eTzoSh0+9MGJAVc5adojhbcocm5pmZil6kYAILOcA8mzDzN9Fj
nbC9UYbyaPHUfKsHA42W19eo1RPtlqH3WLmtcL4C7htt+j+/02hsdTXmO077/MCcSvsDqXyNpf7I
0ZJ/6lLb62MdHJ1mYkTjGmhea4DlkZ6d9EBxnNdEIdhTUZ2t1PaOLbNyRi3Zg7H88uc/RTU7eXpA
h5aP1V1YXZTUGby24GcuFrKnrW66ICTyu1n2+SXNVfb45xfXGnJa8h4WeZvvB0300MWVcYeM3Jza
NvmGyS/uqan96EO7OA8jOEU5J+2hQWP0lHM+PhiR8fTnn/78MtnRozeE36ZikDzzSfKe9PWJyQLL
Nh0JZx0uv7TVE7zPdK8r2T4XU/pLqKra2oYGYrXrEIy6WXDL+inau+nyaPN3CZAyPjGDZF2lR8nG
ywU2lwl69FR4qOtlMa/6TnEuII1vVtnEv6JIlYC31fD2JKl4bFKMCkAxK6SDcjim4d3RdggFmyJV
lzxVaF1Ts1lHIUUa1VzjS+Wi/bViMixEftUkHdKsa3cclwjxc+FtMzS3727ifMWEZ2wtjYpztnmM
2hpyHnkDcTC391przJPbiJ/sXtbsLowH7kZkjYyzTb2dL0M0Eq0ixmQvJ0irswtAy8kAywakdqBu
n0Hu4e+zI+UdUg+5P/PzHRMpzD1FHV168PSyq89Ty/i18pizIdrwZcmAmhf7ThwG9heZT6jV45I9
Akdmp3XBkcytNagIpOYlZ3NUM4ge7fYKQBVWP4Iay4jSI9xVeUGfSvTxeyVD5+iEln3sAb7xMEWe
bzqcl7TVct/U06FmMHpipy9Bn1fPRlOYL1QdONrb8SJmzV2BwwnWmSu0y2BPp4T8071SpGwnwuZh
0eV+lt58IQzgG4MTGPoxircuZKrdgAAJB9lYAp+vvyO+sVUsXLBDQqPES+ppZ3rxWa/S+DQS66HM
jtF83V2CNKwvWaHlvhuCf8mpkyts0ffQvv555epx7B/qBu47QzQH3VoGP7KugcPlxSZmjbEy8+xO
+Y9Ove7nkxvVoG9V0vDUReND5tU7gDDTvpSWdwwX0XyjtGqriSJ5GFldTkwwT2HTHyXy2B8Ms45e
TE9aaQp7W+FqMHCIFGFuM1y8snuVDdzEVjW/+azL06zK185xFhjn7F6J9sgOpuTWr0ZiEgL9w8v6
H7PblETUkGmAowt/W2tqxxalE08JM3BZMocMll8E9GQIE82qnyy061qu7ac4SW9/fknt/NPgBp91
dOV4Gm9exSsAQI6AO685w5bahKOlr7IUWTLrziMGcFB7w3oI5Y9czd2OAXqCaJ8Nv/aIUFhtjBg7
b6DMc5uIfh1IGe2Thi3JYKbuTrWVcY30BDJ9c+Gt4FBXpXwQKHXXFTkzFKAcuSMzFwytgFdjs7/y
dED4zTF6OZZDR5/M6WNrqrNCPIQUwLBOsK5BBsEXVvMQb+2xO2s5W1fd0DaDsKZbPDHPtS5K5PE3
dk0Le1+K0XNDu1auRzs81kERHL1m8A36r51jGM+RNWMnBkWDWC/A7qaiHGRQZezY19Avoofaa53x
3Rv1Z8XQaGuZQJPppB2oCtYTSOK4ycVdB4q6o88/tJmGm0s8pmUTgYtNNhE6J9/A7LstDyxwnZ1X
JhXAjEU1RSTF0eLP6zM2oBaPG/7MvLxYsdjWrRffSy5jazJ5BTG7mJIcDpw56CTZKdA9mM02dTBr
V1DulFb3R7PkJfKgfoWMd9zG5qRqYwDeWXiaHePKe9ewnerFdozM7KFq458l84pdNCRiV+LvD2yU
xrqm8E6o7m4E6a2fs+OxW3hIKjFes0mhlQ44YEJ3cck/NgtDKUwA5w4U2Ql4pXHhLImOYZK1sJcY
Cx3q+mEAEaIWNNPCaOr66phr/S4B3mQuFCdMViwwYsBOAJ4mjCpJ6+aUui6QD/2kFhaUObSwMUr6
N5PRcG3/zgTD6kimRxFmZJg28ZlG+dXRcFw25cDYDTPIOZ3J9IktVd3HPP+ZjUApmsj73TbJs5WE
3pvX6BNZISNL7yCdtlk/NvuwlWulOnxMZA7c64xRcRJ26TkfMC/UVrIfLNWc20ony8Q01rMF5why
oLNxoCZAqcE7nXXpvoPkvEI3nr9BJNeAUbZkJgXSfkxC/ZJXqfWbVIdVzPStLNPguchG85RU0A6T
kqlJM7dYOq0wYyO06ymH2eZ58fs874cQg4NmGSka7eK7StAuxJWjY1xQ27Yfqt/8dd/m1LBeVWfd
K56UFfXB/GATguSwUNoaFfJ5QyxhVmbEfNFUI6NoMhJopLICwJkcSf/Jg9baxwQxHzziV2BUdOrW
sYPujJr12VinD0rTzgH4ngcHrsu8KKsbCF5osGxa0gGKf1dsWq/bdDOmUa3XlB/X7d10PbBjcoDX
VnDKgZIJfWehuY1g3XLwbunCeYsW4huv8yEX4eJnHocNls8ThDcsAzmNypAM1tEl4DWjzWDept2c
HJQzEMeqxrrD4R34fT/VflABVJyQectRPQ5et2saOHXeQqwjZK5auaa+CxeaXblw7TSaC2Mh3ZkL
805f6Hf5wsGbFiKeARqvirqNLkzKKVOSk7rw83pAemA/vwwWujbTzX0Kas8DueeA3mtA8OGkRlTa
/tpoCQaVkJcE2gyHTT+Pe3dh+LULzU8tXL9oIfzFC+tvWKh/cVVl2zocw9MA5XsdUl/xEsXrduEF
Wgs50F0YgsFAgWSNxT2eOJmaaOj2jEJ5BXVfNEQbeOpNdCVjXis2kIYj5E8Y7zD9/6GYS+8Tg3Ir
rkKc7ObNGU2A+J4m17JqbObLcCtIfKOaaA61gcp4ND2ONpRTTrCbF35ib0FSVH34gEeu2CZyU0ns
ZcbgRXv2PZtmicjBLjvS7DPrDonPqcnRgRsL2YxkHbHQ06I/YTsxMhG3qZ+cJYjHtZfbetOjlHtN
SerB/wg5fwnvUUuMT8g4kgs7hBSnXnqSfnK3YB2CKSfNjS0ncnUvzL5cFz0LO1n34p7rEykUItrF
S4wQBrJ3bSBYyCVhyFqihtoldGipg8kiIYmoXiKJbLUOl4giPp2TVhJa1JBeNC8xRpljoSGKkseJ
cRzsDcKOzAV2mS4BSAlJSO4SiRQs4UhuDAqsnwngUvuK9KTRYuAK58ViUCyHig8HmjhTXsBGS/TS
RAYTbjr2BaQy1aQzuUtK0xLXFC7BTdh4ruUS5aQvoU7DstHViXmC/fT63S3ZT5WFpdha8qDKJRlK
LRlRRDnCsE05hqp2nf4oh2nH3qRHHs01w3ZpRhWPV4DYKQxZEYo01I7EMvZ7m2ZxXdoEVUkSq9rF
3dBWhFiVS5xV0xFsBbnmZ0LSlb1EXjE6DM4mKViaDqyVvcUyvCHPhP4zJY3BYrW21cnQItGnXfXK
/W4EeVaubl/UTKPMsCBg8t2FvzmHhgMVqOtbRKP4bnzVSeyKB4YRJhle4RLmZTLzhvHLbJCcLybr
jMpJ/mopaJIOASMOp5u7hIMNy+yqQ4HvuySHBQwqNu7AEqoUFMeJU91hne6hltoMchhxeHKZ8eEs
W+lReZAc/+4SVGYtkWXREl6WWgN74hIJxssU8eZKb4v11TfIPHOhMoYoQnHjZuuBN9pf9r9pLTq/
znx7yAhOg2gmkxEw3IMZNz+qoCYE3hygbZsgJkvS1xxz15DFxgzzLdY7TAruk2F4I1IOm7igCiAn
VfFTvUS64ebuDYoCY+zRg+f98ziayEPGGt4IboSEIDOFXX1FngK4oniYd2OPu3HZJbFljfamx9Q1
pH3KjCp6CTpcyeYoT0oIQinz6kuiqWSYByOEz++9kZjLyK+rlyA7Y4m0q8m2gz4YPUQxMJIZaQQD
5JyIojw5NuA/kUeQMjba2o6iroGTQHReU/GQ2gY4D9LRo6eZhD0n+KHpkXoosewsAXz1gDILRuom
qPkT9frAA8ZmJIBL7iyTKI1brAy/RkibGiaTQ9wBHiHxTy3Rf5Gb/bAGVmhLKKBBOqAs9l2GHb8b
Hwfry9Pzm1qiBMHwvdXBm8iw21ktBiVDC27AUJnvAiTRkgh8O8mELov9dTux1bH08ZrOxpXdZrIp
MsSgpGQeitZ8Kpeow3j5QqA047FYghA1afzol2hEi4zEdAlLnBOWIBSD3zo5ilQfB3MJViRNATnb
kqyChBbDkUcAI7eG79i2c0JVFvaI2zg/wQnFJpEPC1WVUp4VB9Ybjp3jYM+IAZhJRKQ+mpDD1n1a
4HSrT1Car3GVxCvHDZmXJMv6TgRQFJcgScQo84kH5JAsKKaoGkAdSEwm036O20Pbs9e0G7e+kJnR
sLJxhrvHOJNJe+APS5Cl6ikDTUoYt+o/siXsEufMuK4TEDLEYJpO94Lclik/CZkuSZlEsz67S3Sm
Zn7qDAA12rsNq7UHRJq/YxM2K5QlBGbEb4bkcGa1i2aQZE6Ql9kS1GlH+nvpoEBKzAlhIPkNbVKj
ySXek4wbc4s/zUGSAxM8ubQaUaADmaBOQUUczeJYhMMd88pWVdP71EbAYdz3qQw/65mPxy2Nb0ZI
P1VviI07ZdnJu+qI0WxI3u+j1BJfuVmN8kroK/hvkEx1+HytTRbkbLVbPe3ZWRaQl1L2oa2Tbokz
Zy5i2vulfT4b1vzSKuyvWY9nL87YP6ftL9yT2M9djZdEjkzPgfbS3QWINKr8S1a6d2sXdR6vI3pm
hkFINIOdbmqfvU557ri4EYXQEewR47bmiftylbhDaWSqYZUMUspyOo8UWr6ouSwSPSIVJ5nVQ5Rq
j0MT2Icp7qluMXK4HlJnw8DpriG+gY8N+zPsGXlF3o3j39zHFrwF2yO2Ecjlgd0EP5aFmi7WNT6j
tuK8HZPHqul+lyC+U9MAtYOeRR+tjV7RVWit9WlMDg5SMEZ+/MMUwfjMBj2gv9rJIvawgROeUek2
SRStMW48FpPHQummzxUPk6qKr30h3ltHkYk61KiB4tR9nL303thl/ZjFkIyyeK3nTgnQvHVWHVgY
v6k6koQbLHXKe5tc3ThXopq3Sox0m2iRZr2rN70FaKCAaZF05kccsSMLtcYiE5XhydCXp7gqcG9N
3jsu6HmLBPsJRqrYzqRpbFnlKikB2GIPkMP0hpprHZHW978rf43/kvJbkD9pfLGx2p7Q9b+B752S
KE9KKuqwkkSaFKa44GvASTZvUrSQuTeZ+9lcSgON1Us/ws8B6DJmNJlhQhyhSLiZJm96Z9pvnA0W
oZ7eEyVaI/j+86P+/+iFfzLXSDwv//fshUv8+av5FfZ/yV4wln/n3+4a8S/XJHybZ5DkeOE5PAL/
dte4/3Kki+rb4YuXRHSTfPJvd439L13YWGgsYUqB74YH49/uGv1faBVt8/8xfIGfrPqLvQCNFpt7
hOf8AMJxlyD4/4hecDOY8RZWWOSGDn543j+v2ZCbgHQFHVVMc5p/hGHsRwj5hrS+GsZ4VpJ6XZcS
jLf6EbvFYZhtYJriBBb7QkNGAlufPwfQi/7jo6XynMKy+M/wm/96WxDj6uiBLCZEyLB0LEf/+bOW
jlnZkO3h27sUEmgdkgoSWXGtrfBR1ciG52vnavv//Q81lvyZv35CfHc4L4Rj6Z7H3vavfypQFgrQ
GLSjgHCuGaWfIZsrzXMIM4KBGuN80OrtT4D0fsXIon9IM/NJHhyTvegcbzrdISfVKYp/+DCMxRPw
Xz8XDxTERYIHnb8bQ4amtZsJhvEWoMB2gs6Vh9qlADPcInLGNDPT4Gso4JW0/sGB9Oeh+PsfLSSm
LCxjuFP+HjhjA+lLMN422xZVLjLVA0TNFS6ex17qzPODyKIFzjdTFWyccsoA+oPNj61kZ5MXAGMr
+g3l0IbaQ2h5094kPXqi1N0YJyiO848SDX//MjjtQwIXxQzja87kjRZWPDNwXzWTBJxOcpqjr72W
UaJugNPnCU4S7gkMuhgNdO8lNhA9yWjt9DRrbCaH2X2Rk73rgKLKwVgVDuJ6AIpYQ3ZESS0cGb8t
7Rf+9XslUWfWp7ahRbBLEuLb6gBzCUu3VHtMugz5S/4fdHXm7sPs3N/54V4tDK2OCOhnJ7DXzvQZ
toLVZFUjLpjInx1oOyvIDKvu5z88o85/PQwOJiHdw8DHK7z47v76kCZCF0bG3bodnPuUHrLIN8J7
M5wQxYOV1BrfDXyEM5lAOrGCIde+RNF6enWAZHob4HhId8IOXN9qejFmRAvPC+GENf2vxlvRq+CL
Z1mNN7uEpLYh2QhrTFL6ovc969E7pgtZ75aD/Zx3WQJIisproA0M63qDm3Yjqu2YvwfWJY5R8KpN
U62c6XHBZDlrLcZHED+l8UMm1oP9qOefQBs7QNfV8icCeuo0vE3brDhUYBGaLYwNyz0E2Iu77VSc
RbKZ9G2W7wzYTCR05TuHlE/ls46JymsvDyNDABAa+q2JiSk69OVjUSC73eHmC5qN124D+EGVb9Ev
65TTKyGfqxha4E40R72Ctz6dGigHHhrwYwVGg7WGxGDQb9x4P/L3qTCeW6dErbUAiBrMsNuIZq8l
FnJXx488dHF1AZo2evdmfqeVH6OnMD7MfEoEwcQE+uIk8efqPJZirSFgGqgkmTcZ6qZ723S4TM3J
GbamxZBl3X5F1bp3/+koWXycfz1LlsfHo6hkoMAVpS//+3/cAmNI/mOZyXSr26fUe3PVk4d6GJAc
uSur2NRWzkzCmEQ6PT0wtcH8JdaxYPIYtndmC4+zSHcDWEln4txBe1VbpPJ1Lw7lkzY+Fdrgj7XY
UoYimwG+NKwN9eYYghCZ39jJ18Jkb9pf6zz04eeCZNb9qTX3Jd06mnxMydrG5Hkds9868qypY3uY
/XZpIHPa1jlN/cCg7FO7iS5syMg+7JBkbbWUvcEub55tgHSTr1t7DSFGEd6S7gMVp65fRHEb8yfN
vXoZVKo929g03YKv7Bs8Q74E5UAn2GePTGCYA/pAZ6xFrTqRbFmIrUJdanpX07sMwVWS2G7vsX7O
9YvePVnTm5U+NuDobfTMrv1mxp8dJr0Rua1yAasUM8opGFbsLGOwj1q7s5v3EWl8FYT/8PWa5Dv9
/dslVk1QY2KZo3D42x0fyyiJbDfPt7U2/xrzttm4lcD6VZgG7gOsi0FVZ0cr1nj+cv1R59jzx2AR
nkKjNKbpLKLypnfjg9d7H24AUrtBzRbYot87Zn+02+AzG4KzLcqG0JN8MTd8qniQG+D1ya6LWsSg
MJkUmpUimcJdXxgfmtQgWWnR5X8/CSmS/n5fU1OZAhOMjV/Y5Nr+27OccDRbcQzFG81wzQVByHOv
EeHaYGj1W0vNNKFfRDGSeTbo9Lgjfo4h6NEPOAx8nOo4jAlS8ZKjv7K/gOuSxF1bH1pkPOgtCTqB
+zEqqCVuPpMUW3f9uu5RZGnpIQrdq2YpOCUG2JBCO3gJ9GnPnHdEjhhEQ3qbNpXbSfwoQjB0tlN2
MNKg/RY5bxTxNFlCe5Ll+zoxNnYN8fSSQQ/GEcvqJgs11B7lnnHq89xGsS/tejNUMyBeAuDWnkXW
KW8UWh9wZgwAGCJyZuuEI8GJyc8RkadA/hoyrsjXdIdnPU83iUgDOtZlsoLipqj5LV1Bn1iwSWN1
qOJDW4PeaGAUs/kkK4A8BrsJfIMUh0tDdAq5yh+lmHpfayvp51nlrTzWYVCN1E1oujjKKse84GnZ
qVsGjDI27OcJNibfgVacXPGRL8FXQpfJHfOuX05NdJYeAdgMwq5BZourLeSLEzrpvkZ0Au9zGGDm
EHyJEakDq4s4p9UarmsLIWui2Xystjp0uuYcOYS2dPHylmA5uSp0V71hnotZof23Ca8jwYqdOqLt
DdjWx9DErQgfnsli076ZOTmWo9lfOmVWrJzL7u7OdbcWUeft6joCrJmkj5HQX0IzMz4gvtlnvqFV
6IY9MZf7/2HvvHYjSdI0+0Q2cC32MjQjglrzxkEmSdfSXJk//Rzj9C4qs3q7sPcLDBLV3ZhKMsKF
2W/fOV9t2h3BcboTf44If/5pHiyqtdMpOYtMsi7p069qzoadoB7kgxJudVFEg+bQ3HRnccpzzmgz
5jqKv8ZsAN9u0m6XxESSfGtqz1QnPXFoGO2yQfLCqJN3FSiMzkycmUYkatu7ntihOGnXQZivgRHw
XvsBRzlThti7K/dVF35G7UjHY1fDOuY72WTh3qRQiXaso1Oyby8TSYJB3rOIY3BpddzjNpHjOTnG
nkRMpArevu7HUjjkqcvsYPfJo2MotUmQmq4qVd25Yz5uiD2R8fK7cG9PDLpqN75wK3de/0wmSoyp
9FPiSSlCfBfxB+GEfhszqFwRQuwJJ5XhXqQVZ6wsJceEqpeChUcVAUPM0a0zw/rgrFnRbPxMu/ZF
ZZBaRIzxNAF1UkRoV+vOJVgj+hOyw/NU8P4kGLXOciLsiWLkELnXovabdRVLMkJLGO6GmvC4yL78
YJhwzmbMESYbm9xXO5SMZm1SRVbeHVIzbTdWYX4rYzT32Tich1IvKwqMjSRmzW3BxYbJyO2OxWzd
IMVPeUdR2GnqcyZX2twbgcPDpsnj69kH70lwrW4iy2Ulb5QfHd/TKSRAeSzyUZKSE+V9XSPHGvqr
cOTxw5Ent6RTumvcUZ+zk+UX5cx0jcfCseZ8FfGcuc37UKwN5d9GtXgq6eNe2RyPQBI56zHj5Vlx
yLSPovGu6ZQP771pfZY9HoMFO0Xgtiz7iEHELh54ZaAmOyS2LlWLZL9L0Weu6MViTd7lZOOod+0G
0ul1ScCgjNvnwKWChqz0iee1uTWDQAfMy00VF7w27YcMAocp+fOYG6yMY+xyX06OKdLCWdaV8G71
5Jw4tsQ9UlI1QaOw19lPFMm7mn/VkjSpdm4+ZHuOtPM09/ZkKGzuLGpu+wWZnc+f6zjK6ayZeUhO
UklGn6wAs6bZmBwzLX1zbDEO7Kyo2GQCm0DTN+66iKZxg8FJlLQYJTAMXWBmu7lBL+ewp9hkLUMB
cK1V0ypwEYu/ZeJ6Zs6/kLyEUEvAXahe6PHYDj0pY3laImgvq1XjxqCSdaVCC1qnc9CGeZJhPC/Y
uH8I6fMhfthTS9GzGs287gLs9+CE4pXqnnwzVyzRu0mySgYySJuLLP35N1AKPBC/Hifif7zHH6vk
cW5gncQ0U1zoT888toEPUT1sUtu0N2ztdtZIok4gI8Yc1u5h4i5SRuT7eB4eWZLQ3DIjfSY8BYTb
I2L1KGjEPDxs47rF/e3gipoq/2QTt40t0p/LIkn4KOs2BF4SRNbxHPNIxh5wwQk+jzWLs2LPse45
z3gplHIPzDm3zSSjC0GzsMG9wNO/upB2w+lGJSVV4uZDNFo7gzp2rs1PV8ViIyk6N7wo2rIXKhEJ
da+KVMSubx1MDnciSX4RgsGEydIx8SZ2FIItJCerfOxlcuh6z19nI1KPovPZOaYlI+ncHzdlDWQq
SwoESJjCw+0IuxG39Y2UVCnIs89LIyTppHVxmorn6GRZUT1tmQhYiXlRjRy0Vy54kRCpXBfcryRh
cnc7WI90aPQXjKy7nR00+yruqxXMWHSRjKPH6coqkoZ96cSRvZ4z0934sxxWU2zDafD+ZeNJnME7
m2W9oMjkBCwRgbEPnOitI4ujB63hwU7xnSVfhlmIexqc2L3wsWLOEsec/eJ14Y4+7Zihd1JFesoC
exWIdr6YC9yvUbeYRxLkpnYm0TA1msmpDz5D5eSUfy/Rqf/0WIOcBcHD888/sc4GZBE30oUXToze
56m/hdGD6ITYProNGZzRaLaj8iBEQ3FHcrw7gSY/JLllXBR151/9/JGzXL2K6RtH/ylpWS+Yo/Oc
0JdKX172+o+ff/r5o81QtBokau3lqXUk5lLyvN8ERk1jnXWGt+0hDE5TFy8btC5UnefornsDwJl1
0MFoInpCVZaeq46T8dm5slJpbZxK4eisfXx9DdZzYro8zlRVHikG53E7LhEHX+2ytdoSW5rjbL00
r3FO++HOTThWLSsskKuMV+5lov8oDLm38rg+JyWyhbGNx703tZz2e82pNkZ2pGEdrOM46675RWkh
C0dCH324FuhF1jQsIpJUQiuW8BQ6Q4edwQ/vqz4Wl36TnDJBKaZR5+9DqGubZOKvZgZTh2wyiRVz
e1LZVTxUuVywoLXjaxA3t6bdbKF3LcR9Fad/YXGiW4+TO6Ml9QweehsnLgqbZjIvmbz3VzyNAB4p
f84V4pyaNQ9OATx71A4ACA/+R8FnQIUUzfWz4FEdTstFij7lWFaKWNvofs4ymcgbdsu1Xw6k74HA
V5ZM8UPkPkFSqhhCFeeslgre3y5xXSybPGkF59KzX2Ubl2NDOlnEmR3dcvYbhzhHQWdQ3i1XpXIA
yBNrPs19TgrK7G5J1J4h6Fl+TeKjxIhyGFQcXJaN9C9z36gOWWa/DerVXVA2sLXkImmaEx8SfnOR
uXeVSQ99pl+REqtn7jrdw9ArrnHk6qnbDptSNeM9HvEHifbbK0jR+z0TkyGKnV3GqyClwY4sRXhV
2d2dapf4omIkxrIfxUCmk+IOkXFbZ8dTnSIPR6ZjKiVtMbDrndHR+VG80ChgPHHWRQo9eeOwKUau
nh6EuhacPiDRMPe9zq+zBtu7oPgWDpc4VOGmnY13SYSzMNTzMlfddhhWwphuQp2NNwjJTzotb0en
SafnF2L0SVFedJbNoWnUsTmfduZExRmql4YMEyn8kTg+N/vaI54vdU5/0Yl9n+j+ojP8k07zR175
BZZSbwEG2+VWEgYMGaF0GR5Cvw58HGfTOQEQQMB3Vm37aqGpX7WTSyCKOlo2qc/LKBvGUZwcL5o4
iF4D8IOomXHjaSIBNJoBlKL3kMOPabQp4y1Es5Uj/eWR03/P0IaacHBAHaRGHjr16iMS0SRErJmI
yEpvQ01JmOASI9iE01rxWuTl2Ro54dRkRcWBqNSshW1OZwP4YtEURkKyuAfLaHSESXMaVj49NZrc
qJL+Juaz6hokHKQ2PligatIDiP6VJd+RCyXg5Gk8Yt0lqPBcgIjwrOZQG2ikGvqn2FLnCpgkASrh
9GydznAVTgxt4rW3fJvMvGaDGgCOcHkPsanYlXUHqaKZFREb9wMQywDMspg1ywbwllRzLo0mXsAS
tjkIzM9f7Wsqxi9pLGqi1YIwF7JV/0SaoTE0TOMMZxOcAg1h8718JbYJc5ORPO5b9zixyl/Acjx4
ayAdpWkdinNv6QQgWVA8xuA8GViPp/ke2nmZaPJsBPxJXdZTmfgaNBFUlu+sf4muAwoBDGWcXiE1
eLRcfJWNQreFW50UNR0fy4Ntagyx+NVrBol6n63tii8AH7EuNKeULb8ssCXOWD66ybknmbwZOkJK
ZdM92W5+22jiqQR9mjQDVY7Th2NUZ6IR41GCSQkW/qss/aSE9jYCo4JLOdiaq+LAemTT8MsxsV1R
4QkfkchnqJNkNWkuC075y7UcbmSvJtxE9w0I1wzKZWikC7QrBPHKbP4Wl024INTiAYGV9zNAGErz
bWBFwcoDFas1M+ZreszQHBkTi8PSLh+FJswG8z4MaxoegDlZshSaRAvd4CSBihONqIGqLctdock1
/fc1GmULWKpZ3cHIlQlk7v2qS31Y+9RqBq4HhhOaihPgcX43nYNm5Arsw0eKdK+F59zA3Ty4mqxb
NGNHevdYAd05wHcZEF4FjDdIbsNG83kSUK8o6OTG7XNf8fZOSsj6CqgPnu3W1JQfaQBYWNLGHQEb
gIanBiDQ8lg2a0JwZE9BN4Z3anpnY5skFoeC5U0CWNgCGDqaNKw1c4ihLdUM4lK01BhrUBc80e69
Ta9IEYItTppfXEWaZUwVM9a0fGGqjmJCfpiSpWUQ8NhQJDGV0SqysxwU8D7ds7Yd1q7mJlFi8Ws4
8DqaqWyAK0NNWSpwyxDssgC/5LVWk1PKkCdYd5MmNDm5PY8gmzENNiznv7EYw0GNE78/LeETh9ZY
Ex9njnzISGS6P4/uJU2Egob6mhH1gEWNxLsCgga2AiMtNU+Ks/jdN8SXmVpyE6PvWFGfC33KsYQA
R6XYi4sQQHXQpGqWwKxaGl7VFGsIzio11xrWm3jusejiKfUFxXOeiEvmKhaBK03Faj7WApTlkbid
lcWchnN5wmDBCkhyn2u6tgyeyh/atl4+fj70yCaQI5ubwMVFPuTxpUQjzmEKNT08I1zCJbs09kL4
fHliD6VhtDnfqFhdGdYC6Z3ZtwHiDcDlIttb4Ffs+jkscY157abusdIc8aKJ4uoHLQYxBjVWIMcl
j6YKBLkh++flDDuE/+JN6s0HVSZwBh1gvFUgzO54xVWPd9a4d2o/W0/zW1oZ91k13uYA0A4gtAcQ
7VbCXJk5RDaHOyaRuDhHNxVpinrRPLVNv1gOPRvY7a/BLnhuQV6TksZdEz1Xy6GTOF0dDcUBW2li
Owfd7i021i6FdAKom1Ker0xT3gNrRplLUsM948Mo+Q6q+oXbdGUDiI+aFE+m6sUiZAT1QrzdefNA
yu2+uXFJD6/8EZtbRwQfnbB9CAHRyThmYOliCd9kwNe/q0DWK82u25pij8P5YwRrdzXfbmnSfR5h
3tGz0ngLBm+3zMz0AUxMSNmIsOoUIPMd6Hy7r5kW0BSxJTMJK8bWJG7kJ0K0R+JLR2RWxE1poUhj
2Frj3teEvgQ/XzO/fxbA+414QCK0bNBnc/IG3k8MViuvvXcaCfnOtAOAgSMU5bZBDSC1I6DStgAH
bQBCIPwBBVPOEKWA67dvKVxPN1uNVlydZtLntMUSmirwETBO3tI2oqJ5G0TOEywgoS4GsBZpdJGx
kJ7yhpkM3XlTykkNwaEbNRl3Cg2CRIfQT9F5xhmwzRtoQgpxbbZepb8Os4tSyn2No6lNQo5vA1Ze
XYtbjdJq5nvzbnTHFQ+A4BAFH46iATqxafSS3UKf2fI9oXEo0Dk0aB0qhINrwi0jgR3WNdr9EDHi
Xis6flYmYggHQUSvTRGBdkag3bzJUiQSyCQ6pBKJLNTKozwNczHIazPKS4PLIUFFMaOk8NjZ8uaJ
73DHD/tS+0OcJwIi1rXDlmdjOpxn+JRUFp7amKl6tLT7IiBi7kTRwRsLsQks8yHmlb8WCDMkiM82
1A4NpW0aLlYNbdcYI0nk3U92bTp/VVly5xj9hX6ejNrM0WtHh6dtHUuF6RKZ5mppr9r2KLXVY0Dv
QawW8XQdPUVwPCuDs/HAnx7yiK2uK6dpPfn2GwYdZ40hEnZeOCHnCvGxSZsRsQLJvqY4chPE63FU
ANbt9FQP8tk38FMXES42a672YmpwUAsCywRhpm0t8J935L2Rm9jachJo30n83Gj7iYcGpXaDy4D9
N2cU472PKEV/YdHIsFAr00NKwGN6cWfzl49gpWNWQe8UWkOaeNlFMEpExuIQm421ncVE0+KiawnR
tijqhveZwTlyRDVcabOCD1HYbLkaX6P4l4P8BXkWTUjCQdvU73vth2ljVBcc2HLksWOGNW0cVDKV
38U8IX3yfTWrNsckmks5ydpfxImUKfwmTppF22nk3F7Mfv49RjMJ/o78p1tC45efy+g85+G+rANm
OYbW7FnxUeTJA/0MH0Z7QO507yHI6RDl+AhzgLFJDEGjIPADatFWnRS9Th7igpm0ccdxvgRJyHWg
XTy+VI/2nGWricG6z1pAeAEoPwIfkmzjGrjovo1Y3ISNeiQu2OZkaVmPdFPL+N+3WG6GXPYGp9+c
IW86hEESrAt9EG4TeHn57qIVyrRfKKs+S1vdWD5eqxHXejPInn3zcK2j/OscSZGDrGgoBqqfUXrM
2cOAzCgZsRrxcZKp9ZmDKe9cDPYjiWVO2lAhTUHHUk7c+BhYjzZEqpCvSvobm6QLfVm8tQYXKqHj
PHhCtFRMIyNtYX+IsqdVkfYplExCu5kmLWlC1rSE45Go6HfGZuyitM+ej95qYFs2Y3mK6fpe52op
iMM34ALWK9iffdnrZpwivSgcaEhsybeG9ke5qAigsmcXHVJ/By5/zk3j5CGdGsmyk3h5c+cx46iq
eUhCDpsLbapKtbOKxB3Lb8P7iOfuTJvOuwulte8jBu+ER19YTDxmodnxPHTNdWxRyADOENeY1Rdt
zGq1OyvSFi2puhuqo+7LpWGW5KX4PPLyV4B6C/Xd96BdXJa2csG5XcjeuAQ1G1aRHY5bO+bWV0zy
hYX7QGi/1zzySWjjl47P99tBe8CW1vkcnZgWNHwVXbWJtDGsZlW4CrVFrImJGCq8YjaCMYVobNHG
MQf1GBlmhBd5hyxM+gyXuYhXKaoyfOPVqtL2Mrcb76c8evVYIBINne+U7D6HmTew6/TPc7EnyfO2
pCUUn3ajMTq9pMrcY9yf8zBlnjxpk5rd4VQz2aNT1Qfk3C4Y10rUa+SxzD0/7HCTaS+brw1tgY2r
zULa5mp7m4vGzZrM7ZTyLzWke+PWg7iKA+vR60xeCUjgEm2DK9DCuejhuix6QSkOfF9P7Y5HF2/Y
An+Ntspx6nOWFT/6kOTNfhntiyaOsPXyVvFqD9+j0w8HwV2z5YEtKBzk/J8O1yR3+JLR2jno7XCR
vsaL9t0hvutbpHPCeazosJsTpjs5OZk0f7TT5sawgCNDN2VTYahgxYDiJjHj5466qEH79lS8vLQI
zxlMmp9Dr3sVAr7oyITHnIL94jaU3HBU3WYhZQXNfdSl8Y5jnFWQg6YRZj16gywufCvBA2hY902R
hOuyrm4wk9zENAFt/Xy+zUDxjaKhiQmrYJ/wAvIkL/S4K9RWOhEJXBOGYPKpO3Szjlhs9sukT4Np
RXBZQZegWdoV2mZooDWU2m/YITqsER5GtJcyJWfN3yJDhJWszpX/Wqbgp5yHn1ROmAJ9ovzxKCJU
HMP8o1IcdpVmvJvJVvRhsQGq0xwB64QKag4qVRsatatx6rA2esUH0kUMpNrnyPap3HIMBzeZHtuG
9UQ9v3gGDkjY45dwnxqVvS5JCg/IxgjEmxfdZLKHtdLPHJ2kp72Sirgx12mMZLnONlLbJ8eRwASD
Wi5K7aYctaUyXLjHjKXZNuCee+YWn44bfgf2ttKKS7VwZFFTHryiCDneBsFBmeYlayhQU63InLuK
L6njdbsUV4YgFYFloGyvFRW/qzoxyjs3dfY1tigCINw2mDgnjJyNVnNiZLsNcXUqnJ2LlndSFnRL
BvWSyIDcAebaN13Tdce5BqlO1HuGAzTXMlBTa0EtFFq+FoU2Whk6aHloqjWiS9NbeihoEMjSklGt
G7V52Npdeu9rEak1kwLHDOewWSyh9QAYyP7E4j3rKF/xtc50wmta6wh1jOm01spT2IYHN0SCitnM
vrTwotJ6kPJ+QKFQOgiNF8k6tDTDTe3M70gEr9OsH6/HIdqQwlRHVV+DEAIx6Q4X03lHG/NNUvlD
aFlrl6JtXfC3cnyVa53roMWuqUMueXTR9CVN9mrityNmT6iht94VEYlg5Egzp2z8gDbjEu3UjeQL
PDuFfWtkyJJ71lQTntkA32wQevEmNkrMMEH0bsboaj2tp81VdOrilsXqh61q9LXGuKyFstYqZTDh
QlIoLbvtvkLMt71W4Ka4cCmff5Ai2JrQtSGuXGnKlxpWJ+s+F99/qGrcJiYZ/hzHbq1lu7XW7i6e
fw9b/xFk1otttwc/IchBZGJZEWnz12bm93sh1NH0yfpZ5Pg4A0LMw+Q3wlwWiOUxkausUXckkFdg
Oel2rpCW4Qq2RPoALCw4v/z2nf6uj+kLcpA3w8pFEAAA9GiHeTAdHKy0h7b0bw2YS0CPgsmTHBGx
9Nfw9ysbi3GudcapFhvPWnG8BB3bcG3qMxdCh9NSHHs8iydiefOWR1KzGq1+PDWNxdXy849pNyzc
RvV1k3kFC7qc8ZbM+9fGuBzL6DMek5TC51Huq6z7buaOoqA03FtxTIoTtC/xAWxCftMF4XlW+W/Z
0smLHyBaSRbNZACZHdfpDTF5jA72fBUuvXcRDTH2PyDybd+W3+xq56shd2j9acYDeRWTpkGGBVEw
y7PiHfrDkfe85NhIx6egip7A28wNKB6apCCNjz085doh7x/G9YSpMnwPMJMd4oS0QoirZuo4l8Tu
8OTYmXX3mJagO1ixq61fF+0eRcOX1OqKwSwel7nxTkOTY/lMKfumZp0TYA/Yw5tKtQqXOcUvFQTk
4PLwQRJZUVVF8RZjCHpdgVMLt7wLaCRarKrfeIO7bENizRvXOYxGcqRTh6+ybhc6B13cw2OWHVqH
ttiaBcfk8sxLvzOPuF9Q3IXeRrjqGJfGKcLdhL7YOGBUvjATY2X3pComSkJ2TQo+7ijuAs/tzMNQ
us99RoVxHWrbcWNikA9a80ZQWWjE7a4tG+dxkT0SpfmB3sJ56/Fa1oaShlOf7kaJ2F7Nk/3plqwS
rDLBd8BhFg2LBqgLGNBhpEmQZX1RPI3lTMik7B+gvN0DKif/gUDofd3Jdk+dXXBULBIqEm2PHAmy
sq6tl8DNjCse0JdYN/I1fdjM84nTRTU7+ar9qArFAoxDn63r+Dre2L5x0HqHg6hhiE7XUOM/UytL
Ed/A0aCsGj41b7lqIspqrJRhlqPN+Az7z/D0m2Z0phMXF7NeDhfXRn6yXBZQHsgzydXxKUhL6yLv
XI79PNqxSPrM40Gxu3tgcJaRn678zTLCaJfGvLONLtn7QW6dyxjxF7FIZY7izWmYWgdZkF0LUnau
ySpGn2ybC0YWAnQcy89Pncwvx8WetnFveft4acbnXoQs8eUQbAoOeDeLBP6RNDGbGAFfh1b364ow
3svY38BJWI9qhJAP2IWPyIxXAw00Sz0p8iHzdNUKjGSjzDZWIopDwhvsIYsil6ide1c0QbVtfbN9
rIaBUkhOEzZ2TFTI4Vs/BWl7K22oz0hZtCeJ1DgXGbFQGyGIbc/dtQOru1GT/e17o4MNiF1kFu/9
1mbKlUD/+RP3YiYqwMlhePNZozJG9cDmguJRpDBfpdea16JN87UQw71hh911y7hRsNy+rkeH9VZd
XpH+0Ns9VdMrBxjTOpW1lUFTHxafJwTDjvTARpgOdrCx85w9JTOChxwLjL3Ynwr87y1Nl2upuNaX
GStzWhEjnYVM72yuYekSf1h4m9z58/CNcic9jsB5fZG6F0td97wQiu4wYBPgxtzkRipfvGR+mdrB
3oQZD6QkKpiGdTNXcFUZJ1H+xGndLQ002A4kv5uquVdHXl2reE7s80JWbWKyscZBml4087AZhe1e
exTu7SQ/mihr+mXigJUza+BV6ja/GhM3yvfUB1uV9ssBBdtySGOyorDiwiF1ZAwsL0efAF0wdNe5
Y9gnFRnZmkhHtJ0c3hglUbwrrijyYPxS4WiPN4ORzSuDvqyaeqmREC7xn3jT9YZ/VcUXaRoRVXeD
aF+VOgDekp6iRDjeCUcYRICqz9AJPnAVjg8N7oILzsdX+eSZK2OkX7ZINLVIIM6nMmdVQnc/Gi59
wUgqeDXgbV/RlB3dK1qfT8vw2nF8GBqTNqwWF2GNbMNqZHUuAImMjpWhMBmX4Jrd9bIfyAAysKyS
1HydIvIDJLX2fF0h7RnqVQYDI5gh/rSN4ZbjtWsRLuUlsfSeo84QynE5uPVytm03WzMJa64YmR2A
b41NwqSOXajNmBHl/oDCYZzS7M4ph+xORTWBWJPd1s9/hwcsOlRR8SUaj4bKMG2O5B2eTb/Gsha0
D3MeisfF9POrqcs/g7slWqoHStvlPfulwJxK6kUoUG7HL19xRAVBsokm50p4ABGOis+uF4370VJf
lUzdPTmNZi38KrxtpyW8XTyjJQTFqLzPK7UPlkiu3VyEt0FJeCasouHYui1CoZDche/MVwWXmKz6
kaEGgbC1R3glsvNdZOQWmV8zeu7RrjNMA1X7+Y/xlVl4z3Hn9TcqDZtLa26eIZ4xuQb2i5eJZZP0
kwezYTsvYYEyisJiibIN2XNJ6C2DNh+xo9q1feiiLN1wbBhjMOqCZywW9bqLIhs9EvWqdVnRvEsV
1G1hncOBiFGiumK9IFVoR0x6hRAWBXIJjdBqXiCfH2pGRKu5LejC9ZNfdoA/eTIb52yYlrdD+VLx
XwDYrioeVkxvmndBzdXKOsYqZYtBhfFgzs66QBgRxuRpzMyhepSp54DwacWQhCVzMxyluRwdfe9B
/u+GkORWyJdl27dTO91VLheY6TG4KZPyqYaRpZnBuHVyX+wXMBDGtj25FT1pYZzdDnTJGILpnZUt
B9pfWWG3JoeHhaI1xsdab7RPdXbNGPXWzLTNjTa17dA8TzODlmAGww1yVq3GEB/c9JQstERleEbW
6USgxpHDTZo7l40fkewiOjRdR+VyDQjykBR0VkQGZGf0WGAMLcf5PvX899ZgJ9eYNV7VO0PF73Hk
cgQLLNCq9pnILiZh97YwsufcoeGKLNPThCyu53RZFyi8+EH4IAqy+AgafvUuQ28h5p2jqJP0s/xQ
2PWZMoDHseSABn32bWF/KdwA/CyNfGNwZZ4iq2/WptuTYamjd6zGlyrDHJDZVrUOR/nJC+0zctD5
MKq4iDkHoRNvXc3Mr5g/WKs5yO+FDO8WERwyAKhVm0K+dzEvTCOQawBpopoJB0LdvLKZkLOPOCDv
eWiYSWyaZPzOkOu6TkFUzKc7MG/BVFr7exiNj7YFiDS4mnqzuxIMxHvpM1FnqZxloNp8iTgPLYpb
8wqLERML5nsr6RRPbm9dLqxd1p5BEjkt/yeS/v9pwn+iCUPS6P93mvDmvXovf0cJ9f/Dv1BC3/8v
07c4Sg/AvQwOGvmf/jdKaP+X4Rq2TWDW9S3LcymY+RdKGP6X5/iuw9DS0tScZ5L+/xdKyL+PcSyn
Ao7tkauiyOv/qajrb8H78Acv4A/KumzP5cf7K0RSuX4o6chyto7Htp8QDp5/lxCiRb1wG/rch7H3
7Qhp7FkywVq5ijJBoIPYpkajHYLrkETg2pu8r3Gws1OnAYIMnp5S8GlLVvYo3ObVswl4mv5YbHMR
WTvOyZENAZqtVDTmKy+un6mwuxyShvXxIDFRUfyBbBm59WBdOB+B3gCkZIJXVcnajRijIBXDELhg
LZ2MU7KuHcbIEW3ucC9MqEy6SAgyew8sD6Z/KP4xjT/JDC+Ey7V8h7MgGwDY1r1Af+FuyOu5/Hah
vY1tyOsybO7weXES2ruvbF7ZBrq70O6v8J1vyQmT2VT8aDTVxLwh9xIIjrX/tBxmi8kTZyyMeGNI
LvZZWdWbgAFAkeZCkqaNSOZiZhqwhClEIaskCG5axk51bH/Fhsk2hrI/ZZtP9AZ/WQGzdt/d595N
Lcb6RNfkJgsaxJ7k7suScJAIpobpBHmDiHOCfev1v1rmByb9oIG/7FSxQ7te8EQd3hxX45KswHdW
kG7wELzIdr5ayqTaZzg7snJ0OP2i37LovK/QXD5kSiV5GoTkZM8yb9+sZhSgQMPJDoDSKF4FDsqs
5yifM90vjhokzJ77MMq3FCBEwKeGX5Kv1RWy4sN9qtaDwUzb74HZu9C5zGWwGwzxYOBeoMDQIV3U
3hkUkh8YzbqMOB+YrPc7OYMOzqr/8oybjB6x2r+IZbFNSmaETpy85yaiMte8/8vtfvN3wlVzvb+h
OvrOMQ2gTscPQyv484JwO5btSEW5IOqULGnqEUOOk9sgibG/VC11akX+7CUL0FJzCsPbmdZjqto0
7yc4NicLBKHnZWtEr82G4nFUiQHGgBkpEGYMsWkpzkAa32/H7MbJzeHMkmn1D7+Dvs//SocSJOX5
5JHlgSojrK+fE3+5qNlxlTqCZZK95xhIScY0o+ccuqB9D2v7jiHHIdVbyr5YaBWe4ttmUru5aL/T
2Yk3M3KGhhkL0k8CQPSNEtAAyanktq6+iGU/T4jE/vNP/Df8zQt9Srd8/KcOn7pp27//xHXS9Pk4
B4w2FItIz3gT2fItfSbObsptaVQfnpiHVYUJwzY41asplAiTLv2HT+7vX74fuEypgThdzyD9+vuP
gWE/GvoW0RVpPG9tecELC787ZHL/9Bf9/Jt+/4r4mzzLD1CNAOv8VAz+9StqxrhyF68H4oQ4FFUQ
rzHBkJrt3thOX05E8DC462Nrq73C/8JPQ2UPGGZyoeyJxwaOrRyDDPFPeEh8H97/6AZ+zf8r/qr/
zY1g/v3JyLqLN4Zlu3wcbJJ+/ywiLqC4aYZ+u9D7o+RrUtvzumzaZptjgGL0ZdDQHfv0+cL3dct3
0lObYS5Pla2+RHr6hwvkT7yWCyTg/6DuEfF5f/tmJI2ueTR2/dZTLGVRbRpR/T633svSl7zqvOjA
C6kPwnWT1bzf/88K4N98En9/q/IkMHAAeLYuffzzbkrFNBnVkJJ/tReObvu6XnMJL2DR1rLCegZw
ifGj9Ox/gLxNTdP/fo0wtWNhYFq4CUze579/A8PsSFkhECHIBts4tftxaJ/iqr72zWYXJRRHbmNv
OiLvu6YZ6+E//9bmn414Xsjf7jmsWzyHNtEf+v0vV6iPDyTHw9Jtzay+HqbhoZloH+M0TIUB5enO
Z5Iud1FYPZmC6gdmVF50A432BDpHVrrbLXX7Dz+S9ad+gB/JwgLiBiyokDK4fzzXpMNeiMsVPYJp
3KEjZm5sb21SRMbcvZHve7Pj4ZD0JEzT+doTw6VQ9DQDRKD201fxRNyPHOQ4Ng92elnT7R0W6Nz6
4UNJNmFOcV2IGTK12/V84hXSqj5o/+FR9/dHzO+/wx+3VY+1ZoxifgcfEbFVhTchrXB804d/+Pr0
o+qPi8cCOLUMeDDT5mXw+8XjiRKtibXAV8fdU1Cru6BYjta6d/rDRF8qrcZHVhufDkl3hjwbgyMf
uETOyte1OX4UC0x5bPzTFf1vfyjeR6y5PMe2/D/8EZz49FmNB3KLNg+z9rBfBMAcgr2c26u35jvY
yEORVC8q92+c0VvLZHiAu9n2jF1boj1zdSPG5uU/f1b/5koHV2XNrC0TBtf77x+VUWdFyUGQlkhR
o7jUL4NtXkpOqLpZbv/zX/Xv7mkWmVpiwdPf9f980ZHPDo0WSmWb5o0uMZdsIqtAp+7ICWBU+2/K
zms3ciTttk9EgEHP2/SpTJmUl24IqVTFoA+SQfv0Z1H/TXfVoAsHA/TMYHq60jHiM3uvvRoS/5DX
PVFQjGRJXZJykwRUnX95HX+ep4FlY9MNhGt7jjB/+3mEjRDemGJEtsPoTuAtk4d4fAy9ayOY7j3Z
fGrHv+ql/fXff671v/9czxe+yx/q+Mv//o9TpTYIySEZvdnGk/vlq/K9wAjDmtK8Lrr61aiK22lU
t0NUb9LN7AP4ctJ3TmWxyq2I7qJmIGhKVmIs534xx0Ln1TxbI5qx/36df3CBlqOGFFA+HSdwzMD+
7THtgG+bta6bbRSHd8LpP2OhXsErEtwQrTBwo0sj6LcT3l1sgmNFvfTUmAimkIBuZ93+YEa8KW3g
KKF/J7LuM+kb42+vcfmOfn/Ene/rkCk2F/RvRRMZRFVt4SjbMkl8wlhm2+b9JKzrSWAZEeoZa/aE
87p6b4ppEyX+ZgFS/vfnZP+v48xxAs5dSuaAp+ff3yenR9HBdOOJNqsfzcCODwoYahTWTV7dXoZe
gK63axbBZXtCILQjc+02RisFdyxZO3N/AfbmsqImGKtPxa4GuUqqSr4eDYGQExZBn14ohLz1RPvN
siViTNwANcj2s6n2IJl8QipNFjCbJvbXDXK70ZrJynQje/Pf7/XPwysMiCFwqQ15n8L+7ZExg9KX
CGkFljnnyRPueKxi9uRhwI5mYg/QG8PfarDlG/z3N8zN61Eao+XkmXF++3TbwfKI5csFszIvZxXF
asKdP2IiXo3SHqhFEO1Z83ApLHfcWEUb7gJLnmdVw2rBUvjf79/987vm3OIFmegpLZfp57+/6zRF
jTKyB9jmsj/7aOejLLnJWhq+5AVu+c1UtnRqjNP6Aaoe2v5yHG+ymwIUhWW1lE5m8jrFIZiS4Nbt
f0o4vasqHRAx5S5uBqp5NGfnDN7cyMpHt81nXrsuKxB7zZTBWg82rgz5o+jnY5DoV9mNd30Y4CRi
+eWjdRp7NtucDeZMlCvKzicZ36qWjwi5ItuZIejXXp09ywF6o9LTxkAxOMfk7fl4nLPmmBbpM270
u//+2L5ZPP/8En22ZTZFHFXr0lf+funNqWXZlcTEJnP0zDkJemI0n+POA03hEDNqYL6qVVCvvCz+
YnvlHpCJXEhMXxYD4f/vBfR/ryYQNjAKRk/fA5F/HMCy0CneQMLT8Q2xnQnA7iqgHEmlO2SJ6dUg
tLWe1SLQIth2Mw9YE/pA//zvD2Wp1H7/TBzEm4EZ8jzRBv37pwRnl6hArGIYjWfkfUp++k6B87Xe
E6fxXDkIZOv5L8/vHxwp3rrNoMfzKWZtGuPlAf/HWx8VCEuX5KotcpYnvyHz3CPiyx6ZcqDDj5AN
eCI5TLAzjGIi50HyEP0QOni0xxAbU+5OKC9RYMf2JRNB8peH3fr9YV9eHq2WvfQZpI07v30mLgEb
qQ5AIxcFFhOic5Mwvs/HB7+J9ipjpDAAaWDUQCJyU9mbDEgDmQQ74o/3jRkxze9v08nNVnn96c3F
B6L9F02uHw5ZK12lTgsc1D7+99f4e0HOS6aD5dj3HbBgcKh++0SZY7RlTGBtmxmYZ7N8E42xc4Tn
/yrC4CVICFAeN+Ukw79U0X/UEfzJgWt+N+qhcGz/t8M4m4xO5yQzbLULxxvrJSIxq3hVX0jcLlPB
ecxQHxXqLD40EQMBynI2WZ8sUl8d+NjoaUvWtAgoGXnQXwc3qPEYh01/uR//6PO/X6cFHoyLmjr8
+zf5j99cVzvSHZiUbWG/XcK2v8WlsUuH5BJ3NNCVfWKphLYLZVqNHY+YK3zy9nWrOiBn3pG+H6zD
otsvuWf/Uj9Yzh8PoViG2PyLi23pbP/97TGRbir4FyiC2+wXeaHipsO6AQDIfCb4yLkayIhc4d3f
wTf74D4ccDM0yb5qi2TPMUUGns+hXAJybOx935JQKgol1gbu7IvD9DMla/fkeuo2UtFLoWT+tw93
4fP9doxQRIrA4SgyuZh+/xV0ec0asDP6bYvUqBegj12Dlhxhl+OrZI8541dOsDc0gSbdkw1ikr3V
XIumxteeR7senSLCNSyGODixcwHgog4fTpXsNo6VThtYJ8PBDSX7/QwPgprXfVN0G1MQ9OfYx95W
X4RYhMda5y9eNvn7uShI8VsyEWQ8UCjUcpuMYj86+YjwDDrPmJFwivD5aFajv0kK5ua4pcisWz7G
NK+CjVmbd+SzhKsqHAjIA7ux9uPQ3CdoF1cpowBIKxU7PonRFCzeuSZGaQO0Qa+DONkinz4wXL0i
JKVdeY17b7pzuvIntrjKyd5MLfBIowo35C/XqJ4JI0RUm5dfrnuHVA/YsVXsfCv9FGKbwh/YKWd+
xBJxQd/6WqCytFOyErQQ9npO8U9EHXQ3tI+tzW9CJ+GdGgFSoH8wWBHg1UcggaGMRR56WMINVHgT
RgaoBu3MG7cvN0z9wi3mCjCgOEQNm7SJEOE7Fa35aZvj/egAHR9zriTXGU8dkUCsiOVVYQU3Cq3m
xsPQvrKiqrl1IT0oComVFTNljUxIp44heXmZ128rR9c7q5XHuI4JlEInuaoLt9gx/CD+ysMEIKzp
o5v5+KPJqU7fvx5N8B4+GGwlfdKUu062qA0FXrXWHXZ+XHav/32Y/tEbYqtg8hkwamIG6f9xARhT
PaUuCOltXNqPbuw8jY3/CRblfXFvjZ7zhQvm3k/NDa1EPBk//vLH/95O8Md7PvAx6E1ckqHzW8sz
12ngZHnTb428w8Y52hRwk4sOMd4U/l2RAttocBGf8n7OQIApsVMCzDoN6+1/v5LvOc6/qwNeSWCS
DyLMZZn22+FeJDPWRy/vt244JaABtwsLOup7i5weTnZM0cQwzw3rojK9ECv1bk7b0g7sI6isBJAG
Pyvj6EZNdo/CdZUvP69uaNrbSie7WrXVTdJkRGaGGIzrMVmifgQ/npCQSN/FeJ/YmYvtwPjZessq
6PsfHGD4sro36YzW/vtZHQrN0WxLGDpooBeWHZjc7jxInAXNjFBokHfoBLobr9uD76xBqPT7ZDAx
oZPiwlIgJ2Td647zaNqXEKGhGIJTXdWwkPCg7WOf55dVfPKXIv5/XEgOB7sFSXOZanrfHMN/XEgU
MVPYDEO/JTU02jowg0vfvam8ip+/i5nGCn6FqcwONrzwdLB+QUn1t07nYZSY62CDYi0PnPEI1wQs
1tANfxn0ouf4s6ig+gmoxHiVoU2R+u9rSQq05FHEQKg2ansftQOegCi3liqshMU7rBvDuyjCxW7s
hrCv2ELi6A17krIG0JHZLtGdeWtF9njrU0w5zZhfjzNK71Rke6ur2/W4YNTRvK9ooCkRqAHFWIeP
A6ki69Bu2j1S6WY1MnOCKKd3hLWqnUk1scJOaR+mIvtIFlUtw0dUzV3lrpd/F8VE7LbdYEXExaP7
dKu0CMnN1ZwpIeY8eprPab6iy5nIhLppFRMfcjyApy+uUUSsh6Ir2ZUtV3DfpQV8YRIe0ikAskfm
BaoMghT2qqpqxDOUdbgPpx3Do2gXZTM/mszY+KYabjx8HlLa8g7yFgQ5QwG0CRwLdUc57PLlOxQG
Ei2rIjc4BL8tK+ojsBR7F1PFTZ05h9i393UUBmfLxgI1oSfPeTtFgzCzSsf6ugJstFbjydKmwrCI
XL9TwfPiZIFZUYESaAtrrVSvT25ifc3txvRycS6L4As7ITGCM7yluuT9WilDkx91ExaPrpWXD5AZ
uCDDjTel4qYN3etRJc6t26lkGxfVEyQz+1jQf/oNrrdOggcMueKOrYvAB5pFvo0tVCxtmUMucOLi
OMFU2pHnjiOGPy5t6DfL0PySbgOLXeM1meLkbZZvOnOni2G5P4DeTOBfkLZ1GnFKxddMiGQSbLld
2gPLMXruuEW1tzRJVZ3ON7GTvsCg+mRQVz7lPTFxeUsw06TfM5Xd9ZCiOYoKHNz8Ekxwqmg916jZ
yUKufMRB83SW05eacIEOMUIdqJ5BzEMVzNYPv09xS0nShQJnuCussV07xnBreTO97oKzRf1XHRMn
Li+abiTwA+SKZv4sTi6RW2cWCs2mbcJ5w3n6MS3lZjvY7kdu+QTI+CnImEzhf5ildRYLmiElB7pt
Y6j8UPoSL72acYWQ20a2NKSiE00Tv0ApT7MbPg8sZWfXMY5glvC3GrW/lkkUPherdho8MDXefYqF
e59F1TYNF6hQ4pHCwLpiW2g97gt/I2ynW7mZmzwWQ9CdmtK8T2v/UrmTfitBv0JTvQm8hD8Hhe89
w2zqC7VOO89+BFfkXLIqv5YxwHfTLqIzeWE2MiBSHqIaAHqj0o2us3EDosW7BoU7nprlbA1iFydM
4wF6KPJhUwYoelgmFKesNqiX9tmUGW9zEN2BYuGL8lo8RWjuKHKmNzHbwarpDCRXqD3QVhpXTjd7
VyYeeMoiea4JOBnCxHnjGbeGkGFWRJKatEnKoX2TRwwKb4WhpoNrlSV2vHYPRhDZnEeqRD3virLf
hXHmXuppJIKBR5xvSV6MAEqLL40bd2DPb2Qw0lEDwKqAj1PNryzurfsO82TqOI/1WPWLH/4W9muy
NQYLlytHHO3sWebpcJCmODuY6lYtb2MDGThc+qfm6KK5/f5voi1e2iWw2m6ZvJBtb0Ro0Uqf8Uo4
sP/TEfcjD8g6m6f8bhDdquI0vkcScAwwAvoiGE54t6BasqY/mhYnVNEdpUTq7SsO1WSpcFWL6aqS
Iwpx/44w2YoUWfSw2uYbwLd9k0/eutZxi96gOnyXYhON75BSCgLTC7bArNAcOL04WOV+ciy6ESnJ
lrLle2PgsMz1lU8G0XXc4l/LIsShesZGIGtS1X27eHJKfZh73og554RvSJxhiRnFZBp9hKjaz9qc
Oq5idHv0ZGd3+YuTROce99xB1sI9kbO0Qzs84gwLioMoY++aBtS7tlLLvf6i0HAx41/Hvh5vIo+/
xKwErqLMvG416QFxKcSx5sBYKH/2eSrm5yYiGMYJEVBgubiPFcnZcT50u+//2plEV0yo6AFklmD3
sli9NdW4htaA7SHsbqgni7UHeGTncL/tYhH461af9HCtYwq0lLJyPytKDD04JrPSkWslkxAz+IcM
EXKhTpH1Y3WGu0kjMLt8O3bOcDUrx7tinodV1S9S6FBdaj8GeRgne/AJztEwcEzFwIJWVD5QcYMU
d9yMdgQTc7vprQa+qzI+uMf2Ix3m7FXudiDZCX1FdD2mJ9+jFwqSEEf50Fc7+vK3KEDH6qTdubYY
ayiSCFc1mV6rwN2bFp5TAyjQqSxyijo2aE395mpFjE1dXlXiqZjwHyBaytfJUuZPbvjADYXHg0Vl
aqfjltk9IRt2CXkrge9A+sdX4Injd4Ni9T0SxaWlacL+tsCWUUGqXtqTPK2fuqkUG+YxzpHcg7wu
+r3G4IoWRgoQHd4lJz8xsKnWkrZd4stj2mADacsk4WrFwu6x0tbNASjbJomy6py1EQAlYrscZqr7
dqag6dozA7fsHPbJ2Qrre70QfwY3qpGWfgHmPZEGufCajIMXTOIhQRgL4rnT+3ywbDoqQqCwzXto
cBKyhe/DPjtMPS+/UZGznNBrN/LFPkw64i7cTG5Y7nTbIAO8I4dfVguMK4YU6tTuSUWeS8g5Rt6U
hbdttUddzQdcH1/K1lzMYNVWVtgYu4HI6Y2Z0LnN7Qy92Z+yta8JQ8rVtSrKZx1PH9BU59U0Ioh3
fNTPWemD3lXhasR1vU/d0EUNw7RDRT3J4EDV0MZjgxvFfM4bpEFGEfKYmskZoPrGbBJi43uzJgm6
ecnxrUEE3zITvgAHNMiQYZ5DhgqxniHmOaMF81nRD+RBuVOVtQsbJcGhk9veUBM1JKKkzosbFO3t
dy8Z7MBvURRBDtuxap53gfPVFVBfTC88Rn7905qxHLdLFhr1Bwus7kMSzHeyfEpJcxQcmhCzW7ed
Tr4bHVupnS3jaMiyRbbJS9ROCM26fZYg8+0mOz2m6Xzuc3/thn56Tyz7S2Mi9YUHioy/roJDYZBt
PJjxa9wCeFIu6CkReeO2EeNpaDGNZhkktyF6q7IavTld+R4XNrEs5ekBEy2miGxaJx3WMq2mgl/u
jL0CH0VYaGPrWJ8t8URI1g6UH1zfLT47IJ8woFjT7tLcvO58o3qYAkIcDeBLVQZ+Lc6K6VBNzs/W
SoojBE4AhThm1+7QEc/RY8/67rb8ECw3emaoGEtSkfCAj5HHSclXL1zc0YFNBfrbKS+YQxDpPw8u
bKnJA9qjKAdXlYoMkhwdwUL6kMFPOn8/idbkgmcGr95WJ+wpezksk2KbzEJjSFPe4CINkcBSnRcc
IljKKwkbiFmEr/l7qmLQeOG7+zGeHyoJkrwU+W0dJSUnv7WzLLEuQwXwLK7HVRc0xnGU3nQKGo+H
N4uA9OR73U+KSStLWRVkMMF1+AoKccmba9NzZ3j20crhQZqNJwlDt9hwdsPtWCn6JTx/BE56d8B6
ublBX62GYZr2zP7C695LwnPdqFs3SOwT6dc/VQOpFAMgfNIEnYAiFa2d4NgFoWwPNhvjJs6SQ4qg
IcpuYzOyD9y/Ae6RqTmU7pvyc5bqGdkEgwSjmAzhmzFk4M0bp7gLvPfawaJUmZA75jAm4KU7WXVI
7NwoJw696nk0nfg8GxOG+XhGhxh0JqAUXJo8kFu5MBKoCRkF1EZ0CIPmrUwgR/G00XUoIGGW49xW
OINwCG/57Lwz+tDgmqiAt7GW2DUxQ+9T372XbLjgQ7HpoJXkGjAYFDcMyVeciNNunuEbUqxxcWXd
/fcvAKPOIZo0UZT6U8T9e5nAo7eXWV/ueA92ct/1HBGVzoAa+aj9IdBOgJtdi/jpO3o/aJ4O/u+Q
SA079i6TA4rRpm8RiugmPWbPdpJWp0IdJKbUB+mk1qoaulsPzcZubq2jGKOnGsTDhrgYPMvL9RAq
oJgsYr+ymU+wTEgp9V378KyS1r2Wto7WycTUBOccGIdUxcgsuTuDMhdHeybwqav3c2PEx8kr6/VQ
N/EpwbxiVPa860vGGWZZvMSo01deT4giXJN450vYF3kKtxGUI2hrJm6Uc+g2XCRC6YMh+CxlbOPI
I47Wn/rhZADfOsB2l3ZzpbqCtGrJOM50+h3rDs5JQ1rbEdhYNA3qFbfEFBFay4Zmg9urgt5EOmnh
n2QahBey4I51KuFjJ2UCYVXiqhx8giJgQpVNeT0btA1DXXNStwllumfZl7ZE5pFP5WawI9ruSh54
qsxLbMbuVWBEr5NKsw3umGfErFSRc0oeYsXou9/5vuNeGSr+AY2EGgUCB3VPGrN6Hbd1H9YnNFsf
EcbBvXaHD8esg9WI+W3nBz7v3mUgaaTBnsmvDa6bzGSdnlswO5knykfDmk+PGOmanQpx085lv2qK
+NpB6wQJGQ5Vqd77pjHxMy5YSRy2Gy9MHhj8fKa9lvDUsBW3Fn7BW9OpcEmSlUcsAYyXbsh+eKiD
r0bFT69Mxqe8mvTKiwf/0uJr4jc47jDIMAQdR/9+fGKqCgVMUq/6HkzP0vvFLlFfsapsdz3gwW0W
j+D0k7VvOfO17wIyMbTedfZHm/ItpSA8+g7MS5SYN1Go75u5oeJMMRAHIJNZ+q2d+LXLRHoMk/Y+
aACWdF7s7+pc382e2g8qhbBRzeNqZtKx8nTzGiunxa1gh9usfYZTB5g2YkfoQH8lEpGrwSStAoRu
alZym0KqTSW4kXF+sOEfADhHoTlV2K/qqVeQacCpaVRPQd1OextuvYiQMmuW/wQ9Wkcf+OSm85Iv
VegPR05yb7E2WQuhH+hcW4zH7uJ1jLlszfegzHwGL+5NGPREKssQVW3fv+eCKsrzxJUwM4TW+K2B
zBmHoHMufeh6V0lIIdQpwp7NcTjG42eRtg9tD6U0fUumyl0hSqLm93w4Vbm+9Am3jJh0g5dD7P3U
OPAlfRKgyqdSFIeU+QGFMyZdouNp0AobHobgCo0smMS8G65RcHLTHWPXAdYjg0i8bbhOdAjHbGES
5qSLNrULjAMDzorE6R07MwAqyuiOAZkMlRWPq9rPvd2cd6/lhLGu6u1qk5r5kxV0RDkio+m8N93h
i6+68i7d2QrUZxh33d7vmo+2FtM2o6HG1tyRfN7HTwW4SQVTGVdMMpOvIK5mKMVguSUo1SU1PQxb
ojn895iBJyGOOFk6PL7gOZs3PzIQPWpzMc9m+SlpSBtJ2zdd0eDEbXKwFVaXocGa14+Wv7IY2mGJ
bLZWn3MGNkDvm0BtDeJ7MCWdmyqGcuRQjze2t66GbZowwOmdA3cu0a4MJHceSBIuxHu7F/DHYsZY
qetfRXJ6zOefaMWTi7YgMiNq5/msdohROYsiLuoAYRCaW0gOVOlQpAktw53aoS83GFak4abUmkhe
W+0jWOXY4Kb7uWv2iXTuaYffS28+u7R/jZY39WgezEUr4NG3mBUup+zWbYJr+vzb3ArOgEaerD4e
qQsZsGF5mux22GE2DDYAZjnP++G5dNL72GJti4SWp4j886BK4jsWp2+GBsvpJ+rdy23rIOBhVN9p
9WRZ4mFObeC2pqO/IBph0+IkrKkJV/Q5z01GnZCCorcQYzCAHBjfMt+IJvIzmqS+G6QOt9WA2KCF
MM2myvsZOZM6NSeSdNpLVTivecZvqY3GqyiY/buIwtwLM/SCuGW3xKJFu1HX6zLRFKpszFYAPiCo
xW60Zh1yrqQN6kF7SDDwoZcgxW1UJy969Oq9NzxCYRWHpqZqMIge2iZc8XDR0QJVzkTQI6sdrq75
bJih3BaM2Q+1sG4MIOxbNYdrayLRusURv2m9GMbEeOWL6GQW5AalLJvFvvVqecQAGq2rvGGAOl+5
ZLSvIbNY+z5MNoNvdgAOjI3TY5BvhPEF3fmnI8p+081muNa5/6VKwNupnz1M/bQZ4ycziF/znE4t
b9kKiqb65Ujx3kZ3I0Djvg7PsZ9hSh81hrDKe2c0g9+0y54gAB2cUDMrLoh9amub/zDlm8CuJiyG
GUgFbgWp++LRiu0ffhuehNtaF+3RgxRLIetl5ueR7PeTqMDf1kxkZZsePLbJeCiG/TxQ3fiZes5t
zlDe53XXCbq5DK1CRfbszs7SHVYkoPfV8EzIIdywsH5hxhXeSpX/HD0iCkPNZaSFwxESBc2WmzGA
yNcBaYdtvQZ8kd06Y7GjTVTg2UP51GcTKUH18NOlxjn5Pvm+0oFkMnvMjxOWIKxoXlLgCaTh4vIO
jeQXoLR9p6ZrsJ02GL/ql9EjoyCPqKfT0g5xHwa54humnwMMF/fEsE7epFDpHT9WL7SplzzAC1Ea
E+uUkmTB2utvXPw4ZbIXk/nZ2dAdWkkF5eeVc+qHLybz1SmuyKoIKIy4gXsLW3evIQyEnXFIOjAR
Ndu/xVIYaVyOQK2IUB5T3MOVAcJb6Sucs2/fG20SSngfpHmvYyAi3xW5Yuq+Z26FHSmLbghVxsDT
p9hLveEd3ithn/Ilspjey2JK1rnf4oblAQQi4EKTneGdGdsGT/EKGmlBeHu3d/P+czTwk5acfH1N
zpJiEOFJemQSc5uVHbCDkPehv/NYRqsK6p6jBhKkMxOWoAuHBHL0jA6abS4BOcnQrgcmUcTJLLfD
e6DiZjMn1pXfsIlQhSJwSsZPAkht6dClVhPXVMMPhilQRhzsuGu6h7TRxgZJPzS6BI5w5XzFzKwt
5Ny2K23qaAeFlr/2begssABwnGe1Wn8HeUVQsGbemtkMbxbxv5XZrEQ+IUbBRU7lDN6DXAW4ZZtc
ItM2TKdZaQ3ERXrqyWHVf2WbaDeLLnvktrhrUjNhnUYkymQbW07scYsSj05SE1cRjd6+b4iSpr3V
JJgHsf5VtuChVUOqV5xUoG96xDMDqx5kWLsuA7spmPexYPcOlBw+swGQaYHTcrU6EQ6dGgUW5njo
mctgl1EybCM6Kv1uYFiHh+LyhcCX4uLyP4WNcTOOYeuVxY68zoGkGvfkVG29y10KHrPDqGI3gONy
xVwl0WfP3NfbplhYOlXW7srWxdGW54d2xpcnO4ADOTxLDL+IFXkBVkz4OBObfQ8KwEvaEQhEfl/4
UGgw8i42fvTCyNmOrS+fPMRze8Ny8lNXPbZNXV0jo/L1x+RaxrlKspMz9P2V5dzl7q5PyZDQ7VMD
xEt3ibyqI3czRGFz6ZsSHWZPo5EHbLl9vh36W0U0FnFluWb6V1KsBpxrBKfslv3wprfFacyNd5GY
7gGp50c6xwWbAlbrtnzwk9Q82m631nY8HZuuMbdDxf8bEJ5W9jlIkN7EQ/BVDAkJuDGBrIFfuR+W
a4MWmWMJHOWVhFuHK47BjpHkC2Q1stiNilUtWvLX5/g5KtQtIbzebqTgFbE6mcYQIHxIG7bSoX30
5jvDR9sWV3m+CYGfE287P402mw3cBWLd9fqYDJ11iCuyoDLsdBtu8K8cYgtZhriQ6UyZnZMeUeob
WRXVdhkaTMIOzrN47Rio76A+coSIzj9bkQZSratT/8scuDbQQD4UFc9SqIhFySzbunZbZDS1E385
vO60qU6eaRwsbrB91teQmJLCRn7NP8epAEiJyn5UYcfqZEADbfMR1Z0jd41P3HTSvmdhdopdfNAJ
JMYRe2UX5w9CD/W6HUcBhqw72vwqAjQZzYRqzdBMs4jDfbJIpSFR5gZEhrGei68uGQOKUXRR59gM
1WHW1U0u68Nk+F9OUf0aTSxgmo63UPOmg8a/Jupmibk5BpzDm6keyp0tq/sqT+nU42V6Hn3qhsep
z6JhE7cTM2k2SMfwUqTLliap+mvLSixqCJNVFND3rVnSJBh5yVgYhMk+Gym9mUC01MAlYiT2fUwO
E6h7SVceR48+AI8AF63giy2x1m1UtQA3sfStFRkbxxQR40Gqgfyx8MOZh+girWzXKfC52vApV6W8
rUwi9KxE28ySGU2FQQWMrCB8uXWFc6UNAfaFPCoyNG8E+UkHfmDmIifpgAZY8d2CRvdbOzh5RrRV
fWIsTIxrNxLb3phe8poX0IzYal2QOtuSjGdw5qiZ685I9kBjPc66dRlV492IzlGF0rgaUQcANYq6
bZFmS6C6dzBny3y0rP6ZDr+NO/fS8WuPCsEPsGIcH9VDtg3lRHQLgNdDqAGkmgXpKpZpN7vUpUTk
/BIwRNm5sYULMawDY9ASMgIJMekmikGaQmB0tqlCyoIn47Tk7AbDKG8Av+YrRzi7SnTV0zQwjGva
co3nlbMmyR/Yx6fnYEoGSnrwFqZ8qN347fu0yC2P/ikK8O93ycH08bvGxVvb+s1DXLhnQ4THvFHj
XSLRwY0BUEQvk/W6nxpYuLa7G3xpsbuMWY6zCmKURTxhjBSi9audKYoP8itbuhe8irzlj1AF+VXS
dgc3HZzbrpFbo6ww1obYNfezxy/yW6eRQzFZz/x0Slgo6JTgGppTeunNjx6S0eTaTBFjFq7+eLDc
MtzLSkIzmp9lWFVHSrcPRwySkl8c1QS+mYEzj4+ZXBNZI49+k0I5Fo1eZo+7XCT+3TQVT3yj0Ivd
jo4bqOJgZm8EhS/fOyTsyhJgc/BQb715IcFMhkkmW56eov8boc3FtiSg4BZBGhGvrnbhdY/50fDe
FVfgrR3HNNlu7d4YcVIu+t0VPc70lU/Fr2yi47Fr81aPKrh2F9gLpSyLnTDafPcDshmgiWp5Mkvn
I1jwA0RXrUVJ4dPC8MfoCtm2bH2W6dRRHiP+9W1mDfXB8ebXduTO9y0SC1pxgzsMJoL2L3rix0Gs
jQF2d9pHE28OGirohcY5Z6ri/E4DQEAMa5uOsitqGf/Zka0od6hkOg8GtgECAR8BZegIVF6kE9kw
GZhrm/yVejKZYHMtxdW80XvTK/VONMGe7QSUdZXy6yUbvIv6iMbb29hG9rOs0WkFQ/ICBfTel/3D
pE3o6sbwlrfJXUaUGztBA5Vew/A46tKXWmUv2oFRWAbWZrSAbfUjFm5vWnvE8RD4VYutl7CfBaM6
J9kjvqR6g/P216g8g6j28spu0qfYqd9rt6WoSl5MpoBcoPjWi5iFq8fbbSHriIr4+SlevC2x89Er
59Wp/euxtj81seizQp+edqDL05Z1Ryro7UjLBMTmEjAN3rwk1Vb5s7uTRfuDexpZCCQPNJDmvnQb
dqdAzGndT1Ho3xeF+4t8HSJ4XHIKXHlG/HzT9Sxmc8Qimp5ka6jmtvKpDJllC3hH3LvhhiiSY1aS
S2UzMVsZ1nEoxL2Ks4dy4EY1S/9Ls/Yue2SWll+ExO8iI9CILOYINIZH96QQl69im0WlY8lD3XRb
268rPvLyMRbOVo/+r9qTL2bD39vbo+Rvg45CBjdPKL9vk+9q8Nq9HcUjjKqC5EcPOK6bfwaqPYcW
ZgPZnkxLd1ftwKXEAIqtV36NK+w+6QSPOjCBvde82l3uXeuSLlRLsRkzhNFemHc7U4XmBlnUfqS0
sdnFrdAF11ts8QO8y/7WQJIDXq4haSSJEZdBLocyaCtyZKVOb1srvJcJyD5EqcQP8V0WaVeiyibT
Amw5SeE1bGiUKUqltw7+p823e940wIao2tYbFh3sLFj3/z/2zqw3bu3Mon8lyDuNw+FwADoBuoo1
l2bJlvVCaOQ8z/z1vajrJHbZbfVNv/RDA0lwHemaVSwW+Q17r83o62KQd0EjJxgHKBKkLg4h2Fs3
wYhXgrPJJPUNqPZwGmGnZeNRVV27jHZtkqECIeEQkKDbR1h/9Qo1TwCMQO3miFSs/krO4MpnxK2y
zoeaQjEi+nRwLSjy2ItnCkHaE1VVcRfXa/Y/BSOpxLeYOBWEdXlt8qWtqFMdjRkTx6MBdh2PIN8W
kORSeKih/LG+76m8atNSFjLAYgEKKOB24gnXt3mXk22uW8HiV+WrThWjuq3Hq2bTAApRx5EBxkq/
ZZZkMcpi/xMZveBu7BxDGnYlKOihme0YA6C0wWcMHUxVwzQ0YcrUKYxtelDZWnZdqQbirszv+AYo
wrVCQIEYjqzzrm/GVZKpyFE+S13lTucjaTDfwkq5LrFqIOkcmR+XzTqrkldH1+HsXA9NZrHSSO4V
TLkL+gukBn5zTtqesfQbX1+Px5i2a61U+VeSa5aB1G8Uc5lk0Sb221UdTuRlOZhyi4PKVr1IxGuo
YbBAg01iRkmyCOir63AyX2GDMXfItp1qVQvTrp9NUNV9tSvoxJlScUsdJHeOCVGRkUD8CcwIGoS5
nIFztNaoXfo7jFk3MijPM8xnC3+ONGnG8KwyTcqwMdtPWa6tZFxdQjhFy5P2TInnSc00XVq05dD3
XVs1HshzXSKhLaLmvGqLcyIda9dMaZE82jAVrJ3QCZ1LizOC6hZpx0dljzmgujw4s+XU7gaGkVGp
0lpLVjlWxs3Mvs9blFm5jDdGQtulMfJoC3RFrDHyiygw68WYBaTCxRCHx+Qsgh+6GAv9Ma47f0ee
XBHrCPILDPImSzA1ygQ3Ny0mEXRkGVhviWzgK5NxqZNI+VIXd3bKfguSSbi1QmGgGBiBMkF/XWpT
MO6CGHc4EjkHjD7Wiek8VhXPDan0xo6emccPMviiXsFVOEcfGW8VIBl8iSWtcRveaFR5qxr68zIp
cWIZYbaONYp0/IMWI9aRZDdq1Yr3UEXcPdmgLqnFHpK6A1Lk8CLsvrpPy+7xvX4oWNeC/LwoBapt
J8Hkk8OO4cubWBu9MbWtLOh8YtWadlrDDi60xv7F5tk9dvEVejRKCb18BVim3xNZCE2+CbpbzH2T
m1jjdFlgCdRrypOKsNtlbZWYqvLya0aq4KwEL9YVMVMykJcynM6ymrbFQyW1RJuCakFS9ms9dLTE
eLbN5gH1/RNtfbUkw2xpjEQe9CPdsNXyJWPJ2XjRU5L709qEUxAJopl89jZFi66avfCWe8m16Iet
bda3BGxSrKqc1s50bZI/fRIbVhZb6L4vLprYeMjKaNsM08Fpy61mD3vfs+RCceSlZeTbAl343MHX
a6cVVJ8Fo7HwMdTs50DnAeMgpRI1jNzaIj4Qae+GCIXmMJLVx8WHqLEgb9MoGa2A9C04DSu7bb5o
0G8KS3W9uN77fHMR47Aojh662Lnqy+xzORQAmO7JT7mt5u2/b9TX8IxRmVvcwIQG8z9AL46HnwSz
nOgLVstk48zTfHQbqXkFkf6sasmOSX1WyYX3ZPgxeYCh26XcOVsKsmLkLsJzzTX66i4S9IpTKc4V
LTa3AwtQpProcVj97glnQb2jtXepkV2Wynhfd+3aDNYR55E8ueIlNwRtnvmoMCzsRxLSOht2G73h
Qim0My/12gWLKYHvmnq+GHbIooPGexzSZht2QBeLG7UUiPCbh6BW70Lf+VyMylk2sbUdQQwSTrO1
HX+b1lgDaFzo6OvzsjHaI2drSagdmQGJOBZC3WR6jU5w0N5KcvBWeq/b09JIwewPvYOrgilgA9Jm
2zXEEDH+9tI9rPx//COlfvbtz4z9iPHpybjXxpT4R5QlCy1XoemoiM/S/WgWFFxqeit8KBDQ6l/1
CbtDZTuNqzvaFy3odDLmQOEF+lyZ9i9IssuvIDJnPp9CcxZsHaQb13TGC6p3+nQ17S4yBoLsxxR7
b7NrkSHaFYlgvLOrdK90IFU6CnvQ12Z60J3StYqmWU5+GaH0aZ1lJfInHVaH03Bfc8aWXDPG3WRQ
XDkeT9+qKqmbDJSKFp2MrcqUx1ndbeTsAgoDckOyXmps05Kr1PBZwOvoYNQA0Yhq0DK9/3/8i7qE
GpYWTQd3dJWpjrbAuTEy/Rz4uJqi2aDyJQMtzi4glc55MCHBPL6S80ExNQ+tGAFmw7Mf5C7obKSY
GkbwPHfOGyWf2NDLQ0QGE6O3dMPKuGr1y8F/GweSboNGU1fZGBdnyQZu9WJqOg88UPxspShHJW9g
srujl9f5siZt3NXa4At65njZBsRo+RENjLTEiraYoFUzxT2KoJyQqXQlQFSR7EoNgX4ExtBwW6oD
F10YboBCbEROgk9fO+NKT9RLvXjVUJliIgF8WmNWMg9hO5GLSlIq+q9yb6zRzdwGaNuODei4RRl0
Yq0hhJ4ah0lJNSFFrp6CytzIwgoOWe3vccl9jedwvgIxGnZI4RYKZpgM4w9m+Z2eG5Q8Ele1pg2v
OujVi4qIEGJhcOiScXrLzvqu7XPC0iMmCsngXTOwoM1q8+cgrt6iYXyyOshXTRtvBN/OZepUkwte
EkMqmuquxlxeN0FDQDo5VTwTCB42GcWSCZ/z7TNksfZJTDzPpnuz9qaV7YT3QYxvYBgAxEr2c+Ek
icrRSrwy4Ru9+BwYX3srcp80voHOXho9y1vMpj1SWExbyX0ZwqBnM9cRzi7ss7zgqYaAYd/32mXZ
Oc6WNMHRxTYSkXzEq61Aaq87Q33hCoQl+26uYHS+MdhMMNnaaxORjkw2EDp6rKYU8MgLrQPeYEll
WAqQIi7MpAV7Quza2I0QQPj7kW3PJsBp1jCm6YbIpK8iI3TqABpqiboX6k4S2roK2EtsdMGe2mmG
dINyl/mEf5bmJuTiSp6TvaBBRLRfRy2bFtyFQhKU/TuDFx+p6jOlQM+Jd4VmyQvpnIV57Z13hcaM
OjtoCeW0DHKuPEqrQ62zsdDBQVEFJVfMZyTNm5pouzEybgsWdEXfZTcRhseroeGXempVqnJzHdXR
m1Zk8U62YPuMwBv3ZcB5bT6jCBzdIkLbn8rkLWE6KkcxrQl538pFknPhGjmY+Wp89ixYvrVtLjOV
xICMFJSA6oO8HVTjdo0qMnFaquJy4BPAXFh08rFGMBKGcnTRNNvoOjHgTWI8I70Giisq3UVqh4+6
nz0Q9XytqbjWHCWbkeBVdFM53B0HuOmqRUE/lgZiOQN+dWQFr2i2tVU6BVeqAHLVUvYSSLeFXduw
bWwaFvksskK/CtbgLdcSUw/6lO5I/+FakJSywd+y/D4rIfYvU5Wb92Q4S6spn0bJ21JiuVbRka1m
qb1uXhd99QKsOWGcTDEbMnGrWH8M3cGnDp0To3U3Z7ncS/tz3BF4UVVAoiuT3Gfw9ahvGDg2FJ7h
wBM2IqFIF022EcMjq3Cm0jmF5agyDIrM556zrMKmHXupbliBNOwQsKHHLQG78QRXhpRL9Ou3KGfj
VW6RMu8ow3VALh/PMb+bAD8yY4pGSKKWxicikzxi9I5tpq9NnjOGtgwbSOco6XEUoY8tDH51DIJ+
P07quAk69v+MQ3D8AYh1QW0zlEILO839UCi1aT2UX1BCoN7T1zUGCjFl59Ivni1RIsMwDo3ZR6tW
BSIMTfgsnohCgRa87AdL4TbXnyWMtt18IjurtnkHjn/Hng/sZEDuAB/I4Je7PJsHZqn1atdcZ7PW
suGBzkQ1blCdluddrsWLsIwYk/vVo9cGe0x0ycpIOA7DX+pNEA0rUTubgaKp8FfVWhB3uEoa5WJs
EQ/4Obm8aYJoR9aXvE8ci/KQxtSAROUuKMdbZkWDwRSCBegqHvwX4Ti0XTahTiJ8M9ViJzmtFqUz
xpqpWfR1z1LGcB4b5mvMyDEnMK8qe1wIfssmTpjxa2ubhZuloGqTfkJCWF6OsWRbnfoJgXHDRe2N
z0UulV3p5ISbtAhRIimMdRV19bIL7IWFeMliR0pw9XgHdrw8s/syXDPuTQ5Vb/Hs9ft9L4fLKMdg
YvjVsZ1eAj8nJIZIDp75NfWNjI99PKIiSCc6Dk8VWOtpAdVsacwbeM+3wBZkPVc+09Kdk3LfG2nL
GfVOG1C73ToNwprip3ojPPjQDJ26R4m8Gitf3Ch6i00lZgclbI8ZjzNcV6TCLppUOFdtjVPXn3R/
n415va5BAr4L1ULP62/KnFRGBBApd42wyPyznjvoJNk8jxX+cQ8wnRHWHcGrxtcID/5aJwEMrf9L
h6x8SZachsQjwEPZNleaREdSoe5pKgYemkDar3baeefbV5MiMVYYSIC97CXsbljVAC4ErdMwuFsE
EyqvdnDUhU0xWY/Jk14Pu4Q1iHKsjeGrZt2gQ/vCVK9zg1T9Qr46LY9ZowQzCC+dbQuzRvJdt00a
F3rL4aBC714wWazA1bHEQ+wCoxHvwqgZ8U7JZ/dQSUo6j9wag9SckwdInPomqY9dy9CF/mVZ+4pY
5LVEKsP3PorfaqXcyoq1c+ChpAgG/7lluWmV6VdiS/YTFavXvziWuOiJJyK72iTVsi27q8EBWRtS
6IRK+BRGxOQ4wQG35GfTVr6Q0vYIWskXJi6A7hAT9an46m2lVK9uUWIs6svpJedpuawPIBartZKW
TP+G+mmgVTLiN9+e6gUbJP9JURmOyR6JC0q5Wrltna9hUD5ZavM8+tWzGMTeUIOloQ9cG2oOvg1m
QEeyYNgRY6th03pnZaRI46aJ2U8X8kGauXIXww/NbHWBpmzTJeJAQATJoF78bGgeYtf2Fc7FKo7w
U2gsvfxk7xMjqhnNPRBUVjrsj0jDW9saCeFitv9SR9DSjcHoSnlpy5eQYZCVFndCI6gXW8IVIbGc
GPEEToR7Q1Hdk6t8bTB6aCbY/wHPQjdQ8QDVjAPPHYbqtDuhmW4CPeoXbQo73+KyZ040TEs5dNdT
AqNuPvtKx4PF55PGlRItszySGwIXFyVoH0gYjatVjItxvIXrzORxRM2ypZbwK+pzH1XiJszGzzAj
zssorLa6ibjPRPVP74uyvE+ALIvWOMiqv46Bxp4PdbbvNPQPoaXsukp7SasuWMu+YJem5xTq/aAt
SskSS6JVSsnK1geuVts2r3nw4E/K7JuS/OttkDCsCpr6QtPbklULoWikEWzezRtEonAh5PKmzmxz
h4GL2V8FKZ+4bFJHU5B8zdDcGL6+3EYGYavIpwom2NeqxxDzXYAzKM6rWirdhsW0hy0L6QVeudXQ
Zz7PK4Ys86ojIhxtQ57iJldrdZsRVbZk901cniAE/E4NA3vbzEr+bAj55dFKXA2Z39qxfWOlOOGT
xrxuWUdexM2EcMlhYoRi5Oi/B4/Fh62F1yPs5G2Wk0xRCWeldEDZHWZXboHY1C0xyb/favrCnrYm
n+WilTT6IW3TgXpRo7ILtfVeaiwloqq21lar4FxR+pprwV6XikX4Ev3QWD7HXbK2o/TRIwVg1fhU
EmKYlFXNWH1pqzyyWyPsd2qCvq2vhqVREU1olTFzmdjnARk40arMDG3V9PptwtJuYbch0QF8IVaF
MrCzwuamWa1O4G+2cvAYcneu7zydGR4pwf0KQPhh8pHO/N4obfxMcJgRYshbTMsUMwTqR6tsr+gY
eYRWriBnkzaRaXu9n4NUMQf2lv/gdYBdpHX0VPsmTbPATc3wdUgNbKkVLkYmhHdREp8zNlnP/yWo
oF8k05dCqcyziiCNxu/o2kLvmpHTrgqYmyN4X3Vk0jKnDJ/aqsDmkxOc1ze0cY3pmyvmH+a8GyJy
u+P7f4mGQgLRzu7UPsr3NRvuRRxmwabl5s3fJJcwGOIP4CDvcK4f/ePSMvC9MbHVsVqpJ6fFQKXt
9fqsZetsZZvkZNDbTkH/k29qZA9pId4m2fuuRA0Ayf+coTf1L7mw685KvoDf58rIGfXnYHrNeGaE
AMtP+x1hSleVpT30Sg6rGNEdM0wYX0gvAPqB10LXrWdWzjjefIsLgo0lsSl2lNCfvdgz9yCbE7Dz
Ojt4BYDcrvrA3D0DbE7fNwRVlAiOwdt+h5p95+3WRVb6E/aFVWuY5+qUs/O1/UcQ+5irUDAtyprX
8PtLEEf+zweFJgTCevbrm7Y5Mzq+O6hF9rJGsHu58tvrtCpeO4FpcizvuKuTt4v3ANLCghCh68rT
MgbDGnnGFC1DlmrrIcVkMGdrAyFeGJrNrRFcvkIosJDpvhMNQiXhEsH9qpRmTSB0dAbBCWeDUXl0
kN2RanFixq5fhIm/SjyrWzeWPhCGRe7wxC1YlGgI/fjJJ+FNOuyIqY7rtTXe45n6qqVsE8lK4GjW
DIonUWElmiZloEsulhLidfcqFQPRoA6ubAjZTIrjYDvp0S/vgJpZi9LWb+AJYqZy1tCspoXsgpYV
fnHNronwqfgYZ/pVaVuHFk7ZsvqCPoYICwdN0zgw9KAEmaPlXiJ2uLhRsF3jtqIibXw3GJQHpgGR
VrCgzJmNmN5FmeoH8kEIqOR8rTB/XVi9cj5LrUC1xrtcIximCU3reO5NlvPZrM5YKbT4amp/XefR
Ng1VOpg8+6pIXNlZK+yDYpDaV9NfM7x07MEkKJQTT7jHoRqbRwSk9V1VHX9/zfzEWLYkDFemF47K
mhR34skl44w5EMi+zHlMIKMfMuPMz+Mvdl/nbPiCZmFrmMFCq3M1Y7xilhPvqJY1GDjl3Ri5kUnQ
ROsNGLpR66Q1/qKkbr5asf7chelq6gdjZ7JBXgbKRN7yROh0EeQfcLR+Is8AzdE0RwMkpbFfsk/e
QsdPipAp90rObYpAyVga5aEn5WqBQftGKiX0jiD/g7f0p6j9Z+FzxezsrfmP+V97zouRqL+g+ft/
/PCnzWt+/pi+1r/9pds85T+nv/LDX1v//f3HMIPdx+bxhz+ssgbA3FX7Wo3Xr3Wb/PESvv3m//SH
f3l9/1tux+L1b399RqXezH8bar0M6v77j3Yvf/srXKl/Envn1/HtR/M7/Ntf/7Nqnx5PfvsbsN90
PqHCM9mw4zIRhjl/TN+A/Zb4JHg6WDwpDK5BTHz/BPar2ieTzxb6IyT9GToMgaLO2ybghWifDFWV
SLeNd3YSl/b7ieddX/5xJ+aE8UH8689/ydr0Mg+zpv7bX09JF6Y5w+dtWxWmBg30FDLp9eOQpgUG
1rr2r6Escrs072pRbBO0FFbw4knnS685X747O99exfdHPS0aTo5qnGCfyl7Wlm4RNBVY1laF4pR3
+//dEU6wYGkf1FVksiGMIiz+5YFBzeL3R/gJRTifOR25Hpt6IRxx8oQf6axFzabWnVC+jUyEh6HC
gPsRMm4mGn7/QH0/Vd8dZj6V3z3biCBpSELgMOMgFtVwpy4/59Atf/9eTp/afxxEmvbMg3WAiv94
kPmuyw6QgxTtVsVYMj2zml8wG48+wO/q1q8PhQ8FwhAhEacfvYgiHl9OQsIXmQFJCjqJTWmaQR2h
YnQyZP08gyMMtJ6xrk2xxGjdjSyylGfFfxasQOaFV9qfIUcLyC5oynrda/cKLPJWh6Y0NbfN4B9K
69hkZ8l4g1B8owyvljoSdI0+GjkBhRPsvIUFhS9LLbJZy6NS0eAo4S6YYKFEyCeAZki3KiTclLex
Yi/a1q6CdL1t+0vDzh/7ghtsAgco9UhjlW5QI+uYA3wTRt/3faIsvGOJOyoGdyrHbiV0nJrQW2vK
VsH8AHmeSAnTSud0W33ZOJdDemXYb11Ky8joR6/PKo8EPwYLca4vyehe5GqwTXHvFN4SlhdrrHgT
w/+RfbbPJoOOHQExpn1DV7aklC1RVevsKsIk2s9ATK9+ybPPuiTRCAhGyBQLdQReFt6RsxAjQavV
s6aiQjhrzctmfPDjwwTHQEHOLBQFtRjiHhWF8k2c7OckzcJt5Q084w2FBJoFVHdhbGOVlZymjt2F
emhAAGASbxziNMR9pxNaWGYrvoq9fJYFS0va+ShrN55cjkaxHawHI79K5N0Q3QtDboraokwnLoRE
RFgIKZJAu7kgwG0Rl9VOVdmoEI7R9PdoMldJ9Vxs9W5aoY/kg3w2IySxE3FUETEVxBKWJf5YnDF1
ObpVkiFrvkfyQCaQdUmE6LlMqsd+uDLB+MWobSxLv8sAHljd3GVEpttoOqFq5j5Ah4q/yVWYqSqD
uiZRcYH9S7B2HEiwmF8Q95mD2dfHCSlYqr1W6h3LIm6q+2HbifDcj7t9DSNNV26rqGBdTzwK6188
7EZ2VMhDKNKcMNJVzsADfdIrcCeXWdcq0tuDwieHPmzddsWG7XSgkOuBWlYl4lTP5BrbxrrKxoMG
Mo3kXAbX8Z58N7efk+Xr5lqttEMj2lts6AfgAV31WUMUkZjdjfDbQwjutOoNvLMQDsKWUUB9Maj5
hqtzrzT5MrMVXFRstOyebMlua4OJIfUcc7WxMLDYjs2XUFaQIV78iuEh0z/1SUaIqTC8aYylDIQ+
IQJSZQnUJ8HB4yfs8XTq29hItnljuFXOqjjulWMQQoYixsRvUTdywavtWYEORimg3Fq1K9mtQ/P9
qs/IcDU8rxL2N60CVISIBIWMk5SLi2B712TMFzv93qyypeXmhEKJKaaJzhEgcolO1sGYkBNPiBr0
cKcaGCUsRAcWhvdsvBqUNytodyrKNTiO3sEz/c/WjuYdB612VtrDgza0zZHWcz1CqqtberIsO8I2
cG0c+0pyk0cH/MlFgNLAPEzxlU1Mt94dQPtepOhevT7YGDrDPmaB6jS5XZms0Iy7eHiWFqFmQ90u
e6ZDvK99b1tYCPjSplcxijrDwy46IcA2kPZiYBhu5o8hi85l/NR2zjJmWQiN72A1/rUziDXuwUWE
LEas/R4PB0SlKDzrPqQT//KpDmb2H7f2k2cu6zzdh4RDyDrLGbgv9h9F+58qPX9dL/5Qd/7vqtP/
i6Unpcdvak84Cng2fiw/+Tf+UX9qn2hzdGDigOWpJueO/Fv9aeqfDA3oJ1NBYPCW0PnAcGm9F5n2
J7gXdEimKvgHfvav+tP+pEoabYf/sXXpQMQ8qTd/V3/+1IjZVL4mtQAyMYIegK79WHqIYhJGYJQm
AvdwNakkpFtiOXnxxtGuUbWT5KboG411U9o2WBjYO2CPmHktDThMADpMVBZW/+CEybbHDgV9Ja7Q
MWqkKMMgQjfx3bn9ReV6Wr7YJglDDoWwQAtp/oT7VERXlpbmGe7A097+6qv9QvXOc3tazBjnf+dY
gFthZqHTPC2VmPBQyrQ4XkLyNFmAgUpd6oOyQGsvxR9t3f+4D5jfF/hSdZ5Y0VPac7X7XZk5NLCV
aiuEVIOVqwHqkPo3sbMjrZv7HWjtiTrlWwDcf3vM09KWY3JpgbbnwHMLftIFiMSCsYgO2Z0GNvkL
z2JDkN0NweWfPY0cxFQpRkzmsD9dYUGVyjJKmVdHxhGpjMJUUcci2B3TD2OP3sGA31frtHocS2pC
mkIVdHY/nkaS2JO0bPjI9AJbOvpzyYLuwSHls9eKoxme67g1GUfGxq3WH4EgpBYIMAkxrnqyqi82
duvc2NTNU9PfQvgw0onaZVnYTzViDiHHRZUd0ulS7/k80C2MrH9s1WW9m0wuG2bvCSFDkr5JVOFj
l8LKciMsX61/1WBcbVG0KPUbPAMX3zZGFkTqQ7QO+gbK91OWHpTujkevddeQU50Gh5zZbdncaqip
u4ottfKsvjJCdZVsbZnarmsFuOJsK+unkKDj339o7wPS0zMpVRO2gia4R1jzxfPdBVm2cW/JWkV3
FGk3Telta2qcgqtft3zW/P5Wp+R3hkffGS+Mrt/meAtRjX/wMt6B8j+9DG6cNk81Wr1TQDE0kAIG
1Wi4Mr8VZr2k5NtUebBWQ7kWCL7tAF1NEh9icqIxSeG7zO+9mUevGm9k57TgcofPbcdPbGWtlsF1
OowPvZNeThQNVuSvhd3uQxKOjX/vDH730k8exwWJpk3tTAZ4xWxjg/nIWTpZnbKo176s11LT4YNd
kwyxy0ZasKbfNo37+0/xdLowfx34/P559rQfP0S9VOwSSxnF3UBMFJ6FsnoUBRWjmFwMQLuC1qKO
sj99j+aoOn2sFJbFB3dy6SSdMYmq7nAKzso2wyClM02/lIpBwU1VzB8+osXyNn66SGiebYNQGRWo
6Y9vc8ROVkraNoRJsCTGz4IFvpJ+NNL4+dHD2/rnUciB+PEoQW/IAEMJl2IXuP6rET7n3kWqH83o
g7fzqwOZJAXzeFcd6Oonb8ccTXPsE94Ovhkchhh36I5bx/XUpwpk9e8vkdOicb5EeI4KQSmiMY09
OVjjpH3SdkDJ+uq5j1BYh59/fwD9PR3r9OP57hDmyYkr+zStdfhUIBBBmhY5GuIWVWGw9jDWNj36
5DTYBEWwhtOB6HFEnGy6lQkog+GDhimjHhd+X7m0iquOuUNmDkiBjX2itkAKyWuNxpsed/pohUdL
QyWLo8NL3LZwiGIudq26Mdrk1mq4xef5A7BL+pzoNgF4nokd9IgoPXQR5r7AWqMf2Wh+DKGBlgI7
VFH39DRo+EklnPTX3LtBtbkOAGLiVXX9R5PWzMRpIFP7DKfHzgJC0Zr1eeqpB2YTqxLtawDMq9Di
bevVV5o9uio+GaOpF6Hx4INRiVprjRV7y2SGmUlK6i9CTABSMQhzEdnrgjWdDom0ifut0meHhA3u
kLT7fIRWhigiKIct/LP9lLZ7j0NESX3RMAaryAMp1SsHUMlUW6ynurWWpBtTCcit+ZwjC0D4E+iv
qbSJfiDQrLe3AhW/hFU5smtnYA4KjpFLg0FJ766VCX7++OBZGAUwgSCQvYim4Wip2a6qkl0oIjLq
MSqb/P2pWKfFxg+KQ4FpPfPtDdfxckiBvzSkaPb2xeRY28qEWFCbm5C2kOnsLpLdtabE2wwOZx4i
mdRWZwyVLkrb2Sp66ZoVejI1WytEnscWRE1cIS2c6mio7jI0v452K+mzw9u4u7CCC9AzKxo2DU4S
gp+RUPDWTVEO2Lw9yhDLja1nUTFUAa8uK9bbGsSN8WxufTGqkjF011lfPXPb1ee5cdPAHRtrFQfR
S4yQJVbaI+D8TWuR4mjQ0T4Uqc+4Jl4JJjS2elNS6hToblA+KMxjzKVULvAeNWUCoedyPq5lIhgv
+51MkzP2rTvHrq90dWBhRXMNqhGg2tJ2qtfR81F6tMfQ2maCbwGeg0CJ38iDuR7q4FJ2D2EHLs4R
t61bGs1SycIt8/BF1TB00UfwipvxqNXymE1g6iXYn1R1u3BcZ5m5rTttbdekF5nqkjXHWkcFUfbi
oKvhoc6HbcIJcAK5j7Loq2E+8VEdwyICEcDFqlZrNXhRgCM1erDImKXV8FtiYzz2enbd2eVmHIan
aPD3fd6e2wKadG7vzcDcSqOCPYJ/iKgfLXdWYHVXdlrttbLa1yT4VXmzRW+C+NJvtpkN1ZI1Lc+U
ixp/+DTemuBZpXNTTvdTA56rHCEbfpESYE7QcIrtfT4b4YKKrV6N7HrYSOYzOsLgcJ+3L1H8YQ7T
fAv76RbHw4f2DrHBT+B0ARnBG/A3MUXIrsHFHisswz4hsdjIFp7SbnERrJqxuC3t69/fXueH6W+O
fFogdXok1DLGQTEyUMzrhtri2gdHhub1g8f66cD9/Unxr/coT+oZCxt9MyUcKU9K5NfkBiM4gHL3
7zyQvjvMSc0yKqEhS8CJnL5Hbzg49gfPo1+dMD4O8gMJ9qKoPGl4FaiIRiEjHuPWRSHWili13j4s
P6i8zF89xMnTYBzDg5Ve9eShN0CZ6kuT5kpM49pUYKqYyjrhe6IazUOLkSaymHCag9sSjwIS2q0H
lskU/iNhVo4k1zEkvJVv3wx8HSGENMpzV6ZbewLoh1LGU4lAgKsdE1+jT6s6EiuttJdaTuRCFmBg
hWIhvyIwOHbYXTH5LmDSLyLGqjbARXTeC9M4H7xx5Ti3fnglHNr6cDh0kKGtvlkPhlxX1KpqdVSK
LzXdFCv0LNL2hrNubTqfGuRT3x4d89z3sGnaDtMAsegCc5axg9iP/1go/f/w6YO9p8b1/98Pn26D
178sHgMCy+vv15/zv/Rt/mSxyWRIpFoIr+iJpcmPvs2fbPHJsA12oo5uCh3YPl+Vb/MnzfqkMWYR
pInPaRDcCr5tPzXxiQGj4PeZU0judvqfmT79FEUg2N8x+LCE5hgMB06jqIzC7GooOvlG07uHCJnI
Psg6RL2pWp/HaT3t/UA3FnPtErS43Eof76IJr2FHtpi96GltgNOrC79heMWNGUhGitnmuzP6i5HT
e7/y/S12fpEoaiwWZvMs7nRO0gCcq0aJnaySBaJognTWSVmydDKc8Jy8qENTUpmSEEsZ07Q25iZz
oBhNVkXWlcRjFzroofw6nUKB/1TVdh+8Pv3kEcDrk4zv4BlKnZnhvKv+vlXPo3TkiGq2UQqvX3KK
2gXY65UWOfpXJdayVRUkQIJMalhhjxAOozn4GYrgOb76chdm7QfqjtN7Hy+IZTvLTLRA+N5OZ4qk
GLcjkvFsE1RaTg0+PqWJuPRm0bqtlfvAI+f99+fg9KY+H1FH9GTY9DAMs+Yu57tpBRB//M05AJFJ
qNbGkrsk8XBJBCvNzj9KvPrlsZCv0CthJWEI++OxQDgUJWHL6YZ0eLmqgxrcon/hmaPGx+xZH7yz
+av7wwOerwaPq7k1QyZg/iQz6TU4ao2WpRv7PfhE92Y/nrgTRcr4p+vEtqAddaI2XgfChNamKiAS
CzxZI6b1ouB/wtpvWGdY7WGaEKoJayTAWWmbQ18BBuFRuEVekp0jTxs/WDerc03w41eHF8+IWneY
12roJX48V4OVDK00aap8aV/WEMiAxQQYk1mBTFoDTN4szkaA7VdaeCcbzDfsfdPV76+N+fP44TXo
QjWkChZTlYxxT8ObOam5rWQ910YwFq5AzTmMKTkGzTa3uh2YPn/RgGP74HP76SqZj0p0NhI8Dv7T
l9IwirjFR5fCMWNj2YalTqpWvR+SXLhq0gQfvMlfHA6RAjsGvnk2xvWTL0DWGH6k2n6ysQg5XIj8
ji3lf3F2XjtuK9sW/SICzMV6VaKkztHtfiHa2zZzJovh6++gn9yS0cK5OIBxNrC3KZLFCmvNOaZY
tYFft+LSSz0bkRYJhqhNmWpcqgdy+S1/fWyW48kiBZHn9+4EmqBCfKYFV3NS3wORpV+4YBuM7pfT
ubd51743MqaVHBDP+fV7PYsn1/kdfH+odCxryQk6+RABLXStZ2epn5cWtb1kazZy6+YfQ2zhiI1e
JxcZTUebfoq/l3H006qHe222CYaJ377+KedPn8XVIcvWpJp+3ikoeiTkhHdk6E8oBnSE66xqzcrv
xxrTrpmFv76+3FKT+Tyi8fASubdkkfKyrWVB+OsFALWxewEVzIfUHgVHO8+3g3UV283VGCe7NJHP
4MAvrDLnXxHXlMzqQjqw06yTl24PDQ6xuUv8JE7vmjheNAh7yKT/pX34PU7dH1Zu/fjfb1MQXL3c
JMP6j/T5r9vsiXp2mxZd/yCK1xE9hPxdp/kdFL9HQ1/4xnTvw1m78C7PFi9riYekZkrqqoF55uRL
ojwU4mSC5UCS+Rpqg2EDModLs07N9l3WL//zPQri69howZ91rbMeU2U5iZSo7KVebWHSM3jDFIes
dSgURPYp/hVXNOqzGXPa11f+88ZORpGHAIjpgntlljo5oRg4cAiLFKEvEDmtOURQwL+yzca9BuTd
DQVeznLSrkbjB2FIGaxnQz54zbsVpyHVOa2+bdMr2Qb9TsOx8jZ1/XZU90gZvC6/sce6vRXTFGzy
stJ9s3B/BvaS/zqE5l2Sudeas1BaUUDstMryZT25793k3vZlsDfSHMqVh4Tk6xs++2oEgc7SXVK+
OZExjj9/NY6awxkuV+NDJmkocyWQe4bsDoWx5o9VcQ2mHlFHVt/zd1y49NmY+nzp0x1kZbZaHmlB
7SN3MC30MEQV1Jwd1/fCCi5sV8/mIq5FH5GZkYbJeYZo3A5t5U4UX9zBO6YaxRQQ80msjnFwYQJe
+tOf5yEu5To2kZZLj8g4jSvV4mlCsjHUvF/9jR7sG94OiCHwznM73+WBACtfPWmUSleVaJ88DdwL
th2cItiAh7kgi9PclO0byzNFHColtpZi8sug2BMB9LPuRkzC7bA3OD7byDkiY0Bc4agPA6gSCVfl
0r3Ak2A488PXY+V8z7/c2rLfopjDCnNaJUggdZJSVIIem0jhKWuKgtUofZKuwMPUT+BfMURGQbJS
xFE3o8JWqB2DBaQ4JcaHFRAIBAKIiN2Mz+rr37ZMQJ++W36aZzNHmcIGbb6c2v6e/aeWgBUipSqf
niQn7STfYYkz/9f9BBdZjoWuR5cdROHJLNh7zoRbx6pwSlU/RYCmyS0oV2YJrNax+v71HZ01G/Ul
iA7ZimXYFn+ctm1V40ytHldczUN14+JUlogIXZcKOiw6SheeIEY0LLK9RkUxH8JrB3ciu1sTrt2l
Tes/5gkUG5RskF0gjDhddhyrGiZq9LXfCjCWw1IPduE4bFpjvuvb7r0w4f7PsTwYsn/6+kH8eawn
7xahCCdsjtfMUqdVo9ypDF1zzcrXl5VHASbAqthsgkw0my7yyITybjpScbd1oH23qQqvkgr4C4FT
oWUQO1/X0cYJ4mDVAQ9bBap/Lbtw36bEcMyFVR3TMLP3gEEOFmkM62688Nn8eVGffj9bEgoHHEi5
B3m2JRNz33KcxGkxT9GuTp3sYcAvpZd6vpE2W/xQw3lMwuTOwH1I4jU5dbTQ7Yo4SbA95jrtqm+x
oTAMJ+Gq7YGzZigb3fqDg+tel2plOIj9rXE6wE6+40nAZnFhl5bPwuluyZfbOUaxNwfjxgblb0zu
Jm1IFMGB1B1SAx6iSbFKjrRQNAcNKE5DcyU1OYIhf2C4rVWKTc/ptW8Lj8GKgt/WZF8NFB0MsnR6
TX+ZZ8rdfU0gpaaCGyA3QCR7jHe5E1z4As9nVxZmaiN8EBylhX7agc8bZ2g7xy59uzL80jSvJcA0
egrMpnwT11kGGVimaUo/ElMxDj0yOifm4sHq8GXObwmk161MyECX022S6xUgZPcOhxz+CbL2gK/C
wsI93efBse1fFSqGRi3CN2DycaULKJ7pc441HmRto+8ujPTTijmbV44rnGlN9s3y7BAR5VFRZUIU
/igpjWMEXQ3pvHL7/RiSIWV0sHq70ntxg8Y55tkSaEdKp62rtQHMagG2PdoDjKoZwjAS5ly/KmNT
rMSiTh6s5sKaerZ+Lz+WSZCqhrQJ5z6Zcq1A6RoMvcJ3Jmmvrdy+LediN+TZwa6t6yACq/P14zk/
OC9XFH92vyTJ2X/Cr//a+yJ3T1AqAC6YgrdsqG5giSfglKxNrjhueb1GdL2prwNh7xOPVpYMqv/H
PSNEYtOPOt3htj8vMw4JLVFj8Au0MrQgUvBCwkG7h/vzXyEI2QWxf8nMeL4OcNfStfgDNxlyoZMt
6ai3sMhwiPgRIUGrnig+sHrJlekyho03YGNANmmzcfbcNoY4MnRwd6rilbCg/YUXYJ6uspwqOVsy
/1Nbk/yiz7cvqCWQrzwVfljQ8dR04UcmeWfEKXnB78kjhLjsPoqk2MEW3NvZnd0F9xd+wtlCtPwE
1kVXZ4vF0WsZlX+NAcjfPevlUPgV+wy7Vr/MMQYIH4KQNPvmKou7p94jB8qCMVK6KtzI98CZ3tKJ
V1WLWazGcFIbKX/LiO2SRX44wfDzhZH6j09jKezYnF8MGoSnr0yBvermdCx8MwBrwzh8ySIqPJFj
3S6vSCvd268fy9n+lqfy9wVPxmWs5hE6FhcU1QN9or3bWPsF9GBPs///uZLlOY7NSkyp/PPzz+yk
Hp2IK/U+aZrkuoDHct3wd3bhDGj8a6xRY2ZiWZxFlE8+X8i1skY0Gp+aA+RNNfLKzRAjY7nFamvH
uk+O3D3CQWPTeN4HQaarsXQv/YZ/zMfUTRfVHCfB5UV+/g2hIHHZNjQQzAEdczuKfD1pVlpo3k6M
OCgAV1I5MVm8W62Zfn79oK1/XZxzBPstvFYWVazPF1fQdtKiomDcqW+kTaZ+Irtq7Uh5L/MSAz3d
MG/82RvuMY2XOSHQ36r4zjPRd7kWnfpFlslT6eQ3HQjcqidE9bodHgZof3OovYRSvNCCxn1pQE0K
5zczAs9ILtTGLaJvGgKYCxHGDr/3ZBtEJX7Rznn4qM7K0V0ZGRSJJQ8ThRXd7ogjRNM8yUqbLnx+
/xw72NsWB7hpYPk9mTJnr2KcBiL3lcGUmac3Y4ZQ1B1C/kE53d5sg/Vgy5ce2zO+gPnNQ7c3ZYDg
v36H59U4vktaEBQxmAQ4NZ38EPaEiWiwzhIq4cbbyDnUuLuX2kkqyDPRPY9cv7otfa2AcF5xcunV
rySNk+sG3vOaSoNxYQE7Oyfxg6jfmAioENeenU6j3nGq0ohh/pm5taBKP9KavdPXt32+Y/eY+6Bh
Ld01aZxZtxodIJrmRrlPLitma71lTkYi7aQB2F37v8YTYO5VB8oV4RsI+NUUeAgO558OABLMSvPb
ZJg0ZUtFVJkJwVTX8mztdcFecX6WC+VWSCIVHKr9dX5hF/aPFcY2lg4ccxwnvdP2G8kbdgMRDoib
hsOjAmK0rtL04FrT65Qd5DSuNVPdJEYiLmxuzyzjbP8oxxuMF46wNrFHn794CN4ThCA3Y3fBuZ+o
ZhiMBXFDhfWjjoN7vRNvef+tnB9nkp4uDAzjrJa5XJzRihiMtt6Zki9wSE9bkmF9Ds63Y6HtNMO8
K4PoKqTygGTz56jeEAkAIPOOAO2eaIyAhZYwI0YZWXvXqoP1jBJWqgdrni/u/f4xG376eScrXBBZ
aGcIhSDP7NFt5ps/w1bLsMDVw0Nlyu2EIsu8gTx06a1Y5/MWW01WocV8sDSGP7+VBqASxyKRsd51
TxY0wMDuyMwonegIkYTuzFqD1LdzVI59JjN2Rqjvmnk4aElzaftpnc+hxFMziVIa4A1Rjf38W0gi
J8RrqDK/hS0yBObOiRTG+VF9qKklVZJIgmEc185EQqY2GM6RE+DOBMkP6ee+6O+K8cOrxX9Gn++S
6BHu+TP8/5/MPpw3oWZhrI9hwuEsRPOGrnkbkmy79tzQAlXXfmh2/TQaDREhMnrQKcquSHR4GdTv
C9PH+faJu6TMxGjEhGzYJ098nnolXIHdAqYyuEAhQedEfHpZ8zym5n3QiG3ZttlOpdl3fXbeeQvW
qjW8o5WzyytM8SJMSOa1RcgOm78l0HY16iETasPHTPOQ9EX+Y/u2a80KM+621pAflt5woWr+j+mf
T4kJlxfF/6FC9fl1uVw960sX30iCEIyUmWY9S35CmJrPI/aMqqqOgVJ3vVFsy46OOEy6eRyfSRRh
BTeh1H79ZG33/DOi84zMh20Vk7P4Iy3/a/vsOUEmB4UO0e6ul1F/KGMgyzaJ6AVZ15UBJr2Gsqn4
jo7OgiJuqIw01iobHAcAP15Apyx2WYjuMih7sjaIeffgXkF1H/yYw9kOdm+9ibzAxunlYfCbQP66
TrYngi96JkYwAafX0fC/mhIA8WR3ufCPyXLS77UY9ZTsD3ng+V0RDLcEW33POulsYH0+RwlE1d7T
3/NOT4nYEA9J04c7tqPkvysR0PCS/0HGwhMbazZFEz0g1ZWaMmihaVt1bb0CAeEdlL21bXOpnGnJ
OtCidjtBsOOgQJQQGdoq12/5NZvAfput28iUBfR++aMMh99GGf4cAnAxA9KDI6GApF073geTEt3T
/NHolhzhcFS7EnvHBskpaVQt2V5z3YJrjrTmtvYGvwsQ2bPXSBZL3sQ+reteW5Xfkzhb7eqoV1uR
OnjpRu8H87G36romOAwe4KmwiZ0HITvnAYQJhMAdC4Nfk1jz4Q6kc930GClBahfHeLSB+g3BYUak
cTta47DtdJSgw83oqe82OWUb5EygsfIu8IO4+2Yk0X0imMpTZwz9gtY7+TvdahbqVxBo3xQRW7Br
WYdnd7oG0C5JtXeJZ5puha09tkBUyM2drbVJIr1A3w9HLCTlvGlu894D0pdYBMOVgN5JDYY/tOF7
RdjvmlcR8irklqnBKJtB1RkTLTshfud6Dy5RwOibPER1XdAcyBWzVjIGzi6b+tnV9HpNBFhANND3
YcrJ/KDgt00dmq+5uomhcm+LGKaSoeB8GRXIvpZM1zJbY7wBt1mKcOvup4CKsWUXT3EY01Frp3CL
jvq70is2YPV7S0ARKFdB0pt+ExFyVX60SzJAA9BGr73mWjjfZ40BASVwXzOFJJqB1lA53kaGprvT
TNPcJztWe7U36hY8uEc7qfEAI5CHAmus3ua6uOt1eiD9oLHQ24w79TpnVCb1eE+w5Y2dkvjqUgne
ar3mDw5CDkbv7RhqBM6bka/F3b4y7Z8daF9vnp8CD+Vz3f1yS+S1uHO/hZHxw4gME45vOK2KgqqJ
uXJXcSGbV6FIZx4KvLx86PkmHCNnz7PcKJO8mrG3/TQV+TPdoxHpJFOllY5vkyXyo6S9uk5sgrGp
2BKsVpjjMe5GGCSENYECgEM+5uLYzeZ6ajJvO77WM/l/GK78HjUSY9F998SQ4ggfr4liAdE5jPHO
UmpTRKyuZZC8A/UOdxUHn+uQlgMvTYU2inXXiA59THj9ILJgm1Y5O8cie8+6eaMvVvdC1qBxokRu
XDMMD0mNA7ck05OcSzTaPSFIhITOTqCtVO15Po5XsQ4ScmBIqf4AKzrsAuqPW1U1UOC6R1xEzlUb
awYQTfzCMcaSTewE70HU0xhM4/huSKMr+t87itNQqt0t6GMSP4KxOc6W/TZ2RDnqJqShUZGk2DMB
NEazH6Xdb0p9iag1iFMaqCutNBfptidMgpEzyrV6/thmL3BnSHXPIhjayrFvFcXIXZdOq1yQ4BuV
qdqWE7Nrk1vhNi+IgupRUwDQk4yRdHiKcDFvyeuBOuv2u6oLuk1K/Kyvo3q5HXpDrGUv5bbPTbEb
iDvWdO1liFPgPqGHX382kdV7+j6nkUn9ARlkLPp1BWUoLApxo5pfmpdtcDGXsnJXoWnlm2CBc8dT
82ZQTl+FbXhTgFXDmMV/N5I6V9X/BdUu64k0D8IZtkdPFHJI+a7FDNxV1CvnJRIghHizTX54AaQi
S4lh26Z1sINe92hXCPFZQTyOsahIXO1Vst0M4vl3g2ea5vfo+FEsS5D4nfV9qFCxsKPqb2PXxhep
Q67PZVxdtV7lggm16m9paNwRtJH/LEv9QapuFRO8rsgL2hU1k5qlul2tG4OfIjUjk8bmu+bjbEC8
g9doOaVQgk/scnjP0JALqANaCnG4mQHpJymmftcoSSjVmB6EoJIPvI+wiCtpFe27l82PLTBKCHPl
o0b0Ou6C+Hm02vqGFnWzk9T84DwxWbWNDQs7I5oNxRgBjoEdQvivt24yBweSx5LXuYd3xJHyRu8h
UniCqNQiLvHclfjzJ9tMtiRNRnvDCp7bIb9yOlX4mTcBV9AU7oeMJBdzEpuvdxxy2Zd/OvXL5VQD
FkbgfELBfFIvMr0aULvOgmb1CQ2GOrzywpj02Ujk20xn/1ZJTsNqirYTMAOblCMshfQcqmfXSNKD
0AcAbnmK0TTx3L0lgDzp/S/Y5STJ1zrggpx8jh6vxWCmDyxv1ZoJiZzd4CUYXJ03H02r0RiPBZr4
ztaix7obNsEYadBco/wmCpNtWtTv2kgWW2QTDusGXH1e0Oi59tEvuFKAgHKFlK4AKTELev4NHfwR
MwLW5mxP7Ubt3Qo+/jCP/UElb13YZFdpir+ExJxkTfrHtWWW2k2YaXcwNaFU2cVVKDzNnyGUgusY
htVgmuQdmiNroFb/F4c2hpJc/Iwr55bzotpXvaGvKtOF46RjUQv4t+u+/s8dINPPqXorxz72tUn3
s8n8ls+SswipCMdZ8CW74EYMqO77JLtN42fSCKzrEJ6+WzTjhdd93iL2TCSrLiJvgsBN7Fqfd7xk
nidWHY6Z74x4PO2+gD1pWvXdpBFNOFrDTEqIe2tyqt4QOQWZ18qYreETlA0puVJoG0IDobw3FaGq
jeFe+n3LcPs0HD36tgaeSbQlC5ntpKiGIcfx6opiWkxDZJVnR1NRiElF+6ixPZqNEcV3T0FKDsOb
5hA4aM4EhQS/+ha2B46Oixvy899Dt9qSi44Wue9pP6uoXUQlvZP4heZ+iG7Qbhw96TdFoKl9WFeH
ijlzN5eFu3VL417Z7Tc+nD0MRiJJkoVqJqFWJGXCoBpfCYsjrctLdNI4sMforb4OvS7d6R3nIxvy
bNVRJ/VSEd7YfVAsoTk+OVEBsAzHT0b7h5N33lpOtEMNOWy6IX+qAXYMJqENzkCDVxZesaPaaQ73
hDMYWUmAU9lMxy6SPxN8Kq/zEoH59Qzyj0MUmmr2GDSbdAQc+nIm/uvIYsYKEb1RJj5fByKbQcDb
LatfjcU0UVi9xfhHyZu0nD0i4zDZNfFFYbYhstChS8q0G3FIvlDh+oNi+zyO6EKg++JH4YWnYvP5
R1EIGUQ7AcHTmM4g7HXb3HbtY6zDqVX4MX0toKQn4+AI9tPbDiqCRxxhjIuDqbzJoqq8mSyO8Xnw
e4w14mUIG++gCdCadViJW+c9KYS+j4Z+52SdS95RZPm8EPnsdqSNq1EdvH5qb5XL8mk3/atgPnId
kL5EQ6xESMI7mYPmGmnAL8DqeP/kSMzbOL/2rjKvGwWiElxu8iTa6nfn3MKdHN8nB6deWdf3kP3k
qhdet2rMftk2DH6iaxkGKURCNM4BzHvJo0mUUltHlW+YVCO+fut/tCSfHjBbQISb2NXRW5hnpfeh
qwqIB5ELr3Qi2qmZp5vWUeTodRkhBUZH8PMUkDmvhM+BfoIzzNbRgKLtNYVzNffyVber40DszZSB
0FElLbIqIOxxdkdxFUfmzlRaeyDBxNvPJlk9cRddS6tzN2oGeTwliXsL7sc7fH1fZ8VFbotp0cY8
jsgMztrncUOoVa3PVQ0nqrMLDCrzj26mkJl7MCLILl3pStKt1vleh5CMt68vflZXWZRPDtIV+hno
WE5F2pY72Nk4s9ObiJgYssHvU/0wLB5hY6yugQhlF6bbf16QSoMEMkee+2kpNagLUU8ZF+zBKuzw
4FW3HY1DCm0E4yAmP17qGv3zggK4KWpfyren6te0AAPaDaDImeQJ5CwkWGd7wjFn3tVqyUty2NF+
/VDP3yitUNekSYS+zKbr8PmNlsQAR86AQbdQvtmMwbqbq2JD1Z8YksB38TPZOuqM4uPryzIH8hd/
/kJog5o6SgE0MTRkT3oLeqFUG+cmieFz1TK1Exw3g+4mg2JemZRkdyRvxCvRBxjTSC7YFG70AJY+
A1Sg1xuzKKBF28WudB1ca2PTPXJyuOvR/2ybEpWuLX3PqMmrR0PAcqDUXiUCdldHeGFXEQU+GsmS
XzVSJ49eYVcWG7PR6SlQCFgRY0QMm+cc+6ErD9hSsNBaTELsVvfpSPjiEtYVFF1x6xJof7A0oGpF
2hSbsqMBNaVjfkhN4MGkkbwMtqUOdlamW87DoPQ/pmbcg996G8dAcNLJsNuapHMFlDmSRBOHpC9x
q5oU/bQsIALIbcuHQhtysujLkczfBFtMpB5R7j4Q39atSPahTax5Hgdwl0wBSOgr0Y4k6FmaQEOj
Y1wUhO26U7VLx/KQcai647y5p/14xKQAq8lYjm5Rqx0K0T2UjiSqFdvyVo5o+qIQdpRKNAIaLOsu
g8G6whYDT84j46AYtoBF8yw4ZlgWVjlV9X3CeaFG8HmsJ7UOnFq/sZaqx1Q5fqgZ8aqJ7K0a7ORA
k5vgt6j5UK36GVnkeKaxfaMFTbcPHr2iY9drEhcXjNcRQUD3VqcTXZCq9bDMdSCrEAlGPYE9NTfs
9aQJEepK27Ai6G/CfhwWebHJ0CCumskghax0fyQEDPtkgl0Py35ZxhjrXPbArZ36Tt1DqHYjJE7t
W5NyTGaitX1BNXku0H8n/GGGhLNSaidKKnqPAs/azZPaJfE9aY0RQeIEBLgzARpOCagbadkRFt6W
Ovh41RUkZIx9Gt3I8oMXYR8SNTr7pBgBfRMFZmIm3/IebWy2pL0Mk7XipZGU4g6vLpSAAGu8iRev
NN0nO6+GHYlEhDLaU3xtOXQIk3HH0EGJqdz4oNvabnRrwCRaRUKEGdwPppHtNFmjPg4SnWMdS2bc
m68pIvfDRD3S02PrYBKtGAVphj7Qfi0DY8mV7sJ1F1MiETiOhSCPkzIzwK8lthiSDgczJJcEauqc
5uKx2ciOARC4NhwhYdyXksfSzhD4HREfMnYMu3Yqf/Q9eUkS4BCpQGsSKCRWac4RcQENrkWnnOfR
70HX70EovoXO/G0axGHoJ8Rl+fwzK+P2Rpgh4SYfkxnfdKSUvjhW/yQSMz/aGQ3uvGnM4wAx3ohe
VSf169E0Vq1mFfdqWLdmPx3bsX/8ej47n7mhOlDVxyq80J9O16ZMd0bdbKkRRcokNRxl8ArwPHQl
i+oyIVhHcsa6C+vhGRCbZVCnqbMcB7jm2dbSE12vt3yju5ycRD4+eH7UXkjFJH0lc8I9USGQjXDg
UU5OfmmFh0193pT4x3vbIp/8G1zpRXxFCYScDwKGtVUTZM7aVUVFZVfzHRVedUl928v8pQFvMkKq
6W3UhoH6RWqfQxZQ+ETiEHQ0GHptC0GnjwGDj9qPoV2DiMA+bmXQyM3wQlvrH8+bVha9YO7+HwCi
TJ/1OVEVwx5kjz2oeonr+0bdTW0A5Bdm/+3r93ve3ASFjWAP2QjGLQdRxed10igi3Um9fNwNlGDA
JnobM56+ByVxUyJKwQVOMRVNpYisowRjWvaFAXa+TtNQ5X8sl7CdztzotWxSPs0OE6Jd9Qdb6QGl
RhSLMBHHNn6Er5xegTgImXqnh6/v/ay1yq0jrWfzxdNGgLqs5H+dYGq9Jhyq7EfQFcSxwYIgQlo7
cPvfqMnrB3TNZCxaF5pPZyddLsqhCcXpcl1DLgPgr4uGodE4ym7GnXRYV82GRbdya+PCDu/8dPbn
MmAEFisbm8uT0xnWiLBnpz0Slw3cgU5YzWYdFFpnk+6YoJA6hOF8xHfVrZwxh58PgCDMCa4ec/NO
TcOuk+4l/cc/njf7P7qkyJRQiZ3uAl1kiQ16+XEX1iMhONrkY+UDBqGtoSSGA7mGsT5esHeeeduZ
S0xgypxUFrsZ+tTPz7sBdhA0RGTuZq8zIRVX9E0nbxVeCYlSjcDPF00rroh3yLat1GnrwM6IBLzR
RhIeOSeebxvzN/6OjG0ca/E0J8U2oNDFscWmAR9+19s33dD2UeD6XdvdUBXtVlXerQnS4cg3kWBo
PuVYvRZ/A/ZC4uuKjzoT+m4ag/s4J8Whzfk32xbNcc0erbGaK7S9HyNm/DbF495UuQk+PmSk5GqD
ehegahHemUlw342W5ZOO421NWGCaN4CeoFy1Mt2GyNwUSNOYU4uu2AzvWMJMHPzlpu6fSKYC8Bhj
SS4tDUzl8MMbpujCFvwfcxk+V/xJWLoB051q0tKRsWbU+bBL8nY/y+wmGGW8M0T7U9lJAedJXXjZ
/9BkckHe92KbYcuP4fvTx0VqcsUsRwbI0CcID71e7jOzf6TkOB8kTfH9UMy/q8i772Y23H3k2uyh
Rs1vpP4YVDgQv55g/qELwCWAF41DHfRizL6ff4/VgtZoeivyEzcuH1PJLKqFJL0g0QM82IaAdzJi
lDkA7u2p6m4hctD0bNqHniDe/aDEuK7iaqKxP4D1a5T9LOw43ebJdV0H+spuYUjNGpHsMA2afUF4
+RNNP3oesr/K0oXyCz7sORBt/JCX+np0pubaXDpkLKU/5NDU100U2zsL6tGFCejcCuxx60hW0INi
xOP1f751zw0SthXExuRm+aN2tMEvZiAvoGbAMlfaOm07k76yQXcyb69cO6peVTg/0E1zbshCuKbG
Tw3f02Iqk8S+JTpNbdMuqNsYj5EesecJjIes8ZLnr9/ZP0RqCyzA8QBMYvU/8zCzx3Py1iDxMK1p
rRVO9IC9hoYYWgCPjd7Yq34dVONb0ohjKxHd5N4LzdOXr3/GMj9/OkXS7nMshjDyRiCLp77VLnVM
TQx56gcoPYxWJqtWpgdv9i5c548w9/RCLEcIV9hokcyyrM9/rUf2HOIzaKl0csnb0Kk9H2v2m1ca
L5ozvM1O5nGMIjLPpI1ReWRmTWwVt/gq4O+OwyZVpCDSlBfWYpxy2ELU9Ug2BOcDoZ41GmlYaBCx
9BhDbFQgZUKYhCG1e7uMtz0tkFVvoKZzjPKx/tPLwTBl8YTHFul/lal9bUTxqp7k/f/+fGl9LKYk
nEnmqWInh+498wYTZFUK1dAoX9DUHKdFRfP1hf6hjsf8xPfPDLBYUU+JB0wynUxAPvlhNXVP5YgT
tdwi/bxzwoPoySWerXJnzTh34nrhdYcc5L/+CWdbLMYSWwBdN9CPLcW7z69YUyQ7GiZ2WAIxP6h0
XSMp+FFhcq/mgAgpNEVeQi6ljY3k6wufIzOWKzOmTDbz7OZPF9+8Dtrem9PE51xMuxipT82CuAYv
Q3peitclSa8bmr5bQth9w6LAT7qUluRPcghI9ZUfhoZwPYxD3xXhJY/l+XbEEMvCBCGE4B1q/Z8f
i0BlMOlxHOzIYgRJxOneNjiztWS7k6XqoSMuqyc9B9Tw9VP5M7Y+fXKQSmzWJ7bbGErYfH6+sJZK
ApjiLtixs4h3dj9/BFXn+UU/VavcgE1J8Z6cuaRRt3xVT5WsqzuMqmiQJCj7sd63+HB82WtPWjCH
e7bpG5BylS8wIazsiXDctCcoYbKCJ61o09u5E+G1mnja1X+GNnG67wmf7KnMopHtVnrW850jiOdo
BTx8QJXCIuUnJpHRX9/5+YZgGYF47peWCiNj2Rv/NdeMfdBbuFLkLsu7g140b7FuTdvO664dLfk1
d0W//fqCy1948qShFbt0OXHSWmfIFra+cEx729tFkY5mpYsprnnNhR392VRNzwqGKS1cSiSsdyd3
FZK5Ew+LnQuX1ZOJmgrOH/y1tN/8zzeD4hzFmqQEi3/h5DOmMV6nRpd5u2AkqAnLY7FSVX/hZv54
RT4/Mno5uPKwk6B1BYX4+R0FoudQnlOqzQyCPCFArIpZidsppcU9CNwbMkWnJ/Qw2fzZwMj0UTed
5KaopY1BDt0/6AFMthBlc8vAiBBL2Pph/h8w5tEH/9K8ylGSPxrTsY8R4O31Ltrr1DWPOTnHoWPs
bH0q7xpw7Jc+PLHs/05uzhKGzmmAI9giAP98c0lX1EGlm/YOcCEpmnX05FZjtGnioL9t0u8yJ0yR
4fR9atVR07zoLqlIYcum/STUQ65MyNOQE3a5aG74ZLN9GNE/6kc8jHTT85XhERfbxoifSgEvt9A/
qB1Z6xj4fFXY+5Fct5XuItGpM49gt5H+j1Hp1mMjA2ejVPY0tpO7Ssi8xPDGB+uK9DFJHMpYaJ/X
7QBkLyBcd+vN4AFFhhxG97LsgLyfcmqQhgf4PZQqCvVL9ZVzjJOp2BDoG/kqlOV3hYVxg/aGTG1z
mP3UukkNwRmskBwLmuS1K4mXM2fnZw9gMtezcDcahHsS53Ro7LAkAMNq/Bqe2uiS1hDZ0zGOmYYy
zX6rnWpPOfxxSKzyljPtbehC3a3Cut86gsAJQbof+rlqW89ujs2ecKlKGaDM2vY/FwpxWRXPQ21c
aRKrshOOjJgZiUfcNOIpjz1CvGEQB7qmPZq9uhZUj/Fcdz7Bd87OlvUPz6sj3+inctlkTqugjNS9
qOP3MW/f5jkVV3OcR4T1teTkFuQq2nNB9sOYwUKuhXZFLQbcfpbMq8kkRhZj/7sa9Z+hNmhXXgRz
ZenBHGL7W9I0zQ0ygbfegXKGbk3b2wnVQXD2N33azLuQ0OF9HAu5ZtYmY85e3L9t74s6Cm91EX2v
m5nM+tChohW05PE2c7JNBsizZeSBrwR5a5I2ljpti+szeM6X4jvJF4h4cpcyNqqOu6EubnuqInZU
BPQJCQETLoHDBBd2XuFwEPTyXZkY4UcjriKq5wZIpQe3yn+4OVO+Vo3qxjHBoaW9RYuUWsTBdFtt
jUgpoN2t5WTDlwaYTlW+YG+8Jz4zQITlNivsn/omLgn+QQ2H9rczt0KU1v1YBOEaK1D7PMzph8X4
t+SU/x9h57FcN5Kl4SdCBLzZwl1LT9Fog5BECd4jkQCefj7UzGKKqpA21RHV3briZSJxzm8fN9hO
ftSDxJV2NltlCRFDfBF5STqm5URECc1H/upmRGVfe3ASs4iSjfcgi3kbJGl336vk4moYFWYnvXO6
FmqbNpNQOgnIBWWsHPanoaWq23XdGItbe1vbuyf/FdI0e53Zsc6zbE8ALUpQN05z3JyxjhCf3nW2
rF/TwY3aFHw6b2iuVWolezAEULTmvWpqVxwTs0PdZ26t72ZedZmhcBpLf/HQ77ji0jP+vswQH0hR
jNAbKNEY+gK9pzbCZVK3Uco1mAZ9DZStQctjvGsDcK1MLOMoq6GgKqXY8LM6buyk6VcMxepZqFm8
qEaNHNBRYSPcFq+vgx65IKNeUao2nr01pYG8Sw/FOJs+AkQ74CkwDrXMEc3YPAVOM/MTqXpkLwAF
U8efVGxF/dyV2+3sDutR2RK6AcGj5ZhU1w4dtG/UunWUnUs9MSogUL55YxzR4AhwrAWmkD18xk40
48KIinI7j2qzBK3HdobIbanz9X5sdL6CbhARwYCnXjOqq9dKD9evYYdFhyUNU5iJAE/9aS+eEs3t
hj3R4zYattw8TtX6nEjx0FYI5zOklL7nJrFn7GF+lWL47APjERenEeq9+qXu3OwI8EPYINr4dp3e
jDHRTowCa8DTRHYncYOpnhbUXHvzvehvCv1hy+f2Hb2HX9aAOWppZjF3znpsNK4M28qdu1U25a0B
J70fP5N4NwftYBe0RUXrM6rca+tlhy7LitPQcCEnZABo9XpmabpTpoLS9Kk3blWzv/bmyWuQcicr
hNzkIHpfV3qqW6N5h1uw1fGrMatlxMzO4bKn+snJfi1Vv/ojifFnZgBSiqaShX1pv7mqPOoDRQed
65Aj03CqUQn9ZQ38D5iMGX3H5P5p92JA/febcWHD0lYXXt9ajC5Y13UMUrv76hU2JNmQP1ci386a
20qYFuTCzbgUvqIr6yNTUbTKHsFyBWfVUFd+QFgx5eZZVdr3CUGlb8/PhMGmgWMh4LYK9i2m8fWI
GwxUawn5+r2LsSx8Uxo3/wKkRQ6kGmnIFi9br83+rMmJtFJY/0q461nX6BtTJG0xXulOhE5SbG4i
phoz86K2+i0WKhJSyoZ6y345QRhBElLqY28K515aeWDmQNnCTR2Uv/mXQVpfJ/S5kSGm8TgYlAwN
G706LLEizu3l26KMwxWJXsqU/txLYME+cXZnwyQuUiZ/S7nWfhsoXfIKNRs3Ce5ReKZPuHRJYu5o
qhgYR3V4qjJiCJJyIJbLedbc/KHV18OeULKtPvRcD82hzmExonNbqGZaXVBNTtxf1uXfBmn+Sv+X
NcRcSBDPv48HqmeRqRSKH6ZJfhOKdq3BRf483v62HHz6iE/YXdc3W5L1dLEWMNyOhsdp/Eit3cVK
as/fsvr3Qe9fg+CnD/s0syMzX3OnQZtXph0ktA2Dtt94FglCys8//1z/9VEwaDAc/IPUv08ftaBt
zqzOyw+9vd0Q1nQGpHzR1tqH9n3680f982d9/rH2KBSbyCAwfevTU0zmc06a9/5jLWmUWgX+r/zX
aI1mnLZteZ8iEGZi7KMKvCXk+hwbY76CR04jNUQAj8e5XoprN3m/ZuO7MzOHZuj1cJFzqPqS4QRP
iT/dTj308WziIRTdO3BZ4ysmJ1VNbt3ao1stU2NbTiLIzf6GWtJbc61gL2kO9M2S7OtpW9AqsFaA
JTGMJq4TeZnW+UaR5QHpSnP0l69lf2A+fS0APWxnrB4I0T+DaUM1EO8xYSXwajUqdI2xywgy6gQV
wDu6REBcRiUjGMPw7mxRJYE65tTi2m3I91j6uiK+iRkFXUszKg7jR6NewIzqXXI+5IfFyXF11TqS
79E5K0saUykWF5rT3zVqhluARnAYirfCmb4VQ/G0LD0aVYIKfEMnnWdHGde2ehodphRc284MQlLs
FelQln9ZwP8LjLJwE2owuTvL6H16jvf4zaxNaw6jQDDeTjOYcze8Iz8ZwmzoslDMe3G12d4Vq8EP
ZE5U2rvzXzMq/gsZ2uOtWA1twGHo3n9fKD3ECzmoZOkTNhjNBvZjvS7olNv29yWc7ZZyYpIsi5Bf
fF/VQl42fh3esGg3Pad4XjXrMZP3tUEgMuHkRzaZfczwngndlxesqIRFmqk8eq1zUO2pv9NUzMX8
D/astHWNNhOXg7K/MAoMXpN1dcZJHOr+dinIJZ2oh+tgsbBVIbxo+4mNjqLtLNkx63GI08WYTpOC
ugKNGgFS3lXY9HivkT4MbxYYR9y4/AB6qa0h8AoCDEVejNLd5QN1emFTEdCLxsJix+i2KjaUWJJF
8BFvjcAD3VHy7qSlSW1Xsts4EEwRSe4PSGlmfuJgIpQRpdjwtay376lRn425qwNZ9AkKmZReeDv7
btL/EE4aDa+5hG5M5DfNJP3dlGrvrzUO3k3QaTPUztfRMM1AkWyHX4UGRwhylUdLn1+xPs/xMFWn
KhdP6cJQ1hayQXpEy0A7UGS5aUD4+6w2OGYAfPSQLT+oL2QnblY1ttQtBzcWUTKID91LH9w6e3DS
5W0qnZ/2OybD93KTYb065OdK50JazqRVtCrq5tUpq460+3JhBDW6eKjsdzMnRbTGFo+fB1Gyrnga
Ghp7jNuSqZ86HN5+tX5GRdJHSjceul4B1V7pdE7zsmTWJJSkxXc1zFxX6Y/JVrFgnl1zqQK98QiL
bh0/91CqN6L97q3G6z8a5NxcPvLNYlomQWVQixPPDFy4Rfi7TD+UfDzJ0X0kZ5fMjem4TKDV06Z8
EOCTHwaj9qKf5UJT28j36Ws7zl4Ww3nVKa6cyvEpT4o81Mrphiy3za9ayQppFq+Y72OyyiihZEqI
WxxsqMLJ4TaWipgu5EfTDIKaWUMWNLY5+Mau1CZ1JwF9IIGMmncXDda0mocNnDfgXFE/72HAGKl/
l1X11lcJyX2Wc9uXCKoUVx99aUpKtSr1ZSqpgMnGkUbPfgst6tEjXPFnmFuDcDEcNXXv3VgrbVY2
QUeVrl4ck+j6xRkFEWcuLp5l+eWwoUYesxbn3bnpN4yTE676zi2e1ql/KofpW4lW/bTY9aNlKstZ
9M4QF51yXaoHMXdk9dPX55AW4EvXLh5lu1c8m+NlpJSd3yMZykIvuxvh4atdEGsiS2+Nw2JSsDrW
qnno6YkkF/QWrYYRLa23HtbFQV+elHXcb2+anX+n4kER4wPswPe+xHeUuiJACr+ECb9M4nSPshg/
+MbzaGDxQHY2OAetFV/AUfHIk9jrb/NAcYBFI6jNrQUw0n3pOFsIt4lcVq3ZPoIhfBsExaOWQsoB
fh7P1wwrbqxEo6L9DGvonLrl0Uk0HBLas2I1JBthqzNyXBbAikGmJZhajD3/KNWfIHDoEDEko68y
IK8y2BbopGZ7OvRZy5OR9B9oIh9UrOA3ub3ROF4ax9nzZ6Obbuwhj9qyoXV8cGdfKIMIbU+xfHS+
qLh2xgVhKO+nmg4QIrm0dOb1vOEQ0gXszuIS2Ny571gmSWVSIVCnTvELW+Ov5mhlQCzMrTvbF7XK
dX+rNt3H08xO2CoBsEp7nNHT6OWH1dv3ijudp/Gtcr0zs+ocbaWuB70KJ6p4HNSk3PV1zA8tgXQa
Up6hwGypGZuNcWS+z/snJZ23o8UOatUlbSf5oEembIu3Zmz7kFbG2lO/anND9wW3R0geUZgXxUdJ
5Cv1KFVUIbNmHY8mBBB8pw9psbK+U1SSuuN21L13x8iOk0vnVo/cOUjGiZ2BGFF9BY6oCnGHOOnR
MORbD6RIfg2/CrVpj1ousdmxklD6Ls5aoVxETYOrN9wDw7thLugzsdoeX+fqHKgADgoUbiwiqFsc
3Py5RrnXeqEi0wlRgqUnQy1fOq0LyymJxAqjr8/lyZCq7c8SPZgumvGg74IFtXsuhuzR85AtYqIJ
kkyhLFTs9LEKJjGJUwEvQKHGSWPzlsmHlxs3TTv9pKBlwpoHr2ku3r3bZIEjdtO5XZH3MHjuoaD6
prbKPpLmhCqOllfcrsQmdmzQggjzlszG2bwkgFGBxz3gO0V1WieFoKkFMTGxjt3adgHJaBBTeKfl
EExTcjvrIw7vCpNzX9Afg1eOTR0ritUYTx4JbHsmkMsT2VAnZhKGwgBNV0C6nvu6LW4zzZmDaqZW
i3IXy1NwLG/iwchaLd5qjBXoJV5FKt43DXdpTftysHW8oHKxxXPf3m7lqIZ8bYHiTPe0ZBxHPRHB
fiWBUZeYHD9gU76mafpAI7d1HqvvIrO+tthWQlOxbsdav/aFyt/fzSWVY27gbrfoqSOnL7p4FLz4
cweVnmU7XwydalrRmOIyeA5CycoNhdo9DeW0BS7dbm3Ci4DD3Phpy1NFD/s3QfiwrYoH29avS1NS
rKPl55J64xDD7kauVfpADmsoMpyKKq4kRL1chmmu28Hi0g+aT2CtCtttCG7i3auK+dpKh0T3Mou7
scdOpjiAktrd5pRNVNkrh6/or7YAxMvtkpjaybWCSrKw0+39lrT4i53au1/pW1zJAPAbq8USSghB
qtwrknlg7XPy2nKGj842v4wujiza+pxQ2fBEmuekyMTRMejTKad7uYHw1rYzAJ2QCOhMTA8rvDJs
MuD6dsIVziyOhcQt0gQ/dj5idkUEmGT5jZWrXw2vsYNMoZnLTiifGNXxiSbRo0Rc5C/F3IXtBsGc
AJQGvQH+k7Q3c20Xccvr3wf13ZCaTlXcoYsI7Awmg4tEi6cm0w9k8w157aulc2PipA9KVbTBWsqf
ZkYVszeov4qWUY7U5DBbdZN32fYx1igRDc4djyFOdzW9OsqtcKon2hgnxKUgSSr2TJp0KrSJFFqU
MttCrUn7UFX1u2HkPaEwBAaaIe9Vu6U52eJ5ThoyM3SGXoXblYpF65LgHecqxNdI0Oh8U2/mEhDW
fMvU04Z503WBYQjegYhY53qbyA3EaoPOCpGLguWy62LL2ubYXUUWGu6bk6EmUnDuHFrqaerayWN3
yNcAmJpxwNoAbiuTCCJTcN+w3qFHOiu9Go/4sGOUC4eMxGF/ttp3t9st56iHIrSQFcBqlNiJvwz2
vYkxNBXQFT07E8Zdsw50szPjqkO5Xo/JkdzO/KkwxkdtcxSCCMoPoDgmT7dAMq9nkL5Jyp1RmYg1
LWqLFhEamb5XINtmvGR4DscJnIgMScAYGpInGj6reOuJSPSYszF3mjRmucp8IPmG2Y4z5CPZXI9p
1chLpbFhlboWlI1yky9jcwTi0v6ycOm/MU7s/SAnMJC4ZYhH27Ge/0d58ic2LSN3Eutl8ZFoa6wX
+9ogTC9AgxxpqEnCFe454ks5sZrrNBr1G9/+xItwf510ZR+A+hYsxvp8XGGWQH86fxP5+Jg1yDCq
r7CfEx1R7t/C6P9jSWNjJiQDYQhxV7/BCflgl1kFaBAzxH+b+vbrzm62plf6HR6IE4jN2yJ/NKVN
jS+6b4YMadJ7MQBcetUS2vkUuRVpqKSwXsrM+5uJ9TdQCnyMLgnQfWgPdAafkJWExiaJU5486t64
kwNak8WgjuvP4MF/iJEJ4NF4O2FyA8H5zSyDb1o4Xcaev3tW810UMPHgIRvrntFMf0s1fPq68DB8
1YN3VlYlIJF1AuBei6NX98gJyRC501VE4QtRqRFdJl/dWVpHr5hoJW9kRziHUJm9q+bBcQfC9z38
EFnnhIwz2E+tqoAR8Ab4IQnTJzWasEe3mp682bsSvJq/WHIn7iqQTybyNFG/6V4lbp2s/UtW2O+S
CeIdyfFTWRjgTz9jWZtT6U3pjsCAnZf5JbYGdrHKt/dmn0LBOzKlb6NG1feffwf/8bF4MW0yOPlY
8sM+wVp4PhysKmt22FDJ41ERWAMm28Vh1lHGN8O29W16Z+SO/Zdf/u+PLx5ok2oZQvV2rYb+CYpd
HGrjpgRykfuEMpC9pqyZquVqzCtSNbO4rEnvRDTuMfK7P5KxeGFdEEFqVIvviQYTh5sD2icrDgCO
pr1uc+SNro3o56E2CC5AfG+dBhJGeYD/pvv5/fmgKIf3BWAg6pvflGw9/400LKh8MXvc0Rw3n2f8
b9/Rf30KzrX9F4PdyXI+QUrukirWbNUOapb0bagLrNL2X7U6v0mY4BbRlnPm+B2Yv+WjkQBCgErR
8qOoBoGxHk8BxZkUiGh3aTnlgfRSnv7itlLky5/P3m+wNJ+868PYyvbstN90jAt54UkFQmO2/RVN
5eIn0jSZJ1LvMKlq1G3g83/+yN8Q4/0j8RwjmMI+RtXlv98ZBMNkq5gcO5bQjtJcDw5+ycCRZukn
w/AXcBSn3Wd0lI+j+2M3Ou/NPJ/jzdrc0qc6Mey4svUMxGubfZlND2tfusexmO1b4hXkfoI2Z7tj
vp4PGlbMyO3SVxVpVkAE/g8IE1Je7NUjiKHaLhXXiJ+pRHsQA4WqyS7K/mpt3XetQ+ksVfqNy8mw
wCya5ijX7nXSzZuKgeG+1NX2nFCclHSa3/U92TtEHCGOmL1bl6GsHtI5PM57f5HkgIeqXpe+0kyo
fUlnCKTWfOCwL+PEVObQdfI8qFgUAubswa/UhdHKNGKj5KrScbH6+mQ+NALdQ+syaNl1H+lK/zRj
TEQyINSQnEnB+iVOuV1rN+4CBdiJFtLTkffG/o82QafbdDoMDEZupxVVSDgAG7l9GnTJXzxXyFhS
8J10VXq3lml5UBBxOkU9PDvd8A3VIJotPYMTH0cdtxa3nGp+pImhPWFqAXafPeVYHJtRvxu19trp
ljhU2VgBwHnWzTp7SPZXFmu+vLtl6bhsSi3zMdg4l3/uSBofZ8I3NAfakVtabkYSZa0YWOeR1Drb
3MYTWHOZFnZoDvXVXTS6Dx1CIca2u5IqY/sN0WbB1MHMdNI+JrJVYzd70AVABx49M9gAFyillve6
Qatj2V1ATtfwnxuzHfN3RYeXopw0idh7gSQtboi+u6qLc6+MqwkBqhbnPMUszyKB6XatlQh8lZYq
8m6iuVKfVSt9W1GxRVANd2Q0/WiNX5i2lqtW9naw1UiKyYtNewMiwQScylOH9ge9iQuKpLgW+gy6
V3u2GoB3nlnj6I3FYSv4A6emZHUhCuFgNfYh2+zySHjM1R6Qxyso8oMM0iswHMqzXPNm2Qb7OCTN
vRDmetNXHI8RvoM1MBoFlAgpaECfpafFcjaUOMsrGRuJSfiJBT03kwXNXPeWpFp7YgF5HopWOyU1
v59eP1Sl3fsjO8tlFV+EM1ZhWXZzWDk5PsfEfVnJHb/ka5OEeg4YNPTsM3W/ZE/NKim9z5vvalbe
a+OSPJfP7ASjDOxEWoetB0RymZX1fiwoANe8S6+ADrhZ85ATiBtUTVPfky9A7oKSV+ap2bYlyPHO
hk6aUQnY5Ie55SXVVnV9Y8nhmnuE/uSkOJwx09OnWRhni25W/k1yo2iSy8INOgRx5OJX3oHQLNZc
ywRLnxkM6q4VN3vla2XMX/IFbGtu3J9C6M4jWWMHRaiXpV/kMWueNV3pLjW42D8PkjsRL0d3mYZG
x5vi1tiUQ1sYYGqiSwOy556FtdnHqVVITsG4Fxp5u5BzA/pUMWchOUFEU5qQBDXFp16VXUo+6NY0
+2MG/8Afw6ay6kpLwSeZLG2tPrQwxqFjldVNXo9ndGHqi2I7X52NMqiWQIDQWFLbNwYipbw6075k
9qHbl98GSyYtQ/io29pEz5rz8QatKNHUT0bUT+l9p852JPX0sVoRS7gK3RF8Y295vkCm11kXg66G
rp4V4VYpV9pA50NfRk5N40i2EY3SWNopHxl4kzzVDulWHnXhYHLTCLVSqiBXq0ckRNFaJM2lmafc
z7wEfafcpmjNid8yzFNSaNRW1moba5XH85EvNAMvNXFHBfK9lOycUhOE5KBHWIEFSGvI1cgo8Z8O
pnnT7owEAe44K1DytrZ+6KSSR/q8veEV6wNWAwadmeFXpPaj1cgMDMHCy7dyZ+u4XAawjk4l0G5h
YZVrFevmxLyrm2wRukMVbb6abzniJ40QNPBFjC/ephO67pVhn1vPKnrMYDHHp27k36arxNZsKgFb
ZQ0Ccxr6vDnszxd9A+ibpwLphLlwgnJLORmLZt5RW3MgFoyoxHK5XwmOH+1+vtAYvPDzBOhYzPu+
b7OHtS1vrfKNZnn9tC31oV3oCV9GD0lKOxOlQnsMVI2I1VhbibeAfmF769aPpCMICitHEVYLAran
hvHlBbC1jzwXCqMGqciSp9YclG+W7Y8mldI9cHI4dgMSJSt/UTV474SKplSaKA5HJ0JbG1a5OkcZ
SS/8awo6Eyt9Qk2DyKjqKdgU/cdG4E7Uw25FRV9cZ8m5QehGFr+yfuPNpL5UyRpUJW2ihOytgVxN
B/x0wQKFeNPPNyxO1TDwGXl/NTRm1ozfU+xu2he7Gt/HEspouF/1rQ/NRsF3208HayJ+ohzm+jpu
2XXurAcsQe5hhn9Aj9Dg/ibxp+7T77WuNrG+yDR07b4OMvG1NY3+OBBE528qbs1tenPrmbB6fqJS
61EpcSr/mZzXmhdR55auv84FCB/xapo5fei9RShhzZG2nYVeojQuSy/WKZKIwXN76mzLoFdgNwoc
JLReN95FYu+G9EP7sfIFrrRQRUXHRD4m4BtbpT0qkh6upGyq0E1UK0zapkIdhvLx2eZFHq8ZA1KF
lRGxS0Qsp3XsFHcLikp9Msvqydyotsq1gkoIQvj9nAWC9zsXbluzE2y/qp8S5/lt79hvq11+XyEx
fvBaefGatv5CH44PF5sfZOG9FnmrHeyN+carB8w+q1Y/DJxjLAYqB7zjtYGoPbTFMJyaNSHXYP3R
7tlabTO+gQslD4Cy4pbwSlog3DiFsH5YM/uMvp3u37YaogpNB5sIpJiAAne5GQ+ut1lhjWYL3g3C
yctqcY/EcQodReRcasp8zfrhWqZrHRIDHlZE4R7s2QCwI/YApZmY7uAUvUuxwNop1njKcmrhp66n
MQefnLBO47CseHnsJ2kSCJlh272Xw4M3fdeqLTlrjnMrsvSuqDv728OCK+1rk98PHWJDz96si7oW
H7PlvfUgTK0mZzi5Dl2gOA4kpV4hw05wiDlePfhYnoeSzs1E+qjosPcbtnIg5+jeVqV1ndLu1cW/
jD8l5MxO0M1NFSwz3/coS+My9uI6omwKwKPbmODCxyJBGtHa900yX3WbRou0sYqvBNCKwaQonN6J
mgRIv+z7grhOjfTCtQ2xMpPxnZ25x/Sj1QNLWXtLyzCX94YjL1SGLqSGkRfQLGXo3Y0LtHsOMXJZ
8xIkHdW/kmU4DglYDw1qLxrsUI8FQEPr2gtIOANn03dH7lDdR/sQCvkshJE+iYFsh/0+h6Br4o4m
xrr0Dl4neNwZp1zhPBIC9uzw2KGyHQNUR8wIixE4hnLwEMjSK7/MUaOSiDAUDj5CJ0foWkG0JqsP
arbW+Y1iFO9GzTDKcaZkDamhjsnrqiLORIUcOj1vvmmTvEtsF1yQ+0KTlY7UlmTD0S2vFcfLL8bJ
8hdbeynhqS+21XBpe3tqY+PYUVU0b7BDwLapRxwX9RVhsRj0bSTJccnH7nbU5+FYju13s66eed0/
bU0jw6HkJTSUXF/QPV/WsTumZHIRzdtwjZbGE/+5BvNoYmYXml/lJulwOnWoRS9lIAzjPK6v+8hd
NEx5rUyek02MkbNAxkyZ+bPtvBdTdgep0e6Q4XO7rwXofQlc2elJcUl5XKug66vmoNX1ZdLHGxww
3xuHszYZ1KpXgEmhaVAIX251jlR8nMN/Ls0M/3pjtu+1zH4um+UERTavcal5gWdIaGfdYiwznr1q
vFSCo1pJ9HCSGZWZ48ICe6LtZj4B01XuGGn1eHI6D1GqADtJt1erQK8CY4fIXKRvWvskx5TKhgr4
1TCo7THwmcdbivRbKTQo4wY7FBn+TFvog4ZJm8j1gACrsluiHjoerRVR7G4dNq3WOW+Z/VwKqz+0
m91dU7nusYTvdjNmtzbSnvMsDNagltHWGvtfqW3fr4mwognw0V+6kvL28edOJx7WUfIpIlXZSKb5
hCFe8f/5Pedyok0HFUO5j3Rpzf9biPOYQMc2A1rUYZ5IgRzvjYR817mXf5Go/S6fQVtlYSPG1Oia
KuDKvzdzey7Y4DJrTz/Kn7zKeLMHq4nNYqT9WkKreukbenIvJLmvztwGTrH7y7oOLPjbum6pNCTv
thYX195nDG6s9bTFzqTGrNcMNWZG2+AGYygtQ0YUK83HSUd6Ppu0vmq7eU6uVv+WcLx6NVInj+LF
qiL+LqsNaDP9pdYrI0yMLD0WggjSIftK3vkNFR35w1CtD1lnDSGYdRaL4rYfWvdRTSgKTsjBV7TC
eKDA6afmpLHZU6Pk22nuY2n2B1fqv9a+CdOqLl7senlRG4GgQzfkY97l7QktaHpgpj+pUyUerVH5
URneSHrI+NYlSflo6OK9Sa/FPMyvJM4Y7EfbFiHFMWJTrcq415st9LS0OhJ17n2B9CrD5zTrqfi2
Kl5RyxR4HcXh21Sa7PzWzeBm86WUFmSj2x3HsfJCWcgRNUS6BHgnUIksyAZSKyHANyFLFe7tmo29
c6u7uxCRTkOnJWAGxWoXzlKul9b0iW1SrlVTbDhun9Hu9pcaYgz/aHKQXslXbxe/jJHznyvrrQ52
GuojU8DU2S/V2L6SIHY7sis/lNt62rziQTW38V402ckzMq4OVzzpmb7Gk2Sf0ZXpVrPy+oTzJwU3
LIu4cpI0Hhe0TnNXb4dxmGmK593OcECopA1EYhO3hAkyajYnVsg+fKnr5VYmxPXUcxNSy7tEK3Jn
jnIWJ53yJlgRggW+4rCZ9rNXmEx4w/hOc5FxwnD7TvMBebTzakayBYXWG0m0ptohjcqPhlklB8sU
U2D1aGgLATjNAmkuKorbzF4fbL1WTjBrUfUl50l9tlZHC/Tv7ZDmrwuU612mLD8EMRegVWAQGy11
cLxtkFn6K03b1VWjLyqGEu0v9i4/sXDnhwMvhiOXSnPZSAI6kbWa/e+dmusWK1MqH9bNvmssngE7
4TqVMEGbOY5sB+jsPEWxDqihaJbiPBkT2nllnJtba3nQ5M3QzPIwu3ZNJsweAJTWTWC7EKNda6TX
ZtWvFIJqd72r4YARyos2LN0ZTl8PnAYl+Z9RQW33d/1LxUhrDXWmgCdY2dDNfaKSUpMKESKIt7hw
1YTAp4IE7PabZWxEzZKzrzp42SVtZZt2V7TsaX/++N9BSa47SpF13jHoZj5j8K7K6JNXBIS1Ku4H
WU8fpepYwSTbJuiS9fnPn/a7knVvciIqzAB/5zL7jIF26liMdqXjQFMW7iljduOOEQhm9HZQWiQd
EkHAYDzaZFletDV5JQ9HCUhbXPzF6rpoG9QsKiXENCaSwu80JBXtCPyjqIRKpbOK1tJcIOJ4kU5r
fmdYpTxXrnbYlmyObBMzCjgIiD20drzk6aV0VwYbb3swGSHsjqWy8jrirxeBDlGcqm3g9az0FkCC
/Y2asg7pBAeM7yfnlMn3P38//5sT8u/TgHDSg5TCCoi78XMYfwXHlGL6R2W3JOrFJVCjaXMkBnTN
3c6hltMyRBi4F+SG8g0rAgIOrKwBLREd0cGKTQiaCOXqLkGNUHf3S9z19c8kzSlfr1ECCpETBz3U
MebYsO6Sx6mEszZX/QNH7y+6XrFMgL4hgN20Kyvn86BNy7NpZUPsIvMLhWXd6Itlvo8UzARNN/PH
F/p57ZChNChodpHh17EtxCupRzm5vJlntacEW0k4Ks5l6LeXFEESeWeQ5kjSCYurleS64poJpUms
G6E10MxO17/qMtV84u8r+rf05biYrjwP5reNEHhSrkvtzbSwCgyaEDfpPNqMy412GOf2Xi5eeUvi
MphH3+dnHBxEnLUtehguFzFr4mRN9ePapUPYlWZ6qIg8I12zHw6zif3BGjDCOMmeBTTR5iDd/n5r
Jy3Q5vGrVc3dQ93UT6a9iFsY7cTviRI4uEB3m5OB4OoXq+dlKSuHdrt8w0VVM6yyc111HQ5eI5KS
t1WA0O1Nq0158hDgRMbiHtAHhLlipbGe2cPZzK1LDgx/oACA36Uoz3CA1n3RaWfFIBRtxiVUOElz
NhCVYjeygOXd5d6hIBS5s+6dVpEkbMeJHk6EVZMFjfmvNUwlZMAjGZ1fXOGW48nOHDcqwwaZ2xHg
/X+YO6/myK1sS/+VDr1DF95MXPVDGqRPJm2x+IKgKxx4b3/9fKDUd8ikmpyep4nolqLEqkIa4Jx9
9l7rWxJErOzRCx17Fqdyt61jbgNoLoQ6xMCpaIjvhFR72wEGPIfC4ppbebjjnMNBP9GeU1jkO70N
6Bhr8tYYoxPisAu/zu01O1Uy6wylWTqq5NptPMzNLLPmGLIXg2lkNyN4FMrorK7DvWU39/BkUbem
Rr3IhhYosVYb676obWJ7UYY2xjE1AxQYxi5CFOcWgUzQQA/nlph15Lepccik6NqPMw0pQquQUepf
d7RgjTFzZqopLrtswFSUaC/BgBTMyhQolLuB2GmY+XQSJQYkCYTL1TcP+CfNOkGukAsnn4KMqfh8
7KxXvgjq3IelkA/7qq1zRPtpumO0LvTggmyqpRgy7HWxfydHkLctz0u+mfYyxPu05TD1tIFDvAFV
iKj4WO+GRmhqXgLBBX2XRLSi6i8Cp181U0qSraYIrBIdZV2ZwcSa0U0Y6d5zT6UalEGdqkRJqR+L
VQcCNjN+0TMw1gkRFYS19gfMcmqPrBQnY4TyHN1SH6FfrNBx2D3AuRQwdGwbM1Mioq1HQ0vKQVYs
M9nqjxoN7qwJ9mi0/Llq0k/zOI/Pi/LkB+ZF6CvypqWdWkYd6n6bIJGwABso65eZY9CNjK8wrA5o
bloLw7t9ge1W3+iSdmhHi8GQXyAAMm56C6BamV2x+tPB7ujopPUvRNDjVmP0n/hkoCGFvAJUL9Yj
cTQztexeaYi6QyFoJBC6M4wGKoimKhEPg88g7iucK0px7bXqpeOn6j7W7R9EMZWIEZthw6hvT617
IWA7ub0vLuVJkmyBzBTY9hfQIUo0osa93Xf0KFLwZ6ba0uknPQTvhHrdKZK8FL6M3LJDodliN5AL
sSWfLXGF9O2Y8vPckFIAbQtYB8qST9KWSm2qSq9E7/YGhUDfh3RdYPt8/Rx85sjAPoH+Pg2sGPya
53WHhOuafm/cu2be7fXSe4Y/zpFLrQg4KpTqWi2OyZheK75n0LQLL0az9ldKrGlupMNC9PLOB7TU
zTBHztvWEwdlnOd12t94paHMmR0gFve8x69f9eehMS8aEz2GbwXtz9tz9U71o/de0dWl1Lkl0LIe
J/ksICAeNBPqXJrluMWT7xxNnyfkoLV0A1DfdES19DOlgmgj4o7CvnMlVLIoEx/0JCBwtjGvg9iV
03s7JICYHuN3TAfVOn+z+OmJX5o4Fog0kAGccQlMBmay1pGw0TNlYgxKb1ti/JLYmVtOuSEjhqNG
hTDZtpzKkDo8Fk01bgrTuac1x2Cg7cmHNkR3COmMuoMG9tI3gXLlY3xXjf2ELZW72yEGAYjHGhon
CRUEF+jBpgqdctlX/o60Hu8EaQREOW0vSZHvuTnmvlKBWAuIIK4Rx7GSRTtSGC0SMpV+qRd9vxAk
oiDkU8MZutnsZ4ypDjTSRkqV4SIH/n413KJftRaVTxIdATjlbPQisHAcHlzDhBJW66NB+SAM1/Ms
dSbJNptWI6P4hfoyy6reYJ3WyTnybPXGS54QmIbr2PdtFwloO0cblu0k3AcEJ6kvaSP/KAZtHVth
d5L83FrTDaHxYmpXNbn2e7lUrb2uOcuAACNXKTXSMtV0WWehf8yJ0cUAK9ZphFaJOUO3zXXCCLx0
PPqQajd9MXorTX/JFUC0nOyURdR02VwOlXHdd5CNlebEfDG7SuHmLNE5SZuMxpxEWYEMyZs5ZnSr
tyALUiges9BoL+FZ5RtZTtZOVA5Lh2aWkdsnhxkx5XG0ZNwcvykJimi4aii6jrLRXfYq0Ym+My5t
2FjHuOvbmeORmz5h/2majdrMLLDpimSc08b/qdrATp1cBvxYmXe13MwrhgLL0t4lKM4Vf1ySiNwv
iqRSt5YgcoSlO2+vfMXb+LRxl2HFsmShg5mpsGUVpkqbnL68G4Gcjqokn0c9CFFZ5bCsjyZjKNCs
dDObfp12shsUwbj2FNvh+bU2zCPR45XaKigTqEiGlK0tz5xrhCod5WhYKkLSmEM02YYFi6mjzLw1
R8tYEWZtcHyYt6rIeDoG6TZpxQa6Y7S1OwshKsYEyT9YmEfA8ptsjGJfTahWMTjeRou7X6HhqTs7
bIITp1GH1igN9yhByjDeSiEMiqhiKKGOBPP4pbgTlGOXknpoIzNe5pQZSykopB/qdYE5ZueFdMYj
OLKVNJ6wF7SLzlQKggloJbPf3YdxISE5Ib9c74YN0me360xvY17TVwcF2QftilSgOY5CfU90RbFK
Gd+g7ETorvTPPZi97eArwUGL04VnTkB6C7dB2KbKrEjMgs5CVy7VQOfu9nI62z5OSOH9BPGwUTun
vWgcD51/TByTbdF2IoaompdGbLgRwyyoygL7cVKRJVz4VzzDzH/AQ877ODpMdXsaaGJHJNTJaczs
FETzJqMN1UAKXtelvECU5TGZ6gk6DJyG9IqQjWKkhmeiMV4mpektawX9LLFbJTYq0+E16XsQ8cEB
mIkeGmITTMHyHnSUCUulr8rvCJGf+ECcsin8dNqeoNQdQDkfq64yHtve6azCDZtmDTyBRA5miX6Y
htdNKOaNUboSBvhnjxOpNTK/Eh31FLiTlSwtg6CSrgfZqI6RYmIZi7vMBZVP9kv0ZHYVIe25QdhQ
j0rd8lFwjGM7bj0ExK7GrIFtpL4rGtxVhLwCsmhKYEC1iQHmHnfMUQ/BUMM0eSz8+uHrLfNc4ze9
aYdDHxHOmoni+exNB1qED8xoCje9GRo2C5H0PDmAtslgJ2os6KR8jg+rXHx9WUU7L7S5MNonXJEQ
Ck0aq2cbZ5SA64m1vCDNqb3vSlCLgF8SlpvhXrFhVsQe85DeTFctQVxFpRareMptzbqW+exoXzme
d+2zczHCgG8mVylozyS4CvzIozStgQH7DL6jFB1FV8g2ppnK1cwHh1HzlhoWi4o87PVGqzGWCHDz
Xacv01TFCWL4ziwVsbXTFIY5ZsfJI5IsxOsmcRFBbYl9rt0iRwFkQ/ACvtXXSFP3DkKMO+yjW6s1
HyHWtcfMdPq90emrumT9aEC8xQ0BvT4maFeSLGte9c5VnpjawWqTq8aT+zUduFVFd5UtFMs/z0y0
DfJxJZcFphUm/ZvKw5jIThKxxHVLqRfECHnOUyjD1gRqFi4Y1oGW0mnDOlTmqYY6PFCTk1p6P1oz
uxoMUtTzQoVuCQes5Au40ttMZfivcmDVKCK4L/ce/GYmINuUTMPAqqtNY0iNm+UiYzKwzUhNsnJr
5owl4HRIC6EAEAjPsGemuRpQTcwNPWeA1+fdCiMzSIGh+cH0wpx7Tk27TO8utAQrpkMbGpNSYzD8
sH8NDMogduOlkbIBnGd+2Ue8PexB5QElA+YtWahsdYcpxmcTAXlctJJ+S46vTFogNWeHOd9L7c13
d+rZYYw7FDQTwyRQVjKSzrM6qyBJOGxgQLhxmA0gvkrUyLpuL3xZgk0TwbLJQ2Vu4mQzCpXvrJ53
vhi3oR+CgZfXX78a4/xo+PZqJk2mQfFggTH7uEiJwigd3WgLl5Z6MWsDYnBG9dXxlBcrDLZSig/L
LHCIa7kiWCNNH7O1feG3ToPUpXpsp28WsE4p3Ude+RwRGlHnHU4mYVzhPlr6cSlW/uCd0iT/AVCe
mb0iMXJhB4jD4tUW430tVHQ1VraLavJ5LI3FzNJJTSmjeznIHiORanP5h1kIndgI0h3lKrg3QH0D
dUIGWEC8SRqiuOtNotYvsq2/iCq8sUdRzUk420YKT+3Xn9l5C/X8I5tK+HengqT1ajr/LHH95Jlg
1FpB1I78EzKT79qD573it0vZpiUb6Ee5bc56xYSxcDxL08IVvvWMoW5ew5FkHAfKvDVtiO+wzzHj
ScumxZHYYVn7+q2en0am62MdIGidSFSd3IePb7XCR+uMgV+4iAo4dlCxT4XNYyJpl0iouF+Y8tWe
f2MSkfL1lad39r4vypWRxyB21iwkw9ydH69MGHjB3lVmLjAJTn+VvIEuhCQNitXXF1L+5j3qSOFl
zeGoZ3PU+3glEEIlMUlF5iZJcVGUw62ahT8zAx+EHJgAkbR6XuRFs0JcLM2YptXT+cgbMzT/zpEj
yqIYiAqKsUbu0so4Wcwcp+V2+EY8r/7NJ2LINnEfHEdt9FpnT2qOgYH7jqAP06pOKpFtOsKohROW
azud6iBdLvcgKmYKAi66TqRvxkwEjYRqmKTnn71kDxtiopYyRy/eyhMzqBGpTtTh6YDkp6mXpY/0
tgr9fgM6UdeVb0YPnz5pVNAy/wdcgBzetu2zu7lM49yvHSIJ4CIqy9qMX/x0Wvszc9v7QbIAI0qX
UCT6aYTFe7JDAdl9yqEVK9V4TCJMA35SmGvVEuoF43MFnCLD+7799p44PwtPr3TKx0XDhW1GOQde
EipbyLCNW+h59DUrI5vJg6G7Cmia+eRsirpTH5WgsZofNA83VNTmCmIBckwOpswP2KOS1FRmpPD1
prf9+o49b9j8+eKgytORgCF4/lBim8BISvkODAQwHAU27v2+/fH1RT7NyN++KEq5KQoZMfn5l4WO
OowgIbJNT0WM3TcvgycAiSTeqYrEa21Iq5yBi89G3ulTz7vor755Ceer3/QSFIMV3zRtlTL67I5X
ApxvrImNi8SeTlvDaduxcZHmHtAlvYopOqxTUDMOSm0OKb1HBsY3L+F8e5xeAq0QnfapYxmfxjNh
Yvp52Y2Naw3apT5U5AZnE/Gp83dlhTZkZPBPhsAYLOIhtGaMbo2VkfywtOG7wd2nDtrbS3EUDZqj
yVnvvD8jd8TYqgga3TRgWgs4j/jHCG0sCPBk1dfSk+oAoK3InJUVxDki0Mo9lDxkBP5lqJvBUsmz
VzxHq1SQN5rFaHGmDkBDWuOqLIoluIOWitb6Nnf97z5DDUGySWIQdvtzNDHJMUlQGCF3EjmfGwF+
nWjZdlkI9EXpmB0KhZSYzuGc0IhdyGzL0A6Sz7329Xf5N48N3+TkbQGZ4qjn6yeKCQmsgl679HjX
gB1xW0vu/8sl4LEo5lt5N1UO7yqDxgLomMq00MK4fYp0b1ZX+sXXl5ju+ff7IncBtyIjQ9kgS944
d3l0klUYSmWXrqEnBzsIK8Re6j71kk3ZV8vWbPeG6L/Zi6eXfXZNzGwyHAdTZzU434sjy/LZeqgC
mgiHb5a9hKCqtIDcFwv559fv72++JfYGinj8ltPoZLqZ3n2EeSlF6DeggYR9+ksqyCeykv/UmMMu
jx2Sm2CqaExKwo/XMDpJBAk1qGuSUY0DMnQTnMMzKnF/ITeDc/j6LX3+yrgcu4liq6ahYID7eDmh
xBVMRolU1sh+pJO4C0q0XJKG6pSwUtyhpCYrZAB+fVXiIT59bYqByoB+O9Ak03CmTe7dR1nIoZPQ
EsldYp1xp3rhsO9SvVj0xJAqZoyMZuz2iU9UTmdBgGgde6khzyH1B20LYRJiDd9AXo0RLS0k69sM
WfisbSwMFkV3RbQIlX8QR7vSV48YHSAYomJfVkxS17jg3V5XpRuFHkQ6yhbwvdRZyF4tX5ROPG5a
v3xBFFReNJY3L8ltoyvrZMcQRDRajkOALm1ldI0/T5inXma+AqVGupUiz7wc+wwhteRd9fhtF2S5
dIvMpKPn+zCZmkwQhZpfR+0wuI1S4/Zk2tY3ob2R5BLYjK8udF/yLj1LNNt6wJ5gyDexry4zvsGF
1GnQK0tP7BtkRk6iywc7C5SD09B1H0VvPo2G9KIhBMSqRmHo2fGqFHjWKs/CvF9ImtvWXCdQxD3K
GrIbOvsiSmSo6U6JeLGyIebLwkdkjjvDZ0jm+10/l3h9s7KTkZ7V+OrVWCoW8Sgmr7MBknCS4k0H
0mpSmKsot5K224aOpKw4aaekESycKefFnlzTcDSPONuJy3hsdX1hUrNGSYroqeS7MQW7Q1JBYtIQ
08b08twcWSrpk0ycynEmKoiOU9IiQl/InH3W4AqyfYRSER9wQFrlnNINL1ZV1Nu0C/E+W3wAYYF9
QhV3vU7fdtQcEApRK9al6kaplfHhEWCu2vUlZxm3xNDlehnMQAll+IzMQewCJp/b0LXjtTb5lSZy
E/2Mbl3Lzoa4jGg9oCPqFDs9KsCALhpJxwJiqvdEMvGx2SjmtbTFNI77Y2hWQkTxXLlTAsYCfYMC
WZoAA1iyl5aaZMfY9o6RDzSsMmJtD800kdMVFiua0aG6sHSoPHJtZyRd8pczAT+Bu67XvqNDOCKD
94Clq1xrdrsuKuNmHGvpSsN8RcxI9APtuDKHMqUuFCO9zIShuTnn0bTV/JMcuwUGjDl+QPlkse+a
HTwLAEH9Mu08ph8cKhloh8Wcp7lDpKkWG6CmzQl590PkIKHTRbKhS6jMaprwyHdrchtxw40Nw45u
VHdWoL9+vYScnzhYJ1EgMrN+272V8+y9VCDoSVsjd20z95ZjYygzuWif7IY78+sr/c1SBYODs+bk
XZwCDD4uVTxPZRbZXMmPi1+NrUnkFdE9NtO8m/2UAfQ00ndD8c8bzeSpnfYAXTeUT4bQyPLaIqR7
5Wp1HC9iv7sq6uk5qUiWcSZeAQnYJWr5OSoDjEb4HfF2MGQcgDHQ9dik6ncz0s/bLLgom5MonH31
swMX76pT4LlNXMVGUO8M3lNeHRsQO+WQnb7+vP/mUvR8KJs52tCKOt/ROy9JNeHRg2Rdv7cGkFqt
ttahcfCM3399KfWtofWxfOCwyjZqwHCXsf5OB/B3+1BumXnFHhC41WTjC7L8NvQHVNhG4k9sKsRc
SjlLfStfy2a3EEYtu13a0deBB1F65pOupQQaQQgiNjhGA5k/ZMjM16DgIZ10A5Dttih3jh49GF1c
bwEddYu4Jsc0kiccdGC7cUFkoDDTkSj6KXQvoCMqt4W0YMN6yJnS2FoFqFfAL8aaXtHiqn8hDX4Z
BhLPIxNCuCROuNQmvTfoNZ/XhLpvoWDMQrxW/FQjUqc6kY+LriOyL5KYr6SS7Ka1PpNL4ynKM9/F
kXACdRwj7+clmfJPkqNfBs4VrM1K5yZytZUQd2Ec8y5zKwtpdM1i06zdug/VWYTYHreIeG1C8wLR
ggYtK3f2o2asC8QJJOC6RmuaEFFQj9lRYrpyAcDIF41biFBfihzXrSOicj6ZOuOmija13SEPivM1
AJX80AWpsSl8aw9+B0AUbZGl0dpw47gb0YTeqRFucNmMYYaKROakk1iLRMQmyo/uZ5GbqlvJOqQk
3PubpGRIxNr/w+oL+pkRGD7bX07Wk9sc8QQn+vxlUHx1nQovnpshfYuEEINMvgo7P1wjv1RmTY6g
zYmycEuFQvQRLS8cselaUvTnmrV3rxfocH8qdSHdWBkrudKqR8PM8VHI7SHVTB6hQpOOohlubB9H
hQfaYyGsxaAaPmNtlEnGFS6VahNk2ovdxM0uNy1CGgmGX2t9chX7KNPCqrf3ajlgS1Bsnhb1Rs3x
b/sl3jfNsooVypUttlBAKwLjRzuEOhKeDAH1E8Sx2rWS/LKm/tmpVbepJIaHhe0FVDURQXDZhc0E
bEERMdD3LnQ3UlGnKFZVXgaDmxCX10X+IkVYudFS6QoA+ISH30e9LvadjuezGqmNI4tuDTsWhEeO
fXyAJoj3kUdDaRICMPCMaaOzynA+L+UmvQlqqIAYuymItKaYo/zlKWwVioCg+MWKiIUlBhtObq3r
Q4dbiCDdcJpqVlWprkfFL1BloZqUJPAhQMjYx0PovFJJncFXcyi68ZfXKD+crEiOWSlzzCK6Absi
lCQjfo2SYlwGzBoAFWrrlMopVRNjz/MpzWpkevOq6AsAQmT16rbkrJpBeq6G4jauNOOC9EtiznyM
x18vUX/2cz4sUSAsGR/R5kCaC5hC+7hEeRpgCuT/kVtzrp5HBk9yAcAbh7w5z4ZgJ/BcrvtSbtDz
+EQM6BV8FAeIhJzxj8S4qoQBlysSGzmrEjg1hEizmEmuUogT0afBbCgV7WAaM2QIDzzhfMqV5Aaj
/UxznByBqlzrksK0xbb2aAvyWYjIZJNrUTiX+Mgo/ZA0q4lz6Ie22FlZcG/V9i/QoL/MsFhSVmJb
0TBpMSw9ZLI+2YVqxlwlFqVwqEhgEncAIK2dX7DWdrmfHPJk08JAXvXkzu7GHrlV0r4Y9AU2ozbe
SDamyMRO23VbEZLpO7/kuppLWpztei/L1lUfXCahpcy0YazWjrYRmiSOWfOTbsOdUeXVZWdJON+l
9hBUoTVHGcRkoZdRzku+m/QNHgHwU70SOce+h12FYkhdoK4ZlrpU4X6Pg/QicJ565z7VyoeQqsxy
8nFj+uqVIYv6KIcq3AjNRKeaxPaligeSoD95nuV2eOFReI9qstI5iy+IKzrGnogu0sEZkC1yTM7C
sqL2Io83l+zVYPqPHTm1GcIPlrUah7ONY7dBeWxWce0yMGKK5xjVHnOmgx1W2GguW6hZcjQ1xdvt
kDbjwccMuUpVeTVYZbFNZNtbSYsqs4qNngj1GxW58al8IUMEwQKKBtMy4Hyf37GJSI3RKtHZjEUF
KK5o4fRAp+pa3pqWlE96DQm3QPU/1/PQoFI3sT6SzOEl0r3G87UiqifWI5TFaQXxCQWUm2ISAR3l
OMuS/axGKkjLtdnGqM8gwjQQ6/vsingfiEVVurU6IpEVvXe2qCucYzgZENLgBnL4vXB6H5p/MMti
/WJsoa2Ppl3NxyYJFpUG87Qd+mbeRTr52FKKk5dhobB0ZQa2uFmkWX/hVcIEUTTi2sv3tc4hwYpQ
GpJBwOowcC58WwH+67n/X/5rdvrzUa/++d/8+jnLhzLwRX32y3+uXrPjY/Ja/ff0p/7nd338M/+8
yRL+9+VvOQTPZVZlv+rz3/Xh7+Xqf726xWP9+OEXy7QO6uGyeS2Hq9eqieu318D7mH7n/+0P//H6
9rfcDPnrH78903aqp7/ND7L0t79+tHn547dpiv5f7//6v342fRB//HZ8bB+r6vEfmyp+TF/O/9zr
Y1X/8ZtkGb8jHMPFhDqQOZE2dWy61//5kWrBB6aHTnWPKuC3f6RZWYs/flPs33UFAzh3Max67a0o
rLLmrx/RQZtEExb9EpM5yL9e4Ifv8f98r/9Im+SUBWld8fd+7mOzOU2oZLogiHBp5X5c2qsMb7HS
Kd5S6sBD10+5uc7yo0NmdQ4CD2vQRcL5sJW2zYAufjnSwFWg5zUYKlvixeX4GLVPlJtOtIdWqKFo
yHAIyAOC6Usy5Jl0vtTdUSAO5U/KXsrRFfqI9SiFlzrJfbV/iKoHS9+2w8KOAIZuYZyWaMN+5cmB
aJNa50h8EfuHXF5p+NjJgZSbmWrfWXQPpv9WH0fICxTLs6zf2WicsgvfXHf9TlLuO2MNvXaWlrem
flEZG5oXdnLZ1heywmTZnkeMCK3ywR6ffXvrUYCb2izt1pVJ4PdBK29Lddf1S9l/6JIDkRpZ/6ql
TxXEKWXdyvdafjuap0KHALGozK1lnAp1DWh0Bk40BdkSUHFejxTpuQMM/ek/fyL/7ZP04QH9t7/r
/8PnzeAg9u+ft3nz9Pj+KZt+97+eMv13JC+w2xzN4pj+1wNm6787iEXxjiD9QXo/Tdz+esBU7XfU
ozbjB5SekKOmU9e/HjDndzqRDLdQIPDo8q//5An7NJfgCoiHTd3CwYKG2OYhf3+8K/uuHzLNCla6
BVtGMprAjT2d01eA97emamirKeehxPtaNHk7H1Lyl0L2k70TFspRdHl/14NwnNWJ2T33gAFNkKab
QOj4rLV1wckuiHeWDRvi3Yf711rxfm140yK9r/pkRPlTihlAKqYChMt+fOVUtmGFAclfJa0xdyAD
IYhzSGat830wGPZiqNDIkUPVrqI8Ydjtmx4m+mPpjykZWrgieOOb3qGYtRPrZ+RcaII+CUeJ5zyX
+Unkp0twUyfZCcc7nWkrIL77TI1p9FResnz7OdaEdjnY3bXhF/a866jVvn6Xn+bGvEveHAAivh5b
Nt/CVt8dv4s4S0efaFq3mF5UMQBtyjUFGPBYTqRSJDFN3tD8iq2VKfsl5ndQhZ1dPcdDgCBf4dRc
Ag3cWGh7rACF6Jg6yZKTSbqUOXrKUz1gwz1kS/NLfz0UNgoW7oSv38YneTJvw+b+ItDMQaPMDvHx
yyJE2kzGQbLdlrHIksIbPkQaIFz1yV707ZYIJwPWpVrjWZTVdjiMzSkroTJpmoSTrk5LF3pvDs9P
3wMx127VBFBtlvmLvsf3hjtGzJi8gBFK2to1OKVxLhfyHosI1CS1/ZEXQ0EzkWgaJqILuxikIxFS
NUM4uyXvjCPgpLocarU+DlNuHP/RFsPWUbtTTfbVMjTQ72MhQ0QW1jBfurp6kLoJ2KDZ4cFOx1sg
TLPGqvOfmtgOQ8nFynHz5vBMWMiryV5Ffvlw33HophcFQtQD4yN+iryB51ghZjL7cd/MAlVHNyGZ
r40ePyok0B/jDMOsjbdqIo9px0QKwSVXNRYuUgv0GsYQfpqjmlNAf/21vaXZvX/GdFQVOJwZexg2
R6upBHi/OgRp4o9d1LYgCzoDQ72PGctjjjt4Bml+yNAQBFgHVVrVwU1tVsaOT3gVcEJZKoyI3Cbr
12+3mhFVy0Dz2g2OAQ6N0LVzjD1fv1iyu3k171+twYxLQykxzfxVdCdnCgXFIlShIU3iz7VsZHVY
yW0+7LQ8hCiWw0iEZSatyW8vVlrRPTWJ1J+GLFhHcrqODKPfIvm2gPsOxiFUkrtBaWi9hImylG2C
KQM45etUehhCNG1CC2BLKUO9f3swB1P9yQRWWthJzzTCI31L19DLtU69C60KYFWsIdrzQgJOJCvb
qEN/F0UjTzS2HLPy7In9I8PscghbQJC/jEpUeSqZdAuuFqwovvDSw3MboaHsBmtsto0GXbqQgxWP
wy5wZOcaEdh86DlAlL6+NbKxWCZO1cDUUX5i926ZLOvZ3BhEs8986U6DJ7XoYG4AjIHMlPfqPLNE
tSCItjhlMqR8H0nSVgBw4SSTHHyruw1hyb89fmapb81QNXapUhq7qjf7eZsURIzCCsb26aFJUbnr
I4XCxGqC+0FHaPG2Y5hNThOwjPaJIu6SlGiwpDTUXZlq+N7KOljZfehsKynCZ/D2pKkOjlP49WBO
CvpNhpD0bWKUV3bn1QejF1BfHOHPG/Jd5x0q6GXo6cO6G612RuObx0pOCQ0OFFzDaUCzoo23wJlv
B6H1J7AMfp7bl+0AqahOhhfZtBDuWdZlqfXPllYefY0Awi7gk1fifNiWTXwfGGhYSuWYkFQElHdC
aUzpzwW0AjSqmQJTCIsUqO+fdtBeWRWJTCAaKiK7iI0cOtwQkk2O1tsu06ApNsZavZWM+84G1uHo
4R6H84rH0dsRkn60I33YFl7TwFnkow7pNqxSPQ02rRzfvi1cmd5WO3x+F2qiQx8WeXBvjs6Vr+YW
KqOS9hLsH1QYXcCREaW1U7Vr3ku7N2tFmyVZVp5KPX5yygxDajBm8DekyEVZcB+n2PIbcPQrgt9q
pnUQDlTQz5E+HrVBmRLpJO6/aW1I6HBOvdEBYaESLryirpK5VaM6/fopf7ManT3kVCn4KzRrUjzK
U3P83YY4CDuK+qYNV9owdOS6CH0l957GEHa4sQZvuCSQgp54toHSz92OXNhoRDGH8mG4Njfl/G3j
TiGErpQemgezBZ5C0W79iVwKz8Vaxg7xryEJWQa634VqNNY2UAZziR0VWwGH3Iu0EdlBidJr6EqL
svGqlc7yuR4t8tPk09td3avZd7uo+qltwLFqUkiDQWXAzrL88b2bKL+BZ3vBypLSvZqJ1B3Z4V18
rTL7xLbWunAr8CRoFow30gxW7aCAnZuI3/hzcFRo1mVAHAZdPVomjd3ri4KIz22VAOZpfEXHIVPk
P0dL/VH2crKfQGHrr78/45M4Cw0JBSweJV2eyBln35+W6OCRkjRcxV5Ws6s1YgkMWtXh2SZS/hAn
xSlRLVw0AXK2kmSJC9hfjOUuskHQ1lWjZ71Fgw3tB4eHKJOVJ5rbaHLoaMrQ/bmEaDlHPq1vN5Fu
bCIRymtG/PeYj8UsN6JfCvrA2dA092WYyDunC5+aFjXLWJHEYXXGtNXaB2ZyfVlrO8eJZPetfpVC
+cFvetzWKmmUaTUsJB3AO06YaFPK5MZZfh7Oa6KTKAfBK5bNyqwGkB0SKwBkhUNoNx4C6zs68Itv
PtVJ5vjhqWDHY7TIrG8q5AH0frwzBmoI34omkjjVHnEwARQxvSdEkPpxFTbk+yZed6okZTg1irQq
wrG9cZhehplUXPWIapJyVyrwsJWYNqla9HC6hrBYM7qLdk61pLujV1YMSmwor5rSWfSaot8ZeXPR
VQXEmq5b5Yn+3Hppe43TESVG6u1qJVBWOKLx809Fpx/LNSZKZclmxTI/imvNibqlokLqFFZtYQpM
FxW+IkAD6UoCrDJvY/+q7orQ7Ws1XJTCUonekX99/eEp0y338cOj98FyQjaG7BBGfaaTNbs+b3of
zAEtCHa0vn+QIgxIYWXjeFaozGpF3b5VOpF6XWig5Uim2kTOJY0yfYNSQNtA51rKWdF/M+f85EJh
timTQKdOYz5lot18/F4BD7TQQVm0O8lGupgZ0JoIYqxb7VVKmj2SXsAGGl1KTjw9gfAINjhpIS7O
OPqfTD2zDnkW7gQb5mzMx1vQLfa2d25qXy0uFc9/EICpZkQEHaWxM5aGXuVug5A7ow2NuAanRKE2
7RKNbTovdPnYi15nww5BF8KpBMGCvcKjov/6G/kUhMjbRiTHERjZGf84P5UqDUEp0DsUty3y67yO
6xXdUggOqsaxs1nRYxw2IfrZpGl25Dnq29jTgAD7ym0PGQ+xWl57zsrWCoArcZ6urIjBe1f8b77e
q8dOpv/S/kRIQBFPd469OzucIN9umwxFrIJPPxd4RnpnXul/YvnW87R7Byh+Ya1rlb8JSbhFvvhl
pZj7TGkOFIK4k5K5fyggpmLyt6PTenfd16cY4wTO8nS8soH6hA5V7tcCJQzL+ozkFndz3r+HU33o
kviKBS88pRCkBpeJ9jJXrtgYbRXC580I+vPsRO5zmFf1fpDOSOjylO5GvL3HuKds6yTRCZmhGqZS
N+GSB+KYjOSXFgA/PFy3JdvIzfpfppqrKxq5jWaVffRckhcncge6qbJu//OXsK6R/6/bgtED90To
LgrSBV39f197kDkNoWgZDyZLpwOTgkcGXbWKxDmKwaW3khWgj78Sc4CAp1bKa8yqV6FE8ZNwvFWw
iuK9W3hiN5cM6hUkimvQ1o8qH96dKrL2MEFopyRlh9t2BsCB3Pe2Vue8hwREwwzz4zteYwoWt2IF
MxsdXAGGbHHDmNl2FA7QWr8loxFdQcZv44YKsnYk6wKPwOzGAxdJQPPEjHCokUtNVXK3BzBoABKa
gxF3xEQXKtjVo5letV0c49wV5//5M/T+fy0JnyECWM9GB0tnu8L9/z/VCujGydKurQ8qHUJMd7jg
xJCfYxPQAdvffW3OEDNa7zPKeoA1dc3cIkqcM/vAqDeuFdFju7yBGWc32Em03UMlDTQdH+HVm87s
3nI/nc9wz9B85RIrdYk1pRsZ8EtguOSBePZ+gsK38bFlI/Fy530uYUCFqeFtmhjghDHCgcUlQN5e
Uu8BRUWvcohORjy9zA72+ZpV1c4CZxkE5NFVw28li4NXhOo+xzwGpTbAHcGoPTskh9U+TYcRVh/0
jHy/avhBkE1CyfV/XtpaKwpiejYOoyae+Oney/mZqJl//M8fveBS/X/PdZ8qOQBULhgiY2n7f0oN
Zc/91FOcHVwLPUFcSwcHaZTjQpq9Hcv0lLYgZ8PUEZmY8NgEou7sQqJnt5ZdhTckYtV2VL55rsNQ
PxuMoS7StqOn1mSXO0dDcs4GGh/pTPpZE9mzKdzSPDdRGNwc5D2Rlzx1jnwtVEaycN++xKzPj2A+
ieCIQMANmi13Ojgd+rOZScAU7nLMQkc7ZYOIWYjHn9bAs7jK6afnGr9j31DXxNV/IdEqt7q9Om5p
XB0QqRviusHszKIadrXj39bX1Jhtvm0r7W0YsMwX0yKGxSz6167z7llmRYcCUtnWlHgbJ68llrVB
1FRPc4tVyP4dNrP//O+9NSkJP/gaoPKyireJcjxWVQR+ZMLq5tfB1qPBeY6oHzGMAfuB2fxwTJQ/
VTvra+fq7LR+ooiuH3Ws8lsqM8AM7RW7EKMV0FLXCh9v1UzqBlXGXG7Lqpnlj/VvtT/M+7VXd8xq
t368KmbNn/tOfDcT+OZ9wSBoTEZ50nPzY32PfmbulYZKqdQcnexILMoNOiBFpuEjMgkXW/+hcarf
lQi6p9HwxNkEx0NrOu3Rg+G59IGPxaOo+K5Tc8FHh4dAavKEIzKzmZpc7UT/NCVaej2Tp7M8FfFO
z9cWO5FBwNrJ6As43yY+ZHCN4b8vJRYiu4BEdw8QF6132cvy4vemfTC7nAA9P++uMc4PIyPhiYpT
7GQis4URTBxXEjOFXS6vOvIeykalTGurqsB6JeoXVrxV7QnDjnCTPDlybv4Ca8xcong7Fdx0UP/F
l7PoIoW/bbuCqQatGqWEs6T2pDgjPfvRs4E9orV88avO39FC3bDBFts6JnOPWDSbSMWqZsVO+PT6
6lPrEjtze4PjwjhuuU16PAmbsqMgjMLwlyCxCzEIYh0rhT24XH0VPVrHvPLiNwJ86cLOdJpFxjgx
NVkHGrPZA/fq8aSHmT4r9k/s0mHHAIxgl40jNpTf+BqfeOP5o+TZAC1ZPyNFsHA0a9jUCUfLsHyh
Xcfhldtko8ZVXnAHjMXOiMq3oY+8Pc88vUN/We2FLKODM6jsagxVdjX9odxbqT1thqbw/xYVQmNO
qbtj8A13LG6xW3rhEXj2J1+ucZ54W9vQIUQmGE1QA4H31hgtaU488NavK8jbjpmF/0Pnmf0qCVm2
DAUpuA+w49fDwxTpNcVa+DblJyII5Y/1ahzoMw7oZVlkN2xzmfiVLKY1T7nJPmVWmtx7eP/rfSLN
ItpZWWed67g/kc/TYfITT+h3jZPVFPOWuE7wnvn03UyS7rre1Za5hNGxQ//3vYl54kJXDraDnBDN
ggUgNOcxgUMLJnv9aqvRf/SDZ73k3X9oa8dEirei9CoOK4d7esj/NDP/BvpyXOrQLOsSHLs3T6dE
eNAybe9SKhpwt6idfefkNH79ANSPvbdoHK6cwbDZy0Xf3AhBUR1QWC2e4GOZ5ICIaS2OpctQodHA
vHx/0sc4Sw/hkOc7TwzJ2yCMH70VYME3qrI+Ye3NT27Aet+rUWganrx6PRMWGSDxGDwmzvoU2b11
5DKML7Kg4A9pWQ8hGfV0LwABqP8JTQB4QJZRB2PZqV/iPPxV29FHrCBG+DMSozIonOd2/ioCB+ql
qeQlbEAYV376szDH+e5KrK8kCBhBNP1UULGApjEjIUrhZEEA2wxQr6CR9hNsVR2f6sHm+gX6BCbF
qfeekN8tpAwvoxiJfgibjDZMF0+MZP6Mwl2i6BHKMpaIrpEbvPgDI+AC89a1TN0AEqe3I7HKvDnz
/FhLV9M3xBkL6IduSAmwJ4QntWE2m1B09os1YXsT3NoxO3+0zck0vsTafQW2G4UZeiB7LHfzrErc
ncQYwKqWb4VtWO9+66EAcFLxso4PbBSgaN+M1zbQxUGz19g7UdE9RGaGSDSKqtwOIy1wBXp506fI
F9cfG7LCerPShw50ckuAYUOztsOjkac/NXzufy/KdOJwnxEU9iSi+WLHXrNHcrjraBeObVD7pwmb
8SbsG4anBSO/9QBISmVCv1XbNh3fzSCt0MyBpVqGjSRoP3AZG2dQrxlQV7u6mCwQ1h/zTL/YDUi/
X9L4ZKMlN+CegvkwDuPsTR8DmmErNk98sRRIwnikzP5O2sjNnTIDZD12fxSFQaBFP0ZPzqx4iNmg
EwWFO6+QLa3dgF6UWUlwgdTiDqHl35tcD0FX6L9ZYLCYrkzjFQ5GvpnND0lS13UmETSOGe34Vtsf
/Zo+30Iweq6MqSYmwDRvftHrZ2pn1teyPDl61k9m1QBKZya1/lMp2bRaIWKKYZZvGqjv04DgKbWB
WP37Ei1CFTCGnlCpNKcUsSYj6w2gOWaHs/zqSsbZuiZxFPEXr9tGmufR5G9Nc3TJYSjVKbBHcsuA
9HckHcfzSHlST4pkAfSm+1oVxwZa+HNYgrrsRxTzWsldgM8f0q8znjSDrf3cTD1ccAb3WSkAwpji
g7q0f/Jl9dMzo0sqmLU0snXoOrqa4WvecPzgQ+oQCMOxI4ivEKeyq93PKSvf1jcmrfH7kJj6ufWH
aQt8hTo17z4GA1KOgECwQafWbAbdyl3SCbToyydLGDcJgaA9gMlEMcJ93ik6g2+polhoGv+rssVn
6ZQ/zEoQsrj8SAHND/Vx1p7VCM9qyIz4VYMi7N9K07belfYpyosqP2S5RWVuzhQEQL1E4+4gCJ0z
Yg/OFgxUmK6cjajfpqcw4VXAmviekNFx5AT8mxKKd+TQa7dlg8iVKtp/7qjdygysYu0rhb2VQ4Cx
p3e2i/C7wzRnkiq5xFVlHISceRgl439dVf2uc3+jndH4BD7M3J34VMZZ38Igr4DVDf1mdglY1qTT
xSapkXNv1d8YeOx1qb9zKg7fYtXZmykq1aPN85r7fPCOXjYGpzLOzoXjT/fQ/TUAddnoZhxeU5jw
tg/crgcJs5MxYYNTUDsXgcvhOLqFsVcErfnd+O44dX9s8+577RAA7Ex5fyvgyJJmyfFrg/3kOTCP
Ww/S/NG3OYn6kVF0Xs/6YLg0Pdrws3tWzp9u2n1fNJqkqxDnW9OyeGiTN9wYhL8EdfmrzvSjYijK
siifb4AXaDD7Rxhk3k9wgNu8jogh7z1N3swn9N+WbhNZRlNzU/UQrnmO6urM5CQ41B11URJ+eVEx
XdOEpaZm7HmKAcCm2TjC+0jSV0IhwU00F7s6Mmqrny2lj+yzs7tMBtDAIRLkUInXcAirN6pS6urE
voeoNl/71n2MxtDeOmn++HfUp9Nwyi2dbROyy55CBC21rFOKxPRP65jBzk4G+1QgPt3GBiwAAVWz
MXtsU7NX/hZpsR+8NLwxAr6UbBjOtkTNGSeJfyP44BLn5XCuUU4f1/+Kwfyu9xLM8djKml8xLdbk
P4Adw5U0MzKIfH2JgAztowAtq5/idED/Z59qgzQek/6V4XiwD6MZvTVX0bbCNndU8CY3nGoGoW3f
sBbPi6z8R9yU4Y30oa9A/Iy6or6bBU0Q6UKadhnkEjMDsP4N96xe4JUzZziDh4oo0TyT3IUh+fGj
o/ZJgyC14ITcVfC3L1M+VAwIin1SzA/FvXSVWbNRdWlfLX94MMrDZqgYpzVFCxsHWtETD/3gpNzu
v/WUnLL8wf8uLyZhmVPu4xhSCGjps3GHNYrDegn/jH1vh7A+JHZWXJpm7M4N3rGzKCty5nvinwO/
BvqYJwkYxfgwL7Og9f8xMiI4j8t3AqPBOTMblD8KGtTtAHgVyi65M21ZHnKUjCcAc+3WT/rh6Nqp
tfcTlZ9w/C/R6oAf08TOP1yPNFcza/+y32euWqHdIFHIdY5GP/xqBCxXaxmNrNeSHxQGkVGCEJZ6
IfZZPKVd7vDU669o8a1DyhUcYRrAmtbNuwwkdCyr7NscNN9i7GmckaXBY5z/cvlujGnq7pHhzHvN
7yA+gtTakP2VtMz2TTCvqRX0bN0Xn0Tk+vg0ZucYeMl+EqV7IVb2swu6am9nabQdJxkd2b9w/rgj
EYxRC1EMowtKRlEV51xm+ADGILmVhvpkmHqUSNTPQageKozSN4N4SgQfP9bEHlMXimRvydLQIeUS
kBLLWwcRR/K1lkpFeTEd/Ys3HB0GqT7bTKdPcVcdnabODnmNyy4WXniaa+8e2wNP81k8mMvF2vG/
64IhunBeiUj97JdvUqTzJ6Bo8URx/ZNZPhsJip/1aHdIg4Ku7IkT99AtZJ2xg9wgzo11bXXrvmFb
Pq31SJ+iADCD8A9CW/Mgl+soUlXylKHcoZT14KJ09vtUBtZ7nJPhVA9B+cDtRr5LUD5H6F7/FW+Z
081bx6vUox71H6ICyL7z7AiJQ/YfEs2P9fFF+dxcY8N7aQIzvLZE5Gza+bG+DiOzb/HUEkG6QGg2
vQfXzDyxOYxu9aRPc9cwDln2SAHS79mjjyU71b6MDgwRuRT7yJ7Obd6D8KG6X/vIdZAupbeIJ+CF
AZYW+zhSlJ/LVKPQ+n/rk5SJxj8E6PjsxON/LjgJl7wZQ/vxOWkt+/qvb2okmQ158wWWRDB25APV
eTdcsjkjiHXQx8iXzrYM+ICDeb4YXjrfsU/v8XBYO9GVakc3gNUsBXC+NNuGbdpHQig88D2pPhRz
E+xUA/vTmJ3oOg8ZcaKNfcmLGWWsXXxTHQgVIyrs96xwxAPZ7kfgzshamClhH5uCRFxqY4yv8ByW
46V4RL5/9NvfcysjGNvOqZwYsjrUMblD2EQkKugg6BNbW9Il2bzkxi5/kZiKB9x0f8S6+i/eO2Dx
n51IDU8oNyeQJrP1bvfG3ykdWQoj8tgkKIkIFJmdJ0RVz2kUR8dOxtO1NODceiqU5FjjtkJqOJEC
Fs2vaxXJ1vk4MWKdBp6JdiP7zai6nnQBEK6x7P8q8rZPgwFMeOpNj5JFmDsMEjhvBgTbuO+Is2mm
Z40gcl2hpK2DaHsszjUUaSMexjeZM8IM+hn+wuhyuuS9uxmnG8MEZgpGdS6NznvXy4caBPlPq5Lz
g3nyefKh5YcCqUEziG4TE/IGf6yu7/7cfS9DpJjr8cnvXUXPvni4PundIZtg+NLA01mKoEs2k2cg
xhcUsMNtmvJ74HZfndn4b4XvcA+F9UW7Kn+wT6CaLQmsSFvhbPwcFVkLAY4bUoZHKZc5OKz7d0N7
XwZyBNeOu0szvYuCRUNLDYL9ZDu3hxhK30GXZFIM4yQ467U4DT0578XgHWB62DtpL4IiN/kiDCJ7
yJAT/X/3PjYRUVkR1kdbIcMfOXslO5SNiCf0EzWP/DDui4fVYWHFFkWOWQtPuqq/jLjvbqbZHgql
GEkGJuvAxKsPUz3Dmu+mrdNDcJUBqHZPOgjATA63tR6ouWH3mFKZPhgA2JGgG0yH+pIOTjMwqmCr
vupW41GZ96CIUNLZeomf5xqR48kgIbtqnAxWEyIEb7DPqqdFE4vS0KuWunQ29BFwUAFeKq0v6968
H8HGBQSE40lK2rB6ALDAptImEBAzr9+zVwYOBsEfUcX8SynzGPvji9/Z7TFvebRF0Wii+MuCnRcF
v4Smbk45AF+agZo5lfJ3H0cwTMgm+NDj8BzBR9rp7L0S0rrjxv1Vg5UKBhvLZlk+NewFn9d2zDbJ
JEkM9wfunPBYmuIp84bPBEHPNptEdWR+FiE1IRB+fXqIRSBSBPJFYfI+a79l4WyI5yrunaPdWeUJ
38MmHKMDfeAlyVV7Uv2P0SJ+m9PhjVjlP9VsT7uhbtrDrBRQxoYhVmcZ5tOImWqLamf9GAuAy8tA
1ZHMgFclUmVP+atq8eR5/tUJm/5jVWAZXtFupVdVm3oGtGkXIqaIR8tZQD1/cS1nAeL4tBd51H1I
x6aQ8wgRWDUn62/MQ8EsaNHrUNMsMRX4atpDI0b3GqKHi6fmuXLIIMAmdogKQfvFSqHwy7Nsqoud
V91FJvNHSyjB0xIWUM2kJmkV7ANhy70Y8EKzypAv//at32LPlkfZ4ZaZJe2RlQAOUaAGg5qgikEH
MHC4X7kyw92c65+BFzz8HCYoIxX3QMHLOGVYNjp9/VLbB4sdzMbNmxci5AjSExtVCXUVFqlhUMys
Y9/p99hMKlyCpMtHmbv4ppJ/WgI/lJohFvDERMKSxY15rk3Y6rqyXzBGtkevEVARV6lSQzd1MATu
P5lxpHe9EW4zI6HtpsdhTwHEPdPOxs6mT8Ex9oky6psleG0evx9H3WdTqxfOhpd2mtDuZK7emqve
q+jdOw0HgfN2FO19u39RWOEVQOijLxSHCi1I25BJhw6E2Hj21nW43AYETTAcd7Mb2TovjOWHvWP6
C1boT9RbxsOl9SR3x65Oq7naMGJKvdZKTo6lkgdxCyHR0YzcMkhoN5f6WM9WCMg39TcTZeW+rjOy
DW3v4YEnAIUZULL7hdgk4fTKP21dHbXIIpZLql1uv2y5ETsTB18ouVNAUX/MsnSf2jLah6Wlnrlf
fzGCRYLSSiZaM01hEiTXyrQhsTNo2amZxQn6gOe+7eOLFRvXmpH1CVsfq5q28ajOcKkSsJKdnJ4y
x7Ud2CihyA7OEn83Gio/tGnwEixj/WBRJbuqJ6B+aSzWP3w51nevdN+MEfa13wWotfyZ+LQyvg0w
Rq9/zFSG58Rg9OFrK7oWwMyKzWhJpDcuf0NZxBSbk7f73qfNcGbyFR509eUsQ1lr+HAtWT6VTXkq
0kOcyl1m1cnrFJPOsczISoJDlrdI2kC1tZHCXVTtvLY0YAvdAUetiw9iwuv7GMvhS/YJ7bQQxSPJ
w3wbGFhC8yItD7XNmaoR9W7SxnKvAPg+2J3Io1ishYK8WDQuDUlDxGzsolyorc8Hc58iIK4dLtaj
zIvuRBx9YXtEyhsJYrf4pD18rj6ZnBN7LmbmcPfSIQNvbJGcXhruUq8WiDuoDuCZgtkJ++S13aFK
+y8nC+OEbGvjWXX4GEow0Mu47xwFipGRTAD4TXAsCoXmsLbvfmTrHYWRu0MDMGwU6+B9Fb7xfuJ9
7frdOxmmxY24R2Zi9FTvrh05l74y/zBwOBjemH5vi3HaJpFMtrW9OJYwbW948ONODSkH07IHruuh
M3RpalAK83qI7PuwZO/uWL7/tprRPOfQJbdBBAegaAgXNXJ43jpI3Hv5lTIaBDVZcAsoXM844uD9
ZYIoRmtAE4ikhfGEYXH9UL42Y0YywDJt7DqzRkwZfCX9+K5lYIBm6AcQAn60Z/0DO52ExYgtxXF9
5uRO0Z9jQfS7o94JuMrJycnS/ezZ/y4W8pzQGbpBCdyBb7l08ys+PJ+UAeerzlV0HJrl2Ovqp1T6
6cNIaax8i8Z/0YHFlh/vSDFi950YVJoRDEfumHTfVoG6l1mxcRCq5nsGwuwBxN5NfXUZzOpF47o7
0yM8yrQz714mu501Rqf13magP+4azGYHt6+GjVOFSAR878NpzAuUfHVZzxmzrh95b9SXSjv9fX2o
dY4PjratX72alWdTxsCNRzpT/nLp0uBMw9u9xJ0BKyscLmFNotIY6ObkjdXfdrTnoyHSB4uFH7JF
nBEPBityKw54Gvk+yKW220uv9+jjsX32ooTOMETN0S37k6GBVdcAwq6tMT619Rhd48z/Uug9NtGE
6q8sXcnucIZfYeJsRknbPc8llnCJ4JzLxssOQvPdqaRDI+wlwUF35vfOmfqjCaOJiMhsYlOa/5VN
QFA6iTrYLntakSa7r5fGDN44ULN1JcaCnSqt+VPbBFcjmq3L2keNHvMT1fi7OBysKxbxL8su2TG4
cbxbp6vZDGYLXdBvv5HuNXGsZ4bx8426eDctGx0MKEA9OIUblxKy6LviiPWPSI/ldw1N79wqjwUp
IYEx4bKczH4kNc+04Hcnw+hCvUDAwmPdsjRu9G7Mtrow0MJXiAHu4NJdMW0CXmsLM8GH6CGk1sBb
UsxL+EsOHFP+dbL1hmk7o5q+PlfstnZ2ShSdPbnEXRV984iG7pFBW92OkBSushPl1sGqHitiU2x6
CAoKLn7lIwss4oaIImKC+W5A8TbmJ7w39Jyi/7QibmFH3CxE89dYou0N7JixIQqHAwMvMpbTUbAZ
nurzKiH0WnLeBmc4JU7XXFuneTRF491kUdbkftQhg3vvTbut9WZwNW8nYPedFNNb43E1pXrvc6aE
4zh887zki5xgYlBn6kvHNU6t5lTicL52sfu5FmHrJWuLeYEo8+K8U1JW9XVMsgqWNiJNj2faelCA
+S0PlZ1elVV/r2I+mUrmuzgviLqY6u4czv67RJO+x5vyraH0fHIRtOzqLPrrs2DZc6JZey3jb8r2
tp3OfiG0sg5+F4a7EemxWXsm3paZOOBhYCvgGfZh5iBHL7Wv7CIFyprUF4ZUnK+Lcs8eyjeSj9gt
udX0KtEIbscmDJfnCrpAIwVO29mKjMTsV1J2xHdMfYVAKbGPYeWAZVHu77BN5GPUeKEhDJ9X7TMB
5ihvfeTlZaYu67XIyTleypkh/LKrD9P4RgClIu4i+JN640jOFApHpFVZHfaPxI1vsyRLUzvf69k3
n9yf7TTMV1ACW3wGNKQiiu4q85rTKjtR8cKaK9OMSYbrXgcnMJ9SZ4lCl8EZ23xxXu+ROk3PfmMQ
38NcaLd+bzUUUt66vLKRhR1eylMYRu5/LGeIptx5nWP/hIWK7VswcHFCkpxnBK4RmgputlRvbZkH
T7AGjrWbvSeREPds+QM6wVaqortliRk/tf4VWdv3mBXmazp6w20sBnc7ztsuf2tT+21VQBRBgpUH
5VssY3axJhNOj3yNAfnswZz6+6pxiHpvurfut7UfUMH7GvCYLnl0a8/AkGARS5XYxLu9bkJym2+J
5xKXqfj7PFhkxS4Wl4Eh/1Ntqne7GZ2PNm4+aM2JnO/j5DRoLCkeZp5NbBBwA9iAH+DxT359w2PQ
0SWxNbH5QTHSnCInjm79op1uyulbm03mVjKsScNc4Nvsf4Yytd5z7FlgX3NCjwbIja5wbpS+ameH
2n0YFk+TnKzCPHLap2DoU7SNxaFYeEmd9RfoQnUnjC4g8R0sXBAycGhs69Zlxj7pc/lKgOZwtbz4
JenFzeY8/Rgl+ASgRPW9TUnb1QZa1ygmNLZsP5pMdWdYTPtp2XLkGcsp6jJd/tUomp7XB53rMXuK
Rf5KDvhL3qfl3dbqE8ee3MZi7m/Bb2i3/gtch43bHSKtxH4QPhiL+a0y2+IQ2y7l16LpagrI5hD1
EDZ6p9BLDv04ImuJR/cmWSQbk9F8VG4UnDJmbSqaf6+reAY3XG3pcO1FiFLVrIgr7cIvp/3dBh3L
jUB+tglZvu64uAXIVIIJ7FxyzpVNP88hYwFeaYP6qZxL9mzoSJ4bptaExizSJhU6Z982iw1d0Hen
M+xhWxq9AG01YKJdVlVSl+2FTPk78Mw3mNNIUuYuBUhqbVgAwi6YzfrZMRxACktfnA7dfUiCX3mQ
tKxviRZwzXnLLRcRrhDcy2HuDvPssxx3KDzCcaLFzpFl+ezitiyROpio5GX2ufhDaChhx52TPM+w
dUruj8iPnN9MfKz8jWai5sd9JtzdND6LIiY0aagx3aiRYRTt/z3X8TkzXIZUeUkSqiH8u0IVutGU
ERQWPMMbQ3rbqkH04S41e8DzeT9RG+/yGGM9oEtmQMFyf6SpdXM3mddVz+iDyurktqK5VQSqfRtS
LTfu6Jq3wkROaxDT9c0Z+fQbhH5f0+glr0yXoISlOybq0R3WW7ObKtfZD31FwWXTy+JYJEnZzaYl
QLl+sl3QrxH85CMhIgercmgwG05QNxpfjRBqjqMG64fdzF9NqDjmkb9YroF+rBusjcUKBHBX0H1h
3wGtNSX1ExEI+NWL4RaT67N1+O2bCMM+syPPPq8/304sMpIqCx96uKcxAX2uWfweTEQccoytH24D
A60r3kqESbdiMK8YCcLDDMfrHOvkdQEuHGK1auxs1JaVexAjnK91EhobI9tfllrjJ1IT78UMcx9g
yIxFe3lxiaV+KG9Kzut1kOQ07VUTFGcZAj2wArc5TSK5m2Zn33tnsB7ElSR1cgWbPrypaIzOi1Y6
HnIDc18zbwdyGs5qgtqniKlRWDjw1v7hncBBNbCQ9At0wwur85j0081Lq2Fvk6nXYRvbWiUH3jrP
nTsawFD8tlWrtzyMmx/NoP6O9F3PIqN+7grXPng9YxRqVpSWgwXuFoHw1iF3HNp1zeAJjeE9apwT
mrr/SqNutyKZiDGcDcY7OTm3MTOarWZg8TYXjFJyQ8T7KoFENFr5FQntdwXj8UOJejOPzn7yK//h
MTWc2Mi/jrl4sTPJlYflAAZ75p/qpPTwkU3hpjAcgyPLehAJ4T2s5RCEpAQciF1DzEKtGp794ja0
2r+37Qh0ZMg62Pl2u2sJVjoDGt2OsoV0nkgonOo9YgD51I8lKVMjC5S2rs+ONasXP2VxObGWLbW6
NWWfbyCo5Y/GmnZekna3nJnRPy1ew0DlbDEfkwUKKWIgwIAQTwlIUETFE4uqCVb9OpcJJ1a//5YB
M6uefSvM/BZ9rLsDRSsBDwqf34i04N9FngSa3ZhsnC0s0d/W7A/MqoX5iZfY200JEWJd4H2sv6tt
wUm5UZwfTK3pEoeynm9URBS3qzIuhW93IGrLunIfEGE+EfVYejUMgLF4TEoxvZno3IG4cf06PPFB
T4mXdPSLh/HlBgYTxtZ7ZXn6S8bZ8pummiHMzB529PM3IjHJSRrOaZWHN0Mt2w7Xa4mvy5mAumn6
ZEblQJJuyNnPUS6Qbb4bpXXqQmaiVctywse8tw66VTBwpMaZcRWsBj79lkWcP3F0d4ojNLIpEhwb
X5k+GUNAUrfhffhW/k9egHcDkcPSonpGdJrszL+7Da1gOfrokAPmlLHbd0+x5IrsBGdyTIjTtlgU
j1VZhd/w05WqfA/JYK79VsBFxFuiW7xIfTeZCPIse7+WdGt9AqOfzt5Bct0MPVny80wWyvIH4+Cv
RkfzI82tN7PG9GtoXMGQxtm1uuIuhnAvEKWfTSaqW1a44cMPgDas14Gv89eEIGjtlr+tPvuQw4Tm
LurPHbkh27gV3MlR+Cd0BvEW1epaMFZ4L8NlAsoBTljXRtnx9JxhmUFlMDhPmsFByjRHZpINdHtt
Fq8rrJ3uFAQ/sqr7HeQ6v/Wy/1kufkbkCf3GFrrhfcxld0mWnjxDFOag0a0liVf5NLIqGH9IXLX7
RNj92XPndJM0BeEKY/Z73dmMVk202hBBuWpEderqAEkBwPbaeTEUucEOwjnIRcjGh0B+GRwPN2IB
Jyre9OfsSuvFisXvYPwzp2byX5h0l2yplvqeJmgmg+EHtM7jvDSFcZRWXLpZwYIFUqdi8jRl4bmq
1ReLaYLQ0gybs2sal2KIlvBOZib5yLHmtEsq3OI8lWXh3Tzl/UWtxfHKphjBTzovJqSUHY9R7xWO
tVu7qDARQFX7uoo4GpKThlB1XFWIq3RzcMrr/2LvPJYjN7Z1/Sr3BaCATQCTOyigfBU92WaCINlN
eO/x9OdLUIor9d5bihN3cgZnIIW6xWLBZK5c5jcZ+Ek4lOjUpgo4sQArxfsVwyn5AWWH6wab/lKO
7W5wNO0aibC91yF8lXEIUMkBKDTMcGnTPqr2NGilQSWIi0mA4wnTvt2txxiv6D5L9qWRUpBGTna/
jKdcwoibiKRrqPuvhFAdIqrFeHKFUULSTTeo7bW7Xu+GMzBcJN3WwBAierjJgR6f6VSUgLLs2V8X
Yiy7pUgq8D3Y8GxUN2dokmAwHusC1ZHwijB45bdDhPlTyNgCumSO5ObGmZX0gNqm5QN0cj5x5IgV
H2z3J/GQ4hhBriNgecfvKxA/AK9aRCbja6NPww7kofndMClasvmgJGFwKJzoByhiGOqD4dzNg1lv
0i5BAzZT4qtZYWaSaVH7aNfmz7BT31DXSm70SNWfGai/IZGS3Dghzk+dfT/3yK0tnXNbmCBz9W5U
Hu3ofd1+5k0zwOzNhP6m2k15YyA2Q5eV3ANWFD54xfTcWWlxoKmImbheJ3eVXWMX17keqPAPa5ow
Hpzbx1ERpCHRg1rkFAcSUN8mcPWBcRk3Q3FZd6YOCFLOgp2To2XnNfgorETRFSaiqUn++TkbHJe5
2M6uEOF0v07JM1JxaBU2NDJwxJuBYag/2D34ivVCcSZmBAFYXvnWaG18yAE77BJNb06u2tMYVHow
7BLtDGB/uARyZJm01DgJxjBBpHwv0ukl2LaTPj40SrzcrEDwNeswM+mhsrKl+pgMW92kunnoh844
FYFZAUGEgm3SrD7VUwLSW973PCrgiFXRoxGNBVsHAbKYet+VU/1+1r8pSbBTyv6ol3Z1qXFTvmuc
gLbBrHwrLDTjSjTP9yWdpCul0LKpzGTYmqmpnUvsFzzdIJ1AlrH2YIARTGk83y5T8rV0wuyG8SHC
f+owXXRY22VfnddjdXKVN3Wam/2E9vi1N2dQHvKgaicyxjijzYmin3kurOEhJdG9WW9DG/tlr1HK
gbdmEh6WffJQo7y5CcDRbwuxGfOi36WRbVzGRc32OK5E28QZ7F2AgYwfFq3AjnS7HtH5ogITWkYf
5WxYQvl4LnVcR5Labg+p0pt3JWSVeFZ+xG2afx0DlMg6HNDNrnqMazf2l0lqoxs66AnDVW7SxO09
cAnHodNsECbas57O5W1Myarac3hbytcg3hyGTnepiSma1oDLGJdHgFOgXnHrTixXv2pu8iH/GU0b
RGxnWQ8c3M29O6JoYY5Wwg6wYggRXY18Ck2QOo+uk3gMWz25Qzl6cEV9IZKhw+fk5b5fcHYtx/RU
MJ1VlMh4boZjUhTzvh6zZ9DUzOwcSBNBEmjXtkSyf6oaCyLJEhxDGi0iMq/g4rtdaVEMVulYHLN4
uWRJl12Kz64HNKDlq52DsaqC+yVwlKe8xhU4Nxb6wwikOOqHpRs9TiwA8iQ2MwR9V4AhRddguLI9
0O4f0RQs3IwMFWi41xp9/uSo9WXEP2AjAD8e8ypWb5q4fGn7AAK1lj657pxc0ywRXpRSyzBNqG5M
pX8YDcg/LpO4PVgUJIiZ/O1skdynsBSequiZbDk4t4kZ/87UcN3dWhkA3Gt9sLjxE7IJLYbxci1q
EURIKwmj7cAnPFBR9MgbHGuTNL1pc8x5VALAZ3LYQyvYKS089kLjYApRHjg2ZU4lymxCEdO8V4ec
5Gmcm/sC6ZTPbxgB/u/LBAiF6ir4dGjgadZwaXecxeuaHxskmUNClseABinsxEj3QBO2aTZ+T5qx
etByFEGQSbmsqZETOM4108fsGGAk5sUjJK5RTaxrgTTyPnbzcR8PsFuodp7xlxE7ShOFgWXu7F1a
BZbXCsmiSWPjLu1nsamS0LpikuWDYusPJLidP2T1lzlz1IvLkGtNwNZAZnyLIE1t3HyOT3ZDZiML
eNHSyixA+gD7UW8KCURH4ERBU11JLmrwLRG5s8saENeq9BtdiziYJSpqmcZyHzvlVwu0mRBth7/j
xVkUwC7Ih7ZCHC01uGi51T2SP1xpqkh9rg78I42XGAAaQz5XZUBXlfuwuRrT1OzoR2UgiGknh5Ny
izalsqWVkqLCcupy7XVNVfOuPCVYkyLbh+hdr94kA00jo1MDf9b0Uo4Jv+aZDYUlagcPiB0bsZiN
O6t8KTiOfUePmHtYxZM52R043wpzwdxwNhBB2qOSJD+0wOxR8cWCzoE0hULuAwglmpd2hT5eZvw0
xzy7G5kuxbWKKabR7kUlsmDTwgyLlQlY/dgWOwsExx6d52tkuMvNoNe9H8GYHSGsIZyYYX/XwnOY
wqe009N7oZwYrN10cZq/KwBKMCFZonPXzRQ9uDGCsyuIAXF4O9VKu1ED82MeK3FROyTBJ8wzzSna
xjWtARUQlG1n06lJOuxpK/fbmOMPMxfzJQrS+lPg53eRu9/lmH7R3Pvlj//3/0dd7y+aYP9Jy+9/
oCSYgJD9nyXB/DIH9/H+Wvyfh59V/5bF738WCJOf/V0gTDi/kVaaOjZeuiucP4mE2ToCfQZEK4Ha
FbY2Dsz/P1T43N9cPgU7XIP8iKQCv+8PkTD7NwuoFtxdPuRomML+d0TC8LL/VV9ASNUGFQkzKPJQ
s391QVCM1oqHGqaCrfX1US3SFzcOTpHZDRd+W01qi76EmxeI9AnT3CPRgbJqoaan1CoZNaTTFi0N
sJppaz4sMAhL/a4ld1NdFC6BmomdrtZMQ5TyHpwLBNaYXC0nrlVV4Fs9ugRzm35YcKb3jbbghxr0
CEtC9RLWQGDrDGVfDl1/6DPrvp+YsCmiH0+DRt9iScxNlasdWr/ZeEUTCPg3Pt7BMKhexCBpI1ym
U+Ms5k0+0zoJ0IfaQB9XOJL53fHQogikLQ2NuUHhiKmbgxZGb6obDNIUkXtQVb4vUAJs253DUiM8
jyP06Bl9VZw6lWFG3zjf7EohvXCdL2JS5MQX/1hRzu62sqCmxKXJvBioXDJDMQBMO/rrb62HASKk
FmJOylRUjbC1buYRWHpePbea+RbJHpoRNV/cjjQnHG6tFlxx1Np3uRvhiqeibJQ+K3bYfsdYkwaU
9h2PdchQ2Ahu5UtcNKq4VAtu8YI9QRDAI3DEpnlq6OVkNnyMavmmzY0C/xwYqZR+sVuFkf6oXish
Ye+q/mVcwNy7se7R7cUBXVAxp7plewUT3k2WYkhrKmGC9/gMWWQZSccWEgSaTi4ZF5ZLTFpKrB6M
zFQurVjCfVAmx8KEsRvB9fdmmwyg7x+sGhtMKtWTW9l3NhYgHl0B27NdGAnul1GkJRQWFA1ljasX
fYJjbHVawbC4OZX1U0XDYctwSr7w/rxw7B0K7HU9mgO5BwkGZHU6oA+LJ4K3dimWwsEoeCyvrRJf
SoPGqD4G00nDsCVtIs8QybjRC8s4rixy8nS6fllIfirbHvhoINfAsOhTOSTFbrKeX/JI5huJ/hhY
YCFaMYNTqHCcTcrzOkBr4dL6pjnCdwjJM6bwQlKAFt9AxpM3A2IEY3BbhGipWy7FtDPO0OU7d7ss
9DnnFqZgT1W7W+vtNE1h/OXGN7R0kXIoROMJhZW6PqBJg7/mktBMtVnxiLlxR08/9JTGkDBUiJdG
cR2z6q6vAfXCu7gUYGg2Fu+UaSE/DXUmjkBN4HFK37pn8kFB3+rVuXet4HZ9kn0MuKgAZgTm2s33
kc14Bs0G4Lq7pYWpmKrKj0Lo4HY0Ui7g5NuxppPnhmVziHqkadDyjv1eW1xcSbqHScetBtz4R9pn
5nES9i1EyZ8Kinjk3k15jmLpSoFUlgrG93NThsQqj3T8vcxKFtLQICPCusNG+h3UZkcv+Zi3S+SX
agI8jwroMizJ1mgHOv+AcPx4Gt1taJV7LPtqnEeTraaa9gYDBWBDPeXTCgUOXMxDghHIh7Eo0XYK
qfSToL+3Awc55EgbvLww26ODeJXvxExfg0hsoMbFewunMawgyvHysqovakr2qIalvV2fJjLqktyW
IDWutkj8NzYm4qyPhko0j1rhATIqt9BBvFDHuGVKG/glfj53zqmTK1k4FcFDTR+UcFQ2Ckuos9nb
n+RqFXzkmoQWw36w0W1eWWzYWGgeADB/LhVw2kOFjL+MB0XE0F3IUe66PcTcHrvZ+aG4Ye23S/t9
5L5gLFftnQ5LHClxuz4t9vLQFFCf02JyYF3Od5ma3tKZKJiBAFfQs+TbuhzoRDx0elifUX1hCgFl
nRw83KbgfddrtYX7sSzNz/Vyl1R77kpUsGPLnR7wUoO0pNsaW5O3I0SJlUeTcN6Q0iewmqfQ2q4L
fh7k3s6Su77K4pMpwyRhP9oqbd5thJm71FwfygCFKXJFDH3y1s2HG4YBLjawVctvneACyseqdQBf
TTE/uAodhPW91THe1AWdTB34YDwjl+lG0yEvxUO/xNExEvlVld9vlNEltjrE3QqEzFZyNXge+jP2
y/okCsbvo9VQCcDslIbW/iIw25EXYaeIoIVDk/opiNFtB0Zuo5n6QoMUCVfsU3dr7FDGmcc3lMck
d0PExKpDmykZsRenqXGsjJ0dZecyl5yYSZ/g6ZVkqiND3HyaT+GkLxBrsbupjBLNF3fYsSqA6eH5
dVsL5RUnZHe7ri3FTDbYO+O83mpAYpRQg/MIXp0uPY4uCqgOEPahwgBhvTEnB/wnSuIBjWFsCx26
zQm+HZOhgjY3260Axr+ptR40InktVe28hxsdwZ2fGwgmobXPcxP0I2VvY5rYSVBogV+ombiFmNnz
kTDG2M1wuNxKzRtIZzpIK9oBREqSBsKEr0aJszdGzHl6U7+dayDZXZ/0W5xeGqTlmA3R94HYMrQZ
O8X9nmVDsXVRA/KNxjx3FaMPV227HUQ4DAocAwcGC6fXOkSWMa9XiTQE/uGCdiZDSKSYClfJQYdC
0W8XzTyE9Af1tK1v3RZ8fYI+UiGPg1zTvgdF9kVf+GizRB8jRuwbQD4HFgiTfTm4mtpjlQzqrlOB
3xOCCl8ryD5QzDyG6Dj45pBteqZcCDgZRzsIfyx1TQMUxqavaxam8nMf7JtxV+YqFOa6R6hsgo2a
mcVOyzAnH1MmB1bwDi698hY6FTupCVAqOQjkRZpPdQ3SwcbdYtFXLesQxt/IREXy4WDxMLaz4uqc
6OHOcCUlbKS9XTrFi0NrMUYj3g8tMoOwkmgBC6JgGl1Hc2CyiFtExfBkX8lXIAq086m6beeSBLT+
bavZI6aFRZo84gZ5DqTzqcK6lo5CBH0TBjMSbzsDVQ2vCczgMR/LTZpBthREkAdB5A2U4j5nhncQ
um4fc+dSYD/1nOhIzEd1+t7CqiafWF7QD9PvC+E+FoDE0jQiLbB0sUc14hJB0/b6BQKs6UTJZv2j
0YaHvG6O/ZTX5/VvXLnCk9jAm6PMjwm9NU9VUJ3jAH6BwyGAExBRkXIgrgEPoiVM8dYlD1DqEaON
dkszTejRLdAAymVjdMbGjCF7lTJDMWEDNvbwM5wrnkPFGT6F7J8Ql4LJzKH2Tcbt1BI3kgaQDb0n
lzgNRtBBJXDvNkOKxaEAvMYHnY4XUcvMTY1+KoMasWQMsUHZwaEhrbb7McnewpIWs1XNkYdf60my
xZ3F5Bvih1ZHQT+p6hwDiQmoHV1+shHFi2dtBs86vK9/hXuYu5hgcKou2QJO2uPOEF/iBopeEM37
puETmtyMYUPHXIaLwU2gdE3fI4j759EdGVOa3ylywdso0Ajs7N4NeHxrTgzqw61A0qhYDEIqmTd1
b1NrVFDH1jeRKtm00/X0q5ApiVOAC1PNu9DCqHsJ2kMVKrm39LbYuqmCxHFd5LtZjzemwUiZbmRN
fjOaZ2VuT8gCW55Fy9sfLAc5b3m7oNK4Zw1Nm4icJq9R0lxwdoH3MshvC5WvIq8GoFt3Eyf/xqC7
AQLFwoeC0wZgaBq82O40PSSd9oJR0Qw+T8BL17jmEJgMRoo9UqBOCgQwVaQzVPXDKrXpMMO19mwM
VoMwKjyt01uQr3aOHg2uY6mhHhndwNnoagYla9pSi6HfZKCPfKZKeC/jGrNY0wP0yjBOYByuI4x1
nstWjM+km2ND9z5BwtIan0bHFV5Vk1ZhuLUJ1e5b2jVfBZnweenE49pL18Jhr/SUQ6o51ps47fEf
cpz6oGJFHtCm99yM9CkAnqJOCAfYzohzSURKaRvTg2JwAjvhjK9lmNMZHGU+34zjJuhk0RXSUKky
maKT0aCL7K+Lxkmg4i8MHmHz5gxBiMj56G60IGoOtiymQkW/Czs4aLiGXUAAz4h6VI9DYYmtgamX
11SEp76Y0UxhYqNWWKNp3eLHIcs6whQEguIxhYi+MazU8FC5H/eMjg65y8abxdhsGwTXKR/Ksygj
WOl3hq23ZzFOP+D/kNjqdrfROmLkZKXVCRnS76xGWnTATk9GlXTblV/ZL0ZL3ZIi6lYB48k7Rv8A
N02g44h0RBR1N/lc3xh62BzWyS49quY+BV+2TLnlYf7XXcW4tKgFBR74VufS1dPXouzvLLq7WwNg
sR8gd7JJB7YcS86+qFn/WgI+3jkFrEfTth87GFvghNqRrCRnfjux8ZyyQx4T6R6bswKuCDc9aSem
BYrX2g5wFXk2G9as7JSqDjdIN3sFHS+/GdunEJblcWzr71ILdo8AJA7jbofbdZd/pBY1lUrVvcnm
vNlhVxPv9Wo6Ln3AT8nR86B393OGskzIJGxrzuHbGmqAWVwzp+tOK8q1g6jGI7CUTVMCkV8Q6ERZ
4bXW8HPB+XQ8ZKG5t/Mh2ubRcrdGSxygAApLpnQxiKOT8x4x8boOJO8cCYO0BBkkBlthPLlQnuiD
5Td0HX3FACaeaQOWdyoprDp+m5OuQYIfKxMd8YIj7s2ljwMbFd5ATzhHQOpMDQCTf2GsFcbLKVUU
v1ji/lAaMWSOoQw2sa29qAbKumqyMKx2tbthBkQYO/zWrCJtAUbuQJ6h4LEnQlL/MTBhIMfAXcgF
Y9+wTtfFykjagT0g8RxDuJl6TKvXQnPdW30meRgMGz2L6I8SLm1lud5x7OoenKOasM10mcXOqnIt
FRtsSTS/RbFMFF3rhLGeCithclAYKHZglpvNenYMChcIiINtGTJ8nH8uYED9RMfUx0mya9c5Cdh2
UW+aKiFhnbUdhwA0ZSv7KHrqsmUxc/STesDF0b2xZO7FwJ3R14djoSlfg0bjgoQDjlpea5QuOxo2
5W5qOJETo9/mE4SWpH5Ed/ADsi+OOx3u80t1pThpt4HVbIE9PSSJPiHcEhr7vJE2jMCoggmRRpd2
Quk0zHNUWugykjeDk3ppb35U2XiT1FYKuM5R9ksFNtAlPU+ZBSIS2g37CmZiLAvXROApCPvqINPl
bR2yBMnqh8gu6blgEtno23WEnw+4UTQp6NmkXjhv7ea+H+EyMiR/ak2aKIlFt6xtLFa/0ir4UN4C
rm+3xinNS/J3eRqv0a03Zg+DUxvtMsoPAA7wtjgDLMT2UA3mRIQ9br2KFgzO2KHXtEbJmPmTjikV
klrWj4WKpih4PaAeDhqTaX/dWAGC/VaGH/xIOs3zgivOYBAJoRYHIQnDKQKMvYmoYGlvB27A+8xy
7AScVxv4vYsK5vpXdnujIEq6WchKdyl6TCtFGIAtJWeFNYfsi/gpEkKo0mpe5uZH2AnkmNUb8FIW
fEvwSzusldSm7Eh1xtf1kZQtXb50ftQCdnpYuqZvfqpeqH6Efa8fVeZjqDqmL5cDnfT3kZDEx3tc
T4nEbhbtDYeScI0UKH286jN0R226W/ssHAPENjqKDvNhLxqKL2MF6MaGXtgTnOh4MAGc2qTEOa70
aku8oqPHqGnskI/qjLd1r1GS4dBZbthWCG0pwVGll6ZVxrvr1h/L3D6zSEHXhHRKJvUdFeVwC5KR
7p4EE+s5Y/JmeDX1Ei8StUJ7Lv020Q6IOZ2AIH0gUQIgP0+3E95ado6xgIXdkof7F3xxjMnKxVcQ
BvRRLmCUXuNVUqQUeUXRHONg/Jru4jKAhiadtZugeI7GgyS5dW7xMi0I8Nhd9aGLZh9GxB+OntIc
T8qk3U/5IIVD6I3kdDsLeA1IoWQHrZzx78u66iZS2mdKqitjDOVGJJjNqZ2F8J9sY2ZtTHsIvbUd
dJuMLm6AV32KA0ncwIPItYXpdM30KmMfLVnc+ISab12fx2zdhAO/+GFpmuLjQUBfi34QMtlHNW6D
DZzi+Mapmu2YoyRnzQaqNN0PXYvZBdNTG80sCM19oONHuzd5thflpTLSAzSXnSmyaxC4RGjo6c7Y
vzZz/ohTwiGJD+bAzRuw6T0jpcyhM5EjdOjNVuy7dtl64BXGLRTDR9hGplfFoqWV03mdmXZAYR1Z
wMQ7ZXzqQBUzQ1PfxwwVEPhCLFg8MlAmx7ba3qC3iPfyM+I1tYGeutHcW3h8gbQGkhWjAqY6P5M8
gilYOd/MOv6ws+ZroPe6Dy/6UFr0EUdrx3fcJ/iZjrEKOnD5gisfGbeC2FUX0jEgzWtqgPqz9o5o
8aVRzHkbq8l3p40RtR7qm7JBFzuy4kOoZScjUm6KkPsycforwoQdJk56BIjVkioQUE3eKGS3kUvs
t5DVHsUhcIqHcM7g9Kgdg/PlxiR5gFwkyFqgECAmGSRY+Y7xqbeHbxg47Zda3LM7X7S6esYtfDz2
7fhyQ8WyFVH3M6+U+zxyyu1QF9MGx8RrLXDJyVtQAMPzVJCo2T3/p54w+tXcwxCNPzHCoI3X1HQ3
4shbgi9NrQ4+2XWyKQvw6GksPuiQIctnfNVih/k5AMipZlH2yI66Tqlj/VPdk2beh/H4LEL7vUL9
ljL9RL171XhmY3VAd6i2kgejRi0aHRVfKPQgxqy76dyW3lVUIvak2zRNSbphmfu6ad7pTMuTtv3R
h/o+LrOnyohfG3W8DUpLIw9iNRSgm4wc+PycJWd0te9iGW9pkNUkRfjjBizFAUx5QXLITNdcfDQk
bN8w2oS2g3mL0qt9HBKwkUPSeciA+0tYu0fkLVkPYLabfATcF+UvgVa/GWOb7DrwdaCpSVwoLtoB
S0Gs5y+ey/lwqwMsOBbd8s75NuyqoHqyVDhSyQ2a0cE+0O1kn+ZGx7MAIY4CUIu1r99F4XLMhma5
jHG0S9oeY6M6dTZWU6EpFi2bJjaR3w1mSVP8Cn4e5r3TMR/uKAZMkOWeyWHgjUCHN24tdqFwXsGS
QVGc6nuEE24p9i0iiUGK6FQXyKgIssCN34+oP3vT4BZ+Dw3Aga5I/3hTifC7OmnWpTF06mawclJg
elvc6FmPrqDJ901mSg5WDSBbWhQInMnPBd69swEQv7C+0HTcETVRq+8RE9Ed8M/G4N6quMXkwYxo
22O2ZDStogr+tRGZL1runNHwfqwaM9xWQwLOHeK6X1fRq6Mu6WUJlT1zgfuQt/UMUlm5cx3rWEzI
EEdOHp2ZmX+Pk5ByNXOLczfxgloFdU5H+YpTQXqy2pFmSwzfg7XbO83D+gdtsrF5arIRQGz/qKU6
AwqFC4jA3nxpBhQ11BCZiM6BjKMFSEg4ymvP6fpSav3BWGz6gzh8clKKu3JI/DyfzX3rdqR1WPPc
Jm38DWWMZ9uWSLnA/YL4HLkNyrxB2yCm9DPFAYEzMGj5NdFtNOWIlsbGgSDtoMhsT5w+y4Ze6HtE
/csCQBP90tbO18BwEBVoszOwSVwjAqnOqDMLIFsqXUFh4JBdGpavTdWdktsot+iusR+BK3iL1r0C
TkOBZ/jggCx2OF+g05JnCDIwFQB5RM0gnKWFWc1QCEgugBVJgW5CsHPAzFeUnCKx8npMxyNTobfP
1gvcflpra/exST7aKNpq2bxPIlRx16nNOsFig7hbc1oeqrRgZtKnAHQZjM1U5x2GnJ8JuJaQo4WO
2LZK6x5COUPCcwCQruEN4EhgFSNhqsnvHnPKMeM4aj2Ejhm4HGvUafCfjWYMKz71HGmmaz5dIq/X
6Y1M6JDsqkg9BpRbqzJKoOUsbKf/CsnHzuanRStfF0EdMVhLgmoBaul1kO5y5zti2COp7yCJO6Tr
ALxTvxDRO+KYwT+IdBv/OhM2GDwzr6aryOza/kVe162LegxjKsi1TY/DKtV+ofxcppROLKDpvLGf
CjcVnw0JWJSEurEa6WyxJNfksQkZla3NwZkpadWaWxs2u4DgCm0ELa3OOAiYUkddE3K1olaK7jH9
l4xK0/1e1jPVgqpwOPbhM/R95R+8JrRfja2FZulIo2GOp1mmLaxfVPXb2RFU/Ea9XSvfuumPnQCx
12gGE4nxZy/nKaZCG2JsoRnC0STTkJ1d9F5rhrbJmD7kg/XY6tmhM2nlK9hT/wlP8Dvs4s8uWNav
lhDQY1SXvq6raQL7bf0XY6V8YAY1Cx2tJjl2RJFTB317p+J/ia4YQiXyJA6py72gR09zEDZVaMNU
JukN92WtBUqCB315jHDDGP0HqRyI+Q1PNlY/SuZXN86TSlfqkDgV9KsflOq8AaX+LlRxsmZxJOdh
SKLXodTRa2j2wLN3pMjKmOWpZ1vzq4kk0jkfg8jXQPCcbcSdIss6wtMpb5f4fZ2izS57zKkdx4c5
ofpnayTEm1i0gCxADA01PTor1Kw8Zs8ESPYptP+/+JWnv7eQdNnU/xm/sm9+Fq8/Xv8MWpEf+AO0
ov1m2LbroO9k4w/lOqzN363thPabozJ3W1clcGaDnfUHakX/zQLIgjA3moWWARX+/6FWtN9csC9g
TFxYH4BNxH8LtfJrfEJQ1jBdi0Y9/+ZqfolPzuikGfolia9ikNI3jb+QDVqUOxwsGv50QaICe2/A
AzzZDJf+9KD+zcZcvVj+rJ4vv91Ctg5TDums5/xiKqGVajEsVpH4gvmW/NqxUplH0K40mOimlIYQ
A1ER2ztDs83MgONP9WLt7e8v49cIJq9CCJUHDVBIwz3mrxr+uAJYSHJPCTM3HLga9GplyZON+8pK
TgU3XxbaP4SkfzHmk99pM+cVJm5FJvIxf/3OqtJEPA0MoDLpcDlhe+aoEhCxBX8ge/jegJpxULXb
InwPRoyT6kudlCSmKAD0wOFMXksRn5T0BEnyMCh3xvBqdYs3SSgEDwqJXx+Nwl36iFgkMHfkpot2
Jx8hAI1/MhWzfxWRl3fj8hYNuqJka4bx17txCrMrJ+CTfgBOVj4xVMYBf6J//Q7x9yDfbgjGU9fm
fUYTKtXabdfBX6gh8Yi3RtW8BuALosGb2eXmZsZptJV1G0g348OU8b6Tg5riprWyuOq8GnNGERxz
B5rBi056g6av/F55o/KfVkV/l1+5KAF8PdUTEZQ5HXxJ3WwFuPmp3WpGszGbtxGq3Dzk60+P4BKd
mH76+JAhxl+qPZbq84uTvYd9jWkIyyNUul0O+V9ek3yaaGOdxSxuEoA3hjXtzbjfyVco/7+8IExg
N/L9dRJSyR8t81DwIlpuMYWJYebJSVg9SPviVV7rgvJawzUqw13bsNRX/NXntohLBIMzd2Pw/qaZ
rcCbxsXjYWBLsAyKPtuItve17k1FdmWpOl+ug5hSGIjQSYXdIfey/Gn5nOWDSFjqQ9P5liDdr1nl
vV8bPMuQL0Zpwm2QxO7JKboWYBpfaoNq5VeL2fYjOnb8aGai3JkyeQETNdcg1lm7IT8947GYy7XM
L+e/kRPzI/fOkEYSOmuk3al0jhuWp95ZNy36VnLfg2zZ1UN6lZcoV4a8/D7QD6EzUns3XCACQXJd
yOdO4rbtZV7LM266zu+qcT/x+prpTT60KTEPSWUedJrctGT8Ho+mhftQC26f+1wfmqn6S3WjMYj+
+3jyL46A63ZwVZwcbd0mtP5iCtJz6melQJFeLj010jwZ2uRmbqX24QwzkMeq0LOZeew8GGa3G3Nq
tvLF6IzS6iU9meabDHZI0NN7+yfPQulY/Bc3n88rNGwyUnwACX9/3bAzam5M3gk/qou0QNjzQjRv
5gVoHAOzBsGC91PQVJJLhfdUuc0/PaR/E3VNApnQTI4e9V8M6au5qCyLgc96CTJCyNjW0grOH5rg
zWohExl38vXO8ZvcjX8cC+VyV6GXhAiMfIkkftQRhxIZHDd9kcvIRucxgdsMqYyQCsxr9/dv1+Ts
/fXZmcJWySTJd4GV/vrsEElpUH3hwufsCl1ecCnwmvYyLOmi3UZBg7wLY+luJ+gXBPI9Ezk0ViKN
DBnsZHCw2KsL27gF3LwuXFgg8glAozWUcY8G+UHu2YWjQIejJfdxZZGqGsKT+1gDym8Y32iyn1PN
uoGzc0D+dytDZwg6CMndqUmv4XhXEMT+/gH8S8bP4vnLA/jl7IowW7I0l1O7tkF6ELXk8m4IB/Jo
kW8y1Xs6QihhhGxKAnpEL3CUKwpwtnxxRGCn5mwq8us/XNq/WdcmK5qFY2iabZqyEviTlcxCdSyc
MP08ymU4rzi6cQ7xKhayfFEx5TFSsFt5GUgTnLBXOvz9Nfybs5BLMF0HE1fLctat96dLCKMR4sYU
J75cC/Jr5WaXMR+zwFPessYV82Aayz+4YFlCpim/JFMyg2PiyuRQR7n1r/cew3/NKgeMq5JlJ5cg
G2FRTM+Np51Qcs0GmKs5O+FOtc9s9VyX/U4mOyVBW+DzIxelDD4Wx1GNcYCdJifWrFFlpzHX7vJ5
qy+YePCqZcoy1/BfTNZpbh042/LlTWfVVngLuzJp4Qh203nvcvLJx9A0nEIsigBcvzxS5KKcILkP
LqLI5ls4TZfcfTLZ80Y6+imB29RTVEm09QTUdZfOKRofKmwBE7h03G3bJL8qJIpzTaoWIpAnRVkI
ZSyrOtXvQM6cNdIH1VrO8nmDFgAVQxoRJEhVcqASOmx3BJnxXnGvcTLvNU4UuWdn3TjI7Bdm9w4E
x9ns+CgpaMJx3RC/hwHJKou+f/huV52HSVHD1rXnDgmXkR4DcCd2vcxbdCW7ZsWErgL5tPLQ19lu
aK1DzY9XrXqWNDf5IORty4if1z14LfVOpjoKAObBT/a9Ge4cE31nwEIqTnWs1h4+ZwXI803mxYJ7
QHDxYLLbZpa7QpJQVpybKZjDjLY5EVBmVzz/9aQkGha65lkczHll38j7lGmI3CkZB7a8Rzw1aVl+
XrUOyNPGeiGZ9uvRZSOUl2xVUFkh84vFwiOACAYXTwY4Hog8euXbkmmOzIxMGz4l66riWP8v9s6s
t5Eky9J/ZdDvnvDFzBegex5I506RWiOkeHFIipDv++6/fj5TVk5HZE51TmEwwDwMUIXKrFBQpNPd
7Nq953wn67jPuLcYy649mNu/3xnqzWJqot0dED5AqAALGNNsX9V6CN72JRr5uUDyRFs5DB/UL2hZ
58TM6qLBuuGDqe9zGbmB2ST0ct6pcqsKYvQSF/GtToyN+tZU2ZkgfHPhEwFegU+jBHWIo9j7bF5M
rdLqak3W+BjbLFvcnWQWHmmnb9QVUe9PFScTNUcwdduEeg89V4a83ukpo6gv1C2gHou4bDfqf4Fa
7NRHGUCWWwBlPe7NWNdXIkUX6LHdavOplzOtCL7DEKkYZZqq/4CEkFDDr835MpAqLu9LLfeZTtVo
jrQPl11EhKX6LSLLNzXhtRnJszEznCWWuKIXVTqeBwZYVm/QfF1OlcNdx/+qD6mhvFEfTt32apNV
lad6EtR3XJrzfce7VTewKgTMId3CCfq8McWwkwYfLgHhh1B7YRVR9a764BiJAEy/qc/Dw6wqYHUL
q8uinliHtYVbQ90W0gbcOK2JZTiRCbovggEITkMmHYUm24cq2mKn382IoEuENGwY3AUdH1qt2OlE
nptlPw/j8KjqAYBZRzufd3J8J5CB+Q1HHFYAVU32fAYDlKt6UdKKd/OU3KiTpPrnwUqOWIQV1Wyi
DVhRU05zdKM+bm47O7SwjjOfPNaJhN2rlD2LZXIUAet28CbCN3UmVK8L2/kETvhmEf2mm74l3MPq
V7rC3NON2Tai2XYc51wn90df/UkWU5Ek3VatgWpJUi+rymwRbTxCzlyX5YfKVNXR6v2r4qbuaIPW
8eeP0SN87uhmwusjBDs8qp9Rl0gVvjVpEqhSbJBTKTecFbhopNptzj1vUx+pz6jOA2oFUGcB9avC
xUMlygFbvE2UfapuUH+sHlL1m9X2qMrsiO1S1epppR4ViTjoMhMYV2KbU0cChY22OMLwKoCyLuoX
qldR10edIijG2avogmOcc/fqddWGoO5rdRj9rC3HBRQbdoM6v1EXZKEcHWYiRg3iCDzMdc0TU9ed
Wspn7jhD1ps40nGiIEETb2phZZz+Sr0Y2dza6eCrckodHtj06BMEY4ecfD/ScuP/UJdX3ZXsV2oN
UecCwaOtzjkQsXTQrX03ndT3o5blgKukLu5gAiQO5tvI7u7T5pDbJLtx3UeP+6yxADbCaol4Njlx
qgurzVdz4awaxiuzPLvkMKJSVc0Ea0mOqlzrMkGp9lBOCUV3fOyUk5mb5vMExJemvn/15bXO7o+9
I0s5FLEgqC9nooxSNaE63JLqA/suPar1TV0K9TPqIqu3ki3Dbn2j862rU7Ta6/EZ+8PAEQhbPP8X
GOCNwh078egfemHt1QKiTgFqpVO/QR2X0NOu3SY9qutfdO/1PK+TjgMY/1W38mfh9P/bi3/XXuQA
8c/bi1vai+8RRqrX7z9wYFQ/fmk08lf/s9HI/kSf0ZG6RxtexdD/3Gh0GEI4JpQgOo1UxX80Gu3f
kAuYric9W0rHVtmLf9jj5G8uDTHHswQ/IUEb/CuNRqFORb9UpxDVbek4QuKMk8Q5/FqdptC7bDBX
rd+QrDp09U1QIeIt4vkywdXiTsQGnpNwpum+TJs3rQcsQiiZEnRaV1Ms2l7ifloF07c5EUq0haXN
iLJN1+TV2pqpAWRpfSpdkiY/eGzrKWNXr1ORzoSjUJ0wV0g9d6MBmjtW9ZdocauVZcrrUKFIlHl7
M+UlYqMYkkKdXaFxnmzH+Y75qKJ2juAstsjJK3noI3n56Ru9/f0q/DygEPpfDg0GIyIcg65tuvjr
nT810BaL0DVMjJ2v9Yy+tJLB4xQc4Z6fnHAAONcj+Jwiccep5y1trU1mIQkqc9LjC1NnUlzFX9MW
cStx7/e4ilf5JO/KBp9fbGKteSW5wMJ+KK9R1Iz4xfPdLNxpl48xpV/C6MCtvroFGgmvIHzQyA8A
f5/NwD7kBCchPNh1JA2vs/G5yGA8SxNcCcb0teUsayu2H4zBuosqvpHYwp3QMTmxeveSCO15QsUf
DeYd8kEAwqApWD7JcJ3LM9xqekTv4TjfAGG5DtFVWiB3kwakkR5DHtORCeK9WHkBVAwNyzR6PIkT
W4PcQV0aaqXveRGuLWalS0WFN7KNTAsIfyv+mIS4pJa8CyTsMV28lEv2EVRpBQOpfGmJZkSUdo48
57ZrvEetQn/sjS9OV57TqH322ho7ANSC1hV3cpI7q68Zf0f30VKAIQT/ENcP7TDe9bLFDRUASZ74
fmDSzPC5va+xx5ttQwacdcRm7SBWWObR84GtseeocJuvuV5zPeDWryOHYFgLR2WDULRS/9wOOyMU
wLnb0kSPoH2Lo26fzWzq+hB+gJz/Dti1L1tlWbCRHtiWQdVjP+VE2K8WI39SN4oWFOfOEDTuAB3P
4KZLnUrOGE2GhbgdiSzJFmQFbmjyCkIHsl9bG8OJvpQt3c3eJhK+Ly7JrFJrSRjixMbgNjbi98/f
2WfBdyr3c5LNIIxH8QFKAqwFmaASl0UAemOFp+0BINxbEAFRd+3kPKWCzDjC/ZDBRVtpVs89uz7k
pHhrd/KuG7fD5Oh7p+AumWDc0MLu5225GF9s0g+LvB8OM0HdK23B1gVPkVTccoix2kzD3kZ8UDnf
DEIM9rJAcUnegHZwGm6oAYFw3unGSZfNLfl0+GLrSseCycoy5RpZie7eNCmmU7cw/MZiOG/O0IQx
V64s11v2zgCPJspSjgbkfkFWTEEgIhDHy1bUynBeVFvbJCDZRkYLaFv3IWxcWjuNt1237DUvuTJb
sHzLNk96Ax8GMTyHreE6uPpdaQNJ19wXiO2btMYFGEUfdlrfa2y6Wq49Rzg9VoVjPjlcohbYq8sg
NYpTBIiSaiwbEI8RSx/YPZTdAikhH0KsGipYGSoNAZ7+goi6G4Aad1JeqhzNIilJtGeyawb4/EhD
9AZv29e4bBglDhMLJQEqRt/g+PI0Rp1R+BGE1ivpk1cbEI2fDQ64V3TARAWte/GedfD+AjdNV7A7
fhCP8sVKPqzaK7b2YFOrGO7J4OTqJOGH5o6IPyWGxUJMV+ECPmwyaODMl9ONhyWk9YbNGKUXWXQn
WCgEtkrG+R1iK/hv6yaP91UDa2YY7tWZ19LH0IdD2O+4Huts4JwT1U+zEX1ks0on4HkhA4bTY4+n
QjTpyjE1gmhnzu5t/kpmFy+VO4ziHXMdPrmIDk4yMO7suUHhmCOgqVAvVxJ9dtRg810we5CmcyKC
DcFuHH/wAKjFpj1Wdlz7SZ8f6rZlS4MQ61stHiQ5DetLVCu+ZkTuQ8vJK8vk93rovG0fIvFzG1hp
LneM4SRkGnSBH1Q1JG0j3KWCtd1d7O/BElOvLeMWqTs20DZAPMLRzp6/cyI4eLnzMhELsYq0+C3i
zazsvexnnTMqy7GB6RiRMnersgjNBSsVQi+yykD/rDjYgwsM2TSsBQd11rB0G/HDYgU/Ginumgah
41Q/R96ZOaVYR3PGsQXLEe6YOy0zJkTzPeuT0TKBWVZTBvpOI0Ij5e7cIDrg3JARX4buAim6Havs
DoVQH7pHOgkuN4vJqoi8Me7CKwggoG969DctMfGXbiC7KuWQyWDPZXeVf2pUdtU0lBI+uJ+W302b
tJqB04WXbc1qvs659WhY/Z50OBoLzh6I2bXLi92iJ1uNZYtNp66HfRcUD2jzqjr22yDa0HPxk4Qr
kYxrTLHA6Px6sl+0Rhxi01iBY1tFUhwweeqF8VgG1rWVP/SkuImF/hiyMUmd1EXCfa65rn8XgXax
XPP9v64m/tqfVR+bgZzHgBFNxp/lDsbU15Bm+djUMqsEniLRMKoLM+oBBzvs6XDkE7pbJmrousJJ
iwLHhVTjejweLgHLOLfThnlWUfxN6/izjvlTFUhAhrCVJkZIRqC/VoE2UX9h1gF8qyb0fBBa3H7c
yvG5r2/T5rsLJKZrC7+TtMyltUlhdI5YCzwr3hJUSmLAW51OVys3L7nV86RlL8h48D4KaLzTif+Y
WMUHzuq0yPc1Orxuj2FrIyyevEi/qk5RU5dHk6iVWYy0PAGghF9cs8WzNJ8TPbtt4uoQJdZxQLYU
YAemOtoaUXEMk2qPeKrWZ/psyRZRiy8qQvBG/b42yOV1LylbjDZtu1PLs+H0844TbmDfNXGOwyG7
jxx3h8Jz5wL0GangCnciIZckDZBMPQaL//oecP4y1+cK20zWcRY6Bm3oP0lesiHw2jAvW79ObMBR
dE8b0pkAGuKpRwdKRhmUwtyGzwBT7oW4CUCckzIapWzJRvTcgZvzk/yb0LEf1WwkBd3OvvODfCk3
Rr1sRdhi1RFfkR0yNYoUD1ASMFiwJS/QJ7GI3ll2mOOoIoRdWsm1bNObOqB8LAaWNiTkb6VhArCP
61WFSnM9efahTYNHvUb+VGLdhN5crnoLbzxK3Ver/SJyA7KXPqxjiX0cp88YPDtl9WPUB2iK1vxc
g2THvkd5EMgbYnwIIbVjeh5NSY5r1Z+JNV1nWQA8DwtnlsO6EiYhMD35apyfyeHhtmE4Xf3NOvTX
eaB6ID3hmRy9bN0R6sv6aSSQiA5PjxFS3QMspkGFe9I6TM2yQ65JV5HUTAybRHwUZF4RuxdF+a6T
wicIZ59NzSXvhT/k9t4KOMsgbGyN7m9mFn9JgUdLYjKHY17JEdDkXPPrOzSzeUAEYbQ+MJW7PGdT
qKziI0X4K9hHTBObBkOqr7U+rZaUgU9nPkWziysBSMMqXabvGYG9M8EuAD/ZKswzyRevn7f0v9Qe
uInfG8rej+7f1V97L6uZEi7q/vu///Jv/yeMnV9eF3jPP96e/9q9/vIvm6IjSeOu/9HM9z8A+P/+
HsIfpfrJ/90//G8/Pl/lb/oDNPV/evjV6//j711e8x//8W8Pr29cyd9f6fD9P/7t88f/aApYv5k4
3JG8CVRvhm5wKv+jKcAfsTyob9zmNO7oHDn/aAo4v9kSeqLrGBzZGXD+1BTgj3hBqSg3EHOE7f1L
TQF1W/28Hbg2EifQPDpIPc/z/vxgdGFbClT9gN/6ldWMb4tr3jbWcM/Ke9SKjODxZ5n3AOmN9Ejy
1l6DolfcOR04flomWWderSi8qHlpl6X7KH4TxdcmlHu3QSmrN/c4rfDwQPhTzTfNCM/IyI+Gm+7j
Kj6GOoLJAJERAXKbxHzWyb6EDHGwE/0a4YzQp+bNC+yLHrk7OFFxypjF6u8nm/FzI0b394H4/4X7
+58+Bf8P3ryGuq/+eXdr/xp38c937+fP/+PudQxuNsuSTIss71MG9z/vXkf8JtR41zNoKRkcFf6z
pWXqv+lKguTCF/xERf1097q/8QhQEfKiWPEt+S/dvZ911M93r/QsxniWKwzdRvpk/2lZJ5B+DjQ9
cpg+sokZsxleZWluOi31Y1OX+0+qgj6HW2cB+oBXBsRIgMH4Nk/tLyW+f4q4YWfbFgvqGC34TkkX
HKUJpC4utpCtr1BW5NYdhqsL/xf6JqNaXCAWY0zrd0FxEo/W4acv4H/RjDI+H/1fHktJqazriA+R
K/IFqFXj5/2qSTmTaPkiscoMNwV26Nwek9MEYGRVh5zhBuve0DEgLnTyp2T2bjveuDFgjRkL+9ks
6cYw+clwS4dM1TwQEXAyFM0yW/Y1fmfOSsaOgRD+BCwEG4RFP2KSq86NkLTk1G4eY4Q7h4IGVCVN
CsXSAXnYfc8XnCizyFkCmNQs4JgrnM5a01argiDFUQ7VVjcZMIo0fEKQvg16DUePKzjjfuts+xqV
lY44zbqSK1SiFDtYWfsa00VikEdNWf6ICdDA17wzAzJiCehws2/ME09J5Bw4hl9Kkk0ISRnC9l4C
Eozn5M0otSuepXvJIGCZ+4vZZHeuUTASrDG7Opck064E+dEcs51Da+dfiMG694we3Py4dTUMVWVp
HsbpIandx8rmz4rxweOslxvRWZyliPdI1U9xW9+z9X4I/S5IacrlBv14pyK5mRAPUck75rcmESPf
ST+H9OC96F31peG7M8h+ozFWvmEiS1ClkO0DpN53RzoJyi4SGhWjiiVo1l3AuzJJzOHym3dl0J1L
O7jhRPDRVh2IpOw+k+l5SKKXqD9mMBjzwvTpRx2c2jgHhkO8kfM1dPFdIoU/Gql25KTb+pBwcAVE
+E3ssTO21xorWajRtOyo4dMhvWuiUdGwg1cRy5PXzXKVkbzu2NMpJol3VsoSsm5JI52mi4MXeA3P
m/5VSM8jNoJn6b6lEiazbvkQtY+2+2EmpADAY3gPWvsGxsAN7qJHEYqvQaA/dHMGBNY8txM+7cgI
113c2MwcY/YCuWw5+G2Zajm6s21iQrxtUU4b2ib7OpTzGrZK6jjWEVPVuiaehJkfhmyx6N+9sn1P
6h4zZThvKrdJ1l1kHCbODdvZhhVRlupsGNjPZVaXfsJ5bF2nzh20qniFzRwdvGmh2khmktgGrCBW
d1s4eumDhDdWQ5BfPC2EFVwmObiSGi92gC1E1t2h1pV1Lql2eIIdnG6T3IcVNNRMQy8YQidpmA/9
Dl0GOUS3hwDxUW/lCSC9OAzW/APWQLrqjYTVKU89sBUWgttZ/QSntBW0x2kf6d3JAee991r7oZo0
h4j1tLoRgi8jhsPs4n8002XPVyn3Y0EPtyAuqErKVzcoh90Y9SrxudE2fbTcD103wcSdvk24rXa9
RhtB4KHlMlZnJ80B6lsgnLzF3sRYxv3PD+gSjbeusdoFOY1PV/aQzCL0862aogbz4zAWxzYy8Ffl
xpdxrnxrrBV4BacwKNtdmoX73mjyXdHrL4sAGpXMMNHNwE3WRZ/OTGEbi+ap5flyrC8e6HTSJ51v
mC+KHYbtnV5r1lFzf6SwZE8V1unPtcZqVMyteJjcFKuRuZQ+zUUOheYjCIrqmji0pUvALBKb2gY3
ooZXy6WasAMMcgSH0RTUcLwGHrLAjuS+JSHBSNkR17IKoShkpDib6UAzaWiLGjKvxa5SiuckqAnU
bRYED9mPuWevGTx+eV0XyYGqJoeuGSLUVMa6aBLJBi9atB1mbnZL98iaUtZd16y2zZibWwxJ711X
aIdyiC6VzIhIatvLJ+7U4AXyZCYHLY+An2E40z3z1NB1OPVhdQsE96Yf+RZywQEmrBrEKl5MTq6Q
xp6wNDa5nd7V1kXM0dd8hGjgacWXohPQmekzJAZD2dbtgYV1p7yakz3ZDskpgmSQhj77KXdgGRKI
QP+Qc7i1TfJGcIaiByyUYWm6kwwd9kxqyPQqma73bJ1505/btDLXBABtXMGEsyGOb1WNze1MrkHB
+9uGi0MHNqzWvU0nrzM20mCaUWPD0pQfSxdqUQnPXkgzGGf1YL3b2LcC5eOqTTACgO/3sfJ45Xly
jXva45nyf/U/NOUGa5QvTGIQizCKuQ6OsRTrWIqFrOqInnXzqVmRUSHIck99U3Nvc6eHD9FoLIIR
McFT2H/RYaqOVvCVB5DmvtCSzaCrSPBl1r4ORoCxrrazdaCsbg2eN1O53xZlikuVI64dDp//YmOV
q5VnzsM8J5WLDp/yrlS+ukQ57AxltVOeu1K57wJseLXy48GV7Z4A8tzpWPU85dlrMO/ZEThYMptS
6HO8AQ+Ln4nVTyrPX0z/Pf+0AcJCVqZAA3ugpnyCtXIMEjC3K5WHUJHrNUyFjnIX0ihlsIbfMAjb
2xIDYpZqAcIfPIlmAbskuSWWqttUcbUfanuhuaZJKB7JtzQycbcR2onRcVRbGG1ryIvKBUlEBRLL
GXB/E0CyU17JCdNkpNyTFvMOTbqvLrZKkc7hStA2XFvKcymV+1JXPkyr6RSU8wVPBg3AT6+mTJcV
yk3smyX22bbnJbF2IrRfzrIul4MeVXwGdvwoBV7nBh0543G6E2EB0v4KaQVlSNo+9hEYGic2CUYZ
5gNk0vK6jbFOndM8wjhHVLjEiNorQ6pypmpYVD2sqtaIW8mDi9MrF6uu/KxM6vxUOVxHrK6O8rwG
mF+FcsFiPnYIe8UZWyqP7IhZdlKu2UqC/8D1CiUCR22BtXbhSRPKa5sq1y1BZb6mlovB6q9GFr7G
cfI4YNRNMexaiAhzad7O/UxWXrscTOXtbTD5RhL47oTt187Iba1qprsFST6zk90zSZjIHMUuLLEN
T2N5JC1uhaj2faznpxZ7sYvN2HVLcxUU9ZXAT2AIg4sVOR0P5iBpPHunBLNyoVzLlSQ7GqsIovr2
uSi4YrZsDrPyOveYnqdY28/xeHSVG7qrmEFpzlMPXTIOXOqdpb4ZlYO6d2FL5U10LzFXdyDWv5nm
/GWu3PGATP3Jw4g91/YdUdA7s55fxjA92kWF3RS01ARC0cYmvtCzH7F2l8lwIHiDxUur7l3M3/b8
GCsvuIYpPNS8t8xbGHcSA0fmjn2EA0dPHye5k2nwN8OrpmfHEKt50eA5F1V7cfMcg3iaf6uVL71I
5bkvxTtY7HwTF/4iUvgSUzyuGHTgzDG/EnGztrLmtoqHuxnze4UJHpr5niAqk45jB38s+9BE8DKE
OaCtTvuBPsQnlnCFFQaSNhb7Bqu9QSrJ9IS9DCEmsBhA9EArsObb1nZSTv0Gyz7rs3UKp8cYK7+l
PP1UAC2xox3pWPj9U+X8b0AAoL8Ca6SoAAt4gEJxAiI6SIobIBRBQCqWQBrvHdACLYgBPWheA9A8
eeKwYqI/Qca5rTl6M8L+ogMp0IAVxEALOkUvsMEYRAEoQIU1UHyDCdCBB/CgUuQDQzEQQqZ+wKs2
NSq5tVE7mm+Y3+2KeV8Ed2HTGfKlaAruVIhIwurcHTnZ+aqWMcAaxWBoFI0hUFwGqQgN5GTCaijE
gAeCPhdB3uM69wRMB+AOUCqfAkV7wHxLfA8FUKlIEPBDoJFVwwHHP16OxbpDJnushWIWIVUFJ+GC
lTBkQzy4V3zpAU6QDd+CnyC5qfATRaTItgl4CqJdDqyajHQUucJVDIswg2YBCX+hSlm2fbnpTHLE
hmlgugMCIwaFMSgmRqDVHzX42ozaMRvyl2qqKUBbZPPe9JorrkakCBsprcfhk7kx6e9SUThKcBw6
WI7J6j5MMB2pm9Aah57YzRyRknyDq6dfd6Mzw4+jareynpF4kz+2ZPlAG+AcPDQciPUehaBzSPTw
GazgU6678yokg5pi6NCNe+JZfBPrbdIYzIlSmO56moFpaIsHNx8Jm23nbVdFF50OPpJfnDpLmlnr
OZyZuLXlPoi7r+HwYkt38YsSqVWdtKSvsC/0LpB3KZps5TqkHxnLtek8niIillujfUvqESS8N6HK
lpTPVnbH3OiLs9yYTvPCizyUefZlYnUA726udDsCYk9eumVRQjj1Y28A2qlL/XvvDdiPCnVsmFae
0cDUC1siUBRuqaQXwHS5HXOL4BVGGt54nh35QRxczckA9mFTuFTUw+uYFBEAF2Gt6D0JSo2oW5Vn
9uJkZYG57AjbbMMUO4j30FgEtU5VjTbFjVb2UJubSRD8WRpf+5wczJ7PsUIAQFJQrRA7HVNTJvLv
YZIXJFWUyzaWzQ8jmLKbcCoI1NPgckYWghGePCTF2yGIh1NoJK9aN67NibN5UurmhnRwZRjSURkH
OPm519Ecz8u+bbxHS6mtM9DPiCqWbZV5L3PDUBVzK09iFT4WpZtCijIBwafa/UJAJThfyo6lrMoN
UDBu9HQq0ADRUlhcokmGnIieDJVEEi4Q2wwdCV0N7kVRDudAv6mrqTroXbvuK036k+FAKSQwp89x
QdfZcy960hfUW1TxlGMUARP0lq9z6L7ZZCtzvk0e2rCudvoEFhBG8WoeQudiqUenbdpgm7jzIWJK
yjDX5kggaji2XmFus86F0VYRz1RqH3YWwXfM0+WmWKYY7DWqJC6pWMl7y+mtXdsy13agLGPt7o4F
wVJgmiEses7k10/zxGZXhw9WaMGdRJhwiZAdROi9dyaANxJLmJSiKTkWqO0Pmv0SIDA4R2Z9P4Qk
rocNf7W21Qh4urHAgMWaGd1wAuCxWIeUCCyhIc2QRGSHOZ9SkiaLel2jO9rJIrsvVAZTxIk1z3qX
CAOWBYZH3QE1Jt3Z76xQ6bnfBhH9AfABfhjLV91dXm04VEGc5yfLZojZjTeZQHwgZHCO5vbiQM7c
EB9Are8Wu9HK5bEOmdfLmkm7NtqV/2n/bnCWpqU7+DngZD/P9OxEY2U0RXqj5x6UHdt9Nj3NPkKA
NXxyusg504hYgtZcr6ciKJH03sD8CvdlMLmPcxA8DCNPU4oMalfNbrWNA6QFnjUce4iQG4AdjH7E
0JzHsXvgkJndzam+6oLmEDniK3q4equ+BLtB1ZMj05cNp05rmeP1xIbpWhrV5cKzFHFmYzCv5k65
CUShI7q+sOzgmNTVVYZasc5muNNmxuPE2vnqZRP3s2UXJEuiU02MgrGbI7ZOFe8/f4cEJeU3sNAz
z3UPzMbQdnXBcjbEY1AVjP31GvP3IPZRK5xD7LCEWehnLASfZXTlzGEj5MlQSNE7W+Y8vVn69AKt
NPDNmWzqlpb/tSxIJ3MDhxBWyztBvfmMr+xHWMB5oqEPKFIdTX//3rDH+pMeLHsznE007dZNWejd
NuyNjy6D0+5ayYLAxU785Als86MYrPh+BOZWWZekk+j4uDIgia3VoKO6FyHA1TpCFCtc44QMJ9yM
2kS6Wm8Gd5nVC7KRbgd1BOyquD6kgcvdaDT6fklTc12l3YoVY9oDVJgQZ1dIjRfvztHcvU7A4y0U
NIaD8zQB5R4ucR/Pz4Oh723bnP1kBNWqDuxPSVTiNa3vizzQngobqliczXemaN3HxIn2w6hvOdHG
Z9EImABBQCL4chvM1T0wAwCJKXdVFPGU65E4M87Do2fRuqXWLc4uQUuxBxCjmfknRCN76baTD1fg
kge9WJlGtgH/ZO16+qsYiblzrDLehFkVHF32g5ABcpvbOW2k3NsBTHnrmeWf48Dwq1RYfk9DBqZ2
c10sj7TVBsV3HQ/mWVqtL5wUC4hAf91wvnWimjc35OcQWAmLMoePZJwfS4oFP9PML2zf46p1a+Tk
QBI3CNRfNIIvt6M23iQlcnWSg8UmnANUOI5LJm9L9YL4inIuT+/nOH4ckuS1qkHOESz91SjYB80K
wZnTsjpzknscA5pRHVG87NzZR4/zYB1CmGUKWh1F131rcze7jYgI58HaWtMgjhUQmsIkmbc1QYUF
hC36nskRX1tUFvkwmQxggnbdMnzGKpG+lKBalyUunhjW3sS9PZ6kd5bIShCUzZdi6KDraIyU47GS
q063wrVGs4qetn0N6uVFwqbdsj58jEYVkP8+NL7AswUalPAA2XU/RrN/csHCojMnbhiM+v7zbl5C
jC5ou0fLuWklIaVdyQ09OQQNSdQ4xQz9bNH0u4L4+oPFmkxxR4EU589hBOs+m4ov1tDII0i+G1DJ
4RmXY1kBUqXveHJZw2hg0Bmvp/LBMLvuvrRRxaW4IABOh0ddq6/gQQg0mZZvUnPSS9rmPnxMLsww
Bdta2NFDDDXacJxdLYhyG4Rwt9oiWeB656jVZCRIQV66Xvtp7SA2CoxknVh5vlvmge0gFCOx5nyL
hqsdp4G+pgeREUw6bjUsqfC9Rxa6uuubdeNNbEhz89GhlqQZ2lN60gY9V9UQHPsXzFFYVcFb1yA0
2fqyszMG1pFcYevYxcVa9qn9UJzcrLePHXGsh5QlODLS+C5BMHo00+BY5zVMnTLpdxi5EaDQstkN
qevcasXwYzaaJzLU6zMYMhJgdDJd3Peg1wVO6aa9YZj/rGVNzYZfI8ECzbrW55QGT1IS+eAdF1LE
VhXpFls7l92ex/gW1kHFlJ2c+BQXRTR2x3jm2PkJrTQylwcetWGWuJeOShJfZW0ey8Em8MqLvSOu
6bOxUFwsML83XDRjPXA6CNAgnXQCy9JhELusVSygIdEB7uYX9tH6RNJOdJ/zmcaIbL8xnE6aTTFI
jmSA5Hbx0GzRDIlcwkMr9wQJk/Xd9mGTAKSKI/MIJHqVqZi3mTjammrhDkHrdQEbk3g5f7uwnD3i
0RehIvB0Ow23k14Va9vpPW7i4ItGL9N3EmViR7fPGbVHq+kpf3vpgjZ0OufGygYIdXZT7edxqU9B
3j3PUcPq2eVHm76AFi5HNw9vESZYfjeTCU2G1CWOHlN3ak76cUnOfU3HI5zxD+TerJErOW6qZoiO
nd0cy0yTD5/k7yaOl+0C3jYbi/Bc9nZEi6KuiJWrCOmMggl4HwSiIdS+BZGkCSq/cwdMuB/OSbs0
u8wrA3/Wyn1Rkv/oRcxCOsTJRIaiwwzieaVwuAY7R+xG1j7PuisZSvJcutOpWKIRWLcgZNWbvN3v
v3ZsCgiGSJJqoeBOc/QuYtt9MA8W5eiZjut8dhkux/g6CbjV+lM3LmvdKe6oA+2zhOS6He2S9vv4
2OIu3ZRJVBx0zfR2XDuIwQtH4AkA1cUmtzoWkXM1evRMshMFFWkHs68QH2jL6y3BbY1PKdntK5UP
BlKH+Ppm13P6klbqTwDQAtuPDU6HXraLbeY6HHBQ0DLJYeAQ+DBGnJUZ4oWEcf/uLlYCOylHA/ZJ
7jQi8kZkEh0HD519Op1IdYOP1wwfkUneuz0hpE/i+lUzBe0lr9wmnHS2Xpy6q26cm/3ChuapzX6i
b7tH9vNkZfayj1OCMRNuZKTbXxi7VjTUrUcmDQjN6BVsJo1uwmIO9tZLGOXl9BQML5Un6WjVSyCN
Zjt3X8sKWHirxzeoZA8jp9SjA+t11ZKow5HuW1qRX6l3pXaqigGEbWvjOBydLeAf1Zd2nDUw4v4w
acaDhIexK6s4hpURxptiTof9xOMw13T5iKX1sgA1H32GnhyeYQp3Mf0lNXEo6ArID9Gm/XHSyO1O
ZmL5wLSvB6guuGBCjkUg13csedGWyuyYF3RCOHcAcMre5r4ID5pe0Z8GyBQHhfVMxZLdGV64PMGY
OIaujjrcSLNzUHjHCVAV0mUOd9hvSVDNvRdZYpxVji+9nt2zzmk/N9gfe80B60bWGaExtIFQhwr6
dqBiTX12d/+DuzNbjhy5su2v6AdQhnl4ZcwjyeDMF1gwM+kA3DHP+Pq7wFK1KrNbKpPdvg+6ZrJS
ZSWHiADgfvycvdduAuNZCxo6+dGnXnS47BB6cmoet6lpRjeeCFlMM988Zby/fz0nnvE0v06JA8wc
DodZw9VxSvw8JTZzV5RW4dqrcCyDDfncPlCOZegSOzngFjZK5LMybtk9CStc9G3rrqFN7P1E4x00
HopTAF8JYNlAUyPWvuGeJyUI62lbuCnSLL1975nArZES7hNff7CsgmraJ6hL+cNLG4Yg8/uNM9L7
9XhMDwH3ghL0L5SZIK/Tsocw3Q5jGR6CyNj/6zePzuXnN+8SM2Uy5wDTY3vgc9Af/HlEXvu08T3u
APJYQs4EI26tvrjJCalViKW2EUccA9Uu2EGb1xJ9tuG5LJzuji0QyZla+662VVHpHQkrbrDZdR+k
/LmbUreuDUO+c5DzQGQ+34UWiwglEGDE5a3BueHDw8AWfiXSEWDYMNk2wx9ZHkf7whfuvki/T/Qs
viUqujNvgcxa50YSzSREgOKRIKKlYyQ0QUC1HLCsOjc9cTgrN0XCn1TQVQQo6Y4/nuO0ffMoJ5e+
1D/aSjanMnW0zWimE3JWoMTtlNyFQrfPbvPJ6klVYkvo/FkyDWsjDvOjhdDflaN2dEgncaa7f30N
MCH9t4vAo2d5oGtt838QYETBFBD+xyesl/ZHHeRPqNyotS2qXBG11FtqZtDnOxf3ZVGGt2aI8DOJ
xIc9K54rP/3srE4uiWLPl1T38Kd9tXT8XBKEuJdzOVgDCQPgiTeWxFHskdK9JxQjfgwGcjcDCZq5
KDy6HYYHwKxPUIL4eJh1h3pNLwZivPulKlzukt4hSyaX3wxR2ggbmitDnYe21iNEyf1eI6RlKXq/
X8JX+6YxJ19phjGuLepffShDLojS9pAVsYbyREQFenTJOMHNM/8ihPOejma/6FJsBkCzoxsnnJKN
ssy3FK7+pnIZmxWOQWILyX0tw5SHkJk6422LFKoOXOPg9kvNfqQg2FPdrLIwcGl6IBVl3iMWgU5X
tJmgC9q5Zhz80PlmECa8ZAI2Hc2o/BCJa++scXqvuX8PmtNwYvLAxJvwoZGdT/nGJGmM0C9OHsnS
QAXwJAiGspyZMp+ALnRby8LJxM2d5cTMaokk1pZsyX2TdHuZGe1bbO8ig0fZlwVviCzFJjajg2Zm
5ypqd2FnuOuhrSlkdTJCy3ToVyKJYWHUTr77umPbSCyGtnlpBnn3dYzxI+MKcFitvu7Kf0vG9X8j
QPxJyfgfFPJnzEvgPxd67a/plZC/n6Re83f8IfVyf0OrDqTPQrtFlcKT/nedokfqn+sT0ue6sygx
0BEj/aFT9H9j4cW66PD867+z1f4wL3q/odDQETDpToDHGBXal0gUgebfJVC/BzP+489/9ud9CZ5+
VnrpumMFLsJHnJWeNxsN/iTg9aqpjquaqZzsUk7mDqTfs53kbyW2RqSI9D52Y9ZcOq9FuoiYwtVJ
bilT+4Lj/Gx2RESNBXXPnz7A/0Go9d+WP94Z8m7AcpBoeJ/2LxpvjaQfd/BJbO6HjqV3m6BASlEc
zXSPsRguli2ubpt8Jm58CtT9UCsS6screQXP5tA/h1geODS3zD/Epynk1Q45LdFpaxYDrRgXdsFN
hn+uif5CbUyi/S8L9/zKbQf93SydQ4D6i3JOjryxPLOSNXRQstL98l25cjeoutimPgKxNu/3dHK+
SR3xRJWCiVROcU4qlzHTGSzx0QqGU8SpWhaMXmrrYHrFrWyD196w7tBhLJIM607jHcdYHrzeWpuR
9kKj69gWsONTJyINKrMwJcXjKuW0btvhcyTDgVRYPadrQwboJB4njxl90a+bXiBHQWu46tF/Bjl6
d8yBTsIHpRskmCp8AvQy7lW4D1t10rDik3oKeaEAlRA9mO1V52wyxkT1uC4JUpivEjoAiIMy/WbQ
P2hCL3V7IsjaF6hQu5xGQUu8BRBQxqtMWJ5lY++MhhYi1TFJ6I3Ym7Z3k/F7Z12UVXYLjcMjU27C
1iOfjr5Z5mhU63EppvHJUShWsewZ66+vsAf1WZbPY471CtBuC761PmV+9hjWjVppOO/GSGO0N9/b
yMXeOcDuQP2Sp6cnZ7QytwkOfLuIXx29/5LbADN5zj3Gb8FULDqkX0JvLyDOJROzre4Wj4l5IyP3
e2HQ7oXd2s40Lsu9a+Cx3ugTFatdkkzeTogGRhxrqSe+12Z2bW3ORMmtUbnbmlh56DaEQ1WoeYOK
VJUKMr7vjz2yczBKaYL0L62mpyilHQPH5FonmAFcl7y0OHgxpujIpPw9kr6zDawFZRDRdTFvIBPx
LsyN96LPrr1ljwuaBLN+EGiJRuJtlfDKPFdHX4B3n87hUzYEZEUzcDZmWL/jffMCWrlfP4sPW2Jq
cjCxYAQTXl+se318Q8lK5JLBHqoH0HKa9Ecg+lvTDe48hisF9TmC8ro7ecGzpYiGkoD56SziIhPx
D/4loLf8A/I3M8uKa9KbA+I5SbCYL1Pe9Bx9GRrDUSduoHIxNRg+94GfUy37sfqsbDxrkbikepii
2uBg3M3vlBGYpIJfxe69IQD74KWlHMTigiN39xUdTpIMt2kEH7XDFLquwuGRZChmrGGxKRU/rA0t
JnE9Y7w5+IHYohySlbhEpP5AIMddR016YyvuQn/Cw0ZfYdF1zCzajCgdEr8GzX62q+a5MOj9KE6n
pGqRfFmh0HJKc5EX3IrFaKtlNPCXIr8riFbYDMIryQyih9s1oGWtrFl3OfKXgYDsBYhEpy1um67e
5uP0TNehIUEHfgyePuagfZ5U67BJ6XAl9S1hq0iuKogQquSEZ9MT+Uq7HNzqPsg8HNFZiEUwWUwJ
FQ2RHpL5bXDudVJ8goxvc/vxubfkC0P6c1dwCoc4xrr/4U1EpnVi/gpNXuU0PqcdZrvRRsMlM6Zj
gzLvIj8+NU6CHJL0QW9k3o1vuqu9U6U383FovrTWCUge0ngru86Ox0BEV758WPHgHCojX1SZlq58
zXieeqap4Paxew7PibwVqImWdNybRWq5p6Q0aFFCc8HdHs+IdTCClbTXoUPmu+bcVll6FVHwXWAs
HlMeqTJuiRUi1PSGG2TwN4mcubkzrpcknRgdJ65rDHKpw9dKx+fkEIBK5wUpFKc3MlCQimfubx3J
z4kovoj0FphGFsFbQfgc25jNaKcsupwNp/ISGhwBTsORTjRbkVdOz5lsWG/m1daYDqwZXD+EPW7M
kDk2+uco21o1l1aSbUN6As4erPA3oDhe89JkVxC88dKpH7vJuNOElwI2cn4YVXFVIImZZYO9Sir9
hIDwrrC5mgY/fmb0X8jYJjksBnhnczdzOdNVaBwgN6K61Mx1id6bwRd3tDYU32ivwOv9pLfWLNqS
tzvo9rbr+A1yzkeqkvhRqhGppAWOyWxu6ae7C9H1K5yYzSKjuQ/SkFitnMb718dehOrEiTvCzNRf
jLS7WP14iOCO5Gm3z5nx1DzTtsyZu5t4w520OU2qvJvG5jLv8/lQX0x2JlMLV2IQH3C7n33lYtfV
n7HQfctie5H3vLIE3vYanU5Qa/aqCzH0FM3LJBqC8mTGyWN6/lJZ2p25b2h/tQm3bBP0003kYpVl
vstO1XebvO3O+Q9RBKch4BOlmZvtk/qgS4Z8Qzo9ASdnApdaxz60NyFZGzixeJAKHsxMld+cCeel
Ja/GwKDCadMrtV6zyOXwbJTiauvmOrHcXZUSkhNxBSu6farGhzTpZA+a46Nu8RaGGMq5rARxkkCA
EsnHUogCAUIML4AiiwM4euPORxpGI6j3PHBovJDQ9ZFPoYRNkABzZuLyjy06L0H78ev2mKwuhwKf
bcScPDVlASqcnZndku/p8KrrfJkjhMjqbD+5fbHMvJws+4hoO4/EGSWoKwRSO1XrJ44wWI9zZou+
ij9RVjOjIpN1Xi1jJjA3LT+wKbgJv24IK2cfLbTm2CTVSicZ5QbmdsOihmPf5JmGIlmstQ6trj5o
JCTajr/uixajOL83V/G1Y4zFL9tqJZdE6TwkX2FIidOZYF20y9cv1ktu2cS8Gnmeft3DnlI47Kxz
GofvfdMvzdI11srpeZZiiFol/VhTQLvPwbFTpZBthxm7tDkcW21429QGUuzgM0TN/Ps1GJLySY3j
jtgCedPINFxk6kddFDF++x8eX486mnvZC8Jj3+ibrzSf0k/v8CpsXHIh4oibfP6XfELBnCOOZChr
HWU2X4yGORHxTG1LCdcZ9LSTon1Oa37Tl9I60YplWVvfU08Tizop3BX+e+ATKB6+cnfsgtGejVLJ
TkZvPw7iPAxJve0MfNJW9Rb6LtiBikZymvU5wvzaWVmC9pLZ7kjrpNMVg9lOTG2DpxcJXG+oRaui
7TARpAkDwlgbc7yi2Z41w86XrqD6r1gHE4obVXiLnIMHV1Y9iIkkza/3NwbTfRSUEcfVHn0Pdu6u
g4tm50LeQLG46J3zSVTde6Y1zbbqJtYX+0JKk7khduw4JhAjTOsSJBkzicZjCIYUkMoFOa4uPaYM
m3hG9n3d817fGeteCpKRuYqCCdK895gVmVLMHxnr1lWxxmdAnEBdz6oipLNXBmdAxlC+EQUAgaxN
Rob43EGWekH5Obe9dFQdLUj3dBa364P33f6GAvkHiwbr88AuYc6BWhwnuFrg+/IlxWwuffKkBhKk
Kp+ZHAeQUPBUfj2M/ZhegTwdZNZ8Wq3BuMoMd7ldsTzCsmjMYBeo/tPykTrM5wVnSK6eDatCk/4j
nYeFL3seOm5qu2HTgj76rcl7QtS5FrCdzEXTrNNB5avSqlhHB/8lj0Kmazk5Z+5lmJfZ2ONvbBbf
hSzxqXTqkNU0vfqOVRug9V3STa88undRP0vcqD3YP3zoGNypRsMrYVldlBkKuK8aNYiNFyrXp6Go
EcZOrKB4glF+ioMF3DOY/PvBQbFh8fDHtIJQnhByhrqmYOBYvldZgheTRzms4IzobrpIY941E1vA
g4TBqDFTax07zBAXD35gEILtCxIgNHlyLKjDpcMnE7O0j2YwrALRwdjpX8x5B1WtUSAbfB6GciSb
+a6OAxRJ1bAkmfr3bIZJhJyfkFabKhtBtzAqSDJubD8fm5Xrt4tiUtkqpCvOjBPMJ6aOouSKY/Wm
MWZOKxcGTNhEL19JD7rW4472JIYo9sAgoXnr6zKHz/fihybMXybbSTu/1BoORZB07x6xDTdVwaIN
3gHpv2Ja68T+oQWWtEDe9IIG+6sQ9hM/XPjdt55h7k3ac1iwHJbe5hRZKEjjQHwyTqAlHRR3gURW
1AOLgUYoHiOhPTJ8Pg4Zm7FrQ7ozA+5WW0OY0jMiQ4WyBGJzEmnyKhrdWAdKu7giW0o9voqOE41l
52unpa098geXlYKqZnzosHU4ioNZ3cdXmw0udJo9eyFzjYLVH/L6j9HW5UYQ/aFps2lCJ0q1R3oV
Sm4EzaO4qeEtsqfNoGU+OQqB+hV5pdbPt9H8jwnlCALTR7tkG/n6L11rGGvN9aalN7yiDGQbayyW
T0iCKYLyEHmA3eacDK0EucKYROSPAF/WgTNX5o8Ozz78NnC/X4EVg2XcNCkRc4p6WKcVeeMGxgDV
DhVn7knmS+3kb2kk3qS4vm4bmCAo+aDC2hSMeMIbJtJLhQNoyUxnLRUqEqNFt2YyJVvUw9zhIw48
9fRsH6iKAF+5buPMW46uMtZVY5O/7vrHSNG/bOXd0CNc9bD9IV2aHkUg1nXslRvHZk8UaffoxD33
jKKnbdRExjEJ9rgnDWxOTO99vCZxhx9A82ER+cXwGhh1SZBVp3B/jhZHfvaVOuseSZU9EJfcUx+b
i3/dszF+bVnPnQ8gXbgFA1t3DKBaP3WSFDmtRWDKZJ0y1tON4mUM+2VFJ3QfJNw7udBeaiQKq0g0
w3qsiP2d5DXFFIOOnXi7GduXd9wQXy/rf7tp+c/akT/1LP+T3KmmTmfqnzctH5q/HeKmqf92zb7/
7Tzro//cv/z65r/3L905sCGwTSzT85D1H+1L/gLGv2nSo8P/b/jzX/3RvvR+szFYmwFUNjSsdMP+
wV7zfgMV4IFt8EF041j999hr5q/wNd91oQ7wg2iIGgY/9ue7DpljaQ6MapZdSPirifKsR86evucg
YDV5I9p6lRsxihI0A+XToK8rso74Q2BfODFT8VAasS3pjEz1YO05PQpXqlbgit4bBcNmFGx/BfJ+
/1iE5Ixr85gFWYqLII6zMqkvJBEDpharJu5udP/R7s+kmC71+FGkQH7Tz/wa1mSbFAThos0cpbMq
vDdDB89PZ4HoP71LVyLU14nuLMfEpbwCz1QaS09/cc69+SALF+8GfFcfv4ygN6HkjYI+dDbGly58
DKqLnn5UDHu6mmaUwQox0a/yHqPEWYpIrEyaXJi4Nm0TrUzWe5v3hwuXCXAEzBUTknQZoaCxrB2E
0CT1htbJLB0cZjFroA1HmncPt6fy611SpEuUBjckXrKy9/lH5byHY7qIk2PFbxcnuuALs4Mu+drG
74ottG3eAaA1bnmRk8A5ghK3n41pAtMYlZySpH4z8UVuZThXuLZ1L9aN3SyYBG4VOKzUz7YepTHb
/qZn7Y4segNddWvo06ahFgS+vXDqHu1RtYtrzJGdkb1nwcS50xKXcKiPtqQ/ked3lQMpsj6UNFFQ
t16mprpN5iZrFmUY08SlQ+o8fwZ51+5gURyrMDx5Kabc6rZmmC7Qp+QtqYKlRk6FA++n3mVB8DB/
pGPkrEYGnoV9vMwvFvfwYhxaZAj9mhiUrXCDS+3J9/llFN20mT/6LDI3Y/+GtG/j4vhvEMeFfDJV
wBUrg2NhKcC278A7btvJ2htE/YEyS3RsqbzrMcGmYdFNZljftdpRAuB2cbAyhUBnQP0UruzJuvUg
tNht8p447Wqow5Vk27bDaB8HzUHqSOVdBBz+uPGicGWGhN1q7aoQ6KBcBes3WjWokWwUiUTCH8mR
xSqYLDQRAtIKaXF9xoRFCtfceIm/5EdsfStDKrEoAJSgDmm0lVZ9h3G10LHY9SG2R7XLEUJkk74l
wflRljT16Uz55CONyZsmD32MStp/b0pnnaqIKOMntmpkB++5YpRcJtx4wj6BZlu3nfPgkh3rdG9h
H+78Ojg0U3DRQuKm9AnhxNad6p1tW6ch9riJQpewYMraGhw3EsUkt3jVAS+H4z/PU6hR21ZPc09N
V1R7RH469os1GOgNKZNzcXCzdFlnE6/LWNaSworMvei11X8YTX7TcxzTHZR1xMUOks+4/TGZcley
yY5lxAGxXXjOyCyc1rXAwsL4wevkorJeMHTdMNCgv0KsdUS7hjDI/r5JNgCVuokoSxhW8TeH0SNU
oZJmd4KkT3AIi/3spmrfQ/0lK074F04+vUPUKXl0gt6UEk0RNvkm9WEc60/0XCKAEkgtAvsHZLeg
gKCcyFNTRUsMrJs+zRZ1biwSrkNHNny0kkruOg6KHSm6YZPtHSb/NgtVWVHjThGnofsO1LLbvbdQ
A2sTZ9j4oQOjrZkl+/qHW+IETOQu4XgVdChAQVQSHfgqBkbzpOcSpbYIWn8TjZvCgL8+DKse21/R
ERwyDivAvNvMFKuKBXtAWYllhaJ1ujFUuvHIhM87fkuRnjrL2k6mgO4erOusWDQCDBLs3xmEQT24
SrsGhyhw6vRVbwlad1nuKsjQfBtHrqPQp0MH2045H4zi/kJFYti/zoLmvcnBagdMj8LI+XW2ZgqN
hzAeeJ6SdOtwTs0r7QkqyMZIs7tYs6lqo9Vgpl/IqIzgamNmA2bdwc/hvpPcGdvJwoDb0VTwyPnv
aI6XVLxH04ZCxBkYHtVicG0wky1l9nth0lj3L2MknlGikWs+bVTHZja5VNnRquAw4rZsXka0ahmO
CMzrGjHmg0FaZEn4AmfVSedVJKxOrCC9LUAZ9KsI7Us5tbc4omiRicsoQLbpvAqf/uvUrjuNNPYI
5Tbqn1w8SKM9zPtG0WvHkiw9h9CGrxdYNdjb14ljbHwWuhHzpU76ZMJa2GJdaVj4cuiXsS4Isiz2
XfpauuI0p0qnaI4b/+KjohuURpq5ds9p5J4NZJ0GJ/bh47zYhqm+qjsyECuFKr1d1TULVs2i7bHY
1TG2g2QxL3ZN3iI7ks8mXQIzvwk9d+/q2j11/SXR+7MxeU8Ev2xqTnNu2xzCKN12rbxnVz3Oh/hu
YD0f1nmTLbxCbXWT9YEEz0TBQM4dbCDWyejyO1yoZHlHG3vkg+xoVfFabWDgbKKo9/apRRZGuBkt
mxEMmado4z2V3zVFflez8sEVXNXxcBas5/9P6uF/Wur+5xbEM0zuXxTE1zhr/nZsv8U/TfKpa/9r
ku/qv/kUu1/APdAonvsn5JDx2zyu5gRk+PbvQ/n/qoXt3wwDRwDAEcek3J0Tpv4Y5VuM8n1G+abD
iMsg3+LfGuXPo+U/j/IDFhrfNHkN7GuuMeNp/jzK783G9fqkpjbsnaVONK9MXvPuor0GmDwzlJY4
Wwzq1En/i3H9rzX4r7/4F8VYOIDNjZr5Fwe3dvKSgCkT2pPb+X9xxHTNWY3wy1sEpuTN75D1lP/9
/BaTwYkNd36L7QhIz/EvmlnR6BbPhU9D36SysvC41NpDUWR3rHUX30U7abCPqWxXONmxMJqdplHE
M73cSMbFIS2nyqAhRAriXGl3XvAYF8GlHDc6Q4CAUEokRwvMruDOkSVVNAhlews7kxREdTSHZF+T
1CWqiTQE7bnsotcME6I1xBs2x86hnQjJuGRNM8VLkU2b3kzeKo9yrUByD7Wx57Qs6u5M9ucR/O+p
b9JjB1Ek6B3ETvUh97RnGbSHwaTMA6QxR+Ykgb3VJTUZYIWK4qpqWbH74OL29XEE+xRR3yVMq9tc
3QMhOo6KQwzjsdJiyU/L9uzUExJDKLf0Uualf+rFQ80CDMxzWdFWVJmD3gL85Sg/fqw8BNKq1NhV
SYFksjH75+v0yD1/kQ4DIxw7oWFvXaxCBTibV2abyl3JWl/Ccd/2SNcjkMiJmy7pZjKAFlsS4GA3
aHP8ksZYgj4jIbr7zPcf541p3oQSt1thfLLTdNVRpaoUIf4ArfYE+nftTSlQd5Z214TUorbSFG+9
LrcbW7ZI3fr10BMU5D2MLic/6liE+LcBRN4uz48AO5d2Hzz2k3/sfMHVlRs6WuVXtrsAtgMjPnQP
CVa0Rl7xM31KK3rTyOuVxa62qyuCr1XOpReevC/jiPxY7ZgF1j5ztGMsHERdDq22TZC3fHDJotaS
e4gDi/mTyhl65GyNfcFOAGC6pMxm00WcdhgZ/aSeQwRsu5N6fhfaARvssIxI+lVxv4JniI253m2Q
Zt/3xbBCtbvqRbSBWjHQOM6QmXUYyLjbBjZDpdy93uHcS4eznvdrO/G2CsPSBGukCalYVXrTRek9
/7/sfPLe6/GMz5VW606jvVgHEtSKh7lomTPZ09LxPH+nHTqL+b4dy+6QW+zGKbVNbqEXDo8TqfHa
2K2UYTHVDpatPh/twLfyZBhNfTvfcklZXWc0Zp2mS8mw1xT1rmzsPbv6dhgeWjCkBi1ey43unWDi
pMPlSfFk92zBkuNKktGF7dZBaG/95rGZhlePfGZ3jN86KztaenWLYfR9/tKmBcjCJR0zPtIAT8uc
gxI9MsIkvISHT2NCUIuN47W84PiCSnHbSwd8pkZAicPxxHuobO3oEW8b9uNm4mAp07NbGHcUGX53
mJ88GNgr4XAj0G0P/Pv5V2UJz5ERHKUglD0fFgMWCtfoV9aEh5rX4UVq28xv3iw2VkFPjE5u1q+p
lDE9cdPH4sR859vXtcWvtZ7LK7PAbB3pS10JfNE0pQexV0QPlgkmagFjSFNbjfwSVVjLTvTnfBSb
wXW283sakSpqcX3bkNoOs3JVtmrrYI9LJG77sN6RFL6TVCoAcI59RTJOFeObeOrNeO2Xdz65e2Ru
RN3tfDpVOctrHh5DPjfM2/tYwBVPHwoh8O0wrwS3xfLgLOIeRLe7HMLkLTV5sqvQe6Jn+dLklJdh
h+uB6B2WT9yG19rLbmPTO2WYlOzA+459fl8W4lKk3pNMm52d5ndCC1/YWHFXcTPFX2LSsy84cB0E
xa1TJkerVZvSbKAY6EtRvjkJSwcNE02qg0x55FqD4yr/X4lHXQYXhyWfwL4ML0fB4G+ec0eEdpvR
Z6QftcZYTFX3UbkDnjE48Sq196WMVjWrup5hRKnPEUtIrIhFjyG82tz+RXVtwvI2ZnCksGY685hW
uFtAM0c9rG8LAfyZGhBr856j83GukHFVqZs6CR4TZa2lgRFEe3Hb4ZwK7RixMk+ue6xaPh1f7QuD
d9OVwUOT1Iik0qNS3IFRezDi6azH1NGy/2g8bHRRty5Le82H8TCBlXV6/VgyDtK2AixAkZLjUWn3
rgBhBbLJKUOk7CwvnnkKGnvreQrkQn/WMIPNd2V8W0bx/Vzzgjve0h84t31252U/PCvY2lH0ltFr
r7z+Zk5nSc3ioQsULlM+hyIh0F271wL/oXai4+Sri1kl9wnrWgtcy2nGD58mCQL+ov7QtPEse/8p
r3TO1D+MoH1wM25drkmr3svKPpXi7NvmBiPuDqvWYxcUt8bonKYB0VzLSQjRkAg2nSp2fqceCoPo
baf5IHToXZcarOwM2UcxsJuV9l7Ww1lBP2MTPyAb3IbDtBk9jlssU3EfroK7oM6vsbJPXkxbnv4R
Pk54Wf161MNV3vlPjkcfLcac0UyHKvxBXPV3KoDvgRPvoqHcGFlKJWG8Zc4ya6vdVDG8UFeENUsv
J6asA2tl4Z+rre1cm5ShPVu2Lj3m1TnYaYTpYT0ODIg6US0bX1uWTIVaQeuMYJ02j/YtVU6g4j0+
6OUoJ6w+nPKmbt0zW9XwhfdT/B71+bKqS9RfxbVNUKEVMz9b+sUbJY0C22ffiqQGNutfurRbxdAz
5Lf5OkSauDVRLnfXkAN8FwUUy9TU/9vd+P8PTx+zxPWfnz4eK3hg36/fv9rxj/nHVeQ/9ePn7/6j
H6//BhvSszyLzBFML85Pp5DA0mmx6pw3YFYZlM9/dOSN3+jCI6SFOD/zSHX+6o9TCFRJG5Aq0Rw6
QbeEdfw7p5C53/5zhT5noczWa9fX53PNzxW6IYQNBp9hmeuHhJjN6jOkMugdnoHyvyONpUPL5sWC
Xv/FKcT4td0SEMMysy9NF/irT/zsz78aFDvgO3ibaBShtWkPseeBcgcaZw/lg9ZhZpp1SUqOz8rO
gTD3zOdxH7S0UhbeWgA2SdMKKlj7F24OqJ0/fyhYiCxjZoP7tm+haf41v7AqE0+V2LOw/+JXSLTx
XpS5WAfOqLYBbQumEIgCOZ+RD4hmQPNenda8TqJ4MCKGz0xnGvRtOeJbCUBD1SUMm+4T7xX0QZeR
QeKNi6YU4c2WeTjOQTNvWR+ISYREsqyKU27tklRcKqM5NLZaRwNbfjYHyQVQu+KIEYfT7ur8W+OA
TVCTe+f54pSrOVASOCMdyHMbCAhkDqEDedmzZWgTftdq5TQB2s7qPI/6LRORcAk1MsgfBoBUeQk5
nMyRYdCfmWzCdiRuJkZl0q4CAxSPrssPIuC1xWTbTybqItqS5rGcxluc3ZRbnDoWEj60q2XfJjO3
l32GT6dwqabj75K5wE3VM+70xH6yqFQijfGvpYfPYYe8GAb5jrPhliyRYz8gIPKbga5lj7rOwd3r
sFi6hnq3auNbgdEwncHdMyA6Suz7zpm2aYh9TqAS9ej/LGBaEpVNYA3UcbCdGrwmgmOEP9ItZq5T
Q5cD+XhogDpxrlEr4ZaYmJkhCytm2CHChZGSyJcWzY1ZC9RswLHNj1KV31NOJmFFqtc0WXMqNm/c
DYF1oQEGzwD0BxVvaxLz4dNigxpS6e1JBny7LOOV59DCSmbYdzGHmIcjPzVv1bqysC3SVXLieI/T
2VxEEm1qMxycyqo3dlFhSC8QHoITMutKnsUz5yWaxkInysGcozb0UmI2KkK8/hyhdF17mvkrcEdQ
4ORsuRJOjy8BBzk90hiwTvfMGhdIG691pD4B0T2kZd4tWwF+KETmGXZEQXT0xnZ5W++BwldbrRMn
k5HV0e/DU0oBsJGseTjqsHazwsS42MMGPYTFdYdMMzrNg9Pke4BKaCmMFXASem2HYs4Xc8dnICcE
weBGc7j6baVurSGBd5QjSw1VjN2Uqboy7EVZlVhA7dGhNd54m97toLZLjb25EPcMtu1VEQl+d5Em
hzGuz4k5ecgeUKOXDPFCrxj3UEsQZpOsJtSD05sbkfKpcESrF7an3lXIRGD4NgzOcezHSyF4z8pV
eOBpwWQKfGOg2ocgyxLaF0WwDse3ws2mVVVPBvoXUZ/H+R+N6Z9dy0y31lJz5zO3jVnOHxPgEzHS
2Um7zRx37ZnqG8CuBEInLxnWI2RMRCsGktiObzKj9H2+oQHD7EN8+ACYuOmc+zpn8VXC+kEzxcJQ
ny+Gyd6JcMo2YLaKVQJADNoTSOrOearT6rWJPeI8lLdGt3zogjmTOo1u8HGhwKgR8keu9ypajR/K
SftGJEh5OhMNTdgWd5WcnBskNd9N1P/ok+8R2hV8pDy6slFHI3pLXVJ/LWlwqxgsybmWP2Aj4002
mKbC4RmfL6Ie7TWseBwKi9fuI6uEEneYpu6U5qPOh8IrRon4QBdgE1ntbo6uvilM0DEMIRmxhqgK
9TvR0TUO0jsnoybSW5yHhtzQXl4gP3ussBMannGvT3MekfVZWtljY6PzBmM/LspeoydBUqemCKbJ
/EdLQrufyDTx0OSwLD1qjrM2e77En+/NKOvP5QTKsrbuwy55p52MLifu7twsPPT/h73z2I4jydL0
q/SZvedxZS4W04vQEQACEVAEsfEDEIBrrf3p57NgZg4YZIGd3YupxWyKWckEXJldu+IXdY7ulkep
yXyiydKllRE50sQ/CDdcdVlVU3Uh5K+BSYz1/LEwB7TcrD0dPma3I4GBsyIJo9dQBY/lih1yec1y
FJx3g/01U4sLsJYYRzb+S2Tqu6R3HhqzUhdQKe6bOiXXDBB+Qe/vZir8C1V5czAcotbjOUP1m2bY
u0yrHj3k+2aOdSOiiaaCR0gD1HydhthJ4IQctuO8N8qdnJ+o3jVD9i+ZVNcPe454vJz3Y4rIgH40
0X5mtGCuW4F8l91Uj44z7WqD0ibOUP+fxMHW+xXNUaSKVPuO7tyMcMt1VBWdp/y2iIMnW49exqRc
EK6WtsI3cQmrpXMfN/eeDdUiboNXDHDhmQzBSzECdkJ7bbRRzqqmDiRdoT0lQXaZxRyUNiy/GbSM
J9/bCYbFpytDN2xXNbq3xNOFEgUQlwej3kTI5dhmhU1PFT2BPoBjmNfXrm+BcdIf0Eme6QMuMJo9
3GAUb1WumKsZ8Xhqjf0AqVXkYsdxhdQsuxWWwmEQVr8U+h2nSjALUbOdOV14P9gc6R3zurLUaECU
Ix1bL3kJ63zltBaqKR7H01SmT6fTHr4jU2lsC5XgvQt4XUhn3OmovU3Q20cDXJ7p3jtdS4GUbEl1
7uKCvTVJ4oE58Z1pZAHYzNAXwjauil4jXp5HO2xG9FiZGRrTkR6+lG32VIbi2CMYMUakCLhI0tTw
m4sybpCtvBobUhVQr0N0bTHrzZhtp7Jb1ffDu5eiwda20OqrQbnr7OA1dvNDB1M7dMvnCJPTZaUT
AaYOa57R9N9T0dWLINrXZaMvevmDfQBZSGMc0hElQX7tdF3chu4RzToHywuHUOCoaw3I9VyfAmOZ
O+5Xhm1SfRZyZNJdTmArvKK9IlOmsDLoGNROdVm3EnydHxQtuQynwJrZWYQ0mobfD96zc6CROy9s
mbTB4hjj3p1jYJWTJ+a8rBL52pnJKULzvZtrCg3YoF9SpOEv5QevdRO8F1Z7lXZYn0JJig3lmy7H
eKlfu6C1nZecCXaqL2N8sKAN1Y89HjwyChJLw/Fu8K2rzO+uwolVao3EODtL10oG67WveCN2jWJ3
mx0ModERlv4a2dEssBXTrn2rhuM2E51Xr6sc4T4luyksTpzJRhfSH2lGh4ymoSHASVWXSaGMq9G9
7htkEvXaxBEtupyQqMvRX95UsFnGqaf3GBODos6cOwFub1GXp3OIX26jvEbYZdnthF66BxohtMES
aIgL4okUH6LGWHZ9cuMn2T3uDbyKHjxJ9pRON2j/sTcmOh9Z1M/r+DJojXTu5Lm5qvMcOnZQ3znF
tC2r0Nn2jMZbB4w2kWEXRp6JNNUKMPiODPQh1jGjLeEutZOPvIjAN6FK7W5TqCHkhekqcd12qXlQ
6tKiviBXHHT+p4hY3C26FjNNcZ9b36W/j33VUIe3u3pMXsSoHRNdH9AKRZdXeK8YdyXYrjq1hX1S
Zaz8BCqMVgAfToh9cqSizNo0JT4c3LZhCtiwG818m4aJRCQ1ZPToctDKh5/SSSK3y5cdSJVQUHvC
TevuQ9EIpH/08+wHNudZCYS8pS10YUDjNBwL/v5Z9aV7NTipFqCux6NC8LH2TcLRbRnstUpg34oI
FeKIMmXUyuRgI9mGPlyxjoFvHm07iFD8Aznk4eT0+Z3pEv33oS78886ofRzDgiGpnQ2nXMuqGpG3
CsvoS5X3X6rJf7Xs0QVLgm0PwoqxtA1y47s2gNYZY47mwYroLf957JCnyHN3ZfZypkUYL2x9WDht
vZkazvGQLKIF5CJMMLS1TEzqHL0P+LNzHUOzhaYNv5lD/fJhTBV9CFe3NOaBZ5UmTpaO0BJKFx3F
/AkRsFmhOluNmL6oMFS02POTB0AlFNeamR6ydJqVVYCakHlRldaF6o3zYkzh0EuRxIFTCrdFKMI+
xFqdB3Lyx8HbtyY6/oXbHlrV2PoouXXo3/3mSTT1F5/FBCRsw0NGF+6caNt3Y6h2U6TM7cFAQc5V
HyaNg76zdkpiIU6GviiDb8jn6C27hvL181XxU13McqUgNzR6u3QeTnZfH8jHTlg3Jbw9ILxKc4Xo
3q5QjN8YkMoVf77ubIOUBfMY6UN6NjEc22JsADIoQOHFOqnMfacqu7ojpn7+KNjH/nwlLgE1wUYj
mHHvGfMXG6SUYBh584DWm6RuPmjiHkG3r0gnQWZSGBABYmHMh1ufDOk6NoxJifGiE6JeUbpQLBLW
A4qMGBVDz6ltH52ZUnvAtvg2GUu8ywkcSRW8Kol5LNAtx15BXAQSgMAVLLJfjIvqWemlOzAFc6Pu
Vbhq8TvCSeioH4LW2tsNvA5gZteZ5TFZ5FSPTNoAVmWtppa6hgPpMbQByod1r0NaxB3ThsoA02iL
2cVcMvWsGDHfguoK+TftXbn1VDGX2Y0s/S01etCyKzr7t5YXTDD2JHLPz5l0wC6vEWZE05o5TXk7
dvG77wfv2ZhtzcS7zMzmkUbrNn7rHYw5ZKPGENMDTW2A4JN3ZxsFq9JISOrG+5h6OoQY1GaoYFLe
DqO9cjgkygDh57a89T3KAjwaLMNYpwZmi0bhI24pMLsGBdrktJn9oYPYli7VvnyqneIgemebukxg
e2tfANGBGp7f1i1FpSxSRAK5Kw7iA5PBtWMqdFvwnpjROdnnU3nrMl5C4gqf39ZhetU2u3jYyYGi
xMEpcb6EfYssXufcxSk5MAeG1K+RsMJHt7U8SBxzx37oo/hO7oFGmgha1rgPnRiQOMmul/KQWYjq
C3KENlaUZXY5lXwgIC/hrNdmPUJGInJd7HXN42gmTM3wtszTZSB1sVyvfPTLFla58pYNuLM2/nhv
msgNa+2VbkYXHSaTGCJtm2h6KKYQsUwjmUkZmxAtAMN/8Ujju9DaGg3nggttd27k7xTyz7CsTe9L
2rLQSikIV9NtryTsFrdEnwl8HFICRNElo2aHCthV5wGqt2ZDFyJo7bu4yx+nSDsaXfTCeBptddwV
0degoArzEeHNcmdANaeBkhwSBaJI7d1ljrVJwArhqsEBItAKgkJTWfZdpPFjmJkGMz0loqqCCpLS
Ne2mDll3siUEB19bShMne2rV5ilMq4cKsSuwteDsy3yLMBR6NKW9H/3oBRWBtTPAV0Qy5bWS4kdx
sFdi4z4B9VbqxfQ9fPy/aYz/KzC7vJu/ncX+TRzApPXQJ31xxHe+Y9TnaGzk9X+Qb4FYr39sjvMr
/myO46ukOhKCIziccfeSbnB/qW3of5gO7XJ0aiyd1Ege2n82x3XtD3k00Du2hcTNCP3v5jh/pTlE
dCA6Nv108U9a479gSHDcuZiRk6ZxD+d4wEGtoqSrGb+QxMGmb6FgJqY0RClvW9nGHUX8BOLzAYHQ
LWyI2vcvDOFrmNR514NnHOPC3n54m79IGM+ROwITURT8TESGGAto6hlnw0a5q9HtjlZ0KNZWI81z
lO7BHtkWpdF/h56xqH6tNfKTaen3q8lkAx9wm3fACfrhuC9dpauaXuP5fa3BKqliN9JWVjN3HdX0
emqaGc2AvHPgTDcmCkSBbx7DjnPS6YcHhCeAZAjzvgyCu1FxgXt7cNzNd4Z8w7Kr2fnDmL5PNQDd
clyVI31eQI+K8aUW0aa0iE22WpF6M1ihrdsunaz6prTtvBcGEMwR1/BERDu9678hxg+A59oPiLuy
WPzvvHSZ9Rg2PQNp8PXxNehdQt+nnPxVnhJPI5/GB/KO71Vz7eXNbxK8s6REnF45/vToy5j4pWqs
7I/XKgOPmD2w5Lxs2dRVClaR0oaOJVhZJI1gin37/OF+Id2CZoRqox6Gf5lLvv/jFasYN1whrcHU
sLiChr0BtUERPyLYTPhW8TfIHX8RFWQqMp0wzWm8wNL1ukg5kYy4uwr0+ipVy0Mkwos27m/K6irw
89XgDxsnWdYbgLOImLA3Pr/x8yGNfFU/3Djx4eOr6muXpCTks4hW7AOnf0iV8BUABm1Jj7wMv8ML
z9e3eQ/MobRRa+9kpzzFDaIDr671+W8yyl/fkAxKyAdx5p+qkA/bxStTnM0rUB+dn98RKHraJbOw
VHZ0DF/xjtgkNg2pahzQvBlgXY2XSuuuAWrdVK3ym8ryNLf7kEef3g4OOhgCsZgEna4f3w55bOib
rVCWVlncYzd9raA74mba1Vgm6tI2uy/w1XOST2ggRRAy5WlWMbg1GvrNY271V63t3eC7ZWqrpi0r
NEeSF8aYjw2dLV2ySr2kXDZJ328NN73N0etY2FbE6TyXijRROT4AJkL2w6NDjL4hPgyIkc5E9TrU
1h6uwovWO3cQSR8RJEW2NI2fHINBTOvsTykwYoGMj27yVn9SMusBNe6ZogIEgAnkuSnfnPQ7Gmnv
+VAhjKiPmDhkXwosT2lnB++t3T1YlVg3gXikI0cHj7iteVAFPl+EZ1Xy97cMUMbQUQTAgu88Qnpt
iAaAoSzDMX2ioW4uZE5G54uWhBzMDAGTFpX88/PLnpeB36+rGxZFLXNT9Vy1yG5beNVEhmVUIxlQ
3bctxTiT5qMR2hsQW7tOysfQhx95M59f2/jFGWQTB4HoCxvhbPWsbuqYOJQZffbVCFH4oo6bRRs5
CtQk7OqqqWQ8017hMpVsNdFu7PrOtpz80huex9ZFaNnU4pUuBWGmKL8s6opZWBWPM8Ms9mmkoxut
E8qv8bbG4w9FjogzBAlcqpI6LeFSq9eAH9B0Q7lt2U4XkV/Hy7Gpcvw5xweh0Z5vM3onnz+yZpxV
pbxvR6VQJOmg8UHcOevTBHXV6+DFAGJopNplnd6p5lVrdiaAdijZhr21aJTbGmchhU80a1XvpVPW
JVUOhnZia9K3VqwWaYKqutXIHwz7pWA+smqHokNHIz1UpkByMXkaIbzTXaS+4/9Rb2IFbFcbg6we
j7Z92jfD1nAYZjbongZutNYzQOxmH26wdmGoGQ+MxnTomspOMdUHbCyaGUBG5Hev1IlehRXGR0Ut
d2Ufvla2C2/Eg9LcVHPZhfW+uRgFLOOGItdgjDWzCnuhueFXgZkMhhIJyv32O4r7HhUM4xFXxHTS
rOCi6PmgnWw6Dyp+HOAbcVYz9gn12yzsPBSDC/OunkZ8rMWwJW2DG5Pl8XJgshCpyjPDP2tZ6qvO
HZG5sa14FuCJRuvV2OjK5KyyNtipGmQV5LKctDvIzmqbejvV9w56T1YSCzSz9R0YMq/IVwZ0wAYb
snl2E9RSrhZDiNUwcCgELgDODMmZgf0iq5CqAIg3GjQYAw44JUTdg9ocNcxwLgDw2ChUzcyuRRXE
iBYpMbyNgLRZwEgNy/qG5PTFKHxOOXQpY8ujQ4/gsq+mN2kTv0iAnYhNMG0Q7DpkDSLLOH6+MuUZ
92OUJ8mFTMlGlG069yz+mPiDJQA4YXhZFPg4dFhYtND7NfL4hRDxmHjvXoQQpsxX/umVCTuGlHzT
SFZoCP14vkh0Cn6bcNREzfSsyo5G215WJeugtoeFMNVti2aZ1nNSfH5h/awFxl50NY1YizifgLZ8
bhDNv4WqptcUzz1DRF1R6dy23nscFXu7ojMtMEHv+4Scg9m7KcpjSzPgVMNbAV0Ec2JqhmEOCIVl
0UwjEgEHVChedX16+PxOzV/cqeTSSu9Sery0VH98Rx58tI5tYy/rnMCERudlja7OXLPolnAnvicy
grRlLNHQ9HFhmds+/RevVfaJEHdkayG5F6m9p1obuwPaSMdfnrG2xqpUU6KelTGjdZQ3vS+PjeHN
9WC4UsFzdHl3RS6CXzaWxbElGF9OcwdP84XCo9dQZeyR7mufuqgLw5iX/Rs3TZ4+fwE/J7OgexDV
M6hXbNI1/cfnr1kBpeoJeynM4naClFtHnBO4bJE1KGZy+fnVft4LrAtL1moI+jEkOnvbReg7udtN
qPQN+guB7MLO6SDShamUeFkJ84g/FHIX3m/W489Hw4+XPTsaVCQneNE0xgOXoTUSY7CBg+TgaEwh
P39AISnhZ9uda1HcalBXWPzn6YYGUqGuKg1jCFTI+6r5qogbMSJal42rqnW2oYJ2nfTwCAAnhF30
1UXzQPTDatKdeBlohDivlB5FNJUGhUain2lfwyRFDTn/gs0EArzVLa1PdIM6H+iC4PTFFw7YSHLZ
ITmNqk0drg1fe/DbOIXbK75OSt3NOtxw5r5r5+iToVPlVtO1XoYgLuzuKrLyESqhdlu6DtSBBDjA
4JubeJ3jXUZrJnj3CyAPAeNP31lhW7MdgjzZtk3G+L9krlYedSxiFrmCVJcb2mu7fY8thBcm7HFw
ZFpHom5JgrCZLV0VKz9NR5ljdQIfYNOBWqAJCbMDrUTHURF9OsfURTD1SV+b6CWsaNpSUveIeaFz
LbS5IWAzmmtkvledYw4M7aCogMMOeJHZNeLdIOQCxJ9UIcc2E/rfGeYhidrD30d9JG6BN8iqJMRn
q+6AhrILq4pxmsSwjQbern72RYLaTq290i/wHvKxd2eLxJ5az9w+eumC+BUncKWxNLh25DMhPjdu
sQ50SqnJbOexwuknW6l5NBbLEpjKPPVLMpPKRIXN7W9Qrz+MHkcmMv7uilkyhWsNVg1dxIsqx38O
ZLDVI0vopNHKUDbFNAwLhsAvtS+F1MxoEZTKRTcmvJg2fI+dpRomj/helLyQCJw5tgaNq+zERJrg
9eZV0PBoVcJZUA/jxsNTZzE46s6tjUMSY09S9FcoLj6lLtO5sL4tkf1HeEa/xpzSzeEBP4Q1uEMa
jwcY1guQNnfIJ2KkZXl8glqNV0quhBgVr5A3wwCrb+JlhOBY5hYmqPOXuges6wYt38950hUtnYUD
HwJ01CHEwcMNh7XbDAglCwj6uXLjF8XB4dcuerd9aUHa23G8xuUCJbiArr2dbseEQKnGT+kAWMdE
wwxNqrhxrX3tYo+pDEwSdZRUZjbmKIqCngDawC1As/T6pCfl9va+hNYs04kmIupXAuGaMFOva+iX
mWYzXULHvWBT0PRv762aPyvietgw5A4CoodTMqhMi3gLouKqGLRjnUCTD7T0KUKuMBEuICFSrs4q
H2ne3JEXX+kj3CBGF51Cb1RrnDtfkPUMmYHKdha/+lb4flIuLNJx5/f1rHbMI5LkPjk0kzlTWpdZ
3VumDd/8oJHeE5tQY6Y8CJoQFV5kpY6GXC1lzmvyDbMUW33kyOoCa+UUznLsHXUmYhjTKfIooJ5o
XfjMLpO+fLZQv+nLxxNAsZ3IixGRgR8+Kjd6M6EJYPIiAg/OqWi/CugOfadr9KBpTo+Rd+VF/ZWn
RK+1cVdraC3Jnm+OmGKH7dOq7dGxwsbpwo7xKxmcReSL16bG/pKKbd8lOKoOCXn2SZSmbxkne/0r
itykdoVKK29cWzbq2Eb3UJjFY+3bkIwn/GTgwLMvZniJIMGjAggpwQVU1Mf61Fy17sEypttTM10D
E2N1/txSoCqY1xFDmBmwWujhBkqNmIkglG37h2A0ScAH9BvvVCEeT+MjO8D2w8u26I7dKrV9ByeV
KUp+ZegJnTb7asovm1qtl4rFB/JLiTa1JkQOjWOWT+EasNaFwvxjnpfAHExyCEqVq9RhgG2AdUg6
wDxJ1C8KcAipAknOiScDpCREH+e6ifp3qp0a7Jj+0OgeDohMexKpbPhMx4SbVhsYPUhMGcm44z1u
ytj5mmt4SajaPcQsd9X7DTClJrylI7+EflvPxRTtbWn4Y5ZuuWvxewAQWC7Uwn0oUh/38/5L2oC9
adgTDlJNMzyDCBqCYE6QRQ89WTLB9Bc4u5LR6gCn3G7ZZcxJJlAxrQU1DsOiEJ4SjlcwYarCX4Dd
B87rzHQEnFbQi24H19swhmMgPST7EXfjfkwuhtxGhJjRjxYGF47CpKWBb1cHa+hMPg9BEUVH5ft0
bDQAeaRK+lxjBqjZ0dzSQRK0FdvS1NiFioAaTKmDGZ45G0Csxbd2EsQr1/xmKca0QV6BCQo2sHXh
ogMwbTDdvlVBYZpCVkkhLQE2+1MwgNFz0x3SZXsVK8uZUPK5j5An8sjl46BluMSBUFOT9qs+urdt
b767TIVCrOItvAw4rOq1HucAZDUP6HT4klX9CwBUFITaTTdMrzAPXg2dthNq7lSCSrWNe/lkbbJk
Vk7J7d2JgDVSuIQey+03UXNfdkzcZF/bjaIbN9CfkSNUZ04D3qLoGNmrWUySbTBrdOiCjhqQTaj+
n+c6lvGLVEen929LUDoNFvn3H5ppGZ4AQtEqhI5xn/YLZzVk6k0SI+8bU4RNyTPegOJbooPVCgN7
bWnP8egN29S2v9ByBjDxTu2Ni6RDujMhkHVKuiOHr4kM1jO90IegBCl82lYn5bce+mscd1iq1sFL
ktrbVg22nXOYOjYm8hO5Qo0gKiQk6septN4SzeatkUR3Frv9hCJLC8a6EtUgDF5YYkyXZtZ9xfDa
BUcnE/8ou81ci9+M2FMHiDVs9sNYMUwcnkSGJMkEMkFC7/Ke2bAD5FTxbuyx+E1a/pMGDxUU0wMD
LXO0un+esZu5kQIKzt1lCuZvVoNvpobKDBYIk7qF2nN2YOO8T8kd5kMJjNavDnZkIgYXMTlED3Bh
qvZj5HOqqEb/MGD1HdYjHF3N3GMzeoim7Og5wVEPJxR72xCTqVFdfr5AjF8UVzqXQa3IVlXZlflx
gUQT/htdGrjLUrW2QZdfVilBLYUqDD7iUEfVY1GVh6QBm5UiI6NXB9231olPDkzVRDoUR5sh6589
lcgzNclBtmUwpdjqgb+WQwS75JO1ir3V1fxW5OVtbaLEkgL8M3AUKkh7P38iOes6z+5Z50BWVQss
0E9S5DjVGaFHOxcnPXcEYqrewv/d5wJ0aUyXZNNqeCAHjxMD/nLC2E+u7YWqBw+jhApCFScyprkx
hzYXRbG2hsTxboTASD+/z1/epoPJCg0xOo+O/DAfdqbdcxE35zaBQx7KiZU+0dEDwKDqaPeK0kZx
GdiU3Cv//MJ8cUxWVIeE5pxMbjY6hk3uZFNE+COyx7G5MNPoAVHTnTk4935mLKY0Uxd6DyP680v/
ovACpacaDmQdJovnqJRJRAog6cZedgPDfgrqY9Va26ml5zgAs0Wg6jfLW5Nd1B87O2xQQXfHwTtN
WKcuyIe3nAdRaSZGbS+TknidufxTB184BMVEuy/4OpkKXh/kBKfw0ybunRWlh9NT//8h991YvP3v
//WNINdU482bH+bZDxNqkz7/vx5yo8X2EGbf3tCfkGpsTfD2H+vqLXt+DbO3+qff8xcNjMG0JrCG
MNEjU7+bR/w56ba0P0woR0JV6RnqGnJrf0+6NeMPg0GSTnyzwEQhSvP3pFtD543BueRtIaR2GoL/
A18J3T0/cNF+MzRLw8EG+BWz+LP2Sej2pQLRFRsojBxDrQGza4EzRLJ0xLEV+HI6utvORR1F7xby
T8CSjqIvXMVcy95DQYkdIgZGaTpnXrmSwD/5ozZjGANQvdpZa72nhdDYW1wYt4HB2MvZ6vSdQ+z5
8koc5Y9MgFQzDy5EEtNRFUfKMdoSerghgIs+vwzHhmTL3qaDOGIJsU9bcUz1lLQzv2wnKBPjRt5F
xIi4a9apneKLJhhXg7hG903eJBhhNHw2dpNf0si/lPfnTNGL6tr7rDUfRLmT4ECX4T9aW90CnYwX
r7C2EnDd1dVmtK117hhrt0BuCZVU/MXy2WQaR3ekX8ebPcoLKqp+VEz8jmnEBjWoeles4/66j4ub
qDXXQZ9dDm6wRp0Zi3prPfQ2VrDNQt5UluHGBv5lors50NqVdyNfaBdCPuZnM7N6HGxzL29eDl1M
UDVSS6wQxrrg2yUSPZtkaOc4d4StSy1FZqBZjAASSl9g4iq2Fh0TyzeOmF2NlX1t6fGlFclPRP2n
1P2e/sk4JIwnjT2Lciuxj2oO90POCOoej95q3jr21raMfWbyhjVrK/8+S8y172xyo7wIOQ/AfK/1
zjhSjezV0ThWRfVI9+qIfvDCjMVapEvEKbd5zQ21Yq2Z/HaSn55nk3/SW9yH0b1GSWW51yVfzok6
aM1vjmPtp5H/qOUTacGjVqTrvBCsQL4mbdKyxPECdICvrUSIUFqSXPZxdz2Y+97yltHoLWrxJn8g
U4y1HqyDOF3Qb16PpC8aK1Stvj9KpqHsgbem6cSnR5c/beJ/WZYNz2ask5wGN68EN7ttWyQv5YTz
mc4hVGtkVmLrG+ba5l7DIXxP5Kvp8pWk0ZwejmZwxysc+fDyncjfIVdbOJhrZbL28vamDEYW11QR
8KPD0us2RoDtae/J/dm1/UKu/Ja9mJnIJ/DrKtW9M9ir8l0WCOA1vbH2K0B0fGGOk0XpAORPgc3x
fm0EneTus5BeHFtvORYQB9icyBRfpp3YykeTt5AreHKxSSSixRpBnYH1Vtj009fOHG999SZUb+T1
5O+UsSFggfU8FmS451Fj08tXhEk2FmSZvlbz4UK+GGpetnXzm9zkp9SWKEazmVgpT2skfvQfk5O2
MpQEF4p4oVDKptq4mbCXki85VMIXeeeBPDOrytmCEd/KnVnmzWVrQ9AkSlTmup7sRSdl9erqUWLs
zBFpa5525vC63MHYOykBi6/04QQ5fD/YPyLBZZf443F/ft9n5U5RdB1gb+5bT8pHuT19wJLhoDx/
fhnnPJE5XYecmYGNJCMbZ++nR72rK4csBhysH5GqRrR2KaNxXPrYwmwbcD4DXEu51OX3l28sZYfr
EUGPKGB5yl3RiH2Tufu2MY9xZOyvyyJFTRKbazqHCpw02f1U3EXsBKseBCj6MfcdaamvdreSnIZF
JViq5HJK2sck9e7kfy4D7JQxRWWdNsJ7dmTrnu0le1u6wjq1mH/2Yh+DImpiiJvVo44+mz+ZK7cD
S1gT8/7aRvK+ESx7sRJ7L9dk407bKF/JXefFlxAcx16/lbFIMrVOYxV5UvX+m1qJhcVXluFOK+2t
DDl6LbGJQ/xS2cGLnOYXmnIozTUIw73KDYcZmqFa8JvVcA4rOP9KZ6shN+w/V7F8tfL9SFyujLKl
FLXUgbuYYvv5yjif6stLUmgz0qckBGMmb+lDvgnra6IssqPTeS6PGz/gUxPlykL5TW5r/vJaoNco
HkxbR2brx2the1sZtYU7Rk6ElQf5XzkC88utPO7kUpNHmzy+ZaiJ6cT5khR0I7MNeUjKAxPE3h7L
wgVdEVhG6eVQ4huMRiTvR964HDbJ9xWxWQPVhEAqODOVpXyPpzNhsreUOUeXuaHazszUOMoDredf
n8Jp7t6hoUG1B/GI49TjNP/8lZ84FOebHuMptqJD2oc12I/vAdE4vGccXJTqemXb9rOKiDo+4Ut5
kqMPPW/9N0sFMssBpvjW1idpkN3Wz+/iVx9DziclnpD5mXOW92lGWxpNK7By4n3JtSZPfnkcUZ78
Zln/VNTIRQYiCaqLHNzq5wPRmDF0ANAiWuiqvZdZH1TqdYNLNtLmDGZOpz8Zj9zB4+D9ZtnZ5x0D
eXXsyVAjY0bIKz/rGMRaB8kaycLFNLKp04woRUxIUncr/6wMa94zYMVrbInHOlzo9DKHVSlXm0wb
JYhbrkt5sMhjUp4fMiVuTWMzoKAm16svIfuELqHnKIXHlz1tS3mAGHRTZHiaiCoTsiRyOcogL68x
9aRwhLgA3xRIR+R2gbHGNGw9XJ1CliAhiJQ7mRXJk17yfQqdbUmSwwAZccL8sdKAyjPV4y7xg1XK
uxo6v7yWTBeNHDEd1Nwxp+QXHUbMIDpzl7DM5Joa+Nifr6efYHC8ZsuBwcEs1nHo4J1FkliBnOum
RBJZSOhatGYmyKAsRmDsNBiTtynjfOVz2jakLkRb0oeQe/38TvRflDTcCfhix2axSjTwjzGt9ELg
Cwi9l5imzHRtjQNz5eY7NxgBTm08GqAyA5BbTt6QXPyxRw5JMioDR0WCLSJaWiRMMikyuEuZzER5
eVlhGP353f7iZEawHtinydaAj3QWFBWSDQxWudmRKMAElWLpTibf6BMvk+w3eYD4+dWwBy1mEMAV
ifjn8I0YHfvAxoud7I5SJrWPfiF2dVDg9nrdSJ0Bir/MRtSSubn8MiiAXSYFhzW1VYsfQwr2gDja
xO5+Sp19rSfXimIsWy14kfG2gLWedM1imnCkKLF9zupHO3EXOmgETlsNjqpMrhJ1mBuNPZNHvUy+
ZH0CYPBRrldPyy4TziFBeuqqxl6GbcQLcAqyYIwbK7yqZYOdwYmyjaEdzFTf+Q0X6RcLSJ6Ijk50
lCL5umzSfDgUc9jhYJV4S6c6ckSMJIIXMi1jhnsye5cobF1m7pwZIZsx7cMXuYUVnAtQKUCOjCOb
Ivd7oaQs5fPUqbI8fVc0tz9fQT9nDRYgIE5wTlbZEj1b7h3I0sTxx4j8lYLErx5D2ue+592Vkdie
KgHFX50u+Y86RP818Z//iRGpvJ1/Mx4EgyBpJflJk0jKk149P1fN2w+9pT9/8K+ukPGHqiH/4wIp
BLPwN/nBMv4AxEKfEf3Sk1g/3/ovZSAH6VKVPg1HKVECrf//2xLir2BSuEj4k/sYnHL/hP7Aj7C8
P+YnDg1I0jNh0bYiLqlnC8oLvBAj7c5YgFZkig7H3Z8NsPcfhXMv2VO69hXh5xWOasu6gmltqysp
iO8GcKagSdU50OLuoHu3zBnAC78xC55NTg9o4SLFzbMM33Mdklp2j/YZeCbcQ2zG2b25rExwfogJ
+qQlFbLAWnpf2XChMaKEJjDXhEDdDvCyWuJvfps+V/a06tS3cdi6QPWQhcd64xj711TImYGCoD+h
4x/P9OI+Qoi6Rk5MR6ME18552CDkWwybWmFMh1tHg0cN+5zR+wwHKYKVteAXhxBEmYeraJXYCrp0
NqpDNg4v1Zde/ZIEbzozOpdhPV5fgEm85dS5F65H2TPe1N6NAxIR2maG+Jl1XQ3iJey0hzoR5bJ2
kXb8pk01CtlSizwyAY1oqLKhfyFmOCleuIPW0nHL0OxQv9JApNnMeAMfNxUcCbmraV+YaKIXxVuZ
3lvtQWBqEPtiIxt2OKHNwzLGFkybRXTrDO2hW1mTt7SiErP3lwYjAFNUgOX0mWnd4XADIV2do0pT
+F9q6wbGI7Y4HSyMN0lNp6EPQ7mf45+AmyPF/AQZH2HQMaqQCXrDlwjdzjUOlJtKm1Zl84bk68Jt
xqWBB7oWbCIS6WHYOs2uGnAgkLjzBLeZ/qWinTQC6gUGC5H1S5Z8KZyDYqKFoyiQFsGTKi4ksTcU
VLD4o9XnxruxeYO+D3M42OpQb9pOm3dxBbFxV/fpUu/4x1L6/IFb9apZrGNU2HQAZY6ag9Zuw9BQ
u6rbcoN06dxMkxWO3eP0EvImygI7+EOLv0w4HIyAr8aY10z6TVV/QYnSBFAbKIikZ/V8iNpF4ODj
hFellHcZg3rVeNVO76eLdnibMJ/kVJsvt9gnzCwAfzJnM26y/EtUvoW4bzu4n/d9/YXGcuO//fPQ
/D8Juh9j7n/+yxj/bxiaGUx9FpjRuGjCOqCFX/lh9kuCmvwFfwVo8w+mXIwYAdga4DgNAvFfbXvz
D4cZGPmBbQgKGonG+z/snVlv3GjSpf/KYO7ZYHLnxdyQzF1SSilZJemGsMs29+S+/vrvCfU02pbc
Er4BBpiLqSpDZVtKki/fJeLEiXP+vUfTWqw7qmRU7MbCoW/Lvov/1/9cYSKtIpRMDiRwvk6Hz38D
tn+XUTmmYzmvHwTRkm3/TfZmWEOnlPCLAtqZX9q8/CGJcWbhJpjowFSrv/VSu54uF+SbKihW9fmX
ofsDbPXuhJDLO9TF/kn0fAu3uaHpKm4PrVRAnrCw9i2KxxeUUEMQtrEMTx9f7rUn+7cTievRiIWm
N6NK0vwGGIk7WA/2aLmBmRvndnXo0xwJEPcAIn3WVHhVxuVH3WArZ17QglldtZcWsWCcLhbkJwf9
qK40EjP3ptIIZZ3unHO4RYt2dKsGP4PVdc5+0v01A0M4oFwN8iONgS8tHdXIUNk5WR89FUuY7Gb8
JAb086MVrgTOLgdnHjVKtDQRI+LlZqfJXv4Oc6zTlP1gRnftFQTyA1rSu5R4Ub5dy4yDzYlZFd2W
2gsWGPkB76V2SHcrLdqnebeFJ3C2V1djF+3LVX7XoSIlzgR1Fe60slmHA8K0SKVqfbetbaQy46cW
kV5XUY/yoa2tHY0FmGp2fs5xs/74VfzpzaNjRw8KUYJUrX8PjdlG+/YSG4T0FxqwJ9zq9CBtr0K4
cVaz8v9PLobdOYwQ9z1GoQwXDIIHE0xxrteu22zLBW+V5phkuF0g4vDx1V7D+nezjFIchQTmmPN2
VuPFbZr9uHKDVLW3izPseX4f2PJLFR4U3cXnuQg3g7Zeous8tHZ4hh27BFHfcPkrQrbOq63VlenO
f4+Lfj0TN2H69ZOOkE8Ww1vgRpa+xI3UBikc0pjy+xuIw7g0LxSdgrl0sDnpUEtAMtGMb8yleP5k
RHB5ehMKysWAZij7U44mm/79YobeGaGdc7HcKm6tCReQFrPAEdVxuHtiqVNbwyZyx/UlTQ4Zqsa9
utWz9qSzKOd53KbOsFE7lKUvJYcqP14hkT2ixd5ShHPoFzB32YC954DfEL8GVQ+M8oeg0lOT7Vx6
XKwVwtvT5NP95cNwpfuHb8NcRWyALk5ycLCqBgbwRcN66ZdAK3DMWNH/jqmD04+bGbZgOQ7oh6Mg
FyXrFda5uDkTF0T43lDLTDEy0mpPzTBTnCH76gd9njZ0oR9Erl2dvtbGc4jfUGWhEqNM24oPy0R6
d0Ffdp63l5WJcyfWOOhKkw8HOWYhVjUeHfSTpeDYMEK5jeCvbeyA+gO96vYZdb4YQQY7itavsvTJ
X65yN1UvJiLUafcCBw6aB4x/NJxD5KzxpcBiRISsU9yZeg1v5xYzOzwv02StLIj8YUZVJgjx6OEZ
kf9tiAA0zT/7VAMtRy9JHidqknWHl+lYWUj0uGuMlzYjdtfFstNWx16L8TiPnqIZfXo+NU6Vzbyk
vjbEPHLxKlMdMVbppKxXliEtoOvF6I6JPQfZ+FXrVyruorF2A6hDeJ5qeERZ41Wopdsy6mq/Hsuj
UgOgTcgXLzMJwDSioriaVQyzTUQ1CoWGotJusFktMFd3UKB31YcctnpVw+MpIB0hNZX3/J7xQJZw
bUxQeTqcrgplUyQmEayJbA2qlyi7w5HxjaQHqEfdse+PcNsgTgNBKONNnk03YlKS49XtOm2ALJ+3
8tl9D5zzpw6Zi67FQr5m0lTztnENZP06mOnYGZRMQCs5wP3/1iBPZvX4GAnbl+FGZnHdhxvxZRL5
4apDrR2D3gG9+znS4a7xJpyfbpTvRGc6rqBBjjX+ZtG6r7CSjYjR0ZWuo6PoWiHgvZ4MyIZuumt5
d9li3S9I1RXJ5dZpTtoqObSVfT9iyDLzElpSmDnpJOBEjT/H51cNWmVCZTvc2mHksybmeL6xQbdi
Nd6tktsSiwNRwdfsnCZfvBj5qaTXD01i7FZhtzFYTjGmxh9vKO9OD4IV0CeoLTY7GIHS79uJZiN2
1SoJZLNqODbQ88TAiy4uX9dIQhjsTy73bq+U69GyKFUvuqrfnlaLAzlTUxVMNk3177TVaHRrvkIb
vhNvnATCtc0LbCRzU+uTiKJZE+LvJW4A9FhOmXm4EOXrxo1r1V9LqSBeatOPWYqSnpmI0iv49wyz
doid7Nlg36swY3NYj6H6M0GpGhNYb0y+dOVyjRXvrlFbMGc8dFSDTjq8IGqs0NtiJ64MsrAHWz+U
xVHex8CciNDPpwKEC46Kac9LZ2Z4T01HHL2QCFnbQLjU0VkN0balIT3v2VeqGEfyW0c1sCCLPPzO
dnHWeAXSGuw24Th8g+p+CJ3V36qT76Tix6dgd9D7K7zMPh58TZDL347T18HnGAURBot9xSJ/QdHi
do7zPGHwZaCrlEmNhjc9vGXYfcG8HZAQWT5E8ztFSHj2A+qw19FWvNBES5t9HwyAFgis3yggUOYz
rtUWHW3s4j6+UXpY398pKg/MSVo9mSVvAeMxVtLCbAvMEJrhaGMcVy/jRq3SwyXcaGgUdIlxPS/u
1WUEnrVxSGV7rub4oBXdKYWCpiOAmhZ3bdWdXHzHJgf3VYI0+gSOGJevZV8yY9MT1760Znuw7Xtm
5RrtzQDgbit/NlUuNO+NndEiKWuCjT/PLL9vsx26eAf6mA80owQNBXvD/JYbKqdBfQImOuRVt+vg
34eXaavgcVFoDm8bX73GOGiZAg19Nyt4xmGLsVaKAdfakcMQudfseuqWbWzEdxZdaUXW7HNthNOT
72QbcXNjV4nXchWvxbZJ7OxMl40B6RwLWwAdqLrHKsCJ8yBG+zCO8UIRW7jZE/u5zCAwanBlCLVD
GUZr1WwhOuRXNq0ckd5s9WHtjjhMTPHB1qJ7RaOvNjY4RPk9U1LiB6nGpbbhL+6yNdD5FYeQkc5D
+ejLPNI/Qgcs4o3LBQtCxQ4WSjw99vV2epcwDk4GbTOLz245waoeedBXkWmRhc9nrGnLbJfiliaf
uprNa1o5tkacbqAbonM2oYdj7ToNTxDd/auMmq9xVt6aMNEVIWMc7eG5vKwCWPsUEKebVB02Ralc
pQ1Kdrn1SRgsQda7hQQBkkqhRVL5tnhfKpNRFwsweqi9zMawQfNCIo3dx8tAzD7fXwaGgE7tZiWt
Zvz9L+sVQbp0VCw255XYNzPwo4mUPYZhCh4vnAVnswCb4bri9SH+j7Jv2NgOLMrldp6wx+AscelM
rFI1GHsDm/bOd9DeNCnZU3T6EoGqVPNPG6wuxa2rw0qmoqPWWCkbO3420sfeCB/nBNOui8LhnqFH
BHSUUTfD2iMajQPmK1fzCj9Ibqanu7alqr/iopUZoqvQ7Uu8cybqbPK9uR1t6xHJaAIDOdKnsrxd
NfFaoU1FUepPXtGrYt/bd0Qp1YZUL+2xb0mqUGIs9HyhUVd1eSW+Nw41w0xLD0im+SqNBGORrJ2s
99uKXxM+cP6Q2lsJTwy38zV9wA1Iv5YnocMfwkP2gvYoRiS4rqXJZhlu6qLf2914I+4VNlvC6OJV
gqmQmSx4KuiUbvYl3nRWxOmUztt2RXtLQcdGNKEkutxkBhmjyosciUdUDNE4AD6eQNa7ZIENHxRG
hazLbk8x4vcJpHWjOl4ulRsMcbI3YX7gYuQ67HfpuLHVzhdLnzoU6zjCIsxfcmHCsdFlOs5D5BQS
tw22uWsGhLu6J9mIM5W4IDKvp9ncLfStz4rh90l6EIdMMYkpZ76iHIY253rOcfK5/EhwiQqzYfNq
/ukAnOps1tNI2zBCX4OyqQyinSjbydBLDIdbZNB9EZU3hei+W+Vwqzv/YvRrLO5owViCGlA2bgqv
0nHzCNTWQeSr30QzaXg70lPEy8WTRYu7vRF1MBQx12EFfDy42p9CJ7Zzw7ZoqV1hBPD74OZ2mKq1
Xbqo3l5uq44QRVxN2Ii7lYVud+A6PYO8BPgn7Swnu7PnZZtO1LL7lONAu86d+xEc39SwserxU4mY
izL4DtY5fQQeKVLrqOyy+cpzf3z3f9rBdHaUlWmvYGkJz/bXraVayhgTixTUIInWRT2uxTJp6txP
TnJBvd4uQpEsAhmzVNL4N6hYU0fLRFs6O9jEuZibuxBvkY+fZPWnkBLrOBqCYGljoPCmNqi4dZNB
pHKDosGIkGkIm4OysQ4kQC6bJciecihKGZm1qdZsSmxmFDWIECIPEtt1R13043v609T49ZYkvPll
475U3Gwfckt92EMFxCIpKm/FmEbDzshZhk8goHf8FYS5DDBHjDSBRilgvRlm08LCoFMjNxjL+Cw2
XlmU+QO2xX0WrSUyrtGU04kVVHwjL70FYIBN+2x8suf+h/tw0T8gztV19c1+I8QWbFFCJ3DJ5wfa
K6cWjzWi+QQfN3thUyDGNUj7scDKMNVyx8rrlP3Hg//K1nk76eAeUi/TEbEDq/p99EulGeJocB0Y
w91+KIpdHE43JUiD6443Mhnmi0wSvnICGStOg7RHXl+EsTkFyh5a7Us7DFRsjZ1s3gY+nB/f4p8O
9l/vUP/9Dpu2qpxVwh2GyFwY2Qkz7m3ZPs34PJQ9UA4WSZLsfnzRV8mqt+MCfsOWBUoOmP5mw4rn
WrEtwlpKOVgOFJUnwIlRH3vJWe3sSt5IyK4fdqih1wAB5ic6Zn96bFQqJGDShPzzZtMpsyia5pTH
Huvw+wrsQEMz3MHvSQa+sugIA9ITe56PH1x77VF7++SwnIDnNUq8cI5+H+/R1AZjoe0dJwVAGjyd
xcm1VdODxB8zbdxxGp1l2+irEcgaRXfaJssImzGYFPGu7pCnJY9bL6V2K4mqWxTPYuNm9cwQqHGN
y0Rjuvc68ttVEkRdfH4NaR1Ot/HY4UJ0cfLnlRIflMG8dmbYrOo+Z9t1Otn0e6pwvS/gmSSJCrlk
l3V7JNnXGZmnmMNJ1JfFw76uNkTfnt4oazG9E8M/WWMpuNmIp5wkqdOww8dkkxqkbBKskEEJfmYA
jHYczJLK0Ye1l1BIZ/LTkLqfmyudLCIk/m+6adNVxD4camGnfJmQ1qup5r3ih1p4llhbwk6FoMeg
xiwhJhmGKAynWDSVSURXrf1A4E632rC9aWLDL9qC0wya+IvsP2UaKBBX5ogkiuunLh1K6YYew8OQ
tPvImoKa4EBwMvF8og95jOlC6HnYFYbhYCviGqvCFB7btWT+tIpt1TTHNOpqbmGtgAGmiP8YB0n/
rYd46ZDPyXbW6OCYAXxmgesr+g515LXZE+Bp83YgnXUa3GSAqboHlJAZ7wkUCKCtwZ5XQVjPJGus
obLbA0Spfi2+4RrApZV9zyfFLxX0V5Zl2+IjJp7hHVZ1PcgewfhGaFaz/lO1lODVbZztfykb2Lwn
Sfd76gb6xdgJ+hClI7rg/Toy0l3YKJvmkmD2Tk4+K5SVRpwLcT/EGZsCKsFsoDsYI3KWXcAy0Xna
KJgAiE2Z6ji7bLURO7smwe+hQuQhHTYNhmOSQ2KqsJPXFAFA1B3Nj8ZBZ270i/vQ99Vz1NwPVn8U
oy4xy5tK/Trtxk24EIKtnuuCWU9LNgvFm12UzmdE9m9zaAUSp5gcPfEA4MLd5eq1fUmQFqgQFWs3
nyzpP8UvNhsZbWAIq0HN+H1Fr0I90gvonMgLFbuLY+zEfDBf4Z8KXTFNLtg/MiGJZFV9141447X6
wRopI7XTQbcIuOP2B0Fv+DVZDT9kFcVgRC4OyrLhCxQnKdTH9/ynYBz3Ke5VaCOw8n6/5dapoePJ
LSfay4ID22g+1DMzC/xRkMEu6j85ZfQ/RV8O/YuWA4fLsd5ue+2qrN04YttrEAtB/sKfYoTI4vzF
AFNviVhzR7+WWd6rxkFFHxbN9p1gsVmqPOqg3RmQf65n2G9bfhE6Vwrhq2Q6UckUav1Z7QLoIEcr
w6hRRWe5uMvt8xjiEohBZxfG0KV/RM3/74b7H7SwJd38WTecwGT/mej05f7DUjo/++9SujAO/11L
Z978q5RuIgNrGvCddFoSaHpk3f27lI6mGoo3f6A72f+wbEMjqOVsRSnW+m+V0t/NWipcr6o6wl7l
bt4c1gpOzWN00aCsSM6IjcHsfMpAZqn9Fg+8ucSbQAQCGBHsyCVoJLh2yniDvX3CqYvPBk3s4ycC
me8W/uvVKAyqDI2rvSUvdsqQIc6ghkGDKMjlcioh2pY4QOIcxUJ6kIjzl/d++88H+bWH5VX+/e3z
wXdYGYjyirT6m93RNcumVhf6qxxKeKZXqvlRilfZSiXdn7f1BWN5HSdaTggjzuilnm+6GayPqogM
9jxAtgHlVRXr/uM7+9NQrBDgolkZyTAYBL/vgavUQP1/mcKgjJVzpee7GE80mh2Pkbzrht7hfPqE
O/o+7GX4f72mzLdfkjFDi2ZYmjQuED+tF5PyQv7VBgS7zIHYSlcQzyYSggsJgGSEJgWHjx/6TxP6
1xuQs+yXG+gc2iebmoeu8pQqQHyIjWz38SXeZ1485KvUKcKaKNC9nWP42A10oXe88ZBMU728yJmo
cK0svUGRcW8VxrUc67Lrux3esBin2ZftJ3fx7lTmLrAsQZtX1aiFv126jWH2Gu52YYCDdwfUl01z
sFAPnFuspi/uFS5te2h7EvqlpssEgHk/P9aF8yVuu0+q8rrk/W8XgU0aigLeitj/bRrohrMT6UMR
Bvp4vGCCAti/c3EBzCguCoDa1Bgk25FHnvLlUoFcEROpWFRrs3Fwodl19RQsEYVJDjzB1CVSk0Ql
ooycsmaJOa/6inCU0vE8LBsDAJGoyKRUO/Rz8MnQ/mkSsZShQHOas7LfoBx1U10sIy7DoDOAyimv
d8D/YkxtaD0Uu2FbxSXW0LQbEEC6hnmtsbpm9zluzU/CindZHC8ZQhXUA3qXDXCd36dzEaJIEo6X
MLARk5nmTQIW7HLIVyUS/iR0Oh7I8Sfz+50C9iu9is4cqkIGrbtv+/71yFkhSQS9KlMfXv3QSVeW
kRKMWNxRGyoWfQ3tZkWhQ01xiaWzoo6QUob7LTua1BTcWblCu+WqB/RM+mgji18qXlIxnGxM7Ihi
QvdULjcNJe1Zt+51yATqPG2FkaCUOE5WNZbECwEwNXumtVYDj0ISNRcSAvVhNj9rP9OdP60ouhBU
+rMQYHlHfF9ix8mUznYDK8x2WKIElXtYcsBs/UWbhmOO1fOw3FoIekOACXpTcFrgdtCuywwheOr3
KBBuZtq78GQXW3C3SA843HtKmTxP6D7loNAVMqDjdKqZ2PiAUhEYNmJYTsb8Wh1C8mltN4TZ5Bl5
o7NnW7tlSc8z0aGQPpaM2ifgZV5FMGtrSQl3kzasJxi/AmheMIA2eV8y4Cq2ji0Y3QwNVtDoUUFD
FtKxJOM2wOdUgzZTOzfKTekggQ1io8fKDXnmgMXASWy6VWfaWc/RQxNXR8ySN+xIeyGSujE1CjLS
adYPYoKepdq1pffHbCBHpGvEJXUT2kiZ8Bj6vJ3wsJdbs6bU78doC3x/1c+R31+uOMQPaRfj3RZ0
Vv5cz91Rqmup1u5HXdmQRGzrhE6jOD2g/3FQaKENnQ7Rvlt4O5TC+k1HC6YgBIIWSKlwQpcsR/9V
ygo1xu3oZu7ZlDxXa2BsXdMzcy2Fx8GCI4N2bUfQXrb5diyih7kpv3KAkeejQ6XYCTq904028mCG
81jgwU6J8mS30Tm8iUrjoa7aTWHhVLfEMBKGzZLGd80lv40yUQxDuY+iukK5tI+6kwMpTqgl1pTt
avvWwT1ZzMoFK0Omizmt70IaSF3tC6DSjjzjMZUT0uS+0VlEZnWaYVykaxqt9OusoS+fPVL2y9L6
GfN25RCSN17nJ1iZOLYDN73ARn7I42ZXISX9SgZhimDWehAxQrFaV5p+g81pQJywozvMWgJpHk/V
BxXtONmIPVen+YOgQRnHI/Vs8mSsv7kcjOxttGAzx6eh+7SmfzyQWg5Ie0YrTWGjZMjFbBNf+pya
gNVtEkZiiBgpDoMMZgsQNhqDlz1OLlJXtsxuP2HZGg/Xq6anI1sAQnS2UjgvLq7vmnuVXqxdNeFR
blOrYE9WEnWbheaxGX1hQtEwu6btYxdlgM09sBAFiuZS7ARtWkYz6H8WLZiTkt3F6VpLsX6EejDD
nxGiVjZsLxjF8CcmsEvGK5naHp3vcONQxaFf4EtLmWXqGlSuFftYjPnGQSJNyAhpAbxmU4fhlirB
FO1xLbBPW1u++moJhi4g9oSobW20Ydm1mW+Z3GpxWEHSl5/SS2p5QBxScFl4iTlIREK6b1euyAX4
5rjyTJ3nT/0ZaagQKKaiIC4j6jDHSqo6+pzDeKFwPBJrwbFxco5LfcFJYBG8b2NYsLWQAMqy8ZX0
MaoprJ9+U6o0MCMWJ796mD8yZ2MeLKGsnXJ05+byagg+GuN6VWc7NYLTDT1qAkc1omkzxChBtW60
hkJEy+kWMeRDE/2EWXzIqDRLzXqc4q1M5g7ykMlmNBZIP6vaBoJ4DWCdx5yylMEFQTNyAgOD+a89
OKveL1fpQVhhEW9XYgjB2ldN8twSMxgUYhN09ozwiPa9J+CzWNl02bxFAJZnMv3GfP44NPjTEQEG
4tAd8qdCJ4qxFq2Smgse1JwAnNASnba9qX1yBL/TeXqlOeJzjTeIKkbRb8JYfOTyqsYNKxA4sEiR
a+AJGwsgKS9vZW+jo9NXB9NHgn0nTIpVg+97mAVCk0D3wiH0DFl+C5wRd8LDEx6WaoZ/6UP2Eq0e
OrRAw6o5hWwsTvcXcNJVCEKVEkJ+PF7v5J3++SAWMAyMaQvO7O8BTKen8QU0w6WTOX0Ox5Ow+Frk
7dAdfSCOuIbOEEilPYVCPfFVgdIQXZ5XVv9t0TWUjFn4qbFzMIUmf/skunrXtfl6d7CjXoNoeHtv
qheamY+5nsOsnkd2C6XDXhqk9bJ8E26I4IoLBn2wQyn0g+Kj5yjlZ6EyCjvj45H648z65VbeDNQ0
oLvXAqoHpj7d2HWUenFZfU1b++Hj67xr7+OZgcQgbsAsXjHD3qT8Q14nitbpLtIU+XOlGtcWHY9l
A1a5ugSjA+OGdXcZwrUNt1F4L0J2zbThODcnw1U2cmy4YbNXYH00rnsVlaeyhgACA2GM+0/S+Xdu
NK93q1E2tZFsIyR7MyxWNDe5jfgv5EOWNOB8DLGsVThgvvDmcOXEX8zUPJn+Q14ENkUCNCvuZFMs
iDc+HjsZmjdZDm0RlHE5dVW6GN4MnZLaeowQK9XP1YtUAkq1P0oWg7MDtMvPkIU/5O+0xOoIKFEy
5n/eXq0yYOngyB5o6b7odRqYcAqg3icgukDuSvdJdRdVrz89INsKMwQSh2m/Ge3cokmpS7hkZRCR
cCj2LFWnQdc3WyM74qc5iiw0Dgs5Qb5FQA1pIO61Aist8xBCr5Ap0+LVVRxQSj3M+kjRh+mxaLRn
5cQ16NK4cZBmLlqdcPbgEgtpZYH4UpXqVogtNaWysUZWWfcnflwoBYRc2yaKrh0LdRrL3S7foppj
rlDuJ7D8tG5Pqzn1B8e9SjL92onNQ4cBWALFM2shi9J9ajTpXYGzqT2Y9BGoazXM9oKn9j1lMUpI
7D9qTotz7peo9Wa0Joi92EQ8n8brrgLZ5mxEocPTHXrTuKjgF3Kgy5qQCLwXSmNLwYYdrspJFS7R
tYJepIVDct+djJkZSg4wQ0FcqcvWIZOTlde7HMNtc1KkSA6B0XIzXyoHEvNy7rUlVpxs9QusOEMJ
hBmL1cMhirOfA2tVB8Yx+umsfBPyLq3UW2rCr6QYqUJIKUbqPEJpkvh5VY9+qG466q2XId+FBPGx
qpydLNqaK7gUYPcKjL3O1g6G1h2tcGdW6VGOG6HTwb9K6vBMD/U68siUjq2bUXlguEv3qsWALhyc
Kz2N9vl0PbUQjJdhI0WwVQ+Nm+AiBxKqQMRU1ISS9mG20x1wGpqQr9nJVooeEkPHw1clu7dymHLk
KDXpkl3CE+9cXPXwVMChctRhVvEmhq4+qUV0ducJm/NNVZEt8AHJ0m8uxVFwJt29N3sggkm/HtsX
3YS9ReJZQI5yC1KJDBVUXkc8fEvHalM4D3BvgCZMSElkFbQ14ny9F54/9qSHwvobhgj/pQRaphDR
LxTUsfJounnb53mwQl6UHuSWmIrC2QrZ2YT9igL+30Klt0L9WkoPbmR/CcmOQ5dE4jLfyG0KPdXI
CIJSphHvL3Jh8FO6migjmNZ0Y2JLaD3ofQnFjhSvfZG2gHosbgVHdaD6azD8VpV+GIsB3aoYDj9N
nWAXMcYXy4zieQksA+RSmtndBRhG0F6zO5BYXl9gTQlrQroBIj6qrxF6TZBJ94w5eybuN6ZNq0Aa
AiyUeSttEBF78DAOG1lzEoAUbruXovZMtGGo9OpgH+1CGrc4QahMrDvH8DRyusQhxoCI1CA1ZBXg
s4gOq6iK2yXDrPC6KI2ZpEdSKZ7Ghzm+WdTuk8rQe/TOQuuFtjYci1wk5l4FM35BCFEjSHvGh0wr
Uu4laylo5BGyqhDpZapJvJFk0b1tc8cGXDJoUo3+GVvnPZNGFaFDuoxhTrC/Cwb1y22Uaq02qj65
QZszu8l1wsjwQmboXHxmr4Wz59t9XZBKC3oe5Uha194+8+riKpeLEjkI8aYHZXFnL8Y/Bv/M+Ex3
cQ5U3mv1V0HUsFm+U0waRDhkYn2+iZXvI4lnb3anuo7Pc+k8ZAM7l64dUN2aejaYeNxInVuZxm8W
hkOz2+9jq2i8lTMep6Wm6Dx7Rf9FL9OXeRhK8ECoolCFRirIJvLn5fxK4eUwlxcAcCCc7p4S42om
IaRs60DMHS3UskGLUV7HfcWZt8LwGkfspMsi24Vhf6RZ71Da+nWZAUkARbR2ciZHObcsz6IZYbFD
X76AtJdiGt2NntaqL25GaTu7hzm8K3MY+ULWxnp+8fs4+it1lhiPy+Xmsppvxo4NOoFBXFmwMrMb
1XTvhWE0Xdjbl+LKaKxrVIYfWnODdv4dhpq3XVNcPIfoGzWFv9Fc8MXuOFEy1BAOQpehHdufKfNP
WhFIBkcHjEpp/zJCSZhoNy6VwxIFgm7kZKbJyrnvhvJFK2J27PhgpcvOYkMXOqNhdN+UJqYX3MIL
1AE2mu87xT04FpgUG4iIn7SRcja79mtBKPfa0jKE96VFJK7XPQwYqNNZ9FcHMzlxARKgBsct/q+Q
R0LYMexOh/FxFMYG/MPQudwiWFV4Jie8wAn48dyOYF869yHAHcZn57pTN5xB0ilTdpQzNfc+4zbA
rO+kxUJOtFolR2zqzTxPdL6bQKzuWlah9B9InX6ChMCkPsyAXlJIdhItmKLn3uRgqaDPwqzMIMPK
CWJX9heRsbM72Pz55Sp2J7/LVr5RKcHrpWgliYqGjhjIsUCONnLeZp3v5CxxIW/Tv4IOHw3LbZ55
8M59CQJm5U4wEMt2H4XnmGc8fguLe/yuxuo+S5PUE4a7spyL0fmmsHilNaaPlEfPrXHoGQ3roVTQ
1Ssz6MA/w5GmLXfcunCd2oq5ZYRgJ4iwzzRJ6JEf5rgSwDOQFLkxH3LHuE/VK4THT0nT3+h5DlUd
7Ajl7LgNBFYSEogkfGbTnCq1+2YAXMRj/wVRlWC4JE9WQtwTtwgEu8XXJFM9S6u21UxTZWc/1nrm
K1OyazXnjD73M44LSFmGzzPtjwyj/WA5xa1B28/FGjeDcyP4kmADI5M4bJ3vE25Br/ARx7k2RfCk
M453mkjy3hdqfD/CuKGvBmb4+oInZGvZ23KlH9z+BZr1K2tjLk+N0n1LqvTOyMKDXuAVQCgt30XF
8CBZPbgnPAINEyOruY7+ljAlqZuvDjxo/OMeHWMidFkd4uJWd1JgAdR2NG2rzHDVBR9HauorSvSb
tNBNzCuIXpEzfqXWL+MnCdwf9lgHmjr1XBIDiE9v6oAdAHYxt6odSJ9eOdMOR3gkmGiLhpbASR/n
IiuB/n9LRqTBhFIX+5rxB3tvFbHJSUeSLhhS1q+WIRcfXUsXjwrpRoJSWbdWSfuD9lna/P7sQr7M
hScPAZIyyVsjthmJbcsyRjuoYCMtc+0L/wr0YScoDrLpW2nkSFbZi65+jc30iqzyKoHzLsQrQYrw
VP7naPxfkGT5j039v7X+/1lD4P/Bvn8UH3+ZN8HX7uv/5jfcfC1Q+73/KoosHoIs8Q+kRuZfhXpf
f/RfNAXtH4RDwpWhzkTFSgp8/6IpaP9AFB/jKbgI0kYm0lb/oinY/3ARUiKmIKjQCGPIJ//V8W//
gzCD2Qkjni2anun/Vsf/q93o77PddIQPAbMeIQHCt9/DpRFX+fjShVrwVHqn65eXh4ezd3u1Pe3P
D0DtXuvlAUZH3j7yTqX37bx/OS3eefGuE2+/ft4+PJwSr9hur27Pt+SV3sN58s632wNfEMrntz/4
u+cflNnW1a47jJv0ZlprHnaMXraptso+3yYn0jpf9XZJQN0x+H5/eLy7+uvqcP/4uLu/L7zCu9s9
pv7dfe8FT71nei/yZ98L73EKSu/n9ffd/d1ud/94vPsEK0Tp5t1O8NvYGG+KhHrRYVA+xHpwhHHo
HZ+GAAsALs75zNCoh6en4/frp+/B0/XL6fiCTYK3vz2/PJ02kfdtc869qxv/cPNMF5ef8P1//9h3
wfX59rxPvNPT9d1d8LTfTt7p/PDj9uI931y8v2z/vH+ovQdv+3ftvTwdC++bd1b9p0fdOy5etP5x
i4OSh+Wot729hTbm3d7e/jjvv53O29yb/O3VF9U78M/9ndzi8W5teX/Vwd+R//Pn8fj0s/Junh3v
68oPvcj/cjjG3v3998w7PjK0d99vbjgMvNG7c9Y9j/gYbbzdXcNL+X68+wx9eq1bv5t26FY44hrA
8njDIzMWdVKInrXguvRc7+Xl5XvAXdzd+z+/H1P/sfCu+XXktdLDgTTQ9unlEbqzf/2yBAmCPOen
4OmJeMKr9hAgvZ8yP3Y/C2ZI5vHszI6Xa5y6GYRd4HpMWXkBmRf6j3c/c/94fSIi9R4iz8NS1WMS
K97Dj3ij+Lfe7f7hfD5vfzCDXX+Lsox3Pif+zcHyzn9P3q0VGF6yN4LJv3ilj/CLP/ltED2QU/rz
plkXezXIzxQSvMprvC9fDnd3P6Ng952XeRw93vHVFX8cel8/m6ym+Q7oRF+JxAtiiqvZNpz/31ey
rSxa9DqkyOJy29Gm8HhUmamlp28GT/Nd/u/Jvqo91cfY0Xs87ffo5DClyTqDl28P29vTptljPc0r
OR2PL2gzYdDkZSzsk+FvKSrIu6q9feafv51OD8WBveCMgtGOoXwxPbaQa3aJuy+jd393d2Ii8zmJ
9w2J7LvIY2Lz9h6PN1/82fte8tI1/+kYvLyw8ZwXf/Gv9nzWjzPr+/HIErrWvaeXyGs3f5d+Gkxs
Jxh8+afWm9ffTpZfy8MkgckkIALx1fW3yFs33uLfKr7tO97NFdvUihuWhz3/4EXxO405dGEZdvyc
6X/X+evVZrVx+QqCgPUA3NWgXWd8pOafk8O3kpF8olDnAWV7uPv5qcfLxHuOD3uo+czXO56Cx8r/
fvfC/vj0+ISx1OZJXsELqgRb1legewS5frv+GXO3tXdC9sjH35SrfGd5PTfe/c+7RyAsVl/Jv0dn
XfITuseFjrN313sMVeJ9p7fbfwQw4ecev3yHGOB/f3zS/NPL9zvMKp+0bRfUXhogScn6TYJ5R9rJ
J3WBG3yJPd3DYnejHl4YqIIHfnhQvNaPvIwXeyIy5VPdwFnLdQtuYtMFBZODApt3+yPf6LvscFJ9
bAK8Z5yemDKngkfRfH2zXA1XS6Cukxv7hBPx1/iWPtHqobxh7TxA3OKbYv8HVihbkIlAXiY9yTtn
P/u0SfF5dBBcqXt81YJYRtuWB2bD9fff5E2o2+93cFj+i7DzWnZcybHov8y7IuTNaya9FY0cXxTy
3nt9/SyoOmKmb9/oW+acKh0ymQbY2ACBTLVwp1SdAoIUnrHKFT2x8+lFLqdemntzIjbG4Bqe9WBr
5Xsjt49+ufvqntWoaXR0cFezjWZHS9xhq2w99aAZ39UAKGE9FjZvgdUgFU0AGuiIsbPPJu6ZWpR0
LhM6oKNPZ9bRJ21N08DeoP5jo7s46KdK6yo4aFcso31XH8OLyIhF42QtkXMrDQLAuaQnVzXxZgc9
Ic63SfbG4qZ5N208/Z092+nF5TfvscjUkEpac+knyNI6Lumnsza6R2fsSvd7Rz0f64cz1h6WhVtn
D+tmcIiV1WIlB4uVzJJKK2ptJ+RJoS6khjBnD8uevnR/3kINFadjYT4u3MbMdp+gGVt8g/eZyfs/
1SUNgNbOfGivjfTEoN/KDUaccEPTJ512BRfivKlGcXwBJbvpTe8ZcUlbMah69TmE2VipWro2sFXs
G6jyk15b1C5o+WTHLeyyzpQMDrR8UG1dj9oAObuyabxyfbXYe0HEfxjbabc7K8KcyJ3ZNIKnGpAl
oRklr501GduI90s/BOgwGml6sxagE6+SlX0xcnCJqUhtuxt5kRdE5uit2wbrQQw7+FilUJBiHd3N
j+WNo5eaEKUwZuQeBK2QM3/iprGjfxyihD0Bkuwcob8b027duJtttVdR72M146duMG3mnmfJcGK2
bmWCRTJIReD3UcVF+o1aIVs+uJM145M++8lZ68HNaGmbg9m4L50WbVRj7JzNEVeNMcNmCxuzQnar
7s3ixT5z1zbsblsBoWvMZcZZ6nqHGfdG9uBrD5pqFhx53ojML/XUwXKn5tly/mBiH2rOSa7my+jY
xDOtsRp8dTTwxqqqemflcsLjz2RFZxWI8Vq04Qgr3V0bwcG9YssyWtlq8Opsb71Jx2Z7WZ1FPHHt
T/Ymh4roh+rPM7A/2SqhGUu9RFdlJp5qMbAzWVdsoLGmY1SYGC2bs/7UXe+Mo16J9QexuKQF7PT5
81E+5oKDrcDjBk9uayEnLWNjzD86zAFUGw3YsRzF2RjeTNBRROClLw6v1dTWFck4u7vo7t4DTNmL
Hq50sFcN5Ppr8hrQbCM/2Di/D/bWgJGXkukUOyNrjq2Zrww0UfB2GO41moPBgBD1OSkRjI/9PiFW
Y/4C2Z9G0xN03DlA9cccUp1jPY23cXT37jl4eWyq4Z2cE8jeMqiOuTnJWjktNWQRYXl7PZymMKF+
P6FFfn94gJ9BayB+D5VV1c7IlnfDbzPJ4XBlse7Ms0wV+5AY875pRh6K81I+4ylZ/nl4t4464N2A
aplB5K0MLHySDXrenut9BCehA2u7rcmx4XnCb1E2mV+ZJxAGAdM9oHhkBt7c32sW6Wh79mCt/Dmb
u8R1v+nrR/fhluxNl/wKC6kjgUix44mG44+BaGTDBJG6URt5mggfgt95o1EAGkCX0EQ+Hz3NUU0v
GU0Ca/DY8xHgEX76cc8/IWePBs3NXrZVk4ORrVWULY/2ynqpsuqZ2HW0cLJVvt93kDrs3PKsiQiq
UTDb48kguAmPjcbK3HHpTOCN3tBM0LWjqGrVdNU6owTkTBn0ZKyiV4BmVGji5tIwkm1Cq/dm1utF
bR6LAONyMIfkqCjp+U+3Er1hiva64yb+0Pd68yVGWkcZYpMc9WjCrCPUKGEbremd9ZK66bCTIbhQ
r73tOFsNO5hAFv+pgqLS+o8XnsIM2VWqQ7oAb+R/2779v5D48XSqsHlUEx/PH4ZDWFrhpnHBP32o
fZLMfWfeR/qGfFS0VAjsQvN+TI4fG30Y3xRUdxdp6oK7ae7i4gUDNRFgtdNFipJ3lR0Ar0H6Y8/y
OY6fOI0uLqWVLwSCB1EQpPYgEK+RZrhBs5yIYpYt2eUH6XCyJVAmwMYXx5uIa7eEGy2TZKwTBy6d
/M//FRf8TZI5m5z+nY/3/+bmL5kKu3WJc5EoTTX6wyJMmJs8pB9J3x8WG2UNs2RO/xK8p+GwiPkC
WYXl4vmJCPgYa3eay1SFMpOJn/lc6g8TL+rhvNBkkTMLbsH9BQIQHoAbH9MZLxM/ZGJlulImo8Dx
i/OCBwxlJcJiyCoU3C70GDWEjcOF87SLefFZMZ/GcH/x2OmxPIK1sdPhMM7zHIvJyrASf1wZVx7x
VvaPXduBndq5PLGb5lOXZcEYdvkbLHguf2LXDha0wA+iKDIHeVzk8bQI/XlRSOPyrDzF/YwXI9pi
/L/+8zzuwfMPAoSAZgNzFJkTM4q8Hu3onqg3upIlOHgMMsl6nhlNIh2NIo9/9TxEIWGJgbDE7/sj
pCnKkh5WMQ1E+zM+Zo4d7kGUuohRwDUj7s6yob9MJjxmq5aAZpZlpNzxUK+3ZO2WfawJ6MCEie8O
PvZH0i0uiALbHpkmooo8AxjRKDC5uV8kXuZDnv+7rFUav63e/sPrrXM2ExEfar7+muB+enWa5NBX
q4Yv/iCOasFCElwIY5Ya6WL8IijIzBwqliR9kYc/yxIiCwzBZ71FMESEWBC+FVO++0O8jzxGvPws
Y95oc5ggPIheTtMidT+rSnPyI9wlLYIlDiE/LPBw6A++M53yk34yR/4RVq7km9xDuzJxxBSYTD7a
8YVvfSS+z40ysQWXFwWqU8SJpwlB+EUHSIG5Mb9pWhQsXiJtxfT8pObOJGOFHRQtlltjruZahJhf
LvLWF0gqgI/hkllhLNzq9wv4pprmKIv0DjHiR6KT6Co/Qg/RW1Fk35ALuUY0t2CSYnluiiPLiIdo
KZMc40sWIVeFXBRiD6GIPc200zK30F0k3uK5dNc6KYAQhc4L/FiZREZBi/SEiaL9MEd7kxAdxs3N
Y67/IS2D5zkXepdPUR/Gz8rLEiZob4FiSQfiWBYZX5nWaZbOcMM0nOJBxlMeQ5OMf1rEIS2lv4Fx
H7eIlBDt8Ry+ehlibUrk5ycSoqy0xeNom1bdKbEq6TE/QN3zgtZRWpvHMSV0SyJ5eewbicy7y3/i
318REYb55w/ixJKDTiJ5YAEXEUGIBU4WgT1SgT1Al2IcoSkRLoSG1cXMrBS4DyKIozlkMC6oIQCD
YMxSV/oE9sXhIu2l0Uc5gQcodUHGH2Rx2QA9D0wTZhrwFJOnmHwN0sFsELSVidkHCszBaBIQOAxG
EY9Jc1k14HmBao9gA9xN/wRUAns6FWxEOeIpfxk+AwZmaBGKn2KbKB1XjEmsFIAnEzbyevQ4yn/d
TruRHQN3AxCQJmnUMwdgYhDtFPxm1A0CNeDKkYh3FKCR2EW5cBRNTCArEFGTLxB1L8NqDgRDmbs9
cT0wiVF2ZXIGNib1qOzCtRkgQAcQehIaBZhpwPNkqEgYX+hpylAXjCFliMA5N+MFCMoJztFHuQ59
jFMmb8Dz/hV4Yyq4madho6VPnjkZpS4yQz8iTEE3GJnJHDPsTeBGEf4B3cZjSQO6xrJ4LEskHzFH
IxvQPyukcBl1TTpMe2LfPU86ymOIlqgUzBZrkCydaDSgUzaRz0BuCxYYOPoNFo9GPHjAUjNnzAbP
IHopUzOKehgYTj1W4H+UeYSeA9bBnLAIqAYqzarJjHDlMqNDLAfSI4sE5meJKG9GpHPijSZ83EPl
PW8y6XlLzD4CFI0mXuIQTiH4nDhM+yDosYA8vLcEHfDgJ2KqcHhQuSU0JZpc4ZuEU2kUKwYi9oiz
BhFTwK+emQa5u2AqmQiY39LB8AQ2chUj3wCOF/T4iBnjeVmfaachR1gR12OLoAmi2x5rhvg5MCR5
gvxaYqrATxkUa5PRFKCbJYY/dIbQFrTeEqxD4Rjw0hj2/SLzTIA0ySIPlBRjm0UjmoMHgpPc7IhB
8rAgPmANiAu49r0/FhnzI2hLd6RnyTBOMp4E+Ipp5UMit3yYhzyuj1WDc0eRXP9PNrT+n68DIbNy
ciaJgrwsa/7lhUWndOi8biQ2MlCgZ5lgGIQMiXVn9n44OiQoJDgTV39Rwh+HwhZh2bCwP+Rm/n5E
S6yAaLiYXLCQ0QB/6Ij8LXIhV1bhF3FgihX98/kfYiaADWwKCMszf08u5LH8/RfogvVlLZ9gXf9c
KkwOOIRiS/xt+NHFzxSIeQ75nyFmGCs3xAY7S1aaJSv8MHHoLDPMsnsflTlwE1kfruJj+IJ0dZgs
ZbngmEudedzriy0FoYH3gvWkg5iqIcuXgLaQ0pz1y1i/nxkR3w9+IV9YuSU3W9hTmRS5FsuDXsVY
4d9kCV7SXelnH08Sk8y/oSpCG5wlkiWjpS0Ege9IB2QVUUNfsFLOEuMss8YgmWxe2vxML3xrLsyC
Nn0RJKaFpoUv0OGfiYP5/9QBQ1XEAli8ZvlxZyyTmDU3NBBL4X5iEHuIIhaYVUH8hRDDeenMgdkD
dxyhBD82ws9oRP6E/cTB6Mt/Gd9P2H+2i4HnaTzlR658HvPuJue9FrEgaIo9w5XFQjNN0De8J/EA
oHZMGWPngb+Jze2RECAsSZ6DTqwZL2PoMxiV96V5Ad9gIVwc0izkGSC3Qdiu7Q5MCJXMgdmVJrAP
MpYggqDDYU28sH+xd6I+GLrIHg0AUkwmUVom2wHAgD3PBG7EWEN/pBfSecQB+47VY9oyeU3XDbwI
t1AWpwj7EJm0K1eKfoCrok2uO/DyP0P3PNwNHiJ262cqCX2OQGOEJJPvQBr2YaQDU3qLtcpEnpdZ
T9N17sGHhEi5LjeJIcycke3GxOgchppgUXAemLCY59tgI4IDuAqHoD/hkOkGPDHFrAgUBjLxW42F
2Pwfu+LnfIKtsTGO0chLImwK0E43omhkA8U/YUXSsaIj4TYL7ISYEMceeMB9hqUD5ggvuDlk4zeC
HjYAFiBOgtgh++ssMH54OKMFZAgvTAjECIOw7EWsFjyCT4ThYudYvwE2zMTR4XZ5CQTgCzGTP4TL
8HDEWMhPTTd3uxiWYJEOBkKb8YAYzICboDqy4Et/TlzXTzBddInbhB1JCx8VIQ6msB0WXWbNw1vC
Jk08XjyNuoThXFnR6fTHjGRt4ari3K+1TBjcEkeeUCU8Vzi9fMYwpifNBMtiX5SEUyUSIF4/tt5j
jYRIMApWQVgTrGhisji8H4aLdAe8F+7aJkeBM2amx1xm84RA6QB5U7/wD/OBrJo95A/JzXoYJ0wx
gOIRR8L8swryh0EwGzAF2jAJ8oxGok+pBJAQDUgjQx6hIYwPhzxGR0Uo4D+jDNBE/BCySTTxnN6I
qZpADSZRlglHW+IYzR2a/DGqCeadlui0DW2gUdaPoCZSmREKy3hxlfhlIk80h6BAHnrigvZYTbCH
h8iCDmv46yPoyUhPvK3E65fL7Egwa45wCEItiWfMUYYlcZfhP1hIzuj5u4gGpZbUtrI1Gjby398D
8sb1VT6XyxhIMCkspi48MpKYG1qMqSRGAM4JDrBKYkIAL/EL0AI+FTAUQojtgCLnQDBYjA0AnfBv
JLwhAwQOmWoaJICEHSUXAEGBQYpegEo2gQfMp6C5+JNgIqyC/wyH1u8JOHXgH3ZXsCwQaki6Acye
4L60gSJB66TXxH8wDUkEznBpaptCV7ALoAof8JN5H1prg3TyeKTXDWBY8EXiCiwoukn0UpQqAlOE
RvGQiYl+QshtAUjYGWojKCBNi0eO84U1hRQiiomIIsRMnonfkzBauI4YtD62pIBJabnD98lB8LzE
d/rOP6xms/H3dOf/VvMvlQPrDbUftxurOcSnYaaY0qwvtpr3+bhiWDB0k9mArIgbJayAMBn0AMIn
i40aiwlnzacY6jheQHbkHkRD4JWIHlMtuvnzT4iJpr+Ykhhw7jUYKk0OfTgLFoA5KADufxkv7s5/
JgXxQRYQiAUxQgkzHXS6AA5y+jKEPuUuJrMYEoBGbWD+XkSYu4CyQGqINfx+hcOpi4nK3WJqcVgK
/xCkZ2y4xD/+8UMjeYNDUMrmpzigDPsPGWAIYsJMWXSYBEsGL2f5BbjJt7C7SHTuBibfCE/h3oiU
/yRKJP0H53gWQCcNAbGQbRCVf4qAEiTGZonpkT/AWZd42U9cf1EkIBkLB+sIMnCZqLDQFuLCHi9C
fGKXGEK6hpEyI70cofwwJuJYc5icsH/WkHduglw4tmgCk/fnt8ToCOPhwAKqUBgupSX0BDKBUSK1
JMrsCFKlE39Jl8V+ZEtg39DCzMM+hH4JeA2HPY+e4FmIzPCKBupGcEXoD8SKiAE+kUMsXMHcwoc4
iFgEaOAcoWYeUY2IF5H8kp4jAoU1XEZZh/wMXJnfLxxD0Qz+wgDJ1iE6KXPA5eIRxLEhpICe/FyX
f0h7qP1N1kOTc1HY+5sqpgr7B1b+He0+2zoHypFCJTk6xGpEWX10Bel2c7gxoooNTXPYLNBTMIMo
zZAwE6JQ1SEcdEhUhs/RCASbnyCvBKHgGCn+ZpTaKBCsQiJ0NBGnEuMGIYNA/ktsR5TA5vM0HZC/
sOhKcJwHiHBh/mz6AKCgnoQYkRQipxInCBJACq1j6pceAhnB3TA4eMG4eUhel+gGssuzRArF6UXq
R6ZQE/AQRoRjyEiRNki1xKv+6L3vyUOgBYAR5h+qKwuHLRWHMoj8DBz0Ez3/sWp/yTyJjsNah0mE
n5F5v/VKmAbBbd93/CWZBQEqyiiG+JgYPJHg5X936tg/6j9MFovY6HAcR4PDlnlP8e+L2Hhez+3x
4wXIATmYFLxIdF5oNF9K0G7iZPgVf37DywkOCswBTRJPFhUSx0i8HP78cSP6AoTyRgzPYflzo38Y
DiBJSI1/zzMRTlph+NzH3yF8Mox5w9sf4jzgqoF6XGOIh8f4BU/FGPqCW57zi49KEDX8kFAkVwjc
+kT+oV2R46MiP8Oa09YwhIrzPpQxDIcS+AsL+iQgzQgkYkmk4c+iLfsJqU38nHDiz+WcCrSKZRYJ
FtkxER/hQSJAP49V1oYVwxCFvJN07UUe5lO5SYwkZhws5XZgW9Tyxz5QyDkjwWyL2Y+nzLVcAbyZ
EHS4VsR9PBTRIwgl+AaKTZF+8b1wI/AbpH3xmCWU+8dFxGX8sUuIBW0S6WSYRD64G3WB06ZEQKVL
8sHPVmMufmAuQg72IeS/X7QvjhatE7QRW8VEiMcnCA9Ph7Exv4EJeWI0UIKU6El3xWIJo5DLIA4/
/Bbrb5Ngx71oJ8+EdMut8rCR8DuowS8uRPiIIJK8BIFL0z/UjlCeKTEfrpz84nkzRZSJqLjEP8Br
eIWwQ1CXIQzwWyQWh6n6BSZHrL9JiAtRgGtwEZpjDojYocFzeiBUdYsRZKYJ9vCVKxzho5AOCUfR
S14eobJAvIct/+/aVqeo8u/UjaNMYYctdptt/QUzv439enfco24kTtkXdpuDwCctlVS133EpOMlK
w5QqbGdtcVZlJG/SKzlnnI6eg13Eqdvhw7wl7DCwV2XzQirDirf0mO61fRxyJIt6YyZI6lEHj/JX
VY5KxH+3RsX62FvtFJa1CYtGN+mMHs7bauPRmumjx/6EpF/tVIm0EeoXFbvdGzebMjyLg0jUwVyc
dNW8GmwXoLaeT1gnZGM842ud8090POgb2VRktA0q1jao5Lfw5H3MDXkXem82zbK/723p894oSTIr
b8ypVjCrJidk2Ftr47csej1mS2a2+DPfbWq+1PU12LNf+7ISX9b6O/qoBkkKvSeZwCQW6Eo3emqO
mjXHacN4DU7+23jZkr4wqvL+/OKUVT2sejXVJh2tbh1Ic/iau/hIluvaxnPgb5PX5NnF53BA3ug7
JJKk74LqpF12svYJORF2mXSWBxkKZD8uTg5bOLQUZRlec7rXZ7szatlsXqi2bBZDEsY6oid3de2V
OB/KXKVl9ebB5NBcFOcDWy9iUOyEZYxZqTKz+Pa/G7UhAcnj+8HhhA+nxaJzyodVUv5RFyuncVdT
qjn0Ke4AVns2qtTJ3ttYvD1zbsXduUQNZq1mHLydjklRevW/qtn/hO9gZ64cSu/cM62dNqRSUN4a
nz7mdfZaKbbK3ycPh7pD44R4GGV1NrKVS/KAs7M6blsv6wmn4pF1Vpycl9dx2OQlJHEjPFzUjcbZ
+YjjAzeq3ecgnnJI5Wi/aX3NsfFKP33Sy8Lx2yj312fFlqOcVNFtBDsyNaoT62AeIKA1O+XsyaBS
VVTmnUlGvqryVTXudmuv33Vz24mvV/d4DhGckxRmqR2zzYRaF39fvEg0s95GJS7lpbNqM6XJl11M
FzX98d/m3d5YzBJqtF6wX7Bdd1Z6PyGDIamW1Sp+WuRrkW9IsbUupysf0nn5kuNEJiIzv7ZrcTtl
MS7Lt8E2lm7lrErz45u8g7p/cZskYV1ZWM6sGJ17G94BsN/v8B01LWrDLvHRPmUl424fMmpbONWn
XiAixr737FE9fNPb5P4wSm7ZX2VVDqF0S/kTkd2a9UE5KAdHTYHUWoVtvfeOpM9QIFX1mqxPxzmL
mp2Duq5712HFaiNBKAogf7Vkx3MEqclbqQ05OUkt/pB+2eqou1VCJzmlwnhEY6Noo9R38uT8p1FD
ceOdOVwZJDL+EqVQWRKZa77I3ZdclYYRX8IbrRcbs+4d/Ljp7rwLStBQlWxNIbr1WF76Te+mOa4E
Ku49/YuW564NdF2x8w25ZWNUvES6EScwazJwco4MduFwR6OSH8yGQz4WqZ5vl4Mq0f3ZV40TZw+s
vMheO9hlb2c+NHlmpG02yGWb1nzOBWb+O7aN2pCTw4P0zT7pr8XOVVbJBe7yt46fzsY9Glv3Y/rz
i+Z8AfOase08GBCTbAh+EYfY6PjBM8d2Jb8UZ+sSbUcrk48+pL5dg4N1GpB3eOhNyW3aqTOMvWXs
SeO9qXPwUDuQlgd/ASq2CNBjT9IAnx77pGxJjd4UNw/0teKWcWd4O7p6Mw7mTeFjVEaP9OyyU5F5
8A76PDj0wpvv7+Orf2RmD/rTr8xIfx3UNopy7VXVq3Imaby66HW+XRvt5H0z66fu+mONE+Ce/QpO
ZHaSyfp17xXjeWEXDbNZfLAOpJbxQyrKDuaYzD6zJkkxT9tBYhyQiuXbmDeHDFsSjTj/ThIS2YLf
2bWNNSjO2Qlkbxnv+Du7TMrh20BUdv1GfmM3Wwp2u3KUw8o4Gy3OfqacCbG627Wr2cobW1Wqc6SH
qpdV56URx81OH0hdM6gZ39nvumr0X9iiqlUu04u7Pc5AHZXdrY+qGtf+VqoIyMuumBKfYafivtdW
2dPos52wc+YOhBmvCL6VvfTZBdpfKHnFGEKux9MlecODvtiVh/nuVjQ4rNlJ1vqYNMbmuFbZH0qm
LODS25IvWJbmelW7xtkgJ8SUot9hLQzZDuNNlvRepS+TXfNV/arOFlIQiDWEg35VaUXaLJFWK1+h
AMfgE52ii37YtUHDOZCoxm7DTpnMyrohnQEnS8ho3NJx/a13XkkdKYY13y4a216Ue/fu1/kaW4uC
+HdQXZyiilqUrbTEyObb7sYphy/i20P2D3IqTtsI70Z1Uu7NLkBA2bzHFM6TLHXUNX2MW9aNxMWL
XVLnmONJYa5bq9zfP3UzIX+vZu11M6xgqso63tgPq2aPE4p+Kda0Hg4G0k7rnKJKKnUybHrCEsZ6
mDcsZ6emfsHu6v0SSLMlJ73s3YNxeLKqA//Do/3XHjmvGC/yg5FDI31r65h/vJWzS7+kpb9NDJI+
RDf066TG3jdnb2a/Qxry2G6TP10iVeviehXzbPtl4Kjt1XXVJlU2rOr50me9SBBmhwFFbjg5febK
OBjIEfA1tvtTkFCtdYUl4uU43/MTeQXbvEL26ynqw0FIzN4bY4+0uLZzVPl9vrVaJtpLGv5Bn+wK
iXIk5arZKqRwMS3YVNo+eS1yZu/kJxpVkmtXTr5D32/66wIe6b578C522bLW3RJVKGyh5fH2+mh1
2YWIlGoQP2CfL4cc3wlluLCcJ3PK+91geNJT0Cx4YRAvaskCIi0kZJsv5237B7zeuzs8Iz9FK3YX
Z+capDtd1NTLmxKGsDmKBqO/ic/uTVeG8TfYmDXPrZJHx7bPqmOl7dnaOEV3Y991Sal9GR8r5pyg
ar9mVF1Jh/xaJ++u8l20tS5wsuSLZHcjSJCzKJFZ3LKP3Ue/bKbQAV1xPn0W8qRJI7Q4JuZI1nCH
fRbN3L6QttkCxcLuprePK3rnVkn2Jv9+FYxewamsJptuR7cSjkbedG02z/a/JBjudF1N7vb2xuM2
Loc3289+52o9J+tol99cTt5FkA+6/bG2E6qgS2d92Kj98jE7TmrkyJ77B1Q9Ig18cMeezEokLX9g
hRzO3N2a98leeRQkwh2sjfHImuwSrb6To/nyvWpHNfbGhUKK0adsHce6PqrBGDbWbTe7ch5y3iGh
Mx33t91xiCAFY7tGMOISlhT5orsbq1snsbW9bNunlI3/R9dRs1/tU73Q2zhPIPCsWgP2GzBKFYAd
Q9w2a8Yp4aDQu/Jv4MrBOVGNUVKLbQw0LcajY3+LrtzULqzOqRJcvHU5XmE0q2xJrt5XspI3VTJy
7942qsfHtNy0a6QyAqZx1fmGTX8T19MtwrIHSI/mI6hX1SEvO1w02fZ33aN9Vfc+nFg/+xVg9Ggf
cvO+5HyTr2a7mIIuFy+jXlH1kv2Qras5vsbfQJ9IsrzaZwx6jPw7LU518BobNea8J4yNWz5bIFa5
ZsPeOEflanSEGr2cCYfYxaf+uDgNrsY9qICTHOEcNqa3i2JHx3Fe0qua5rwcNJuzZOPJONoNx9Nj
xInQjas17oSNoha9/U9dsbGseQges+dF621abdsc4zOecYign45Z5ne/0b/lHDKADNWtaGd37Jfz
yrFsaQf3wrzkB+M+aVMmulGl/nXw9F9kdo+q3cPwwrHasherZruK/Vqdws9Jt6bNxces4MfUdM29
mKW6WZuROUzVQws1foNk1cXYwzasOhzYoDYN687FQdtm38KbsUk7GK4rhf6zQ3QF6IcPcugpDi6T
aJ/DlONS1KHOjhz7jD3X7bVFXRl7l/kcGhGtKSIgC5oKeLMXQPDL4S1ttNW1W4zZiEiJE8Txi8zg
Iyyb16BqssG9ejg+mzUa5QRZgl2Bok29zardUvL1arrs1K07Kb9M1UPtg2xShnisLZJpnVP3lLW6
q1ltIlsiRFUoPjURT788qtkt0LW9Vqut0TYq2JK1ccRjaWEfT9b3ZWzGqm3tJyWkcr6NKldV6jWD
tTwYExJcdFyChbHbX7CNqLMPMPf6gZvZbQGI2c7/9JlE8wlSUdSE53hZjF0IvU2evb1CiaPjtPrk
RBV1goJkh/SZPfpr/QobWO2jsYs4y4LXYU/jy8ZnboXHfjRnhVkX1Arqw0vKr255g9LaqEEnm8Mb
ju3e2nZRRszFOT2rRkAljMKyj6h0GbWs6cGtSsmen2+cd16xLnrRVjWtNuB9nWx+6l6ifdVmK9fJ
8absL8UNUTWg2COu4hK4W7SOooa1MbtGHOxE0cJndu5X3ZbNhpFWY/lyPsaC7WhJYbqa++hkdNNL
0GhyUoL5wb7DtmociWC92DChbLT6bFsQ3vWd/c3V6W6W8G6pvJmVetfJNTq4FYjf29i3jZa3jurs
VlVLOIeejRre/dJyn7YOHtrQND8Prz2rbd1SUo8/e/3kSPSrgdazF3SDA9CvToNM/GFpsrLLXTZW
fHKE0E3dt9kZEJyO3/b1ad1e7omdZp0tpxxYVZvi7o+6mXv3GnCOPScPhS/vgYGo4K/v447Odwmy
rtdAEhLTNgJsFpT9YqePoEalDpv9Oc/+W1VXZsrZhcQQDnZ6wgLcP2oBM7lyDFPSrqiJvH0YdHQF
2N1zgCE27mHculXju/zqJmL7serzU1hxKIsK2DEC+rOj0CEaQ13KVtlok+vGW7yy82qY2IKmX0rO
S6rrazALiIg6YGbYpb7fITfqrkfMHbanrRrYtTUG/9xU17R1UXtK6Xa6fOcQKq8z74zqFGuE17RJ
XdRF12u6hSt2dT8Vo1bxyrPHyiifVbP7Itn9qA7hztw5d/E32Ecppqu9jlau1GTNJt7N+KYcX+CU
ye7nfer+wnTtl5z1cPTPoEBFnc/mAbr8tsc1Vd7abSwPlf5Hh50q1AHbe1SNm34h7pzectadm36w
hcTOvBWrK3vUKoFnnCOjQl3Dvju8wwlLwyv4BSc6s69SGyr4NPwPJRuP8Dh/BjfzTKHXw047aM/O
TM/ZOrvo7hB/JaW6KKZKEzNdGdzYpUFdPDbZA5NEmy5sQgkjvEV43YofSxEtys5Ss0cD9GaBC0Ql
CbDCLv3M8YECpA3IdzcbFJ49WIYHFU7eGFaErFt1qr/KQzYwopFV3n5odh9ZvhM24129nE3RgtlT
ejFt1d0LpQmDRt1F2Ik77IxPr1FW1QvMZTu2XuH5DDv7us0vPAoaupmgu6OOu7JAKgtPXifh3hgS
qAAUv/gWh6iOSwctXJmbdOPA492Wdc13IWVMUolFBaLfCAnDEWVDix98sBcsInsLVgjYmScP06FO
xZtcS+GWYtpTtn+etSwKlDohtVbMLPVBhLVuNmERnxfucktcnW80XBwH6KnIPaEG1NoZS061Y+Mi
XtbjgejRXk1OkC7TQ3YebkefmHVUY21c8DmCLdxgHO8Yak1tFk0K0TiQWj99C6PjVtSMpcMvmbY6
FrsQJOK2wA4tqQxcw5VflAvAJjEqRcNnP0V+yKZH/CjNPxDRXe+k8Vp3plsD4CpU3QmZb+qVh+sb
Qw+tG6R8B4PkvmldL/V82l97e/vG8GrUlKOl/H6kMisVB2J9dS/UYlHmA3k38pVDPKtMDc1ZJupm
c4SJToZvCshWFOts7RtTCe9DpUSo2i4nB7E7i7oke9rDBVcVpwPXpCjL3HjmyWZQUPI18Yqbs04+
9nBjbuyKf53WIg9CbbLrly7W8aemGrjpV7vt3MCEk54dwpWN+7u+qAxO+cQDPVL8Atav3Icx2QSr
7oYluCHHvI0+AjsNG8+gkfBp8MXueBsb94y6pZq9115HXC7e224BwrNevFiptZSbi1e9Cj7GrKLZ
LUiq8cKVfnt3/+19tV0jSaIerju6sVj71I5S7scJw07JaFuNfmV5szr2wf0mFR55B3TqqpW8uhTH
9fcfBczHe6HDHxzR2bhsPB6qfQjW9aJC9VBKlTRTc2TiTsRamh5WxdjxjtpBvGPEMG05q4SNgSlJ
jCtUcAaQHpZwp+pmZQBFqg18CZC5ny1UpYm6v8HNg+70PsZVN2feosJkHiOOhOyzl9aIvWeJgR6I
iq3J02yqkvfAC/zgC7K/nofpSvf9M+T04G7s2Z5i+dnKAFH3e/WAmMu0MTbmDGIiSzGGXXR0J70h
BUOroHBOwEaCT/DKQvwScfQImKqU98uz04KiWbj0XuVPdx0PyTEOYxbh7uOsiOe1bVM22zJLeEkU
KTpYE7/tXjz0OHlED8mqwWlVeFKEtvJDGNZHQ3Tgf6k70x25sSRLv8q8ABPcF6DRwDid9DX2CIWk
P4SkDHHfdz79fMyprgwxRffuAObHoIBEKaQgeReza9fs2DmbZ/2efMf3eyrqsSPOXWhkDb9O+9FJ
7lq7OSGKuSm+Z9zgDjqJLibJ7WjlBgQ5bAjsGP6OxBWygkw+eTQnfehJTfEmDjm2MqfD8XU60pFG
Ur917+Y4bae5Ah7jHGxFmoUL+4vgfI22/FKEY4jcGyKq2UewFPq5cOGgTzfKwwsx2I+O5z3aT+cf
vgO/LnPR7WXcQUA8yF+ETuH+eJaZRZ1tjkshz5R/S84iv7+54yIdbxAHt0+Ce8clH3eaOhYWN7tA
xcUOmO7A4SZD2z6/O5A/4MJKicE5yY/T3EdV77Cdzybt59bmee4MH+gO5Ulk/5yvOZe1ckfn8kah
bzffhTsVJxrb2Sk8ZpQq6CBmEkgL2DecM/YdKRfAdqwiKT02p0xi8s7bnqOHW5UnW3P27rk4dHvj
JrMFsnkxXdSol77cqQ/47o144MLBh5IOYaKJ2+2ClDQ3y5NON3ZAJ/gtyTs7PNWcc4+gxlpMOia/
3+GuP+O8OQLvzG29TbhLVuAdvGcWcKfcErFSZzA5EW6r3WtHKDId4538LO1agDIQ2mHBnV2SEJaf
B1ygSTr3rG6BYo9zuIjXOtRfWlIq2ebnuPmifB2OsHIwOpVRE4gwQU/ckBqy19vGLuzymZ1Ci2l+
eGm3PvQS7bk+P01H/54sDglH9gvhIf+HblBH3Sq7Wt78lDftmb+0oefeBA+EaOdsF7zBy4PRMDxk
OMiYCU9sSOztxMUW+gWuSJtvBplgGbx8QOJFpSSzE+5JvT2UDnN6hyYyCbkbg/TLvtreBtiKt3kg
hTztSW8Hx2gXM3hlc4RsgWhPPbbH9JUaxpfsZp5FGsuhtp9v6tMbBHpE2wLsBcwEeWxHoa37loiK
lLpEu78MffspdknQHX07fRreprf4y4hIkN1a+1jZRqRXQhvu/IqX6Z9TGhtJcNBWz1o1G+OmOE0A
+lqeV+yJ/DjbkBQmysCwto9fq/lYhu97U73e+vgZiaB/nANX27JfoROgQsMKp/bb8YxPZ4rOw75m
L37JWKdxy8XF/vF0Nrkh+VvOGv7HATfSq0yD5YPuyGACqSa5RDu2MXIshAftUWUNPdfafktuHOnr
uD1088F2qDkrYCW0HznSd4MtbAcWEVYnblMjXeJkPtj8oc05r+1evliYychGz+l+NfgLz6UTkqZn
kshg31Iiaw+WDeYW/7nZ587gFofTkxhuRPKf1nOE5zg28LvQkYmVPFh7aOBZq5uR3Bv/5ODb6sEj
aqTeZNKTzNdsqT2qjwnHIyUDMnft/N7jD9H290/JgTZX++e3J4pnroI9UJURd5J7UO3hB1zOtBVD
kE60xklAIsPNbgOyZ8HhqbglzajQmsmVndZeGvX2kvuJ1GSMIY/k/y2caZlvuTdlL9ygSaLu5vn1
3eJsbakMNJtU3edu9tBRvHIGZ/iGoezZqT8kulSp+pBC1OyTaJ8I/7bjTtuObIuGECQ/RJsaK1Dn
nfcKyfRtcDT3CcWLwe6cBsVnrnx0NcsbzMykahJumeIjratMbXcr7IgXNufEfplzoNlOYMOTKPkp
2dR6qCXFT9JdYt9qO+P+87enaGcdoht5R2h4P9eZjin07hsc1BdugNaT5BqH9DV8Evb1vnPN3fAl
2432acpsHXMhrvhJlfD5JzRtGWFRMB7H0NXJJh7eGuIKwnSJZNDtwBFCePKVHAMjtzDg8YTmAkgu
k6kNXS4tG+/rfBNgFWyP28DJkjhLKHttk3134webPwXKfRE5nNI5pk/U9uzYTbj5h3aJyZNPcqg4
nsgm2y/VTfCCle/aPeqGtHQTSFAs2QUPdG+XrCnYDuchY80e9hUhHu1T9eYh20U30oYqR+MCUuKs
5My4a1mHP7lhbrxT53wz8R/6bXYgMtwrsLeS4KeM2iLci8Flu8+Y5ka/RV3Brm5wQhRNcZ/2w+CK
+z9FiAbgKyLmqA/q67irdp9p/2VFujdxm/OxJEU2JT2/0Ifc5AdKFi+McPtp3H+mvmCfxhMqrRaY
UNF+EshDj07/MLkPxtknmKFGxwf7e+9eOln4zLvgoBLcvorgzmS7P/VHk95t+MWJDnriTRPvOecN
CeZuBIp1BqQoCewtp+hcjzSMi/Z+LnMMLp+IerqTsrgNZKob6b7efCpPEXwgM3PCzLqkfUnRNGTQ
aGpsfWycbTNSG6s7UmnULHqU5QHWeGyDhDR8x57InwG0kqYMtydSVodof3+b7ajgnSBnux3xxlAL
3UJyvTGKzQ0hSr6XKXWyK2HSp8JIvGw/zexC0a6ndgPGIHwqHe92MhzVgGpxk928jM1mgIxIO1iF
mxzNYVan6RtHviNJC0XLqdxCRrefr0fq5osjWWeKrdt5UBG82zuY0rbVV4x027FQyY2+C3wby+a/
mDUV3n3yMorkWWUiFDIFb1zJs0/PZ2V4wFPihPrerqhUjEiPc/EqP0WuXN5Ij1XCLSz/RArJuFPl
07mBn/Jbm5Na3Gg5ZZhPIfXQJMavgywljto2s2fVuT7HTqQ/6sSVTsxlS8JPqzYqVqT8CZ/sMHsk
VUybPIsluP3n4JG8CSXegwj/g3CkvMTHkEq9rW6lt/aJJrRx30AUDFPJX1eK8C46qrWt79TXijjk
2L4mTrw1//In1UPzkN79SYnPZTlg6juC/zEox8c4OTbGS7MDRSZya/fYwSLGTQ8/0AMqRypcXan7
2u81MpbH/LmxIYUCbhXCGePdwEFA7A4RDbzNh2SPWzgf69fgiDL7MbxLduopdH1b/H5LtHLz6dPk
IjtE7xRH2jk59oRykpudqXUeDKqUyQFOj+8DQIkS4hyYnpzsULns7D0TvtEf/E9IJ4hQoxROeaol
G4diPvb5IcBDK988hbvC4Fj3E8dYeaDa5IAvEDlU/c89HcEUB+s7P9vU34XtiwTnR09ZvHJDktA7
HNmL5LR36R36klQN21ON3I5Lhibx7ekthZCGSvc22oG5uOtP/PfJfEzxLBNeL3ppXuZAhgOIhp+z
7+LTXtQbce9tZi2SI3Lkrk79vt+/xK6BPyRV6BQUontImoRz8tKKm+wYHNVT8iA9kFbCu4tYaUZd
Pjhj7hvp51SRI20pfjXcPSPioeRmro5xeFSfKvwbSead+Rr+qZ7Tu3Km/picTbKfnY7izp55JqqI
MbrwXnIkoKnanXlsH60ZyUD2jtB5cPipiFvRd9qX6i1gvd6qh57yIyHZl/E0fe2o5D5P5Ni25Xn6
lHNmVw/WPdflbQ3RxHzkCfd4CeqXuxec5/kh3f4JuoFINTsJnP76ySATNLIHspcZgzNxKIn8+4NH
tbDdszKcfY+UUeVtdgtdhvCnsPe33Q/iAYGIZ76FbI7Ftj4F8+kPtkAnKPiTsu6x2T55trA3H6AM
3VKUb99O7ekFh06Az4HrUFSHb9kV7nIO6oRsDNHcthSv9HebM7D+1+5uUIwmpHwGoHvAqDPs6h3N
gg/b+KiGDVQCEq3RnzuXlBenR0ZMUWxBtLAYXBx3yikjI5mcCKq4n5R4AYtjCoDL3rpVoXlpyVQX
pIZDW3skgT/HEanLpSl0KU0bMOYRCFNdxdxwozNm0WJfJvZrsoFTwtpyf4RN7c89MDli7cvYMUn/
Z3PBr2NcIDVHNOBVNWGMQCu4paQ+/g1WoFvpu3dfmRzBM8hIdChcvrY3PSiYObHDvax8VF/m/pBp
H3LdkqBYwn2TuqeEx09jClhzFYSU224OYnegZUHo7cDhgnCH9aghi2cwZ2+kTGjpNTf3Y8TFvXUn
W9gJR1Lt5n2/rfFAza5+SreE8yzz7DBTkACYq5vd9HvvFpJ3+/wK2ItQpQeYAAkaDvtn4LRERvJj
cAOljMB0WoDaXuCL4ZexnkNKQKK6squ64oY6JwlnHW8wkrrBv844rXSr2S8czltSPGOOUAiXmPS7
+fjX9P8/IOP8/4Zmc6Z0ZQ+tC4I+Nf/rBpbNMHvPsPmv3/qbY9OCElMxVM2QDQ15z785NpU/JLRR
ZtlKBblQWC7/5tg0/5BkpHctWUFHFLV3zPW/ODbNP0Rt5sJEZhw5HRGN7//8D2hM/TfqVsno51m9
+PN7Ict/oi01w0R1VIN5RbcgSf/VLUiiNhhxaSjbRqFtmcIwzPQbpb2mFPgbskqkYHRRhikXzVFz
0RcbFkpd9ZKobKWG6CojApwefPigJWod4gScRIegiytxk2c7M7TsIoAmKd1PzaFsEooOwq7KAlA8
T8EA+3J2yLsfU3TWldiNmx6VmQ00MhQmiGTIAxaUCsbyIeiIrSfV8aVqL6MpZgyG3VsZ2XJxb3ZQ
76n6FQ/0m8k0JVVEKAilEEOXF5ScQmUgxzjKytasuT0oN/AGb7zh7d0O+w0rjKz8E5DOYmlQjaMB
JcuGvFgzX/ICWQw1JlNGaK9r0HKbROQJK5Ha4caMQsK0RCudoJM+lYP2vWz1u7BUyeoqol15j+34
aHr+i5kadkN1U39r85+R+dJr/hY1RxS1qQd1MrP+WlLqLTpykaEr5xrSdLpj9Qp1ce/UNt8nkjII
y3kG10P1+9Q/NLrqtpZyGJjdvqX8LaubtDJtE7ZqX0fLCnE0kSJ2TUkwjCm3h/hUT75FO3Q76wSm
xY+uI1WlUu4aEUgobuQUfQDPsMe23xbik5hAMD8QGOgUy0dqpAEQGkvfepW0S+NDPGl2I9u6CNxR
5hIf/oxDIGM++AwiGiXFj8qaI6QPyM3ZY1fYHRpxvYACRZc4WcC9puD6JL6hRGBnjcHtIjlOcbrV
hWZjqo43Au8pKBeTvZQR1NNAjcIhjsJ6bXBMCPxtQNTfvkw1JWwh29XWW13F+6ql7CArboRcYtlx
Ec1vkoDyKXIqU3ejTm/6IGzDHGhM1DwoaO5pTepID2VQOwo6WlbnHXo+NkNbFjVN9LjJAgbSBvW9
ndIm1MOYbQN0cGQ8FGqzM3UCdCtxM6s45fJbjBag2UgbT/g+deapQ+HcUCF26qZNQOFRMTdSBB1/
mjn6+Mn8nk/dNi+dMar2ShTiDhBnMEW01BskScqbIPw8pcxn9dVggaVJ32a1gtr6rq4Ip2rhWGLg
skWKZdp0urkxTR9Ib3ZWxkdlkFwt5rIydQdV6B+9YDx1BJSIxNkRNUq9b1EM+BGyUfK6ZR2+pgHh
H3fC0HyN2wdNGmyN14/6tmeIU5bYklq5qHlu2kk5DjrnuviCkgSlQPlWqbLPWa6eo1x363K0hUm6
UxR/OygUy7g1GdnkWKjeNXPsHM1qbvUh9NpNtmM6DoOyaUKKVzVwqG4iKe8jBZWEXzuZGqQ5SAiA
SsOp9UCRXLbu37oQU7U0VBtEXRUXPKlTWhWF1I/K1gJ0WIc/C5xjjvzU5bdIv3UhBvpCnDKzHMYC
ZB/5shRaOZ5KrEkqh09iDVk6gPeQfQ7QosctRJ9Dv900TbdthFMVBnadWxuV7FnvBPpw5YN+cz6A
9f/7e+bo9V102pVhOMgZ50MMULs37T7/mVqnJg02MCrsCjI1fvt//ej/KF75fSTCYfojL8YKHb3m
P/97zOE7gIhQb9f/8QtZ+H/++kfO5X993czY/csfnL/UyR/at2p8fKvbpPmvI3z+l//dv/zvaZxL
rPV6RPO/K/+Nb8m+vY9o5l/5VzijKX/QuWtIs6CIpavshn+HM4byh6ZrKtvJNNjW/2ILF2TpDwPW
+FlhVUdAGWHPf4cygq78oVgikdEcB8mIbP2P+MLn8P7vKw4vUg14+Gm1+3XzqL2f5roxJU4hBc40
azz4E4C+QETgBT/7bjp+c/zOBviblywjGKuupNGM5MSRxHqDoMiXzKMSffnZKwP4iwbu3e4fW2Wy
0l41nKZFfEtsf5oiJP56dG5L3bn8irXPnx3Cu1fIslJPIcJijifG5PDLVt2OaRVsLz/9V+/17xUw
FxevjGgVXxsAV5eBz7X9USqob5qh+7HHz6999/FCFAWKGjA/MZCUUgh+pAkAmc6crkih/eqF/v78
edLePd8o+7LXkyxxfLkz7MAIHxRNcoswQvY3f/TVEYBi3ZGRN4Ur0ulry0Hk//6NUSfHdeppsZP0
EsdXXzQ/QksR6isbam09MLn3j89zNEEUlMIcs9ZvSoUgSEtNN62G7MoLfiUo/HvGFudHHbZlLsQe
3+/16LAOQMgqgaJ3LMHZrUiftbq+9cZEv7K/1l63sPBkVMR+UBEowiB2qSp9Qjdv3I6qDmpaqV9K
VHBsP67FK69bsUdjcVuRpDZXi1oFcZ/UGtglXQ8s1w/DGDLUuDbezLiyqisn4Nq75iG/23ujqqZG
7skB0nSGW0XC97rLx8MUq9QexSw5XLaglR1uLMy/qXpfaAWg/YP/zVdcX7c2WQAswYqcIQSCg2yt
Vl172crmNhbeAGHUNJ2Q6naskhKlTlVhsq6qeK49fOELtK5ru8FkvlCwvUWb562cBP3Krl579vzz
d2tRpebU+L5BRVfRQPxWubG3qqj9eXkNVozSWNh8okmIRJvsKjG2bnRJvEui9CkbvOPlx/8a2v3b
JI2FzReSX2bBxOOtUi03jYZNVlODjFF4E8kFWJn2atS2tmcX1p/XtZ/GakymN/bbU2m1b4bSf+6y
HOBaLXrbywNaW42F0ddRXo2ijmYzkkSejbgXjVPW+HL54StD0BcmXg/GENV9yhBQR/H3CdKK2nEK
BMtExlHVH1W/zdMrK7Oy8PrCxBM5Vv2qTiIHtdNZ+PzGFJ5HaviXR7L29IVpS1UVDpbC05VmOMZ5
/ZL16vcqGZ4vP35touafv7OJdqgUIdGRU5wf34qB7hroPPemPtoIbmpXBrH2lnlw797iNVpSQiRi
OokvosFJGw4nMjn3LvhaqKLzsaEszDtpELuqp9hw2w44Zxw04WORoWtllYhIl93VFVnZuPrC0AMr
7q1IG00n0JoDclbJdhTT5sogVsxcX5h50yqGYCW94Qrjk6mK+0zZK9xNCwmN8CHdXZ6ptZcsDLzs
hnSIVfS6YEM4BcPkiml9yrMo3cjWCGC5aPsrC7/2poWRi+OYanKZ6K6Vqc0xyyr1IGdRcmzlSHem
aSz3SS1O+8vDWlkYbWH0QWRqnlRPJuqZNbqvtb4xEuo0lx++Yofawsq71le0qrN0V1by72mofTVC
/6U1rdfLj1/79nkC31lI10itrKeG6eiNtR8NKnNi/f1jj16YeO+boefLte76o49YxTDcI4b9cvnZ
K4b9V7f/u8+WRivxLD2ynEx9FIq9IAWoNudbeRSvMQcw/t/cy7SFUWuJGrVxMWmuHE+t/oDYWDbr
3GYx4M/LQ1iZeXWxRWtFHVWz1QxnzIxbrQJkLur6w+Vnr2z/pcCVXOqN2A7cbHQNLK4PXp1Eix7c
Gd5TmX9s1yuLjSmkQ5CHyFs7ATXdVqfSZ167Bqzs+b8y1e9WN26GuozUBN2ATm6RCW2ROTSb1u3G
rN1dnqG1Vyw251AbWqVrgenEHsLITfk0eelTa5Tlx1Z3rsG8t6uamuGoNpw8qh/SWdYJmVObffpB
p7Dw1nmellIoyLobKIauHtVAr/d+W6JD26VGJ37oLST1fh1DmGcGAm/cJhG4/Z6UAfjGOFdBooYq
QsofWgdt8Y7Ir9RIoLZDEAOMNxzdAQPLEuPK41cMQVsYmUZJIBH0QXelWhxuq8oztlHd0YEVG96z
OQ50pytt83x5LCu3oaVooy97RVIrHG9JWZ2rhiaEipYjr6y+i5n0VKJ1XCbVcex19/L7VganLixw
CrtWkidBc9Mx9RqKK73q3zReFuZvSW7InSvUkWC9RJaXftRsZnN6Z5mZ7LGJg950vBacUpjemyqt
drF0DVew4teVhduddJSHwzLFbOr+ttfHL0ar0D7cAVLur41Bmhf/n75dXHpeOesrSTYYROajSZxk
wGxK4OJlkh/7TPtiedrLhMik0UtHXaDh6PJqrXgcdV7Fd1MHfsCTPFM2HK9GkasEPi0Pp64fby4/
fmXm1IVDiwsl16yWx1dhB9xUGeJd0hhgi4Suvp0CenIvv2dt0y12ALqOBLci74mT+8wDdSvmj4rx
mqfSk0KL5+WXrM3VYhsUeYcKssDZUrXpvupF2+zM+6aJrnlnSfntFpDU+efvFiMoE0kyal4QanUP
9Ul7qpTR1cLkzhRRpCXdqMlU5lLtMFLFVEwoIMwi+K5E3ZXTc22ECw+u+RSSfI0TupIQh5q8TRCA
jUuu6S+s7YaFW9X7Ki8akfGZpGH0+pMsyps4fUl8/8puXnmBspjAWCxbaivYUN3SLD+85FZ+Nn1w
9qZw5Q0rG01ZzFDhKY2n1AJDMGqnkYK9mlF513sL+HCAIngcxU+Xd9tKJKYsJiuRpybOKAc7ukBJ
KqApWRWupIBXlllZnD9hUcphYVqGI3ngZxtw69rPUpycD324vLh4WIWGsnqvw7Pgd/7Z0n1Qh0l4
LV25Mi3y4nixaqkoc49psQaD0pmRfhGK9IMbVF54QylRpnLoiL+GsD0pgmKrOtDivHzRSVhe2UEr
57G8dIkiCdVO5x1+rwebxpLsNprOgxw9RF3G6aIWmzbvzkJtffvYesy74J1X4XJZVGYDfDeNp1Oa
mIdAT86XH71ib/LCI+all/jFyEYS5SZzi8jrNmUxqnuvicvHYQrKK1uKEtnvDkdJWrxID2W542pi
OLUnSNs4USJ3UpWvSVWDEE0kPqBWvvRGBU3UKMAekkY95DMUzTVrkOzLg12xGnnhXEpJSsysY7CG
/42MFiBipNCu5lHmcuNvzn9prhy+X6bc04re0AxA194rEt7AeTzlKZGqz7mU2XL/GPeBm5nTjSne
J8qVyszakBY+xjeaXhkb03B66paHMUyyLX4tPRixXF55xdqhtsQJdbESCrocW45M946k+mQGPRrY
PBAVgvElJDk1+fBPewOAj6ndBkmcbxsSPKI4XrG4FZchLRwSYKqurmVOtcGfNr0nHMJU+Fh8Iy28
kVKpceMnPNqvlGLbDNJ3ofdVW1QUWuT7Sriy9VZOnb8QDu9MWKckNOQ+2zwI2sppBl9xQiMOd1Y8
RLae6XTQ1Jl1ZbrWXrZwUK2S5/VU8rJaBDcuD5uIYFcPCzv3gi2loitjWluVhVvyc72u2/mmbmLE
91VgtAd/jOXdZWNde/rCWEc/VgK5mwPPcgDgX+k7XQX9c/nhf8UT/4zVpb/c1Lv1qIowKIeIKdKe
hKfpR/gtoccSvCm0Cf6jdIYnaW+9TDBdcKcDdD/3YA1w8kCy86lH8lSyRTovZrDw5e9ZG+zCjLWY
2080b4+p70EnNxboJHU0t5efvnIzkf76+bvRdqFs4ft4fCg9KMBoeg3BwADCokS8jcs7DRHC8bW5
FoOunCniwlq1XFbNdMKklM56SceOpv7K+zxINMCIlZpfWcKVUxhc6S/etqmivqky3iKLZUr8k95Y
knooFBbQEh8ySdt2cT0fJHRmXZ7GlUUSZ3N7N4uqSv0xnRRuWrrefKumdPgiqlJ8DRi+Nm0Lq03z
SRCFSYXjI/RxoKMAAcwEIKQzhmdV6a7EEmvTtjBa3ZDLKAgbYNy1cvZyIKjTtJGBC0YNqEmQkImh
bhTJvTxlK55oiQ8jbGnjJi8jp65j2tBLOiqH8VvdTnvDil7NQLiGaV1bm4W30ChAN6XEizzZ3EZq
TyulaFy7MqydgKL868rLmW8VUzVgniMto7mbTgc1PPUyCrLQrFDP6LLP4nSQQUQ0lrgxQHN+bP4W
fsEzTEUS5mFlrfI4qPJdkAy3Yk8DS5cfTDMPr3iIlTBCXNwnEjHspixtuX3LPmC+sYp2YZzM3D5m
4Vweyu9fIVoLr9C3Uil1OvaqJZCMAHD10vAQ+G8fe/rCGxhjYPSqPtCKqpZ0EvXpYPtZ860XY/PK
989P+ueJIVoL69fKqB7SObpLjOAIQCx2B1V9EpvpxRqLz3GhnRIre7g8mt+7AtFauIKwq+NazY3Y
4aJ3NwnNgyiLtNqr1iO4CPPK3lob0LxQ79xZ009REIjc8oa4Sp0xBYo+tRYt921l2akQdDeeBZrd
iJKPpZdFc2Gkoi5oU5lhRpkRHIQOAtFROXhpdMXZrAzor56i9wPqxCisZZF4xCt3Pqm3SoFxYdpL
yo889k5Yz+XV+b0LFa3ZB71/j6hNSjLv5Lh5tMxHDQHf8RvV/62c0X0HQNeKP1QtEq3FhEVe0Ylq
wZv02AceaOjxq9AG3ceSLWho/jqQVq76KLAI4DoVZtzws1nSdTSDx/vhitGsRB5oqPz6irASdXL9
WI2U3aTWc5iR2CsIA2Bjk2jh9HdFcVbMayXz358C4hJaadUCOHiOZIDokX7ugqy9CcSu+1j9SPwH
qLJNNW9stYjSWhU+J00hq9tWypK7Tpf8D13IxSW4Mo2sNs9MPXI0HVl7L3qqRoD1U9zR4Rwkxcds
31w4M12ZAtGaY40grl8VXbqXA9oW4lpTj00hhQ9+QkekKl4xmJVlWeIt9bKO26kxIqcSU/lbORap
3dXteOV+uuIszYUfyxRTL42McpI/wGWRQ2E7iH9SJH5MvPKKZ1kbwMLiyRVEvdYrDKCp869zgoSM
mB9k9x9yKObi9B2p7ZRyiuMq1eZTa+b3egESStXpQe8hRKxk75yrll1L1pUXzlPzm7NsiRicqtjq
NRV83ZRotzJkdpIn02ug0wBzeUQrE/aXivY7F9lFUyH4Qwu6S3D9LDz3VXTFJa59+mLnJqbciErW
AHY06/taqyaHgPa2ELL6istae8Hi7M3aICokhbnJYNBMAY/tqlT+UgfytfTh2tzML343NyRqks5v
OQUjMfSBn6qHQSz2l+d9xRaMxUbVtbCovZYsW2tS3Cjyb5UFZYs63Rqyei3F+vuYnl7BX78/COQ0
CSV2q5COZ8v7PhaQSliD7eFOkuEa0HQlmyYuAYKT70tdRhDvWFW2axrzaxRax9LUzzj0/dR6TltM
91HMNU/Ktm0+vF6ewbXVWRxYRWkqCekTQJVZKVOcEd2ooGHv8sPXpm5h6Hk96mEXcw83O5jrBvPQ
j+kn1QBgkkg7rbuGP14ZwxItKEtAM3ShBH8cWMOhywzuCwCErwSna0+fw693+9cyvJLOzHkQhpgf
lSFJz2mjfAxGSfj569MTVL27yMpm7PQE1V4w7BqfNP7l+V/79IVtY2tD1lu4JWGgpU4Iqyezr14u
P3vFb+gLs9YVyRNMg2kZjKxwVJMeuzIdNDfuvfiDnz8P693MG0Ez1l2d4Lal7DmSA3cUoMK4/Pkr
nmOJApyyqc6aBL/aKTF03xqX2lENcrfRYaS0Inl7+TUrFrDEA9KMGvTEG9yk1ZEyiSCf61b+pprl
ocmjZ91oPlQgE/WFGWdB30dSQvawFsK7WtGg2JNdLbrW4rG2kRaGnISykpZGHjiaIiBIMNblJi+v
YVdWlmKJ++sULS2zCBekew19pYM+IPERtOPgbSKh0unuMJtguLLuKyNZ4gBbqx8qLcfevGiqX8NS
F27qtBWbK49fG8vCnFMCSRAybKvaUPqbMpROaZy27qj0r0PpX9lUKxcybWHWuT9qelZwjwnBfUaB
vG+z8nPYhp+SQdyBNHfbkovgGB4u72F53kS/CZ+WKMFWFTpDET3LEbVTrQm0Lxc7vYuOlvbW023a
a8+5CC+d9xp2mi2i6AAdetnl9C28jSp8bxL8HA1yDWX3Oemh8iqvbPqVPJW4RBfGqdgXSsvZWDfT
TSU2h8Fo9x4EyyEMWcJE5uiumyTXU79HTX8rJONrrgiPl2dlxf8tkWmKJ2ZxMFGkLCrtkxzDBSpU
J0mfPl9+/Irj0ORffd+YZ0XbTLq1s4r+EPr9QzwlphtYzbRp4+Bo6M21xPLaQBauA9Obeq/QrF1T
3ojZY0eu8tocrV2Hl7ixMkg9XbUUqM+zn1kqbWrlh0ZOtHtQkp9DdBNSMRvLj/WHiEvc2EiXQEP+
wNq1tCVsJM2/zZvK/dByLDFiZdr5YAQZiDTlW6vvti30JWn1RYYEirLux16ycB5JNOqp1lbezo/V
fT1Vt8lobQ16qjhAtkGtf+wCuYQ4hWPVtFXNa8aisoPyIAx0bhf3rbq7PIyVDbXksqHdDIA6GMFd
pcgbWXgsa4Si2itXuRX/PTe4vo8JWlEIS7MCvZ8H8bjxVSgSsrQbryzzWhS+BDQBq1dLafD7XSeU
D0pY7DqYdaebGq5xObgPBLQsMpdk6QZ46JV3rk3XwtKzoDHCZB6RbonQ9dQkpSy1g6nKBHJxeUVW
Dgx1YeKZHBpd1wmophUm1+poS16qNi3HGOOt2g43FsOTvOTK2yAa+P2BscRNK2VltH49FgehbTXx
TpjqqY4OQSwGoXowOLyetJFm3S+9lVfIuxmG7LmNzDre54PWId+Wlrr+HWCmCYGTLwyiSHJzUODq
j80hg39QqGLFVZJY7TakKJrKO+Z5H0IvMQSFAZuxacXqTmitQYQeIQvuRbnQi01j+gWdx5VRVc9G
YY7U7Lu2KKtnNdcFSJagkoEQlbPEoOSRFCIksW0TfB39KVUfJbkR8p1XyH55JDOZBYeqyrv60SOx
3D+rtSCjzkJ1THAtcezDyR4LGqrvJLUOzC9+JEeKb3eAg8dT4nVNCbeVSnCYOQO4AuO+klIPtrBi
kAtb1oAMPxRVPPRnShPqZ9ESWoJHNSqFrWZYkGRYWp4jU6WIqeDKlaTGdmEVKZIehq/C9yfX/Shu
NO//UHcmy3Hr3JZ+lxoXbgBgi0FNmH2jVGfZsiYINzJbkADYAXz6u9J/VVxfxZEV9UdNapLnWLZS
ShJEs/da6wuaodvUUx5ShEBgv5N0+7bQY0nWNXI5vFwl1k/hKXFRPfwMqjjSOhNsrjXLuoBCV5H5
qlimn+OgsZNFrvyok+Ru7oZhRPymtoEYtjAH9bhLro1WaVqEiN+I520ZENTbVpyzYrjYLs6bW1Wk
7iuzFKARLhIOflkvj2hpRvFFJRGxLKMJVe1yLjhXbbtGuof3N7lKY3FJ4GCekagaRlD5LaUPvqrS
nAYxHRpGEIExtwFH0EwlkjK9z/uepKd6mJIZEugcwhqNIM4lUgCPjdU4OmSLFN1QXIImd1Ke47ps
en4qfUh1+kAHF9j6yCp8BL+hoxbIwZdROLVu59jVowLjp5Ui31aJnKLh1Aa+aEk25L0Wh7Blrpg2
iQ6m4HvYNGhxgwZXaCQTBq3SKYBkjixk2nGrrVMHtRSJRKBwJKxAwMgwUiyNbuxF+JD4NGz8NXgl
6typdA1xHbLn+2YET3AeFxKuirbJxSvVvO7yTHeDLPR6SU3NHuFmZC3fNE2zYHKXeagh/Wlbmlq1
ZlOfYzdaskb1q7aMxxoiQF2K6DtnnBZkzQo+Q/0S1FXFyNnEdb/MCA7NRRKSi0/zZlhWdVHVc8iR
8x8MAS5XEaJzhy1Q4Bls5qqvkJi3FE1Ts33cc4KU3rx1hYofRz4MXY1nHoNM7HxNAvpcVGFOvsm2
oNYdOXQQ1m9yrSKBuHRr67r9mUZ1K6dNJGfFvuMyMYsg4iiNZmQ3i1kiuEvQHGg+GVdtXiDaZl6K
ERHMBBqoLx6xBIasWl5VUXGa4BwmUAH0rP5uqJModlR5VC714zL1U3hXWuQjIWsjrqv7Ka90j7T5
RYzNA2Gyj36mhcd7ZnkUsDLMeFCR5dh0QvJojeOXhz8kKROBtBWcxqa5Q5ZhPefLqVvQfw6yKafd
cEhh1mvarbWVAq8FAtCkHfYtBjLND0aRWF3oiNkTdmAicsTjD0XVoOdPFq8ciAQFwd1ao1eV5uHO
NzBzA8OSwOxxaQubpOeG92l75j1Z1Ks3Fe3yb00yz1oePfTYS4FwFab74T5t06kKNiomjI6bLq9y
4HxmGXcADFZRi05f2vpyiICcsZP/xRdfR/WWhgunj7WBYKjPsAGXNb8P8qpIseGfDYmKGkFBZaKq
x2JMaAPMWRjwGKM7yB284eexbesYIa80UhqTSF6LyYEmUVvLLvlMvUVAK5nUWO1Yb0z5FTevN26T
dosIm61rhqq+QCKTBgSSEWRgNL9MylJvtp1vkvKThhIZkUj1koTXTFIetcEtR44WSdeuyJcg2i6T
KGKKqCBc77DMehUQJIIWHTWxeprqkszhuialnkzGZsj/OxxpeNR/8mrQ9Yl0GDoT0n4qc23s06AG
wUdGwSTX47KIGEwrspSIX8WCYIEmLZYIEUt6vvY5TsjSqvMr3EeoAfCoIioFVL+CoROWdVMbjgjq
VKp9GVo+IxuYh3UKjXvfOYWQ9rxq6m9EBJVAZqezU+RXdYt1Ha1/M3KHZ7EZbPMzkVrk32sK/RiW
AFqk8WvUe6MRFtPGi3RZEtM8MVk89N69RNJ4gnoiBlP1s+/KOPhVTDTonlMdYu7bIBsk0F+KUBVY
gmeJBRRyoMQNVmea1BxKYgcBBT6Tixo7Pukexy48+Yj6gDkbKzaCTSlndvwZSUU9DPoVOmRlFjHZ
XnOpinhmJzPIGnFOkZKpRWhtyzGNQFGKLKcvlWB18qSYdhoRToiywnavTiyrX4t6cc8lNCkJWytU
oJJXLOIRm3A5ZaG+IoBrsMNKtJgREE0+5KotEFQkqhFh5Ek5d5+WKinSz62vDP3uu2Lov4dWUoPA
zKjI4WUYqlmYb7CvVxWSi1LYK9uMSmmFy0hFkDEGzR+2E7Cb8SEdQeZio4t/Mazq+idEbhRyliqM
6qRedSLlE0CtnSnnW6arqPlCnA6iGVivdIackFfOUOyDDJXqm/NmTMEZDSGS/zrPQ9Ddu8VWBtQy
+N6RubmgvhkeJpxGLKQf+aIHgjjQNmDIYyZh4g55qxBWl3W0GaMXCYNG8cOZxujPIvLXvTgvZgPX
P3eYCIMslFXovy4TkzOSGQOjaiBpbKLyi0pLu+yNxzMBs5IXChNwGaXkGduekSHcllejPqYWs+eR
l5CxDjvssgJk77duirda98JmbRs2rxRGy9diUPApxxVXxYMhfQpOb0FYh+AoQ1/IxBZkzJUD+TlG
2gxHGSNp6VDJkrUnDBbO4M6imDN73X9jvHH1HTYbFuYZ+MJcpkjVqXOXjggIqWUvimM/OEz26aIx
7ePzYM+1lbkhPovjshuxF8XMditN2VqEsqdCnWnFYsRVdY53CONt6lJ+Ki0pCFheFmvBYRAI6lvz
FBPWGmt+L9aswwXYhBhHiOl0GFprRiffX3Q+Y3unjGuDLA9ohBxc07jiyeqYqwNqgCGCOg2R1VbP
vhO3LbISCB7VvBwuQ5QatuMsGIZtKZbhZZZ+WdbcptpsKValr3QeCc6crSkHPIITeWz7Kf5Ji1qR
DGk+ET22LgXdLTFtjJQXEjnkaPcJyGFBoaJ4n+d10myt7/rogOIPm3dBhGHziKWQILqcdXW0N2wu
YiCWSgIqIuzSgJ1hbzyekrbVbmWdVwiM7/h8PQZJqabVuOBZf5jnPg2zAiLdx6DXBBtCP3d+F/hF
z3eureb51KANB1ZM0QUSKIAY27Y1YhS1zEinx2lFPB6IdWXgi2jXnVQMOBsdIKCsvq6Om8UEvtzx
nJaI5I7HAPN8g+Ulq1gPikORDMv8xFDYLdewIUY6Yxpy7yNyOvBX2VwyDyRO6wTBVrIU/T4J8qI6
mhFdQTyKsWR3Uy4bdtQwGCFJfXZOXkg/jO2qM2Jq1gvhI1wuo56Sp653IViwfToNZ1IurXnoyTT/
CihB0MpgS+wRxJyP+nthaP86Fshsyij8tuDyjQnnp4Z1xD8jt20Uzx2hDvzdYMD+vsYTzA+R7sp6
nSsdfZpVbPQKESoxeJFuhhLZ67iPsIqLMU8e0Wks2CEvaQpyShNiUoltQO1dgo2lymjXS7rpKivG
TLvCDrd2LLhciSWtomPXKvNSa4mK92CQMrlCeGKX713D0nnnscQiilep8nqjVApUQs0mcSlb7h+x
Y9dkNWraAjIzGjW+DiodxQWrHAWBjoTg3mHzgiYu1l9oqZuVSB2MxodpWEKGzG7MGeon12MRYVbF
vS+ALIA+41FaPbE7Q2cTrf+nRrpYUEdk2jcFYuxgcKyqH7lhStcIw0SK45cUNgEcI6uFTT8x21mU
4f5+Yn5HW/PWlTtN1YQFPCe7rg+yhCDwbz4RPe+Vz7M4/TIkxQen/98Wln8orr416ZpW1YWJYrnj
1b6Nd6W/JsrpVQMTWG5XCR2OQQ6aGPPZgshKibRfDf7S9HXSj60Aacmi1orUcwpYZLNjBchn9Nao
Hueyb77cx8G3BlmbySUB5jtKP2hKv1Oc/F0o/qMx47lRCY5J0OloxFNO+a4JbpdyfPX3SNj++w1g
v6vZ/3Rh4v9e6ZmmpEUNncmdgiuiGA/p0AFwCSidvPQ+XxVDt75mE3Y5It+J20w4EJPpRyP27QjI
aT5kJXtJ8egkUA7iCIhhtEtKcCiCecsg/mDFzpTIkx73ULNkprUr0ifrOHqsIXXLy8eYIuY3Onm3
66CPx64YMTkn18sT4dNhzulBSKAPU2Ce+a8p/ooEyUOQlMjbjJAYhdlojjHLD9POT+BxxKeheEw8
aMbyXKMqVpY/wjLY1MudoOAM4keNOeAmCPjrg1MYgI7EVxGhW2y4s7biiAYdIFGTJwoWr68eSmBV
08d0+oV0EYjdA0CV8bNiZKZumNk7cxnb/JRygExVd7IN7rzDURiR+MWI5GjsIcxiMxX1D7CIrtL+
PjfQwGKu49W6Gb/rxKxtBPtGnxlxhx39Co/5vjM/VAxOZ/FN5lGmLRAXJjlG6bJbECeNAKEJaLMx
Wtc4+TWIOsEEGqvM+ccAnXghr2jPY13eYnbKmPghaqxWE/414JypUZ9ifxnTo0ZwKFap9TVAA2mt
WQQndhdgUbaHBD2EQOKYG58Wf0yCB2x8VxJgzLZ5TNVdVNxwxDoX6D3y8gsBr+nvw/CdyllwLdr9
MdInOH8pCqZ4Oild9+MZCoYFHx+JiGvTP9L4DAnCByP+vSnnTWUTU1lqLCvlruEp2N1IdcmWCFb3
CqX5kcyrJe7RmTTlR7bn94rzb30uyJYUE7EI5kNCH0QfSbiO+nSDmHIoJK9jF5n4Ff/ECwE8RvCh
FOv6+P7DY/3W28KlXeY26ZpNZBTgNyE5L50F8XuiEIEP4b/XPnlrc5nMkgvXQk0Ro9CVLSHi/gPR
v4g6OduubLbJ3HxQ7Q7e+UBvLZw9kdo76xHRhdyP4I6SyVbVui0ivaB6ozX2Yi3DcRIsxDnn1Y23
TYiIB+QmoAmdOTEtwy02khO2GXWFtrTamrRDYWg/5tI5e2qaQoX8RgwVtkBZKgzIl8NC5gXbfYZz
RGYRCOniA3d5B0tP5KlDjCs2PTH/yirlLRJ/F1Fb1EMERSe9XaOEWZldH7cd69ZTYHDSTSHr69y5
n0OATGQF7AQ1WFTCpKeoPA6L6wCJGRtUYT54sN65am89lzVO1JJ5WxyaKVpO2FOTGAMu1xK4LBV+
ZM1g7xTX37pf08Kgce27+oDirrLJdl6s+Kk6h7WrwPEfHDntIpPsVTf2/WdcJRoA/z2VcG+sRj6n
IPUsBkAaxnOERneoU+bbhaEWh4kM7tkP1tP3HsW31tmkRx0251FxQPHoLkU9iyHrFlXftbKfKF92
Xhwd7NsVzrd/n9feWcHfGmqlj7uhK8P8wOsWAD4UYPk6mYd6s0Sx/pw0ZDx7Gn4kvX6nafPWDTZ2
lVQSC/qmKdU3Fpqd+rDZ9M6syd7sEihzPkV57toLbxH4nHbxMYE2Xc2DyRbrxWpW5T1SKtZ/v27v
3am3bt56NKIrx744xKIE4rsHphON8TkF6SLSQALO8lx2cp9Qv+2G5YOf+s4ofuvypTkRZd3jYfGa
xdlEAgCVU49QgjL9UH/2zj166/JFuBDKc6jbHCoRnqexu01asALHbucinMhAsel0+Gjn5J4P01c2
A9gAzcmlxX9z6j9YAt/7nG9XW4R1o6JiwV1M8j7LWzB7ai+Qp10DJPn3G/jex7x+/Y8FPXHIJcXs
2my6YPjeRgPAJeFH7e53Hqq3fluCwmCXoEK/iSrggRtanOeJorBFMEBmHIX+vbRY+tZ4y7E16lAF
xGfobIzzSMTApxia4gNJ9jt34fdc+sclQmFJDvoqqlR8yfQ0r0Rxj/G3+fsNeO/d39yAkCHdDSUL
uMpskrnwpe3uEr79+3u/cwN+60T++M0Niq2TIzPM1fX0S0rgpZMAuGW/7jq9GoTa//3HvDOGGP/v
Ywg9wMDSFD2dxPa3i8URgH5kZX1nWfzdl/7jExTSTGMZwAFBZoNCY46DAy1f17xrP9gYvTdfvlFy
zSELRznA1NeVSf+AkhZZdRg/W9Z1AOShu7hqJjGcYcNaPljc3rlab+2RoAt0mKSxFStg6T+Zmo/7
tESI+N/vxTvD6a2Ty3hgcyg38Gc32D6001FArpuJIvm3VCWpeOvjatKSzaOCCJE2vNuk+fAZ++b0
g5H0j7893vx6l/683e1gETqEXGy0xqR5RlaaR6OHaT/bz33nsSn/96a9t+5Rludtr0foED2akbuQ
+2bdhzL54Bb/48cQ9K1TNE1rWZbXJqfJ+5Me0701IfCi4ZJv/n6X3zmGXbEvf14nKURf9g7erSAc
yS4J43wT5/FXQuofC9Mv0IAnpyUk2DPDD/fByHpv3F4/7B/3BqnFeR9ojNsaBvOD9IPdFF0ffjBV
vffu16//8e793CmJUzHe/crGos2hcNPx7xfrnVmQBv/9rVk3ljP4CbA5sXPU0iygn/28Wbhaze4j
IMJ7v/6bKRAVeRGkusw3o0yH78YhmLVGZ+7f/ARv9Cp8pFHlaUrWSUX6bUKAeUTi5U6h7IIieB9s
EdfywV3+x6GLJ/B6Ef+4D3bp0dssFCT9akTS8lR9RvP+Ey+bH3+/Ge+9/5uR60NTFrnB9GHR6s8I
2gBFtQCAo9T933/AP94JfIA3w7QLoRJcRiXXJWbAryxAwznjQ1V8cH3+WfyJ938zUINhRkekoXLP
Y3Tskh4KbJhDjmRC+2L0q6R32xHVpSp5EQzIw+CHonZfL/aLTZEICEd6KJpMziitufAmKoOvcX4S
dfSvx+j/NS7i/yMQxHUD/j4IIuuaciq//YmBuH7D/8FAJP8RQo0lRBCDRRUGV+DD/NoP/+t/kFj8
B7glSYTw9Sv4ClCH/2JB4K/Q/E3QkA1AyUqT6+7jf2OtCOf/ARRECPcnTaNYgIv1f8O1itHixIP1
X/WfOOQRTMOAWl1/TZGkbw9S+B0Kh77gNU8YuJaG57fSR+CWQ/eSycFBXIFMvOIW6BF/5uAh/P4n
v19+f/33/zXC3M1oYhx//ym5vsm//pnrsK1hc/mvN/79DWEx64tQENeN9WkISvM06iB5KJt5NRMG
2Or1BfDwgeq1bmh3V4vlm4Uw765yVfMACcm9TSU6g8QcbIhDCSgx3bqw9nuQo03VxBbOWNCTorZ2
SPhB+7ddQC19Jm2JxRZWiVd0dJGrIdJLOAZsg/WkROd+Po9VTXdBB3Rc4F+AO4LAqKzB3x5zckDQ
UnPWOb0t23Q4d2LeTC0H/bGszJYs0FBJPuK6efx4nNLm9jQL8KVJG1V3iGpG/00EDwB7HHwdsk0l
TLcjaYvGdGFAMWXxrk6HfDPlGtRpZ6GAoYgeSZ0HPJNwNFvnGOV2exF1QW5ywuVN17UMTYgjGorp
qrkeQaduCPfaPZYlWdZtKMiuRIe9C8dNHi2AlEKxfMgRqY5OHb3hJaQZ1VzSFwRxzA6qKZO7DYcD
bYX6TArYdWAhTNCAQwGVuIVu5I5Mut7FCEJJrNsuddAhh60c/O3A0SMHUmyH2zETUmQROuIb7xfA
t5vkIrq5OanEf4lHHh0ioc2mwsFsrDswAmXRr2xaqlXBwyc6BdDgtPjl6vkFXWG98gRqGLMUa0uS
XZhHLNOtferdkmdVNQNlsNBzG1rocqIf183OhOJ2C3EIhq3/AoHSPSmuEBJgsoY0OMU8aaHK0jeO
wSrtF5wFYSbLPCrJ0J2gPTBjGEw3PO12Bc9CXidZa3MQX6OqAKGXQLED0Cs/B5jmUbfvDkmPjEpV
fBkgNSy92KCw8mqHGkz2Ob+B2eeUt8sPZpAz5ZLhV8DQ/i6KbdCJl8jLYsX8NoU0nrBhU5YBeE/P
Kmh/gN4Qr5a2fjaoNGr1Wl8L83aOzoOF1KPsA3Cx8Hkm0Bb6C1LHjuWk6C7VYudKgLJkEkJM2D5j
+DVAMpVlxhJoTCsIE5O2XraksBXKiH47JYveCJUAC29xr8cq+sY9b87eIMTEDOaVLJIeh/p76vp0
Gwe2W+UqCvaaQZbQxHCQRexOaFIeGJsAAchZuDbKfPYj2gfgQeTbVI/Qh55Uj862VO1DWmOsDzz4
2i6D2AX5pyhNkRBUuWZt8/EQkLq++f1S5FzsEPr5JTVhdI2evvgRqrmuDgP40athbTVStBCzLqJp
O/WzBVRLXdqhgqiB2uRzUvKvKDHGr+RAFWRP4yywJqvyHEjo/lCLhlVK4qcGSh2nYQRiOxiPPGS7
PgWekqGN7WQjd73DWObBzxmPCkY6W3WwX+znqj43MgAdQp3k3D/OIzRLcSJ+2hi4vkT3oH4mBuw2
321kxE6iYjYLPORiw2RPoyqeUl7eoEMtEH6C5VoXbh+X8qyqGBNtAn1R2bePJVwSXT5fIBz90ofl
jyUovmH63gjZLZtU47k0wZTFMl/WskUN2zbL/aije0rVqjU+BAQOOYkgJqbQfaNeWbbN50QSmp2K
YcY0TkEBlLE8WJI+V1TYM3rx27mJQb2EZ3oTIK7sOGCTUdaofHLZZ+MYQ6mMFStbauTby7TfIRoC
98SyjVqWSxGH47FpzXT8/X9SA0hPndqofnpEzx+QVEYUxrF8pMUXaG/ppgmXh6Kf+BoKz117/c5c
+ukoBV5qj34OeuDresEf+iXa5xjWCuWQY3190b4+LE0w78qAG+Bk67gBdnac6a6K3bKemqjYAYA4
BY+uTsSNGYKHpUEAiBJmZYWBkWlZVtE4X83u6TPRol21MnzKU3Y0QcWyRpbdGpAWiFfb/OCE61dR
V37vRd5vf7OSavvFRW7aBosEFjgBMyZwyJVLcZvbKg9WEwJ6Br9DuRNkVLYNFfBgtvD4nOLZoi2w
CoKHIEZpDaJKtNAX9cRqcgsHdnGqK5EN8L2tWA79y+Snh0aralWivYX1gW0mKHgsFthP7U2bELlf
Il7uIJB4SQqo1uPErt1cXy9Wz9YYCZe6NndWV8MqMkJsZWfukkaCya6HZNfgam66xn5N6TystWku
YvH7yIY/hRy+j7TcydIEJ8P6DLGMsDJNdlnZyDyWMr7lHqWoUGhsGsq7YKZtloxtuZtlgMgqSJZX
wYL2uWXPCV++aIdtakjpCa6sTWuaZ5ebF5BvVDbS+a4wYL7zCKnGRJxyrE+Gts88ZwJpikfUeTuo
sPgFBpbd5IMNYhzTbEkwn17fSITVmsdVtSczZxChD+BJd/mt7qHUFk34PHVdlSHF8Kkt8xfFN0Wv
pjXN89ulfbAmjwB3wYqM7iJWWWgKUN8nBbzdAm1OZiGrk9TdJDVSCexCM2uGvW/YBWiyPWuG+zjf
zWyMNmE9AT4uNh6xsejc0ns/ti9T6AAOrLDGQPZ/akhrnqRGo5tvGygaslEID2G23M3AQCP4YuBi
WAUiGdcD90AF5p/YDOkOIDvQcwKLASGrvkAyeDtOj2VSrtq5f6p5+ktFL019nr0GlLrpdzHsSVmF
vitCI9ClpQpx18ZdTBL5e8ztP5di+hbXkCRyZV/HSmwtnuiNm2D4G/j4KYULdkVoADgnpNUoiWSl
dS9Tqp60jb8kQ7INErMaZXUruT+MOjcZT0IApXUPrG/YbECUrHG+RT18GJpfHlhDiLyBDgxk1rAZ
FHUDOyFWkotl4hKxdR7GNIN85xddqu/1ACHotHTnoKiew8ktq66Jyl0dLVkURE8QTJ1Y+xJCE3xV
cyd7ztS2gzo109ih2pDi+DMjpYTL6itUnFmF9n2WQ8ALpS3BmGl/xyPfVNEAaUBrNl1Pz24SqJyH
GGqCbaF/thnmEEhssOjPQ/IUDlfRD8eOQOPoxcriDOPlQxqU24Wk53RioKmRaA2ZI2DPuLRjzOGx
kyB+VIS/uBgtNUcuCAnSJwkKZDE1Mjuh8vdtAElxO/YLhnVX33bpqYfc/FaE5B5qNpCKe+h3EyBU
YW4Sq6rtttUnzjuNfSv51sHTsYlDv0d4w7KaOElhFpefZh9+Z6n56vvgEmJtEhG9iRt33yKydWVk
dZzVmlSwdQBMsZcNhHBXMKhg+EphbmlAMINj7Rj6SOAO8xuH/NL19ddXzkyreRi/D67dtbS6GUTw
QkV5xgkFhEkd7WxNV27pXxP0fbLa4/gbriY33cOeoBMCPrkov1BT1ivXRGs+6/uFe3usEIeXbSfm
LjbHTg1CuX3kJ2h9SHMKUnYOmvE0xeRbX58cu2MB33nefUbDEkM9AKPNjg8JiSGkBIoGSglQbSus
4s0XBPJkUWFO8E5Aog/BWIWEyJne5Ete7YMlv7W8+uWsxCrKdjkD7tUzKBhsIA9Yj3d2NOiG2mMo
Ia5N70Pv9YoJWL+6EptkAjqh4rtxYVi9+XDspuoxQaooL8ctVB4lNW6fhFAjB9BejsDjZPU8VmsQ
Qv0G8AWfzQ2bkHkBGW8yisM4xU965M8a37MqkRA+wviQRcm4GzsMLvgosEk7jRr+Bmwt03pm26Cl
n6pRgAk77YgPHqF0SVYwDmYFpIe9t48QYPVoeyDRLe6qPSoTPyCtOdeNCTI4deTWAPHL2bX3zSWB
dv6etpNey+aLFC7NYAn6hFnkoXUQmo5+wVaAmPaoIDTfx9D7Q42ZrhCmFWUNNvbrpoWjZypQEoSL
aS9D4JcRKbju4/lS0g7s1NKZT025lFurW3Xp4CE5hfjODdYFdM580nwOaeO33OhDGbrP3gNEm0pZ
ZwIKcrzA+YVG8A8U4ucNU+fAteywOKuPRMfdsUni+55Xdo1q+YHgQHWMn0KKJNBi0B5PeaU3Wo2/
Yo+uZMIoekJqFuggE9asRdqg8e/kZ1PydIN45oc4mMdVp9SDYymONAE5AwhfZLpGk8f1Q3ecri91
GZK161uorSeATotGxus4L3LsKaxZ6fgJGGl9dEJu4L51ayerT3NXd8uq57fY52Hz06jPzUKQEMzc
vvTX1LgExFzoxlskHif5Kp7x9C+yO/5+oZB7HqfafwvgEF375WsQ41JHeY/mQYWwkOuLGdWu1vBh
DHR5Xabx+0KsW9Ws7jB9TTs3NuN9iSsshnEdS/UJZyq4ocsnjrQXpentEjXtoTe9g0gD809p8imD
cvGodLxCxNmI3h99SbCMnHvFznNNsR8szE88ohY+PH0JBvWEIhsCyP0WoqJHjCD42nQRXCLSIkeb
Y84um+TV9dD+YuOarKBDn1dT333O3dysxi6Xm7lMNTwI2J1ROcN/kPjLlJS7ZDYe0ur6jtC8ukGQ
5ONIW7UZBhBoS3cV98MESqcB1ywqE2w8tjCj6btoxMRoqDIrEGybuxc1dxGWg+EslUYCkV+wkCGS
ZtMO3bY2dj6HEgDtbipXOYY3RJiqzHxD1B2kC+0dyYOr+J9U+1ghtYr2NyFOrAeonDeIvyUrg+bH
phkRH+wod7tFvbR2auC3FmIvysTe266bbjrdH2Q+QN1eNXBS6WRcyaEMUTeIgeYb6htJbyucFxGX
+n0qzG5UKFI2uQnunF/4XZouI+JwoVPzLSRhVYQf6+nN2F+11YqvFXgZSFgc7NrkFqqvKv2GSNaV
zgW7F4i5v0e1eAITGJ+xA8falFEFoRgdtm0I9rEYo4PR+YSdvt+SJrpKj5HmUSd+LzW2fq6P6h1U
vdM9PkaTsWVJDm1czpmKEeKp+08ytDD2RO5bpOjtIONHLN/hLtbzc0MI2UJ+8zTDeX4f4Mzq6ZKj
DrTAaZQkv9BUgI837shuiF9tn99wOzY7uAifuWF6zyOohyrswyAxHvS+5nqNzeaEEW3H+9D+pEy6
AyPDJoBevk1Ls+tiZ1eSiH3a+emmYpc5at1GSbgHFpk+8NGx+9lgEmBpDw2ZwNAwBskAyyGpLPTa
qNITP+L8VMU3cwEHm29BUJ57rMZLcTF5WRyxVgTHOXf5UaI245RYDRI+G2wb65XC4QtaW0yivT78
J1PntRwpsKThJyICb26B9k7ezA0x0sxQ2ILC8/T7tc7Z2L0h2mg0qBuqMn+XlXw3FtA1fFzfnirW
o/IWtHM13Y/TzAPW6/FDDHm3xW8aDyUTB30v/Wibot+mXv42LdoL3u1uiygo3SOj2cs0CI4/h3yc
1NEof5VNMX+5o25EqaftSls6R+jp9uoMJrcug0jeC69m01e7ntb6IyWDvtIrP9Z9gBg8IHaEiVN7
Hlb2xP5VSL/+klgnwq5Z5WPRuNyujuBKbKmjEAHcvGDxDmOR+JvsqU0fXXPwnzwxvTnu4kQIM7ZJ
nctT4/nDA/O2XPa6ynyDUaWomPeVLvMNrjpnX/XrV33/nb2Ld6VqA0bymfhSdP1S4v48zxm3wqA1
xhfgUF1o6XeZOGVcmJMXdcyaRYw3pbGD7H2vSfE1BIVxHrEc0WZ25G44EtPUOu9KNvwnxvB4O08Q
PYo9PYiMLk92ekHR1V5LXYvbfHQfTPrEh1657gNC932ZbSZlWZe6ddKnisyY61LXW+wTeRGxsdjb
hfsE0Be4SCvEk6/36ZNyEdGNbXqRs9fshtEfXhAzrahG/YfJqG6M72Z+t2F+CpM5Q331G5/TvDMb
+YWti4DKtYI+HQegEb9klEOSjc221C2Pbj83N2vfJnNoV+N4WStnvDQJyttqmfw47et80xuJjEyc
lhdtVeOEk4X0/7LJRTxY2RjmbdLh5JMOTsTciDA8TfHAahIpuzQ2SRJY8CGeuPhLn8cp+VaRGq24
6f362gfrk+Qr2SdK6y51b/z3MBTueDA6zG52+WVNo71DF9dffg6CJZNKR77UZvs4jlm5F03QX/L7
Qbgu+dCtJCmvGv3ni8ssrX13f2rV83DhXh0uP09/DsR5POiGe1ajYDY8jqX//MB/HuUyrFD0XafF
pcfEHhw1idwXc4ERxczWWwH/ectmhiN6bTowSrZfb1Y1ONe5uagi12+WX6JRsji/n6dL0uu36v6P
MI8eC8SB8LT+gyjm1QUaUNrVc/e9Wy4gLNJkpSExmmLPH49ySp4yvHdMCy1mc2sUQxZp0lljuyLd
1MsL81YPg3EDHokz03MPOffNyU+04VTXaY6NLK1iZyoweBh4gMOfh53RD5hi5QQA5ZIV3Xn9KWs0
swlFYbUn4/DzilZaCcFCtozYvftTgMj49PPo/w6BR2+pMSQkNDStO5ULV/pcN7uGRJyTXou6QWbc
adgaCpxaul00SGwRv5oV1Y6FdQZoqypX2knU1XK25KlEnnTq17Q5/Tz9OTAvcAltI5gxLBVFzCgK
fTOW6jB1unnzGVUwz8vTlOIJsRhDvw5W+5IHdNfuNcll9pC1RfAytDtsFuur9FT+YtW/y6gph/LV
9upl28z5vGnylt2/TJ9GSr1X4YpnW9ba1R1E+TpVnLhDp340etyF7ZIdfQShocIsE88OI9CC+0jq
ag3UxXN6c6MFgx3lBQgK0h2CJJpLZ996G5wM6EvEsxJqtwqm3ZeWN0brYC8n0kRpDdqU0UhlpSK7
SR4x6JUf9n2o1JAldai56y+tt3Vyhzv9SfQ3x3ow02F3t7ZdszQRb0OlXzKRWee+s48lPqY3zLmr
mNV7G6TmVQU2rprAi7LBz69YVBCbWYdAw0xXuf42GNFbj3x8z3rKKC527XdDW65VLZet7R7NUpDx
Lsbg3OvFU9/4w8aZseWL1aP/aMLCxVMuVHoYhJbTOxTBtmNIDAJNAsCdZb9K87jaXbfJVSsjv2Ik
Xb2m297iZptSRCtp70ZKpUDifR7KjNKorzEjVXeF3/0+dO4qwMlYTwzDQkGpJxp18ayHbfnS+tpv
ciUvXuZQ0BNHI4QiEcFAxs+6GbaLx4K0Osux7UWEu+gtd/CyzPVK96rcf62wX4eBwGg8SjOwgIfP
zQPtBhRKjXy8+Dx2gvyxnsAV6u4ft7+xjTS7joNi6cIxgNHCZVcT5pL9nhw4Us9jSCeWz6CRW8+h
c/OceozsyShi3Y1Nsf4xXSsNif/bM/TI3HN/PBaOqWLbFxd9TOTON7GClWXQMYKhnsNxTp5Xldms
q+rdSuYrGdQYtbWNh+99t3bjw5J7ergs2q8iyCmwUpwSDtnYTR1s3YC7JcmS0JWNxFCQo/VvymIT
WAnm1JRU87IpzXgcW3vTIeLZeIX1XQzlWzbidksEkzTyvtvVi4iDrnHjRWr1OW3Xd1M5J+VjGmom
7E36ch/l5bF19Rj3YZa4JaQeK8LE3mwooMZWqIBL7WGo+hekW3TlUNp7Nek6sHHmRq3QDzrhKJ+M
gdgpNViR6r2FfcCeTtT+oVuvgItVXdwGyjhan+Q4Mpvq19qdPK40WMlv06qNcEGrXTr6fGbk07Bl
CtzWb2dnU4viOjKzIxx8phh1bXLxfMybRd21J2Y6irelx7km5oQ9MrCWzQ+T6E94Kow2cY+Nn8jT
uuZYPCQxbkVa5oflziymbcF3GuTTzqmb5tVSY7YdK9OLOwpcOfnydZ4o34fatln0Rvlq2pU8mCnl
3M+7timemtYSO8xsVli2Zv0ayEldYEr//Tyz7Nq+Jat3rRpsQXWQLXtsLsChqdB2YhZbhGXLayOU
eEZHTvAFz+pEtfvArXF+AVbBZ86vSVWmrxRoP0+GxKAmZInfNM5fwhLODXVC1EvDIybZ/hCkgYXu
L1UocWyl3AviXa9OXLUMiNVqtOXYGd4EyARx+wZGHOW8yn6u4mBtobII9qrvCw0shRa5i1ntO1x0
LsqteKSYjJQYOUHzWK/GoXDdIEYMX8B8UceskI1h6oFxVJQls5tdAgxpoQwir6kfuUwEIRszivwA
3X8eLNmj4w/5pmrQif08hWFttj2D/iK3K4rdUJKEU95/7ufd2bHXA/GLVP331wL83g53/rVP9PXc
JdM5E5MkrSMo84ekfaCnJxw7cdPYcMWMBgqHY4fg/6Evp8/RyNSRCWzDA6ERw4NJWK9pAJFAiHTR
z+uGbMoQPad19DEZjZ35PAbrVjgwrHaeNUiezsJo3FvWl2pbj/PeFtB2Q14CVCXk4skC+LiURTQI
9UHu7M5xSise55492RD3yMpfZtVsG9tcj0PA0qk3jgaoP0eZHOO2uGoBG6lXHrXeO2eEQYadSaBF
YT3nFRyyLqrN3KxJZGjmy1BOUDiOc9J+N8lAQruKOkJMXgsrbWNAeZrIdijoicFeSbTA7V8OmA0b
quZfQBLB7eegkoywztTYThRekR/U46HHGYm5ReY3aQyxTYedNPnCCh9UN4WDbcltsCNCAKKx1y+J
1fQ7G2fttmXUHfhK1ExCnNsOhiGZ/PUgqwZstJ+f0ylTr31xMzrzsevrvbaAR1JC3811xZujK5P/
oz6ToN0R0G4eKzPDlMLijlp3amn21rPedSYClsS7GCwAYQkl11WTe+qW/IxTct72c7JXpGjRpeMm
vY+qFCTs2PatwUbKZyf++XPxQvHCWLkZyrtsNkjD0wdiNi6rtYfE3vpG8sZN/zsteGHqYT6VXwHx
mrjSgCBlboVLMR+AC1+RJDDcJE9iryz+GANFmfY85cOT4+pXPzG5bhHkcGHRLoGOECPQq2FHLZi7
3QSjXW1GBqlHoxWku1ye1VR55AR2L7TX16wF2fGMN3diNkLvzm+uQcaBkTs7fimxDt2E0zqov7BF
T3zOzc30Fu+76vxHNsmJYsxP4zSF3CfjhFkbUN0ag5W1SieNrbE2tuZfAZmZHpy03yhM7I9cWv7G
6TUUcLkpomGAGsVDHGWd/YRn/jPQYP5Q9IJgufqGavbDEh0JG6MCbyoQR3rAp80yeGGiZRZec7AE
5plthkHTmAanf1dr960wum0GvQcoz3UgCdfeFHreRlWtxyOTSDbCTM/BOn7pla3CxV0XRCj2AmtY
bm11p2OsJ+Z7fGgDtp41d4+WPmwRQnyWErta6/qQ3YZ7s3upbeRc/llMuKYp4ASwUUW9Mj+C0hLR
OBkZvr87qRmY3xTXRZhihqgnSMApv42ZDcvsiVAgLRGLHXl+9+kr1qzk08WQHC25u5/EUoQFa1qA
N8+2AUCbzgGMNal9uyoBzgbRUs5BJPa2sZq7PZuVEF0bm3EojPkBiKiN6ix5XBh+TRAACoP15mh9
FRNhjD9o+oOT9q4qIeEltYuQspGRUb33DhK1L8RhVOB6oz7Pl7yySYgpbprlv9Sy2zI7KziUhfjX
pPaWsd3fRmAfs6TqQ409tnTu04X0go2oYfwGjYvxvvaGxcLVfxPO8Jgl7XNtOVi1+uxQ3MHfpirI
2Cl9g9tbw+ZnOjJk0u9jsDA6Nctp1q2mlHFnBgltsPVRzHaCFepbB+ON0UU9qwV+SEA09feMvorR
iu17oScfPZdUwi+TekYCOFNhXJ9gIhJwQH/12zjievEU6iH5LkbtUSTEHn1biNg2AVOew6Rc0xNJ
z1wW2pkU8ZsndSdMpPpIcnZ42CiGZjOOnRNYG/+NDrRyCzarJhgpM7EMlvJqIVWYwV0hp2inQYDd
uo96J3saqKKB25ydCKqnQLp1BDT04KAI3nu9tp1beFq/eHVHU3Ep4QYcrX/K6q+tKB+5DePRVpSm
hWHea8q4VPM9dzE7pI12zQEgjsG4Q/r96DZrQUXc75KiAjSg7Cit6uLRdxNIgcRJfAZdIWK/zW71
jCcoSYPfc/9s1rWIRSD82GKzHjuiE+yGapSo9pwooo1vQENY3Su+vgHsUIlN6rnoQ+whNgfnjz5M
DxOQH/oG841JkBkdZL1f7CBhrSfDCeSEziflY04vds1F23VEnMwUbaun9pVIf8Pjm1FmIP2gJJ3y
v3cNDRMctK2qtTwkGCEKknLb1N6msehsycSsEuKH/E+p3gTE+SZYgzQaignXG97TsgogbQnZWpTR
v+ZgFP10WkrCr+okqFGGmH9LEafAbXS4HZPvNKahtOm6TfXBgPCM7KV+rnIvDwunoZMj1sjV7G87
xcgGQ8cy9oj6QIt8gj9OrshOPdx/uPSutvHRRAgDNNQoB8ROs0rjYbQ2XjtTatgYmREAbDr2O1iM
jLlwutp4VkuMXrPkm4n6MMxA6vUqTU6yZEJGKYpfjgMChH7LbdBowaf+1h2WJneYX8yCEDt/yqfQ
VpMV1+7YElVBddPfkfDKOU2GbRI2xKZB3nhxEqwJu1kazi5R+SWnX2I1wJNqF166twgyaJ3WOGqy
J+JJ8w+QPePWlMvvXndG6qM9VX95XN2KCkusB81I1dkmToW1mY4+NWfvqBbXO+Z8Nq1uwMeV/xKt
GM5yCpt7f+8m9Ulvg+RYD8sBwl3sSllGU172x9QRccIk960ugydDX5MjSWgwSigeC+IRDBHWQ36r
p1I7FuwCx59HP4du8RPm1mc63Joxx/ekK6IDO9jH5n6grNSOkwNynvZdu3Fkk55+3tBBdSN4dT8S
2jm3WJnK8c4DmnDrQaWdbP+v5ZndSZvvQcWJVYWr+1iXQQ6Q7/QxPLp1JBQiPyYos6w2OSK6+u/B
X6GWVMASRG4ppD3L0qZWfbnP/GyFwDKs7rhqQ3f0faX2nR2Qm41Cxr4fgOX/+0jrrOoQkF9MVsK2
qto2xpwNuHtnjKb74edR7hTymNjVwlZofuVt6R7hOxzIrOILb/Pe0K0lSpmLNGSmOHX3w8+jqVur
fQJdRFiLOJmpzE6ELmk7rVkOidalx9R+WNXUxCBnj4CG5haM+EMwtb4N7ZQ0srCehLZt2+J9NBlN
1ZegjfnP29PomycH1TLSfb/em4N7zhma8/8O0l21U2afrJ7FbmVR2gZNP5/+czC0/310fy1TZ5cv
6UgfDKr28xM+K9uJRL2CKQn+889LhXT8oxhPP2+hgfn/v+HnNb0F7Qz63qB8RFqWuOt8GxQV0Kjl
yZHFutmIpO5p9np4r0AND7JSbeyUPVKN1kZOp3fWl9WtfGZF8ThA/YKssatrVvrP6LoP3Lzaxzw5
KILWzn1qfIksrHGXy9QOod6ofE+Sdn2Y9NRAcjk52E6k9jRSTEdNrZWfUD5v9upykmZjnwc4RK35
cGfLjaeGkJMfyvTn8MOgQsmLI6R/4VP3j6rp91VSLBFJa90FFcI646mv+4uvBd1lUMtuIP3w+PNu
rlz6kdI9LDM5UeHPTyRloRPu0QnYrclkHlP7S3MH5vmRHzqI+kJig9j4XY9xuOlCOaz60TfVh28i
G/CCCrkEHPpFmLILgaIo810fTUIl46EgJ8WWPq28cxcDZyZ/bP5AOp+MU9fZdp01b23feGWsNdo9
FBBaoZf3MepUQC7Fikacy9ac2uCQTs1b254mBDsS+QwJUydimFAoKTYLaG0N1i5ONWtXrv1hlcYK
Wj9vvKxzNkZHyIbpPYAHEZxOqpe0YjQbtAJNek2MbN+QjpUOI4XkgG0qb9PfPvCok2iPVl6kEWE6
WQh/dCCU5mLSmOZtPu+qpcYH7swfJnNSndpPTqCIuwE0Em12uvdFH01oW9i+1EQ60oDypgHvsMto
zsGBk9Ij4q6FJ3HWDVbg797ttdjumMWlDf2FmmqJ7BSQXYm1Ch13tbcjUYBhZXbAys2v2bDMjTfD
Fcz2vzUZD4hsXvOhWlB7JVyuXv7UF+tNr4yTO25UjppQWkQ3tklwZo95InQiU8kriM1XgSyy6Wsc
ewOIkLCKODfkfaU2/9nS2C75HCOPyiJVVzA23aNIp0PfkufmDmia1XyryBjl25sYAEmsGfMFjVRE
sBp/CD1j0CaFLy7GJppn/eZ7w8ave7rfkcLdbsZ+o1f5H1uoLOpUOz577UtiVrd5sY420VWxrDrw
IfhYg+0Q7PLz/gdwBk6EPWykaDZvVc51PC37sUQFuSbDcSJJjUS83epaNy4P/nK7eKkC/dbp05Oq
2X1Hr4SLsgi4QMYWKrN9lzPBLPeqsTSKLJodC7CaaDUq10Yh4ezpqVEgUZlD05/EbG+8cr0tVfaJ
as3y0jMT7nDYB+tf2RJnmlclMk3jHrQjMVuuXr/PwM5a07GOkjVP74yVNHovTkb/wYbSY00eILXb
m93Iq0tgSVGLJSJbMgtl5184uZ05udd5uNrK8PZNan5pvnphT7sgaA5q+KZ6OFB61xtLNy+izf82
w/qqqFHirJmuuTGHrr4GUdvcoWv70BrqscxA+ErREtTZMu+08vdtAzvpMgfOaQ+2q43b1khfUvu7
W5s2MjyF1C352yj9Sxr9TALg8gScWYeLT9FSyq0YXetId13SYgzDzTbaG2n857JYAY50/6LISAqn
Kaq9ml6XuR4xpJMXSqOijx2qqyWQf1B+tjQ/brog2BEiMkfjdRX9oZF+H3kG4lBAOZuoUvg9FJdd
H3bTyCDLKX8CUXygrYsTe5nCeyB8NHwSGEfEj18+rIOxEcHooV2faCzdjdZk13Etp43WAj0AS9E9
T8c0zbQ/Yv0ujOqzBKhF0OR9ytX640MrzhkylcmUBx28LM35ptOCdLHmvcD5MtrIM4cRCiDNs3+N
fsHKAd2xKjdEN0oOnFug/DfXj0XIjbWUr4UhblaBHtoyENKbTfGCXq/caARb7jNAsCFNXxqnv6sr
64xdl1sk1+etX3sByi8ivBbDuGVdLmNrbI/s0eXLMEDEUoNDvcjfGba2Tba35yyNiyF96esZEKhL
BOg3ckfG+oJu6vZvohK+Jku+UImqeFm6r94hYsLJbrK9sISVe2uiuUrz05iON1u552I2wCshXcp6
HRkPb/zKKhV7/fiWTPknXGk4jj1w71JtiRqdkZiD+XTT09Tkt56owdD5w4LTbVUOTI7x4l11yGRz
7cSnY4YTW6dXB3XctznMk82dMsg3QXPCYDdj07JArVlmHyDjfpGvbIZw5UfVQUu8TybgXuXqzEAv
uj9L4kY4Y+TOdeorTb1iCUShUoGgLfMzoE086DgkRPOFqFzbDbb77hr+WU8InPdrGmqGFgEenDpz
eExnO0eIl5zXtfhMjL9FTUpZtS4ea3OwyzqLIuKuVfMOoJT0p7WLh0r51JqQ/y0g9KDtK3s++o2g
Gc6dB9Mda1qr9OLlNdokIkJCzCBPvuf8w06honmaMQpjv7ziK4Demjv0K8MTQtS/3WwaW+y3sNzL
EwG2MhTj9HvsHBMslfBjGlrKqp7VM2cDNoBwQcXtS1M/B8mckr7zoVuDvu9K79HTuodWMjKvrSi0
pelGhS1/aTpeW1HngAtW5aAKyl4VuB17spTRFfHH2ZF5F5sNS7Fxl67FaT47t7ECA4VRXRIT0Xtg
nJxMrEhW15TAAbu/I1dkGbpeQnxvItn+fETVzaCH7LD1hpzXfUtelocmqS7Hd7mUEJ9z+754P5NC
+pCus9Yp3yXDsWA5OR/LMsIexIiumQDLslsISQSSSBzvgyWHn0mi2c++RUImkwdr0k71y8CVQGRk
T8G8/EPHRkUvfZMKdsw5zxnNdWCgpE998TsQFNxand8K0EPTT56LhPiJOs8ekJ3gck9NLXaZxMJ6
Pl+K+paTVLZJCHvS+3963r+vi9wvkhmRZUMJaQSYaOfzMg97d1jM+6Tk9xy+wazzX62L0ENr3kxb
31cKxVEpx3e3ql9h5GHbgTsopVGZuMfU5w9X9LvEq9E7NU5UePPOgprY9ePWlueGeBG/nuatkyhF
/Ld+JaVyl/ueeGnIWkr1FidBcU2rh8RkVyhFIy+2+eG2izjO1Xrz9PGPwyw7zg/i2PQmtjxU8Jry
DrNqVeQyqDtmcBE+AwO8WuvIBzTWPeXSzN1m9TvtaiVFHeZ+OsVu8RV0YDa0chls+I75nPflWb/p
JNtFqat5e5IDtrpT3vBp7NCfaUQkEWqnoeV2h1RtTVbWggj9UHPoUItR+iRZLDDK64jcuflV+9VB
9+wsInuuOCSUqqFEFso1N1gJDOIu1ZV+nlrOSwHaLM6EqjsHgtLcTb80yWko/g6uO5waW7yujd7j
NSaSsB21f653W5YWqcqq8I6RndQg3EMDSJE4WYIePoPS69ptXzjvFbrxVjCoqsyJpfYUjvIGzKN3
QZTGIkfwzvbS6+MpCwjk05zmS4MR2RD3issEOWbi0uWLmYAxBOZ2VM2uIsf/FyTgySlhSTXLjKwc
zf9SUk5500FDKwmrlzT6k+YyyTktbrmUiEpH6xZIS8XpSFhxnX+v98/CJAsyWsS4D967Nqmo65kb
BCRYr1CO5vRuugbUgDmcu6DPqONqJLuaeljksBEpn3vuNH/Ie+QucecnB59oF0CUko9EMBp57dsM
imnsxDvLpHZphf88miDVTvmvTjwz6o+aFjjhPBSfdFnvhL0DnvhfKMpvep7Dw7oYmB1VvbSr/W9p
1jwOSOLpTEGKR9WdVbZUNNBtg9rbi41VTIiN0tvoNAcDGfGBzZXM3KDxLuUwg1ITDpMoA/w+qMM0
6/6YCgB76scRuH99Vli73LXw6eQo57P0BVnfyDY9nofh0ls9YmnypCkK7fPats3W8zzcgyulyh2M
InkUKXy/rZLhnyc0rlTBskAocTiSEhqbs7zJ2iNx1eXaQGAReogYew/3Pw528uiwQvKhYYVcxDMb
tw/wgUVHvozpgtjWq6+p5T0PNdhbXze/G795gl5Bet5Mj+DOyPoD58PxJiLmmhL2nzi80iKloi2T
9TSBc2ZMCyRV0qcPIDd8s6Cfh1UM0CYrd98FRko7xDfSTBO4Zd8ALVbzxpgkmbo+Mb5BR2iwMJed
XWF/QNgf5wqzjyGn37kqbID5XEdZUSa0dMazQaGGoebXkqwSczJIEOV9jwsNZGzBt9ahkW3qX5Qw
NAUmO4AsEK0PVXNuAu8cpO1VjRJhXFL+qhvklt1snKV3WM2UOOopI59uDsLa9F/HxNVPmUd1V+bF
3qswHFNF4+vJNkVmeYcEF5fLbqK1wwR45WRnuIp3wYChSLmteWicYSv06YS6t7yiP4yyZbzDgRNa
gmBe8dutTVQMvrczaQMB2P5IjQQ+k5zc0UGBPLTIILEnRlkBKTVK5DfV0MnQ03RxdD2+U8SZADvO
KyP9CAuKJzf9S3xwG1FQpFupuPjb4NbY8rG0dbnBefqiK5JeBXa5sOKmokHVzajTO0JikZSZQ3+w
9ZxJ7Ut2G4VzstKl3k6DvqswDVxq7jV8SPyXSa5vO4O+ZHXWY5Za6ZcHP8CEhDZypL9ZfXeKOtt6
IFCzQGcyfq0SEKQkmTyS2oDJaii7CG0baDoKIyfpIkYapACuPsDEqn/B8rbbMoNZWpi6o1v6rtDE
n5wlFDvr+mwGWUDLfddHI3ll+1xMjHBByX8eB4bMkCBUD+McmEeiYed4Edkt85hvyaV3SWrtX9+5
6+6uMNJmVC59SoYIInM+Sa6TfGrPqz+QQrByK67kpjCaLMwLDd5DE6SzaEQNexp0Y8elZbltAbua
xapj0+4d8eLM5M/m1r36IWp3arovGr1q6zJhhOYDDA9JWohiFTMm+WSbNkn3feH+6mGwzoKM+4jK
H0mdh1lwtSvt2Jb2v1q3Hzy1fjV2hoNmkVm0oouzQaSiNK1ERF79C7bAfEM2wPC8ZNPb6LVZZLFN
slKUARcK4n28cvzDCpKLwItuQu3irDTtdQf6sASneuJPdAvzZUYRGcrEzBAa9X/8qkrjUeecAmN4
wlWAP9pL35LErUlmtD/LWtiR6/hTzECArUoICCYiDYOf0j/dSZXbfO0fPdfdazN4ilaMG3cBtBeG
+ctyi08fUAy9AAGj1ndJHDoRQf1uccwafXcoJrPYyrn+XehMlITzsPEtIXVi1kSC++Uv77tbO6Df
0AvP3BX9moc4ejC9JIDITar2hOFrGKV0J3Ly4DSUrnUfm3y15v61EEn6jR7oMC7tP882qB0WcNLW
hfdLC4KGUc/hCuu+mrLje5oCGggsMSffzzFUMVBp2wca5Q+iJxxwmcEKA49mub0Z2/kiblSIGGFz
PSzmF+Xl1qlsMryaTrn3h0Tt3CG522LY0INZ2qekd1+yCUFWycDqVhC7MKzEbs9ajZt5w/kyH31Q
j/k9mHeavCv5fTAF9lpts9qDqxF0VWOjUFExEGEz47sHT9FOuokYv9cCuXPaLxPAnTxSF2mrH2cV
MdFMUzy5SpNbJZFS1r3/j/DYbsdcqM/V+6SFw3mcot0sioF8X2hOrVXZtsTEEdc2KhAMDh+AsXgI
A2h/Sq3tAEqy8V1K0MnzCdpnykMUlJxr56QlEsRLVtkZQXTd3kqMRws1GQG14xCn2VcW+NZJZWCM
FoRaX5K72nJxW3iKUAksWdis7bEkAiCE/YzyQHRHxJke9Ry/cUJcxKzkDBMQrZ/EdRUzaTFhGnsS
rnrW0SfrIuprKy64VN6ygspsWaHp6Xpocs1yD9q0nxkrgBnVnBjfh6U1RU3p2PRPfVkinbUESdt3
YVXzXXp9H2fpTBDpio6kMnEpWSOoe67MemfmeDBXYO5hWj/M3nky9RIWri6vCXF1OVAduUhpHmNI
7Q4iyE9OwMLfSpxy1jA3ZHDpe1uzKTwZys5qrc3HLl9OePzF2U9bklF9c8+ECyfmUwV11chPnYjh
Qf0gF3iO8mthcsKJCYQRikUqAj+9dCn2A3+c5RaQ1T+qZrcYwzm34S3TosWypIEaJo57sJeWmH3l
YKpqWB2Z3PCSrozzMUda6MKTH9WEa7/L65tEoa7wEO/t/yHpzLZbNbYo+kWMAVW0r+oly7Il935h
2D42PRQU/dffSe5jEic5lqBqN2vN5ZOX0mXeI31zuR76Z79xvKtTZyfDYV2fjEgMx/K9JRb9bsjo
qNk7LqB6ZW7TEVRBqt29ORqnufeyHXiAtdkKjDducgZKjAmwY8dpJnJnzx3dKY/B2psxtJDpl635
kn/qdHp1+wGtRcR3WDor167ZsETTNTetbpupvtu6RghmLweN7ofwazzfWOVZ/4EvfldYR2k5w77u
b4TR9TgEWDKG1HhUYAm4bqtw8BXLb/6IH7Km4iF4IjP7K8qGT7JIP0pnNjeFe6DLlQaT2rrp/sKK
xo/jD6FRAr3IzbZ5ZLgQqbP22XQojwK3IoqLbBm/VPdJJQjDbszPZg6ZIZd9vB6AJiy0vI9GmXwf
VvRpLbyJEdQ1uqTZYirEFdl5qFiJO2QYFh6FzWyx71/dsaOY8xH7VXJvOZrSWvt4BHqbIWxcHNuW
ITd9MM14jRdR8ST2/SKya9IjyQYs6pNqh7Cd8VrNLLWMLDypBMmuopVV+C0oPXwecUjLIeRAclIR
vsXc9nwVRrV16/Zm1ewcisVTjhSfG+o5gNFCS46eiQl0vkucnc3Elmme9zrK5lCP2cRjWZpbo3cO
lJ7j2rSZRrTwEeoIXdGMbWWtWuetkyUe78wrNl6ZHiwHYX0f6YTQ+pyqPZKvRjGm534TBKF1CEjV
O49ljZ46fx/sWZ21p1EG17ymNqe2aROsZAfvvSuitcqw1A5Eh1DTEUmDGg0lXF0cdV7tO3Os7kd1
mhQVcq9ltA+aYt4OdSXYaxcQoNGyJHnyjYgvw68yz8ehdp+dpn/zi/y9KbTBjcH0EbKRvYGejw0W
fpIt1CldBnyJQwAEZpQOCPpQ3ntldzei3z74LG3vrMr/jIYlM5sF9NbmYC6rjRGSBeSzB10m9VRA
Cg2kGerXtPOPZXDgUWkuTLlhfOhDVYg73HUR8rb6yaVgObBvIZtlqMQdax4ksClmboW2c6WKNj5O
fvoFTpXCIFxUtQ7VbMC4YoZhGk2kIw3vUSH+igpiZZ6H1laTMrCaTOYhren1MGXN7Gh3BGWwQ3/r
yFQ69IoBMYFd56BX+zx2y22feQ4kCYrGIjVhRVQBOUcwl59GY3osmvA8Yah49gbxZcaCus5Ge+iI
wNl7Pc61xbeDO7435z+pI2YRGOaY/KirRQjWUazTGdSIh1M6Dn6MGLGFsDh2nXJ6DCZK3M5pPlPk
/Gd0MXbvPYyD6ZKJdCRgYAOOgwFXkT0j3clu7OTNvfDixyxOwEoUIdIWc8oRL3NCUwzcy3GKt7T3
4U5RoocmkQxtiiAH11HYiQpUdpfex87w7UrAHV5XmcfedBCOoTCOBQWXXdU47S3X3kzGLaNOYlbO
UzXaet4T0fEP6MW/JkB2Wk/c18R7+ScJzRU4zDkgH2E/10axkjqkVrXVPdEu1qpPmhRBQUp4FjGo
aPzO/mMxzsW5NmiYiqE3957vfCV1TmUkSKToa2eHMWhm4huRPBkn4shRGnrHqXU16ARmIWPrdqj2
wz29pe/Ni8mgydlaQC5oGvHq5kyoQhasq7buviITF0WinF3cfkc1HvQx1kfXbp4NQnLXIk6+otI4
eh2xdINMnudRPBf2r+m6J7sff/JOkhxBQUWNykC9MdCfZEGCtWfd5P7C++5KLonwrpjdEzBj7MHV
dxp6L7oSx0ZMz1XtX8f+D+pDwzwDAWlRkc1hcY1YF6uzONWdMN9MtPY8chX2vmBtk1dE9sz43qXV
pc2RDphRw3ZACZstFnjfwtVXQrm2g2bajmj4k0Gxs2z+UyPpMbwH24xW4qA6yu4+mO5Gy36KEj5c
F5ZcPITxzgzxNgyFzVfxYY52fuhm1rQBlAOGaGwVGgOGcEkFrpj9DCDEQs1namWaVbxv/UVtERJ1
1oYrT3S3IrxZBVcTQmmNpFtTpgSaDaERrcieOqJsYWc2MRwqIgKO7JGRJhPh1nYaRtRc453NwVwC
VVnJ7xB03yohF4taKPuO5SQ3Vc7BxFdL6Mg1rAWORJOgVo4yg2uxH1hktQtnG1lz7Mo17wDcPOM5
kmVJUgqQnyS9hpMxIFmFyqI8mjYnKTFMuafBkzPKCufBsAmryuMWqGn/wo/1Kys613ardnzw1Tbg
yXb8nTV7epeWzk/u5huf0DkuMUXLgsE7b1WxkU4w7Ko5H1c6YSOk/eiC9vdPN9GZcpO+pZj/ZdS3
hHJhQwpSyUi7rW8pf7idMYpTRpwWf4cJpWNq5mIZUKI8p0CWwWuR++bJjNTnosXkG1xXqcl6wZy+
7CpHZFEuAUQhFPXS8T5koDAo+sNVJEWyxqsb7/ImzfYpnBayBnERpEN+ZI4RrTOD/gEZJZrBJvpX
jX2EO2OGeN/eApQPXc754hddseFkIwvFRDNt5RFvCivcq069t4yWcGUUKd6q9YiGB5i+Fe8oC/wo
/vEInxv96nsS3ZJbbvNq8jEVugMEMP8KJHxoi5qtkdMt+3ROfChPbIWAIhD9gDvJYek/8rviJ45j
73dgyjvyyQ7pOFEPj79Ji3jQovdzKGB30+Ci9CErQLQl+5GoZshu7wgvJK43LKZ9Mkf+utL8eat0
fkSTdbIcEvPmACOFEmyRkxgtsUTFTtwAq4CMwOwV2mI2fjHjGigIszevfKf4Kpr3xik+xz6+VpIp
+ML03QQq/e5yQj/8kZXKFGZqPxiRxk/R7liDvodRw8q/TOx9mz9lPQEixK8Ph9IKDqAiVkAcPKj/
fYngVn74ykeYwf0fSf83g1X8mbjeV+rAuiL4qbjrw/nS+MBdsjo5aCXf8zi8b3LNe16CsskZ9Elh
EF7svPb61Y/4jPD6+JiMGkT8ARrX4CUdLedAAFOyd7Pufq67fzrKPudJAF+JLVaU5qfLVhOoFSlR
BmcJ9by9hqwOmyV5A//ADoENTFhkAT8LDUY5d4jVCS7yzPeqf3dG3C4QjO6a2qrXOtqXg2WdMhy2
EScF4tmSVaMFgj+qvK+uEk/1PH7FojinDa+jYzB8k320K4bMPqXZGzCaUzvV78rAB9P2qAjtATVS
fEuBAhFbH288L3usVAleOZweMz1ItIohAT8FuQ1x2x5EnY3o9Yl05zZEhuEgdO+oMIPyL6zD6jjX
3qumROPs2k8y9k4e49w0yX7aflkjUNFtTa/46EcTh+9ZqDh7mJW+sNn/mFV7IRQp3GQRMWyLeMuL
ZYtjHvd1TS4TUt+FGmLvrIk8CrJcOqk+yjxdHj3GzwQ+8SCWb+i0n/hjHX3dPCbsq/K+QKCGvhn2
j96QA3LPm/RtwqdA4QoFM6OXtFvrlMfzR9jzVko3tRc8c4PHQOE/7BM8KOOvbt5n9lYR38ZK+km8
02p6d9z8edHqzoFzP/qEAbpJ/j3gu1nbxbNC+mDJNCRktOCSkT5hksuZ5saH0ksx8aI3Y1n25wpO
trxk9bnwPbqovA4zsgboVdXRHXfCz/u7uGBKj1Z3bzKxRX5hv+oY1IM2g9ekM8KHfHxRXsGzTC8l
imxZ/BntRvt72+aR5czfEb2TMtnSF98I+U815S6uO2NtU09s+lq+dmGHuLOVFC41ar5xTs68hHzI
BGcMaBajqCNSjR1fQJqGEzj1JYOjgTTUW8cWDtnKtpipJtpfKeR769yuw33v4Yont31J0Zqf5jj8
wqOS7Zogv08U/wR0p4zJsMHcVTGoG/9MS7GnBhe2zWJ5TIZiF7SkSxqKOKykogwYTewetotsB3hZ
INJjTmaKnCKPcJv4rbegrkxY8JZzQXOzjqg+8nfEBR7T6Zp6OFYcXT5zdrfW9jpYqA4FE+bVBNYa
k693zngxNwXTTDdAmSHdrS6dfuOng8X5jZSV5mj5zBi+Bm9ELLnrKbTp7bqKnXy8VqktTrUWTzx9
LyIn82tApeJOjXnH2wD/yPuy24642rIrtvqBpGUK5ihncic/Jrhla+EfqywYbq4OLqUhybf9z/Tc
Jn+imP/cuZhPVcMFHgpxcET/VHFuhcm4CEQpTqbedXe5t0wWPLR6jg9Lh4TCAD7aevlVR7P1uWLS
797o7N0YTBvDcMmsEpPeRtX8ODOD2QzBPqLygzZDJ9NV+ckfmmQLF8c3ALKo8DL4iKor5tYRGjFm
pH6wHqXxYlceejNXsV0VGxcQxUqFqKV5GrlOLHEpHdQyma9aZsPukZyofYRWTOIW2NqezQpkqh8c
y/j0JtZXc003ih/PXFvAKPnKEE+lNQ5uND7yLjYXzFvAVY1Sd9UzkF3VtKEQaOzjiIZA+1OJwiwu
aKliRGlixCM7EVyJKVOjTyYLNOpK0F8ijohehbBUoaLdGShnrZK6oU9J50hgbDwkAIh82ErGQpuE
DUI+fYSuvAGPcBE68NET2+gUKhQeQ9f6G7VMYxtETJUtfiZyNJHnnp0JvVYdUuj8V7nkD1ZHe9TB
h4JYgjjJYQOqidHYlmhRDwkiTRwLBvvETF9EHT93KjaOKQbcjpa2p9QcLWuHGCI+jqkCvCJhqsgR
RWWj3rkWOLeNTWKml8ySrAXs4FVV3WvQ9c2mgi+EgfucV7CawjR5Gcm55DWwD1a1tWv9QLYwUWnI
2mMlXm3fPzO/KDiC7ktJqR/15oFQrhhxWcbTHMR0nRjPWAjtRG9ss0W4TKYcR602d6NAP+DSihSh
fLcDy92oUt7G1AGNI8TZUN1H5/Q/5AWNW1gl5yyMX6o8c4B1DK9Vykglc3gzUTp8xWl3nTXibbtT
657HP+uKjBhOdqM8qq8VhcoWQ8arEWdnshypyfLqPV2MlZY4cVZdhcFGahLWvXZ1uXOL4klHPjHH
67Qv9kVT7g24iato7M8+m2zGIPFPaUwPVjjpw4x1pu+9W0XjurVa/47kvIesGr41NvSuJZhZCW8b
ZNpdJ4rxLw8IIZ5ue/bhzW+QAz8YXzA8eGUkIh/Ttu6z4mux+mVDf7WU+SSrlvGRVCwv03nvtm5y
YIpwiYnn3FQdgStMoF23uBfjcGSNz88kzngORHbpdHOS4mA71R+hghPTKm4t3xXXHInK0qpYYGAA
U2ZTv/eZyq2aub2EZQMPKHmzzfqYDu3FBP9WG7+VNwJYsWefr/JAVt+LQOFI1VfRP1vjizsZ97LB
mAlFRyp+I9QsMXs6Um9X7lTX68SPfvFv2bvIrq+VIR6XhZYLlHmVo0umooNJM6BqmGGdbAvDvCt7
2Jm23V/ntJpXyrqqwCWLCiNz1wTPAQ0MCEX3efIpeOMeciciu6tVtR9TYbAQVUxQ+ilMPgqUw2uC
WVwU1654VbVBMTmkx3QOWMDPHWnBZbnFffaY6AwvmKz0p85KdhfxuHAP59PU+5eAgSwaiordcpay
ZrX8bz/x62M3WcG1NzU2MZF96KYNGcZn6JGXH3Vqc2MJ3ECF6KKzyWxlhUM73iptQeE0XP1kN+Ol
7xjmIOw79IDS7kxM+U9BEhHEONnvod+9mKPzNInk5gpTH6I2wWw4RgpihDzEveM/18igzkkRdIgm
2tOgVIfGCmrSZGTlxWpd8+alyRM/OXx4Hcw28hnEutBOgxlZlR++9Z3iiHwTeE5PLk71zWAtJVhJ
M55YTXuHUmqfF7F7Y8T52A2y/FCTgeYKfMmexV71QZOyce1QX+ogea9jEV9RXCP0DrwXwfSKG0VQ
KHlOjloOib3dFh/JJILl3lF3XhVkbyYjjmn5v1pdYh9ERfsf1+osGye4CZZN7A7xDFsTw0mC0F3G
kF8RC3OhO0E54HBXFf78Eo8EEMRmdWw8NGE4MOMXbp/kYE6l2vz/L+fWOfkmEqr//jJvquA+k8FH
y3LjNHoZeVleYz3OtnfKM7/BcGpMN8nZYPsV1pQlpBRsR7sx9VuSShhYMU6dgNdIRSTNBrmTPqmE
nURTl/dTMv8RnbvpDQz9xqKbzhiyDRb1vgxD6LoZxvhlvydhStA7NostIN0Aqhs9LfcMpj6cfVuT
uGRESDMqqgmwcdbKNOKTbXQTxMil8g3zj4JCAgDKWvdNeSutg4gb/yFqPjBIEo2pqKwystDzmODO
GYX4wACxMjvkad5PbVc4c1yckPW0RdSMwqFA/zsE1s+I0FoEjNCC6cQM6UW06GM7N/91rfHTGLNL
GPdMm1F6gnmgU7B6tuDDroV2uqpFTMKbsL/MekK150mqBXkVhfsW11W/z/AmQZLCtuRFy+9hfrfu
fPZT4zHqjR/DGJNdKRizyO7NjOe/yrNfhww9kNXXb6FZ/WWJOnST+WJNWb/OXPkuEYmuR0SerWHb
bNJGAGnIwIOOoY7qm3AFHOSoRPCvM+ppjZFvqO1k4QHUq8YmF9liRkhlHCcuwXJjVm9FXR8RrL3r
bvwpg3BHIU20r4bx7rvN1kKszARAr3NzLDeE5546x2bV2vugcVLYGsiQuwalt4F5sjX2c1v+C0wP
1qYd7sIA7X+FBEPw5w2Ff27a5EexczOMhr4ax1RUlUemgvDbTHbv0r3mLGXX2Yw6Wo4JM3OAOQkj
C/SpFogp4ul3QLKvPimZ6zn8IUea9gI3TB5fe0rZbG68dToMEHvhVEX1g4w/LZ/JtumzDBopsFfe
4B4qChvhUhsbWfFpRzbexYL0WZX3G6/AT1pJMIMdk3lk0MbRtuGzGvdqGYkvKgsLKs+gvTXuh8M8
zGTX5jVJnU5EZCnye0ZRR6cdv9hodSQLBCfjIFArw/9itFmVGz54PttpOBa6OZeAC1OcO+A3uked
W2tJAdSFjyxGbgHz2kHJjdmE7AuqUOIlj69zBkhuNn5N3XN3kE7RVT+R74LVQ8zfZkcxtZRji1x8
chkiNVdSaTsQd9VDHWPdo1t5CoTxiZeZ/FL3MjBKGVDdBD6/gyXNXaCjazWlz3WhH2xmGBCGnpPY
uk/wWK9Cy4BRX9jPyzdrSzS40smfe6LOyVEDV2UiZE/RNsAGX2uHk44B0dPoiyPzs7c+cC9O4CNs
KT9yhFDrIjFvSVwf3WLERh9cbKcEv5M+25CGRe09FTp68LX7hTj9KfSuquY2Yphr7kBGzSgp9Yfv
TxcwVZhGieWaO65USMbchdYd5MU1Z8I69edyC1JpXknH3IICeoMW4M/8PuKCERaFrZhJSSWimQYD
rYvlmse0xPYt1Sth4XvbGIq1OYNE4xtc+VkaISqyvkwvYZDqOkfhp1vane2Am5DEzWdTP+VZ9Vv0
3YTGSLKoyR/MWPLeiek+yN1V5AQvMiWlu9c4DqlrfMq1te+4wc6fOgXikee501dq/b9CC4Bt1jyt
tcGOXjjpRQ/ZHU8/8FLz1+njZXcxHhPvofPwD0QMCQzs9XExyQW6yNGSrj0PWf8s4kukxdYWEJEQ
OK1HgIzYUiohH2MYMDT3ySl1UhZX8Hl0VCJpkcci7iU3Z7W3RPuTQQhCWcUMKuXlq0sGod14qOLA
uxGA/d6MXO0ur9AKWNVEQ6TYLiA6SI1y31buwZsCbH9V+Ym/TrMT786DhETr9qzAlNBXit9m1b4I
iVCu9eb9mPGdDfOdY2H85VBgrRfC2CVyzzyQzo5rrC4RTYeI03xaFsDiWJmx4snNnBl3nhctKb0B
2DWfMUwcWJBrjpDBmWBaU7JzJDsNSjMcsFn3onJVHlIgJmZe3qzZgpBVDtE2MfNXzPF3KaaCbwEW
dcjI3Iw83rDZKH+jpul3voMGPdJs7mRywQlZXzyvTW695z/oqn8gJgDTemr90FWXpx4R9jYAdEAz
AOgSp89jxPJ/TNy9CrGQqDBYZ+i3ekgNGy8w7hBnQrLyk/NCIDmpIhenafLezYQ1o1ExWjNNlsVd
HhUPOs5P5jDm63JK1mXgZDeZRWcsNKy9HXZUOLL2sZ2cnaDONkbmhGAU7fqQlPTgMBTU1UP5kLgF
SOAS4VnB7I0JD8pJy8soP5IZ/YYfhdSxzt6Uxhpl4AJRkTvsvN59WRBmH1LdVD3+KXgz9zCyTuNo
FBdTMlufXSx31vhrhqpE3mpvoWfgZ7QRxbKVbu0ZUaw/fnlOT3MSeT0LEmTdtZpBiADfoKWBfRXn
ziM4vx0D4u9RTnqfof28J2Gd/gW8N9RC9iLQtFZ4mFhIytnn1wjrvRFeatNBVzFt5go/pcddMFAq
b0MbviR9ansXDC0FdS/YdVhPTqOCfZV7D5kDaIT7f2tXA8d8xMnB2GftCQRpXhFEq7L2qkvd5//Y
ACY7yNVHQ6XpfZGXb4Xk4msjPDt0QmsXM+0mbItvD5Oa7jmhi3oj+Ljxa6vHFrb62kQjsRHEsxPZ
THEXjkiVJqJMKZ/y3zoJMOiMENRw2917vN93rf4pLIzWVhJwxJLhBWMIedy3jXACgZz+M2o8MZ2f
v6Qi625prs5VEeePXtEAFw4Sta9LNH/SMB/GxjDPOLMahjT+VTRDdx0NJGDkF1eHcdqTgDqsW6hP
QaH/GQPs6Mhr/vxeF4+tN34DUU0ejfqzb+DdG2zxF/ENTMVuLcw039j2EhyAx2pL9DGqDfmX5Cal
be3VqCKXiGrWsmgwXjnDqh3amr8xp1l3ze8RZseiF+O44r4rvVXaz3g74/g36gKDwWzzMKbNExE+
3qkrF5BVUD3OFSd+Ps8gOw0UepIU2nawtg68obVh9IAl2E332EBlraD8z+ENTf52nEfeiLB5i9U/
YbEMboS6BR6EnxofJr6K25xBpiCQ1drwRjwXbE+Iaky3DbNCM8EJLth26vYNWRPauBhVRNCE7nKd
vtTp/A7WGfGX1S2F5uJzcijzsuEopSPWuYpeZO9EV6036Naw6zDH2tiGC82URWsrAkSzJGvSigl5
qMiKx+CGqMEfh+ZYtsXwjhR2q4IheeGKzy9T67xCtdp4Glpr2UfnoqmyW+356jFEAaZIrmRky/7Q
i83sJhyVH/t24qGAknf772cjnMUsC+jw2vzy3982l38mI3VLdTGf//sXG1cNINimDW78iQvT8XZG
o4FwTNJ6VAXFocdUwaAItVqTusTOHzt09Hc0jRcwIx99GsMkigd7Vfr+T+gaGtgJ6g/gnnId1qba
Aef98vKCE/SSmGR+8x+GLSb0+DYPbN4azIcWw9MsENG+GsmPzZws3znMQTpXnEy3QkxG6LbFYXJq
jJ4OAeLYlMPdLnuWPWFgfgKsA8rUt68D2T2w8dJxN1beQ5nfBvzenhFcssQlP9AMOCCjja3M72L8
EdVj3XVqU3lRQC9SP/h+5244omAoG4T5tKgo0mXfNDFE95BHguoNfgr/irJkm6d+9p5osAcDG+oR
iypxBvmh5P4K2/gUqcr64l83wcsxhQlkd5eZrkBwVRqnCGqcL4eNhg7EUNKggmHgTPL1qhtqE/1+
5516m6VcG4GSTDxQYnPr3kDLl4/dmJqvsvpXoxfaF2LA6151b32cqfOYtgd0y6hOlLmxG0JT6qgO
tqoyz41gFMEeg4l6kb33Rarv2sKarlJ6im+Y416hs/UtaqVgqmGTCDYIrqdA+1fr2YTDwSXxPUUD
97r/TwSUpkGGV79qrC83JxtJclNm4VsblxkwvyZ6saT/I0r9pmDkbxvt8XkWXzLDyCDJnK3dYhM6
mha57DGgpsO7O7GHD5RYAZYC0zXLe20W1yZ4yvusONoCu2TuFM2LVDazf/7ddRSehhjLTy0S+FMF
YuIK/9nKHiVlReq8DMhrIHVB9wTtuesiTjRfVt25T979xPkzxCwx8qGGYtu+hSly9qDLwTHsMVQm
e2QfvA46da7zwCezrPqMyhjB6CnigyWe6qp87Msk5orynlUweb+FtZg4ivyxQFlGFWI8Ct6zHUaW
d1nFzyQfc0oaAycUq7RtK9k1Wa51QsN1l1ju94jebEUmDP1Knz7DInlPFUuSDN/6iu1RtM1NLitL
6buhxJhiCGbXZLzEvAj4GP6Jji0NDxITnC/kaePF6s2vBB3I2QrEfetSqs+guTg0gfY4M+5nb4iY
vCbvpHbUhOQgiElY5gZzvJDA2ObboJrWhPJlj838oCjPNsbsGVuZ+kRANnyugEfXliiBcHfJru7r
gdrECnG3BM2G1qunGvZOVobOp7TqT1NPf/gAEZLHxS7TdOsd+Ida3JkktZwtPGPMFP5sRpsYX1iX
+o19y4AM0aqUfNtMhVdO4H33PzPS/qPdS8B+vdq2hPRg2ovUPkT5Siauvqla6zcPQsw4uM/hrJ/c
ug9w8Jj7Chb8ZrYvU9T3x8Yp40fXRKAd4UkET18FO6cRD4ikKspKvn/wEezs4HyUuI5dmtgFOtt5
rsNHKUvqgaeQtRROyfafYbvhrjRcnKigZzHO3Xk5FbbZZJ+oi5q9UPkZfCKlrK05gSwXW2jwz24D
vM553R0YjhN2L6kUKubuO1u2Do850J8Eqf1OOQWxLAHb+bTxr3baNFtXtwgbeSxTn7ADr8GY0PWF
C4qJIFBGGpmvzYPw7msLs3ZFNgq6sadBG/Z2NrML6MHXImH4yz7ev3PHIdlHQ/yaYbdk4CVoMVMc
NfmogAkVOFIxyyD64zBPrW8gnsS5KOXuE4S7LCmxUmd0Cuy5fkVYO5ACXPYcFeI4FEkQAW35VWCs
Gl2mQa00n8Ex3HRsP0dYLNHP+IdceW9ONiJFzpkajyNQxgY8Gj+MICh09b35+YrnNt+JMNmRwXBn
Mbo4CNvGrQIqo47blzAuj3NDmrjbfwUduEgiJcCOd9FjFGXnmHQ9epOV5c+3oU9JZBawm8Whrt27
xmruMdfBLMZyl9ImNZoWs3j3rQ0q3QCFmT61kGnWadL8xSYqzn7pPaL46gT5ptcjBMISmYVbAzeB
jXi0Q/lAyB4Mx2bjLE5qncY5KgM9bvsGyQg7crDR29hCP117JWkd4bPn6B/HsurNZJbvdq7rr2oK
j7NvEglWA60F79hq1HRlOjy70Aa0WvIyHpuicBDLROdGVV+TxIYW4CQJ9R1D+3ffNy8sIY+hRWRD
FzgfSxgtwKT+jsSzmx96tw60dGPx5ARm89l08bPnZl+hHey4i7dDN3wVaSrP1Hg3KNnb8EsGzms0
LfaQYfwAlASiZYp+pK6WuvcprACojRIiFkS8oFMvhSp/Q6PF5YIPV/I4pCPiUgvCSIC5hd5WfqEx
ZAhWVFtlOgY0Yp68CklCGwfHRtn2lik+HXGtd77Ps616Ry4REVD0On3K3PQRcHnN7it8xYianFnP
bgeGYnfm5PgHL2vx1pAVFLKpXZtRciTZ5yoXO7vmIdrUjvFQMBQrg/HH0iN0uDdTO4je65ppQ+5s
gfbafP0Xie543SjYl2VRgu0c+y+RdgQGcy7whP7WzfxSU1KmUXVvochdRYAtNF7fUQ331gSenKhz
+hguR0wXbfFEAZccxirHVURDm5pxsC1ZV69Z5A4vdh4jOuXMUbiIoqajJsSEn7lFthbSR+JcoAru
GuTDFsIHqoRIshhEaNCsGjR8ycwQpFPjIc+hHP43IJvQCnK2s7/WNmrLMHrsmnRmqTqiWCOaiRRn
jE4sClklcv1FEiU6ykJxnElY2MY+lzVTlD/bnU+F39T/8iUSis1VXTj6rUpUecx6jcurZ+HdFOiU
IzoD24m+isBpP5wwZocuAuMZEQS1cazUPkG7ueoXcwFlTrhp7P4cLmICqiPifnh0KCQZLoZZDILA
w6tTt+rJwfe+nVCKPsB8ePzvyVHctPA9/oJqfM1z7C7wVrB3UEH0Jgtw9Izpo0mRcol6VDcwNy3h
XkkKYP5lKO8sRQV1E+pzEmbPmRPrXV4XrCUpdJhMtYxtJrb1oZcAm/NphNKZ17Zpo4vKA9BOlj4M
lSLbTq5zXpQ1q91ow8gbeq92LrEwrZOZ3JjYdHCcyuoKRFDsJ6NLgNRUoJRRe29cry2PwcxYtvbM
jwnS7q/pAyFva4vMGrCZ7AzlPo3svY0zfQlLY/rZ5jed99fIfrVKz3obpjfe7Lve6aFCNoZ1GCLn
r0x9wBkzwbclOjfP59QK/6EtB5oY7BDwbMzgoQ76m0hLeyNEXxCY8xQt0dHhjNq2gIXZTxK8jjG+
piySWRLhWynBCDkpxaS19kFBVTVO3XjhSbZJbS8ZHBetJ8KIdIYO0kIa34zGarB35OWClhA2FsCA
s0yhfGZgwao+YhRl1sAlDDlGO7IFv+C5rHXlv8Qt1v5uoq+xMLa2WYl7x/clu4nmWrtMnViKPtld
8l6ZpEDR/TqHrp/v8Jkjpwvn65DVr4DpbpOPEjod7/9H3Xk0x81lafqvTMx6UAFvInpmkUxvmEkm
KZLaICRKgncXHr++H9zUJ6pUFdXR0d2L2SBwDZBkJsw957ym8ZGNsHpU+70oH1EgQ7zIMLzXbG21
aDo0Y/xFFIC6lPqZ0jI18AiwOlfZNgdZMYWvo1alJ6C4sCJ0xA0U51NTXqa2MvZWNvKsQ3KzhTS6
dmJYy7Cf0zpo9l4eq/uk487xRQODy1HNdUyJFVUnbVcnDRdVANLLiSd3G3hDADSJL9PoIop/IZIj
Ce+I1kJvw8kxx/GVz3pW2UsWH/qd5UDh50E+BnAznOCRuLzfF3Z5geTZZVlLFjqEVjSqTxnQ8Mjn
aQDf/L4ou3drsJ9bkHILp2iyuynBVpBi6uBBtunU9xFqoFpon3LxjkTPp7SsyHoY5qq0/S/BOGCQ
F/GJbSvOAtTSkCYvYbrpCVeNIDsEDsgmnOSAtswgu9i6ByMFh95sPyVU+QHsQPE2SJhTFBW7GnnJ
qjLsO7XOTkgSf86s4hC0BaCfqcGSL7KguPYwbTRgWiJs7sOhowZcHUvfeqxwIjRVFex/HaGbF1Ao
RY0QrVuQZ1QnSIk1bXhxJ30TCmxDwiiACHaEdLLvYheZbT3sd56YtH3MLQY4XAR7o8pxvaaSdExr
kyC0HKqrhgYc2NsEkwfL2ziBD8XfAO4CvxcaB0gNP4uXcJgh4Q0qwWt2CMW4jxrMN6j5aBu9H/kY
fg8t9k6RFrNiSohz8gnSoJuppIlFv6TugCtOSSUrJB6OCmRFU4GTu/Jk9AO6eUW6sCdWqgZSrEtn
UlajU4xL1FwryEbZXRYgAu3HcUqaDGiF7rDGaCe+j5AvuHEvfpMcYYHa953QtrwBw01bRy89kKZh
KA/RJKDRUsCyRfdWhMAdOsOlRO/x72TiUnW8LPvJPQIH4GZNJtxG+/Q6uVgjhd2b1GgHGtzfRfw3
wP+OLDlh3Hbeoh2w33SnYmtn6VcYq5jpZgFPHgezP2g0J480t1u1AjccX1vXUaDcGTq0jiYM+FdR
WeIeV3a+X4s7R7TvbhCDEVQ9QHSUx0nk+s1qMErESMgs4kdZ7S3ulWtdoABHkik+uXwrgDsB9fAV
l07xA0AvuTbNf4ns9GXIoLOBHIQnPBE5TBokWcEzJ5hQz+hyYBlBQGSJA1PPF73sRYK2RYvIgmM/
d1ErtjBlk51AP3dtBq314pUd4IpE/To6c8LP9Ydz5brlMakN0iv6pH5VX+wQC9Xa6K1lA5JxV0Qh
uu3e8Ekrj0BQhhcUwVDCasKGe4gmVCb8QC0zWcumNZBsQKg7O+q+be56tOq5MkF5deKL3fTK6WMT
qvbPJvVong+GPWw++j7m2UMGNlclLWehAzgt5Ah0KeVUN/zkzfgmeyx8Enaij7Dco1xvJ0DH7ICk
lJJWLoCAfL6okObXMSj8bRNjOPhbcx6V84JEn/VYEJYDK4Fut440a2Vspq6ZdRxN4L2o2dxVIhmf
zIGIAPH8Hii9BtK1HsjDmrlz4Dnt77QEmnxiAtsZZr30/lXggTRLVRsLW4+eRJA+TlCLkMHRyPn3
c0RQBq+10TYUQYwf01Qi4BRX436aYNEBkBr3YzYbATr9jHVzs5NZJ7AwetKOJdUgUjdIqUAMYI0X
EiplJawjEaI9gM2BY9wDKf1eWuF7ivoe0XG+UoSyGWeg3ZiD1XDdHv0U0sx3ftdOpzCMVm0xg52j
Ky8NZ63jx9AUiGC3WGWodXsaipKc6MIRz1EZt8tUCaiOVd4Xv9wK8uqU5yIdt4HmuxoNV+6Wa5iV
T32lXbPeu6oTykQlLC2/j15hnIDxwEgu1Fk+G0hfROPXrCQ1Z5XfswJB3hJVrbJ4iGyizJFT+K1D
Oda/VxMWCBkKMDVCBwJ0LGtqd9do2sAyArWyRnmxzeGEZjFhQD98aWJtrcTGp9j1jihh19vWtZ40
o11oYQSnzcKJDv3nlR3izZoCDjFtQBg9CBiDKlBT2t+7BBF6LBBALK59NfIO81/i1ulXMpSgElqi
TxEHzQqOOUgZMSIqHKaPajjzg7Rqm7G+QtBvD/2BN0P32Qi5PsZYR66htNGRgBxVUhbULhoKPQZZ
2873v9QRZPEUG4MVIiyoCr926XSlSlUtMldHwMYu+R50b5m05VsF53pkUbisPM7cGbMXTgi9QxHW
WVWGB0gUBlcmhAclGsqj3LDeNdJlHtpbw1WyXTHZ5bGaNy4SdTcf+f9ud/BT9C6KuvjR/Nt85vei
HFH9Cpv/929/1/r/yEPcwHT7X3iIiy9TlP5uIT7P/2khbph/c1wT1QHDcWzXgq71y0LcMf7m0WOY
NgazNkJDvxzErb/ptuk6nqOS39cc3WWoJjsTYjxuGH9zLNVCVYzUJIB1Xf/PGIhrKl7kv/uHGyxs
0WQyTJW8qasa+h++9CaupSyDOjRI3cFlZSeUrcYftu5FEb01GrZWrRN+RWo9WwoEeHhuVz4qy7Aa
5YDf2Y/IzrpPZTBDKEWJyFNHeR/2tfHMMzjfRx78CitHLs/slWwvRzWIh7dRytmwL35N9lsijZIk
KsK7aP4hVwZTuuke3LAHPacFDVEmfXKgdFk0ZIMJ9KzF6QOgiQY81Z6+kX3DfHognyL1UX/b1bJg
7hW1u8/C3AMZDEdioZnIruRaHforPMgR9Iu/dwS7n6e4eYjzhjQottkt5McFBJFHHI8hw2J3CS0x
Lq7WhOJ0Wykjoj5w1TMgpVse1Om9jdDmyu0z/zqqHYRmZBA+z/y2eLgokWu/q9F0Cbz6thPG9HQM
JaVw5FDRFyxCweRT9jY19HfIyJ8NP63PpZE/NHXX8Syiq+97cl2uUd765Aw5V47+miv7wQX1m98u
9cvNaP5/gbG+IN/e1P/3f9v/5PrhGlQ1XbfJTpvmH9cPhksu6xSQUomiGskp5KHjDWN1kBsY9NXB
EpTSqGTQ6arO7yN/9H0c14oef7oKYGFZPesh6/0mK8djYRXtczqvcbtME4eJgtkz5hQEGq2e7+Vo
V5NZ0QZiOzkahsYBPP6pL9u96mrKhcW7+jy67RF5yIGif0MrHO/HsUtuY4QZFxQCjLOcGZTlNWnR
CUzcboWOnHGZJv0Zhf/wazuGKtK/SXPR4aUexxKGbcEi5GvdoFmnBdpbWA5iPTlZtWsUxT3+6y/e
Mv7+xkXLRnVNyuy6xg2MHZnK+PuXRyg3/Eza/0ntscNk1CmXhtPEOzcX4clpwp+bLNXERuRWSTC9
7LjHvg9QEWGkBeUTPMh8HbhkgkRqD0c/2Zahyt2lpu5JCeuWqjBojZNsuxUao7ZojkSQ+tZxOkWs
2tS7h9VD/DHfxRkuFktvABU9BXq7yG2LQm6pBFeoEuEVDJ+gfruEDNKi3mn3WLmlCVCtEOrIOCGX
3Gktlgei1u8KuwlO7vwvhP2YH6rOXcWCNCoLaeLVqR8/N/l0RZG0vcp+P3Re//V3quuWxaP69+eh
6aCZ5Rm2p+P77HJFz+O/fa2BVWuFEZP7I3vof+mQl/wKC8u5o05m3rsjLuA5oTbBguhfmsG6740q
/UZV9K3qbVJsZWiuIfMHe62x6gtAC7LI8wwDXghY+fco97s70NnT2c5Hda+j4rpGt6/7BBn4KgI7
/YZT8xXkPLkRvcjXpd3pe+ych7Myqf2dCZ7nXUfvZj5n4wUpkq14tOVjoewKUDhtjtwj+QnvrAcB
JpfAiq4gIOq7ARmaF5JBMGEKNfk6ZTnsBDyVF3qLa0ZPTmIRwn0gkip/DEr00DZa+6U3YggpQoQv
YeSNFOjS4BqyRgYdV9fnAWjUxoZld1RFakJoCmZJh0w9tr3rr0M4W2dXZKjvuQQ85PPNddZq3RMJ
inqXDlyasokXcnnWBvfkeGH/JLvwxV4orikeDb/ocLqEC2BmlXWQg22BPF1hdOY6GWEEV9QgSXpS
MSsia9XCV7trRkDBq5ynYoZgyb02uz/KKWo06zLPU1xthLH0a4p0ifRhwCIq1Q8HDY0wN06eherq
zz3LxV8NFw+gzIifK4B384hs1KmvXxNUVJLwZPqw8OcdYWMpTpnhmOjA5RbCOBKW3Yb+U3OKQnce
PQQ7FgkCIXde1Jjb0mm1JxTncKJ2yox6jaM9Ib5m7rFkIpczj5q+6p+DrD7IltxU+fdOWOnVnKfn
xfAlT/3mJIfkqUWboB7ggJKrJiRQeorGbpGoL4kDyBFpRp8cbui+2dr4FPqV9liZ7oSmiU3yvU+d
N99CfcIK++oek1/ngSfKWz2fRzgAdD1VHfdZEBifkgyy1dw/Ydq97sl3bFTCn5cQKCq1+MJ0AWUN
wcawBDs9yHaWVXLnXwxZcvK/Pvwf5yQU+BDMQlHh94/5x3n/+Kf8Mee/eDj/rasheBFE30B4ze6q
gfZoIpiwUYo63PFLehfRUTElDWO8D8mxU3z729ij9aglqnqbCvLg59SsQkrpr6lB2zq/nVUhWNnI
qaVf+hc5NUh+O+s/+wPkVPkHKP6k//0fwCvOWmODgL+KSDViqRjPR9/6pGs4ORZVPeIxRNPtsI2M
VKEvkdKbsS0DRZ+q0zdyFLCKspgyzLblqG3YjzA+6oscTPFa6LPoUw30G9a4cR9ZzcauVAT1tDra
Cz9UAGJBsXdsBBpHcvI7vJrrJxKPGVXjVFvK0T6Og9MQZu9eVQsy8hwAGBp7U+UqpycdWcxQVZuj
HNNs6noOGmoISHEynFacndGRXpWjnt+pl6mvN3IwNSJg8SlSMl5y1NKxe+nSzDk5Oihh2YSGUW+w
JXdXstn3FMtaYBwH2YxGA827QLtGKrYck2eeYJB3LyVFwT0gbuxx51O2gQUBC+vprRyF1Pqu+RHL
v7zrP/G5flMnJ/wEIqx/o3qDBVK9U6wGsG5CgdFnqfzNd5ZRym8dJfZsN4Sqpg7TcU+gb64NEobP
hYeLJY6n3/oKQfvB1F5ZRyWrsG3Amfh5hRu5plLdHNw3CzvYbhzFN7AG8SKwlfgJcnC98ZupWVNq
PZpWF90rjWusvDaZHifHHJAxUdExAfAG8VzT3tHN2Ci9QLQqTJ67zPR/NNn0UKWx+TnTIOQKz8me
g1zp0cI0qkvjFuGGdFoCRpGwQi/KaWvPn9IPVL8C3OEAc7rpScCc2FelSLeq6NSzTapoGQjep2RS
5gfJaHyrY3uB4Fo9E6fGg6Um6Zdy0j2Eka3+KgRKlZ6NHqSuRecpyfNL1grQzsqRhGR+kT1yA+MF
EmA+5quPATnVnuMfFJPc4NlWtfDZnypoT9TXZVehjC+jN+agRIvwWbfICVLYDQ6yadj2ZcqinU31
5Akcp3nUu/hbWBnZkzl3mYJf21EeZY83wv/PATKSr2AsK9p2PRp9tlKKXttW1kB207eLR3wSErUB
vVA00MoGdVt0qB/KphzoEUWmLOXZW9nXzgbFtdObyWkM3Ccno5TcDMURp8zmjCZVfdsEFY6gMEhY
9A8IHgYQ/d1NEJnuvq2/lbBo74WRpxsc22C2z009qX5uuoAFp+6JsN3pOtLIk8USQS2b6lwLMV4F
rsIOCgbgifp8W7SpTmAmxlcPYx2vsYp96E38IGn5c+OYOV3w82LcAqZPBYXnQ2AH9cNI8ei+T6K1
bEFoAe/+VxfCHdR1Aq/4+cetAtdI70ubQG+JcugqUerhKD8onj8NihPLo9hv1rpN1VQtg3z6ZHeK
t6OK8Qj3Oblt6qBF35C4YBkqY49Kk7AAptSpu53QBbrNmUVSvKjAZ24+zCvb8djm7aOLMALpvdBU
lUcRWzY2dMgttO4wgqQhM9/YsbuRTZDGqF0jPew0/YQxAmr4DpVBiJ8mimjxiJYAbDDlIEf+bMvO
ACgpwXJ434fOsPc9keBtraqrqAeKVDRAdjKcGt/5Eu484BA/RiM7a2Qr3hp+iDvePcUDHNtu83E4
utggLIN6fIqdDFX9ZDTeFbg4tlmYP7yp+O3wQaVmOTRwQmpcEfaWqL1thkxLG6FJC4ShPYDEBMtc
qOV2hBJwb2ixsSqdrHn0SIygARjEL4NNxdD0IvE1nMKjIqKU3D8r4yqaiwBNtDUKe3y3Kh4rZZa/
urkBOiAEgI//Sb4KYyM5d6aJAY1I7I2XR58yddBXZVuOnws1W5mNBU26BULpQZtdeWE2/bN+OT9F
TlnOR69Z7OR5AtP48zy382PztgrLGtcezT0EBcatC5sHM3LArMUj2LpwET/nePyB6EqmpwKj06Xo
jOocmArcbVwz92apqQcH9/JNCWL+EgcQU8KxVZ8jxQdqhRrplylwDnEROtStDfvQtF5xcHIyLSD1
ypecbA4oaT3k66cZt8D4U1MZj6ielC+m3a7UIfCuSKxkj23bHWKMvV+CBoAEkmf7yoToRA3Y+uS4
o7FB+pRCtdtan6wwM5Z1KfqtbFKHmSgal9NRNrGwOgZQsNAOS5NPpljL3rbr24tqN4+gHi2s21T1
IM9PXHusAApA+BlqfiyYmF0j/HOVQMcNqZa/20WDwWPmvH3MULsAfn8OOfzXDN4ow1OPNE4JXmbh
pdr0hfobr4FpsB8iSqUHAgjWp/NArhbU38bmdRjSZqMGLMBmO86XlnSynDChd7HscJs5Iv8cPshT
anXbre0cUVf5SjDBoCymMuDV9Otd0WouvLFaf9a0Cnc+OU9pFFxcoXNukaTLLnKynNdo5rOcceua
Bz/O+TGA88G4F3/N/eiPpu6qT5+TvMm/As5YOkoAPXo0r1Bqg1e34GVa5ep4r0UmdlEIX2+yqXQe
INYndyjF2JtsyF31B2zHiOJ6kA4PpuufKqT9rzUa9kDUynInm0abNDsFE1YskhXzKvuwaLY0/ZpO
MHbygtJ37oONHJ3MepN7UNLMn3s45zy2LEIg9ffJsQaeH/sYGhVzKx3ReGpai9WUG0NNllPkiNy4
EybuDv4oB7LO2jEVhoqBIIY3vlnsEgNfBtl1G5z7ayUONo18nwXzw6HjwqxybLIgl+NeIN9NA30g
EeH1NjOLNW0e9UB1FmUvXPL+Q/NYxFn22L3KIbmpS349m6oPj3JH2Q5zyd0aHPsYmNSEq9AYXzM0
gZbR0HLTzE1K+oSkvfqJmAi+qAbOzxaAl3AyQu3NQmVYK0Ta7e0OUn07ibVplZ+a2Pweknm6Vx1R
3I/zRu651RRtLUdcwsqxkHCtrSdztMQOiY9rN4gMqasWwNOUKca915nuOWGhFloxMjhVE3tnpaeo
0Y/UZ1UkgSzsthHLIVKmPIm6ZawDOpmbH9FzjUajXivKSXZRsN3eLhBBQvgCEt24xcu30DjHcJN8
bHqwHfWI7Jx4bCqHN5wSH5NJN14sq/CQW9NT8qGl8eIBwlg6InV2cBHcq1HHqxTFAvD3+Yg4kdk1
y1y2VUwDVn5f4SpPMvtObcpqLa/+FDzHqQmV1W83mVeOBAnQRdaOOnnn25/bGbq9tDwU6kWSqGs9
VPVn2Uyc6vemHNW8wCD/GC6rzu73iT8hX16jlN4UtbeK5qbsa7SJN+5HW3bKDTJ9PVnPTahUBbIZ
g66f0ljlTR5GeERa0fuYpBE8XHXmp2ZhtJ4Q8L4zidMPkzah9mVaIWZ5SlLcOwPkmzpKgbiPqPN1
2khuRs/F2aLIcJeFGfwYN1qW3Onf9FiNodf3zVMVgLtHcDSnwAjRMRB1vccjPkDdhjxOUenj56SO
tvj5Gtt09H1cFgaWMEsWy7iKDX50LOY3otAV9wkUM87YERLr9VRBKWxAoW/aQFlFw6UBYQKgApWO
Hv11MteW0p9I98yr8sgFi9FeYtLPj02gnzCOGV+rFDyn3aEPBih6fPXL7EdM8wwgdVwmhqGtokIM
pyEPh1Mw75UdyGBoVLzh5iYZ4L5guTk2LHnpDIeRz9KyAippluUrngrJ0awanh9yN0N5Drpdsi/n
AdklN2PqJ0eqrckxUosHa8SnSb9zqgzAQ608DGSVPjkCcU6YbyY1ZrM/43baswTR1XckaROtib+l
hZffQQ1NLyFkqr3i4gbglSh92H4BOIUZ87m4uT9B7moBSgr3KRxIvmEX63xLo3yVYZX8mdwdAqCU
TO+RC8c/Wy9RxFS0S68QDWG5mCIkqVpXuVGnCF1NggXZsrEyW6aeymvLya1rY5PFIluTLYb4MdRd
91vjUqUGm4JcWYcYKt82mruBvTKhJB8tRdh7teXrVHplfFBUwDcxVuifa7875cK1j3UYV8BcR9B7
gMGPFYuPF5KoC2yh+udKmMPZM9JvXuUZL/GYubB6u2klZw2TBrHBeWs1oa16s+uRd0Oi6e7PdmgN
2moYuedXjtJqqFDStpr8kWyedcb2uN2x7miXyvwZhYe2DFaj1V42w8zaeSgBXIWR2g+JqM66XZkv
fxwUYhoK/Mv87aAMktYV1RXr46AYQZg7AwhGU00FHnk5usd67i6LolV3A1S8g+yKcvIFt1HZDmOB
vFVsosin62sPNzZiiKh5lJsqDighRSI6kD+pH5N4Ks8T2QA5iMkjQVnQjSsLk+QNnsH9mxqe5Ppx
MjQHVLLlbxrd6t468Vu3Yw/+P5ltzd1Z5cEbZt2/5Rs073XVQ6VnaLRZPsbCKnsS0xHCxJ0cHR0r
RFvwWHkDiBDCt3XAEvzNqpSdYSb10+SW6alJDOT94rF6w4UCZRHeXkcHaMQzdaFNQu7jrQJAtEmD
/LkYEHIKFczf5brRCECuDU6AbPq8uhwshGg1XiMH2cTKYYMyW3qFiuI/enBMbmtQnKsPo+NeataG
pCEhp5lTYT7ljb4zo157qz1KKwKt960+N1sIEFbQ2y9ga9J9OqKSl4cR0yb7MwJBw4PngTeIApiL
8nCAL0gGO3Z8zG83UOBHLGQUbI/AUFhXXTdKJGPM+E7eXsNUGVfzti875HTVIpHd14H953RfkBDW
obIxJKdbqXrukv451VpzC64vvGrUhE+A2c6u3kIZHAGDsDbXzW0sUKgYBvJHQ5CefTnaz6M6LKTt
OK1k4G8kPUUli6eODPyDPHUuZpavZYpAzhiq7pIYCLfJ1tgDfEDJ0eBFhLG6U08q8TpkHsA/GCD5
88spVSCAAGV/aDOFEuWtLyqOTYCWrOyze228tLaJzKi/6ZGHeww7pCQ7rUSYaAB+fpfa8VqNEoit
rMzmxGS/A4iGLgp1NhyoEnjNXqeYOzk81WZybkie3kanyYOmo0RwPVF/yo/W/Ab5bWNPw8luPxtm
3N7GQCQOtwnZr73U+22CGX+3AmPce0Uy61Lq4wHGyHjwPKNfx1r0RbY++v9oWmWTKneyM0rts4o0
1l4LDmbZKGeeXualnjcVhdWFYMW2AyYYKAigeXwjnT0sf7brqd3nxI5pG5gXuZEHc6apRKopQYzi
gbJmjJdpFrJS67AdJpm4HYOquGALAJVWd9tX4FrPMpIexpdm0uLvYPvThTo27Tkjt7mgSILNGcrI
bxVL8GVlxuG+R2PudTYqn7sBmXa7KJeqCX31ppbFe6MU/gVsZnqRR1to3ODLq/mXWMUV1YRU8mzY
hbmKYQGja1A5B0/nTTilevOUBwjNJrrTfkfcN2sV6+rq5oNmpdPwACWOoonVlgtnCDEUNC1UdVol
fBzCsLBIEIvDqCvxtkT6vf8y+7ixaj9OqE4eoUyRoI7dJ6PrWNpP+oQcCmnHY+aVmHvJXQhj7iYV
PkK1DPzD6HyaqQGVPZJDWaKT+Xy7vswI+rTbVdnP680G+Ogm9aO8FkclGJDjwhdXyEu1Upu3ivwf
CaBaewwyzOrV3nkm75KS8TOrNSqzwYNqdOirlfkD6gYBWVZVeGfXJA9nMya7EKde4xBjnBRES8iY
cFAeVahlc6XvZJ83D+hRg3yHU7m388oBWBLzt8ha7HYquxrqbT04KnhNTiM3VSh+KB1wV6qWsbPA
hwA3ajLdW0zVrbOvKpEza1csAMkG97c5yMLre1NzH25NVjXmWcC0XlVQmu943Jpna+A3CX3kG/ym
jfsFF1O/Hytr5fXIqSeIyJ3kHobMRT1fav1+ys2VFUYJUqO/5tza/2xYzkE+OjwZhfnsO029bcy2
gvyF0o685Vv8zcfbrmxX4K+AbP01LG/4j/tfTok5VQYfZpPoSnUgr1eCWQftfqiLBvyB3P2znRiF
j0znPAvCM4rss5urDmQhCrJVNpI57w3bdReGiLp1O5VAbeegyLF6AnkBcllYvTi1co41zwnD9uec
W01xrkzO80bDFicgHfp+aKZzBq95xG25NeA8A/CIKjL4t06Tp/CKr7W/k++JIoVN1ln+vWxlBksB
E+WD26BZciFRwT583AhFOzh3op/hrvMNJAdudxHqfGiP4yk9x1QuFF1cWZK5qN620VfGwPJDmiak
b+xgk4y8wx3Ps27rLbTx1Dsqw+5eLqwUR1kr4WhdEV+IHnyju8qlXgVpSa9RlwPOraxlaAFIwIwV
800AcSJZRXcMyvdz2W5E1lhvWaVZGw+Bx0Yfu3uZZjVc0Nk2cjVbmd61UARZ2DZV+TX6xVm4LGdP
EjNEJHkh08mRKIJDF9XbW8yb/NWUg0FlYYszaM2uFt03qGr9j+AKYdj80WrKF7u38hebsH3ZKll5
jpXAZt2i4M5esgTXXIwUyKc6n9xMoHMX57sCbeLM54EOgZ20AtRg1PAJIhCJw8p6YWpZuNHzW8nV
NTtt7YUk+2SFtagdY9+rmM/IZlz5Ljae40HWbmVFtqi/AhsqrnJ8bJIvLGy6W3k2j4ROLIZ6thzM
yN23OXGNzHLN9h0hLg1f6s5x4Fpn2TFKW/9eIdy65cFC6C+BO/0HM6J5hvAAc8hztGWs3DsZLpy/
PuU/nhFO6arSh/Qpyn3APuSL0aDT3FfFRhp4MirvyCOOkrpBHbCPvVeNMs+Wely3msTgvTbF9CPN
PWiu5DQeTGE8yVmYUTZrGPMjcFMOSriJKtIAV1TjaviWrOmCgf6wRZ8TmANGvfO0qj1i8+q+IBE9
7EpBzO1BdojJY0MBqLw7xXPCBwdU5TUYbHsZDH2/DhBPu7KQje6jukGBiZacgajFt0yZ0iOSR+PV
U0xn02kR/hvzDISAqivBz3wqOduPwNlGwkm3slmVQBcAwYSL26fNx5imjdpL3d/Lrkhx87WvZ9FK
NrHzHC+5lt5a8jNc1SQCTHNSBfNfoOD4vJP/z8cpQ0KisNHXNjH4a+mRXhynonyZWtJSE56c/Nkx
DNrJii5USeCKoNVygq7gbxOS89h/i/7QKBrw3TZu7l3Nd1ZQWlS0vxFkTistfw7jwAVmb6ZvRuq8
W67SvUMQ3CuI1oYLFJCiEYoaVJxgqdih933qlAd3NJsvqPxVC9WEjm0Qg+9wgur2LHq9pcypqznm
ZkFXPWesG/d2Tbpb5tQh5O3bud8y627Pf+AtZUz0a35gNs/liOIY7iTT1Ql7rMFdg7KhqtWYp9bV
EmSad5GjblabgIxyYI2JPV2ruldPXHdXM/cEgnyd9eolpXeUcwnecLoedbFUcIOB2CrMhwSvkdtc
3bT8xUCgugupdV59CiSLTIvfMtMcXzvzU0CY/lJSzTlGCfL9smwleFcvVaQw9n/NanyRYcvmNahG
oskiu8m740YBOAqd4liZSzLQD9T+a96lzWuioUKPls70KKzEXZloQZ2o48c7rUBUyfGoe0KswnKI
UvljVCCLBYjSfLEd7cekquW3sQtWQCMpNuguQIvQDL67xfQ1CMwW1Q7uGQu3BOQF3uAxJLv5mlsh
Aei8uYV/gk3vXZOpmo5NFMOYm/tzlsGLVomac44NPARc8kbtPKAL4mLdwfsLfRHx7KcItFMseCtj
r1gnQ5Fv5fGaR0LWKxDICvKt1sMirHnvvE7zXurUwasL0WoRlIryIvfiue+/cZ78tN7DK7iAtk6t
L6i3/8Mf2bv1Xld95JjmWqwL/nSfunBIYwh56R0bvJyzod50GbpId32AEO0Yi4usyBpWme8rjRXN
bTbrbZJUYVVv5LDc/DoiK1N70xrRcNdolHTh0ZO3n4NOGVtG5XgGrmeeZBfiMc7W+DVD9qWZepsh
5/9xDjkj/2vGxzmqqf8M7XsvK5qy0omd8XinOg00x7nKKfsapFnTojFOsivyw/7eRUznozJaGwW0
BtXKUT3U2oOpBi8fVWcl7jal66VHo7DqszVvZDV67g9EnhGjsCpZyNHaaW59cprTO9oOFP0zsEXI
K26UrqaUlVpmkM+WfR8bq7E73uElq13mfmw+5ooO0cOw1LYfXR/TUmTdginWIB6GqpJuu7Ir7mUC
V+65UG72zZCd/ugf5mlyUDAo59fAZbwKn5yPqb8myOkf/X9/anm0EYnyGKA5UjQ1XwrlpHd/HFCS
q0pycHPTUK2/mk3f3Zpy0VVManxS4WY0tYKgXVsBFHHjR7kJzdJe9xXOaR99sYtjZdakqAL8mjcf
HpU+aOVZXMaKsenoT9Oknj6q9j22LWeorkTCf/V/lNt/9X+U+uX6UPb3tX7qW9fc9zHFDW6qe2fe
2Enl35stElH+hM/sry7Zn3Q5lEh0tldyQC1TGN+WVqIRYHVfZZ+RGOJoBN4a9eDuicp3RVD9FJJd
fgIR/5XQNjnJobqLyqU2uuZGNpMuLrapM/l3sglQ1DpB0n6RrXgcsb3su/tsxIgoSLDKyRC3DJEQ
PfZtZJ3Tdhb8K7Xwa9nYD5nSh8+jHbgIjhnGWtcD93U+0jSSHA/0Aa7VjPrWLB1zGdf6Zs6I8L5x
QELMeyq2sNskxT1lnsWaBhSk7Ps1Vx7eK//O2HktN45sWfSLEJHwwCsJelKifEkvCKmkgvcuga+f
Baimq2/fjol5URCGlEQSicxz9t6L8GKcj86OebK9bbIB3VBOV6jRbEKk3QlVhKkP3X5KOvd2OaIG
NJIC+N7zaaCMOA1E7RtsAHNvjASPrGwtK6hcu82OgYrMRNIgaA+o8MZomcyEKlncKKiLFYabS+9D
suk6w9mpFrEZqe3r3z9MPNGHxFQokf3H/jabeVrIC424cVT4C0aNbbDEbwVBlXznHsKc0tVni2xq
vEkdUOkgARE1RF+FsIP3IHQ///sBQt/wXRrK3w4RSoBKKEgk2bxf8dKbcGy5EqRc3ahBHz/1RbsZ
5xZG7RoEyAjpeyl/lBeUTX5ipX0KSiv7CoLx+8Ffe/77wb+c45P7BWjFHfL8scUM+uhk2M8yMh+X
rcihjsZCrDkkiZ09xiRu7yph5DPbLeOrag43RCVSmlLl0Qg7EucVmWLabfxzEdX+oXHyYV/ZlXFT
GwowT1uOj9xztZVO3Mi7GdF3VVWbavVwF3dj+yvRtZeBQuwPpYOGFLpBew81Jd2msNU0oSjIM1C/
pKL66p2W3npNjADZGs21xHV2zg3FXS8HggjwhJ4Rnh/7INcaVpAu6dCvqKpXywmJ7Bzsp1ZyAtsY
M3RC2wPW121iTRGYE3gUDOK/HhVOpV5DMDL/el44Pzeej/7f5wWyvDUIlYETU0VHUmtAxFWDfw+w
U6waNbM/G7BfVdJ94bHCj1H2AHcjAhSrOtOPdFGTm3pqqJmAP/gRa/ntci5TllPXivEVZxvBzHHp
3oiCZOy0snEkN/1jRteVKz+YIRRm/9gNqumlQxDtlqN+oQQHAbdkvRyVA3kRlTNdU4Pv9jocIiAy
k3NfCqs/q3re4lspt2Mj65d+rPO9j9NvO5kSxY74SFqtfq91s9/wz0THvnDrR18t7hXCuN+FKZv1
UPs2YSVCvRUVRmp3PhC441dCvfgeqBax/EIO3vcL8YusoBuuKAE/YgkAMqQ6f18gsvZIwfv9qBiU
4j5IiA1aHv3j6P/3vHh+ZXplvPJA4nmh0Cj17bB/GPPivdfb4bxsIblwd4rZm7CaOUgZpn8gWrdx
/IhsUPZMvRUTRlDMoQtsxk2cXpQqfV62clx4B5mSmBMZpDbF6ZuLfXtnkt/E2NUT3Pt7t8imaUdg
XbrDhPxn93L2f+zW4EBu8AKB9+QzuE6YRc5aUV8UIxmvDrk98JHc+ipESlEaiTjmWw02qWLGhrc8
I3eSr7YPEibHVK/5EmpbIrWo3CE1uXzvWx7WuTP3WWHJzkeXrVE6PKOM8x+mE7vb0gkK2tRlcdLE
EOCumrfbJbv1n4dIODA8KtDjqnJE+PvUPyctj9S6G7Zq2f5Mc324REvXlUYECa9Fnm6HuV27HMkh
kY4MpGz/Ofy35ywPlx9/DhM5YcIwh4vUpVFvmR4hYcGq70R8Nef8z+WzsJBb0GTWVNzB/3GA0dhe
2Vnz+4BWza7w+dNzI+6weKy1Gy2cKDj4oYpggliSjrh0bNdTx1elI5YrfsgcHJhjWZ8yRHTlTacU
RFgUzT6OMh1UlKo+1mMnb4j8egjmrbyu5WOyAzyvPi47ZGIBMWV8XXZRtCChoBYW9yLOhgsBRyUf
lc1yNNQS9TDqKRHQphlcDMt5DzpD3LfyZ1/oxV1dJep91sc5pTgw2cux5QeNXrxoyZCdyvmU2MfQ
Wwb97XJw2aUBHPOqJpPb5UV0owopIUZn4LBh3pUvqa1qN73Kwl0OU/HSVWLaV3hNveVoTX3SK+Fv
HJajIshfE6OxbqUeTSSdbA0yaQ+/30Zy3gdvcrkFNzHhZOOsl6WskF27SGZX1wnecMPHxwjiEGqU
v84Llu3lRKfxX/GjxMflucvTSHEJ9p25aY2ENl+T4EmMp+hZ95tj0A81OUxK4Al/Gs6SesQd0jZK
XPMBwpNJDzdd7drXwj0Tq4WBcT5AyfYcJsTz886Wh1Yvoq0Y2ubd+ZFYHa0gClZbh+Fi3+OC+C44
Cmf02ji23jsUpU74kZQkRw6J4xwpk8X3puDfjZs6+rBVQgLJoRlYefv4vNscBV1uZns9I8fho04n
svZihWT9SH1cfqiD4VGT0u+K2awR459Z0XbIz8vB1iU1LUhri/w8jpooPneCNEhvOQpt2SGEiaXg
sjkGoryzyUAkRrUDzyzB7BWTcavkBIIHg5NsbXAuUKPmneATLnpitQTHskWsnnFL+kR2seaqX4re
kFZP1+4cHxvJn1OclqyFzFJBzWY4LNsoyX5WVvtgJ72GfFlvdpRE9T2hzv3DnzNwkj4wef2vMwif
CFZmk1Oxyfb4fmgLDdnsEAfpsUHaRV2zq/Nim08N9DG1UPd2U9LzWJRSITr5fS8GsSLFDnnQn20G
hfoukVlzp1cNQRDULRIF0sZSM7LJAQmjTn1JWdHs81Ljs5j1nHk0p6aSc0OiGdPm+fxlP0Tp7/1/
zocA/k64q8HAQbDlY+JAfkpmXWTIELHTxqHf1HN/uwUlso5TVDZADYoX1eEyFl3ItWwnT4FBSOe8
W6+D8cLdv0GKoc7xP+ivLcrJGxch0SaklUsWAe29wDDulzX2cjCRcPj+8+CyRE/QJG78CHMEOTr9
VJ7TVDXvbb1/WQr8ekJgCAuB6ns/pc2/7Qd/Wu/sVn0ncam8GVWtJCfBit+aibX2LCUaA+O9czr1
yehACQSsxk+CQCcut0JdW7pvPxpuuP2eJ08Uz4UbRZthnh4TTN2TaGBmN62pbsgMGO/7ivw+DIP3
6uz4zVDHLVvfRkK2gjx07uMQoSsWzAB8ro1QfxLlz2GAsNOU/hfYlVedpunLFGKa7+vGIn4HsYya
udHOsMLsPgE5rij+pTWK5oGB6sbJNPBXoVJvXTFZu2WzVLnR1UrwzCzYPSUon9fDrG5AeW4AuFOy
ExKWbeT2pDQaxeeigYp9anB0ntJLWiXmnZJ23/uTgRgmZhDpxRUkEv5e/GfmmNKusI+jJAZteSt1
IubaIvokkjxaqx0plGgU7T03KjK78rG+R0urrrKsee2t1H3MKj7tyW9es0mMm6IzwpNupeXVqMAW
Eqpq7kRKfsn3jdZOjZJ1Lwlm37fk5c6qz15OM7Ou+PCqLWZEwxPSTYv1HIBiGaq8G8la2sgS8dgd
qV7tNdeDZ80lW0DVlea+KjP3EtTGadlafpCwYm9mkZ63bE5jGR2/TQA4VAj7R8Kvq4X/wqCboPex
9PNUxuN51FCbua2qvRhRf1XVzvqcT62C3fdSawxQJ2yV1vwq/Sm48EZE544ILcwrl8Rwg8uy+8+P
2lYoOC4doc7GCm1ate/lyDa2yzKJOIrhWMaEAUXzukhP++7eLJm5zyuqZW1VmCVY4Sq7LAunOVCK
amwzU8OZRM+EeAlMrF0xsa3P6OsgLi4PbQiPe1bxrE4jb5lcAIkgYw0OzmFqLPky+uH3/lBOv/fD
A5FwPUJPaVHQguBIj5behQ+GObyiPmPJOm/1aP2PpAiw0lw+or+OGvNRP3aVw3J0OTkj2rAaDfVg
LgI3BH2IsmZdmyJr6l7K9JTPirY/+5dNny/OUfkeJ8IBlEzUJ5MnEqQxvlNzA1cda2+hNaWJDZhc
G8ipLmFgZbmh/6rOU1PKX0xcPpO0cZ6X57JeFCR13atoDgjoEfoHSvWNPSv+9bo5AU4RbwPrAJYr
TXAfNgbLPlVLTtLV+vNoFCEKYb08m0VM/wRAVUfp6V2C4o7QyIFAJIhEDars0wkIGuROjw1ssISn
VTp/o8xbMGq5eajTdKCu1ImN77bug4wKwh+JMF2jeqtu6GA/9whg7+yoLW7baqjgeTIiMB0vPLfu
jKM5atpL434suzurNfeuqNFjpZg8Nb0xkwvaS636MHAVrb97j2quBBsRqWQKYzwQuwbEykZlBff7
uBYZ2dodEFQzKBOBF3TZYbGvRjYhaRpyVG/ZLDH7nSV+g9Vif2XSLe5j7obLweWHL6pbejAh3v+i
f4yJOVqbus9aJyw8m86HdlBGA810qwKEc9KR+D6LQ4kfHNLGtc7LjbHN0/E2kTQU/rpNRp0lb2O8
R993VlP0cjnjezOYj6YcXW6p//IaaZVj6OrzcruU5RzZSRBiAUGts1mGlB9JX8lSq3jbdikxrdJp
yTyr7tVZwDzNP6JZ1LxsZoQBHpy2uK9S7e/7v8/okw8D0wcR+AwMyw+rMZmRuAYkiQSpuLcMEMtQ
8eecFo7AwFQ+d9aENoDKm59NrkYIMXrRGNG1E5swz5NDovqPy1/E9Aw5eJAq8SFi358/cDn6/acq
zg8SYpp1TzI4va65WrZUxKDnITQVdkZkPgWyKjLdWy7h8NaimfinspanLO+X5w6lQdzuXGaC/5If
yibL5aWDtbZutBr9LSE2zWoolO6kEgxURIYCfwpzHen0we3yyJ0f2aJpua/9775/Oy8NmoA8KPH+
j3OXV3Ln5//jNZdX/8crzfL2TYOOsKqb9JjnhflUGO5+6fJbY5VsSpbNR1Y5f9tvWkmyaZQw3HZm
2DERxaa0mI80K7FrUCts530SjIdlL3Wla2FADw5MCqtLegBTaRpM5V4p69/ti2lCo9ODEf7HGctE
aHnSnzPU7C2zuwxBWaQ03Ql4G9CzaH5fv9/d5cIRLexGEzXl77e8tvuCWoC5X0QlmhHLUzBRVpCS
pem30AQfvhybX4xmAIELsNutGt6QLXszzlp2JkbyoNIaI2kIpXuFlxHEOALsZVNzwQSWinM/9m5F
bGkjt4kakdow2vbaAWHswccILsuP5cDyiHBYhqlKR4fAympZJ/l4wrdhTaThsq+dDyyPDH3a6qoW
X4iYHqDbCWeDWrNdEbNPQ710YMi1eXFpCeg8SicYd0XYxXfRnB3lFJCxMhlckR0Zv4CSrwXqop9u
iBU7mPoVNUL9lMqBcgql5f1Aw3cNKoxyyrzPyj/4jTEBKWxwkYCIJoBvW2kO59c2WXPliAh8Pjj/
GK02XMWFrp+qWkNPFkeX2nLMQ29QdCN0Pnwg4TbEC2C+xDhozlklw4c/Z/S6hXCyC1ADl0TOL0dj
5Ft9oW3gaFT7AMnYa5Ui6wSJxe0qr9AAUqNf9kstBjVF4vmNIjswM0ZyD9e7ek1Zzn4/vZw3ifn7
59OX/X+e7qszpeZ/ny6I096k8283YTev9USZtmR+Ope6ManXh+2D3pKcTDYs6s95//Jo2WeClSfw
shh2y4HWDZm8qanzVoPx22lZqJwUptsnjLgpkRwt0GxInN/7lgPLj3/bV7oVNc1lJQqbKRsGgsan
xtH2OI93UdL2BBV3pb9m3OtP/oAL4Mlq3f04Vpe6I8kcT9/bYLWoANS6v6lY4x7tpKq2BUCNpyKs
fza5Yn7Op5YBQErbD8/SJ4+EVrNrnmISf9f5NPTe33Yasi9+H28ghLFkd8dsL7qIgrBavES5Fa8w
+LY3hhGVL0F6Y0da/pybKqGrSvyy7J1wjh6M1oe+PD8ns6tgQyphs9dDPdz7vp16ldOCICum6Rjz
C36YYIvKrHjpE2IYRT4zzubdXJzElujpIfDTB3p+SNAHlqVrvE0n8lD0W/wndPLHOvsZVhYJakXy
pqEO30htHA852XWnDL0hE91BtvTBeKi2yZeW6yRezFtlqfSZZ9tpcy7m7WXnspmO7ZXbvTc42o77
ZIQspiWxMlR2Rmdlq95ghY34eK+bd0QpPpv+zOMs8yduYe3FUdQXk6nqybAJxoReu3MxAqodnssq
HJ5Ds9fWBiBhinCYmOBKEONratU2JoKhxYECBQN4DOntUAE+iyyJdpET3SUqiZDCjBgraqYajXmH
duU20jBCkqK3sh3ihlkAVojzsx3R+tGpzQespElwk6bwwYSkw5u4+67QkciZLiSjvnvEc46GJ6Uw
EgTuG5jDC4Hw1oQuom7x2ZEIyOQvjaKHzCfGgCzDjR+b5SpEBLseczc7+KGWew7ssdzoHt2oZ9FS
4CSQ5QZkhzFNEwZrhHquuneD4UEW/pl4f3x7BWw1V+rpCvsSVHQFUYWjWCfALOmcVaMdtZpOe6qT
RWCj2RVDeCYedZ0oliT6r052NIj2QS/7lyCBRAGM2/YTmupxDd8vgk8j5LHUEnFNKi1/snr9B5KK
Yk3v7GD68Zej5Ei+tEffRO/vjKL0sgRwTu9j4EElsxLKe9oK8Gl9m+6mBEpikG0zpnp3ElHJzGWV
JiKmtNKVU9DEHtojwt9CYk2a1r5rqGYYmklgdNs8Flznnmz18nbM87s+N6/CIKHP8GNuPwoG1WhV
Nm65HotsZM6YAHWVhHfmCUqcwpceuMdZTUhfUMsOTHihHCXRqy7ucAkfKpf3TGjMn60Ul7IwcJZO
avasNZBasBCSGULcrhtE8IJxFrqs++qxtjgTAvqof7lkVrIcrMkln4VTU++73mjm935tnPXhkbn7
r0gqtypBqm5mP44Sus7AosymjVzJqiM1vyOeoTgoZLFaonzIwx4dV1C8qZnyKFSSFPtNGAzRQRo2
q3QKJeCjAcfn3DTbJnyLVREdIof8G9XN90Moqy2JgBp5jDisdXMfW+OWuBdiKUK46wSAN7e2hZRl
0okcVzR/63Zi8tKUX5SLbmPEALdC/IZh2u9xOt+EXNy8qdfWgOM1RPsAgfmqn+JyHatEmtlaf6Ft
8EAr/mmk0LwKHfdTNxycZTBVNbX91fIVeEnDrIVs5xzVeEx2SCOKLWzYBHGYHm0oeMh1EchP4uba
DfpOIrJ8i47OUSsJWdYMStR2o5UrXWCjzqYXCmHZ1qeYE7RqRUjPZbRk4vVWplMtZIfViTsRmBe7
8T8Vd+GzQfgSNA/igLBoXeAiz01I4IYXw/7dATS82oVDkb3Bj0fuYq8rLXSbNqYlmX/CcfwsZPVs
qcZjNcxaMQSbK9PnDWx0CiysqQIWlfxNkN3bsHpJx33nOyMJ8u2xFPQkzLPTQttLCrF3k+HCXI1O
JCFWjwPeGCpnJ0dv+51fWJA0cAs4gZZt1NBd0a4P15bd0C935SUp9F/DGO588d5ZOrDQKedVOnfV
9t0XbKT7wHA+ew10eqjLVVnC0Kli7UOb0q+8RRlILG6NZp5/wO2Jv8Jmid7A9syqIcTYx7E6on2i
uX2ndfgSrYkyWDmVnqWB9BQZ3ql6HGky4OA2g+pIlOu5dksuhZyEWGPcjlV9Gsx4doSQyjWNj/gn
X0Fitas6KK9xFGN8hg9v28Y79w2IC6xy7XpGpgVQTSoT/1m/h336Ixh1G+Kk8oB69b5F51rcKW0i
cE/Iy2QBLAzy/pwp/qtflA9aMdirIq8/rDqftk4avWftpphA0xd9C7lRE19G94O48bHqDq5Ded2h
zGukhLVYFPTxEAYEneoV32Uw1hCr2+bBdQWA4xgBatOl/IM4LYnVIPi/NL+stCVaG0LvOkhHkkuc
kKVABeJSr+4zSZ5dnWrxRgWTiQRWrvD+Dl4IcMkOrc8I7fbOf7WmUXhlRrKbnVhHF0/gWjXArjnk
/441MDq4YCiPmZc2NV8PEQmgjt1qEHAS0c64q0Sf3nTwEIYgOXqwnMbLo3bjqElMpFPRrH20dhqC
I0+WNYnjcuZ6F8azwWwOrA7h7U1GuE0rN+GYfFgK7JGKVIWVmdzV3Ch2ZkhyezCKW3uqk/3PSNjv
FAx/diz7NyxtB2KGPbBz3MoSUO50YPt1bjVXWx2AeevI+crphAiJ9WvkSI/bR7GW8pmIZ/doUzgH
7MXVSyrTrg6JHRbIB9b4gmG1MIVlnQCcPiPMOsHF3F2HSiVAPg1eel7rDvvJLQTHzus7PgA9708K
/AEozi7Y4EzdjNSzNiDjCIkNIJYz4kVrAwvhMayre7KS/V0ZmHJvRModlj2KghiuWQDNPh7psbZX
b2M1Y2Y3bCe9cXF56CaJy9ppiOF+SixOypTcJ8gW/C9l4BIAjb3JKmMgbMm4a+NjFaTuGvfrsPbH
7obahLJqLPNxChlXOgSdkBwA09jZegSfBXdAY86C/7YdxblpI8z0EMxhJuc18nGpd/6WMtjZgjbE
zad/MuPmR1gd67LVNxprMdBT7SqtWQbyP5prOb1Zhu7lsuN2QwPMDnDCIU24CRPACoBSWoxlRb2u
tPSziKIA+vvUeyNv3QgPZE8E3Ct25WcsusGe+y4JVej6hhhAMdMwXcFEbESgqNG8plAJ1srEL0YR
cZOE75MfM3+bBGHfLanrURAw9tPPLmkIdkO4455BGnQT/bJqFisOTT6zyeDAUe/VfDvwWiluahc3
Is1QY8tKhJxjbrJVpA6XordnNGh8pxXMp8TwlOgVguKG/Fo0nhMhwZfCHe+GXLd3vqucg7Yyr029
j0eDGEhEoUabP1NQnheFCROKHl1gjcFV19pVb5vV2kikSwCm7u7hO1+E8hxZ0Rl2yhxm3eZHA28s
uEbx2PeKu21E+IzwX9/r5a4TQb2rrPCjQvS7KrI22RlkPjgJmKEWcDIMDiK2dg6JAV6mdLxKkR7k
PkXIMH/LmJAzPyMPl5XKDYyGOXi0eqNl9svK071aFUc0vKt0EjARO+1nXpR71crfYgdJjt2jDzJ0
Riq13tqRf7Xi4itN70qmxNsktrDVmeON0tjVplP7u0rDNtRrQboqQwBJ9I0xnLKu8KQrtigW8BcT
iec5PRqfXsIYKKZmM+bBuPUhbiimf9FTg4D0gn6+ncgHHb2+N40+UC7lyzCLcK21NAMyKl1W91An
wF9T/VcOwfGYvTVK/JSEgfBYgiAL0eTVN9prP+NDYAwedA3BkT1cRqe0mPOO1zFMLM/wq2nd1hjj
VGagTJH8mWulo7saYLZIZMyMqKhBuOE5XMR08YgzFyQ5NuULHkJCQfQ5KmZwtrnYR2pNkKi1HoTL
ytzpwu2QMq5Xsn1oK0iT5qA8DTP2hJBh6EBBgnR4UBFMaB+g4+U2rwg6T4gbmsZNUsDLiGz+pQkG
UamYP92AkKCwlXQUQnFtEuCk6WSX1ykUuWcWyS4eVeNmGKpdXJrJBjx45w1mAZEzyPq107qTR8Ln
a+rWm0EYxo/KcA/V2MESJiPRy/wCyqLzrrTdmxqlH2EaPtVMFyAAyqsepijZYpj1KikRBXCpIDap
THCL7kftqRsZibCi3ehl5a8CQqLXNmXyXWpl2iodAIxqjRVfyRck2oF+lN7duoaFLyoq16FB+ztM
tcRrrfbWIcG+IpSAUijBF8awZoEUemYXJ0RxAymQg/GcmTcZMVixfDUT/y52hOblOPNzShUb3X9J
Sb7dVJl9p/rgNMHW+KtCZb6XSZ+rCRkfxtlK4zLS7wiiRFxAlCQpVFpeeR09Wmaa6bulm/GKmPZ+
Y8VttnExRHCBoJCxJ+IvcipNWFcDj1yGlkB0N54vu/KQjCSEDpqn94l69Jv84qT5bMRuS9wX6JYq
hxHZHeMcetzwI+hNEOOVgjLGfVN9urhYnMjTsinHhuVhTKnpOLVXJhb6VZQ1EnXgyW3iU5A7E3c7
XJ4tBPMwbrZmqZmAKtQdWf0pfL+xPLVQOBEWDkFxHoL6g7lIu1drOW6JOaRXnrrkvccqcZUy8MyU
1JtOpwnRWjeDNouX6sSrQuZkfqJxQ5pBjm5PEq31UCXaNoxgSJMaM24JeZv2bWbHqIaSB9vGl6Kb
I10BTcHj3FB2aZRio4662OjNtHfKmvvnBAygLwS+YXjudu9eeq16xOSMBFR8mJrFpVTQ+nHJqSXX
680nHJcFX+Z7QguQC8K5ISG++dkP/m3kNvmPRBd7KAq5F1tN6s26RU3ByNwM9T5LMzIk45eGZKIV
C4RwkxsGRaIIUEQeg7rG6GCzbOgptK796H04DyC6N8TTujuj6tdYKq01V8TAtA58swIXIAqwLznJ
U2FWKpQ/ruOA2uhGyTbjZPNtsGztBjjjQy494NWSILTJokJZDitQFvG6cLGcjdoJLJpxkE4Evo/5
d9cDTyxg1KzbBI+NEqokztnvE8kSO8UonYeSHgidnhvRBwppMv0M+7MsPGK36lS9aWq3nazxi74r
9gKyPaH4sBhtXC08FN1X5fs/FRxTj74RPLcV/40ji32kyx9W4RcYxqmUwESgyqvB/kE+TVpPLhFE
tTZgRaXcE+/x6Au9JF/pkVIRoG2Six6GnrcF06bmp3vu34qnOBuK8rRNRsZTjY/QTpqr1jXF1nCd
X+iFMTfa+TOKSnMHD/oucrNpA8/6Ntf1gQ6XzNdRku7iVhPbErgoLZ2S7x2dRVpOZcnKzhagzxI+
oUE38h3g9StCgP6stcm69sfJUxEDeqki9uUQ29R7ad5yyeUlWnbHYAETd6ghIkU7afHISGlS4dKS
A/DdaxhS1jWMfB23vPkibI0VrewUAUUM70Kxyk2hqY+pG/Sb0hA3hqqyZDCMfSmbac14Ir3MHRlI
tO6tUsPbiuDulSpCcgJV/T3N6vjshzGfoUX7ExY5q5iY2bZTGEdNG55KmnLz58CygARwri3/ZkoZ
IAEqI4ps7UduffemGjgb25/znX7khPsSIlBrRzSQYiXxvwKsek5b86eB6m3tCFCxhQlYqmijcxTy
bQzyW1M1rlk281rUXNBwMD4Zr0dPgjBEzQW7rTMU/Jvq1i+NH6pWi73Vj+9Gxl86TIa1zTKLccYY
Pauepm1cWG8467d10mSnLGAC1AwfdYQFf4ScrOtBdyMtea/eCWkxCWQZoGWgawvkvmXvuCuTnIyV
U+sPgzIPCUEDCk1CxbV0vVnbLeFBkcPcPSV+MDbDGUdLAQo5aAaYJJsHxkvq1D6I+5G2udi4EP78
gjuw6bv9uppDScL+bHaV3FqpxhVHgHLcfWiRne/ChLxdgqyJlMPQkwfEU4B/XCnBbaH2rpfH2U1U
u8RiG/a4Cgfu/9gRrnRO3H1elz/7CIxQREp1TtjIUfE166xorGtUWHzcdYByZ9oIOCa8Jnb1MTgp
luzGCo6+rPdJ+FSZvb6OXOC5jkCV0dpHLQK4DRMWuWs/xzoTVUeVCDBvsxM5PQKz1XtuC8injYSK
iXv0Q3kvu5lF0sPQ6LQiXo2u7R5Q+hzyCQc10pEzwL97hpx0qjB1TbwpcsyOmT6Me61jf9XH94ky
pKemku9EH0bHfGhUFBPZOZBBzlDpojCX4HJLRrmJ+8G6loKOSNPA3WX0w1cb7WQDB8gYKVWqVrJi
BWB7CqIAMBilmeYPACHXChhXvm2RF7t54aktIlONzrWDg3XnmraNWNJ/6RoqA6VLHa1h4bEqCSFx
5mVnGpjIGEcWv2Gc3cpN1h1byjdekkcxhMkqoxdVIyWYKlCIfftsi8T2ECg1+zDrPhNlXDEJwfEq
B2Vns8ze6BGjvz2FHWhKbtZTFKlrBa+CKkP1gL2+3BhgTrAqbEyDPW7EuMNAitEppYgRBzAnGuJM
+doTVGCZG5a+4gTneLABYGNm82kf7wVuO1fn2tJZVBNHZB+J+B/3oxQon4hfD0SkbG2u9KHdKax+
vSh0SRePzQd97ohWaGmgqJoUd63yGk3o04XtRltrjCMvGcI9sq+53pu6p7r7dKYRip8/XXLdJDpR
f4bu+m5DpilSpjxGMIEKq6iRVhXuxoI7SWiTLyA00rANkNZ+Tws4jZxmLfwu9ZTYXbtVBxREo9Yd
heGrtPXh6DjTfqooRWVIHJp4AOPDyIcIO3W2VWRI+AUh0/4YPT33Q3VDvFavE5uZnusm1lfwZdEF
qcztRSo9Z2Rsjt2HIPbjk0PGpVNAr8ezTjWMiwVZtLWLGuyiZRTjCOb7krlymxn1Y1nq0YpWxTOu
rIrwIEGhv74kGOu82lnlEmROTNDVuja4laVRQXj7h93KCWBVJTFZYhi0xk8x9Lz3ev9rgDNUhf6J
W2/jTU4LejCgKECm3aocy3ztpu5rLlw+EREVXu2XT4HjEltjIzgqOqZgoYlsTeuOogbEjOkJ8rj9
QiubpsFgeyj6LCCimJgIB/La0eT2nGavDlJrt38wM/FVJUZCiQraQR/JfZnWLkXPZBMoytq2ilfN
6vHRWPGaoSDaDm0xEE9QIC6zsIq3NisEVGYKMZYpC1+LXupsuv8ZF+lMmJ/bQo12G2IIdlP7TRri
TTEmaBHjdNX6+iWSFhP5yny14vppZqkQmpisGkkmKoZaMqQiUHUYQtFTE8Sro47UhnYb0bpBIerc
kp2vbmNcS5QmjoVT99ugnQqvsqpjajAqRUl3quOQplzBO8l6bJW4GZfysKFufCYH76KxuMroIA7D
DUD1re9SrLaa+skKYN11E2PU4ESMccj5vVZnGTG52mVCZYS2koETUblSdpB0G9urczg1ExxqoXQP
TWME62kwszVMmXtM2J/9US9ASZOJRsYLzOiCzFQ3I+fHdwD7skKU1JJ87iJ8oJgntPJQt8NRyRjQ
LSMEdKsWv3K93Bb6EO8gGNxCE/4Z4hs5BLZ2sAo0Tggf11ELnDe1lS+tPzrhDk3di1CzZB8P98IE
JjdEXb4zAgjiZb4tWmI0/UjsSlN4UYwCNAtyHR21uUtxzv4PT+ex3DrSLOEnQgS82dKK8l6iNghC
FOG9x9Pfr3j+uYsJjXgoEmh0l83KJExgAWxDC8iGtRs0bpiyNF6rrPiJl7aHEN4PKDzpW7tOb7w+
IicY0e8LaaYfFKXYGGr1EAI7XDTsc91sGx47chq+ycHD3xslCGMF3dJIa78LswGoow6bBWyCMTVn
DX1q0trmDgwzqk2EIgOQ3TWidMva8F2ojGw2lmsgg+Q8AKusbshEdyoPeF0Ay6VGpLx3c07XyJ/v
By/f6l69i9LlqBueBjjph07C2mkfQQSClU+Ud5hlpV5Qry1Gnteg9ihcW8Vj6CK+13t/BbMT617q
nOpE56TVSJ08kJZeUj2r/YO5aNnNVNd/6OHODRiYDshR1h99V3MOUTeukdYoOOguMoNLeAEoPqyW
6V5H63hfG8241QeI9Kay2U/uO/w6iCeb9neuA4hCq3ZDug6B7nSuVKrIxVId9JxG8MiJ8O08umsN
+73yMXnF8teisLwF67FQzUXcLcxvq87TXvXBRdrUR6u9T43NaK8rWCRXeou3H+aeLqdOWtIvW8Xb
gqVXbzviEhdog1IRdcM59WuaiHaPqssiomk2CyIyZSOVk9xQduPTqtGsHnnc0S4PDIeXawXIOoc5
B3DCd6PqOt7pXY1YC9oIlArwi5ZyyfIHq8nL/ahT/IoJQhe7T28Xl2kYBIpQejEqaowjkNhkgUGK
YZ2adt/GTsySeZLuj7bjm+P2Hhz04SOIUo4t5pRqYLkeahSpzZTQwXWUQIvICOHgVRAisdcTJa+0
uCkowG1T2FBdRirB68JqQBd1Yw0OBZd2uLEN6iBF/GZRZCB9mlfd6KQbtYGkO6PDjBzsjLBVTpep
qig8Kckpj2Zvrc9Tg5iGwxGP0IekmrIBeYzOK6NHEOrBFZufmxIxvzB04IZdqGGqoJBXWokmTQWr
rKTomj/cQEvUr5gIf6fBw8Rg/NvvCvQ2I3xCOd6pk2xbArMY/W2scg8Lc/HahO05m1xrU6ENH44I
Z5WJ/YB/izYOeFakDtI12pD3elgU2zSuqCuVT+YgmPgO75iN6rqljKA2jWguW9EKQodb5ChvO3j2
86puoLdfbk0XKm7xSWuymY9cWx7Q1aWYkVjZdjDc+951tr6bHZg8WyMyF961fT2DJ6jgBqkBBTpW
/GHp8bzWtKLfWWn0hvDAHfkagnw5S9nE84kUisF4FKRjsutV0g4vBQLkq8JSXyqFo+1P3W4YUYuH
X9unl5Y4xS1tE9iMfC6u6BFr6JidsysqtZTlphVotnidD9FzRGS4SgsGGL0pCzJ//NNy4q1GN99L
yK4SWIA3yTg/4/R45kkS71xbR7d6UNaozz4MTvnZiQgKnJAQDUBAgP26zFr4qFvrFHVqesTtukPk
Lx7L9wqkkxdtraEbthkKsHfIDz1k3ktoen9NPAnaM/1BGP0hmfS1TcJdq2gzWbGD0opygnx0XBcp
Tby2JSpEwbvTJhtyVtob5hK+1iXiirX+tEBvkvsuYhlvaoT6JdnBp3yG5fQfA+rwd0DI3Cb7ASS7
R4AmgGXVwl66GyCtD7AoQWSlpp+0tG9pr7jrRPdHio3ur7f0u0xv36Yh3pc+wb1pLgyyjDhT0ju2
Yr9WfBlm0eIfQE609Hnqk3lIGtqLeTwva7txSaAo562QjEZKHf1GoE6clpJMNK/uZxrlt+IEOg8t
G+OIdDKDCibs1sZcMqGdHXKleORpquuOGhNIOtoq4xCdNcPcqwh6uGTprnFEL/m+SZOvReXI9079
NFrTvCLIOkMNSytLY8bZHsuXrurKtRtVyqZlc6oo4K1j1fN2wMp++kW7ZeIPytfsC6pfTF9PNFox
xKNqRI2qqaximkJln5sHu4gejX6q731lIEVPRCg88m98iytnLAxxc98qt3OftGsXMUtg/9gDunuk
T4/mEE7rySqoz+Z3MEd5XaExy4l7sAttpzX045MR6NJQxdHGMAxMOoHMdhmZrtSAzqJvcyk/CyP/
yHVKQXEKiCw0H2KyEdUnonQ1/HNkRfedB7u2EUxQgq5j3YSnOuZIz1m9pY+wGnwHDFj/lZtLynHS
TDBDXPwCC1QsIxzAs0/EzBFKl9BgtV40UYWcdn2JlIFC9x84BZBxjvBygIMQm9HPoBO6+2ZMHheL
oY/r8Yy1b99RmUyhGdEU0SGysOmDr90zcCOiAO3G9Jb7BIarNbi71TIsr1n+7g+T+QpLzIYBB3cN
eTvxtxa99pYLmz8ZYtZSzUmAP3dWfagbJirLfHhASHWUMB90fOwYq8YpDhopXVORfWnomqz7CAYn
BN9IXNmI+dL82JB2TSKa0Lnd1oEOpiKu66C+KE1L2aadsS+87kC595ne/98Q2Z9ROL+ZVfbhqtWB
Uvifo5ZPY20wguak8PyUtbFpUnPbWm+a46R3nt0+NSgBxkmz1ScQyIv9oFgMBgNp7OgaUvrwqEvI
4aU+ZzYpqmf0SCAR2c5xFXSgkCzQgAMAc5h0rWZb5fk5aqo98NX0xylH8SrFU9o50AXYyMnERo60
GVW2iEKThy20h3HXMB+ysWEdWnsqrodZDKLbNDSoPwoakuHgvDFTcm1wwE4fsXNH+xG5bgrP3fDk
dyNPZ4rqdehVX9SOqEbSI2494xZ9tU8FhooZOmUiI/OhIX1C82IiZnbVB3tSh7UTR9VmiV6hDqZ+
5c0IBSekMrSKrYG0ry+eKrAxmSAl2lBDdUmPUHOsSWGLywzniTtTlYpq/FJsmKdcmEjBmBJ66OcZ
NmCvLNO1OYP9VaxsNzudvtIX6jdG9a4o3UMRXgVbvRfPovAOK2i7Mm3nsy/ix7bSNwC39V2HzN4G
PflkANZPKYaIAOYZg+w0Cw8djDy9S317SrM3ADFIJ3ML6TTeD0Vpb7SxexssFabnsFzlS/yUpHR2
E5fKodK2gBNQqRliG2HfvNjbCyPVulF96BoVBsjLBq97nHMwDImLA47c5jyqIbZT10EkzDdl6FZr
W83iXe6jC5nLQUX3s/aWwDCt93i4V+cYxSLL62/GKnmL+3AXU9hdlWp/Hsz6eWD8e4Uo2kYo4kb0
P1AdA60eFe16UXXOyISAVKUuJDOudq+Y/bPqohpIaf3dYXqHj3nvkpMde8u6NqcEI6Sd6KjeZjVO
dEh0IAydWuP66S6Gxp1dVE+96QOiUavbmoST3mO7lXXFYkA4Oxo7Ly8vUwesqWiWn0731lbavJPx
3ym5fyrNaFtHz56e+tBbQ4DdaQ6jQPBhFUz2JFPx5CHgBJHgerKzbIPq6rPEptC+u6twC7eYMdnm
zaQrpyWBM2fKvyeQj8NEo2psaGP2EI81dc2VuFTHa9V+1drmtuzGanfl254XgFXj1BMkUeivHItw
2VeZjtURGC3zVzdMq33omPj8aaHUTLUtM4wHT4cKW4OHB13UlHoNoXDe8lygmNY3pt0DW7WT07B0
JU0Lysn53MDTqi4B0O8PrCIcQl1W0Zw2fxdUvpDftoKxRTXQpWoLMXVgpf2lHj08hD68QWc33zhA
JNdVr5krzQuGqWJyKc3d9zZ6GISrys3vxqnGyIeUdfske3FHbh2+36Adae2NfvMsZcmoL2+Sotq7
s/9ZxNGPVqZnUmljBqrHsFJLe13fh1TUO1hFIcnI1rDWmYzp4k6ricLGNHlfVpYjCQez9p2TRB9O
/OT5JpAsM6KXMzPFlj52ZnUwSiCrnv+RMHux0mzIIk14Xnu4uNEehG8pVteGDW85RMz2BiSGz/ZC
qdeDxTOj4AHS6C1u/T/MxIUOxHs8GVuTCv5cFze6sS0yYHaac0OxZKpi+GegkSyc8q6ikspUq4lM
fWmtuzaBQRZ6vcTLoFrMk/dp0ekAFT+qgqWUzTbzABOHfnXf5vXeLoYHH7pdCxld8p57RmifHLP7
8AArIGVZM8m8alt0QShtLzUNOrOjbdNQTKt/Jxe2/kgHSUfrAQXGNx/NCmCRAB4j6fzM0E8gBBAx
PhzjMtKzDRII5qD2r2Lwwy9Ip+MUZEzRdR8RGDUov+hZo9a1Ep/iDu6xiPUG+kOcike7ekwgzzYo
tIadeWtTufDQN1oZNkg72++fKWfTF+8ebfUr9DJaxdRPrGVBizGDxC0sN8ArkDBOKjhf6HRj5dd6
huEuIGWeegsrwZz7etbjAII9ZhudctMqChWDPjNI1wjrq1mHHaG8QKFw8LP4Na0wD13swnRAfjkP
4wagIEoBjMdtbDe/bUsGH93bsakT6EVM+qZdRbcVxEIzl+M2FIwgReG9N+jbtimtw65XMEGaAnGu
D0+Zqlio+5UMQRfLi0U7DURU6twQp+0dbb43Sbqz5d4zzPiQesYhnFuSQC8yNvRWQQ7V3aHNhreC
nIlGC4UQl3oJ0E7I30KAoZ23703n01pImxCEWYEIB+fWKV911Ge3QxcOqG54xjbty2nbjz02hQmd
znD1J6OmOexSTciHZtulo3mPMlKho6WtJWxbF7kJCDMWMNLNvmqYXcgG/64yh/bRBsDm6wnCbxHo
3FbZjCna6Uqj3Cdqo6GAgfvwG6TSwjlhM9hJTi94AG7FIIEDp4RSwLLMYCqTzzETx8ArVmpCmXlB
VRM5jpGgBVJx8D4lw27ucHRyevUO97rm9H92qUuDPI1QMlCL27bvt/G4gAHsjOy9z2P2DCW7pFc9
Jm/8T2DElDG8j9hA1kwboVX06xlYS3dkaApLrLRELAzMUGNYz9ry1JRgieDzW+kjhiUdX2oHbGYe
Js9jScPRpStlIracsIOjkGQBZSsBh1NxdbvuzQUwsNY4Cozuoifa1Re0WTn6lfLimSrVv75UuEc+
aUweQBQayPilBWjA+KJm2Bg7jU+wrrlOZO7popBil8h059Cbmx3UJaqxTxwP/RiauKBHo60JMLQo
NnG6tJvM8B+qgfQRl9csZ9dW3e/OoL3vWPBqSmVtdABSTDZnIDRuM0/b2nMImLR0N4tNjkarpLEM
OGbQ2mXGV73pmWtcIelw8WY3X1VDdZvFEPyOXb0zK/jpCSz1taJBJuebB0YemOAeSFU6y+he4Bt7
QgjuHRKgAJUve0cEunZqkFz5oFCDabHaajGv6zESuEP9oijmXSedALoNlAkgB2KwL9pREP4DvQOT
WIVGB/K/pe2967bxjtTDE0AoshoKNoY5ncEFkUbZN4Xj0pNTzyUtXflp2cazQN36FjL8Cc0Shm7d
kTa6PZ/KzA6mZDnRL6D2oe7Ujsa567yWtR0UZhwofhEwbEz6Oj8bU/atVMPFtbzjEM93Kr7Zmo1g
JthAe/s8N1/K6HzZjX3XKtjKbj7rfnVMO+3suSn0TB22xzm2pvLrNMPPUCGS0LU7TlxQRcMlK4ef
uu3W6RQ/q7pz6EqgIHkWQJkbyE+Y784xvPKz/Rnr2qkp53PlFEFbN+9KdCHZsuv+Jari89hkQSrR
oApCbLwYiBVHGj/N/D7Ds4C0xswt58ZIAmUYLzNgX9+kKylyBkngLuHZp2BXSiTfReGqTlMqoV22
Xkrl0Yr9X/ljZ0EB2WNqJ4WCf4RXGg8QRcMp4aQQyI1nvc4DJOsAlxnvDMZKW/0M+HCljupHu0yn
uesuRt8+LLMDzDb/k98XX/2OQe3OZiAfkSjpl1k++Zl+npz+lDTVn5nSQ1PgJTbGM5ThJ5gAHjIJ
3Yo8kNdiqET7pHiMNO8X+oygnkchrwrCVJJr97lY0i8NiHYxnYimzj2lNTfW6XLqTH86v/Jz6ZlF
Hb2dWigH+QitCHeqYd9qlRk4c3/q4Fwpavc2yZfrexPb+9UjB+hmSbST3uit9uXMT3DZH+UthrGc
WnqERCevpcWVxNMJ6brAtkEuWket9H7jrvuR++XQrhGKfCq6EObb/O7f8rHgk7Gc0V29NAjeuOlJ
q+jZVfrZgya77xdomcdL7NBUQw+XA3GKeaC02i6zYkOVYOJbl3OfRGeYX0OKVgzjhtUTiqwBzRHg
+vaAhBrarXwJ0653Ue7t5eHJXuiz9msxjv89T3ngy+J8lrSNYZBfZcn00mb0odkMsinkCcifql0O
2GQ8LGX/ZKGCd/17lkhp+lOaNLd1i48QNgoWQBaBrDOwlmMSmW8a/+tlSUCFJrifMvNX1rD32YGO
nO780OTVcUnNoEg5zOGYf9TaBcrfX2BWR0CWYMTCvdfON0pSHttRC5q2+5isb2Bhb47P4HS3Mpi9
0rUnebZLyMJyAS2qOV4g38AcLm3+ebqoCvVO/LzZbIj/uoGRccQQRzoXmUn4alCsRTeKJK7OkE+T
P5X/Rj8KfJHN4lo1/1d+psb4Wozgz5MU0VOuUm4vbOFZi9CwU6PzGM1nwtIVozkfvoKKbGhcV0Yu
jorkgwXB1pKiFwR+y9O9X+BdAcRIF1M3j4synRvzbS7rjzhasSqowHXqV6xPFyj5A13n+5U0AHi9
nyfgk0t0q8X+JpqwVmMWTEN2B1nAxlDYyzA3D5oNK5oWhJwP+Xq0V4LwfTSNHysGnbrUD37071BR
gLrTHe+z0WlZhV14LsfuR+6sVTTpXO6V7t+K6G1/yRVtPUPDN0RcVo4WelpZDz2UyNfVRpviIguF
hEw5pT/yEK8HhQPj9fl1yZrW+zV5yGNZMPfDE+mt46wnxD8JxOUuUyOccYQiV6aZvwDCPadNeJYH
7LCZS/RjGA9/qsaeEbF4q5TqfTSOl3bJg6RlYMXvy11T0smaZ4xDGbiz8ttnT2ZcvIsLqBQDFxIf
651YbsMcLzo1iVWeZWiOgbv2+CoGkwgEcDdO/jfYq3mG8wU72jKvRK9xIybMaFFvztuTtxzEwMkV
Jkn1mIQUh1lUMUly692UBkNxQNvjpPJw7ZFzG2bE2vGbmUEL0plYp5DzzVavlrPaj2cn2+Z2/ZnO
Mzkv96NpVqBk9hYZn7ummy7MtwaUjnGSRYIJu5n9/Etl0Rl2IuefOwpq0Z3ZRGcTJ0rJKTDBUMnQ
iFSgsIiN2Z9k9TWl/inKs5rGqLFYR9kgzez/Dre6BuqY32K2zqR2vz6JkgNrLOVfq1/OYiHFPMjP
RE0C+f9pWxgvtja+X72LGLehdY9Xf6Nqz3Xmf1bYH3EK1EdjrfthQukk+0u+h37LTou9vR8yEz/A
QTdMp+ufysrIpflMCAEYfcEWB6WaBWBKXlvnA/rnXxCFR1QMH8ueFF4PA3hSMcTNrWyxpFDPQz5d
ivywmOrJm3xmEzjdKbxyfWHt4r2VpP9eahKFkKz4a6uBj6J/JO+T0+yLrZqN5jkBLRdp8dVH2Brt
LPdHbFnyaTn1t+zRiscnSzvX6idJlPcAQeI50qG9hYp/hdrfTWhCEccSiHdzWEixo3KLDlzPxWmk
oFG7oD+Szjhe7xwFMuYycCpsEh9J2vktRHA1Z6ctPDrmwM+kLR+DdjVBcsZkrSj1PjlAFmp/PMnN
Q9h4KUMqYXH+WC7TOY25s6yeiCP6la4rz4vt/15flEML9RL4jrXrAz9m98hLsuVIIB5VLeESgEZd
l+ZqwrPiW4t29dhfDFgeZP2G+qtKtDedXEkr/BcE48+04BET9n+rsaaluZqn+RTLNchRkO9IKaIM
ibapq24nF/vf9+r+n+qyb/hTVVX38jG+p2mrJFEfogXbzNNx6wwy2+SOCZpnm++8Gmj58OtN6c1L
15PQswpehHtpneVidB+GcE/gp2W10oFHQMVD1U+Kl70ynLJqmvBTbIQaizdzniNG/SSIkN1ap+HZ
dT5UtXn977TKp2QTPJJGz8g0ZEagK+RZyNvVob8p5mRfetrZMdnj3VHsqg72KDPrbaTZD3x6YBVs
kD4KoNP7TEvtLIZLokOAUhqJbzY4XIi5jUbtjnLGpxYdxGr5yOq07ZeYvaxJfhX3/wMtMVVyOI0s
vbXofYtF9vV/T6KLyasTEHr9xa0Kjh9caaPi/OaQCeV9AhFMfBDbIWen1+fHGHyAbJvaJ2rT0j+b
emfIQ/rvJZqeTW08yjpe71rTP/3qpc8SpoPse9n+GZ9UjOmXr7wooRkQ414dOZVbZrth9lH0o5Yt
Z9nWqUp4lys3banvUhUBU+eOyuVvLvY5mqbXop0+hz9kbqDSAWk6gCmI3+kdrWS1JrM4KkN1Z/oo
ExMiLQy3NEl4by3VHxXAbyM9SNAqhw7xNzIHG+uTW9fnm9HO62bCKac5q1r8YdcjlWJAmAvfDKIm
SHSc+mSRUXp3a/k2LVpovGrnVlHPFPSLLH9riCJCPHXZOPChG/shwfQvIOQwnXa3N7XrXcznxXPB
4TQPjnR6teg2173jJKKtJhD0wSoC2282izk/pE77I86LyebA7+mIZuhgdXaAruspx9lqpznxdh0D
E7Jr9KQ+SqoA1g91NO+2ITe5fmevxZ+F/Y421Un2zb/7tJTbHNIjeQG2gvM4fE9K9zHSi9NVcF6S
KMhqKSxSQiTJ8DOjRcmzLJRRSdw5ZI86aGEx/kohoqDjQYJYFf5PMfUjNs6w4qdZtQHqmL8dwypJ
MKjLCSbFs7589zoIZuhArsFgH+Nc5wQJXOUwEqjrbICri/mfe5Hd3Br+sSv24imNCtpeQlk+sdEl
QcEJiDPoUbcxzO6VeYFfiQMlZvO1r7Gtvq8mR8zD3LevmhZfTQUZ1mXClDR69QvfBMZKfOsypOdp
lbd42Ab5QVWhecXL4g2SBjMi5wYZ2ccZbWwxjgb+OUznfQSi0w+do0Otb8XA/V0DMiMOjW0C+DZp
enjb6lVLmifVbAQzzw7PW0/JKoG0g2S8g7yqqJXfkgSSLv8ZTPvJTawfr9oaBH6oYRwSUIhiCD3T
QnTb+fPD8k/JlV/P+IjbYqOVcGD586nuDELKmBAM01t1Dwocm16hndyWWcx/DXBquqTLzcKlalkd
xBNAIu0kVzRmFOHV17BnR/ZIpaJHQQtpYJqef1ugXwBk8dd71Y9C3Yj3IPhxC04P8AGmBM2GQGE9
xnIn4Y58qVyvXCOTCRsjt+H3AaOS7CGOC65/L2s7h/7fQC80tL7CMX0v3a38VWangcEtUD27rhWT
LPvBrw6ZZz91rkOrN76+HpFNj2NPIw2lJc5lS6buZv/+LXsylPDEcMJ5ucnH8nRdEpy9PHaY06Hb
gaEwZOcp5T2jr4GP0rdcucvqyE+jH4ASUUJGd1DulvGfQDzPdT+F+FXD758kyMsjn0onzmrUsyfU
EFaOwZwRy2unBXT800Xe1DaUhAfnTVxmU+PQpuaYkQSxi2RvXqO4fLqH5B4UN+ZCrLBBCtXRoPP7
5PW6230PMQU5g2HRHBFJ+uc+2umsRuxQa7gDAbiT/5+Bt/ZVdCMHfDanXTxDttLxsVfz6JKO5M4O
uORBfpfTPpJpuu54Lmh/Gaq/S3v0E0hw2aCBBDsICHxV+V5CMPEHeem+dnXgpMyGmhMj/dyt3EZh
+b89kEl/dnbe46RAa1AbXEF/UWfoPhL9O+vuGo8148FG1Y1jDl9yDuRMyE9Nb3/kCtj0OUdiXD7l
qcj+uz6CpRlPoauQEjp7E56IuYLFW56N7CTZN+ALvw20f/H7hi+GbBlhcKR7ztyPeCPxZ7aXBzN4
NLkVPLjEA4DKD/7SMghAxoL1kJ9GY2wzxM8kTpcsSq3I6yk8ZAp9O8sO2uRfmJ/6/oHu37YDXRv2
xp2Hpxvd8WS0EVntSPsBN2Gkf1W1RXT+TnWUjcRDsl+u+5+1WeL0wCDbXnadrJNTUcLiP3kPlEEP
tCnW0LrGTCwQXdRJQJP5Sckgga2FWzV7EO8pQaHE9WU2ISQChFvtT5J7i4eVwsmwBkV9Evs4t/4e
TPdeTKsE3ENyQHPzKFa3VOrf1NcC5ta26qAibETgbNu3OfPvyHYQbvyrg8gHti1UrSCO4ChatarK
UP6/wCqxl8eRESwJghWkICx2e1llsO0hDsdJuCZC+qma+4+q727VdthHPfk6PlSMgRg2NzWfRbHG
HJJPp/h2+jooyd9ov2BT2u8QXDSeOVQKrNdMXjwjRh7DyLecOpwyegZBTT1NQVd3RtqmTcf7vEDl
3gfJlFlkuRXqHlQ90EUVSP7wI5/iTAiaABSecKSa6x1dTElsth+aHogtBBJ9UrQUUGj3KNbHVp2v
JH2Sy2Ky6ehTXTR1VsIP30bPexVjL4bIaqfHOQawgTFTVCY5LP9WjBtEA39gkF5hi6f+jrkcw4u4
x9bzP73hc4iwU+znHuDJoGrfYfnRAyEMk/Q5azEe/IUE8maerxbNe5Og+GqWFtyeAhBWK5xXSTY9
32YxqZPCaEtY9XZN0yV5V2DR8GgxS5hGwBF0vMZYAMZJ0n2IT88DcmL+jK49iDiiQokUr+lMkYw7
aOiYddICebRz2gaaSh8GaGoJTGa0/ozC2DJIfVDc6ZMaXd9Q4nPrn1S1t85iHMSe/GdXIMp/UTTY
dTlxYm9qzWY9tTuVETbZ7focAvtk+TmdCJLfenr9I6G4/OSj5RvAwuyGxt4s4OilLtWp6GjmePCc
qqiLM+VjE89AYZsSNGUQZ8RPsDd122S4BjbHwfu7GgugPvdxG8m85jXTvloWxTjBkXFcpvinrley
vcRRj44bEPTRri8fxMNAIXsc9OHMsExQIHprmUd5+lXq3jOcSNNxPsOoydDgckft+a/FQyNb8mMb
7W+2sVy7urXsaN8rbrdz8Z8VqSMWUd4WU/wp5/3SaKclU7/UaS+OdkFC6mr0NLXZ58yli6mQLEyy
WXFwZexAblKCvmj2koqJn5ETBtPo25ihXf0/EyQHMqmUs99vxSvJA72uxZAsyPJkD/ps/0roJs/H
s7Cn5Y9UYsGo/M4Zm6Q9ay3gpSw66xLkhn59AGG5zwep1PaXJKRqHj0rgkmQ+FUC6jHX94ru7qXs
TcfpN5uKAEzsrxbazKXkD3Th9voyHzp8rcdGV5zp3CX73jfphBkX+TXFqfpO9TJTxXPY3sBs3+C8
uPYOaAOfa8BrRag+y1dIUV4K+Kl638/1p8TJzDIHi+X+Av4kHeoe5MokRmZAOICCLxqKY0n5nuLn
M0C0wMMF2bggSP02aa2gD04KarQ/Fo9HrcF6VzNztymOt7+Rb1zK4SLdhjzypJ4v+QIkmn8q+6Zn
nzB78mykv2N3pw7Krxkfu7/G9V7lOqXaZ2jtpwY6kA+KnenSExtFDLsy/6nhIKFi/16UmxHbIBVD
x0i+dPMpjrghfh2i+dorUfz8aBqH8cZT9F95r3ywR4BqUw+VMmJXM5Tr32Sms5M7k6ZESUoj12B5
8cGPUSzk9cXB+bKP6TS9eDZ+b764tFTkTubIRpmCkJWNlyEgocn5jb4mK7rLq2ynl8M5Wlh51shW
u0fLnUGn06XVv+2e2gFCwTz2ksculU3Hr74r9z5nz1faDLtyd2fM3rb1Ca8L5VcW3Byn+0LxNinG
U/5EndDrAgog3h8WEGahlLXsmBBXItekEorCPcOEs/9+/b2rjv78OlPygAvxrQQR3LL3p4WSJVF9
zo4aAAPAJPUir8ufJFJO8AC8M2IFbeG0AhqH+2doFjzxSdpPDO1rnnuWB2OmdeCN7m9SnaZo+pCV
VB3nHlK1jSy43ELque/19Jfm/97ZLMa5VQGYJOB7CfpBBN7rebWV5zTy5OVO5ZPVIn8cgWX2LVmf
Cmw5DWgIk7vzXBWTqoxqPxXltC5cijEuZcrco7TNRvjf4naMJdpMj7gWq8alqGZ7gJ74RnaWPEGw
m7jC7s5UvaN0s5oJ2EYRQBwWLC11h54CzqBumqG6h/LipFdZQEmeMPCgGcZR0khgyCc8zNsY51SQ
MQMSgl6TTS1VTzModOaDmQE7+1oESCL5kxqX1A8ZRr6WKwBfbOC9YhQrJkeXJPK/mNSWmb6B9nfj
//4Xq0LQdmDYaC9fLbvTdNXAgMcoYSZlwXTOHPGeHR36y6fTfgwJ+cQygNEbtXNZ7Bg5/JGSubzu
jowTF0SadNek8hNP4wmc8apsB1Q8MylZ0Ovg2BXVbcz4xtBvO4KBchhP8nbqokfzpnVUOM3qo5iR
OE4eIVqgHU7foOfkYBmjO92ML0wK4+WHn2ScDoaibMUUDgRtQK/iE2VbjbuZuEvp3ix29FyBxPkv
Wvd9Uuu8vm/BtjEVKEV+GuCXBGH2VY9bohjycj3Hyz3w9G/ZcBkBdkNDvRm0W7El8poyqFgjd9M4
ZJxEGGMFX5U23sh5EgsM8+5Z9fQ1kktPKWdxzgljS6bto3lfsaFll8rGdvzhfo6UjeZpn1NKhDyf
xd5VnXOMKUdUxHTOt0lbSl61YpYTvvOyfBk+xGqI2cy5GkjQFb7wao789pXZp5Vsd/nd4S1TOH+l
w7Ps0KUtT+ONfLPSsfFlE4tdUbXiJ0uBRQ83xpyhRZ1dDb3UUaTTygwWA1rumzIagelrp9Zvfxom
ScZyeJUVMWfj1YONX44avlhVX61i+pRvkU9KWD8x/m6VP/oMMTC2+79/kSuSd2gGQ5Dzne7b33Lw
xzTZ6UZ+J/dwfWuUPBgzTJDsCnGFs62fIZeyVPVHFuparxn07xFgMLbBsv0PPELd49cbgD1Rmuyv
NiO819T2U+pODR5K9mnXgnu0zrMbnsUFo8p7PsmBk+MQGvo5XNfGwpRvegPK41c6HTA79OFPsi00
/0d62NeuB6DLV99LQGYF9mx9yrazc3elZNFLxP+rJehQhQCXgr78m7zWRqT+l2t3pGFGVhk+5JgW
lhnElftd97f/9ZTdarnMVRTMefGSTBAJ1UetqD7l3ZKRXm1Ep27NWjkiHnu2qFd5rrp3Q3SiObyy
fIMf/TYfLUzjRV2/RTb0TXoa+BQgaV4D7lyAMuGwxmhTWtFDb06vAwDqqopWpWrAPqne+/GL6dFD
J3qZLO0chcpLZgX/x9V5LTeuLdn2ixABb17pSZGiKC+9IFQqCd57fP0diTrndkc/7NoyJEUCy+TK
nDlmR6Arm0AeMJIqJcb9km7r/JGp/SsSA1n8EzYWz31NiaewXPii1hbJK/7VamBr3XSUxyWE34MP
p4FOERr+z1TDNp2km4lY5PeTpt+hekeDz7lNXlRewPGS977YVZI6Iv9dEW1x/Hz0KvLgc/7iQUQY
YKOSGb4zm+IPSqpt6Xt3AUG6N4avc+7+qFhpDDahJYnmpCrfNPswUVCpPEAlVfVBB8MNcyHWuvkr
5JSKNd9XPdrbrotP8hRks6QJnY84D8i/tVdWJsIM52NUSWh2uwYmgcEZGRItp+7k2cVxRt54Iwd8
+WFmlpQ9oNmwypd2/U0nEmcwTlHm9CI3R96DnxSHqcGIVh6UcPxtx+bRtnA85fPKgzicfTgj3t5G
8qRRVZTLI9cspAnAYaGG7/wWkn3kFFLP2AB67qkt3KsdVwhSeE3LbJ6RetBpRzam5ubMUfzYaDLX
JizJx1/59OMY3ZyIxifeobxTa+aCdTRdxyH6etZdsFnfat8crQw32D7/sdvyuyAsdvXgHKiI5fnc
shcLaRvCYXtUSzhjqfoleeTUovpF6bGn60gN4BGRcJEV/t8kdN9Z0JfVWSZsR4IGEQB93+AIMD1i
4SefezZpqpKvZS+Sue24NPCrmKfRLBL5i7hkSJxrllFVKInt+EuBOzxLid5vyT300YHN4CQ1owD1
FVFQ9kdmql5fYONAv/t0jXMp8i+KAjJ9peAg28ZgcQmVCT8hB6zEEpnP16ig1zVoP2VbMzxqDB4W
OmF9WVJMS7qVAleFrg6fj0c5UqlcVylzlpQs6y85lcrhocmni6LVGzmfSWpXiqGU6i82jdJuuq6w
J1NIYLRD8af0WmQKMVi19iDJFem/blLlJrWajGasxtef/qWIpfuicT5LaKYU8qRuKIkb29Yf4oDs
JblgKSFIYkT+X6FaDDSOmpQY5HfyZuX4Imc/zd/24fApxTodeYMUeW3zFQH4y1K9lLurvydR8yPR
ibDMXQNSQ/whKhQD/IRbGOslaURSRWo5UpnOtQngSXOaS/6W9NTX7lI1WurAgO/jwiIfTBKGVIvU
h1l0qGkE5UsS7PPl3Zc5gQyhkDxCBpdUlQW2STwEJG6zSGSAaOGzVNJuIWkbNc3+SLqu1Wkdy8bD
aPUIut0HeQUpyMi1SGBU2hppYW5BlWY/cntmtTnWSbeX9PhybaXg4/UIuvvieTnjcd9Mf35ph0/5
nFJK1NBoFAKYCulNSYmZDO9nSfjZVbYeJuNBzpDLoXEe3Ycx+V2SDF3VPUmiIQbH5JTeVV5cXlEO
/2Ma7Oy6PbYRlVAS+FI+CmP1KckK+CDtwSzDnaSt5I7JFfOEWYgVDXf2WNmID03GKdesmpSbjtRW
bmecDXvqqEedqqlUWocm+6M0ZKuEvxDhLQbQulMuSaa8zT2ZPaO5X245IvZbF9NI+t+4VYRdLA97
f1KOslnOTFE7jd+c4VEmt/yIxv4/qep8yClXwhyZvYGCZwthsBSsEpdBH86fWCLDOP8ru6KbkUaa
3zpVfQkp3IPvA02pfi3Tb1koQvU0e/arhAZ0iFMQZLVKJdf9pivRY0Tvs4SY3Tg/jA3NmJ2yhRN5
t1R5JDr0Qbom5Wckn0LqgpUjxRiaye0P+fOG9m8HN4fuhNYHukf7i5jzoLr1IfBbWmzbXynwhyOq
3OhLKi2yahR2+w42WvZt3dI2zuSfJUsoI09mlqQXS2UCCdEC2iGmIQWZBV++2r+IjMP3MN6pn+Tu
1BGKL+aLPIvSLqey4iZfm1W0z/LxIL9btGNoCUIHnjPvRWRL8tfwP0AWTHuZ/73cMZm4Y/UQhONb
nYZ7M3ePBSQ3TTAIL/KikqQsYufmTQBGWGTkrcnPZeLU/Re61ydjP9rTt1TjZXLJL0SLI1mN+bfz
khUu1I8yxwqNGj3vBVuIb/m7Vadvw9KjlQWBsQjk5HXlAXJmEVFVKm5Xffpv2UTw26vBm7zzaPLu
W4haM7l3ufhyjzTUX1v52/IiVpHSw+HzIJQ3sslJcngoC8yta1oBPQrdFbct/yMpKIcRspQ7QMek
MyYqnNMkA9kwdku/uy/LdOMaMdoS/W9Kac5nXUuTc+inHzlHL1rIDtQs4P/qSAzjv/TN/fVQH6Pw
zqjyjdQCks76GyrzJrIc2gxdxlPzLZmr0KBRaWVm45FoADEtMho5jGfuzaxoEyF/KGn25QPUerOt
OhWXZWJlBhTwIsokjrHPwvBQd/idfkVoDQMm9ChLJ0tpO/z7P+TrG+2p/4rvTv8kt0R+L8NC/p9A
AZ2d4j605RaQ9J4aqogOqcJe3HHEOu0kehoZVqL2k+VbAJtNpVzl605D3kLURH/Qu3mt2+pAU8Wi
EZTlRtZ+WUK82Ti3iHpkx61h5ylu+WjmzrdUReVnUjOR6qitGFeNCTbnPWTmainsl7lxgZi+kz1X
1oDlNFyrxYeGMpDnyniJI/unS/vd7I5HEV7JMHCthObi7iDjdk6tG7AzEBt8YhZ1DQFizxUq2+AI
S2UX91xU2fS8eZ9m2TFMig/f/OZmv8g+UMg+I5OIdqVwA+l0M+fmOs69vWxscgSXPyiTReZAQ2Nc
x2Wj+02usFQ85P/yEM/3tjWVEJneItgTBQBVEhEL7CQLLNWWaCBRl9trMXkrSETI6JWCmSaJymh+
r03jEg03erspqLMr8CspAUku0+zs+zqAXCFBMiGrFC56jRjJ+Ok7+zFS7G95k7IUYHfAOLHWs9Jf
7AwXwlG5yZWUT+nb7o9tqR+qu9xAeXgR+9RNLKg4/3m6aj4aUJ9lD7LLAXHnJe8HyE75TxUGj3bq
XqeqhDQpRa5hCRocyCrzgKkYdROZmrLtBFaLio5ApPxFIQb+5zFGqiAXVd6nDPdBhqO7txT7RW5c
P11TT3m2kmRDjxOmK+Ub666suZxZaCofb9TUViQsl1LcssjJVuk2TNdp3XPuQS73ZxFukOwED7Gv
HeskW7fkbF0R5BTdiGT2n3gDtuemCqeziMTo9/gSeVI4Jl9NTQ8qmjDGRtdhiFIaa8WmjELEIcJT
E6v6Nn+S1Ul3JNSwrpJ/kDOmbHwp3aheGz91ZvZHdpxRd170esn/SCZFgl9k7KskHp+XZA1PGbRc
lmn4UtzpgvOO6d1rFxzDAS/8VQPt9T8LpFwFLax/12DPviUmk6srKyQ1LnzF/ZNf6X9bCCnI8KcP
E+0c99umfczQ4ZFQn5NRuoR55M/DCGABVQMpUcmIZbmmgdVfyRVd1iUpdTRBu/KncKlNibJpUUEl
PkeSYH6UXLrENJ5LbOzMwW7w8zupJtA89j1EhNpllj9Fxq+sajKPGnd4a+xHubDLzZMhORuhiFik
aDYXdPF3+RKcyTv/7+aGPceL2WI4gphAVU4yCyVKWRY4Cnry0NLwjlQ/KegdLct5FpH3sv2xAok2
WO33Wqt+hSkzR2l/NS98nDzMWbltctIQ6bve0JNaF1tJfsl90eeQgsq/cCf07GNhmTt5Sfkvawzk
syRHAFYwOOWqNq55cfVis8w+hz7bjBY7zhByl+RjLuOLtYpOUbhMP4HR7OJkWJ4qTx+YsGrl3Caa
SmTsyQTJpKdUy7DWYMFnSinxk1c6z0vAGFUreUXJEUaxewSQtZRsZEYuVXELuwWAuRCHuTVyn0AP
/JGSadUUD46V0hfoHQdbIcqnDkIM5bFTymOUPvmeD1KqaW3zoydjr2EYH5Ot4pRK5CAdM+pvXVfU
KULrT+SinerG28CF1o161wWISpGHjn1+r0Cdi2TvhyHJpRz++myh+AtztiowGRSvlwI8mvm3Z3u1
WXoGFjPxU6Gd7lqNzjpvbkrRvCVV/Ld2/Y/ltWxGPK0jsDln2ksIo9iH3aK8zy1se/LpyQKjqfbl
H6+b0fRx1lL1bWFYdzRRfs2i//XDtxIfJAqZLXGifLAAJ2WlVXbRVmqXUkOXj78UJr3uvRm2skbL
txJVPPe9ushP5rBnjZxX3Oivmvy7rNbpnL6mOtC/f7t9RbsuhIk7kcUsNTIzINPWWk/yghIOiASP
Us2TzylOpp0sQDIdZdsFuk6OKXuWAqg8rgAhl5loKUhlykYiCnKjLbZK5J7kzCDPkxMjqtdDUlY4
CXPnZemLhuHDw3/ARVHJMVQqfx5YOIw/YUsUPzIZJbZy012V1t/2GNMGD+uM+yArRkePgAxQ0fK1
ycHUsdErYXz9ZzGReEI0sBZE1zhrLv+VGcmnyULj1ob2UrKMcthLzoxlz7gss1Zdr7s+vh+n+Oe/
W3ocuB8jP9dMDaOs+tEYMsyuOZ+F86+EGvIunfQp6Mon2V1ILB1Iwu1lesjDsJ37QXjPniMPlLXD
TbEY8HSE+WQBJJZo0kvFViciLFlvysndNAPrf1fSM03ZNsL3m7hFj9IN6HsU0izTPNYNwmX5kr8k
b0QfrEOCNsC0PYATT/8WVYKuoPjIKIsORXUZkem2w1uhTb+kxj+43pzAP+VUKGGfF0F66eJr65EC
lfvkh821MaCEyjqs03XBKFd9lPd1BwWbT8IZY0x6zhtLUFRH/RHC4U4qjLJSyM3Ck+wV/LC8GZrP
ljjIdLW/FsihLnjMEWOIYKMu2nuzxszOYy/0xS7PHh9kOMp/i9RJBrkMYEeByRIom7bCi4sIRB6w
SH7zTlRJUOhJyInalzaqt4JesV4nKcrg+m/aofZnbDnirdxyiVt7pzt27bhbqtKfSpC9S71bdiPR
PAbnwtDfl7dlptNXW8Z3Nm3nqdUhuOUKAT/9u9LgilErlI1e6rS5ZMDJLadTUm5LJsuKQgs0Shj3
57jjoZo5cxo0EnTu850SKM5R95UHoMf6pg184JiFAqWxr8x1qVc/VmjlD7YGAz9Wj1lZ+PfYRtED
oOBY4eTutnPgSIFrhOWK9MYsvlRkPTenTnd5XNdbx8UJ2fTqeNMlaraPBhNnCX3aNwOatiAf4qPi
1wpQ6m41znlwAyfPSBseQtRmZGdc0ME70wjKU4E0XkciO6nK8Bwa2o9VasqxNFN4hsjXtkVYnky8
yI6jnwh12ABu1GTubkSFMup3KPfe6+5e5wOsYB5hv4KdxTbu/WOWoUbUhzK8aUOzih2465gO0ygG
ujS0aFPz096EDc6bVoBjsj7bV9MfzTutHFFxddY1ThWBh3u71GgfM7+3dkaGyFGtt1Zc6sAiYmvN
gQ9Q68pRcqTv7aOW6fVGczyYgfSF0IOPIa2iF69pXxurOWg/4pTu6cGZD2E3aJxS6Qvh4O/DALo2
o3FtajI8NpY6u0JCJAgO6QazyPEyIU4ptHTTN9XfFApWWk6Q3FSuNQaMG6Bd6oqm0x7RdL8xGuA1
2ZANq7qcejChLhV0Jz4ZE8Va2yzyra2E9nrCpBZDGtaVlv5QewheDM3btAZ0+Tx9gfACyiw3rlna
H5NoMlcePtBwoN1HzTMGHld/d3Z6TyuhBmmeRstB09cW4ZvaT38MdzzjVgUgLzTirV6/KBS1oyS6
65xyXCM5OgP1f9GgEK46d+DJMPoVyz4MVfQ3r0PcrbrsCehtKpn/fONUzj5J3Jowjj4oOE0aq8HE
58vMFzWgy3NuFOjV9LZ36hvgDcK40Ws3Q6R2K2DauyYqXn1pfjHAgVQVPhVMBcODEuW7XXqeffow
FZX1AedbMSwJ6ZAlk9xQJ/eAKsd9QrPzTH/u3Cu3gkbsQSXXkyrI9+PgmBgMmhR2QTjR2KiZx2bW
xxPQWFbplHZunS40YARfYd9q97Rtk5SZguDYMQMCr9/05hdmyvaupSlQut1PBGvb8U/QzWeXfWwV
mR3asLJGCKaPB7W2AIkV5dl1kG371qTu/I7FNPNjODrWjOlE3pwcLU13SgL5z2dFXsXwLLdC3nd8
dijF0qCLq8VKMez3aU6vWjGapySotoBuaAupSkxRAIxrvb4Je3tYjYHxjBUxyGZOyZFP02aICccQ
jwCqqFTlFD9JSx6GyFF3vUq3RFAG6zpGnKmB1Z+r3NriTgZOokFaXw89PsH1oc+y4qBqWb6y8mik
n/dRtU1tH/HO6Cwh+ci76FsQd7o6TfuRUGvWBjqlCtDNXd/Fe1/rpxXgkT/zr15P72BpcY9wTBxS
oEePkDTSdtjRsM1Qg82si1jNGIZdaTBcnDzeD4E4HCYokSJVfx1oh5RGU5W25VM986kdo3FWlNuv
yWQ2azPFUxeDiop+2cmnrPilzAXdhdNT4eVIV+ZK2alYfBu3oppw/wkxe8lGsAhVTGtiPdxnDnJ9
f4SQ5NVoGSONNgAxG1DLPAPwqWmbfCyt3YC0MmxTpOYGfjSoNXe59mGSKD/5Vr/tU/gAE5DRzWwF
z1o3T8je9WxtRhOlfGd2156l36EQKY6u39B8Gw27otewLAI4oQ3QYo0eKwOXDjSGQxLU3VO8US1P
vGXHeGVXI8RNbCHM0utXhlt5m9LRyDUnToEanZ4TK+4yeL+/nk97VIedU5a+GqkVHNKkQ2wwAV7o
g+kUZs5mCOsAnZh7K+k8N2rIk10M0XFKyZ6XnclNjry1PeS4c96zZWor26G6mNLHttLqp9BT7wdJ
5IdQd1DyzvQXx/S8dKpOTSPfQO8eNo2tvdoV/eEJ+z4ZAT8sHSY4RhR6bn56lQop0qqvQ5a/agPq
AZxglDQZtiBdnmyld8FNh4Cc7eoX9DH0/tL7xOfQ2LTKvUPJnC04eKEE6a0Tv0X2iGs0JkCTB34d
cfxFy78txdlRV1Na66bUjD/HYagpAJPA3Vi0uOu/hY8zcmeD4mo4IfiWtp/Z8aNYp8LbZxg3QAgq
kJMQ40935X2JFujZdmwWeHc8IEXEWjOG3h7bKABNE1yel1XHXlN2dWe+kAWsGbVjCxTuVMXjk3aJ
m2KbElQSCnjxHtDtd9jwDgdoFmZOKOsZztaztEuXKhS7SOBto/Rm2+3BNTBndaYHPT21TRTt+Ng0
8undR2db2NHl6mfjt9t4KpGJUdqzx+APeKByW+evWdDppzJL9VNnGsm6slQKasl4KjuX5aaHWGbh
6a4AHhiZdGBqC/IGwFO81Ni5lluectc4GOM87Gk1vhUa3ZSjAgLIBmnIZmkAflWtGU8nEOwc1ldD
GHRHQn9vpY8VrtRRV52W1wG8nawwcobWaDRveKS85yZIRpPW56rTPjQ1mDdzBrhX1cCq0yilpt17
MVBIoG7WY4kKSy4taKZsIsrWjVdzPM0NzI6eR7tQdkNS3wGjoFEIJzYr0vat3z4PMA7XYZo+pl0K
9FP+CQ29OsHgoVUvqX4qk3AU6sLVauhE0bNz38Tmsajm5uSpVXNq6uSK0yKkTA5AXQwQvkuo7fd0
TBXKaczjEghvfbRQK6xAjFNQ1hFq6VDwt+mq4oyQ+cYtTea16XKemKvK2Dt2ddAd2vk1FUBFhk02
4p2s3i6ZjtpmKPghy5VDfKpWw5a7TGZZrmKShcVOMdSnYe7jLeE0O+E4UNU3Oo2Sek5Tr20ULec3
v2C9SkDpeAWxopawPJTFCex2ceoLizQSwVU6YZyRDKOx0kNnrevwHcccL8AiTzChye6coYN4Roho
zN23ZTDecKA4m6iWypq9cEjgAxcOQ8c3X1OX9gLS0rvQwDfJU+4RyCDZHXdz42+GWXvOXMylcizc
CpQBMkr60uHYVZIqra0m2aplRkGhn+GTaqt21DesEwQcYbEq6YydpqTfJnSzrFUTrFL/GwhVDP+S
cEe3671hAJkEjJ6lXUWDwzKXXgL2oG8b/sNKnSAnhk0KRrihThuY08okjF2HCuYpheQWB3djuO05
7sFe5cqdYaRwe8cGql6c0A/jn2tj+o7nmSaGrni3CU+cxt0psSG0M/ahMNCNjdNE2wnPCRZA64wQ
WAMoG38qKVSUXuMiK82PZjOyPUPlGpmfkcYd6jzvvrZGc+vUpO8ExWhOa18hMEmxgSo7G6cA/Cmz
8JTFGDOqr3VKm/tqYtqd9D6DjTIWPVBDnfzoevmpKr8ql0dZHffbiQdG3/JlGicOMBx5wL8nLM+N
tIq+yfI22EjzFPJeaUi4roeW3O8cMQP6NvaMPBkOs1c7a1vQLobuPWvDeAnwH2D+cw1GTDmbvG4I
zokNks5cAxoY1lWLRYbXNesGMnHI1jDl8bRV1fbSxQE5rRFpTJm2HZ6SJBrjZt+SCdVlZfVsTJYI
7lHrWMM2HvLfPnJusZ75d0EY7jG8g17p+j/J5D3M3t+2pePRT1RnH8wTClNgDWNrXtnFlVWen8PG
ey5d9FI1iqZoLg8tmz1WbOGhDai8k5tPt/oMvKRwTmwFjZbv+h6lSj60Fr5R0Xuqxs5qCvRtW1bv
7rbyoPhY8eARVxLppLpxF6TuR4ML2Yo+1ebk5t7aVHxnX7svAdmQdUudcdVjE3noFFx1QhpszIEa
MAh+7Kpn5zD19Jvk+GPQTvNm4azLidjhIFnD3R5JFklj60abTes8Kyxe+aSdcwT6KDznO7vad5NX
3jmaVW1lLZ8CLVxjO6aus05jhd8oIC/XRUW1kE6obu1PVJMDE5RS+tC4+FR04H5SPP0MLX10ai2F
RlX/uKVyHeBX0S10iIaGBDLY4t4KHhvlOWkwpusVY2OIDExXCh2nj/lM4ulsud5mqHLg1G0Ni7zK
cFzu3XVWmq+qDpory+t7W1MfwaLj7JWx8c9meaL15y2bhpcqa9/9IYMemkWnBP9mlhjk+P6EBsIc
66teEdrPctqGgmhAzJ9/FD2eVliT5MWvFo0bJ4zNrVr7MPDTtWoX8Ubrh7MGUnvlF2RSQYE9jKVN
sFZhvZagxEWRsk7Vrl5P8fxSOiHXQhUoWiKHizL0tpVd7+0xak96Elwdzn8orRSOaWUwra3C/xOp
89HDT2rjqemqULx7ox3bLeW4b2VoQzyRwbDPunVU+mhDywcK8hKLTiSWGyXt3PU4RyQLycztAuWQ
Ezkd2sr9xZSkTP0ZW1WFMBUhbcl4qO3qvVE7b+0O2iY2tTsvLp6GxkUgkoIh15tLaWAlOI79QzOY
Ny+fryXsr5XvYL+BkIY8xrbRTCxCGvAU5FgQTVtH1AaHWq1KOEwIkdx9lo5XnLNP1dQ+1br1bnvJ
ue1BoMFbYeuv7nLL4C+62q2HK6prMdX3/jKldHViYai02Z2tWhcEgVAO66reBLH7QHZzhddd/2AY
3UdA7m5dkrUsfIsgAHYzGQt92ylcez9FFppEdn4Gqt+rtwjDLj3mdlO7afz6O4+xRALapq+0jCxA
XzZ3s/rp4PcbpcW5LtL7WnfN3eAFzYpd8vCmTwhEIyPpmKiQ02zvGJZTtLXbvt/glKOTfwxBJyU9
f9x2uwccdTD1+tuNg34qFPxVG6d4z2x7rbmgH5vpSclViuTM9ajGSqjGkKNLArYkEs+rOe4e0O1v
zQLoJh2xD67iHgGaZttm6O40GzljX9+pCQ0/eeo/4Kzb87G9nRLZ24Q090pzNGVTBPiCOHqlbWaj
fMut5tYYNWIEbD/ybMopP5QbNSWWqxjfO15kRwMQ1hIhsarzq2nxU2PW91Vs/+rmm9cS4HPEeABY
dvByt9q6dODDyj6biuXtuhrTyCTQnlldr/NkAzgjWyYhWG/F18hCM0ehhfNknazg+oNM7Ndv5cE3
SWW0JUh6f1dHzR0hlR1DBAfYUlFuR0SCJeEGOUy9igkO9YzFqsJlYtWGALZGggGbJVE3+Uha+zha
YCpDk6ag4Fy3BqeJaNqhF0Wvp0AbrB3tttwvPy6IuygmZ+Vel0Nh7lXvlcJepDdX3KIOdcrm0bb1
Bh7QOrKAnGk4aq3UZCa7ZaTXJvc/HdzU5zJ9bWzkKUlx1Gj62XPaaU7/849CHux/fbv8orTUXRH3
1qEbhjzftXHb4fSIScB6GnRJvJf/fhaRI7+b6zQivylfYsPksw1KjihsoLONk1efln/cvN8bQPwP
iu3dKjWeDiZ3n6Q2SfDKLNBRnBpnKj5iT73aavZcmT26Ptc+xRGwLY0mkweaR0PWk+mU5C4day0W
XYoZepjxxsDuHT/bJjAdPcOgHbd4CyKggQOmikQgHhApKlmwbMhdO90eV9HDbCgp8FQC6kL/VELe
B5jTb4ZtcKptdas0BY4/DjzMPsyPYEHTk/9Ir1jOmYTwCQBctMYJ4CFuW/XJMO9RteDrMBRwb4fy
IzZUnEanYI9XX3Is4tDFcmUFLHjcT90IiJ9GxKE1G062KcA+ZzvBdRwwo1o3fZ6iRtRvqtc+51lx
xUWIrocqOKhj3q77SlH3ftsB+jWjy2zG+RZaMgUnZuwqRoc321p6BLb+Q9xwdGv4J3rZKZuANMuq
ajvie+vH17NmS88q3K8Itprq34Di1ZtwLK/EZjRvB3q8AfdirfALdCQ0usZ+Fm1iv7iI94f4CThu
8VAWsNKgj+qOf3N15aax5KJ/eOiCal+MtrYas+mVyl6NQVZw8VpOmZNf56vC1b4RfHzW1numERMi
/uUNduehi2n45vgf53u1tbdKnaM28IY99YpsDXNXmeGJV4b1PVtUw9wp+DUM65Iq+BrRf7bVkN4T
DIxPSvADgfQld8/NQJ5J90iJ2Xl+9MbmDmh0ekisLVhW7GE6LtsQkzNRBloVTdDrUb5V9RfXKu6y
Cgq5VZGFKq1Z2cuLZ1Z7HzawnCW7jCWad27c9mmqqGQ0kA37wH1abNLCqL1TKFOvWzgSRRvm69JH
wCBeRGlLbOE1xtNoFTsPztTRkFi/CpTt5Ae7ZKgfrLg9xVq2ozarYAlBEhAqGnMfg01l7D9sk1pk
1Gg/NULr1XJ9h1qhf83G5Miw203Pqoc7hfOePZVBcDI8dT44tluThhzOqlLvrW54n6jZ7Iw2uAWd
6q9HhTzpCBhzZZVlcrZ0KN9Rot0T1tcnLDPwvE1KXGXadj6ktCVvS155W4NsXPWdP+z0uRjPbPw3
HEGKfVelZwja4abNgRe5FVbwqm89B2Tp16rKyUXJWIcUhM5ELuCiHS/HtN2byfza2L4gRLfg/Wc/
JJvTDRaZ+my691NI7B+HGRm5qcZ/SMPhzlfgHuPBipdVp2MXbHZccj/+yovJ2qJhxtWUGmEB3bsK
WJnwI0p2jTePq8nq3YvLtsq6PSADkG8rPSm7PScbMiHTZXnE8vPESTnMlxn+lDxY3YxirY1TOIaY
ALpVJtqmGZVo5iBRWRdn+uor7D31XDcvyz9QFa1/X2WNuC9i57VafoZP5UTfUX3/fx6bzYSKvdvQ
W5fbyrRZfl1HbXU3GSnIRLdrkM/x8kPnfZqF+4XbKGMlBp0+Yit50eWr5VsEws3Zxt9x+W75OdQL
FxttkhA014BzZYKQVp/dePfve3zlzkUYWMdJs/TL5NFbMwecN6dev3R6QAo4ciqNFKGLS/b//BAc
D1CTJNO3yw+XJ0dUTBziuBNlPht3CUEgaYlyGuSVg8yvpw3xv31U8xQRpDxkeS4TZ9j5Ic4QWWd6
l4TU6FqNTXfjFB2fMFY5wBTym55Be6rr5rj8wpgj/9JaCDf0sX5YfrQ83/PMbyXMg8Py3fLzyscN
Bv8XbbM8qSwGc4d1JJb3//9lTX04AlpI7qsZaCvLeHiG8IuXw9AVd70Ys7TmBIaYX0aIxkEUt8Mj
K3h1rPOOM3iU+htOydlZ8adDorDMYW5WrbvBesbneR/VKac+ldJAERePkFcIuUvQxlZd5nTqocJF
97EzY9gSwDZualPXu8CnfQqwqALmeUaCHhXAlHuol0nYHCroIysfNcra1dKPGSvUwWzw5SB5hc/T
ulSo/s8pzkF6eJNAMkmJUvrE+7B958GNWViop9RRd0fq/FhhhgT4vtkF4+xhM9JvGpeutCr3mSTR
mXr3IEzn0c3IaHikHnICdpw9Lp3syQlG9bOuUsDhJMOcelSpjAApCbZ4T+BcW54GlyyM4zv3ZdDt
PD+66op1n3T9bqhmOD9pcNFtbHcU46n1scxKKsNZo0N59zGPoiuExuTGJzlhV0C/FVpWcT6nxHPM
AqL6LpivTZLwrNqFd9C0b3oG00oDohPRsWV2KPUT962PsDfVnPKYdeneGPODF96mND12g5IeXMs/
2LYarEtromeFUnBrGfdO3h66tn03QvfeqdwBK+7mhJGiyjLNOkix/cVBDJvG9TlLjbegcojzuZ0c
vtAe8H6D8YEyIKFxS+t2jryQugMV4GsyAvOZU85RCP3JfWcHIPh5T96mWYpHo3bxYCyZnIK23G/T
wPmmAUJojP2VIsuL4pQQo51XIA/NFl4PgpaCw3rTspZZwQRzvbq2dnWOyi8jhYo34sswRBvXabuD
EysXHJrqTVYFD7n+Ffs41GAxH2I477Bxj1BGxffXa4BAjSR2V76O12akTa/KUL3AykzxhaFCVHVK
T9uouqH5noNwmX87jMjQkAJs1tsgnqMfN7NwkCSUwqQND8Gi/wknnS5cNsC64EbTJ8ipQYXfbLpb
NutTEXJC8nrycAZdOpuSJnjeCIIkD2xqRGoUYSMatvavU1rKKqiklTM3UWfMe6MaN0UeVccOdFlF
HbQe2DZDS5LZXkv6edoNc7fPKeycbYVMUG+9TiY1elMBUNE351YJb24XHXWHdli6kcZJEL26+op5
zVVv000xTFBUsiOlL7gGb4VjJOj3qmsQZDvKo3c9AJKVS15q53X4gGYttcKGIzGGKW9jVlGTxks0
edby+hHPNUkUvbppGe04/aJjbRSOnS4WEcmck6ELN+qkvbS19YSh6642+pOfZ5QCgOTG+KJVtX6m
guJtmHPU9RXk8bh4pvMpg3aLezYBQ1kf3Kqi/8XFeaNuH5y4pCsJHTWL6b4ph9ex8htaT8Z3Lao3
LjcRPcG0c5KeSvi4dlwPJIcJ+69rP1OYvxBjw3sHp3FQksrFL41LAFbc0bJfq63Og22WnG2hxELV
jPqkW2sGXemaTXL8/xF1ZrttI9safqICOLN4K1GjZcm2PMU3RJK2SRbnmcWnPx9zDnCwgex0J514
IKvW+sdO1lSfRdjuAagoonOtDLY9yy6W0xDHUvnuxgTfe6gcouubxb9Ko78Vk/UR9eOBKN3mRIAP
tED1hWOGZPHafCUWtzxOrxOSXdwGRIiu7Q+OvZCz7ZXvGZO2IQHvZ1WRZsMVXA0XbLE5yA2zpztI
Mmfz5w4EV3n6JHLOkUQneOjWhPmqau5LS5cStByGKnqH3W7hgnZ9/P7vExyWJKXwTAE4NCKgcNP0
+2Bt8+ubqzLiMKP3j9xtIsYbR754MnhVMLswus2N9HxawG5L0125D8FvSKs8ZNK7NzOpPPVCF0ET
/2ck6qlvYRoCE9pQUp+1Pr1GATxW0EiWQterDgSYxPa3oPBQAvjNG7AEek9wFBLB+f89ZARlAwnQ
ST7qMBX6U+KjAUd/okgU/w4FiRtiGhnIqG5QkQyzntxL94WHCqkEbStKOZvFNWj9JuscJBVAJXA+
UrOngKZLwM/oIZ7M8Zfb9k1I4SQthX7athvfBPYsQb6JZ9LvDi3XCU6vjr9qMPnBheukowayaCEC
mqqz5jAmowpdM90HfvBYQUtu/Lh5Yyo8+TZUrP2+CpF0TDmx5/lyR5MeXGv7ZBnVV+DxYA/eExLt
98Zu/tMLDjOx5MeOPA0PxevBNl+6AalA8SVVwYPfz3/B8R6HeFf56osB72GY/NMUq53nTlzYeexv
icK++wiDllzdXT/LMTTDxmX6YeqJfWycDkNkwWGZTTcykr7y/NGos9fZ/OO1FRKRsTjFbk2RjkkA
R7MffPB5ZLK3PHYOHvkPO/4Ewj4cva/r9FOaJa73mPRiDLsB640b/4YsPbq+5lOwKHXq1fAx9O2l
UjkiSToqpV8+mCgsvFj8SgLrnXbKX67i8RBr7DnV7xuSsT+CeexQIfDdmBPjb90ZnwN7C6Jrskyy
TUF6CT0Zl5wG8cKa4av0BW3FmTJnTPz3MhtpbOmHd0BeAqTSdweMZlso665c9atBq0FFJx51GPZW
5c9Oa7xUFo6EhJGl7sjWIZa4ojZZLV9RDc3JB3YaSBmefOuviODZUriexGEocts77UB6J4uvuuXG
7IiGr7haqKligjp4ut7nfkGDSt8eDXf4JAgb4sjWX5PXs1mV+UtktT3INbgsV9h2RL3BWgyZbvBY
ASWdrOG6NP5OZQ8Z0J9pAtCZhKyXDeWdjYZcp0Nq36eW2HrzuCPZ2d0COJsP5fCmZ/MaCG5pv+Ur
6/UDVc/8xMiK82Cb71PmveZNhMPPfWA82WXLeINSqq5xfElBAyWUZuTeWxF43HPiFs/qlQn50Yob
IDyCsrdT7Txp3l2rBKWnPoPG0R+KTPuwM/BMETE+tcktM4Sit1aHYsw/ZrIPN6Vn7Oeou/ioxFGZ
MVdObMXd4L1ZLq9WoaFvl2CtNS7c97gkkqzKIaYx+XyBQ59aAsDtrGxP9lK9LcBdc13Vx6km1txp
z05icNi770qpLDSt8Tp6BCjhoWCwQtVUa7II0qQPSbp5rxf29C7Rnz09bMlYnReui7lLOR7j3Tjl
ag88/YD7utvkcyDWAnaMUah5wVzkpAYEV4Mdsk0S/UU1ZpXcMHVFVJJhNujF8V82LbNlTmInTUon
8H+UJZ9KkhC8UI2wWjPseRUaVP67z38BjhFgFSFvpO30AzLplYTY55P3SDISVx/QHM8hwEf2uJj4
1Q2pvmpsypEDE8fbpOMXx1rOdl39zoTHGwa3XJc4IKzguTDkdzHPkr0TMQOBUcyuk3qDdvlJmAXW
G6ens0SyzQuG68B+LQgSibrqlMoJgQRq7dbgYRfxoUj7PXjBM83Hy6ZccL05Y7btY/XfMjcwivp7
6j8GawwNHjycA4t/8rqTUu6T4VhlSDZstYN+IzfNJaEjQrKyXXqGmioLbqoDQeB/YWw0R9u4UhmW
h7Ve66vKwt/Z7vds2p+J7X1EjXdRbf8wlP3X6NRIZHFZuSOT2VB9KZcvqx27+ADRjjg2FThOmQEs
rMIlL6G3Q+sXz2LrN3LzjfT+3ViqW+JXqMdyHN5MwbMu7/5SILJYCWY5s/0Y4yW3J0HE47br7YFT
gu2u9EdW9GLCA/xNueW76zrHuKKRSiIKxPPxZHTRWoWxor2uc3LcHAYuJ4bRLl663rykmti+KfJv
S6tvTTPUF2cWvwxuanomr4niMVvGnLsIOSYP4C/V2Y9G41EvQtfHPIzf0RC8S5HsVJucIl3+l9qa
d5sQ3YGrHZP/xuew2Blrl5do+sMgMwbs4BFc8kET7qKoTGBwmcnANyB8KNGrI15lwkiukf8Iu/QX
5S2zE6xm8x8A47b0+8tc5E+mmN9sa/ziZqUt+JhaFnDtgj8VsYSfoJ80ZH4OiIteUzQjYCdRucVW
VhMcRUwksGEd/a74ar2MrLIMmBG6wRdk31fZvB9LSt9Ef2dQfc6b5T2Im2ugo6PMZgJQ+n2u055D
cHxA57dDUHgR9WSj0GOSMqziA1fVlx01hyjLjI0yl13m8umjfwQsb6lNhUs3agfcY8XZ2pMZcCxU
aXsmlQmZQ/aSK5PPN35DXqgA3ugqI8D1yRwSVg0sQ1HenzwTdNDxZoBHekMCJXe1idXDBXb0/Dul
gBsKH8hw7U7GmP8nFJHPrRXw10BqTAsl9wVwHtWfb9R+IRTjOyJtH/NYvuvXFvMWRRJtQudUJK8R
SgQCKR8S3747U3F062gk+Xq5xr3NONFSBSQih1pJeLk01+JhZD6NfG9Pv1a7RGGhLZZfe77TEeEC
SzkHbVsHO52obCbT1g7L0SEIBah34uj990VMhU/KONI37sg0UVhGHPPZWK3jq+LA17Tdw2x0LX7N
shVqJZTgZ1ywLsEh53r+sGdUA7GhhzqwzRtVYHtbrU9skrob3iYGWVh4RqlH15B3cANep3L6tIfq
r1v2cKqefSNLhyN7WaCoarLP6OmRPZTwanZuh3fbA6osshFFBOWfMAARQYzFlz9+BRR4kacGwUb5
F/KPyLn1wxMYwSEOhj31DS8eEYwcWwYwI2GULIysKWq6GmJ8atDQhBRyHifwOXuQr27SZfT2fhTS
2aWBne/x4VYbKdiyUkBBB+v8pgvqU+0O93R27J2l/7IMse9JSmQq5ABMMGWC3BGFqghHs+WsLK6d
SVZ2Iilqnk0CojtUkC30eaReGg3tPsy3qsx3kx7/0qfGXM9czuJDt6uDt4e8eD2nbyNI6aGz5DXO
YiijiQZCbR5RVWKvrp+FBaCpTfldJgTpd1hvNk58jtPljkTGItymZsAkC6yO31It/iQzGW+j/Z3l
9DlGKEhmuiHp4nA3JXcGUCUYfWI7GxmDsgr1NVdOf/CJZyDrlPmEvp9+RA0k9EMqHP9Q9nMC4rJ8
Lsv43WgULCVnjCKEqVq1x9GcfXLn7eM2ek0SMOCiGQjQHf2/gTve6Rnad3D6TfwylKLYr8+JU/KM
ZDqi3xSHx7BAGosu+h0v1tPCqpgnzZNBNt2GALFvAvhCiuK5x6JhE43VyVnUJ1VCNB6iiyAmFoEk
+r9xqDhN8iVE/8fV3CRN6E/Bc1c6P4WX3ROOvM2o35o1DtLOz0uXnBY6dr2qBCfySRzr611PRc36
i4Td0W6amMf1BXETfBjWOOfY3n949wnLZYluUvn4q6IH+4Tr8lQbrrtx+vmXIPoii74HX3ubfuRK
caZDj4eTNRjBQm3GX9DsSBOrAsM1tR0BSW1WAqed1QTIOO1RSIuuUP4FxxfP/HpXDVH66pEpx1Tn
XvvcI+CrOBoLadAlGXZz7OzGpn/LpzDq7W9rvRtiCVUdpfppPTtHsdybiI8nEugz64bVllq4Exv/
lyero6krFOwzva1RfybpivuNbXXjjyhwxmZ1pcKVV38KLW+udzZEStt8Y0aINnjCzaH+IMbIqJPl
oEdgQj0yWw0dQTZxJn879RFO+W3MrG6fs7UH2GOskhi7mtgQathBzWaLUtOEGOis6PZ+Pp07avw4
DuZDl3evMp5CXEl/qXLFN/rayp2rI/Nk+MWPV8LfZs3vPMjUo48nNVlTUBdW+oe0FPeBY5Fjn7Fr
yOVvnW3jjjj7aLoPiNQLlT4JiXC46ikJT8Zul0SX2hAIrQEtD3WkIRcrExGFeiX06aisLOFExIWd
j3RH5SUKcjMeP8ZCsM3Ww9mLsTb2wx9jav40AV0oaVb9OP5sE38fmpNZbyHaTgEajripD5VX1Psa
cnqrcnc8ytKhiQ1phZ9QJYDKkvyC4aFct5W+fjBVc5T5/Cg9/xQgKetdWeKsUFf6f/aQf9BrGidu
ZeuNV+eX3lCXatFXTTclD0z/6RPCmZU2cUMOlm7qyZyaHkI7UTetvhhFo41L98L6oEwq+LH9CO+6
8+mb/rZp1LNHDrsxVhISv7Rge3dOUqz9QA23hqKKdpJRcZh3GnDsZMfB3ZLTa+8P1oYYwfxEMBfa
OIvWoKJFstLO6PiVy3zc3rvyOTNyrj5OLFBc3k+qTU00w/lISS8DBJS4gw56pKBkQn9nGHAT1XAu
G7fcuhxhE1NhPKP8pQqPMHrW2FAZ1cErptBHa2OpiWazwf/MzeB5wMmLhfu5Xm3NQUxcds4rKURw
EyBcOy1StVMvS+JRv9hEaRgH/Zn7EV+E60dbo6I50Ij5JiETdqj2Ilx4aCpSK6X6lt2nl0dYmcQc
0+vlPwOr7QPh30sPM2lTTlRAaXUhH2EOlcdKRPbkqvF11R76/iC075+Mak1y35EC1z8SWL0rZAsL
1lhPc1ZhH9LOZ0UMc8hQfLVyC1UM455yyb5wq/4/d8CjOTed3FCATlL41My3BdU8SuP/+irQSNAJ
43DZh5e1X5Oe6+lku92xrhin4nyJ9h0S1wn8DUCrs7YzeIxlRaepNZjInPwdOfucmDsTiJ/2dv5a
8zwt063qgPdsBpK+GI48nH+c/rUd2k9H5XdkFcjO8LWFczr217XLxZVetB1cTpd/LOfIJoX2kVqg
hw4d674pRiQo1AvKisZcszmQarWOFBK11tuYro5kO3T9GJFZcerwU26QRb0S6ke2bbvNEK21+ccg
2zRsbdvcdZJvnjUH77CBkr2U79iU9Vg0yuSF+Y66YmE4PLy8OEPdEv1P28cyFDfPEVw6+O16OIxy
zN5sfJa7EdNYzBI2YKNPwPztXJ/mOGX+zHL0bc74DLS9Q3oUUP6Fes8YiziE5At9lAchtESyHVJQ
NrsqDkmMP2kljODVdsh6PsgkPTZG0rOATtFWDCAWsZltrVS622QYXskwkSGV4PkuMOv4ksg8JPLr
pcijtwUdx5aev2Dvivk2CMe4xNyNyardD5RxyaXrXwIOAt6y5cNVnfmuM+ocKE7YayyTR3sd4meH
9xcgyMPe0fnTtCnsihlxFmBFpjjoxHwNpnQ3CVRPYKAqtFwPGkqltONK4APfBeIIZvGNKxlPJ01b
KzAwBMTnjepVRZyqIo77oxAV6082P8+oOPJ6JPzIMe9UVPBZzwAxSWlQvl02MeYU0+IOw0IpGdJ2
HXBASPtixoIavy1WFBoO5/c4fsFA4eaI8c8YaJbtEsRMtAoOv3M3qr0WRsw0vuyG1jfOdWr9oNsc
Tp0bgPJJdrI5xVIh1DZzMODFVcBLzgNh9nhLKl2eWaQuMo/8jUuV8h4t4s6t6dDWqpBb8k3MkFbp
Q27n3an3rctid+U+o5/aldEBJSrVUli04sn7XU9+vR3b4ZQAG25aA3yndlw/VJ2RgyYZoQ6i+mDQ
NkzAfL/VpfUZ84XmA6FRHHX6HSvP1hpph0kVnqc2nQgFwi0SuaQcrLL+wvP+gBbto6X9RXnOdrFp
JENEBDyUvYjYH49msOb+cmuvL5wIfBBMvmBJabFLmwBsAeGwShFuwbgZsLSM1Qbd556z/kH6kDvm
oNflpHmQU3Tvq4YaBBl8F8Zwp4ur3AU+0fJO/JibeONcgnHb9DgsoPz4O0IengXMpf3kRCwYRtGy
chju8Tfw1Y8W88ga8SBtuonHzJWnGZ3mNvED5JuSiyqjvc+WBO5BvSB5RTqQpzXvd2/v8163x15i
42s6cbQloRikd25y0lQ3dWZuSVXhG90zhFHw9tahi9X2/HvSnDjNHyAHF7cTVc22CUNHFIhdtw9O
TYce4nRvO/Wgzd5MHGrTAmhKJ/cPfjr/oik55ns8knLnGWBBqUD/kY2raM/mA8FmB0THAMp3UO2z
bOEy4ZnoaSPNEuUBXRc0lDvszJOFgTG39I6Y//i5ND6tSP5UnUUb7+KxXxgIa2ftOI9kZV20iWLB
6OeXCM9cNlfuUZigCo5GmuF71nQkQPyTwH9zj+UGk6BXbJb6YvcoK5N0McKI/nq0HsmVPAJ3s0SC
kHrjm75NxmpIdmN28a80Y07N+ktakHCcN9kBJ2lH8Y+5s3yn3CQ+XP9IOLwIEJzOGNVCtOwh7uwH
4qme/QG0U5ozO57/Trq93hpFnjLJ8S0dhUWm3G3IA5/dbo537lLOG7Ne7qiGNpkNqRFV0XPiLCjL
KqTtJOVjCxqQ6FKEZbP5d0YoDRLFy6455BolEmNoaEIQHiJfvSDtCBHvh54v8g3RH6++OwXbrpzQ
LprLE3JPCn9Ttn/aqJ7s2nq1R/PFgTskDfAbqyJ1acl0cur+YUlsuGvumHNBA/00JPkTeNWvppWw
fHNBHrHDZkCAarYWO/YH3JhIt3T54Bjpe2IqBFVef07L5KchRwjAF17aSwhPH8zvOdX/GXLYqh64
dygX+g0Z9eyxIRy5pOt7jCjelRV2hQhH3DmopovtxtOBEOFXo/h08AtUTmZvrQR5UtaTrZjMyF5R
16VorZK3UrSUTBMUx6ibS+IMOqorrOjdn9yAiZtKRVS+2vtKhDHj3lef3RT1D7EQ/026vOC2ryDN
rSM16VPoEdUcupFP3H/BGANCGIKTMyEsCc3OLp5k5uCt8PW8tei3zI+Fob2TC0TeUXK+w0plbyXi
Jz9wUFHXZNMvCbFuyyy2c8WAT180lbjliNiY96GY0bt5BliAO1L9ONsvhFEiDCZD50xjDLSLERE1
U5IX7DenOSGfAWa4MPj+2qNh7lCr4KWMJsa3Mphp+PSQRecHeqMrbbImJdPFabJhbzk4hjrTwGu7
nIVhFkfoE4BRPCwgntVpmYBxqiSiWKQE95UByT6RwqDZjg5mD784eOuzKvPkfRgYyAJHZPtRzuKc
9ebdK4gen5yjiPP5PINV7ryr0U112MPPbBeslmkd+MyWBM8K+jlryZts56HNzWB04/CIidQ52BzW
AnW/qkEnesz+4xOTwkunB8aJlKiEBG4C7At4t+6Yl0xDhAQ18bDmCYYvDP00Sw90BKQj0YWgSd3g
4CdQDf24i8CJ78yPDmWu0HJoDeYJsLezoY+rv6RTGsia9d+pZfcLBpQCnTDel9RGr2bzmVp4azce
XjQm0m1QT3wH4eYtA0CXLCjoo598xpNH4+rICksFDqL0TVPJCsSu7tficJpvVTlSCAy6YS7pcUkH
/rh4YebqcDZ2SSfOhuf/bsH1THIILk5pnaKkbB69lJNdJh2+KAC7sFYooCxcIUOdRTvpcs8bkTom
1VCzVhtHwzKeIzdC0RALF/PxwpDRrfacfz8UWGigzCVGDW+ZniCrJrZRHDzu+sO/3/LvZ5U1V2cK
YBBn8nCvvxbU3v/9LhRgzKBgybsS90Q6JUxt22YO8qOKSJs30kWGskM56fTFq/CpakPUM8I0ecTS
Zea5qT90MTph0vpzWEvjRZYQmnZLRjL9qKiv57+lcIKHSl84+VgpXIKcu74PCxdFDUGNIHyN22z8
GdMSAkhESwvTNR4Ol8+UTq86jR/rzqe+N28fvLWOoSuXENizOSsVP0mZTw8zTEFVMlBJ3zki4iHY
zjglWPjezCIPAO78IHRLqrP7yP52cF9Kx0u3Xofp0p0kBoFxxAoyv/W6gUE1Vss7WiUX69KJk287
NeNMI48A8/Nc7Ft+dwmypyrp+TNEd8pbLAJs9zY1c+a3QOixIzIZN2+hvxOvnS6W1J9eHSSnVgyQ
oDODbGqhiFBGs3q6GoxuA1ZVd002TJ9Gw9f3Eq+VU9oGdL0k3MpIxrAeenAqKNc+Xr5B3keeEKn3
WR09ERS7Xzz3ZfAoZyAx8nlJR7aqyWlZWMUfN5rig+EkPQ4kxd1Ai2wwKBPlENCdDf7MLuTvx54T
fFaIzPECP85EV2F5dVAFBPNjIBxGtCm5iSH5TWZfeUbLXJz//Uz2loRY9ev0oNzpwXOdAP/eajf6
358aHiZPtlHU3euT+u9XTAz+//ebrNZGYuWSQvHv0f331P77jf//j+kUPzcENez/Pbv//4QH2JXy
jevfJC64/32wm/VR1wONCauF0DjIQRz+/TvcaRczXn5EgXqxYIRgHeaHwqaKl3n0zWp4bN3KbOgL
V13YpCPFu1lJu0R1zNQCG0Kqar6QSUwFe8hJxH1yF9kAKlK+UkgWpTCNrruDcejwoSe/awEqzidc
MnZU7daqqSQYJ7FLaYWuxOyeJ0MnW0/Nu8Rf64jz5aeuxQCGBfGwLMjR82Hblrd40PoaB/jSXE6C
MDEqcmbB8XT5oXsEdT3ROEqoBMnQ1Z7kF4+rTUV7xmjWl/IlU/0vf7rnZs4etJD0V1rJhtpjyNfE
plCuoZPajf17Iq3huOrppIQ7pJ6G3kzdUCuJJ04b52IlbYY2gd13eRUy58yAGmtrT5rQWzBEDQ47
RKFzu/fmoqT/+MUU8ptXyeK5IpgEX9iDN+AnaiL7pTT9giahoQrlFBwtunIIMmeUF0yRngsJiIKA
iQuMYpqw7o+UscM3FUxhcAFbiPJdbEfR85cFP4uKuSbl16RK0UCzOkwL5Eq5gDrLzt5Pdg+5gN52
24gk2khSxTazL/YEgBuHVu/LNM1ugQ7Y0qhzisoazUz+mvflb50PxfOUHcGgSJlAc/zgjcZ30TQj
0yHeFt9TOBXBFEb+iEtX8F9ZukB60e1kr0tQdJMAvFqa+7qAyMBikx6bubRhNI1TN0zjzne8x6zs
gHgiyaRXBmE1Qsg5o8HIMI7HicIKrEqIwLSGFKjc9ujT+zF1KRdBlD3y8v9gTkIRHamPeemXTaN+
yYWjFgjWC9iGhgD/g6x0jjWCy28s2ZfwdXLmtKrGG2CkO7igM1CjvRmN6nkIbKRjhqbHiiOKMK/v
iGwGu0U0Ho/ymsa1sXXag2l6b578OxjdzcoYU6ixk5u+I9N7wFXq2PqUlzS1pz2BHIDYHbGU4mD6
2HdmUCTPxyc9UBC6L+7z0P2SRlEdeDDJ/IXogxtAco8ICmlOOtz91H5XZu+GXtf+iTK2hyLg0TV8
WV9BmukD/y3tOdn0RtofY48xemqulZ6ynQVQc7SS3xx9azY9Bie+AIi6YDFiiqWzByoM4qNPcqG5
jf0I48DE2GPb/YWr9IZxNlmbK0PCAuQx83In7EzkfC14PelsfXXOclme//3jgjSaj31YfW0QMcKz
zqTDWWcv19Z59Bwyy4KWBhvC9zNd6F3t0EssMveQm2mOwWhCDdPx0U3MYmeHkeiIQ4fUhf42j3Ny
mHWFkApFBsZcdmZ+3yycI4YzRG39wgeTIVJLveDYk95i/FQ2aLNlqb1ZZHD5OJ/VYazSx7n3A4R7
KXNN7H46hG7s25pExSAQWPZMPnc5gt4RLjduq5qRgFMQsyzpEf/+Bqf1SeaHoRF67s+Zh4WNZXMI
jq1P+kxdo/bPWxE6+GcJqgjWEh6fh2KMxa3CqqR7OZ0SQ837oPPTfcnrcEhsgIL61XVjYGacq0am
Yuroqm3ZYsjoU5fZv53kySyMr6EYb2m3TK+5EL8ynX5ZQR9xEZJvklv1zWU4YRKEBhdJdW1b793K
/BcuNdgPmKMw901mU8ZOdmKGa0wPSTjo4hXt4kmhIn6LY4QZ8ZweQAI/nCavjo3LOe4FCb600fc3
JfkLUIWYqpy036oG32DSEeEzYZCbNHt+8jPgxUDpx6qpmtXslzLPkCHFOpQ+KhwpJLXrL1xTECxm
gIOibXGbVzcCX86qkcfR87y1+coOJfW6mcSAq/+4xXAl1KJ+cBs+Xdcf7kGV0sfdTq9BUrGgOGO9
j0rPPuCpZP8iL4ejbLIvHUEyAENEmcV+R6riXD4naIdjv74ZqtsXi6hpS4h/ipL7nlDbAyPE3bZc
tAMBCTQJI7QIuh9K1wIyHtN7Ni7n2R7mnVoUsE1ioeIIWoqocVyJRe69uiNvfc7OWjGY2K1LJCRe
LojVV0gQxUcR/LZIEuEQat+bWCHTdaGi6RD0OrfB7USoiJCD+ZAJtso8G2M8qqHO0bYRq4NbyVfp
0bXHX2aHT0bYM5x3XpD84bzKLCvXSN/XoDMezDrqSfp7Ka12QVYyPheja25yYaAr0D2mHQb9PiM8
VrO2uCT8cQ2a+zbynhKnAV8nlc5b1DfmPqRrKVYGOe4ce3q2avHbVnFo4b/WXXJNCFI2dEeUg8na
4TjDG9ZXb/Egmyokidn4s5TBZzr111h1p4aS9KBsH5qlv/qKF2vAKIFLiPAGpO3wcOwfxPE9Y+Ju
t46f6Y3tVj+WdRyC7hxZ2VW5RPEskALhEBNSr6vHIuqtUC9h4I1JmK6KTcJ4KIVbDtKuGVIrRF3u
YN1LvTxHpLio4vcCYVnaXru3I/S6EWnS6pYF0RiCzV2yGFwhqXHSSxy728ryd1y5RDUMTphJ/Wex
qtucRg9lYuW7YfSpWzGuRqS7YyH0DW0qQWdJvRHTePExQzPFQ8eRjaEQDsWSZYoqTQ9kcbaIrUgx
JjqB+8zGKQaTL4duPu1iBJBKsksz5e8ApKs/2XtXoo533dBStMScWjkYt3SH+1UNz7khCbvEF14q
vpCJO72XOb4kmWdvuLkuRSrmXTTov8RX/TIt6zIpuE2hzJcYijqkIe/TbYhqsYjymTtjnwi3I6ZX
GBtzpMIjy6z9TJw8xxo4RoZdEu6BpAbzmFFetY2Ka9l7BRGG8SPg33vKdJFSnUke2nAzqp3Uzir/
yrdWm70lIG9bYJNLWa6OyrENq2p4LwDNccTbGzzV16yLdwGOUrutP5FDQ11wcO9AKPdj5iWnyTTh
m/OjVUFWIIEfPGi4KIMeHL32iq/hm7GywTA95TCdQMWla+I5IQtssPm73cEe4bnUDXl9GzEvWfzG
bcyUX1OGVDrWX7fFzV5x+I5DT655HNmbnjTSfwIooEonvc4K3SLyJeKgOiR0STuZVw0DLMzk1o4D
NiLkiLuFhHbCEM29UqsHpy3jXTw3BT4CM9lhocexx1HCXGdi0aWSADQqKzYZLdcg/V1YdYZz8iDX
lcFOuFTMcUheOD4M88lOWvshbdJhX0qKegzb9DnJFwMOHyqvTEy8z2VKLnXHlSPBbHC37OIJFYVA
zZ7Lk6wGFJduznxuWlfuRyQMESoCAfAFCsPrlNKoNVcCZU/6PhsoRUWLw4dpeTP5HJ8BbkKra251
dTPKOd1FToG2TwWosICcze6og4TPoTSfYgMlpj9GEAo+TL7DBByQOd0PWm69GecHkZc8Gku1HbT4
roGCdjWdfE2T+NRQwIwXHA4hKZCfpj/fB+UcqzUNo+k4hq3Y+pmK/GeK2+oPweLpRlfiWolqhkw5
606pbZB/kenAwA5jsOlxsg7FDloXhB1tJdvRNvUM46Hulno3qDGELEaY6dz7ILbPA1utmiJQpMjZ
ukXubXPIsNREH6eJ4UPXvulmgo6M6d/J4e9S37y5Fl/ZUqdhZ/mX2bcB6PMJTa5mPyNLgEE+lRWU
L0gP1DLbcpv4u0bkn3a+nMYaMBjnBgvWPwVhknwsZBMcZk9crMBSp7T/UY7nPSAVN09JJZ+jOlJ7
2eOySaZiL2fzhGkm2i1mnYVoAIjx1VWIHAEhgMhJf7TvTZDTL1xle9uI/9iJdW+qmXEOTfbdLYiC
MluB+vZfmlATZBDXGXJku4CI4XXoq6y9zrN6TNmGKtufKe1z6PYzSQaA69FLevFMwWMVSBRPUpP0
Y7rvlTYIdUsdsc1aXK9RKsCKhmsUj2pfzDYi+lYiUT3i9mSL5C/cFqPdbIMWgXf01qyB1p0Q7xQm
FhsQ5fcyWqUbqFhyaEKCN8aV1tyXeYCSBEYaFVPL2qcS2Lwu9JhKw4rrn7k05SNc/yoCgY6aF43i
xItp19wPVhsd+8z9cYvX2RJQBCQptmCWwPuY8tn4grh6BRD59EsyrOJ10yLub5u5n1Zs0EDIAN4k
9S4jm2Jrsa9trNy0t6Rf/rJ71Ia0LexNvtHd6CGmSIc/BM+RM9mFSpGlNEcNqkOWIKPtn5YiPRWd
c09F/WHKxEErlCBdV//D1XntRo5Ey/aLCJBMunxVeaeSdy+ETItJb5L+68+i5uIe4LwI093CtLqq
SO6MHbECJYiKPof4gw29bq6dbcJxxqP9hYgDxg0Ose16wkRyTCJu5gWL3KlivRwU70XKiy3h8pjN
OYGBMPv5u2nS3Kt7jFCc2hg91KuJk/loxLsGaikAFgmzJ68OrvgVHTv/rGThVAqP63SuiVRW4xok
wn7IsXw4XuigfBIPKKV555BBwEWc33VNoNZ9K05NkTwob7qHEPVQktW8cQ39lsecCUaMoq1znGI7
2lqmfdMJyFwxUCFvKaloncdlWkpGWkCjgoReZCTtJpCYqKvQOupip2urXjV5fWqp16V69E1zowh9
lwR7DP6p8TedgmQfi5JlGJJiF2evTcfzzLAdJuSeg7QPYpvnDvUqn5n6k7hSiUEh/6DY4aeW/QUD
G/ntVrr7sH7hI78uZ7M8cUILOD1GkFCwQRu0xYTqucqQz5aEION890hl7mX5eWjh5sQb9EfOdlDr
iwKgLZbmuGXw4DP7EQ3GP0yFa8zi3s6w3XeFEXbfjKEPHgoVkBkZPWDYp7WUq3F8LHFV7rp0IO6S
lm8ZpjmnYjqcGMMJx3rJtquDpRSA6hKV67UzkX2x+uReVNUHRpCgqT4nn+BjD0VEVefSwQycCiJQ
KZdVi5/cCndTrKqtZbj2TT3E0bqCBCClOA6xdceKDTbgjMROUJ5gadCUWP5hR4yMUq1GRHdHD1XZ
R5XLk+1oeayaiMzW7vzPoUJn3xKi6/1xR5L+n2MbL0rZTFd9yExi9yAhnPxVDY+pPZDsa1SO86bZ
WFTmrODn/fNdVqg16H/s7S+j3cEdGZqvQjmnvs6/EzJtmG62VjOSlaxXVAfSM8PP2yT+6wLjIm1h
c3vNZxtemewxvM54cTnDsZmv1437kPXwGGRDAVlGzQpCTL1oSmxtQSOu+mTIDsiaPM9DHKUNKzWW
dmobpmhnAGHvKVjCRVeF72moiYMXEwdpYifEzZESEmIOfJb4zGGmGZsPukks9uvRa4kIvQLieLEw
mW3URKgDPwQrtBGH6WQMW7OtH4KE7WIPYofdXlzdYMH/kUlEermJzpDFfpsguk0plSKEjqFpBli2
VT0rhmZ0167QrASNciYgla/jwv3GIKe3kxvQbLwz6pkUttNWWzM6/32Ex75/rkR3Tgxu81XvI72h
K3csb4Ycp9oSd6oYtwjQ1OOdJu8UGJy26qE4FlI9N4X13YkQw29JZK/DkEySkqOSXxtrYeImM8hH
s4mt7pkTjwUpTrrYxBruyFccqcXv6XBX/8p9Ml9Tz18sUo7hboInp/UKNkDpJi/b9FZNrP2jwi9X
Hj2scY2PT3Lr0VmWkcEkgWbmcbHKwgdjphOdYzLuXpLeuCR/kV/0KrcGonM5WI8KbwmVxxjqkESM
weVwJnFZt/N0mQlF7LPxvc+duzkU4SoaQrV1O//EyhcLruc9ziOnrYFZgsN3uUdH2PQtx12H3SkW
NijF44czYDJRBkw+t743/NTf8FFyNjCU5rXOyuGmTcrbIRvfhmLJc+EjM0S1QRKtNxZE4LUKOF3b
lbi1OSR1pl9cR2E0kHzWQ/87lN59bU9PphCHOPSfXXD3uWPCxAuOqW2cIkI9W7d1xE2aroJUxoyq
9qoZII4CB8WW1YloK/rxO9ABWcBfc7SfRhE/MZ/zzxXRsZvTz6bl5lAb7ZPs20PUIbZJ/2sOoMgO
Rfnl0gWdB3Jmguc11Y39klu8tzplhayJTe4xKxI3RvsKUT77BkKZaeh13kF+ZyKu7YNl82TzZqZH
txrdrTZc3ikijl7gfmZDb+4qAJWYDqgL8u8ISJwtcM2beOA4FGMQGfLUAppQXngh3fNUG6g4nCN3
Tk4WEJfpEJLMqybYrAYRzaOr4h9fiJ9MmfMOHcZeJz6wmtF46CwPUHdZi1Vk48X0Q1J9Pg3pRhqZ
B88kIZFl3Ze0sSiGJT8RUjRy9/xtj6SdeYBAiXPDrT1OimAowTljNPdJT46bVHW+5jDEzyONaxEm
JmPdnD5oL0+fDDov/WkAnHEYBtM7oWZw0a16ZuxzWFYfwdS1h9gtpjsLJ1WoZLbJlPz2oo++FmxN
blxytodswFesBxBmlu+sZm/4ld5WFxXWUyM/YvdCaZtEvkLlIHgWzrTRyPApnAMaQMY7YeXJoyg5
H4U1ofY5z3hrQGQgDpjFJuiBx6iUftkKHT8jQMPp+DVSEZ4UX6cHN3NYJY4qZ6zlwIKZydq4Ehkz
0vNvRPijjSYK01Y8w/DiuC5Tsmbp0oQc+oPkEzyDOlgZogTx8hRAke8RtyrtEzxQGD1eTdFfWD/a
Fhd5kdunsqjorEBcnoP6toFkGXqM6foFyD6PLAU31naZrlkFQfbySYaK9znOQyxdMDPMEmFJ28GJ
dbm5L0x9CnVeXGSI02YqTXddGEh2Q9pVR0pIVxCice4IBlqQJas6J0/r5xnKYf/qjcGTdGtIVtS8
ESOKv8xwILXUF1AA+FQFTY5ZSYtoN1Z4MmV0HEa/pDSl3KV1vYT5xC8mQI6BLDshLUfQlZageDS8
BTmOC7q5MeVXNYdVX4PWXSwgVsZdot6OHCnPKhHWfl41bpGcU9t8CTDW3fhVHvMUsdu1VyT7PvXz
dSsK2IOt+zr9pY6ikhw+C87ZwZlD3BI0MwcrVHZz4/kSJVHX+zEnLlP6DKYTiU8zw4LvDxu8yC5x
8+SJ2DbH5oZsUl0cQCU8VBKWR6QBpAGce7XEwFwfIq6zj8ckkwftzW+NToaLayT8E0q2OBkHOSGp
G+RquIlDdej6ylvDsMbzV2enAFbpXuP2waatcoiR9ll3KgfwqmPAuWLHVodZcuw4+7/kJXwSiPbH
okBVSjs4i6S0UeMWbMEcZqtRJcGNmYXvwhh4P6vgPZLkLNq8UeTywxkBw/xQpe2sg764xI1/Am3n
occjqTA7t08phsFHN90MsYOW2bBNlSUHZ8yGv7aBY5MHNqN7krsE18P4faKCLTH7+7IXZ7ueTzgl
3vtM0KSWu6CoeTLhKubGpHF2puTaAak9zN007EJ9cBKF06h/n3xcKk4QDhuXpZVr8BKldUXf6ex3
myia7l2nDlYDIQAE4H3dtCRM3P4FX/33DGCcEwN5XN9AwWPpx1AQi23bieBIK03GujU+B5EmV8Hj
poitFK+bPLIE9XYFfWJhlJibJEhZFqQQhzTT8ikdizcgPxsLe9YBA8bRb1z/vu+fxp7i9jyVd5ju
gWm3MPvkpHdF3BVX1oMXXTZvYYgiUuo03+Tt/BRUhL3mxp1uEIfYro+jd3AmxghMyPsY881q2Rdj
rXa7JIBnOkL8iPDqUf576TXhAaHKFUXM6Qnswpcvy+nYO/a0sg18yYxvtJwUyl1PXWCzLKr3uonV
uUmmU+QZ4zHxQEkKg22N65p7uyOMUpUG/HOJMyySySkvJ03RBJ9E7J3WSjo16ZQCD4OZ7djCPLTD
/MZHa9xbiXWMGrvYiZZDRO4k1qUVrCQUTuab1Ge9D4fmu61xxpqCwaEoHixMS0eifdkeoyZwMXtZ
VEZgBpHURGQzvMQ9Uts0a9gd4DNS337RcFs7B5YCXDbNhpHJo8ZQV/QjYTxYXpy4RbzuM9hfrrM4
1LDixWgwEHeWCoDAJB5Zs4ae4oXr1K2ChpVvhQvap+RUTIZiSZM7J2f4GhJS/iniHVtN5z5r9F7l
/B8dfQkceptYXyZ8GDCe9D5WCR8Fdt/iC95gYN8y+1Snqib1I8P0LXdGPsaComBIEPE25lyJjDIe
8wipfsDcxJ35PWjn98r19C5vg18DgBPcZ6fcJpZ/UjmPa/ZnaxhvsLBzMpnuVxUTjAkkONmiVufB
MWn6RZUAjwEVt2NxhuvUR7dz5nw7pvyswLn82yKDpjYmzX2DBk0AwUZ27+flJKFwH+DnvVcD1H7Z
erSBls4pa5B/8WFz0uwgHhOGopcjzo+1n4gT5T/CTUBjtOm3SCZ1tT0U6DZH5qmZp9Z64qataSXf
yaIiaFfxWuIQ807VIBcZjL4fKEwQFFMHKXLaVV6B5xVyOTdDbHmJppUmig86atV34jGJd+5tF0YO
EBd5miMTF7FfLLw7qOMhjYHSntRN0pJpY9VBcoz5GbXP9rY/ssUqTTAPLj5GTjPlycSms0zqz1YG
Ke3nGM99/Jyi27FtQORoxbeotmDVZ1SM9D2y7I+pNxXjU82aVpEIKIK9Mff3aQKRXfv2+2R286YO
uaeTYd26DIJkE1At0tF5l2Te6EaIXuquBmlsdQ+MrsBOkgW6NFAEFHJ9DX3K+JLaT7zbHi+DPPGA
XTlzWMNW56E6kVzr7BLiUgxOm0DrupWUGCQevgBfMnV7GhZAx1PAJsu80al4KhUfbre3oTH14PQm
AGu1A3ITLN4XbKu7yfB+Jyc3jtpPEyg3/EwZfe4cAZV7dq3gwyvjfVP34Ua5ib0yEJAnPiNrt1SL
MlTn277SX/FkrsVy+M0GjhbaVU+1lnQsuviYmFe2GKBa1FLDYhNqrUdDiW1M8BdbkwFfgf12Bbbj
PAXdlwFaiRikt/Z7UDo66vbhyN0xxr6oNatcWRi/XVtdFIz8Hd7aa1SKcd2NEtZikd8FwNdgJ9I3
xWFZjpO9jtKaOmRaJNjS1HJnESqLmzbhJKt+Zqw03WQO1zQOVnWS1lv0jK8gDMpVbHPGbVoUKZEl
AqvhNu1IQ5Ps6o4pzBqGo5ZVVN1/+VRHnRpH3E2BN6wAR20Ik/CUMbj8ODF80dZ7bCwIGqRNTKDY
HRRKlZES78ydHU3FNrG9ExSyaxkCPMxlB5cObkIQtDt7cO1VHoKKgKcK5q3TvIpJ9lTNXrnhPnzf
lsZ1sdt6EU9JZ0AoHL3oHzps3sLasNznoWgYRVlmFYNURxcFlDpstonkfy0sEO2ERjAQ2nfquxjl
eV9wz5/d4MfCEwjGzd/RA4UZTwJpz0PcwyyCCXP4ADZ9GiIicziVLi3CbH7B483Y/FP5Oik3PvNv
GAg6BwkX0jqJhX9IJixQTgw2wcsvJjjhPWmDuy70zFNuB8+YZglxOAPXIQKYkxzTUpyJUnI6pu+v
7kvM/BFrfOmf27w6D5bjrXvwjwTTSNp6VQHXABWn9POJF8G6dSU7TFLzY8jJJKHuu3b7Y42TUSbL
kTLqzNtqjlCey+EzBjvw4qYcdnIbgrSiOGQkoroOcNGaQ0k21dXjBv72EtdiyOdiXzXk/pE9vEWK
gvQGjZub4GKubPC8KAZ0drzmdSGwntBK5U0dYghIeNLtpBw3YxO8DWM6bjjO30c1g6QMm4fRbT45
LkN9sn3m++o2MADwKF0+BdLnDU1I26hHqyhxHhrmVgJK4M1Fey9oMHB6LBw+/QGOxRucd/V1xsm9
1gqNHdvnY2H6XJHO+AszhwrCmZZhl5QH5vfFfYGJLam2Nb1YImGlpQU0hra7WHMPsgdomBVHT9KS
F88K/H2v/L0c5sceBCqqfUCWVukfjfMdMaixtiks6rQbPxKOIJfET5COme8OnVsdQCRdMUgPm6EK
wJfDVahjbmtzrs+IFcONkvO1rpxk3czOrxzLp3AJLqML5AuE56pN96vpx5U1Za9Dl777rvJu1DkP
eUcCI/7t7IloztIB7xiXRhkv5jA/E4VNt+O4DOglgryjsGFE9oM9wQCK3eoH2H3ARqnbtEZzx1QC
HXcJbmo9nDuPNwC746tfc8i1+oPDtgjlhA/j66j6vT2k7mrKcM2zeaYSnh+mDxomBJeCZTo6zCi9
1oDRjcp8QO1qPHaz/nAYM5vaSjXtCK+zSaEGF/XzNFYftqX0jvo5Z0XtZ38TFgRJaiGqU48aFvL2
bgDefinpi1XXEmEah54bO4921Uh8QdDeN3agYTyy/GJt+5nxSurUfW3qrakQCJyAaGlbADAvK+IB
ZUp0cW4qDho9cO78ruqN39bIzM1Ume2+dNRz63ndCdMPSm54Mnx3Y8SSTejkDsTG63vCmTRkNMRx
du3CchyW14J53qdaKIjc9DD7DgF5ck2WTZk8PhI6QDGJkro7hDxfbpIM+rKVuuhIUbMtl/ajbAIh
kbCNjiKbQ0d2FVa/5UrwsdSa9GA45lX1MzexJk12i74baJfTyNeYYe6eCVvfhLeuL9qdg+TA0dma
962hHzD78/DqQhwDEw0ygIVXYeNDlmNu9GwefKPuTpmOLNpq9c+Qz1e3nhSngLdUVeVF2vj/jexO
uuktiw7KWXks4WZ9svoArdm8dUI2CCl98NuM7hdRnjWprzmxdyknmT6psLCJalUwuBo+mWzReUdf
6Yce2GodAnjwuuo5LfvXrBHz1nLw+RrVS+VhNBPZhzECc3Gq19ZHh57Hbg8Z0pQQ5yoH4a6sJH6w
cj8nLX4ryryROcYx3QTjVWcz5bSgxlvLh1iqEMCXgGgStoRHY/UU4BAhE42tCPmCe+knUh2n83Fs
ObrzDCwCIM8B+yzj3HXWrye7DcDFHAmrekp8PvBshTcIYt+BRz4Ig3Zehm/GgiRL9XSY7J5eloEe
FOLM+ONC/uHSiZ016aUT1pbJKlq8d2ozjPVrMUG0yLP+Fc8OVLJwh690n/ItTLQdPChqiliB4uRP
PZ9tWlZ5G9nxBAgTPnOZlc782CyDbU/wbWW0bTSWW9+9QhVYt8HOquS5jYGyGYF1/sB3Xq7sgDaa
qE7Jz8x8sovFAUGyg/tE81FiR49JnqxYQuLsDLu7tJD3wWibe6t4D8ORknjj0WNVVWWo+GlafQmR
jByZ8Q4Mo5WsOu0yf/TDZ1eMzDLe9NCxfEkrSZAlHf/Zfvdg4ifqLZM0fRxXt8PAu2xx4ln5vvuL
Jw0OAupikdawMazoYnl9sSkS/45uBhcZxDymQQRXkLQQYrDgAo0Kb1ol5NBgUx6nvGSKDJ2j48ld
NoMkT7ENsI77hWn1rsPwjBbLCQYny8yBBwImoUEOJnOIwNaGZ2q5Xs3UMXa+2XzZTrqlk2jtyceg
G8uVnxfPwxKSdd2Cq80rd2NIbjjVP5nHRdrTXgYG4LVwHsa4PBoMHTf2bH2YcewcGpFSMWGj57qE
c536hZAwnUw1XWmFLNY95WBIHfZNbJxcgfcCTeW1TkDR123BDetLR4jgkNGvZvrQz9w/YgKqN0Y5
kb/vwSQqzCOxehdJ++KV9bqkmjsteHD7THY3yUg7VxwgxPdXIz75+Wgz6kzZvjQvYF6uqnLfx0lT
kOk2ZEDLp3J0v8gBfBoWI11GnBngHEB9vbypSRc9RZaEabRVJWcNgAufWZnFwLsaIo1x/mT3tIZo
YkvJZFnXqI/2foHxvEnIqYiFlFIVxDJc4kdtFD2pkhDZ5PhI5wD22Fw/2RblaHZKZUSCp2L2imdy
f8vL82ZywR2G1Ecsm5dISI0u3oaXMkh/2761N50TRlza7rZ8NRIMPkbcsaGDON7bMKsrZo4Au1Mx
ix8XKYimTZISVv4eQZ03lPHTieFIn1GPOxf9nEzxJqziW+mx2Jz9G3DU/t97CA7tTrntcGrf+7Fx
uTujpaMoYj9K74Ipe9CpiWiATd6u041o0XmynDYsa77NuEevJtUerN56RkZEfBLzuXL7nQrRGf2A
ZSSOGiuf1zZLmps66st1ZiE8RnwUyo5AvO9d3LpnQBgbTiv11aaMMHPwRPDaJc5R19XWw8Ld5SyD
2LdhMm5HVh/m1xz+A/rDeCTbmpTAD/CCJ0Fx0LZpqgOGxVU8OEDCvH0+Z2gAqr6lFIKYudXcC+Ud
FtUh9uDoF4yYddfdsirjg9YxbKj8n986l6ld+i+K7hBwPhXByjHri8YVXkY2BWCtvx+6W2vwbqdZ
7BqDYQVkwQ2lcJhnNI0iVXlbeuU1tyaSpCGQ/D68m1OPgw2eWAzKsLJdcVSLRui3+97Ho2dbVI/E
izWpqHmnfcv+NymsnbZPsDbdjHn87mXzFfLHRntYXS1ZcZlAvKw5vbBT8m76lvOFy27ESplVAEPw
aBTY9drX2MTy1wiSDwQmbwS+QKKew0MGV7xwgLItF2FozFfDpPsKGcUMuyMQYolvbNx3LOqyyL4y
J/U80weXyJU81yHX2bz4K2JEXqfGr4CNyIrsI8ftK2w44HvdYyMZm1Djf4amajezYH+pkfE3qddu
WnO6BjbGujHhnEQGaRWK6Ke36FeYx1UMWyTGv2RP+JtYgl7huKx0TV9GP3ZweO96bKHUnlicOMBL
OLHJqnv+FbORs8+a0nVedhQ4tcVH4rj0mNtfqgmfw/DEHEVlsAR1SHORMBHiAKfPuXXSKS+Aox5G
0+eZbOBwDU3xPIX9wSp/e94Pdjbc9Yw5/8hsve+qxRjtzc4WkZ7laBT3GK5TKly69iK0TbuFB2or
VeM3fxO7fvodJYuIIenFsXYop+iqaE9t14rC6mHTC/7WtNIrWkSifdfx7vglR8gqPA2LFYoQJg4F
Gt5pk9pZiLQUFl6sJbhrooTZSQrmLZD3Zs+IVkefqmNIpD+QlgdP/GLy33tVhL2Nv8CQkHg6AbB9
qRsAG2VBZ4g1+ASXwNBE6slNkZYsewfKwMoE0NkG7HzquKRblHei9PFlSWnV6lT+9XfV8hDGUm9B
EbAyTktWuvj59th9zkZDT44IrGeSjOM2IRg7hRQUZZW6G0dprYpuZm6nIW8VDvnXgFa1jnL0Mmox
11azuLoWgLEBZ+JGW/iszap6I89hHgN2KeZIqVjHqLpxOlVc0P5nQdmK1uVHZQ72gf2LwqIFSgBH
+MQ+wsuo3G28Y65MfWlt3R7p9tr5mGIvdgjfoNDmEiRZ/jSDZLhaPrT7XsfFURt1cfzvv94ZoNWx
5/QBnYbf/fvCT9Ki3wtvXRkVmLcXPticxWYP2l9mvJSFkb139NyCGy6NByMkG9nTqH3xfapo5qph
uYGuOlTexAOA5+cS830YWD+t0kwZb6bWb5Ehol/iOgjkc0TCM03vbQ0Oy9SCwDBjpJO16UvBoWyd
yKa7M+s230X8s9Cd+IRD0gn55ybujsJEKAyxxXqgRQSZ68TG1maPp6Bq/9+XJE3H09/vRf2JNWRw
/PuzpAweS8zsu//z7X9/6HZFcFTN+X//LwGP9RNxauLik9Rk9FpufNgbCpajJ6Z5mGT//4vVeSBm
gmLviEyc+j6w//viLb/UWZrhFeW8hyL7mg9UZP39/t/3RkMUoLUH8k31lY0Lq7ufGpKNhriTBluU
sJoOAeyEXVcAWwQXOvKWzsCtdMDBDaKh4lzEoz+HkxvSgWDZLO/n2T3GdeYdW9P+kg6fvBiHylFx
YMXoB6fzWDYoZBnZkXVFZ7ELfopCF+z0S4SAnrPi+Pdf1n+JArn2ATXtgU/po7KEPk7kC45/v8yb
NtsjzwIZy/VxWL6jlty7/Zn+r8TXI89kxbqiTHlcjPhWgpCcXcbqcfLup5BMBxYyRR7J1qdB/1J8
H57mtl2uIUrABD+ILC91qWHfBTGYZ9gV0Im0rjc9gVbySJ1xnE1lgHTVwjj+92XZ97d2bN5A0w+P
+ZAZ/32pI41IkHeYTgk6oe+xmfn7lnT5FnOxbM308UrhQuYmBclg9GfXWwGrUbu8mw4zcsvRpaC9
HEV5KgYojF13NszfyrSaY5wbLOk8zFvW6B9xyfHsbfGmh1bUnDX32UNhFNuS2P8RlxtqAsvzcvok
V9xvJ/VXtdLib5kt1jnyhtWLYluCZmCMkidJkl0sM2BzfACHHZM5ofcgJNDjhTavtHdCTxtA8YP9
9Pp67XiWWFdDSpTSRzE1rfkJaQ2Pqqs/mXPNC4VWUiO8q1F9cKcIVuhK8hRzRIoqfKtjNYFNERRG
VCCFaKSIV+ngYsXGj7x2HG9JiNCDq+2NY4LkqDLgEtbUIFw05s3YUoquXUQ49vsnv6zjk0kd8krh
y7GCVdmUPB1rKKELfTLAvoedlAh5lz3SrWvMC4HTG7eV1XEcoJwPKTcYVvyIFG38K0NZHLwB6HWF
f8tpqFgr22fkpTPzCMhu2DQhNtS1oskSzvQ8bsrwOZbue5KH+7Ko32pxqqnnGL0UWhX1GwUHO47q
xhZO2U2f/FMhRzhIjAWHXdgQ8qMY6n1bucexIlYhCgJeoxOec6DtkY7tc24k7I9keKh0AXCITGX3
xH2uNxG6uuGuE/YPm8puzSS/Y4GsuFaLbgVJ5Nm34M4TpeEnZOVQNfRORkyeDYunOvDXVlHQg90+
ykh+Au1ON34dX9FIIjIt73kchPTbxavKAHPZDjuZ5t3SR7aLedexIbj3LnZ3VUbHspW3StAni6GQ
aaFcy36AB1wSqqtab92o7L4W7W3Qi1/FLQ69HmSdGaNcQeWm0t3cY/esYIkHpVesIpk/TEXv7tpy
2mo3ftDeIkjnwSYW4SUZK3ttB0ceFLddrR+NUvY3tgZxl9v3BBxebM99DJbCuaULAI2QAZH0YE9q
mccovkiDyhBF2/kcwfGrIAgTE9sMwVfGYRKKilPlr97Seo5J2kfiVAWxrKntIUGGv6UEIevYLIyY
irLgrcrrV2kkr0C5sCRS7cvQ0FriEeIrT7rsO+F9ZC0l3nCCI7QNDPg2tOKb0YZ9PzrBfTLwPyta
jE2ihy8Eu9jYpMtTc6wIwAsXwQ0vhI7y+8rvvxm6xY35aqUCCzl1ltFgprsULSI0wUxMCY/YnvIb
J/su2SGlqfodZiUPeam3rRE+zSVU3tzZdKxgL8QLSihwh6wu9n7rv1KHxtYg4nChQ8aUCTEwGH66
ZKboQSJPhuXVggmJa5ucQxzes/GpOaiQZy8NlvAeGRoDqBIDnCVoSnQPdYTdvsnD29BuqbvF37gT
DnuCgOVZAmOsV2ACxsRjp2iwlcZJx5LRaPp3erH4DNgrr3BgjMXOJh+SK+Z9EKbmp9mCkmml/a1i
bF8NJjtwITMLTtd5k1SgItGAb6VceOMU5Y8jOmNj0o9dedyZADLlsLqKd9vsIOF6x6YrQV3mnDUb
8UB8GwdkBj/aYd5L22kbBEQQg7n/wpd+xrw+LGWiJKKAL2Z55AIhBO2icSHXuQuDeNbf3Wx+s8GI
NqqVaD0s+9gyM2VPHOZYn65YifMfPUsLW2m1Enn01sCw7UZqEyvbwSyYT+9T7z04qLQcTvJjn+CY
lGHOADRIjIhjhg95br/LUmfHwQ9vG47lIUnVQ5i3IH5muUn5v7EAmz+KEek6n/MB2S+4x3EI02+o
rqRCh3Umiy+bpydvAy9oYzH3uBZPitR88YKZtJpvvahab8w2um1l9dRbhrdNy/MgZLTrGig6GK82
sac5WmBsa7rdXJbovRX7S0TqOB7ZLdoHh8CME+kHb3o0u/bkZekP7j5cNzlmz3Z4ZkdwKBKoGaN1
l9VTs4oXRKaT+zRIzmIv+vLThwLhudF2EvvIHi5FO0d3EPEB/tk+4CGkI3j45K4orGWMU45zFRGr
hCrYjFFyrIulDnsM96kVjNtU4gzIB/azANFoCIMXCvH1Mmt4XG0BssAbahw0vl5lNpbEOZmPfojR
sIqBbJjEoAYVv2Ayhdw0hckRF8be1Pa9Tq8ApJpnAszjI9ANsDnBzN0a0kg5KIVRntZQ8EHCdIst
8Ajgr615sXCkcraDgF1n9X0Ry/wqKw6aom2gqXVrKnDoVp9kwPKz6A99yU3dryIaxMldk9qS178v
zQfLDn/VkpyuZWmd515hrK6B3whZmddERLhdA4WcRTK+DLuH8JO88anNKKNxc5eXbg7RlHgz88hc
JeIRiwNbmYxZMGz9c8EsES67flpN8OwnxbCy6E0gyME8aBmkMUMgBuPwEcXOeG6qCvRkw4aGl22X
k9vGt4E7Bd8A26/sCaibeQY/zsY3GfbonAAanJDG+v48MNjD6bUZxMS0bSiRC/gRnNJEBygQLR27
6O4ypXFzhh0Xl5Vsem/q7v5+349ojKnsFtlPdndksvVaeZiYMkWkJKIwfhsaVwDa8d1UBOp+WL4g
Rp9VTSe63XjB7TJsFFMR3xsRaUkeYMxSyy+r5QtH9obtM73EY0+psj3Jcvv3p52VhuuWbmsOhnwf
lzfWoHDUqJVedOqr7F7O2Bxcimi9mEMTMp6HBjbFXKIZOjfjNg6SxPMkF6p1yEP7WKv+uYt8yk/I
C61ZaDy4XBN7exqNxXfj4+VI1sFco5O09C1wf3kOSxCQJKlgbTbRS7P4xbvBo6R0zUIhuG3KEutb
rI7yuYH8zoTlvFU9cXOZL80gbnC2qn8aOtQmJKO0ZhMxPNs2tFrHePr7xUAny8ieeNVUab1PTGt8
biCZSrwnj3+/ytpo649uuFMOpsMm9Ucc9I7Cx+LeJjIQVzVXxXPlGP/cOm8uf7+aO2nT8VWpnbDV
g+P05TNXBXdUEz2oUUn5bIvJwXnVj7u/PzXHaTWbg7/2jTKGxh2Uz3xa+l2JMRP/W1U9m2EQH+LJ
E4vFmgSkx/jjYvM8phYEEgjf1XMejBOfCtYhU+LDKsRl+KLTpD71kSYuMgT/w9F5bLeKRFH0i1ir
yDBVjrZkyXKYsByegSIVOXx9b3ra4T1bgqobztnnzHYqeaa9BDMeJU8iqWysF/rG8FDfJzYX7UDn
pJuc7QM10I/joEU7tmlefALsOQBbZQmS5cmznU/Bekx9BgNWfywbdzyVVWtCB/FIYpmqD5AtmCRj
Z1n2pBTkRHzuOnvU0Kk1d61ItUvBC2vyX5eB5j3SAoxSQnfVYyDY0eKBNSSkftEQhcVCfrxlJjGr
Qf8Gtxy1oCepu3j20eRsRxwJrKSY78GUwVtj/tRp366xQNDWzYqFkJX+VoWuSZYqwgoQsgh0w5QF
AvKW0vLLfRN6m6aJ10gZDUbDQbiOI+pWF/DAWHeXXLHOr00vWHOQkqr7VET5m2EkFqMR78Ymk0Iw
N7lNdKgZMAqKLVL5czIN1YqYwGvkYvsUxC9mc56kUfa/CaHNPQu9rpK8lk00F56QM3P6O9/FNsqd
GkA3pGjh2ir+gml8JtfdWhOB8QD/h/AWdWQe2NRbwSwQ1nGj10PznpjNTVM83CXUMDLeolPnPgVW
CXiXfYfVDfgvjkWBlyCgI5vZxT8J55dt8Tb5PQv40cT/WtUFywbTBmtqaWtOFe4Rf7xZtDHN0M8a
F7hKHfJcOh3jKRt6FyIlA8jILtZRzx7Bcc843L9CpcGm89n+6bbzYgzOVdcKMKKO/d17cNqiQFtJ
+BvQFfR9WkQdkotG3863IcGY1Vb7AAsb7Hrb/mFDzBg6a+GwhfrW63VAYgPeYEBtfJex9Rl5cCBV
oaOjwNakh3TJeZxHRECUt4SiMLMgKNC27dKC6lwL2By5fic4bdBBm+y+plS/oANg5eNXrBdxh/ax
C5kT74VRKMq1xLnW1UyywJ9ckV7IyIrhfRO4ayBOgFfV4GNDwiZrCw1cCWK0mKGQp8a/lFo2Nb3n
CoBpZNIgugEwy9Dq2GWWP6WSPL5aQ4yJRROVJhrPG9LAmA7bBR7ZGCXHfkxFyfQSfdI1TNJkxWj4
O5ocf20gGqcCgPheZBcK+XtSguE0fUZPqugvtu8vEFkV67EUNJg+vpAcFFULMEc0+k8ZGO9B6PZb
LcXvRbgy64h+WnZZNhzzmPQxh7socknPJcTgpTFRtZPIWay6uGHWZF2U1f4JP/iuE+0X1EA0zurJ
iLV1pnfnpBfv0qZ+GkONCF7jqc1h6zJRj2C0MbQfwALHfb8zK6tfm+nPNMl0yZxq5Xv9XzStJUz8
ZRqde76OPT8Qs7DsS9XxTkXVux95/d7jeQcr+eTxVy2ajDQtJOJTFX9UXfAqffu1rSt9LXP1jPr6
aQiGX1YZ1a5yDLaU8XfMMbQfSEmMC9RuQYpSn0+J6WhTPos4fIU8sZ6MlvWv/w6AdDPY7bEuOG08
oyf21VxxuVhbjhf43msXd9KO4fGdhL1a0OQnZqG9t9gqQmAhiNSBMqSDu3AfiSSbna0g82uUkXGm
x09YccBMj7S0jXUBigZEgrpVTBJBgMMxlxndErsDIzJvmSpAcK6cuPUmNgUMA1aWqQg/yrggQwqU
Alk4DeyudDMqs8y+BDO3JhndZyPEGmLy3QOFN45+NBAFEsSI3FmOx/DwV2Mz2Ty43tvU4/xGp/+s
LCCKBgoDhukjdRiorDWIF1RpUmx4K5BDMy37nPSeutZ6JuzprSFPJOxR8DCTwZSB5p4dW7U2IUP0
hdKWdszYyvYixLSaAnyc0KXBL65GBjSJfC7wCuw8/q+ckAAPiQIWbqzFkjEwjJxtaiTccAXpqhmD
f2LmjlmDMCNl2L2hQT2POS5lFTmS2VD6JkL1Hjn2c5KMtyJuoPYG8nUcM3uVFO67xZ0w1tOrrKd5
FtMTJOCya6ticXWFe5v6glYmnvXhyBnbiUgYO1HHymgeOBVx3pIhHMUVUQFo2WHPFWpt4ShhTGnh
zEcUQCVJoGVOKogT/rFZYf7tOIwMJ0LRdfHNai2vwwJcWogcrxx2XqSBZbDvbhz4K6f3YJ2Dkhhj
Hfph5u3TLkT6QOWe6eBzwJiiA0f8Y7vsGKkNlqQjoYowxS3ovDubh6fMH0kQS/09Y1t+3LHd6prx
mnXRv1SUwRpX2cQCvtH6S+pbV8pQZm1JwzAy/2c05N2Yv2g8v2MZPrtDzSx6ynD6aETVU6cxN/80
q8jZePgLEfvr+AVhXzVTfksQ/XCUnIJcezbs4CjT5sNOyLN0OlqyMPscHCZNyjJWHWBhasZuw22N
tCy0UNZpzpnQE6YbCkP1JMvTGBbDdjawrdWT6/DJpDPrxhnNf4T0zPE0PT+2Rko3bLYl1BgUnK0P
LKVpNzCEWPXNxpEMJjeAqw835k1j0hBhJuYebIFm+G3+k3bJv0rncQj1N0xmq4wIc5gCVC8mI8/E
84al2RefsAMYDQ7VTVrR3movMdIoNj5ohRzYI03Nb6PX4X3MwKKyYrknHo6O1MeDriNbZRjikXaZ
JfbRq5JvDt6VI1ggEx1/MCqGRPRGB+jN58Rvhp1q1K0W7d3p2iVG+ntnvgg1DYRQYb739eyVxJhD
aNjfWuQdh4YbQqsxkZY1eaxOe64CGv0+dVcQZE9Nw+jHMvc11/aOleuxI0acO9zYug5AoR4tSlcu
GooGhaCAt7x57miatj3MvyDn5Rxi8Tx5dr3C2Ed6YPSZlM3JIuSMG5IJqW68Na1x8vKwYoI0j/mt
loMmIgHlr8i5PnxF0ERh2cauyhDbzT6GumfCCrmNw5MJpm5SwxhWOoPWwPCt2Jk/xX4Iu3WX9P2X
T0gRfR6ygmIE7zlFYI410J1Dts3kxEK4/9RrztwCWYThg1jDtGnU59HiR6Bv1TjCSlJCniK7zpgD
xR9uOw1HR/OvyKluCbq3te9HRJc6RHMT1pVKD3EeZ2Eh/krd6rakYOFDiy++Wb3hUiFiayDyzvO/
GqaLJLcIdfXLe+MQsjBIdkUM1F37p7Tp/g1TnAhV7XldDfMzhKbFTobbmN92l9swsCwm6nXC0Lmp
4OCVgdxzCgFJCd79UMbrKuacGDXIXnYkWKEXCtyrl6xFif7JcD4G4u2ZaKR8ZeAuipnKov0GsaB4
LZLVGGioQev2MM69kY0ixeupfnhU7rZBaVd3+hfTw6m2mZpa76Pqfsyw2qMieI4NfSOS+DNlvuG1
EFqlz0w26YEGfukNMp+gg+PkUlBNsfHTcnbn0gL96hmPwu6+spETW8skHUDzSywu/ldG4kn1Fong
jN79Qe40ZazU3xhq/iKE15301xlQFU5l9T0WiMnMgpCOagKlboKUK4c6XVnCRuxG+sgUBOu0NLe4
09DZamrL+n39/54lzZnMcZ4Ic/oAt3IMG/zGY+l8QWVdR47/8MLu7vAWu5VIUTT9grMBVzgB1JEc
YaKQRO/Zf8+MNc8AV7ZezuC3BptA7PkCPx9adFue/A6otB3INeoKwcDbZXiNrYFvHbEcyW5KHlTY
tIfavdpp7K/KXPskJK/fMeqJh+k4lvUEdAQgtRE2V5W430zXn03LG1bTVF1HW52DNLnZDjB5ERFH
OD7EGKx0VzgrcjQfbkq3AbncD5nCopiEn4Or0ym9T51QoBVD2wjmC+eTiRgFT/UnXjq84o35ZYbI
EDQPkZjE7t5G7VKE9DYJU3THNh6VrNWOAKgYhRWBXU6JDZdZ8nqcUI55ADViG3Cxqximmm7/mbbV
fsyoTryg/rCaCFi9+S+ejFfomc7azmB9RNZL7Y93vKVbXXSvwBXbM+sEYsqRvrV19FpUpCtoOrqH
8mqXBLsWTBtb31tFxoWwjofqh50dz4rP2vdXHpFwQ/Y1+OodIVMGpkM7IrX4bZieHxp8RWje6RWa
VCCYDtiTK8x2Hsty2SIKgPB3nrCnLmqD08YJMpQeVbaTFhE/IPgYNeSIb7sPN4m+W2QMy85OFXF7
aLfG8OQmxJbo7DR766ltGZ470gV5O5BYWhI+Nkag9Ip3wI5463ByLOe/zXHDT5/yxMljLDGQ2Yaa
dU1mM2RIIzJqIlqJhVlWr/jA9t1oRNtKT9A/JgRly/LfEGL4N3uFFo/IXACBBFLsywZ5Fx8QptSX
Jokof+FMKx763Cs/VDpne0o8CQ70P3rD9JAk6Z8P7gG/vXs32E21sNWx79kbA4I/RQDuxaK6TlF4
KI1wB61qSbjVWZNQJ6uqYrNjO59inPZxkr8kU6+20o1+xYR0i80cxYh6DHXkoJhL7ZXV+sfQgpdJ
SMnNDYI7hTolqdAVzAFiF/LdpHsB2bpJvEIuSAkZTs2K7OeDXdWnUFDQQLzQt6bJbJV7MSYaAIQg
CW9Vqj+bcQkyqHU/IYFGRy/r+Qk9pIuq/+eV6qd0ihGkfrSCjMYCDZTlqmsTnnVZr2FIfYiwT7ZV
rSMuiifEhpLDQZo5jeyUryJlVAcRUp600CsEXgK7JukTICbZPuSL1fPA/7nV0NqkGTZM02zPNhL2
rMfi2zBSx57n3GPxBbHL4X8Z130b4Gno0PS5UBGKgu1GO5AI0REv5bmT9ZQynxe4rFGnr9qkYrTX
NjcUSVffGo59vmtr7BF91vj8J5F3oQhVCYspEHthlYrD6Gjvfi8sdH5EfgXBh1EBSRmKgdGX+crc
b84kBxksrbbeex5KI3UYasUCWabDtgiM9tSZ50xDZ9MMXrSJ8LtXk+DDlZT0nnloh5qOG/6I67x1
WJ7xK4VEwupZhPeZPpk0Z7HSW4k9DVdG2vnY0BPrTRYh+ix1TFtP/Zq9/ULvWj5b6CXZGrDUdXwW
cqMm907oH7QQ37Cuo8xuJIQT6PzG3MuEK137CzIEJ3F1ZOlW7Aq+mb6annt3cFbNcLfiFnkQL4o3
iWNvYjkU/ZOFq/4QDONJMyYHtJB1w13I1L7VUJUyCbFDeChjjhbWdreIIMgffggJEViT4ikoRnht
oXxzIm9bgHdBtww0qbNBkMjSWQ1UPEyNkl/HNastq3fVTEgpcGJG7niskg6ncAxhxpzMzdAyZ7Pc
5jb5PB5J1D+0iks7Mjv2eeS0c9z9GbRNEP4Nn6H7TzZLKRmcBzsjbum9yt+6mMWVHTDmcdefXNN/
9kaf/CA/A3Ukyx8AOMvBFfRvHls6zcBQW43nztHdg94kai8aQCNFm6x3fl0FpMTOE3iQU4zMy5XI
2eUG9g/jcEg8P9pg+itk6s7CqtNXGEzJc2riHx9/aqft6GrDal1W2iYYZXFinvNltgK/aw2eIqgI
G+y7I20rJ2xPjG4vbkXJTMBp23FBA0kuEZtPGsZxMRBFNhMtYO3gYGUKd89dnJnatfLB8wRTynZI
+peOTkbkyCIa8BFMxR/Ae6j7Kw8uNi86HxrJUhqhQUGRvckqC8meIWFoxD5JNKT/gVD1Mg360WiT
vZWMyIRQOEEXs5nLop/2kAfvtRa9v3R4d6e1HrOjZN5WUXH1h9GzyGxOYG6qYp0zPDvpkIdWk8Rt
1HG4nas+vOcCfsdYWnvmN/lWtxtYUJENQClUSPt9si2R1Sv0D0sSs1DbzqsPhHNxey4sLOJj95fU
8aXEvb7sRheJTJLcG4/aL072iYW1qnCbYlPiohQYMtcC4hRjPXxm5JPl5XEiLGVg3mAHMwysftUN
86eS2pHV3Cp0ratC8LyRHj4A8rOi8NNlvl2n8VeXsMgEOvHEN3oMsiTYZyV77ZDlZ4/uYyW1Cmlj
n67ykLVpxQEoJp4zQ+TAmOzql9vCEM4v0u9yLY2NoSEVC4PNmPJ+hDAHOHos3NPDOUKYAMNpBB5E
umrRHG1n+o77zKTsW+l+ekN3DpuqqTYyMV4d3BfMdJIfO8Lu25eAVE2Tl8+B6rZ25m9bNe/80h6n
akWCpPCuVmB8Tn7+avU/Uz1+1TJtDyotvgYi8gaJjx9ugzSGM6quds1N9FG53kn040ds4gZEtYCh
C3An7Zv4zVjtLpGeQ7XV5lqvbd+SjN2AP+/ih0cSujnIuGKpWoD+smdeicXrlnfyjZQw5BTelpXd
q8ZPC4yeROKJEorfArG7pj/VkfaEFWVNR4WGq/IE6vdFEY7RjgDhaSE5H9xG/2D/O3DEAJeYaM6X
CYPTqDXCJYSxFzkOJrcOgoA2Kb/dBA1yN7bvmgmv0+psXvzO3SRNP+eOoCbhgCU9oip3OgSm9SSc
g5Hp/J28pZQ1w1Ego2DcHsCbd3gv8sI6Bf2P0gidJQxvrunZGFvyHxmUHxGR0QsHbSsvA0axrLAY
V3bTtuyR5jLjYvfbNB+DDXLGQAC+NG3ja+xrgpwZn05huxCeMa44hxpyfc667V70mOQ/bw6NdXjK
zTja1DOhQOQvQ5HRNsRSLMvKY4ob/qa+/ltiClpYQ8YFW9vY0ZoKVQOwNRRa+HOqWd7ClkNXN08a
L6p03wqgDdR6CfvHgafJ8OeRcFGz6MqC99DgTOP3SsJqpFLvvUV1yRixo/4LuCE7uiR8rotwxJRn
mM5+qMeTVQBxtM6DxGWmIytb6CIRu7EpOcsyYM0yoajDvMo/mqZjw4pURBHKR8+ZG1+S9LIU5ytq
DAwHiGooNZfCSq5s9Ka1RqWzbMyn3tc6NnEKZ2Mrfnah7+drV0KoV45+xo9IRm3RscEwnRMBgsXW
Vc5TXPDYQvYx9srp+FrEHFdZsvwZWOermNGeEhRmmh8GO/TaADF08VcPjvdc4whfRObLmFI+hcy1
J3xumzwntBcTT6NZdx4fZMaG+vXZ2rCgnyir5+zM2JEXn3IDyeRXMiRbIXE7lMTOdMOKk7pb9qQK
0n2wyVC8Uczqznls7t1RNza9U9/0UDt4nViDGloNMDfs9MXFkY7oSH6bkiwnaauXMMF1M7iZsczx
rai+4flQ5CMRmW5Ovy3paqCfUIWkXbTt/GI7jjkpiGX3Z1ackk4qgQXwxNolBkpJNrdZcpjVvb3v
qv5dSvUGcuzTSsqP0N3KEVttUes3K00sPI7NOZHQVgAAPEURBrR6pL+qg34jI8NehbcxHa21rUaE
cnp40SuwwkHyIYOSaqvlliKyhzLfR15cTED6kBF/Dx5b+XIyr6oyqFiThnSINL0WPsV/jU9rhWGA
u5wl/spG9oqZjnEc0/hfe8C6W7LuRa2froIg/ZWO+lLGNnUMjAeCS8f1xm1gkRaVITuhCxkhR9T9
C4LfircobSEVoa0HXh7RgktWJaIu4gUiuGVjMy2HTc1O+LmtLRCOyqaYqPSntnEuJn8m1gXBKJph
WRripzOKhHpT38JhIO2sb3/ZmrwMSl1Bc4Bjljedm2oT4LJlIg3U0UyM6EDTjQQKj0CK0op7e9mM
qJDMfpwBet6hTHJ+pC7Hr4v+Tad9bwhMCmYNET86CO80YaUZZigWnd6BwFnqfJRVJ7d6rV6nWu37
GkWVTw4KNWVW8NinlCGECW0xp0OIGdqTAZ+chVk9GdM69DBJm8Ikc9LJeNf0VjummjzoXpxueiQz
ywSuxVrwd620IHntmYzuC5k/GC9UO1/f2w4DA/bqZD4QaWlG2mtTC0asls3sS7fenbJ8WKEl2M9x
4qbMB1WL42zI62SBpO6DzcYloqepqCHZ8oiKbk/9ry8xcNouzDycNlNtKLariNHG0Wjp4j2wWSr9
a+YZTjEw4RoiDgThZ/963bBwqxk3cRoAQq9J9UhXnkWWfQWiMMcNu44GTmqdCb5lwqxCCDztWkdw
VdTmNRtdxq21HFgSAHcOgPAJ/iXRC7uucqKlHg36wsrC8xja7O8GnrMOS0uq+THmjGw+UBBf80b8
v0GiodfmxIZsWbdIi32jxAqEhMTmeMvQsqcmt5CfVe8DyANFnufIrpPATyf21WWAOrPWPSvgHd8M
8+lct04Di6jdc0fYRIlgUYdGgbDHQzrZVXfVjm+uAPUZCXzVDac8AyLysIzsI+ru1eTBvgsfod/f
iKj5hUM4m6hNfemGXCil+DHb5s2zESwEuvE3ZNjy7V4Pluw/ICPWVJd2yDTSqWEClmG25HhgSsiL
dVPCRSJDKR1FhLFGTIXoBFimBmyaiuCzKusfwicPwGb2dY4pmjTBQrvVHFQwOUB1YLrvszdE3IvY
7bYWpSazJYFwmHlzM33DZX2VhH81bKJ5IvdgotCLaHApudEK/ZoHINHDKV6n4fCWhhLwVyTKRfpT
htXN6sdXW+lnSUjM4lG7DYnXYF0s3Xgu3Palt0EJm92e1cQu97LdVA8HJ0KyObq/fhI/ROu+FhnH
ZiiQh5q8CPKXERHfts/CoMwb2hPaD5iVSedyawCehKIXQkf6/x+QpQ5tTZfvWkoZMtmbASToMKYn
0SER1SwLjV3uInRj3jwiPY5NGKC4q1lWcVfYEwlLRXo1EdelFiub0HoPO9xXdfpSYiFgebDs2DC0
ujwxmMcl5Q6nOGmeApLqKhXtYBXvNVk/+6GxNxrG+vgYJvkmWTMYMXBOMz5DWaA4mMclbOQTEtXA
kZRvkRY/gmm41O5mKvt9otTFG/pNYRf7KJareEZcmOGpauE7kjVHn6VF8ecwUZR3CAZRnuD+TT7B
c9x7J7wAysdmsgsi/ZK44VW2W8pxZCt982K67cELvdeiY+6l8HYYxWvUFmTHKphgvBLOiHHGrYh5
9JPtWIFim6Ra2iWxB1HKaVCTNFM7PXzcatimjXzqugqy8cTUSnwKqtqI6Q8s0IML0VEOnL7gq3hT
C/lT2P/MVJDUyxAo66pfy4M3W5pJS9YvPmfmhzIvKGclRrgsM6PdrOelAcV1JqHCwVZYtihGmg5w
5ZA+eAJOiYsxL7iXKnkV4CGj1LxEhD05evZZtmAygaFjmrH2Jcvdfkzfa/tDz7Mf9vVkuwXjZUw4
cXVex1nWrQU/QBzAYSRM7cxMwMOut7Y/Lw1KHmr5onhKecXHRW4U74Atd9aYnbKeUyW2xh/GxveE
IFdtrJ7gPpINNyJ3AFWKa89aiSrPsPYB3rNyd9W54ROxsFAgc/weVcTnMA5P6aTMbYvocJHYsz5Y
P/cGMP9R/XPJGh6FddMS/6VrzRccQUzl0/a3xM09gu8ICwj0cFsWUy6uQKIe+py6rhhaEIq1jF0S
05JtmulizcLuUPnVv8rS/nDF7WieQYenLvA9WzvlDt1FqxfmwgvaJ6aItDhE9CHgxwmDQEGm3cpP
+vd6jq4OQ+svTzD0eyOivv6IMhHJ90ws8PjjWhty1xigs6szun2YNgtYfokaYYhHz2w/x2XhbXOd
1jauSBJgulFo2WvZtysedrJxi3jf+sMhTFzsEANweJ0wSqeYoSUjm12F84RxQkx9YEc/Rq3/kxbO
yFYmDySdGyP1ubkrqIgCZ1wzVXtW/merqG4UEl9ZJpudI9j1w6giUCV5Nye44XmG+FYN76hUnlNt
Vxm0SyrpLzTPX5qm13ThI9N99yQZmWNXsxZMxcNFkE5bOzGpyyzgdoAoCgvFMnX5fs75MyLOHXOM
rmbqb/Pe/Uh7++q04kOxoFphQg4166nz6r+kI/iwQB6c2+OPn5h7xUMo2r+Y+D7Ot+Ep/yzvek0L
HbLes9vinvrDWzNa324cv0hb3HJSBinECehwywfR00fXxJPuQ6ULyRHobG3t0KmEVn6QTKdd5q9M
C2E759Mf7d2L6Vn9kqm6L5wtOwxy1rcScGAHoWI5/9bkzKZbTwm25NHRSqYnFjlPRlauaesOaGBn
7NZvVVEv4FXpiWenE7aRRy+1PHjKAESkrLvMkbjJaeta2WngyhrxY/Olrgcx/NAmIoClrNdzDo4U
stiyn/zL5MEDKAAwWQBOiunZr8271J3POEgSDqPxFxdOvRgqVGkGDgiam0PdT4DdQcDImudqULCI
Ce/Lmcsiyr45kUCbh3NvaLdh315Jbu8guRZbRi93jy9zMvKXngk9bmniAi30/7LLV8h5G2Q4DsWg
68OJiWkzw35YEYqZrJ02+8bUsy7TbkuHSyCqu+BaWbOE87kpsux5KL5QnsadU2585cl1bPHeO174
0I30OSk0bEk2ptMJJgkeLdLUp+eQLTGbtjvwRV5i+EZOWr0RKffXEvNKo0QCuT6t3YYmXqInW9QN
ddIXakl4u3FrINmICKEyX8nvmDVW9FROMxdBwcEwictmLDZkB2XruK9TDizw1YspmxaiIyAmJpqH
epi+gjqJQVr0L9eFs7QrdR3hB61UxRPt8d0jqF0Z3O6rHIwhXFZj7UTFPa7Ds5z8c9ftiSd7y7p2
axTdpQ+HY1hmO7RqFcFZW4lOLW2DL/orpVvRMhgIgvDCT02L2STAMCwxTiwiIrTGRqyhSewtrSPY
TmMjChUYEzOvukIzQlzcNtZIWDBGfT2wQ5pk1wNqbHAqyaRlzlBuW9R9lZOddM/Vl31GtIFPE41V
GHY4s8Sm/OcU8mxV+tlMGDBOvX4cOJ9a11wnDfguRH9au0OyjYie1OI0Yc1UlFDNG+dTSzzECJBq
CxUd87oBqKmjRqjbt77i2yxljsjlDMiZdo76fpEYL5aH8zaX2cGsG2x6145zbSLfdmF40d/8Do5F
e4065tlU848h6c+y0kj4tqDRhJ+9bx0CR92D3D4qYAIrYUzIbQHxl7Qlp57F7spv1KXw9K9aQ9JY
skprrQ5LUHGeWB5ZAh+tADyRWfzyufrXW795aj6U49bbVHPvlOF55TtLl85+EQ+Y32W1HyzW7BYm
TK1u1aJpMx7QDjTZiMqf+kbxoes2hoGczPgxIv03xoovxu4t51RbgJ/l3/uY8+fELFz4+cLIrIdF
dac1LJJp3xctfWVXiBvb6V3M9pZskXdrQNQdkgAyufZ7jN255a5YEzRAmAJpGQZjc8xjiy5roGr6
p2no7nY/4U1Ig02B1c7yJXRyAH4uX4ql/t9yreLw0mNMjaNvJvnmwh+hj7RUuazt/vCA3UONfFXY
nYSfQ5aPvZVVQo4TgAdDGxmBarGJQWuuLPvqCUpRSgHIfS3iPiDZliTV1UfisozOYuIa14wAwxAA
DuY5N5xhV4ERnznldzf5VxsDECdQ2aJquaTxP+RKyVLU2nl0h6eIxCE93rT6sA614Y8aSu3bkGm5
/iAk86214x9ROdtW+NuhYZWpmSuI2cO9Cu0Lf462DgrAyakTHkLU0kI3yXOzyfHQRXMJjrVQH5rF
JCorMO11zV0VSJJ1u/iqmm7XmLAewpbyoybVHA6TwBtwkXb1JLhuN7bp/eaNhZXcOZEawIqfkTMm
r2ITNxQShrYfGw+Ptm9smoHsHMYL7uD/TBkFjfObx7ATZwVnorNITHN1ciLwawL0fijUGUbYxZPB
Q4BMa/zpZrf2uG4N+WKVJZB0d0cjSGZhFn6S2PBONjrBKd7SQ02nPAs2Hosctk/aXRfTLx41rGtq
x6QKiGzXXbM43ouSIiTxKWVSnJs1y4wa4Hrontg6POGXlIdMBq8G6apLMTJEgyuFYPxHtOFf7ePe
b+IdWCjWLoRuKrw8dxuOVxChZGBLsqbBO6QQhkz3WLbmVRRty9ySABFPI02qIpGtYDSf6vVZmRHF
H8stCdJ10bIi4Un21pzXGURCDN6eMx0UOYSThszB0fthj8IaS1GOUkv25pM2mo/Wzkc25Nh0Ah25
qn6xp47q3HnqAlI1EFe7/fjrMz9YhSRCOnOmmHCHswIl1+OfEF75hlfgUUzqqlIadCJF/4HXugw9
UtWGkDO0IBm1PQYzZNlsTvtq6dfatm79E7LTJQgWcqMi9gEp174YDxPdJEpFHOlmW28qtz8b9WcS
zlm2pn5NSdVsdMGcdVpXwQ1/OeTalkmVPeJ6cglFCDXPXEem0heVTwKwrC5dHF2qymReT0VFZfLj
4lk3ZlNP7RJVDWiDaJ870fUXm2T6RPcfRrgmbe9mxAE5MFDupvgxKv+O/RsvCq2bXg8XLSiupp9u
O1jRwMZiLX4N4kflplerqB9W1v6lJGRgO4t14Ijc5Ps0CWF13PpaXuperkuLXjoikYJU9QtgxASb
F/fw/MJhsQaIgkhPZcGvnv1TAsRz0TO1HUoW0lmK30F+x120cTT5nimSIzoCBzae+nDa6lupadn0
kCqSSjxC27nwSsyEHSa/camjeHXhqvkXQWzmqlYhmoaifQdfwLxYN97KMrybaboVot/Ehv9bWxnz
i2Q4Fwx4fCt4TjPjvUNwBtRpnfrxxgUUij6bRe9sbKxk+ztp/QqSy0hCA/4s9L4A//2O7tmqHrWe
f4n8M/NIogtdOtqKQpvZ1ywBWWOY/MP4skHfhsYq0oelrC/UatMupFMmufp58IIXL0wQpisC+0T9
0ev2HlUFV01FsWfX2anvzUMKMxAetv9qaj7+dN7VuMTzIPKfwpke9nhVQBECdzgEluWuZ+GkNMu/
GMNROvo/eSq+QWp+Y+Xe4Gp5H9EaYBjkmUTE+GpX5WvJuU7u9ufQBFdLixiXRGwMLQKEnD760fSR
RAfgK+3dVe033w/ipmYJLxBzeQCDuSkyJmsI4yKRbXSv46bvaS670dlyq5/0CSxI/BdWjlrYZvio
uz1l4zbWa5jqLCX4LOfghz5fF4b4i2iOjFIC95knd+abqsFyDGYVLifb2pnBkUCSb9cg6YYg3EgG
X54fvBErdcCM8R9j57EcO5Jm6VdJu+tBtcOh2yprwdCKjKAmNzBKaC0dT98fmNldlTVmPbNJSzJI
3hAQ7uc/5zsLro4EbHD16UI804mJVmeLEzoGSoqOltu+R6J/HO1u1XQgi8UNPPwbW7CgKllB1ie6
Rp8n2tnnDRUbAeZgkfXU5yytxvqhou2hFdExTYgF68+yVCsDg28E4VDHLStcm/1vfDakesfFdvSR
24oBsI9hb2OwpE3WPlNw9206O1s5yBEOJID24lDhV5INCJ0jV7kdO5idsIyb+clV4lqv3XVWyF0f
p+fE9PYZq9yWpaRkQEgjZ3ImuqMR1IlXlsnCWe8j5IlMe4TWFC/uRy4RwFT2sjO/zGg6Nk794fQe
cpZ36WaObtLc64q9sDWvB4t8UakER8+8f0JuQEukMREq/gtxC6ZKzXXULKMwZetSzHPklJVbXdO+
+Tm4cIMSnePSyGgsYG53VzwXxC5FwiXJ8SkIc/FXRxFx+EBhYYXr2JTOymbRTh4SoT6Jerje/Ybr
3XVnswOWUIj9Hkayq80w1RZvFbpCDTW7jpVxZUhJJGHYDio+U8Xw2dTEJtoBBHVgHTyoDdF1Csd2
wQTTZyBcnIELElNuM5hD1reLA3IQ+KGa5E2loYI6yhK592BiVg3zbYPdB5dc3Ys+jZB7P9cFiG7j
ofCHh6bRD/GEqp7j4SSHNBIZ7zCjVBG1PaH6tlwXR+zIy8munVC85JV9RkdG0a9PTJoQj/2HmsNj
qsNniM7AqBr/FAQsAFqNS7ECtubOLvWZ3siODNL3e0wq4+C06iFoEMZ9G+uZXsDnyO5M8sd1EHZX
k+uiCZJu+fA8nK46d3wWbF+9XpzcIebqNr+eIH3wGk7exMY0r0dMZ1VHGIbPbDuGTxk7mmUJ9hvh
SezbsCbDy2ZmgXWcSkyJIIsgHM3p+ajCFj/W0dautEsizG97fPLq+jVu8fCSooIK7bCJn/qRfh3x
VvZEGcqcczwFiKbIo9kmpOOuv2NG8xw1VolgRsuSLcaTK5Mb+uo535y5jI64RpC/+mxZiJOtabpE
TYoKtaFngLjb8Fh6WCr6kWG+hvFcRuNbgbTZy/QQTNeDq7AdD12/Zkl8bouCgXVF9N1E0Bp5arnp
cbzSVJ5wDSPN/yhGM2PQ6pxw418zQmqE9jy4Q8UZhUcgtPprrQAhNwUPWkJqEO/rt9SZLpfq1au4
nsTw+kCoeZDDqPJuwpxxJ4FJac0iV7Gkzvzc5C3AwxoWDytMtGf/iUDhnT8InWVX/NrrzGSc6L3J
lHUVt/67S5CNrNXT5BLt7psj9VUPToKwQudfuxD4RM3WfpzP/xEO7FUTQcIXDkmSoM3fTZbhE5gP
pG0MylPlPun5NVsi3uquCNeUv+D4BvEFXJM+hAkSDJRAmtCToxfhPxowmcYjDVx9w+A9qbfGnG73
Q1lsmg85mAyzEtRJ0qULUMgWb7Vx8KZ8mxrzaEIunWnCrAkU8orCrldC0QS5R2PW+vUnrQ2fFRfs
zHZXTUEJjhez0yGUGdnI1yTEm4WFZt/OJxZ1E4F5Ily9Bb3xNHjs4GnlAllXAcJiDz9MpNv4dBvB
8olZhPQ564rpKc7Kh8JiddDVZrMgSAPbnEMxG/NVDyNyyXDzFhllLSLQEBldash1+NyTIdp0pfYU
aTXbQwb7dvUde/p3y8GKZPGY6/azAhMTSDEPJKhL6vUH02puVbwJx+i6DtSCZtgHHBavHnQDeUsx
1wcpsYbNdL3AX/fgGMXK6SqN8G8LNGNKP4VXkgxqsKelzU1t+Ld9rm6F6q4dlTIc90Ku1bTtjMQ2
vcL+Ao3+amApN2HF6CaUW88tdrQsfJuoPLYg1zcb4T37MUF4GjT3oy1YB0IhgbLIPYH1BKRX7dYp
3GsQGhdp3Mbkorg2WeRROrZxen5Iad6zBY1YzBdZSuVPVu6/U4G7xjJmB8FLGJA0k7zlIwWisIjj
a9Px+Nv0tWATAMwfyb1uwSaoox6wrDc+IA0hsF6pXDxMBP7y3vnWLBUuw3T6MLTzQG6dkzom0ISm
ObdFjtzdrpyEwIvS2kXZMgGFw3uCWf1Qdt5HA6pp6YgXN0Nr8uD6tLOHl7wOpcto3jqWrdr8iCPz
CWf5MRpojnPqeYs5Bld2wemiapwWaORAPcKdNXiMj92PWjWfPP9NNpOXhOjUJiizb9dwv3M2+XGL
wzXr8RDYVb+2iEqzArWemDYgPa/wpb+6GgoS7n4qhnXjklv1az1x1A+0uM6R8KUe+yuHoBxh3py2
VPB1lY3N2YdUWM2X9VJHgGX82vBLTVl/qEbc1gPJEf3LLMJjkbQ3adl/WmwAlpndfGIO2sGHWhKS
X/pN9UqGhHaf3ud4uouIBKPfEWcyakygsBnp2b0QkcebaXQETJPn2L2PifFTcE6/XJtSn8Qzcl3n
kqfyFYAdzoj+Leq7g8B6UboSTys3Vu7CATZCjBG+wUfpKvctarq70vSvlR5dXCnoZ6WBq6aYDRTQ
AhMEnpG+HVdp3N3m0vk23fZudLxdZFr3/OPvCSM/3GPM8mmdMjQah0ODmRReJndkGlDpH+BWd3lk
3RgMqaFRmG8qTl71RREG1z2R7StSEXehim4yDRCXMPxzF41bRnb4HBcGA2SmrMOn1zTXlXA2A3Za
2OxcITk4I56yCvxvpGw1vUl9lrMrylpMTolQPcepiWWRYALNzrs8IECV0S5usyuvKlAicfU0DhUf
rm28eOZdZ0FbZfpyZXCxXmS6/VndZa725rsTh50rwZD5aldRXYEJqpoIN5UlS07U20i232k3PUUT
s9ZOHY1+bnXU5/ZbaoBlwYfR+c6zDSsBYjUjjXvvkgIrAUw2gIr2OJVy8BoVph5dewoyRnIQ6Niu
O8CrkyKjp7Kd5zG+x+EF5djNufCxDmCaVRaYq+vnTs8e3YIs1Dw1PtLoOC49XzwnHT+Y6jphuDym
npHlYOqX+zgmTTHqXB5yF9ZcZrlfU3ldWOZ3U+Oa9uewFKg0LqvBoZkIQ7pMV4e0puoGzy2tIuGI
Sm8Lh0aVhLY3bCGc6TZLeyiwGlGlNG9OgE/FyvJQ/60OO1eaDHOV1jytpE4L7zh3U3hDARO0dgrv
g5ztKXhHneE9XudUulck0GawvcI9QqwIky/H0kQfV6A9O1V6qY18XJU+1VvepquKvd7IW9ZwKMED
LzGQNC9EFy/Knl3Ch0z9B8wX7BbA1ztLyUqsSeb33siXRXSrm6W/KjL5aXThWYsZAOHdWuOxP4QE
BJGN+2fa1g+OeG5tDWNmgzxmESodufi39YS3CGc8708dD7ynZpJddW7xzJhnrwSrpME0BnRRnbCm
eTeRCc3bmnWGdxlNhoDVSClWZuuffjIbsTqbyJXz6UpcmXaMVkew8Xlygvum81+8OQVFCgfjgI/1
16aZstCANRYcHqHs7xjizP1MJELsLRDJeoVp8SQgk7P7ZaEdj/arUyBcxOm2Mo9xLAa0kJjxmcNs
FgX9pnUIpxQlXDmLlqBUROsKNXUB2ZmVQU9Nn9Nc83YQB5p8rn9cF7jUXPEmAXUfGFoWDlW7TlSu
CImcJocWxtjvmaPG+YNhk6Ec3erb1KprdyL060FHtQfjosXRifpzPH+kyFaO0F4H2/zu8S81Jtra
lM15tEoy1ie2GwnGuW0+4LWEGJTRG+VoDRvmSeykCS7FaEDRM5Eg8usf9N5emsHE8TyyeorIeC6I
vt5rolxmgUajs/00CfD4pfGaSHpJ6/AifOte6NGD1XYtEM/oI8glTiboNBmB+szF7doi8rqZdjcF
uPoE6Tx3qB9GK4XDqqK1L9yvkXt8neGRV7nPeUdSgrylzpCB2yFjuFvqvC2aUSMo5lcgOWouJTrU
O/0izHyHqeFsc0e4QoghqddcxGjgtXOhChpNeipZFGOawNVYokdL26vWThMz7RLs5AccmKtm5CzQ
MkSlEa0nj2qGJqy1Y3Dji6Yq2OY0wU0QRLxZQM6pWrEeC+6Ook1uMIC/2jULCRN5ex66UXTslWsV
OXJZoDFaHMHcG+J3bSw+EsZ9sOPi6/g6HRIOoKnSHnAKDldRMoZvsLQZNBWr2jG7RyEVnLIW+rYH
198xczrqOcw1gtOw/80t1jqG+43Y5zYFCaULHgFHQt1U2bWVPLUT+2fA4869ScMPYt40g32zCy5V
Bm7KvNPZ6q76kRJKUxTpKkjRAEINMIqg+IecdJRc0eWWHFhbooCLmowykprvgb4yB9Fu+qnWQGL3
vKt+u25tWJu6gU5Sz7BtH4fxKh0x67ZFkC5ndiWxq4FrVeMAA+nDiyUiRoYenY2g9An1K2FzkHVP
3sTAClfUunSNelfitGoriVsvLA9jzuI89B1/3Uh3utcyMwP/eI2Rm3mlZO3U2PR8VS7XodIWm8mu
NqaN5JM4BEiyQ6q7YplURrecWtLdYOXQTKZY27XxIzyBBDgvQHqfl+G1X6E1oH+d3anTj4mnvXWi
7ZaWmM/cPOKfJgkfFCHMXP3W7/tyZbjGc6+Z6Pms43CvUBNKbndZpYZ1FYUht6k0fkBs/dDNAX6f
4T/Wk4DTzgbFfNbpQVhGTX3TDdEtxNG7KATLl0bBa+ad/YKGXBnRImUkgJnIi9jQLhx2RbjwzF1i
B5wVRTQuQBvfUTO7IhGwz5T7RMYcmAZqdIQzsHYTAqD4HhTD9lEWw9oZ8XbgV6Zzj0XeEpzZkYzh
VqJTDhUWZKutzKXkFdbTHvpvHX5kUp7kGBEjCKcnDvkzdoQrvRrvXB91WptbcSWdjGzHoFITZtEw
9Om5vsef+hwqnRVxA6VXH6sFkM1qWVWsCqIRGWv4dmmYjvFzmULkG4Y+QEpj3rlaCAQaT35pZSS5
hHU0/PTqGAlzT0YTBTnW6FxhEtQa3kvV0p7mQG7AT8HJraT/nPaaf1cMMz7OaPG2aVyhowHsxuyt
acKIW96qle5xsFmSmXW2T00DHSYoNp1d3IaaerVY55sTdhp4RWgQyXuR4FsULvD40MI3LR9qT7sd
oBpEuX4jpumddNnY1+9V1YI4DSbGq3Pm2c/OuvSOATAKNvrpK9poztSjQwiGcqHeq4w0agc/cHaK
9P6ulVfjJF5SI2asZwwfOBe3k1ds/ci9rowBAmAIn70o9FWgmCVlPa1ZZO5elcUNitgnrYECNF1k
Yjmtd72UrD4DxpdslXMsZhrIPmrOUZozrneDRjgt6qu3KXAm2ISQzD0WKgV7beWz5MClx8UgJ+jL
Kvt5TJE94VCvTMDi0PHN6yngbh2a0wYhc8ZdRwXjge6YtNnyYuJmI98ASKkQgVz0dvmFc5VCpRFd
uXGTd6CLpHGcJ5KaJVXq+VkNwZHPjBUYuLVVNIHwsInIX9Wj9TKLvtztdsSAzmPG8weuD59gP2Uu
OHBlfnmld9s0zrWRz593Zd6IgT2KrzdnpU4cSfPOwDMXouNKJWc1WubPode9mc+xaB+UG3Ond7mA
6V74Eo2EbHzf+kw65i626Szv6EWCpEr7H2vP7FMCKSANyh5mNG9D3mcVdmcnIhMF0utg6Hj1+JhR
M6ilWuSXRkcnRfGedtMob0Xvrmjt2VZ6+e72NlYFLTtN+idqPasLu/OXMR0cAzhtNYUP7uStyXM9
pn3zYSWsqEhKVxDdt20kHtOAGBoRlhuqXmhgarBVSfrerlyisVzJxZFWudTbjpF7QdFnCOU34gqV
86FyJvqtk+86l3eRS/MB9UifaeACQWRH6NPZja7MzSjdMOvGCkdR0+zSBC6XPgK5IW4ByZbCrwsc
hCvXi3cNyIYOu3xO/EZr5Fs7yGOjvbhVR3dDmBFgLie6bKpNlRPgTcutEQ7P1OjuRcqAKl5Ywvvy
XPKWTXPOG+4EfXIbBJ7NZvlOyzAZVoF5FMG4YZdFrmsk422I8Wmi7Q2YEyK27qGJ4f4a+he/WuL6
uwdCxEagXGVx9e6r9JK4ch96pIxDSSmoMhaOpGaR5Nc90+yVpsEnC6u+W8kieBg4fS23f0Is2qrp
VSe172GlMUxkcsP2aCPRPmCczQIlWfnBvq9DlvlTBxpByx7ZNn92Wj3hFJX3nBS8VQrqQTn65yT9
0uN8OyTYTFHTue/UOjGNcJ1P+WfwU/Um4G2rXLES8SglMdvqUQ3Z0gHbitwEUH6KgQj3xD96lmYd
/OIpFQQRQq4ROsAxDcpcbJ0a2ke5hr2b07G2+kWQNN9mRaqyKhAENKOaHZXcj6iRJVHTInHBIcwk
J1+fGTvY0PEqKKcbnWPFGqxhzTZyRzM1Xt2J4Ktj4DnpNRgEY78ZRmixsQDlQ4ZiU0T0YmF6P00Y
HLxYvRvAeWkVYMIRJx4mJYDrIxK3VdP31BPxDDPrZQ6vdDpZLRrlPs2w5posJyK3zUcVQubUkvow
1srZecZtonlvuuHdpo35llZDuMK56elmugZ5C8yQBXpjJcAfFPIaRKVdiONuSc/E3k6SzxbwuIZV
IAIlMeO7Xl3TM+HAkOvGsat7POU2D08Ef7DddecpJ8dcGt1NPPZvY6qao99X5zxIQExXIZaigokR
9YYIiaFwEkIJmosXYxbNKCIMfRR904PcItcV4U9A3uajPpMyTJKx3Ow93/2wjfzYQdYxU2J4bYnT
zAP8hsay4DdwEnvuo68z0aEFh4K1hW9JkC0KwmQ4cHXv1VPbk6RtE/cQMJbYF4Ncp14TbfqaAErS
3uExddZDj+wNlCZG6PhwyFJwI6/l0mOhySgavdQUJfsW1DtSoABGSVKBdO1Pjp2ZS+VdTxUQgbgU
t22MgjiZJsQVdtGWxT7JeC5m6cBKiTemJt8oqY2aBDHnttNuAqOcln42Iar5+AIUkglAs9d0GKDd
1ltYIj1E7kDbCSxeXmNhQM83Xigei7T6UrLdKpAIzG9LG6ywNC2MQ1g0PFL10gb0TE997czbYuWX
S7ahgWCeHIP+XSR58Ejnwm3ZzlFqIpXL0QcXWr/VWW4w+rG+O+IEIhv4gCecoU39kXrp59C72Pmd
cFfptnuV+GeSb1iIFFmqIWgPfvBi1fXJpn+4LrmeWixyF5jEXoQzQXPU0YKRzlkGcN2MUSINgADk
Im+0Ixml8LnUbuNgfLRS5pK98laiop0MHqo9r++Xi0T5+dLHc4G/ixMR89Ux7Uf++cA+VFMAKc85
hixFFwR9HSynPlvVOrgpLevWyXGeIGN80yazCBGNA67fpjffAQPtQwacUSCrmOLY5XssGiyqtttf
ba2qvKkT7HeBr3crC+daGKWvbdyfNMk1p8rglmUG7me8CMhrw2VERSCrBwlKT9h7JND3UsO/pkiM
iw73WMgpEEwt/bGx9S+9LW9C4ugHYUAiGOvg3BPe9YDgY3vwGwAp9Vcs0ufSfuFgP7vzC2J+vma3
ws4dsEDW3DlIvxhuaIOLBBHWvFVMrkltVfbDiHg/b8+I7+C1iiH1a1MAjsYr2Zl4vIldHazLkZuJ
Lg6JQA4mcQqV1KT7jdiOyHp3QV2Rt+5haDB6ml0FBwml4KpwYcR5gBdMvOle1TwW4Vguq6fWUvk2
C2sTFLKzbQO6RZUoH+FG0p01kBeI+RR6LCKrRNEwY431sUD8Hgckdy1DkKnxKwAeHnb2FDCJ168Z
ritw2xM2PhScAdVCaMZqCKp8qVXmhZ3GQxsBxaBks1jDkNTtitV8eg9tZCLm7p9R6r6zAs9Lpo4t
pamK8krUAyzLKTKL7T0bA9nWuD7wrN9Q8cmjW2gPAI8ZBuYtBbYOYfaSK2ZqagYhDPut6a0P6El3
lHqmZxVhnYb0YbX6vpU08DiOQT4gmLGaCEiaea4UdwTWeS2lMvGLi9/Fpgx1gf2C3lc0fVlc6/Ds
liot30KHs6mr8Y4VBSWco8o2tAsCAijZXmnSWLT+d1glW31UxYr4OJsjTIB4rmxYxGx+JHqtwDl9
ZdlM38KB+j3EX020hMgUcTz025WImM0LhOsMZi4bBbKUNM2Zi7JI7qOMTaBlqq+WfupFwhRjECBP
mozyujJN6ETwKE91qOCmUWmjumGRkQRklzV0B50EHKtY7nKJaaw7WrZI7oGKsefRGq6XFznSujsH
bd0EByMjS4qx8UniMBoGe2OOvPfkF8ICDHTVaCmmZZfUZnehkTnDcuZgMsBynofdvcRv33DRXfxw
q7KsxlIcvYDg+TIUeBlF/kiyflFW5jAQnTZtROw+zYxNPeXyAcvmzNgtPCGOUmMDUEV8WlhLb8kh
3Egmh/dBhzuqmM2iNJy4q7C3vb0V4nm2cG84FARkkyEebc1omZbSy5CEgAZ8pXl3dhfdjhKGQZRz
r4NtxoywmV7CkeakisH5vGlLAOGoYAl8ZcXuoCdUGjScwCBPOPGt7KO2upPXEhdJCvqJI4h/Lrxf
wopwa1gWILkDrAZsQxoWgC0ktIoWWxKwpDYCZDzDLTDxt/d0VmAGEA8ynGuYAkRbZh13Ka43x8Px
PAkOHWy9zwFUDZQK9hEd/tCpGndcgjxAVNMtu75F0JYfdIUFa26V1kpwdF7B5aswmDC+3fcR6VXG
cq4xYlsnZ0ohAmqieSAQ0i0jN7/zPWbGWmPeatpcdWfAaAEI9RHq3anXarHzW1bUlQ0CFqDLucUu
LHUD3kfYbwPD3GIc8FiBlY9Cs86t0x8rFw9wjbwfNPp12SUXy4FvPbLz7YoE2FBXfDl9cF8Xxh0D
vVXgxN6iz5oXvXvxyNgbLSdDmTbnAToO1WqhdZVqDJfjMquvWLhFlHMnn6TUuaFV74PIKXaxmcyT
z8U0Z7+llIYTe0m+cs1c5QZ3CYx7DkubYVevrJJDJi6dRxUVr8kAGS5iTosblgOpHNShd5zDANDD
iId92htc4hDiMhs+XQumy7LxzeeTvE3mPnilgUIK6vzCHuFYR19lX22K+FIDMVlQmLbXTDZhCrVw
lmhYmbvvBXxexugE6iMkXdu2Poj1p5CdKQVVioGejQ+VGuz30hpeDZHcU3cZs2DlptC0GGn6XiMm
wVaWJLxvNhxXN33aP49Bf4DuiA/BJjw0tA992j42InwZwBOR0sjXDtFSO9TlyqPwrYUpolngX5EN
3qQwQFMgMFq1YZHQdc9anS8BRnK/DZp+KcJykxdcRyrXuJUAlrWe1pGWkSFIAzlTqBD6Rm7zK83r
WbVgKlgwxM5Xmaw3Ars8yTFmugbtk3YdPhmfpsM2P6KxiwsbKMRsbh2KycwWJCwNGxiKyaU2Chhs
cMRNFh6iknKyhQwY/rVkihX7a9ylWE0Qlmp3eqaMGbYrymtr6M3OBTwtEuY1keUDj3Lr61I0LWCl
oXzykkfwEbvCbo9G5g5LNtjAND33G/reXdUjJWsBs710tshi42ccyLG0cjww07GQT4EB9qyNNpPg
LswKaFxh9Im2XeyPW7hjS5FFzGBLhix1Fj26ofNgXzzXfxqVRYuID2qz0A+d3u41DI83uSU2HLbV
0ia0uSB8Dz4e+3bmxR9lAKOiMbcho5+F3rJUmjx6MbtErGVukPc0UONKLd0bonafrAFHjmfOTtSK
vB1ZOqFrO6wXrTXPUSVQ0qJhfypdZx2xMCdvirUyIocpI4ZVtUmMQgv1vWzLlWxqey0pxiO3rFON
BCzPNG/pjRqWTTyA+pbiYMq0WUcVnSuSjDZpwAg7TkkQ8WBwu+rLMrlw+V/NiqIxWneJ3nb3XTN+
wQf5ZP/fcb9J7wIFQSkI6hO1lIXISROExrTsS8gOruZyShg2g9ouZK1ggcecmnpjOTg7g9i4RL0P
tYMfN43swYiL6CWJxvkotjcu996NW1f1fWx1q1wF+3a6CR3K7yISB6sklAkFXDEr5Jr2vFokqBBO
bXCtRlpmofwxkHo6AWGyOkZyQdHmG02D7l0ExXci5aZn3npnNOpRb4hg6zhCFhYpcsw2DvUCbhpR
HrP2c0hqKs5R+jB57G1xdIba3Aepc2OM2HmauCRhoKwjTKhlrxKdSzF7GKbbsS7tfVnYz0Ei2ZFZ
2VqzsmxdyfpjQqU+BITYDz//R9UR9zqDsQIgedb2/NNIrXQ5o8fGIJXseuczQ5FhR5u571I/i6Om
y5x9Z7F2Q9PfukF4VALI2ihqfamhKWANBniFddZeda3H0LFy7qIAzbqTlsfNL9rY4ZrNMGMVFyCE
VVb3dtpkyyFLph2K6UUTNieCq68UhgtBVxzTVjVt7G46YOS1aH/e/PrtP/7x9//4GP8z+CrORaqC
Im/+8Xe+/ihKuj2CsP23L/+x+Squ37Kv5ue3/uen/vo7/7gnVVZk/+uPnKKPumiK7/bff2p+Nv/z
d/nX/3x2y7f27S9frHKgf+rSfdXq9gsUQ/vzHHgd80/+/z7429fPX7knKvf7r4+iYzjIXwuiIv/1
50O7z99/WfrP+/TH2zT/+T8fm9+I338tiEsT4Xn799/4emva339ptv03l4uadKQjLOG4uvz12/D1
85Cr/82xbE9A5Zd/PPbrt7yo2/D3X7rxNwYBputhTHFs0zbdX7810Ch4SDP/Jhloup6HR1qiCTvG
r/9+7X/5DP/5mf6Wd9m5iPK2+f2X5C+Vf3zUP6/NYunrsgYXrmHxJCzBiy0/3m6jPOCn9f/jxRUx
MroxyWogRBcO2GhKDp46UHIbbSzpHAEb8kJBCHFSq30j7YYjqZH2rq5Fd6NirbuJhG5u+kax867s
O9lkX7RjmEh4qL1d0wY7Q6TuKTx0QOtPweA4p3rEm8WCiSZZqZX+ImZ9vPqXT+HPF/qvL0y3/q8X
5vFqbN54yzRcxLG/vjDbtU3fhaO+hkaF4b4Rlz40vtig2Buma+PKqfX6ko3bmUtW+Mmxcarqo+jN
24JB2CEXo1il/SS3/4+nxef91/fb0Vlq0D2A9cfUKRv769Py1FDGSLABEyCFVbsaw7vGQLgCSn+o
R6bfDtnwvVbBtkQK5PLC5EO8GKpbVnUw7v73Z4Ms9de3yTZ4c4TNEzEcnRm+/fP4v3z+1eCGqjEi
wIwIOiur9jfScO79BtKIm7ioXbXY5kWSH6WsfIItCp+oKioqe9RtFdkFcG/MNNdxhJm2ZuQB4GCg
Sml0FznYsuPPg31sJddDSt+SHIa9nEvUFNkTEFWGuaYO2z8JxWVRAfGhg830Tj8/ArA/2FqT89F2
BcafbmjPSMhMLudf+Pkxw2r/+JMY+P3THz/280AjQdG5QQ7ffn5EDtrc15mM61G35GmiAgZ/rZcd
vSx2GOq7jVoWZmyc8qnV9tFUrv/4kT6I2bn05Q7ujHH643cLbsQdfRQoJWVVb36+aUaEW5Ua4Uz8
85uaqtjAWSVkFH55aAtrFznGkY0Kax0riJN1oCyTLdT8tdenWLHKEox30XknyDTeSaUjTi8cjj9f
/XxfRxP948G2AaxhOv5bEARvRKGsEz2LQ7OpzGzFbbM6/HwvV4zol1Mi1AbDM+usrrJOP4/8/KcL
2mtT9mr38/0idFqC5Amr2Pnv/dvP1njcj3347rsypIKEaoLlpJpoWc/0jJBPuvNxP7R+j0gNoJNx
lm+5J8zwnPleMJ10kmZVW3W0G/OtDA4MA3MQqT8/kXTsl7Ja4sZ3Rh+eD6m5cPyuK+ZTBTdv3vH4
LR4ma9HquD50shCPsq4m5uIk2KZ+YCdVVRUA62pipBR71wEFgJLJtt+UX6ljo6ZzoVmNg+Utc46f
xWDpAP8IlV/hcqTCUHj2EscSVdype+8xyaegjdkaSlK4RKMHcT8Wm9x0LlmuKN5AbFg3MESvYA0E
KyZkxSpt22mrJ/hWiKsJrD9pvefNvLa5ii9sFmpH5Q6zLTcfQOoJf2G2wYV7MKNvVz3rGsyNdDi6
Nosy0xPTFqrdPr8zYgdo+Ugdt0btF53CtIpgFpmo9r5q1EwbIOEcjRiSnah9qbUO71zPXCTGDapr
L1De9GztCeL9XXuewOkMVaCtTFVSuK0FO2UVa871u6w1g0VFfJlq+XpftviCyNvRZuxbEMSi9hDO
3VUBhXsNVjqMYR/Q4+5swz8OM8UmatS0yC2OJlq7K1ovNnaFN05mrG1JvR50+RDj007FvNEZYRaJ
Zpt0KJ7hBEOl0UhTR9l2TLuDk9M97EVotHxCKGvHJCgegvCLffidnDvB5zNnlcGxNg3r5KngW1gM
J9hOfQRirFcRw5MWLkbleZBdaPBiRb/Kuw1ImXGBD5u+xuGogW1eAkcBLA3hqnilA+lj8mkkGlNE
LZlEzNd4f7lxPJajzeso6k3jiPPo9CsiEOAS/MvUWVf4Fhe9U51toz9EcXZDM8TJcGvip7St+tih
VlNRMQ4LZLzEi+Rxjy1vHB/G2yT8S5gTw3WwD3SiYWWZWl91221CzQC4MocIPb5cplq583Tnq/eA
sPcE9yugMHOaFiOmGecr+q9PWkvOaqg0sdFHpBCtCrYtCKsdxvWbxKjvrUpeWhbTV2MbDAubjpK5
09FJjdXYmuQXMnurho7x44CKhZWvpE5g1UwDzDcVEBQW5hKE3ks9FP62dlqGYOZ10rbiTp9hcRI/
LYscsE5zaYR2q5SV7rue+WfgynXQFtGmsQEM2B25J5OPKWL6MhbyNUzpIjO09EhN6zaMnG7TeE6y
CUNnGesg9xg6voZRA9ZsKvA4G8YmFUtKC+jOSalADiy6zsMWpTnN2SnbpdoTcIajPdX6OYmQ2z06
p8wZ8eGI7D6hXZbLfvGShfu6Mot90/I8TD1YVawKt44L7g9daSsGEpAz5e/nPxT3kSopZ/COHShw
tkRmDz3H4J//GxaSr2lzWKPrvVN0wwM/3/MjvcAXHBjWtrLEesynZv/P/wSe869f/jwgLa5D1X+x
dF5LbiNpt30iRMCbWxL0LLK8u8lolVRAJlzCm6f/F+acm4mZaamlIoHMz+y99qzhfMynWefvvkzu
TSm+jdUHbjsz4RC85thRMLkRoOgtcxOz00BavyInKMPc5WGpu0/iSTlmCn2wuOVsU599m7VJHVhP
grAE5O9ltlNy3gMvsWL3ofM7uc2ViaXIewZ3g2wjQNtheYRnFE4sq4hRScHcVGrWeVPabIYEGYob
DdtMGpy5JbEIEiOr1V3mA14lFUcus7TqiE/eGxGEy7egZTW5du6pJ7Jd76k7Qs4vSaD9zmjCh2Gu
7lnpvApuAEgHqIEMgSxgkLspk82O1ctxMOfHsKvRx7gfWvm/NNI301IvpE3/ohsFwgK4KA/29PeK
0RxPMb69WGlUiPYaGpapHuJK/1Sq9qPMcOQmSH63ZIUg6B8YdAj6sM6I9mgFBmLj13xkkz91aC4m
zNqGga5EU70LSHVkrvnoVARxsMTdzap/JMulYRWGo23AQA4Vj9yzHCiR6uwXU7xMJkTNAkI+QfCf
ru8kqO89+6wa+69ud+QmPaqBT7VOWe26tnfWqKX4wiLDkXg9MQOjlfAVOwMx4ngoGGKmR7dEHQoa
z9sPsrz5vr463KCG/E9FHfB1BGZocPFJMGzaNqL5qZcBXzBKxrYDy2c+YVQAoXeNcmPewgtYpXL2
zoksFRPjosm0BMicaIuRdf8FrHZAuokVW4aPDe0+F8FKGzO9B9EVFxFBes7Lr2h4sCyVHHpVntzQ
egpM5mN1217qHGOxYet9jaeC9eOndIYXMnvOeU6O8hge2CYwgddY5MpjFoGn68kgyJAPhxLeFi6F
HaKo5yiY/8GtJdKuXGAAuE/WjIUlmSXFQf2QN+52aLkPQ1W9DC1LpMGOMzzUJDx2n8wgC2bX8Sgo
BC2un9g2d20d/hYsno6GQJ1c56gkcNkExhyiqwe6iowI/gjkKtXySBvCO0UApAVR8YwGlh8SCbpd
aUS3kPViWNs5QB7r1MGIXzSbAm3AAwhZ1W+dLLkHk+zODZkAQtPppCzCMFixQqoDPnuCz95Q4sBF
TnkT0/rPUmesMjV6BBzrj0IxcvMcruyUrU3mdwpM/dbUmKbLEgSzl8wx4MxfA+UXM/msX/61IGNi
k2nnhgdIH9gs3Y0ZdOQi5EpfrpmU2uosBmSj/jJ85vP4ZhvJx6CbM0SqBKsl7mKw2s92ihnWxvrH
H/SesrSF+IKjuWt8kqN5yvxwjdLKr1ItVwcr0JaJ3BqLgdc8b9c36pU0q+fZprpQ5ME6DasmpjJh
mT4S0/cPblK+VW75nE7eVfUs/btQ3AmBh2gKRHAWXMtogHRNpAPQC0RwWVz21lZyvG4Z1LIzYYUc
Wl69Y0GqL0F9SOflUrkcV3Y5W1fTYPC2uN51cRoiegTgRVzDbIN5HnzPZ+/kflTCynfLwJqOLPqj
tcoJ0DAMdDLsUJmYXpe2IqC3ZBbsQlbcDsPbODvBweQQtvqgOZsDO+XK8r681L50SYu3S40knOMr
2Ua7XtefS2LvCpNdp57kZzV23mYcxjTGiLhHIhT5VXCmwzF5knZ9UnLUFl16nFRxkj2fWCS7Nzib
P1YWvFblVVcBu9TOvSPVq8/pwjohMwNC7nh7zegv/tbHRIX/oFkwIPWMvUMtdAkS7wnS2m8hlnE3
qZb1AnmDwkSp6rk5a5sav0V0q/OON25i3D+QZcQmtKNbUuQNEy/bCf0mMEjP0UIkwzJxtPdETmUw
MkLUBHGUW4TE8n24Ccqg1B0eGmhcdU2usZPBz+PpGY7yFMkUZ2lPoL3DsgE3GLN5g2CAyY8+DKGf
lFX/nauhPJu2gnwHd7RkI4nVhwllUp1DNbJi/N9/BU/EqN9af8H/ftX/+w3/+70ORvll97//FzAO
vwrjT66GG/Dms2Ugno2Ck1cGd+K/ebYRJKyuFR9JT+2RaA+f/5Za0+pn/g4dGtVUrl2H0f7r2coR
zJNvsrIg4QE7d5gBwBFYDUvGsPkQOPHUj3Tx5jr7RYzle1gUAiBCPTJ8o7V+SO68NlVJDp1FiInt
kElB/vRAAWWHjMoHvIBVSOltcPprC0FZgp6uh0bI+V2gJGTsjQSPaeOvIQ9Oab0xRQIv1ONGLIlb
aKEV9MEtDVK5Cjn0FusqCkus1GhYt3KuB1bq/n7ChReUgX/UoxODV0BKs6yb25Jypc12HU7qTa8D
zFn4Ucu6finIKiA+ekbPa70ONG5uP+9JyoTba9yQBPHONNy8oXGrWfiMuDMQPxn7CmXpxkHpNufO
tQPIwevY/5izxqow9vsKve1McbCNOneP0hi7SRpwVLAEzGZ2xIEeUGgUwZ0fm5Rre6rOfYiNIR3J
LCr4hupB6XhWLaRg6WHfTGAUxOaEWYDGlv3hAj52jaAxrRL4hGPX53bC66RNhLNLMO2TsDL2DF/i
xkPlFzGSp5tDRg3BD9p3MFA9+fVxsCbn4JZ41eCxYvQAmhnkLzy98LQQhnYIyrGUxl3P65SX3Qmc
vybsLbmwJkNt0773dQleFRQYz2h6WCV4uqYidA3qQEoZF//x1W2Fu+/z6F6ztNqYWf3PHmGeWY1R
nyfZ////6MryeUBoAXdtfM1bkuTwDMRWnv4MyJ4iZzD2PfqyoHTiyE7Yhi/DOcNFfnAd5JboS9kU
KlGc23b4XIswmBgUlYW/Zzq9xLq3vtwWKx5O9j0qjs/IaT+EIl+hcxXb6T6vz8n6Kdr1ABElRQk/
VlUPMoMquepSpDweeV28krHsicjIx3nalNY4U0OrJ3taxkNQefR+/Ht065Jk6UDwWqrfcUzYjfsN
cBSc0azegBRxAAmM9tozsRfRGmzzpEedQEN9Hsx3A6vB2gn8qXgMGFKiW08o3Urze/A9ojjs/osx
JfKkBIp8EZ2GcCQtpb4Gfgee46mpGXUOOUw34VkPjjVBCRDLYYLmLVu89oAQf9oyyw5TjTEh4zOZ
b42aXvrxnNVM7su0wQOS229NL/Y2uMwTy5vVSEx+as5+zF+P1lRm81EaSE5lIV7zx569jY5W+IfA
F4xl8cAGwYjNfP7P8KwDpMqRXAG/3WrRHKzI/SX0nSYcq6pj4PAJFKEftJVPbO98Az53+dOPuidQ
PXhf8Mpa0bHNHfPiOV6Ev1m+DToBr1bf1616LHzjmyzfegei9ZfYzWJTh9hRdahfiMkad73JzT8Z
f6pRvztec5985rfC9TExO+jL8EmDgIt+KF7OXt3vGt9619DU4ESXsepNmx9ZWbGPci0J62nHBUK4
UmTezOYlmyf8aagEt0w/rY1580ZsWYhrMb737mnKQ7QcylhzTinxqxEDzRgyr21YPhakEg3JjFQd
enHWY07OveSY5+8dkjZs6/m1mn5d1QOPwuobe1lACFmwBiqFdRQ7rNEhry5Z7NUEY1UwSBYvgjMa
q6TBnTchcmIUv8nAT9bWmD00/CA8ZrHGdoABdN6mcBNPoWdfgmBhGdOxuCwdoo1T353jwZCvtW2g
N8ha1KNAcXk72Auq776Te/TQLiVCxVlYqz+qGRG3rmYVE+8FxZpAdSCBNNreaiI2qhNNiHXRxXzD
dT1stGG6rFpLsXcT8+rI59Y8Mjg39mM52IfMeGka0vDq6b+wZ1ZPxhSzFYXIvxUheV4244iFi6hU
mEbComvR+chNZRa7okodjN0KLBto2hJ/0iHCgt2AfLIdp95rwaOWpfXVmxly0a7jhw/j3vQfUvKr
sK6Zn4Nc7WV/bOApaEstdYAHTK3Z0+TgIz+L0JsPRNeEG4tk9B4HlWxHIA5QXg6G9xytFvPQ00iG
/Y42cTmW0gpwbmp+6LWWcqiQ4ItZYr/O5lwj2QbkWW1dL7X2EKpUAYjSTG0jHof5GHVpPOsg3aMY
+0tNxj1Zeq+RgPPXs+KLmdPUZkeItAPLTCX1zqwm9wwl8y4c/zMlnY77kVlTGwiKWhDleFB2kcYj
IMhki32gDoyD2zOr0YajHzVZ1DsMh0i9xn4/oRioNOgCr9gthj0deXuIYUCFGmQhGQLdch3/TDRX
hLacW5PLEDMxxhOX1BssfZ3ed3OSnHwXNWoydNaNGdd/rd0QiNIgyWI186dZ7Ols4iOZGYuZOSZd
5biXSZEAz3ToMJjln5Jc3WkhTx0iEKpMRXvBH94Y9g8iK6JrM04QM5jgFRmmBHCLNzjsc4aaPg9d
RBx2X9d/Wf5Hg8ViR1bvNlijQZpIcqeI7SK+yQ3G0A+vV//N4KeWBBNzXbhveoadN9iBtU9kQNJ4
FjZ7vw7Qk+ZlHFFZHoK+eCnIpD8PtfyL7Nw/2oyJQ7R4pLUjiZyTN7sZrl2g4Q+AERGD8WM1bzJ1
6FEtZqV2OJGyPP/p7Pk9CEZEVWvxM4bmuU+ym5b6x8T4QA0TPoch4pZQ9y5y/e7kTqF994Zxv7iv
GnXPI4rDuNbilVieZheAyqjTZEDIGjHjxJm544nlFTJndU7Q8Du65TpJiQZRsm0RC/XwOa0h5sEy
N2MH4I+4gQ3DmgnDFDuBtv67UiunFfbo6+kB3dcaWJBO2L5nh2kx0B7e1LtwoUgCQOFm5ClyHIvC
wjo6itLIGYYvXeCUCpIGU/2gzj2hiHctEqyekEpiwx6eDbP+scjq2YA7Hyom4gQWg3DA3ZcQGsMA
YZ/6A1M4higNHVrTBne/Xa7hXLMDKP+2uugPTlqfupmJYJYnT66u6kue33lo52sVQpICEre158U/
GKl345mFl2UTr7JGXfPatSfT954NmwCmObuYARG8Nm2lwdsGUowWvOEe2PWBN51mZyLSFjnPCinM
Qy53K7r5RY/JL6y+Oj22+5HcSXvNi18E+LW1T7BcI3t2QVo0M5uwPM93VhF8TqVVbc0w6VBY2nBx
UGceM45RXrq7GyEPLTTmE3/8Q1T9wDtuc8L6zBbq7o8/W8gPOqAJLi031k5Bb8WNsg6rK0/+gzRQ
PJkGjgApynug47LwomM2cQSYXvs+2raPE4gWFjHXD2NrrnPH/CiyTCLuI+8JERBvhLG+OdT4JBam
B1Aty9Drl376sjWvUYg05eTriovPc0g94dApg+9QObhFEzVgiEFvMDt/1Tgn93bNTlMJKn23YCG0
ssqXZnxXNvbMqCi6OASTKAVWpEJblAZrXKNsioOmRtuWdn+OLKamDSmwHtOt2vcOYBaXjS/xHMxY
ERGgFw92Ulx9NkXYjgCrVNRirtFsYdpGMD7zs6rQskVfuewfKdqDHRZYGuiFwkPODLnScV9b83Cd
erG66VvArD6q0kweuSC/MsHWBP3jv6T/5nRZw7wTL7aS+iciwlNpMoKHulyIWEj2UVp7IGrYcBgL
xsVuwYueE4IQwaUYrQXtptmBOTV2aVIDhHHbaL/ogS4xMrdzBs/ND1HB91l0IgujPmaC1iEfH//3
0Xml+x4J5KkZR2mKHr2ZMPP7HTWfpl/CUJiShDoynOfOJvvoK80xS0zQtTdWSAeDARO9tuVhTEi4
G8IFGoyJhCq1WPK0xlaEjM+iBv2FrUIo9VnyivQTuugs/Xs11ShYYK+grmO0YJfnElcQ7nl5Ief1
dSy5RNios9TxcXYhpzz6Ad+AWuEhGZ9z22oE0uWc7wuEuCx7rOfJcIgpHonhLLJTgG0oLpqKUpN9
VlDgAGn8inqlpzizTPas6maV7rBv/fzuLlikskW8BbwZIC3bl65aY1sa/tZFZoJzASDQs88cDSOJ
Fx9pddK0X1o3xCavyjEBXQg5UrBCibHTt9swGpB+ul/9sNM1MOHQQWTXSHUdf5wc1K0gctDKWdGN
mgEvCezbSqRxW/OHjSZmet85ViIcTuX6mGYdYjbKSLRPZ+nXd0TuF0Ldjs7AAlCWa6AcUQtMn999
6vvJLb8JH7/DSBuRv91hbZ6o+EDDYqZfPbmWhjVvmMtF1jZSmLL4SLNy5zrAIjERFC08S+JLmuEC
zQ3VOvZaF5sXiSMWC9f02zSbD9M4qIqZ6aKYFFoVAYY+dB9sQ/+yWjcxnXdrkkT6voB72tdh+uPY
zi+32qVE41446tdo55M7nq2if1VlxyMeGiBvOHGtVED8STB9eFgVM/kM4qGMF4ZeHDQ7rXHiTbCv
1zM/5IrYjcUIrR2UoBmeM7aYNJ0lRyIL+tifa9yM5llbH7PVFxfMfY81KSaHThjGwUCAZLZ81oYZ
4lTvnpmKFXHJ3Hk38dTTiIcXZ6LIEl36iHG3hURKPGi0gJDVLWSVqAdbRK3DpKscHieYqXGS6Pfc
A6lbJd6jtOrfJAv9P7Jwt1loAo3ADpKV+kTfdTeUPgI7ORVm7cNJDN5XRPaU4jQUQzCcRiJ4TNO3
PnzlErNOji2oD+yjHnzhnH3RzF+YnRGDtWkiJnD2jrhJ/X1m2A+yowJwLf1RLJl7tVAB7I1ptp+W
NaDDm4t/mFDRq9bGELONeFZj8tdriVuiYHQrfqtKOZ7rpf6NcOIxiM/76jiG6NSceli2mBB5DbgC
/zpe8F9oDv5n+Zkk+W2IptWhs/yzpQObPusv5RdtNlOikc6agvLFpL9AwUj6Sxvqaz+awyFwtqQf
0odEugM7A5c1ZT4Y5eEGrQGTzZms4KHbtalt7i1B2RsQnWCVMrsHmK1QOof7SmJqjEYOeYZFNlT0
DXlW49GL2u/KwWpf+q4+kqrOsrpceW/ZD1AuXkjFVTzLn3ZCOg10+tWZOo1EnOEVXI/WUaQIJPUt
IQg3rsGmsY1/lCOCNZU5ZzFLBJMtEyV3PV7d0nxcRvZYYBsNaLXWrQK8dSvgMu5nIoKehY7I7IQq
yMbG3JcasFEj0F76OJsIqd0EfnDtIpHvHdslhIphclVyLXa0NzA+jAbtg38WzuRzM7vvXB+XOhzf
FnMd3BkYsNDUYAoT3A/ht6jkm7k2VRkjAv55t5wcx7hULB84u0FVz9b0R7cdDXaUDhe3lpxjXHig
w/FEhLCdMbj1TmXvGzOSMf4uSuDwxojcDH60QpANR+hX+WTJrRLhQ1osRDnTPRqLHNBTvjN3JKKv
97yjhYhfM06q++519gXzF1WK+8yChe2Tfyx29eg25yatH0q0/KXAzEYg/QOLI3/LbGfXsf69zJ1/
BGGJr6wpoMO7AfPu7lIG3kuO9WlGeEs+20oMELuG9duta2poCISu1wG46LaxLiMVr0t8BVJ//Hst
eXacNOAEm+S5c8l9mZjb42H762LJSVtirBQR8tiVqEnCZHipqsTCsxP+CIENwhi5l8joYHDyyItG
ImJikkYaMEwjSnfH4BCpap8q4v6Q68wsbi/CHH8x+kzdePc6dClC8O/gRjfb/mRgQI11Wj77xfIS
zNFFW6yRdc8caiRx21kVILyoAfBeo6M71wHOtmzpPxUssyB9QnL+B9TqMQOrNAriX9BU3RxVf6mV
ZS8Ek37PJT2hzt5zeKog0kbnBPn7UU/6ywa1tV1s9PNdKB/cmsmhXNpH8E/5Vi/Mdchk+BPaZ3PM
oqNcY0rTZUTbZDXf6A/Y2ITTmRqM1MV6Xj3EA8ppwf+StJLgA5QE+2Ou+3Ovz9nzOdFDYEumIa3H
iyiDsxpxqkypA0eVf0Pcz4veJr18GQkdPurctq9hTnR4mvSfgVF+s4nY5BQBD7oiU9gZkit2XKo9
CzcFv6tdqn/w/xR7cPJmEFsZdOb0Kk1/8dPE5oeBth0VJhUWVtPcbh4DFbA+NbvrDDCtbwexpw75
cAsAaDm5mciYVmTAGfwYEAMXt61pRttg4X+QZLFpF7tG3zPjAKdb7lpCazRPpyUMGH8kOXvlOF5L
eNpMpvHzesF88hrtIKgS/3S/7LsIXdVI2sPGrtunUYEMLC1cGBmLor3pes/cix95FaJr50Wgqio/
Wgfbdw2xmGf7QzgZrVDkMpkX7dm2sPeKqY0ufgOssMwCFD76A1K6ee5CGAU6jF6L6sKxH8SdqfIz
QJw6bp3ZPmEpj+cknJ5WhkeR8mdUXrMrM7zPbel429o2c5Rk5WvJ7m5jNG3yqIr+oXfFvgADgmXB
k0dnkQeSC0Eu+pK8cVigm9JILoN8Qy0SbBsOUaZV6m4M1tb1aR68lj0KIltG3c3Aasuwz4lX5wcj
sE52l6OH3Nat5BTxaK9l8cgKlwRwrZ9BZZmbgOYo6xGG6HI+lvANply42yaSEsOAOJVIinEHZd92
AcsKC8OpDvWvDnpz90B6Y4sVCV5zuRhP+Zzi32OsYmfYFyc5BbgihkOX5nRYjIkd16fBGB3Ipn1y
j6T1ZVBuRaibl4BPUix7MJBqF6qS4XY4YgRdMFgjPrHP1vjh1cHfsdKnuSlfVB4ylDC7dzFBPHOX
/LWwBZJP0QISJ5XB0+wvlRo2+cr5QKIFJnmFAQgP1Ub+7OJHddVNJDyEQnqPQG42bOHrs8ePsR2i
A/Ynb2ujbt1XPbQ39rMteew6MJ6Idmq4R7OXxi7YrBCNcxgEMczjCWM1Q7lmMXDfNI8Z/mvftNp9
WqCwqarF2Y6t/NOAhSBm4aMM+U24acON92Go0Hlw+/ShZckR1dm35xve3tfOA7NJfYN8gFMmZJdW
4z4S6UcTFAdj5XN7bXIs9Rl3MzHd7pgc6fqffURomGeLm4skeJsbGDTIlW5yeGnVjE5kHmJPUaei
dIzT2SBy0WU2QciAzZkcRhzwTC2P9RjQNFXdIR28HwnOijR1JzsSWXoU1AJbyAbMlrsZHywEjXFc
CBGTDitfv1bxgOUx6AQkIYkzCSqqKdu7L6/kUKCXqXdjOoV47Vn8uAF2Zd8sfqJ+7I8S4G1p2L+Z
nhiphbSW7O0Lr8DinzDKtqgVWCUZ/2k63RghP0L5fDf0atmJghesRzBpRP5IxgSI3MzIgUI0P3Y+
XUTvi280UzsT4FhCgRw7UBBwRDDagc8I+fI90S1AWgXkgs0UfR8V/ffiAz6AC0LMKFg7zbcz1Ygq
bAXsCcXmQgtVbeeR+asFqGgjJVjIMGjt7Vpbs+V46IJuOIUYY3S1ftDgO6gmmVLMqWYMPbGIYC2z
gou77yZRf4eVyyG7WJrZvYCTdUGPAZiPR1mnV3wQKUGTIwnA5YodwJdqJNnZXUbx5LNay4fRvU9n
i35iVt4Y95pRa+QwMskq+EtBux4+rcmHr8hMrvovdNyophJx8yOrOXNhfrDcGq92AMVBM6Z0GGZs
i4E9ak8OWydXdFEVvHZQxy95MN0TMkv3jRgfIWYdSuYtbxFWTCPn1CijNnaL5iHynIF53fjqG+AX
3PX5dmkYtxgVzxG5zO7oPit/MY6+7/8E0vrOSZqDIWn8hPn4dygVJi3kSPOaGGouj0mbopAVgD87
GYdjOZ5I741Nf3lMXTC31qTpR4WzBz+mduSYEI7b8CsDsxu26X/ami+uP2lK/Jnfbji4Q6PyUIXr
FWZRAI7KfzdHNBYix/rHZO2VcCwsmNl24R8d0BhuAmYiIAwfaysp2U+ql8XU6oB0xszX9niwq9g1
+psyFee5mP72jpeiOunlLpmCl8Zp4DSP1t7v3QffGp573vdOP0zRAE+0718aH3N4Ll8tYWNtwRG1
9SgSPbBo7FTI1O5YMG59Lu/dzAOkR4yMNOlnXZfwF62anZRE7YkskVQ1vnTEKHwE5FztCQh/jMqg
o8cDW1NSSx2bwfguucxSZ6LekZ11rn2WCWZ1t8hXbEfDRZ1moovuoRoD1do4DZlbnfvtmXzWeJTL
baq8l7YF3TnmWKU4GmTnMt/T6mZM79CjgPZnxc5v6KpF6//6Qb6StdYqvzPXhLfYMPjBhWCBuDzZ
s3zi5Hl2tbcJ0A+4HWeHdoKAYcMnEqWc5p18vXzo3shK26kkf0impgC90J6rOsxPCehi0itePQRL
FRaCjTumzNXWfLCy2Rl0IDD1yBKoLaRkziz/yIbJnOXb78ZMIBsUlgcQBOHBrYrghHdp5NgKH6fE
bq5WFlUMdLlpE6uPKVKSONdOswstZtt5hoJe6bG4VYJxRZuDkLcbUNtwIW2tnD0Krm/im2wAftJ6
S1vjijCAz9y12meXk5mCm822WYp/FRv2PRydXVYi4XADBGGIktw4beW8axys/N8ZkZr3KPR+nAHR
I/HGuUG5TuzqgQve+ECGAaAmLa7JKuSXmOm26M/eG2wPh9CoXs2ABycPsKYNi/kjYY8vzuhdCf+t
cFq5r9NkkRWEQevSsKY/8e2itGyZettF550FlUAzYlWzZrN4Gol8jrXhPPTjCMslSva4K6i3OoQ5
i08wj0huUUe2ihlOP96YpVSjy61rB2axIwSWFTrOO/QgC7p6HT0FxD5ivc5uFfE09ADMMPo0ecqN
NfmD6Ocq4vvsm4WXeXGzfQeJI2fRTrBPfre1A+foyIZb7RzvKeoo/Vsr4eZ05/auWADwt3xQsqAs
pko/0MYDlFqmkwDuoQtpXlowAlt/pn5meiCdieTcttwKK/r1nlk6u9gjUO+VwfyRmTBSy5GNW5Xb
u64IP1Y9OYmDN3Zs8BjUsEWqxhjSMbALDvgOxmbfjyy9MrSPQ1G+NPMyspUIQmr+6Sin5poi+u67
6tvIRzZgy+PQIp+QQQRXYjRZknt/DGGxt0gL4h374lXn6NMCv0CS0KHacNfsZG3p96hJMTR3v/NX
2ebvTFyfEdtXfKw+HSnzUWFXvwPU+02Dak1ofc9ldAGOdcoVrGWrUhcnrJk4k3vPZiOIa6G/CXI+
NnDySOdTv5nfn+nBS0A8RbtN0J6jricci1wXLcg0jHDIUM9PrwEr7Hzmb2lX9gqk4LnCWXrG6ENM
I/ZA0iCgSSo2+fghgQZNHalHqMEFOUx9alzGrEdtVsCHHTCwTnYD7Q8eRj+7OCXZ3jvY8XYzRA7m
V8E+cZCg87nANQLBBgoLhZdYbDJi7ekJVsauHIvnEAjPruj0t2ywD3frsVCWvqQiyOS+8L0ThNVk
k6vwS5UmC81G7xNAzfFuP0O3pZpZm0314qNk27TwyzYlZa7hT/jE0c/s2gCHsEMlnkbNwHomcs5e
BL+7co8dbKDITd6s3HwYAzx+S1PxHeBYFfZ3h4QHKB9TdovpkQFvlO/K+iwC8SiJzqtpSyw/eOeK
Axje2nsd0ShMOfdIW0W3oAim42RYHBUwR1kuQMBKgyeAGBTRzlumWCfUbA23eZ5+IPeiJ8cMzyo5
jpTWmwagaCy33pSxksoqEge60SWdA3QFInArVsFTPv5DT4+gv8NUH+EG5VyZiWbqI2RU5Yu/QqHq
pTohurB5bbkd/Gwif0nSCJrpLnCIbOnZpvZKPRdCsqyhIiJtZ9k5ZUs3hsXebmATNoL5XFd7pPVF
tn8N5oSfCcEscFzPE0lc9AV/VSHIhBnRYpoIwAr17bJ4wwoOVyFRcdro5KK885BH3Y4R/2c9oBdZ
5p/Bmi1m8WRL+dFygpbDZF6SkAr+iG4hjwskat5Mv14mSOl1uHe88LHnXSVKbtrVlYZLbYY/o52A
VHnzitG9TSVnpkYGhUeFu3fyq0eSGw3wROGBLEmwU7r4l1k8rukqp3UlIOzEQq/cTSNDXSozV/f7
1MbnxL4fiKcxwyxYie9O2jI/y1ZqruQkjLzvlGpkZ2Zo8cPVS7tAPA8rzMTSoolMl1diN7CssnHF
gmduQtO6OiEwkpRTv3pDTEV2paAb06zwEF9f3DQ8pWYORxMfKWbiDMa7hyyUMQ9kHDJLymB4raV+
ldJ/rZP/jHT+skd63LEzqfJsHFAGSNcBKVp2LWml+FmzD7udeXD+eTikRWpgEC1CiMomXecDA63b
5MCsTucf24KT5xjzmSHMsJkQuyE3tZ7SECZsoR/tQR5s093Zxfhs9N5nZeQvLXkNIRozdv7Dt0XY
DnIP6nKYLhQ53vBZ5wgKdQtkJHnokwRX2/JWoyZX6GouufDtbaWI1M5T+7kOBF9lcLDV0MU50aqs
mW5iQsDZ1Sdipf6GoxuyRuz/2r5v7j9CuZzQxW1TLTK2JdzII3ZvI/GHHSkhQB/menzozPJsQERq
fKt6WfzxHESFHzveNJ2UhQPF9oCnhOk/oErF3TGL34Wd/LnrO/SQGaNM38m7EwOamtdngeqUXCPU
W6+dwjzD17HpxULCsVTOsdd7rJwJMyWMApYMeYYaFg99jZY7lbekJOKQfhQzU34KLUKQoUmXuzHX
V2XXLpEwfMna6A6yFzeGIi1C5agjElZ8KFsQD5zeUWpfk2AgN4GJlkpThizmcVkiglrdZy5TEFgB
xIaiA3lWlszmSiI7UDJPMn8VRvPEzv/QZ14Yz5bzGOAFSLV7ikZ7YmAmP+a0/QgruEhgZkCdcHoO
2FJWge+CtaGZgqttLvjmRXLtCowdRqK2tSxeAGH8Bc+8Gw3sI4lnETaJcryXjF4T8dR09htL2Y95
MMhpxjwDq5kJol4qKGCZ3HY8W6KwqTd75FSDs61o6VFizvB3zpNIxiPxQgPMHPcfhMjJ45WokY2i
CQFO3xAp79k/nCaYvBZIDxB0lKNeOdOjA6bwe1qlf4KcpA43YU7QMmAqGbWNNuMYd3bTnSY3i/zj
ZGs5aXQizuBtSJZ0Z4AqAnEhdsohBAIdmJOUF2Yf9yych8Oy/DJAlIc0oyEhQznaNQOLmmT8A0E1
P1rtyEogvwf/x9Z5LTeObFn0ixCRCZMAXkXvRInyekGUVFWwCe+/fhbU90ZPTMyLgpTU1RQJZJ48
Z++14z7dyCo+0Nn7Ww1fIrLR0FbTS9KCU1bjn7yq6y2cedZRvznqgDffLEN7PeYWBraS80TAdHdm
7mdKe5GZZ68626mCIDBL7hOYqOvYat94P+7tst9nufNmJax5lZLPo5tcJ1fs+0UkSDKqMQTRMRhD
cu0UCFDD55BTvQ/M6NHxQ+KwRpfTi78j++nFZBnC8AHBgTUijD5aRcM174lsNQ8yoHli9v532uJw
sJgak1L3JFvmQxHbSMe8Vsc9AzmfI6mF/0G72b1toJABqazW0Zl0golQPLrJgHxfi7A6uSVKu86e
JQG36KABTR7LMd9JcDNRx05O3vzN9+zD5EckqKYEh0tawCjT7W47x9a0Vbn9e/QIdvSKW4EIgey/
I7VOBDFxfpdeN6DiPvVp8qZLMTygS7vrdDufODFvWwIYlR4G2vrBLgm8W62TdxrjdNSRbDihcbbE
wLzWeM0Txsc4UtjwOF+GglPSaPKjqF0o7N3nZA/+NgSJuGOlqlBjjxeBKWrWA84IAasAHigeF9fm
w+4RjdKyRKeKZh8cXdYZDywTCAwCYx3WdHrDJsxhYDLsS1NrG4fl01BW26hBeey3kJ9IoFk56fg1
08BD1Ms6pL30Kv3iK4ymfZgzrY1EoijCGLVmcMfWgzdWj6C/3nFdPSLp1vtY9sUR5U/msuGmw+MQ
EX2N8v/VmLkvBzyZSyHJoGloAN8VAZufb11qu1jRlR7vnXhg4YFMtIsssJqtqE9hMRWM+tyjNNuj
zmD9QULh6EXXSzn+J+/AzUYVOYnp79i9xHa1/q5G8nzaaVxJbe5nNzxjimxXU+K74K2IvBhmSi6U
EsXKGImgrXywKXA/12nSluu+I0WsyIL0mliWdQJqsu/sOjrn6OM6K3TvIaKo+w4dEkOT0F1ReL0p
ys9DzUJ7n5EtdOGTS+bMu5qFy/Zh09zHsPyZnoI6iKGk7Tkgtvfk+eIYyR1vLyS0bdwbJjWpfVJM
pS/tQikHYrea3OyAfQtyyeiB6iC+zBn2Zs1IA1hvAl8kJMNhrPgIR52SvqGDD+bGbH0g61DzXWL0
j6FIzhCnNym2n+K7iT2SWZmTpSEcNvz0L1bD1eya3auVgHRp6mOafUCBYeGLu89StdQsi/zCJ2u3
taaj3/4eO5Kggfb+HrX7jJNlvLOhGCEY8nZe1p9LcuwVUC667MPRo48EWBype4DTnGPhJvHM546m
lFdVcGiqCR8eN4aykhei9Qr65iDYbesXU8yPbOal4ddJ/SF6UjFydvPUQ2y2Z9BxRSYeij4tj2MS
/61t70YdvIcZx7U0E2ak/uBQMU8Wo5khtAtQSuFeCXK24owGRTpVpIFE6oAX9mAtJC/8qYShL8ce
k2mJUOpv2PiXUFDk5vPNG5uHqpIPfcDNEq5oB64HMhIY7RAeE49PA+h+GuMHqhbCBSYXqxC9MzwA
RoEpkySaTeGPpwafQWkXX64s/3h9yda28MGWFrLL2FEWQFhlhyC/kRkpeZ5edjkU+7XADl5djcH5
o7J8R9Fbr8BIPzAEjdnbvI0vPX3KB4iRGqxPVzdvmuzIU9RAtsWzxGeVXOcMREykRErisLc3EVfF
pv+ca2VsSQiZUfMi+2j8W1q7v0z/zi41L6GnCGx1RbL5SCd0aKlL+pKtPQidQ4tCSU8abmSe3ruI
RCeHyYI5yg/HalzStawLI8FLlTlnOxHT0XLJ/jb1zWTLaqzgV5E1KEIsf0J+XN+PcMP3VhFAguyo
coM++TKtwb6zfnv2LOglx2z9uuJGCCViHEq0goyC9eCGR6ccT2mQIhCkZQATqRhfuHfXo39A6xM/
Ng0pTakbtnvf/4py4smLcH4eTFZMUFuMwgtPXeToXWDa/1qCbm9tml86cyYBmL83GFV/oJjCXKS6
t87S71meS0iFwbaM6ottETw39cldndCMS9FBM1VdJdhZt97I7qvncm0Zjntp5xLYUiGgUlLy4ie3
yCsN34SFoqGL1trAGeXWBTjCsrm3lW+txoDNfnDeO851XuLC8wos6xIhUIwye9iawl1Veb+cN/KZ
4Fj85FP4FlbEg7mVvUPOR8iARI3ba86b/lxy4OasETpYcTvUeeTsmB2aJoAJOySh9QY9GRjcJD73
LcJ4QL9X183NxUm8HTyzObvSOnWJk6+kKV4HuyFnSxYnZYYHAaJ7ahrYDTGS0XIXZLS5ItnRcCbm
k4Vu7FG/dX3xjJ5KrLW3hDLB20R70lkrxDIA97MHc2aLKTRmiDG29kC7u7VJqxQOTU2qiF9GWxFu
8260d9kD8E+5M9JP1zE8dBdVsxtz58XIukX6XAHe8O13opjxBub227i20HIwVUvw0uGEM2EAdcsl
Astm1ZpqOFnph2ngxisd6IhuyAhFoc892Ka9NrEU7IP6DywUotUDtTXc7tFo6xfLd55w5zWHLvZo
JOf01gRJcKkdn+cS3ZGQwczihU3czYeX0vLv6wzVRsiIfD1QE2wgHbJ/sP2s+6jz19yDeF+jXW9G
EOZG9Ye5ys4j5no/xRyN/W1gZT3+iJMmVfOo7eGs2q9o7vZ6USFmsbdFUsSH08yHocAfi6jr06oz
uY4oovGUukiy5Ejhl1Cf1s0zOjKbyDnv1YY/vSHK5pdbxtZRjxODhCHf5TO01baTdJPa8SpsJDh+
8Av31snswCaZqZVu6g4bKclqtKWyZxXwMl3cuLRR0Lj58bDys+5CDyDa8t21j5YDNGDzhtroL1q8
HGmlTzsoRUxq4FuK6/m31eLqotZH7hNhSMIswyAcn8DOkTTTDJbegR7qDkufuZ7n9skIp40o8bqL
yUL82UDTqA26ZLSl14UEHOELxcE3HJ7kNB6jmgjJhVfvZc4Ds+ybdgkjQWCabCTLQTijTzVoGudB
A6EvYIbZMq1aeAjkBs/0iMZUy7sB3mZeieGjG341wX3dTc61mdjDsqShixyO8TqXLbuxI9Otnfe4
wVH9+tZniJ4NE+r0Iuf4RRnGvPYrfs9VCOj1eLPC7DoKBphOGuT3yK1WU2hdZgPhl3DCd8lSvpkn
5BJiHoDP2OcmZNXP+8csifZm3A7PrcQm7BJYQY7C1SIPk7INp1YrGzjhkjCONtiVkvQJpGtARBCs
49UEtJL2cFPlc8SLmcym2w4hQTVhxNtq94L7daoQAbHc92UrKP3JXoszzNnaEhZLHdMfM8ddMfJb
yTwzmzLnB79O3lJzeGDylmy1lhtvVNyWEA823aixoAlegcQDuFSFZ6vK1WOUmcEWH1O5RUMKgEt7
GQFYrPSuIpm16KePQoX50fNCSIP5gIqLm7m3Ys268MhRd2Dwx+oUzU8GeOOXPhL6JrXHvtQQRI2U
r83VrfOn7sjfAWu2hycYejo+thIWWjsjPJAzZV3nDa+uSc9zZIDXI0Q7tLA83uYwO+Raryj9kgcU
kZDRZj5g4NAh8vGX2PWax0k196aTK5Kz83vCQNHfFH+TQX5leSEPnh0/IW1sHiT1aZzca/nsL8To
cTaOXqPWpiPlWaVhfgV0Yp7bxmUzqIB2ieKHUT0QOqf8XenF9opMSBaWDpv56HGBqIrBg8QpRiF3
zbvht+E46HWNPn6cl3SLHARo2KlhH0F4uM4jEepO3z2wi6F5oapK4uKcQdM7FWY8X6EVQxTTy+ie
HORcnEYMCCLERsgIp9oCeDNQUw/mA5wLYJno6gwatHRxpJX+xtAqSMji87HMEaOcI5Zh1X0hm3DT
EtV9F5YPPZCwbWuRhNTaNMt1ecqNWL+EqpmOQABQBzgBKleSjinUyXYYRZG9kJ/nbPombMEs9t5J
uwmdm6Y+G3FKBABnt/ufR8DMmpWKkc6rWRq7DHrbzsvr6OJ0JKVWhu1t3TaKLn1FmkUzOKum8ZrL
hK/9yLFX7jTCkAcf3R8T/Dl4r/mf+NU5ytLpHTww8s3MBVW6PK1nDmuY2ORVxn76tPyawhxw1wbC
vGVerJhWVna/H8wnw3Wg9ZHodJ3Tzr/+PGon4xaieye5mG95c2CswtHqcO5y9iIBafr855EuvfvR
c8n2E9rY90lP3iReiZ8vYvQh0NrShIwuk9PP95IUNIVKYrExCEE/MPFGVN3L8pGIt7fQQ6E5c8DY
zo4aLnS4xgsDnDgfDBJ5INyCc+WMRP3xkMruvcl4GU5tLL4aXZ+DWVnP/TztGyahH26SJ7u2Zs8i
c1if0sYSO5PoUOmH1kto6P5m88wTYb/Xlp3DZsqe4CPbL4F28bI03zLT+kbQbnZXxbVx5MwmjoVd
EDSWIqDokJ5G6zIs5n1i9KsqUsjdnGx0KNbdfOuglkgJbKbVlgq/oY4WDuMM36FIYa8LHTYMqQKa
rEig7mVaFSgtuUOE01+57rkYB0du5OA1t6oq2ls/ZRdbkL4FxEMcstwOH0g0YbjYldMn9lhovL6D
6ZPKYcewsu5RRUwjDQHdP0+GXSBxMDi/LU+DpIw2deTZ25YByrNWUb1ByvMCgqtc/fxG0teQXBzj
8vPs57finirINOvbJBiFuF6tNqMdNqewqS4VZJh0Mzuk6wYZ+yprcITaJmNqBK8wXJnE3UDOdNs/
Q/ALQxK5VWJCXoTO8KZErXZVM7aHxHStK3Ilh8R46ezp3CyxO+63yzTz1/LA/+8Dz7SMl8qub4b2
iNLuLbhthNfOPvDGn6fK9x1EsM29NLxx13qyuPiBHskW6KxnRokco3IdfMfkCeVmOa2dIi3PCpXu
2g8D/4RFp3xy3fLZ82uL1IpKb0pyuNeGYp1WdZl9ODBn4urD7m0BTCjnzV6EFgw+L6nth1z8PCIq
1VgKwhiBtjVcOqP6mkpH7ZpwajH+DHZ6mQPKjBRRCaETshJ7Ju0HOQcOeg/p4GcMrGPX+UZ7AD/X
nEcnGtZp3qqzo1t40VJjgxkq/W01p6Z1/QsVW0FcXps763QOm2vlEXIC0IhSe3naC2M+LgOl1iKC
ICJUa2uX5fQ+VeG334OQcmNas8TxfbZxqr9TT3x0i+ZpjPy8uHJgj49RbwAVKFFJZfVrDYbi1vRI
qcvcoear2/5qD619N5Pkw5yl0mBmHIjDqVBcWUVNLxVVvUFAddQ/UQXqkzMGGqZlNN5s64mBtDgX
fMhr+MHRV++zxgV28jGb/rzVYTutYPsydJBOCTyps/Z21vPOjUMX7RBJJNNiPIVKHFQltE6qOa+K
xJb6UdwPdie2KYeJfx7hpbZ2Xspa4wg+fmKBmo+qNA8IZ9Tv1i5vlMOhLNOnLrCic4vOFrx8wVID
97ZzQFLksW3cRyFZV8INCCMPAwOnGY8MI/rP935+6rVyPHiND9G3ij69OFS/jbzdN2XnfFBqM4ix
ul3ny4JlOWuzTVmb5h6EX/JOhg4GdHP69HImv2iIT6qawqeoqkDwGrzM0H6dLNM/Fp60+dO89753
4q/lAYaY/mrSO80XQ1Yn+xQ8Rr2JajrKw1htBYyeBzOjX4n69Zza/LNOUjhXmh3glSgnVzY/3Tmi
rx85jAR3fGbGrqZDtUXTQXdt1M1jYgOD+/nBJHr73DqcUpfFyo2MWx0b5vnnGXKf/mIZEQHIxk3b
46FwMJJmRgWNMDGpDOLY3s+2Ku8n20huE9wpcnEaqXZJ3m1/lsaK2dr9/14k3+skyi6qp/QtTbO8
2hUypHxsxouJh51Si16AHrJ2F0rcESdQw3R8KMEiNf4eVYTvIkjNp770scgplqHE7P4isEDamncp
GDzTegPWdjQCoIhNqsy9PyETd4vo2gwRUxkwueEo662rBjhfptEiifJqatwQmB0Q8xlcoA73P99j
cj6vK+GZL1GT/udXCgZF517DSSmHqX5Mw6A+N95Apx2btpmyh2EKShAZsxl+ACNvbwvQcWVn5IKC
dGtuVkDh0PQE60Rdy+BM2HrdFSSSZmn1URLMTAx453MxL53sX542uR1ssqjcCgEp4V7+TqKRuwVx
huSYIf5X7H+PkVr2/uxoNyAc13Yl2x1KGuiy2Te5Huq3g8GkThb3R2l0nAE6hQS4CfYCBPKGY332
+O+jAqPv//3evz/999HC/KBkM1ddFohPuONrrwni32w8NDb6tr+pcZz2kcgpa1wGBioj0g/0we1n
f7drD787nYP9vKzF2gKL4qbDLU6dF6BsvGNhPb1biiDCuXXHo19xYigSjmacuutHKyucUyT6J8B4
9eMsk+aRM+nEUTRhpRcAQeOMM1XHtOnaYq/eIES1VpXt0zq1MbyR4moePUaQdmyaX7Np/vNA/vfB
8qO+bj9k2Zw5Wia3ktHnpZchQ3Iajcz5Qw7Q2nFA4QfFuZ4d5xQQggWpqt81hIm92AFzuWzIf3Pe
2zVBb71kZasel2c9qHRmELPTYFXOm10weCH53nyRAFBAR6Fw+3lqsyTiebHQJ+cF+MIN5Tjp7ktF
EQ6sP60p1fHnVh2SbLr6JVozFfLP1pOtjtaQDm+tcyGzanrnfIJ4Naad6q0xcSeXYanOukSnJzl7
1EImeo8Ou1+kUY/Y4lxFMtnPmbqNrL7nIG5I0fKAdBF0RHfERDziJsZTF0dLjwXoGYelje126tTI
SwEGiLHaHrKi9ULgS7A8Gep6ALA4OodUxtEld+3wMnvpcBoEuyMn6Yqp5EszcvLW40dRvRQEV9AY
Rnv3/z6ymWdLZCb3SHKyXSmwXLhMHT5c0R9Gx+npGfjyUM20YcqqPIfl1N61yydTOeH/fpohIV6m
QAgERdNuKPbVL6JvcSl+2SGYcoLj3GPGiKuKx3nd+pN7oSHuniAyrsHtE3iaM6eTzQsG1XAtCiIM
SzjQfW7uVVx+0uZCNDPIPfowRPQNwfQVDL3BR7Q9R7RU+6ofXpEOswr2HhwHDuB2zfQCbwQ3DqbL
sQ9fHMSHtjX8bid1Qdd9bVO9CxTpke20hgewJwbxnpPw3nHxaTvh55Qq3K7Nrq6aL8PwCOgks2iX
58UfGpIemX9YDLu9beAWS7iAN8mMj5OShDZMcDQjAeQvmQt6c/G6MeNbITDEOfHfgmG+yAf3OOPW
Jua03dleTFuXLEs7LLdGhcarDg/waNqNqDGMzCX1t4/aTKdYjmWiICat+0UKNjM+UHhjMRhhbFb0
QNGGukytIYtStyxZCnm8a4rxHqjKh7FM+l3Pi/cZ8Ik7FeDNG3r90TrL/xto5p3hAriobQlCL0TX
RdVWbCRaQ6Pw45M7ymOd+hBTDaTWeLe3Zeg9mx2IDWHSNjXpAIDqqX85WnY7CZIPvXDAkGcILm7Y
vw/ZR1IhioymHG0MZ5oeWviqjmlNeEHzDlhFbYvlT9TShptpABfx0WFYeb5Ne8mLi01IWBHTOzOm
ry4s+zVOYZ0FUDAo/TPiyRMQJ8yui0oUa6PdVlZACLeOOaoY6qucB+ynZSc3HNxXg86zrRHPX9wC
+8L7ctBMr7q4KU64yR6zevl/WRbDWyfFh/NKUQsWnqJYzr8GMQ6Hotf3UGOIE2LZ3TeDeizqwtgX
EtvODJsV0T0DjVSqx7LvP9PIN9bVRB/JiGsuZzJqXaf/tDkvGCT+YCfGuEaIwj4TIiCw3sq29cAQ
p1Xx79zri7VbQ6pp8DjFFb9pmt0+cv1xNy7qfBoQU09HNOiA7UcNrUjLGQioYsaBTwvmvC5DB4Um
f1Li+d/F3L5b82NY4zZkZ4x25fTSNJa/YaILCLit3xs7f24DhxbMjLxsUuUO3edG4trei0pHqzKs
boW2m10X4CsURLe65Z+Zu3FlNk16ULnm2J1P9661OPis4SERmEmczIUB02w5qA5cvhYhOmK6CNWj
ZMqJNI05IzqBaAHv1PdZrk4cuPF6WdI8Ti/14Ls3K+65uFVTH1rqEDcc3MfSAxZUpsk+Drz4Witv
3usQz3PeZVQmGnuLjqpu33uPxghuDvfKJe4RuU1IWLQO/nZLteLW9a4WFiLAME8/67Qa18EwINLR
4SWMOswPrNBE5dXbJzct/mi6wQ8e0g1y15Kz69zHvmVt86iSmxy54oPyXBbqBs7v2NH8zrtfWCaS
nZs5v3JE84e+BdNkgHGACKpXrtU/+SNLoCH96eAy9qoLBQJvTuqDKDkYKw5rUxnA+GLGSHSRc4RM
KB7HwNilMRflgD2l6eSFHor1mCjTekR9h32Ka0TX+SVHWv/Y2dq9YHLY0iB4a7JkYlnNDqQ2+o+p
dk85rSNk6uhK4QJ6zEyQq+iwKg45tRC2P19Ql0/tkxAEsYwcgz6B1D2imQMcg1SkW8bJ+MwevaLO
PyW4Q/TwvwGhtLefLxr9tzKN8frzbOgyKDYgCQ4/9XXcC+s4N91X0MG0C1MB17emFqWydu5N5bDo
CILluFWiF2tO/irgPr8jW2yKPFGfjo4/2sI4QZ+zXlieATMbizlu2TSFOxxtp9CgEPzozJi2uHSQ
sNc1M+QXdo1VHCb6W/RLEtFU87q9s+Po5C2rm+8O08+zJiSDprF1DyOrueo4yK707ZNIfIKt099Z
1HyQ+pg8/+cUJqbXIXd6JHakEuwzo1lOahH+MTfI0zvHdDsy7nGMBlnY736OEII8kg2tI3v10+zJ
ugQ+Yo8+0VBUfapPXmaqzMXJ8UsYvbVPkGashTU0Kzjxzumno4IrMCfESvAvYXkyGLvKO3T4OQrx
tkVeEYjvIsRf1M6jfhtaD8qWB2DfZsfexk1ZntHAbUoLnAe0ipqwgqo5/zz6+aJyXn+Ecwq0jTpY
dje+cI/CcLKqcKO0IU9JOjLRIsedxmHLgNGZWPjdueY52tU7P86tbYkMdtXMLgmpkkYyniMM/cF8
P6BL3hL+8XM493KX1tFM0hDYraWzBBub4fjbCBvh2srafohyNEwZnos7j/WU4A6eMiqzH6grR2LI
bThCPxVhXB/R0KhhLQfz2W5Eu68dVWE3mOHblMWFDYJT0M/DJJiKi6nkr8C2a7xRmlMExyNCKyN5
TpYvIggT3qDFdANa4UCHYTr9fIn9EZHov89/HgUmHW1MbLAPwuripBVBsMsXzxT/eeSUxKaJSR5/
vt94REH9U8eOlnlzbSIzQTO09N8webGVj4wmly8oKDRA9qWCpQ0CtSFM38dR+U8Ly/OglJtugX4m
nwuukN4iTqraaR60dl5lWCYvCVQnaD1jvR90FD+7sv02R1pGjA3MdY7OiArAFnts4+bLz9NRg1Ln
9nqa2NOwOoia+lk5T8jsqkMyRsmK40O6rxosqpF09IMbzcW+bXH3xmaaP0DrIxarnvxjX1k7syrG
96LV6DEtpz/6nmc82Al5Q3IoSfJcTP7BhCDOse2v0shBWoZ1eXNozO2wibsHvDHAftXJGBg9/jzK
i8naE+ejTmhVrL1BM3rVuzWEqKX/lE7kM/484j9eEI6rarAQKllmgdVhZkqHfLY6pVYL5QdpZ4X+
wUXytHQhvThID/VsPSuux8Z0khMzzxJlko7UEc/HThNTuW4oR95qw/7NiEL+qd33vChrNI65cW80
hvtqpAPNm4LxgUmX/Od9/ffpz4HYSTU7TjjzkXXdHj6E/PCssyID+X2i/XVwgIduXGMWWNTq15RO
5K1Gr31XqLraExDyJzNHC/leZu2qLLU2Coj1W0hZHItk3SHJ2v7bPJUFEWpl7987iiqpSmR1Csfg
r6d09xClo3yAjfPn56Bsw4dYN2pgmGbZRKQFoofu5jM38fPx7MUuB8fYNzZ+DzwPcYgVVt7SWtfP
iUYgWRrOSPPO0s8uqDgimPB8DKFxtQYmeWY46e+KUy7zZudDV34Dk9CGAFBgiU85PuAV4sNLSjLh
AqPU/zQUl/WxJ1uRTWFku99PhO3saULoPX6e+EkudeHPsdkd4q0/F8GHF0/22vO5iev5kezdeeWn
unqf0vjXqKX1x63wG0cdu5Zr+wv3qH4ZvfBYDwGqOSykG/w6/TOZVfJE/nF1Zy5PDcPgAwg0RY4x
MVVsPwq6vGdqXGbDhRt8zouxfekbSknOfdnFyfXf3wApFXyO/Ab58On6nxtemlG/ggTy5oO5vGa0
0F6Bi7h917/Og20+eFPwyIEF24Lbo3HIaHDlw2HKsKDEy3lUew4fkAOt9J/laWZB+gA3KdcmGCDG
74uGXCXNlVKvudINd6itlqNtM3HeRsnL2j51yDP1NHubRE8IFkoo3IQp0zBzjZHsUvLX1m2ZB2c5
9nzoVHxPiTGGqwYYyOeUO+fAsbnswwm1J7wtVo/Uh8S7XP1Yls0X1+jR4E7d6udn7AvIfJM2OKbh
wgyoCvOkVJqjKNLPdHBz8EO1/gaOuwIrg9kSBvbdQjW4tT4u99wyrzNOzLVZB3C/AGlgIgXM1dSR
gxB66HeBOWKoLzqH8SLK1xGT0GZ0u09Ce5r9EOF6aET41+kaun78E/402XuAJU4dMpHISWtSXUHZ
3lTHwFj8dln/PfbW0zSV7j7DRd9n96mbGo9OP8E9FRrDgL5FLWq5dKBRZs/9AaO4fZATOBjFdXDX
20+RSPvtXLCGKTq9m2pxNYxNg9eNvEuvqpC2TiRWDAZ0lYB2sJOWa0zNoILN+DpqTg1R5r4xlG5w
+6NkR89PkPnz6Bt4qht9Tuoh2YC5zGzbBORESJXKcbpyX2xsowh3Qgg8NIAn7/QUHEL2uNUwu5xF
saIMURzf1ZpeVzjEO+T3FS4v+Wp6Zo2XKdqSbS4uIcVuNgtvQ2P9s7EXPC7vwp3wFjAZ4yAnjLwV
Ffq8N91HwgW7NUrO/ZhCXZoJNvQBCN8PMnqsueIOdmeT4mS7XGyufBcDJn1UTnptCcTFfsmBdTDM
ee1pcRGGybBfEQnNca1EJklIFTMR8otvIfvZb8RFmbfBukTcXDQ4t0KZaoenqttURMGvPWA4UYLC
lQgRUD2uBe+ZNPNxiV4AsMZEqiIltxnBrlfGyJGlvqZ9gfjeyy0ij5cYQg3xYbI5c9b41NYozGjy
lAiI2kiepBU8A0i7INNvD7p71RVCpxrgV5ydaRYWZynyy1g4E5TM6lgHVreJdPibNCeq5lyke/zw
X4ZTnYIYYRywYTCxBHhZHBqEK7bByAw0Y1CVlfI7tMItqQbXYZ7ELofkn3INrOvWg9oe2Xudoi6R
/aPPORH/FPYne/HCOkIStJxxnScPYcXVnfDryOAvPnObBRvwOloRLVBD4EeWJZHuSy1G97VBx3CZ
xm7vgIiJIywqpUdGRZB/2l3h0qgQe2hQG2GPFcZy0k85LOxMc3Y35gjQO7tYPqoDw8AiE7beInLl
u4ERtLtqDIhMDZ+HaqJ77XQEfgp+VgB44igZHIFY3LHw5DvdAVyCPNbQyYlYKuSfPI/fxrBqEZQB
HoicfRyDyQIo0a/c6KgngiYrU1VbRL6At6rwy5dEY2qRnRtVoBVvs/uhV9UdaA2K8K56RMi2yMsn
Z4cTrudWmpNt57vWPiqSnaNLc+tl0YAe1aMeARa/JUU7v44vTUUuRG2BHx1FO20j+87lfdyMM7Ch
fBZw0hE6Z7i4BeDLjPnqXYmex01fxoj4wNkcBKh9opRzEZFTs3C1Q2e4r+ICBzhJHa5pHKSYP5fY
BVUqjzeXcwhJOcFaTAIFXS/UherqyZHxsHfrJrm4skLYD2bStHvaKT3njYIoFowlEUSFNgcvK75b
e+3waeYJ8OKaXkjLXDewDq7rPmATCC4ZUukLotl31E/FTqBIGBRbDShyvAlDcsBK+Serg4s3TlCi
bO8yFO47NLvP1otOXjABQMjWXul8dy5aFPRIZzVDAMDlMu4oCkNQcL5hvlNFTTsLFQ/3yVNoBbcB
sOe+rMHfmSFZBYV7A2/42Ua4vf2yeKtzb+c60La9FMWKKkn1cP6mM3mwjKl3FapWmkjF45BPCsEY
GLGy2eZ4efZ51FhncyBkVr8yRyct3ej/oB5I0dZ7CJvnZhMF8XNh+18gCYDmxpuO1s1dK1JvwxCB
ZhMxvHRtmQmxpZlu9mal8Z8Q1Wxk+/zlMSt0gQqq8my1lr2EX+i9awrPuDpny7XptPqLbRSqE/SE
3uyKLSmeiGOozu70qSzG59oK0q2o1DtDCZIn8TpKbu64SJq1Q63DXDG077I5fBjias0R9kqT8lh1
7iWQHnbTHHBJnPNBeKfU3lKKvGRI+7e105FF8kMk61Jm+4SKZi7cs7pXWztYFab643n4xjtR0SkX
1lNXfQ8JpO2h4cyBXPKQ1159I0sEr4CVJNRSZnIffmk8zvuiUTc48XezKNIVpQ6bEh+3adOrM9GC
rBpPnBuUPBljREjhELL4j0DnFCvu5f9h7NyaGze2K/xXXPMcnKABdANIHZ8H3kmREinq/oLSSBrc
73f8+nwYO4ntVDmpcrlqRI1GJIDu3Xuv9S3bBjDVThZMFVIGOoDHyx61ez4l9rJDybcY4d/dRFXF
nI60+4modY7K3RlxLJNtgxlO6+p7A4voCoLzbTXMsF2nGmASFsgJOiAtDdwseiUh/0YexwiQjn5E
BckH3a00V3wCvSETd0DiKD5aorZwEJFNqAUk5lo2ItTZBqk34ER0wlKYwAYYPJZIRUk0b4GF173d
L/1UfzaDAe33jEerxL6LxSGaPTOJmW251Xn+CuzyJKME2yw0r2nhIb53cS8I5MT0b4FbwX9pGNn2
xDtsSQ5DbV6kHN3Mz9ANHmRTVgw1m9XA2SC1sX0goMTumIGGrSiKpso6pEb8fahd75aM773hEhKq
0/JvCBG6G5P2IhN9Hwr6qJNGN6AVLLhBbRdLJrrbyQIf1oUVDDAiezNlX60KopvnE0DQjg3NbCCR
huH6Z/b+eY/JgJiDfuS4QvpkXyPllISQG3SlRSnXqrfsHcN2nBsdvdnSLJ81UUz3YiyBiwI8XQyT
xfdG4zkK4mgbxUZwG0iHGGyXT7Cqm68Ify6ixCl/LJOXpNfUkQaFle7LCELqMGFnrqoKo5g1HvTW
AV84VvqKZk8NZ5IbV7YjBvGGvIYoOOZEjJeYMDT2uSV59/NIiSxRQm3LEclYHNd70Vo3DnXgujPG
U1Ninc5dNPJY/vdIysqVVkvsEirazJsePXcExPgSVmIaPnuTdpQnPSK7DGeZjyPe5/glqsHDZY54
9Tv9uxO8cmtiAlcwhIxyjhhwpnSb4YkxXHk2ffU4ATdG2tgGu0oXCDQDdWOW8QO2PCqRidD5oGqA
ZqPN6WNFXe5+BBPwz7FCbhVnt6xtb6gkEXu5nz7cRC/N6PnSGF9Y0vYWBYdCbJAabCYbnlzeradG
PFkFxdZEqLkds6wIBjOEJGPijGgFYfBfgoM3Uvrg+tCoM0qDxxqDW9BFMKNCONtdFN+HPXZeBooZ
YxnHwQ8UjXW2kujCE6REmvYQ5SJF9YPexmm0xxFt3NIJ+mRNilVoNAvfsZuFoahDB7lk/o85cyBz
2WuzTQ/YiU4y6rCBhDyuY7F0SbpaCVvr8WvW+dIUlXEbBMOT7TMckRUYFWTxeFZ81GDCxkWs4ktf
a/FBd8d0jUWSvGt/eIWmqjPljFZ5SdsZkZi+acvwwbTq716iz4fs+k6v/fdkvJUVEqepe29sAG+C
kc7SY6GimIK0kyGcJnFJ0ONDliwX8NlAqNvaQ4HvuW8Ugjj/5FXIH9vJxGRNtYe1pPlwOvw8ZeUQ
0Cb6pV09xGlySbz8hQMEZw/sIypVJzkGnIFxQGkGHsAS3lHFbhb7koeRC7dy4+6qIRIhM15xd7vh
tgNnxSInQT1G6loN2kNc21zXHgNzPRhkhgp8w0iC4gqtla2TCjtYDhnOBlBfslaEhjAZgyNEynT5
FDmkLcvcT/f1vOqb8SbMbA1UBOaVHjUSQ8sFcS5YGzqxt/dDVV4DLy3IgNXvBm43x01OhM0tgd1x
gKYmiRj7JumuGWusZCU1p3bEj7AdbHHKYvOjDFJsKyHN4MzwHg3rLvG6DHty7q8qXbua7nBwdINF
2UI0LKNHfE07JA/7XnMfIqbhiypL3ognwb3d4WgTNBUCc6OhhF/YexvaMtk/zaxi7G7zWCGTzq0b
WzjLiLY9vuaKvCX05oW/h0Pngucr97BUb3Hk1QAhkmuLyHLpOuqmtAzuMBR5lCfNxs/L/WC9Kj5V
N50pJ0Hy5qE4XIgQOJTrDHzGDRrDsAYmalQQxieU/a3ScMuCOIJC5HZf9dh+EPD08x5rVMH481GK
O5JB+CYD2lLTmERlUISmGheOvXFB1xtkqT6uHaE9mPSHV0OOeCHE5aUI1FZABh0vZEbD7MPs5zs2
3IkGsH/SGjzURyMAPNl15bj3J29nOcWHpG7qLHe20GPfb+zyWqYkYEj3wp44bHvseE5vfzhCXE0P
o3as19fWiQJEBeMFA89RmuZ74Odbr+TcqrT6DeHyWneqT2vsQezIutjm1g8DJ5ERtnKfJeOTqTuv
rMLoC90V4UPLmtGpX5Zno4za7xyPA0wi0FVQVwYxQQ4efVhOgLsKcqUfc6J12nOnMbOHLJjxNq2z
EeIOFs14V+nMacJmPOeBu6Ji5Ha3sq8RgNXaKwnM8XQ0MZHODjrRSeSwN8TJ29j0TzWHnwWjOrmk
y85tgRxNb1HItIwlx2crZtSpV+6zHO13IBU/bBuwBz+vGpK9VoWfsEIIRketTIrcMyZXcuH0O6XL
YQkOUSR4VDOyGm1Q+HgGH8rIffdc6a6T6jlGV78iF+A9CkFTkk2xt3zjA/UsIAn36I5NuiT5b0IG
wtCPU8jQFy8NfSY6FM6D0z1ZdkfOU1cfG8YEmkdzzNUYgEcmlYRJ/jrpMog1KheUVscZFdsDI0nI
EW24Y1MWHMwZ3rg6MWg53q2uvkqFvxFtbj5LkjaTj4OPhWEFRZLK00UubIstApns1q7t57A49Ja4
5INu4lGob6ioz+DhsNT75NL7imxEF96jQ6Hr+FSGBNAxnLbw8dTULPm762gEJDPnElDOtjLENyjh
yG1a5W8Cf/ysaWBMFg9TzhKEeu6Y4WUtClzmvntNdO2S1sO5tRuxNn1iMNoaZYuszS+/iY6V351j
eIiajG+i1PuyyImWeUkPO/tsA6p04FQ5jQpOeJ+1T4Jk3sOhqb1DH/XVCovpCmQ5RnRdxpD5aW9T
AW+JJ0d5oSWnFFvdvKeqNtspXOzTRJ3QQW3wjPBmNu7GPbviqDHixY75Rtzu02hld4GSp7hKvsdY
C4JZ3cWM0mcR04cak+VsrO2R+4JcwCBClVC5HvlZPfuAFUA9x6yBKHhcOoZIlqb1OYaDxZm5nnPs
Fynp0JkilSXX2N4pDE4qKV+rizZaTG7ZWdGZllvIsPeFQXtnNLKS3swtA2YygJq6XwNevvY2SJ00
+EH2aIqNEMaNIRbOQEXn4xKYJgagqFswsqYlikbgIdETIEws4UwyFq0fveqgzdsUSS3xWhAqo7uC
vtuiM7PvzWNvrO2AimNqSRjQvXhn9QP7iDcHuVc0Z6vgSnjlsEB885S41dGJ20c9ncOxhf0uzfgF
EgjHt1B8JAVAKyNX52xgge+IK1ThC2JwxJURppRRdFce/EuS1Y8VkSYYbDmVzMl5Y4sZQXVkD6hk
NplrCMuK10HTIMpGOdgj8nMMimpEQ7DDIjJPcC69ty3DWa89qzrHDwTcmip5k8Gooq+Kil6RdptD
TXTAbG31oXyK7HBOwcO8jll9X2UpcJSs2YyOuFgdpeDQZ3saqYBrrMxZTM4evtUbaHttShk5kYEO
/CL+XjjGKm9sbyVjxv/SOE6UmxyWQIfYGSinDD9WUCLtdyIWsiFM14n/3DbdES/KVZmzysCTb3On
0KG1vUB7jALVbbqFtUHfG2UfutDuvU6DUeP3LgyXVUx8DxD+HqM+0oG6Kw5ukrylUEEwyGJ2Hpki
ZkCyD1p+7KtGoN8fz2OZveiQXte1Pq1njS3xNCv6bTe+kh9pUq5a07s4NdtU3Q4dvS94GBOsyW4k
0gm1LVq+4keJAKfv4H2Ergg2SovhVBQvMjVRaZgcwVOiSRs739VatI8N59liBiTp2EZtfBc37VM0
+vex0E8TBpd5s+yq6qVF3UlI2HkoWVntKN0GdLFKT50Fnpsb19ZKKFcnPeZcw7618S3VLQeSNarp
B90HesDewDAVJkDZkGqbtoTc47Z8TGe5YCkqZvZZ/phV1qXRebhGNl1W53QT4oZlmrr3JlTKuXVX
Nyqid44b34G9MnJmgfH5PLpUDWVFKJuvBd2aPvoBUbyBM2R8b8V3ekIlTzNQpdDwtlOYvJBckNIh
dU45eRg1QqRj0UZvBaWfStTJJrdubfQRxbFmggOvelb1qDv4CoR57q2U05gHEWc7uAr1MsKUTp4h
3CRYTJnSwD6FL+i2XvpCbZ1R31eG/REpbx915YXP44hu7i4t7GkZglzD4PpshNmsi6eCivA/eaO7
GrXmSFuILIV2vAktQuxdaRLS53z1I9EXhYLH0dwMHds6Jd9jmxofhYXWovBQ8fsWKlsmi772oJs8
KBUPaC54laiyBzrPzuha6G6kQwXkw6/XIQb4KHDxHrDeg+IZq+7qwayB/X4yKZTcsNVvNcVtj+gN
0wHTcHBQ2Sqr+PeDcLrGQYfsXR64Fz7Ru2M/wFcKC4K2IPtfJsaelfy+j9E4hwND9dFz4e9WAM/6
uT89qSf0TUymjJb1EW1KJ7Qz2hdafp59O7+PYSBcFnhjm0KJKCZ2WUw+JvAarFik/MXA0vCdIoSf
nwufNlxgv/le+EMbI2ttsgNlSQFOq0sbbj2yqwoqgj4PcXexOFmcVjQFJFeSPkC6kh9mlK24sHFl
HJc24U7QR3z40nH5kMTErFNDfYRTc2pzBt6cqxalUUCNxSsw+SOseaoLz3LpmnBnMBZHwxvvguqH
FfQda9AMVXKnap07Ax/cCmMu2GYTI9HoUolAzQGBgUW6cdK7STQEBVhY1AT+DIzjpUl4QIU2b0jv
KHJnPzCRS+alZzWkoeQeagtUsKtTdhVZ+0GdMhE4ZxIcjpak2haRfNGK8cZJ603uE/+jMy2lNR4R
mp5YPiziNGRU5VbnqTiWRfdBPMemnOUeTlZ2W5d8yWiKdwU2YQhxCF7YV2Sgv9CWOMqivLqW3MPQ
o5NJlBQK69niu1aFAGTRl3ADfeu1DEeirvSzG5lcM8FxFLhM22SPXuzxqNG0Xaj84KrgrjS096bE
Iw61yyjtx+QzKWGNpya6GqDkO4xI+cpJMhyXZf/sZE+d076MhrC3zmBc2kCmG0wwMbbFRy0Cd+CY
lzoishZpI1l62Mt78ezPgayJ1d7oeQFLHw2ymQw+Q6TyPm0cotjCeyt/ydz8PWxkuIm05EgiMFgr
BLBLs804+dPmpkHjfOAXXBqRVi4qTf8iOIEPdtSfBrR3HvTIZabVj/T83/oouCcchzy5/OyPxKaS
1UtSGfuVHhLamoq3n+851R/yrjtxTMdxNNBe0m7tie6zmpk/pko+J+7lg0sON4oqeUmwj48eDZXU
TSV9/ebNzYNsDScjJXTujML5CecP/k6k+XXX3ZRA+7EGZzt89oAk3PJeue0SBw+xXGyPRg2ehtIo
IMEA9FP4klW4iHvuObbBlp8ZS8UxvMRhWnXHyg2eYSa8ZA10rrC0f4wwmRiYulKcahLIOi0mWt4x
jh2cXdpeSB+zXarF3/WJ4beZ7gyN9l8sY8RxeJEXmHEfyza4YzxJdBsLgvgq0vytSqtPXwfpZnN0
TGl9Qn44IW+vFm2tvvoMCUteUflMDeB5Nd6h3CMAO0FxjdJMTwFyDX13T5cGWw2swzFuN0As7mNo
dDHOdwr8C97MfiPBIRk4QgQqC+usR/hhYBZmO1rLeIh0BoFj8jQmF6W0F8MYaOFY4gTaZaBvzTSe
GQVdk1syU5bEybYrPwnu3dI5cigHS+mJE1HJV8vRNwQMrCAwaLtZQhpjG1lFDT0234nPGKcdasNp
HpFsem9Y2s6wKNECrHSje6n5uuM13+lF3fT4EPaerT2mjr6fH9xUPuYCnTZJWRznqHMUAcEuz/qC
WHh06J321JFjvHBsRld2nV+Ief+ECbDOLXhYVg5WnAPPnAldJPkdmpcPmbWHTIdjUxU0n+PI3yg/
XjmdBnm4RxrY+U9QcR7sxP8sBIBBf5oL75xi3+2uYzlxNInuswGxJTqkha8Pe7Y5e5Hz4bqsQ6Iz
XjA/HbP0aGckcuhJsFSpy2PjOFtUbsZ2xKlaS4qpfDzN/LyFNDlfumZ48QroE5SWXpldPbqblKne
BnjKKfHl1oD0VTvNGWLVk0jCTx2b4WRMHxkxSUtT1o/Mx540Szwxo7rpJHn3DUcDF48v1cfKpsqj
KHauhpV9DiYeaYfhzTCHeURhe9UoCEfLfqoSliSjr8Dtdla8nRga0xfbdcjOtiSU6BufMAk6fUut
n7o3KLQLvNKrrBbW2kWTS2zieK5l8b1xnuBdvUpUZcCUaNBpSX0IWAzJ475049bV41mxyKZkIlxA
8k2IyVTvw87DaBoeBG2PVaDA9ROnsC4avjzKlyTP78hc5YvqkhbBYzBywu5VvZ8DiF2Up4qEe5fM
drx/cWeuNdoEbP5sFsNEPyxNSTOANq9WrNN3sa2tdUGIgePTtiT3+mYAGVTkH6RUVZF8QmO2MZug
Aj0e3MimvXp4GJ14uK0jcImtOx2zQruztqZDSF+ajBq9InJa6w6VYlK+O1rzRHSQfgfP4CYubHlr
ex0tn9R8Sj4ZG/Key1uWIsLJhfFU++VdNIEitc+YupDo2vm+7AJQ4ARD4ZMBUqX1K0JYUfERDKiK
dG/mzV4hFPXGs+kSr+JLrnTWQUCSjGudlvENbPdijp+exiFeAaGgQQ/SvafW5Y4JJ9Q4WMq6KH8M
3V5hr853Wgu/uGAV17H5YNtFJNfVybMAoBcPgI6GmP00kSPJWHidu3LYgLuY1RfdteGksW3EmOxi
FlS2COjZkXsxKHg3cUo4UftcUmtWE5PgtFUbM9a05Zg2J1SbhEUz3WHbvqY2nBpbIsOa2v2c6gwK
ZJcNVFVxqO5tQd8uVw8qZk0rWdOwiMxpfMmLH85hjQ5eXqrgFepb5NLGkUPN0bSLaj/PBzQIiavc
pMuHx4ICIOGoUSTecorIsOp8ciYKg25VypwHN2Y38uhDMoZcOJwGLXph9m3vujy+1kUuVp1TcYpf
e2oKkHK/4eyhQTcgJGoJbgGmTyZmUm81WDG6VRz8dIskDmm7/qPqTuWUvZV9WmyiPgecYwoiw2IO
UIYDSKMvB5w4/QkuCsxPvPwMSsl8YCRTCb47xTnR9fHJtKf61uJjqSok/m5HIk5B87E1i01azNkq
+lfrw9DAK/Gyq8ySB0/xZNvBbdT5nz0yn1Or14fuw2+AvcZijUOXJBY5ffiD32xpzb/4tOwCP33t
Ehxbdo4esy6NGyIDyw3o6KuepgYwh+wr6d1y1ouGq4oj0VgRoIvIv83n/OXiwzYCTqX8RvT0dnnP
TBAYEXwgBqcczsOo/NQrmezD+lm0FK8BoKQVlf+hM4CVUeK4ng+jQTuAqHocy6jexvJVaRRJtDIR
QxgN8GTta3Qxf1BtR0sawVIGq2ya7lwoqBy7YTJ2zbUJM/z3hMSv2UBWLXA15jmfLvkuCwpC9LO4
FMdcHpxsVuQaTxKNFDcU3a46/2jrFkSLohqfU7adwjxCnYTcL6cr0v8nYuW/DNPc9on9hFr+iX1v
vmaS4FqkFoxoXKyQPQVG58P9zfaw3YJbr2DFhLEhIkHNDumnyp13/RFy0VtPtBRyPWYGXow6NiGM
FIfSwkVptIgvsp0Y3NrpD5Rl7QJbICu995l7pVh5MaFEgf8ZhfSLoTYQ5ZeA35qTqvqmYotO0oMZ
/DDiDsGjBkvTYn7mF4ZYpjCbcxSOlVmUSz3Lccih1HdsxDko6KPGcXe+SXu0zZAxAkfsoVUm31vf
xDId8HClVnQ1q/oz1sTORvMMy7plgKouZowaDuSHGGTO2H3PcJvHkcdnkdTRI5qnsaXT6hL0xQYd
3SLaZTqVchARsWei7WhXXu0+p0N9HZqKzdCi6etGzX1mYkumv1Ov4qJBhOWWD/S7bo205L2QaeH3
X3NLIJsBnBHnTQfnrwypTFKSi5ZJDeGxJHWtz8iOof2/7OX0wJnAWvyg33k/YbhYNMNAM0shaVfV
Oq4B/IzAJPLJQABDfnnU9Gd00UDQKUYaD9xg6f8oY/eG0eFNzbuEbZCcY7+80J6c65TJ55BeJdND
cAOUH2beJC+dU6a7KSeHzt1UTY5KZKSzF2EW42ECwiFPmWfAEMMr0rQbMtY0zBLVVxg9+yO+G4hD
KxQOT8Sr469HtOBM1wlTJGKuB1WyiJJoCJ5rBom/jHX0BPMQKlA00kXJq73ZUQsyQgxpzoWfBKhs
Ko3+jgO2AeQiSpZmZQE6R4yehXSjBAXnssCiRDGGqi6rS9I/00tGYmboMMITBcz9KR30tQu53sjq
Fx6iXRyKkRqUnDZTf2pnnFud/VA9/fFSTbfWdDK6iXZESQhGEM1ddexZB5F91zMMGyHT/mbovmY5
+hJf+pq8VY/FOidqdEJM2Nq0ZTVteKE9mSxqKH8rrSmYPEL4psBUAOxrIhd9mj59R01Mz5vjfwG+
UyPmxFKFXGsGWT8j/WF6xAQopeAlgumzEu7PUf8iAGtu0kIzSmZ9peAHuRpHdrH13dZdZmZxCOr7
otZTBhPqUpC0EhA5RcomM3t2ZiLFmxpzEXoRfisYTunz4NDCbu0XQrhRVcXFmpIGPVlSngfUYrwl
m1mcWW+6wbwbCtxrwFIuTkOHGlDwqx7G2i7p5IMTpm/wmgCbTedCdpD5QhQrxvDRw0gOEEwuW5fR
dUG6ElOSbh8WEgQdYS3wv6E56cbIkI+RoKPef37BKzJgyiDPO05ytg+PCJoze6UeXOK58zGJoxvg
BQfpw5i/Jjs4U3KXAqCAQEfhxpuK3VdvlBUsmqWbcW37yTqYEHK9abooOLBreA6PptoYSUeUqidL
hhYu4/aM7pazD5vhjV7HyLQ0eTOG8Wagt96F5gs3mEvTSoJd8Oc4Dbzz4PMenVQRe+1G90SAgxUq
nRPC1IHTL2Isn2lCraIdE40X1WpLK6Y3LBMotEl/x7q5asV0IQBoYVgpemTwWJQHUUm+q+mu7PEy
4EdPDYRfBW3cuvQupU6fDjTA60DtUwaASQxzuJ2G0gSrmcV48dH7CoXW32Isl/VR8QT6Ri1pAWs3
woXrAxT8pjRs91W56pBGtA0YpkD20qb+xUk435rhW9A0zZwAE211YnreWjDJYZOd1SBwMZVmwc6h
DWuTCuSJpW/jtdNeC5z80SFw8BB4zG6LIcjfhJE8jCaZw5oli5sRP8XRj+FU6QY1O7PaFzctOB2n
nbEFxWmcpoLTr5HBPODcLbG2JtVtFhT1nr4VBdfgvUsKnLeeZLoVAlzzRuvS8oG5EmZalbwlbnHQ
bbtcduwe+0R1BFU8wEvVD0r0zaoKUfa6nYd74kc3+67TFtwstthjjU5nWRPHVxe4xkO8vHFbHMxQ
ypU1NsGdMbFNxwlzXsew76vMTk9FVcIGDFONGSFCH07o+R07xdoZKdNQXSEumT9IOmP85Cprj2OW
69f5QyTBzz/npiRYuNEreCM4+402fKxkOfvecBmMOdmnIWpbpimEqNI2Vz0yy7DHHc/wwBXeYzpV
dDrch95XwSFpzO+uyfkN2co9jjFOWxNiVygxNhbMFtS1DnOmb946j001Q99ArjFgWhX8kCH8JZQM
pPthdksFZmT3wS/tbVww+Y+yvZal5XGeU/ZOD1zbid8Enqo1pF1vAS0QW6UCLV9Hszkg3sIf/wR+
0awb+pJGuZk8PdjYJR9QXocrZHPUxl24huY6ny1pzZjuKXJSa2Wn6N4dmnJB4D1ptv4KQQM4UZZ0
a1CH0tkXTOZWoSS1Ipzy7+aEZh0hBW2b2dBjys9QNWBUTeOcauZrqZvcEf1JkYi9M8M2X0QjTFJG
IsOoHgj/FOeeArPPjoXlh5dOU4qYzE1AfPkit5EuIh4xyDSl+c0kedxlMLVVjlJXG0j/yQ5JkT9W
AqRycuDg6iwLzZw2YyQwN8ZNsOkRAjsSdLILsVQfDfLprWoJP4+Zdx+XuDtSYAZEJKV3eJHMLSKJ
irzB6SYwpdh4ISNIF2MC0UTFBk14RqOXvnwoJ2jsgUZ3ISnXpqnvOKZ1IRHGYTcAxZGIpTWb6KJX
MWCP7d0aAXL3o2mzjoeFAy45I4gDaUoHYHV3yqmo+TWmLVqUvGhkox98AOjN1PkYWPxllo7JStbo
im3CLtci+sxhUO2FFz2Wthsuv/3y7//6579/DP/hf+Vn0o78PKv/9U/+/JEXI0QmdOZ//uO/HvKU
/37+nf/+nr98yyn8qPI6/9H87Xdtv/Lb9/Sr/us3zb/Nf/9k/vXff7vVe/P+pz+sM9x+46X9qsb7
r7pNmp+/Be9j/s7/74u/fP38KQ9j8fXrt4+8zZr5p/lhnn37/aX956/flPr5Of32Mc0//vfX5t//
12/rj/b9M6/++he+3uvm129Qnv4hHEs6zJqF4cCeM7790n/9fMk1/qEr2zGkKWzWJM4J337J8qoJ
fv0m/sFXKDIJ1dElvHTr2y913s6vaNY/XLxMwuUv6KZpWbb57b/e+Z+u4P9c0V+yNj0T9tPUv36z
xbdfit8u9PzOJOQCV+hKObj7XCEYJPL6x/t9yBSZX+PfSMhqYHvVLmeG+lqlmGR5F/K3/w0eDlCq
xP/68/+8TEJBtROTBQosJOM7yQyqyDpu70cP6cyQE3fiBW2/Je3LQ0pSuIgJg5xMt844wkQgUDpq
7bvaBGZD8Vxf/Qrfihl0xXPioN0OlTa+0xc991Wc/6iYtNuBgnLg6t/HhCllIIdVRUOOkZGTnrv5
fy5p1QjgQPdNwwu9MrXTO6O6JYQ1p+7s2y2s2Pzm96/V1W03zOMWHlZ/aoLf/2THvJCaurppinz9
219tPXvneSxbOr2L28oZ56pg1EleZK/6+aefLwRjkN+SgW6fUpqr87d2jrP7w231+7X747UynL9e
K0fns7YkKK75frLm1/9wrQidCZCB0RHR5xARAKiPtkXTXpUBI2TPpsDtWe56aKs2EIB10PnDhu+P
doSCjaAWmodUJ8QRRzzUKi8Y1nHagtrVsfsyKb41cGCvNUFIsU8uLCFJibEdZBmTlhW1a/LqCOAu
lCTjsr37+3fm8ED94S5UpiV1stIgIvIGLWGK+fU/vLMw7wzN1CJvBYjCq9YKJiDYnWDbhmW7h5rQ
7PNZF2rBKc49/bsRM1SRff+dXuG0qwre+kAE37pJpzdRodkZzcjYR0FLIKWz0TEa34f1SA5XnN6I
tMzOEt1VhW1lk5RevRkRiWKjhylXG2RwmWk3LEMnwcVifTmKLmifjPfM1U/17HqqNUJhrDgw1lFR
iVsaxvX4koo6OyeB2c4janmwgngN053QHw9E2UAp/Nutmun5qUeHsB0zIR7CWQesGrM5AJt9FbE/
nj3jKWA4AGDfYoDh5jdg7PSb4MmRjX0spqhY1fvJzuRV4d3EcBuskO252wZE3cEOn4sekp7eMNLu
C9w+Mu7io2G5BDe1bhfvPNdmquYhYU/5DkErwZssErJi9yEAH/GT4gaE8fHvr67556vLGuNwSR2Y
ja6QhhSG/PPVDahIRZErsQ566a9UFa9rmUnWBTffOp0+rizDDja4FN0Nm3iySXJ8dKx+2nMX2aDq
mf+LIX6YRPlFSxvJbU0sNGZLgut9agZSS0jdnT9VR/kme2r00juieWCJRXAGv2Vsa2uBfCKjkRwe
nSh9A1Wwwrkqr6aWQgwtaqJWfPMHbv9u8X+8+b8ssJL2oxLKlUzclSmVZJH/461t+Vkn7V7TV/UA
jsIKpsNQBbQ8g+RoKLvfqVKXa70OmHzpGJXeGDPyGxPMV6u43LeNDT+o9/AgKeta1Gm+H4ze5hwu
8canw1W06HYYNyPA0K+ay7y4KxDLEBw5VYiSh9SApklw+r6zxividLX++/c374V/eHSlK5Viq1IG
RA6B5dj4ywZi1/3UOo0Pui7i7OGQhMSE3DwZZn4LqMC5CYNpXXIIWSc6BaodZM8VZHh8M7Alk6kh
7wo2mw00XxYhTHoXrpfXju6S0G02Hz9FKR9xHHMyxQdhhcVzzFWrDFJNa4aWkQzHlW226a1uOp+y
/3QC3TjYRblrwyE9MyijTFPeMuoTc9MG+nDu0UOv4Rklq2bS5BpaY8M4B47Ob0bGeEJslBX3RIYN
d9ZPGFo8Wf39FJHiEqTDeYpC+xikFd0tl2SFoouaB+7HOzOoWFqb4sOKy3I/5e0L+AZ5g1dnXEGB
Tyfhrqy+KF/biGaTlh/+/jrY9v+6DpzNBe1/x8QZIcy/3GcN46/ObkZjTUJCriMAo5B18yheN5F+
MK2vHBzZwkm7/kMxSQV8PeDL9JHBvja6YsKUjatOIxQepV19cXpdgz1UokFziBlosycDnilSmBwB
HEaDS9qOJydB0JWJissXFtZOlml1Z03FjihMj75GjkQ5qOHhSbb/htpYdCThDU18INtq3E+pxuM5
pmrtMIuzWi9HvpdqqySl14KnZZjl4u52mre6nw/3RDvhJ/WvscZnB2vSDZp+TKXR7SCC5kY4QbWR
vi+wfTu3kHWJAGwqFKFT12HwNQ4a1PsbzlnCxBZVOTqZqFWsH+pWvfgQho8uJPmNnAIMOiP8cY/z
9hLeyLM5cngaNSgvrWb4KxMp7/7vr51B8fanqzdvgOzraH9JxbWU5fxcQv+wAdKZniY5tT4pnRYi
jpC0hqzcF80hEwjchBoXFdXiAv0LB41Y5GDUgYK3xqcT6fqMi62ZY3MAMvT+Fj9wsxdRsu0rBkkg
fHyg1l3rqp2P0GM5xjFaX9callal+biqyC5qA4/Z3CR8suzgmStLX+nQVdZsZl8TVqNFIQrOWkl6
Rwocvc7QOFLpEtYGAf5k0HGevHgL7qu/ldaIyW2chvVQVedyeGd4fQgbwjHqNETDKbPdWJkS8H77
XdOLbeRX+YHcvEcLdb13ltEchmX4yOmZDugqu3QtVq6c5xNl/xf3nlxa/8nXeSzHrXTN9okQAVNA
AdNutDfsphcnCBoJ3ns8/V3FM/tuxD9RhI4RKTZQZmfmSkWtyRM8de4LbiNtM+guts84+pPaAXAl
k6xOSIOiVTMOdtG5DL2ijWDhgDBq9NYbHAA6bFl4tab+1ptq5B8nJX2OicqcVp9W4CaHabEZ5w8I
aQtG/kPLys6kTRBJDtph3UCBrPXkR7DZUqIb7qMUD4qRIWG7VkLvSNmoSKHmU4RQr8vIoWuRnAtB
mK1wbSbTJlZJtvZV0MUPwxJD8c5JdWH6K0nfrXvLIFqU1JQTx6jE5G9oJmwh7sfqF1Qx2unBZi+0
5m1x0lJ3aBNiw3pUmmgPVjZg02Y4aGgfqVO9jQGUa6OcfqwpO46tueyFA4tzSc+/9eM829tyNC8J
r9BqKZC0nDA4WHN5JOomD2B+144CpwqNH0EIXz5GZvXnpqExs2aeMSH5UnxACGN66VrTeunqgX53
dqJVPY8fi5AYvx2z9SEpUKe9n8slpm5JeyrpYD83CsAqlwyMGqwGSrUL6BVemKzoenI2hgmIEO9G
suXEdK/tARVHODjLnIZZPhiwOHRXY0s0SzP4fIEsUnYkikNg1RsHFNHFCOm2LvSrJf6N2mjcGgJ0
XOdjqtR3TczEhjT+myCje8wW+zVrkv5gOcB0UwAZSUSMz5j9ZrZgyGtfFG1SojyYhCV0oZ3cWp4J
CHDLQZVbY2ljQKgbx7keLqWL1Q4QKSeU2sDr2THqLsjatCm212R2UX8NKiun+BhX41OpxR1ePH4B
Kt77KUHC9chrP0T5Cqb8sE5xIx/KfNzNC1O7Vs0yJvjV3MdWWUD2GzrChvsM3QkEUenZPg8NJ6TK
JRhWgyZq6rnF9tEf3LqbfCOPT0UnTCK+caFckBerGz7dblG2XZaCiim6sEd8pnX8RYT8M9P4k2Ns
DUuXYLTRFw9tChPLYDtPqkx1YU0a7fHGW4ONneSmFe7HzGj4tGPA5A0e19ZmFrIYXKKoeXOEtsNk
SHkS1hTKL2g0BY6zykyGq0beXF2wVutpYMFBRjmYujv7NYYc2I1Ih7EVGrRSZ6oFcjfP2bLXE5p/
YvQvVwbHUE+fob5ghbb4um094/fncECN3Ycrx48iTh9njsPEXLGzWDnPZALrAdsjtWmToFipxQy5
tMM5oPup4piBl6a3SSeGW6/UXEZHPJ2xVKmwRmJMIpYXmpgMyM0w9Z8pMlAQEPzbacLeqT25i/fN
9Z+8faP4M0u059K7yc3ppvctfjfezIOo/nY9EbSAA05M6sRO0npbEzKPIjP209n1hV4tF8PFpEqU
e++yCznzMK+Dwm4uZt1emoGuADfV/jB9IpecHsOpGs8DcmeLA/icj3ybYkpf4LZxWMR+c+2QwmJs
cHj+f+TA8Fe6HSjliaphVYIJEHrNR3zLrKElNwUiUgdvl5Vxdw0sGL7sVsr8jo3fnqAVNAD20JMa
Lk0Hj/tx7yV3D+onkzvtUrZ0AAYRozA385MGicJaJDNEwItYlszhXrTzmpgEQRUxnalIVs+Zcw1q
Gd/LguW95yLvD1W+F4W8QqGfkPrd+Gw7862I8u5OPvUYeFp7+f3dnMXTg4swYN4BERwZLiZQDZmN
T3ET4f8AiTWELO2VAxEt5i+0OGK8a0403j3CV5qprfu0EhczETalvGa7aQELYaYq6eL1PtOh1h5I
mhKhAoQzYU9f9UTArgIwfCKoYsnN6IFvW79lOnZLD+9ILWyeZC3wvYg4c99VCxxDiq3pKEuYwVJa
A90Ai5DfQt6v7aS4j2szg6EbRlG1sZr3IMMZCzZj2YEc1u9RNC+XcvYOv79bGmqLh7an3M6Ka5rJ
HJTdBUGyYjQKpJgBr6P3xp20Ae5fmpbh+/FbIos8unM1qFoHHN1BpayP5KlHceHQD8Y9d4w7fSfa
3lSW91FlVS9449gsF/kJKUuH3um6N8Oz2aWAX20JByy+iBBGcv2AGU3/wiawpmOEPC/+AysZmovR
UFGgO16CeaQWj7bBN0/apryKGohJzX/viY0e5cFdVsyhrZTXSmuZ1ibwd+kHjbd6HL4Y3mRupeXU
L1U3fUbG1GCSaU9J1HzbySBvBjRdch72NmG8f4oCTPUwNXU8rEa3MXEVvwF+u42zof+IsLv3btBv
8PGJHWwWZ+O0y49p99H23aRX/Dpr5XUiFsUJbKnZENLVDLv8Jx81JM4hkocFrXlllc0PFQD44wyR
7/mKrj85prfBOUKrDDnry1yhNyY2ql603HTINq+hQSAsNTiE5A3kXD0YLpxnSowgwVHjULul+bGj
5izBbQUkdB0XSBEGV2HfHLHFMPn+MKwUQG4UVJeM/i/kaifatDWHlq49zFpEmUmdVUe4N4NebEDx
c0HKKCR3ciSZEqDrrpexeeDqDbUi5btN4PovGXtqLHBuxX1hPVYNTG2RfBspSMY0IbwXSJJYTVzR
iTi1Do99MD1NzX1q+UZTSlQpRVPmrpjsn853E4Qf5Gq+Ezn+iKlrL5bpNDCwZI4hf/Fubpu/W4N+
6jp5nznWv4q++ku+2IQ9z7pF+DvwE/GXyguGUIP4LjvnEgcTnq0F2qnq7gD7s9EYjY+EJsgyF881
ZVGUYHHpL7unyZQGbTgvCT3PA8unHIIQ8m9AsrqS7W3uzOho+E1afYRj8x4lbn+M+dBuVeQst3LK
D3aXurjwQ8pEnRj6Af0lNzNkr4Ph8wm/YVzbUdxv2PGwDZrJciOaFN+cBcMYDYcpXJrV71fq27y7
QQPAl8XeXnbeNmtJb9q2vmyjrnBvIw8vlmq8JebIZY3nlMjOMl67rO+vcZL78xTO10hgoAEQ6LNP
kUXzWvh2tWV8TMjKdG4TK4m89BwqljC+L+oieqe7S0Oelmk386F9s1dfQuPLpdx2OwmDlPNiQJpn
m86guhRp8jHV+Sv1hiaBILK7jhdi8o1uqcdSVOEOsZf0wZTjtfIx12PB7V2BwF7eu4rERsGhAFvX
onXO2rXeg6l50gZwzl7/hJMK06X1mPbgkJdsFlurKt5zJoyoVQ9LDuJskdXI94PHijnImgupu6LM
3D024jWqMj8V6ogYk3tp5ujPUJKBZ4ND9rEkvYtagnHwns0qQxdtBrd4cFtbx1YNN7IrNr1Ou1eD
dbmjsAg/E04TMrEc9Uw/nJN/UEN2FEoeA+m+1V3+0SZtu2E0yItr66usw4ZRvoxjnR9rD9ez3rWQ
4zgymOltZpPGchF82xJeLQ1TrGtUGkgSWzzhvBSKzcERYd0TkkjQm/mNwMw+YzUepzv6LtYrB0tC
QLRhpNeRHhRDctgKBNwNiPwqpH2y7OTDiNrXickHSR/qRjzzixH6n5EBRzRLH1cc1WWiOScTmzCq
0RpozKl2+LmEBGvXJWHQYdqDtbtUhry0DbwRwLl/S28mKF9hGtPl36JiYSdU1NqS6gRDe3M7s181
M465iAkd66TBBVB70SOdu05u2FtbZPs5GW8OIi2LvC9bXgkUfCjBbn9LLQrtguAfcvp5ccIzxes2
98qEs0kM399GQnCmt2UCc4O2y8wKyo5gnLIQwYeSv8JXOtu1T3wTLTuRNJSRQRgL/aYLlf8g/zhj
l0Wa/JMPNGENyKE4urfBaHyPgtJhIjwY6AcKQeSd0d/ezQOyBPGfRKQ/SYm5233y4jleQ/Tpj5kn
Ixz42Ye0wU4IJVICX6mIsMz9sEcwtgAhZcOWxeAh642nOhAjS7y9sfXvkETFOdTb1waKO/v72pid
99zpgrWpuTA4bfMSOwsjrZ6JRdGSYeEg3xnMJfgJCS/YZeSzFtE/lk1U+bnB4CUqiQZasX51TPMN
B018ZFEDMjvisDEob+vcZL5abqocI5JWepIbCXcOSi8+iprLYy3NR9inC9PB8MXxBIXCbciL5CxH
2TIfzrIwZ1dolk0ZG39bq+92qZFQhfDSG+WuI+7W58sjp7F/zVg/WYtOoD9ECtXmrxnqAr0uvD/e
QCYN4Minl9KPw9E+Cq664RS+nIgBSDwBOVUuS4PtIgbSv0kG9kKLlIgxDNGBuAT1V+OKplLuz4Z9
MTv9e+565vtp+WLZim9Qpke7KsCd8mQGcbxrupTiF17K3Cb17xRwDALBiCb8SMnfMJI6NUK6+4U6
oDW7Cq57K/yYMJFxHtmryKS1YRSIV2gEZxmVp0yX4bYfqm8tpzqiaN7rvtzlFs7zQOpUXWqHAZvF
avJA/Pcel4DBOAalelUnKh+gxojuT5WFbIn+wJp8cAbYwqVl7oRiIZhAEVxFR+DzXtmKl6ADTvAA
KMwdqc/aqLV1TdodxYcru+It8G2g1ENtGL0fTxEZPEcHjXCpa9IzHX8JYKjO9wTEwQXmEGMZ3GmL
RW5MkR4EyIcF9EOrw4AIB2gQAHHZ8ABE0F/GhgYXUZEjLMWQ6BRNolVcCS/6Ew36F80Hf1LFnegB
UIzthGuEw1OYGMGaT3NrLtMPA1/qnxS/wuNWVUObAWpZ7JuM1Z9BzgHhYVn3in8xAsLwFBGDqyl1
74yjG2AZOd5OH4G7UBSNZNApbjTHdcmZAw94eE4zjm4l1wH2+A0EpharBVyOVAhsT8WEtRNmx/xL
71A+XTs/TLQajPjfm+x9VrQPDEgaRkyaURQJJFZMkFTRQdJfTgjAkFmRQwDBI63PNeQkbNOPuF7f
CEZTm6aYI5KlY58YcEgAh21Cplb+CKIkUqySMGTlVvSSyOEnaCmiCfnJ1aAYJ5qindiKe1ICQNEU
CWUEiaIL2CgakJS4xZo7KG6KrggqiWKpEPw/LMBVsLcsDwa4FUtxVzQALLMisdDj9KWDZpkVo2VW
tJZYJMxkvcH34m6vF61aBppt4kXPKagXUzFfECVWk6LAxIoHMysyDIxE/ZcUo5gxBRsnENgnL4fu
WHZkj2pKx1Y5qBmm3dV2BD5jAaEBEmBimZ0OEXiabiSoQpSdiJxi1/yqVw04GyI/cpMqwk3AaQbg
TRizt4YLg6S80sCOfIJYw2dVY/KW+fKTmAwx6LkXa6yXccq5iomYtaqAXfr47ct1zSSZZGPGgi8D
jHdRcc3JHPm9cjBh+INFwkwKcvxtVjSfQXF9YgA/kyL99Ir5U/zSf8AA9RERuUiRgToQQUWFeZ8F
1HHNkphHt8+BCdkJm7ObiMcOzJCleEOWIg9RmEbbvEqb8eRy8osIxInHQvGKoq/UbJNrKQLsMopo
VCq2UQHkaFK0IxCvy6aXX+ZQYlFfqo3upfGpApEE4YUWIWcLu4jvEYhSCkzJVFSl1oavlCvSUg5y
ifdOLM4pq7NLAI3J10AzNb28ACg+OiCb6GbwcxBOtWI5OYrqlCi+UxTJq+fajDIyd2vUzjulmymT
hOm5OKGMg6ptlTcuL8stkpxvzcwKSZR+pYosFUGYAjQ1eTj/nfmbaj7qySIN0L2iUsXgqRh1HQW4
KgtslQG+Kii4y4OtS1YO87epDeSG4N8/OnIjCsm3IpFfxOqehcJiIeYDwaMPm0Dx3yZBKgmegkak
jEZBapUKrtVA2QLxyt4IdquFv9V0ACU0iFwZWgFhP/tfpmBdLFdvLvSuFopXAM2rV1ivHL6XBuer
1+Z7BuOe2a4nUCKQlQIq2CqG+mKeiTLo74nChjGa7ICISYUTI61zNm3ikB6kMagCPlbwh5451gSJ
bFJEsomolcZ9yE5DDuPm31LBy/RpuE4KZ2aoaIwCnLWQzlQ7NPel4PKIHfqmWYeoVd3KGFqpziLl
HN16hvGw04DyF1sWVoiYoG507uPsk0TGs6Gyt4VR3gHTJhfPc0C4Q2YLQbBcDAVrYzkM/EgB3GQF
yg2L6x6j14cL4y1WsDfQZb4Wgn+zFAiu8Vj7J4aoVkz7bwZ6jRPis5fW1PjiEw4UUA5YH3FlvMqc
dWaFnHMVfI7PdNaB0eEDU3QT3E/zy6Bwddg05u2kEHaegtmRrja38MV2gwLdZQp5Nyn43awweHRz
6EzgYMk5pDpKwfS6d63s2lqVb+tedg5IvnqQ9YRC7DUmsL1CYffc6DgoDF+iHk1Toflo6JwVqi9x
tVcv+1sukqrUCABYobB+4Qzgr4P0V0L8o6ynZWqPkaRWOMCpZr0NIAQ2kAKJ53d0dPPvIoURDEPi
GQjkrZ9frIl/apkgB0Oz4KqE0cIQ4AgXuIQlfEJbgQrVnmfgppjjnGFJk9yodd4DrI8u4DqxYbUw
Lskfpei2W6zDbNW5+xoIFVZQmEQS4pjXY76dG0EUcGQ2QEWh0Io1jMVAwRbxNrAXONtRxxanA41r
I3hI0DOuZU0vML95iGA3Tsv8vQxJtIEEc2Zl3yayBgCg939t3CvssvZ+oWVPb/KvxmhTdGbeVo/O
dVgl/caAH0mAYWa8WlwchZbsfiGT5EVBThb9q6sQlEXUIeQGzzAuTlaF772pwVW2HFk4qBKdHHNg
lkJhLQsXwGWmUJcazMtFwS+tFpWvUEDMXqExZxiZehivLAXNHBQ+E83FQ5Efjzgv4WApyGblgNuM
4W4SasUHl4PiDI+RAnNqhnysHThQEDsnhe4sFcTTUDhPL9fJ3AD4xJQc74SCfpYK/2mMnLUaiKCa
QoPaChLaKlwok5V7EAEQBaJ65eomcdjl9NsRV7TknXq9Ze8o/KgBh9RQQFLKFXgDFKS0h1YKI502
QPil9kKcPIdoirmrQeM2Xsn11/jNwZ5y1d9xFmXSopCoE2xUSoGGdcF5NVHYVEMBVG2FUo0VVFVi
7KwUZjXnmHNmfU4VgBVg4nlWSFb3WSpAq60ADKaCtlLG+ZYx21rlTvhQK7CrA+GVlhB88yNJnBL6
q6cwsJUCwuYTaNgGnQCZPdroChtLkpNspXiSRo9uM7MDVQoya0ObzUaws7EC0NIn8wjNKj87sGkz
BakdM3bi8b4oeO08UC8GzVbTwNpm8G2lAt1Gv8hbBb8lQBQoGC7l2wQI4ON2cHLhVXYkeEHnzjB0
+WMwYCqsbsry/qIp1G5gAN3tGvC7owLxzgrJm7k46Nm3+AMFow1Gw7t5TIFFEXYMm5pqgaomqtR1
G1J7DIU4njXEDu2rIwq66sKQBo+eTr8uS56a8E/NZWNdONbrIELfDJr2tNgN1HhPXs1wtDczie4t
r1fVt/WX1bceeGvaRZqQ/2O06l3SWcvuV5POOcToVgmMRPYmc0sJR3mZO9pgM22Tx6ynpGHfjOzt
t0cqlxV2FvuHvgLQQ11ovKWGfuwb6sD6FhY3iaTLgmP+IUJy8U2LMjHIBfdEN8otDp/Sb4vYvAz4
/3/x9k4Z7EKYB19UMBx/O5V+m5R4Ab40Bkj6ipsfvTZs9Vy8I42VqBtfMvAugxsPbwWP6aVg4kqm
bHgp4sS+NzWKaRxV/ZHKzOydvZjUljjWcTaT5JUkYfWljg9CTk8zMc0d+XnT56S/7LBY5evfgqIi
JaId8R2ty4p0D0tWeUxdyjthENS7UjdZypq+ZtOdvEeSeUdISdy7QhYaT8+fCx4c0U1br42ih2TC
jJqV4zbTW15UQXRBR28MAu9oZXTpmiOEz5kfA46xVp8ecxbWlFwS9+x82Q6s+hj64i+tuk3UOJ96
sxYnJDcJlebC5EfSbWXqX5H6JUdXpS2z5TwkgMZzXr/SL/45pUm9qaf0CQfzeORSgBJS9dFjbw7N
wU4sJhEkE5j0gs38tWXNSD0BW+p/rqzoSSu+zGqabp2Xynu9RPIiWSglKgYSUcGXC2Rx/v2FY3l5
Dq1x5tGenyzK+E6UbXhk0oIVlSL2wyBNOk2s7s9otZ//8beVHU0jovuQ3yw2t7Vl6OEh8ig2lpnm
nUIKSbnz1sT284E5uMtBN2QkW/XOFK+gUuD/Y5DgpIwFbO3H0tOXzEGRTuL3WGfKPHSZ8TDpsFQb
yNQ7JxgxUFKEw5iovzA7RSZtHKC0NQe+BKYtNx/k9T7HLTjTwObXhgocjRRzpWMtH2nfzba5g9GH
kuNGIqcIvAa/NXTjWC6HPnQ/q6xJjxYNvCq/Y16ohyedGhucdazcugIUJ/iomzEoKlSeJenfElQ0
Pe/a61Kr0iflG1kCBhK/xq+CZm4yBPUqa3BHS6PM9oVpM6pLpvzZidIHDlQDl7bI24Seklc5M9pD
zqtDalMxSoNqzUQmfnY8chKLoRR3jekRLSf7YTaI3okWnHbSX/EMfo5ZcDRaN7r+QvLJj2Tnrsze
XJ2xeKHhYSQm4D3gRYDLaiaEwUXJ3bcrjA1VC1Q5UA9GCI5ZrAfp/SGWPB1DvA9izf2jZwjVdsoq
zOu8H4vi0ogRl2DjDptfi6Hlsf9BJy7JcoevS7tcNpFdidsgkgzQv2mfvL7et1JO38rM6ogY8U0O
ILUjqzvJFs+H1UdPZgdehh2Cw4pqMtNDVOCmnTENuMNu7M2nEG7Esz4/ibpMuKOM9ZVWpgfpkAPA
EkkJR3SII8054Aw4CVsb6WmiXmIUHbdP+IvPxhj/ySwzv0jwac/x/LeNR8qKbcN4cDIsLY6wOTzR
6UTE9RHaDk9Xmom3GXUcdhTu4bxepE/HFc62Knuiu43TsdkR1UBuhfZxjyXpI9MzkIdcHtKCPFc9
RU+pj/xX3ZMeA8evd2iwlBtPGt9xZo87y9StA8rIuiS6vmkNTIj8yPVzweYb0ZCzEwAWTvqUkB0R
C+g6AZVkGYsSlzHopKQwpm3rWJlPVSoNjF7P/dsiJbH//YfFHAdnrfzUyiz/R5P6KpwMKK0uQxBE
RgzFZZPfS7OtD8zc5WW0iwiwI9nPsPjvu2c11470aPJgRolJhsAQAGJFPB6TYSaUFXv+YnIonQaO
FGsdvtBG6ogMlKmHZ69nAKoH5b3SshN5NwAG3fwoajFBbiYVbeap9RYWXMMxgdCCFxXPTjuHG9h2
cm1pwTXy5vH26/OyMbk80im2/TVv6VUIqyw5aZCaP4aovvZ1cokkq3HaIDMGuHuEMbyxlrqPc9hr
cD4881gpAX8C1VcGZrPLHDnBqOjPBdPyO3/hiaHivpdF9bDo3vzED/poZnXhg1isLoyiCaqNlCgZ
8uyE+XCfM+cnYF7yicJmrfhy7oEx7DUQ6XzTafY4tVnzAGV+EDxAZtWsygnXp2ngz81w05EE6o7Y
F5fPyotsjJJI0cXcIScl8jeQjeTpcHgimq3Ez1NqK7BpViHv6Lnjj5UeP0+S9JzZd/DSBxFto4ao
KZZ6MlxtOwEYSMVtliRnHVRPKPnUBeHwjE/eQB/iZMH6g3G2kybh3t5yiCfBMLLq7MucGEIY5cjG
SBJgZRhgmBrVzUympYYgH/5bJmyrtE6Wb/okAAN3pQ+lrN0Z6TSc6UQTqL+5s7LUJ93Qs7lqqql6
d+Pie+p1zJJAO6tRpj+1Ox1mSsRctv9T4oX5w9g4H+4sn9lyh+cWX7hfN8EPYqCxHyE8Xg0Cbn6J
PzsrO/0+wRzBIDY1X/GQHAbrtYlMOs1SQtZC6ChJUAlkl2vnwR2/B57AfdMaz1qThA+BY0RHs+r2
7YABrURpeq6zKHigguLw+ztNn99/d2kz8OZ16XThhVFnSLN3QWMiJWgMDwFqS9RHPWw3ozt4bDZT
c6jRry+BC93TNBHr8Q2Frc9mTU0xsKS3eu50AHb1lY5bdDVm8U+DDBirlZwyJfVmycrQxmazTCSB
nZHMMNkCXr/a6b0d/Lr2Ya7ebNamYztW1ks9xn7izokirkUHqnazc2yyPw4l2l6XjMW+rqpDMXvn
ghTZ5j9faUHOFmnCbc58vUqRlrNXB3eIbTCbdrKxpWvK5kab5UCDGAlKs/Be2Wy2PQX0uZjPJKm8
B3eOIaqHle13HZTNsNaweS4bo1fFnngQCKaqdfj3lzYkM81Wtf89RxtAlVcRC8WuTjTedxdwRN10
3p7CcAY1OUC2stX7S0nCTrMdntFM29cqIhIsALMwPVfbWvVzuLW9q3h4dnj3GQI1IQpR8/tjcbms
MYD4r6x5Fi8pY9GLGw3pVvDy/i7EaeZQ6PK72BqNKp7Tmq1WxkDhRbIvhfK02aN1ZRHgLJMXn2Hl
yR8X+4pZREm0wqKa5k3wkniwDjtyckYEJrUptcm3aec4WAmRUiSOHIit2z56Rib9qLOA3wIVbvKx
hMZ3E8zRt7FjuGcxWh/GONmfqTvDf1QgTaeJrbe8pim2yyqQYBiMX6TtgnEG/imzbrppPR81MfOb
PuBpoD6W8wORUwdBzM/d3PInExjSPEcbvESvYZVfOmiy6wCQH1Te6DAjyUFiC+moHIGAcPhAte6A
iWQoDtGi3byaifaSA21xgi/pMdPodbFjWlQST6Ty0KuLH3Q2phSYM60C5SwdVMx3z9Dnj2621EN3
ApNWbbT7EAv2WqsJmTMVpmCr8kdHv49QJtQgEQ34wbUaPt2Ek3hZON+1zYbbt7bDnPdaUDs8zZHc
Mv8DbTbGJB4T8WqXJceZfNkVgjRjz9XMyr/7vrMO3rhAFXH9sJJ/vXDglgXTlVQh7bCRwQ8mdF/p
xKFSkVhvGsawPYsP06TAqvCiR9dq3zHjXb3AClEUXIjMljag5avYda9Be7AvXSafHcyYQa7TgYFn
zJM4Mmc9wKLM9V+06g6f48tiDqxxAKZwt9hTuAbLt69fdD09uh6hkBmMb9mF12xspmOVzsC44gpb
l/CQ06lFX7vD+JkXkd8VKWBcnYLfnsy4ddZQsmtD3dbkw0Rsci9zHgarGv85esA9msJ3upbOo0vY
BFpWxmiChzSduydpa8c8S2CiFsqvQVqSm1i97XUTi9kixA5Ef4TPY4m7++IuAZQKpOQkgu43dT65
rfDYlcEDAALMrTzJm3CQbw1Zd2eOHnAN/xQceM8MHSkYgSW7aQsaoj3PehX0lOAB41ILaaEoli/A
6aWzy+L6n0kJ1IZSuraBBtITCUNG3mS47jHpbHWPPDtQ+AejK4o9I1galw3SMuCntC7ZpGl/WpSu
GyTVyqYzaM1B/0XGOT4+Mb8XlneOOjvf4OhODpG7oU2VJtv8aMA6BZnHbheEFQWnQ7G3MdsnIGAU
HksvWOGBDFQ+GDB/xDPITIDNcoQBweAy2c0lWY5gedND/RyPgXoTw8cEGrNZ7/TWO7V2zi3A0p77
zPozI2QwuEk+OPpY+IE+0pkqED7XBvJWU5D1BO6Tv+ol+NXY5OftyurVslhQsEbWs/fNqvQl6Jht
45zEKBMdYrYYnMZsPJVk4jXifOtpYlIE7nfXBMOeIdGwA2+BnDLsCLc6E/fraa4B9DR7PIGCwfJ6
EnxlxicbVxb/DL17jbPgZHvVgMfZCB7RE23JJNCOMqB+BL5HwL6hN37Nxm2RXuRbODyReWofJ3Rz
QnXBwOOaexOCD24PHbWpW9ZGkTwNpVgjln0z8/6ax+hlAFe7Svlzj7pWbenijSzOqogt4A/N/lbX
5r6Sctty+Oii9M4retGz6hXZfm82OAeK0h9y/Jcltv6yEmeEwhQTRvE9uOeJDEQqXczlCXtqF5Hd
H+BNJBTRuMY/hpRnOQGSaqZk8Vu7/IHgx8+b61lh4R1g+jZycSAPNcYcT7jPy+6UuQgY41TDSUI4
rltKnbzRh/HZkuTuTlUrXlnkbqWp/KaIpW4F+9pusPsBK32NtAjboTRXyeQ9D/iI14tDXU8eHMay
fjYgQBdNcbGcJthTBx76eb4cbVitoQj2tQuW2D7kHPlDpFawOad0zD5qM30p0gqks2IN2a/6WHxo
452Iy6HDh55i47GeemjDxHofyQ6+F8Sl0WhrnmI9eiwrSGGmk0iA+tBqJ91+7kZErpLTeD1TlY1G
el9ywhgQuU4BcMRODM1nb+PuipN9G2CPs7BXO1KYa8iLT0gsX9zIXshmsMLF7cm1h2rjtlA3Wp2O
MvunRJJwP9Om/yvkRxNk41ksvHtWROvpcBhpb1p1JczvIVf/inZI0f91ciq1dSI0KMEpTNhpWrvQ
3LS3KEyO0kLJ9AKmm20kX21tKh48b7ghCw09n2xckrnADeTbSuG1iZonWYRhAqpt5fLZYbnZcf9b
zUxb8Y4tb3wGq0lr/ri0Ca9qtaRrOhgPUvWgGpfyr8dREw9iriSyeic6upIn8EGmtvTr0QTp7tAY
RCFLoAhvuxAbwTGhFRcvSL6eDPbYIduazUIYXfwEjro3svcO0jHYx91z1HtMGSeO0gNwE2MAZgvt
Zz3V91BXhwEDaETPuJEoRsj53+kPI0D0VeWm+LKDv9ypn2QSfxEZ+Ke1o4+TAEirrnoiGsDfZeJt
ldy4RCaGchsUWvox4tZo+AzNfOV5yYvQ+MYDkJBEUXCDZXwupqP/yJinroLVKGf6eLFlYaq0GkU+
oCLCPADtYfpRwisoPGhk6rqsWwOzJ5/W5z3DyRNhu1X/Txp4RBZ0v8E2XJ/ACBaT+tAOtb6pK/Gn
X7T3xoXTVtXdAx9Gen3SIhjcScoabVfGvZtC4hb479J5U2KZc6VO31LWtNfRsmER9mm0zpwbKokL
qoxuV01N9KBH83gWmnnswrcYmMw2IirISgu/ou37Y5Dzv1H3uvhMOa9OhnWsYfoTNKK+uOoXs4nv
xEuuQG/mjd735CYap//mR7ak9jaN7BVp+V1rUCyTjO5DQoEer7RYkwFLqVoI8YtJG80fX/4aN1Vs
krQ3DTh+bIfeHOZb1/hM7IiJEnG5xdNu1QjvCJ8A5mfQpyM7Cb4l0AWK2Zaj/Tc5VNcMKvsOYe47
WbyOaJv0DjqScKqPt1QvF5/R1jMRv/uETFdHYbx3OOp6HXgtpvILrX/mq1bqYov1/oWSLLTfHKet
gTrTVe/J3GEDJh7ANkrLqNE4HpJ3esgdB/fgknAUyc1Nq1GH6DhoUSGDlnXRjDdvLJ8xtD7gBsxZ
CNdZuvCKL+so4SzzfweXVEL9f8J/UkrdNG3S67b3/yWSxziklLYkG6K5DwiHBVlsW/mWM+hRwjJX
U+/hhkYw2Sb81dawwYIThDVYB2qa/39/M5ZBKv5/vxtCloDhySxJ1zX/J4pYcvFrl8B2NpWYpxs0
0vjQ1k37IOYaKw/aFS5F+c8GPnHL4jjd/k5+oyn3EF0bggF9hu0mr4dDVOEPxzlw76gZ4z/T/yyx
25xsXpGrocFpkXl2Ys5ebcYkyw41g5Xaw/w9/T/2zmtLbiTLsr/SP4BcMCgDXl3LcA8tXrCCCloZ
NL5+NiJrKiPZleT0PPdDMRcziwx3CDO7956zTxt7R8Zw5OV6HILSpAvOQ7OdyEQ5tu4NIDPWsdnA
nESWWnkemFCFURIu5dKYe4Mfv5hOCxStxN8WFj4scVLG1jk4x22PeH3veQBhrZKju2b3zbZXsI57
W98FZas2wWAGJ6qrr7HrFpj7+F0w3DpE45GcxlS1RUu2hQJtbniS9bWdDPckrjZbPCK14V8/Ooms
cPcpKt51ofUgAzuhLzHZkBTM5Ey2Ao6l6VGt0qzc04iekOh42n0QQ9aW1Zy22NgSQ9PXQINIxdEr
u0S1ee8bVvNkdnQ7yKxGzaxnwy7t7eZlgkmi5aCrLbPyH4soeKtNfas1VbbHMrAp8E/cT/PANPRy
SI3jwSwp7xprqC8K7TdVAeO1yuywKgDLiRzWtpUXcFaLR6KHhex5NJX/bGXkeM7GWrJ1DlHoJreE
f7o7tFLA5WttHRvSpv9c33YxfSrcwfq6z4xu4SF635Wa6e0mkzLZhinW+pX5nN/nMrpzU9c7EASQ
rIvRaPeB3b4UFGB5njdngAC8k/N0RsQ0rZskN65e44FhQWOEqKHb/TnDASbtju4ls4N8bYWzKW+8
Br4gOz2spnNdAtYyJ8J8MgXHnMfmth/K9cTeE0+hdkPy2XNGMt/RFFm+LjK6kn3jU4u1XXNsJ7Dq
vl8ke63qJPjxLiSXm4JZiz0oAWzpfi3MHV6WVpUXxx0PA9y1+7w0YYrVUAByl764TuhUrI0amPeG
6Kow0dfkXj0UwdhBpbODDQ1RYH60MnJ9gLBQxzTlaJ0akZ2tivlFHMF+OUqoW98y7H+1MdEqtwdy
HV+t2TYbxz5JLqXaaRZI8Ug5tHfTJrrDMrxjxMDBlzHrfiorYxuQvL12rBgQjV59DxD67QC/94cU
K0BvbjrPjO+JcSZPOQ+PxabSioqyeP4UHfk+ptXtJ5v+Gasx7d/Yqe5yAIaBy+BU00LzMTdg9+Q9
gd9IS6zjCoZw+VrRx/vo25A8aqxiWO6EoIz6CgCsdRKxTSlF8sS/HK1R2y3q3tAWOgP+RYCncK3T
JYCHemiYMljRPXjoapON8bCORwn7HL1rnz7N0oOQhx0XKu9HjAuGcpEDhxcp1Nsevl5Re4Ae43RX
NqfMTMTV9tgACzfV6FFoxdln2LVyi0uIH+Wie4hgcwLk4elbuK29fNkUWbQ2ugljU0IVhLpW7tuC
AQ6pIF+TJOxPmhG+ffTYaiN/J+Mg3wFqGhcxG91mSoxxSz0w/Lk2DYLsABeNBqHNSMAmGxdw3yX3
atJ+TBCNV4w4Rs4NMnsIJ+tSOlIedbuT2yh3HfoBeC83vCNwMmDYrOJET/nC5Hj9ek9wzf+2Jbi0
Rw1Lt0GbWIb3kysaozTjAZRo6ybtuyWpPdT7bnyqhxlmgaGM6trGK25hYRvZIa5hp/ksx0wpa135
6zwaDXSiyOKy2IZEqOLovmu0dB3selV5WxxYt3ookFrEhbX5c7XsGuhkNdrxrrJh2XvCWuVmGqy5
6482NmDmDHRqS0p8uOAeWmDiTWqzo0ZFvbhyKRlOLm5IvzZe/bAIt27LvMuR45+zHJIYY/x+OMs/
fhkjpJGdPCKK5tM4VshH8vRTjwAqEMjdSfee550nWMwoCWNC1yfbvJFusgsquEdZrRtszfSh6gCV
j4pTrshszKaV0fubktDOgxEF2JHDplsJKLwpPb5t7ljjkUk/hZwk9aiJkO42dM05kE+HFLlYZTnh
vS/eG+HdeZMW3at4qn7jmrZmbMQndA3kAcA6hJuZ3GAPDtpPWIkCNHyaD2g009mz77aSRzClFf1x
EHE8b21HxaaFGvwAeSTHvEvbSNhmTaiWQJghiwoSIXocPU0egiB4iwUgUY830ivhdk219mXO/j1U
QXiBgGBf/IDt2NWQbRIivozF1B39cFYTAu45VMSqrFRHc0vXKXQ+QpJpnqKr98f4aJSvpMx3RyuO
gadmOLSE+2AQJ0PfqCJAwoCXzljzJWagt/r1KyD0vx/S8JYjmzaka9HotiQ68J+uE2dcqCA0b9aB
5dFbDVpMg/HOxzTwcaUSVP1LDFPDHINJQxgK276r+y+WSIdjjRxYwIHNlTOcsmZ8pTH0VKP+PYiY
lWMq6LfDD7PpoG1k1ue3xRTsP45fhR7izxvJtpowExJ7NBytDvGtlxojXb5o10V0J2y7kkeVjhRJ
jU3T2Ad/Gw7pTTAwS6sbl/zS8QGhC4K8mEQPaVrnIrnBkU38TDRNGwyeS4WK80hy9aPvtOd85BCX
6FW4E3WVrAPpVdvG8oEb2Fa+HGpe54J2P7YkLVtYXvq1xipJWmT+wMnRvs3jfuvb2fAnd8CdNgyJ
ymMzWl9kAOTcJvIetPANwQrIanzYMVNasxHoIci44STciTDVeT5B1NHEOfem6gEDm2k/e52M+eM4
pLjp/rTnLMjoLc3EgjwPcYd97AVTJaUsVDDCE+VaS1K1NvMsA4xepWt87v6mCoWOJNBesRfkV90r
+j8JX18/A77+hhj6O0Xi41nhUTAglpgMD/QPBNEnDkEW5ZYbDYaxVki9DxMyWxhp3rn35ukTQ4LE
zPqHulbxRsC2/1NmMsc+Mfh/8xJiImiR+4ePJSvQ3ZuuSsgzqiIaCbW4UR5UzIZBOy/KRDAEk7WF
qWsYFHEFHXJDmPBmUWt/vAD/Sy17+DW1TEJqge72573/b9SyjfqOL+K/ICi95++f2WXzH/sXu8wW
fzjEKusSHgXblP6JXWZbf9ic1nR8Yzwqumt7/2aX2X8w/QBN6eq6JWzd9CDi/AteZvwhDAniyZPS
QEejW/8jdtnP9Z4jTH62a5I/5rAF8D82iE8Pqy+Z+rsuDK/BbvqTV1ivQ1pAfnWHK0TeTSEQnqj6
PaSWX2imds0y69RqLcjtgi4XCQPiN8cNYbs/bUoOKDeuFLUtPA90fx+b1qfPNA/NpZMOzAY0dbTS
9EcOLH6VN4j/DbID5608zPOtGSvcdaHrbTudQG69e1d4/KbYJMUmsCAU+zELVboytErfeC6qIsND
kSUOWTflW41RxW4ws6ckGl8dtK8zCgrvvN1htS+IKKiLb5xrCcSqpobCZ4J7jXzGDTjL227GDtb2
FxaDlRe+917gQJlkB5Kx19B2HfZV2cz52wcrrl+qcHwcTZ9SKOhQ8Amf0tG1t0UoNkQcM10fD/VI
453y/hCShDdqTCpqByi8O1rRojQpeBlX6OGsYeRUbDT9TV/MBjGn9GBSsuM6t2ll4QCafDo0fXXI
SVjDGK1NyV1v7bq4Y3N3jKMzmDbGIRxHAOg3kciONRbcS10xZB8GzECmIgjZ6q4IUe5S1M27qMu0
baCqOzN180MgwU5kZh+tg9SNIFR2LMolqr1Z5cIWZKPg6o/IqKIZdtpS504XOeboyfvoueAgu27d
/pqVJDWkMSO0dGL0qHvEda2mwmpnzmuNTKFNtnLMEFnQagrU6B364ak0EPjGkTusEjpkDMOmo2EC
bhM93VC7vYbz4dQf8mQDZqhGlIz8rxlvMon7fBwR4+f+ewLWg/QZbdAvhHDz46Teo7m5LUdWTFvz
FCbG5EvRDGu7zuyNa9J2NS26GoX1lA/FdO1LxVDbLKjkkvFgzxYOKZIYmSKQeMfFdTPPl4wgu8bm
9JaUjrfAhyOYVS0Y9+Jamm2gTmnCWvMEfl87xlhBf1S3GFskJtSQxDkUmZEfbCLlV95riJ+eiYfz
LWCS5g3UBHYth4Xu9BggDNLPBrLLW7O6U9WISwpJRu+YwZoNJFpGeo9QHeKLUXt7woipqbLKWcK4
RwbrkCdPVB05IuxBkqg2PrVAeCY3nZNfOeyASyu+Dg75QqU9klaM4uJFtmT5jYQxWhKLCYZn3Uze
o6idNoFsvqA3YnDZqPusowTyevA2eH7AfSLIZOxv0//lp+flHdEsD1YD6dzumhfgIrBp5MWqsnbd
NaSwxX27E+BpuPrvjpGVyCGSk+ZX1x4XLlrF4K1x9IfJVd+tqdUvQ6WOZKxnbk+aqGgZSOjjCSXF
AYOcveh87Gp6AbJn0pl0U6WsIlYvUMMNo6/sFu9vs3A6VrfGb469L2G/IRibbZA6nuVF4EXc45wj
mjml30fT+tJ0wFaQDA2LGIU57tpvWqnfAdH+jjLag6UM06dzzDtNf2fMi7zD/EE4zBnmh7lJO0Jq
YXhxA3kXyBAj6h02Se0z31LJyVIESegirR56zwx4RoZzrYudNw+ekV6fKv3Yec2h84lniYwd5NHn
ypvbE8xFFf0MvaKOFhaKRYT7fNuaLyCF9VASgueNybe6zL8BNkJCY2rNYqqAHqBWNRMO262TYDMl
9bGH9Tjl9qoOLRjPZvadsLcROlKP580LyHIPv7u2Q0uZifck8clODZAqyaxPF2csmNUpU3CyHT6T
EbxIP4dbrjM8Mlk9F5klsk3ZHVjK1lY3xzvjdVoX5vSNeTQwDgT0sAUKTJB2TMYxiT6EUvsHYreB
oIxu89x2/Y+KaUcMN3glpuB7pDMkUaP9aJrpfYctMnd5lpWbE20VsngOqERbazwHU3KN0vrkGuKG
IJ1dZIHSRPCAUdBp17ZmLUO62zQmNDDgXEDTggv4wSrMBPrJxHartaZNmyyRu0qFlCS+sezhI23s
otxFWpXhwXSj/eDGb03NyLkeNXNphM1aZAHhHSiF9wgN4QUujYyw2IA4IjWByLUV5E4N6nexLzUW
0aFqicqwVvUIdarqvEsJqLgkKj3qwmvW6j+sHt2PdSKq/S7n4vA40zfq065Ffs5Eocp/ZDVYz2pU
7EmDTaSNv/fBtYI8Yr7Bw19CIQ95S6L8ye9cCY+F4CmmaeUlGt2jlcd7FdzlSfTqDNDqCfvdq0RC
fqah28ORQT7rgTlDV88gBOfx0I4AS0I6qpg5fABCmuXP4SHWNs7lNSrKW48w1QsSULUypvYhMLR2
rSNOSjrvVjZNexMqHIoFNs9y1tqJKvSefYTHaZK9tklV3vYYVIZu7hXp6ba02drr9svkeiEDJOgA
vg8+0rTx+0aWu/aiR6wE5LYb2XfCFvakoxVL2IIvNSPUx9Tt9GvETNKZFSbh0LxosnZ209S8FNji
C9fvnkcWAGsYky3M4oFxG2a20AlPOVKLEEOqgc0Il3dkHiJP4UvS3eNkIKJ2Xbg8pY4FHYBBi/VW
jRtP0052Ot7b3s4OA29hTx+WbAZxdCBHAKk2wXPS7x9Q+y38BLd4pNBlpgU50AhTWZRN2PKGivcZ
MuN7dDD2IpdgdRirxKtErjKNwmLQ3mgstmu4Pu0mNvoHBIh4ROf8YxtR9o645BKI/Sbww5uyIU/a
0ZAyCwFSKh6rdcchbAE8mnLegnEY6ZemlbfGnHmlOvOBq8mDSLu3SFW0zTL/mywbvp+5tOMgwk8+
J7PSKEPapjAGTu6uoGnOjEY3iAIanzjMUaPGSKXTzt3ii3ZLxZ4jxJisQh8A8zQU3bGIhxOlEnuB
UAfdddVBpdprnXbpiT8vMLpkiI784oIHHupX5pgLw66iG6ccDCBP1oY3vtlWDiahcjCdrRNF9/HY
JstYdziwScdfG4AIcE4NBLaIsTpznGQUHA9HgU8XRXwXbGrs4AGtuMC+y4bixfLy29oK9a20z9gZ
i7Nmp++uilgA0RLFWUvsNVZm5VR7RprMZF3I8xZblF4W97XmLmuHBp8NtGDdd7ADps4NCLOL1LlG
BrGkTZ6BFyyDW6aEJ53Hc28Mzbuyu/HYzX6rWkzJenLleAK0s1OcUdeW2YcHj3ltRCLzUgljWGkO
ZtsW5/yN7NPw8NE1sTsxIejAcvLxW6klm86A6bWqUux0pN5HdF+jiPPgdPLbfrxB8/BiGOkWwaRY
+wpQukgd/zrRB9vX5Ekf82HQOHbbdEdn6X8eGNFuCnRtQbGJZSpL9hNPww2CpXDR5QDSeZiXqijD
u0zT9npAFrMso5ust45VHbi7KDRQjsbimHXKv88rMkLj8JGoAe2s4cr3Wznth6F7sEeN5nOIqBkM
Iuy9ZNn5UiOiK7iiXgYQMwY/AqcDrtTF3qXyjJ1wnQgHiRkRYMXIlMrlUOjoRD3ms8K09X0VDcxY
BMHuoYpRASVpAsSJ8Q8ZiKsoCYmLycqtMTAxzHG50OvIvW0KbJ5Oet4iAilgvaA6NhB3SfuUZAZH
NEjFGmeRWG8wloc/NBpbIzqQJXcIuRJ/i10BHVDMTCF6YupN9fIYTvmGOOCHPpL6XQOYufCHZIP1
ldhrlIQMrqeJF6bpX/EbkUrtWwuDR30foIxl35oeu1KvHhPNY0YwqwTTPL0EffHul1yrSd7qLc5s
JCb1WTgtSbY4UfZZoB19nVxqORomOAxeIy/+EZFCt3JL0rErK2f+kXXW/HhyebWy3OTTKpRq4qRc
Y79Oa1xSeB8S0zJuq/jJzvFvOtgg5nNvtor0ztslHiOAIAeZFqPSjsm2ut9zOWoc+aEHLD82kANz
qJlAgiicaJvRk/cC6eFLrH8tYDnQcayuyCA0hDgFeBpvOuAXNR4Yl1XLAFbbIkvq/Fhb3SZNtWFp
Z32yS+WAbzLqvk4TnZKsVlDl477cmtOIHqF01vRm5ZZW7SyhU/Yxk6gPGWxjEhv01Yg2fyk0nvBA
pK/9zMLNRTKea/TZHA7LfJ2rLl3aVa8xWdeno/ta9cgLKvygJ0+PzlVhD1BSqoLemXjKe08c5Rxu
lMJiO6pe+xYbLlG2KYgkBsH7qUGPOuCyXrhp69KhAh0AQeqKlucrU33Cqoaq3+UZubimm8u1ybgA
AwvCjtTo74B6r3Q7vOfZEVsjZUct/eDQVT1TxSE7NKJ7d/Jq2qcVWS8fQ8l27ModmIZT0tlwCht1
aDjGYw8HR92VyVd2bfIn1PAWVk74oAOr8sov7hQzlBmjM2Wre53SfInDiKR0x6+wEWIaNUzl41rD
dufpvGCDXp59YabbhsPQtsjmJtw0axIqj9hnxD2T5n+No03QTPis07Y8J6H7NY0YyDJTYGLAsK4Z
Zr6WYRxZsYxt2XUEBrUepER7vPeBwuK3EAttNibCitQPzeBciJbI2LmoQziAbkXkyJtWs34k8s4k
TYIDVvSUtXF7yXDX5+0QscY4Z0yI9jExvRX2qYY7Ya5H4+qEdbEzjfwrbiw6eAH6GaASIQaXMl/6
2fCN8Q2MqIJehORwu7bJdURwGi7NUZj3Duq+BCrTJopr88xbBYExx9eTGS+hluFOx/qkj0gkY+Hs
FEtD3Q3aRtGyxNnpwpjDLEADMHBgkWZl9O61wTO6HVNm1Z7YVd7atqw2ELjuR6fcEp/eLSKZRVRU
HBgKeFyeAqQylOCzZq2Ab5hvpAEN+8Ax3xpQmjuQVWMLKAA143MAikArzeqW/YBFLZpIbeE0jOpL
dCxVvDSJydGfjZwjiKPC3VCDbpI/8qLysduQOTdQPmyZyt470r8mfcjwK0hXuorytcjtmjQvMJMd
odULH31emiR7ArkYvQxwt1FWcnQlUbQNBKeWPDc3VaJeNaP4mqD4Puulh8Am2FfDBN5hNKFp0OiV
ejounGmgmevkJzKSB4bM2WsREWmvhUtpe+mh0xn/haLqELTW35uWg14kkmNYT4euaEkN9OTCkGO/
JiiL0wcuzuXYp8MyxY58LAP4rQNZOBXRGAtqm3pFhth+GHXOAHoGzjSoo43sDNZi3b3mhv/M973r
uvrRZrS1w1m/mAAe2b7xiDvtEfH7wsxcb9+OLe218AyEjb1uMO78OHmpQcPx2rgHfix9BbyaiTAa
4oFRX5l6/ch2CiOS0EpWVk62kBfSehCbChwir0i6tku+at2oL9oYyA0iSqwfHb2pMJQ1QxfCsodg
Yro1iminMZ5cWMp7QsTWLMG8Fsy5PQbhHSFSiee95lKBUkeITXNDpwIK6JxwHq8aTgsx0E30bcFL
hgVWKyaxaqNqwxbhHxoV3GLb+R4FOp5casgFcTIOtktYrKonMZaZ6UXp/vLR0Yf22LLA9Yyfp/ZQ
ILtEjlZl2xY8F+VL/4M9qF7JjLxShYkUwcKNsCrgnPSuBmtmMMWonAb2j2WgjDeWUMrYBIpNHYw0
NRLFiXp6gxQFpwhaWWw+iqIGocgsr1QdMIa4hcpEW8DRvIcELxbzDxRCIBvBgPbZCFiAzUEn8IBG
lQvm0/ouE4y9vtEs2mkemCgkTQpG01hCmKX1GHWJjSxQQ9oVBcQM5ZwetHI34FRZFxXDKV8HJJSF
2T4FGzA1HEQi031AFKHA5QDKCMihxd4dleLgSM3ayDx4gZq0iMpiupjZXUc20KyeihbUXMhjlL3W
a+N7ELT2LsYB7g9dtEiDSUIiYqmoEdRUtdgPmnZLgiAJ5lk9G9TENnHrHcAWyniy6HLLuvSALVHT
VfmeTUu/aEn3g7VpJ7MuPReRARC/Tx+xG1FKBpJ6lG4rtNeNJmBGFVUmj41jLkcm5bs0xIempwpU
MMoSq7bJpdX7p1ZHWjtK/VwX8TfXkcu2xrGtLI3jMLEKcQP4iuSKTSKnteryYcez/xx5pBT0VbmR
cq5ilbwdLYeBKhlr+KuolixMmkkbM2IO5Z1o4pkmx3mo9w3oXT4AWRRl2bYru++Zp9bKCbSVK63t
qICzcjAYSTwMt0gCqiMESlZ3AyGi78F0Rbi90I2iRvF/KxTW8ggyLz4UiPKjuzSLfJOrrDz4Qg/P
bdSvrZJkG7NkSEqAx76Io5njUF9KS71knvXU+cXVb+vmEvdzF9ETSysCNleY1EpGN8DtLhviyd+D
phKbTHc1SEO0rhEyfLVJXHCi/Nz41ojvTCMpWNwMmPCAGk87X2mXpqmPyVRTog287m3fixVndXsd
zCYDxIFf4rCjVei+oli/rUO1TqEc2RwNe3g/mUWQmtc99jZNwCYfHvnYGyuzHkZ3uItbXy0bx/vR
BPo1b0ApmaP3ojHwW+gzK67wb90wjrFdVaAYlbVSxGQjq7+A5XbXhpmgeVSHvulODslJpgNe3BI6
PPiYXTvJS8TOlN5rVZWnyaSfl/sAo7DWQc2TBLYZMNRTRwt2TuS9qvYc0xwfDfs+kcPZq+ItbM2r
bFGRTmCAOAQCVlBIVHxIB3YIbVzT57f7fooSLFQY/bVLkdH2SN3nsmWN7a0THdpjjVT3RKblOUav
myWQTbnK32reEmEXp7qANaaTWZfac9uWsNCAAoN99F1XO2l3NOP4P0C4vh01/94YEYvOZsRstME9
Jnetzn3JxXQa9QTRixy5PMadTBdTQZVPTMv3wPAek9R7M+pmjy30oqseo4Z5h0VhQO+xsyZ+VOGe
8/S+DGV6lFoE4rNG/zD63+CYbemukYZRzQAFssHpm1GK2nbBSMEAC5KO6yijp+emcG8so3gRCU0f
PR7Mm7LEoAQSZsSLPCrMY3rE3T4TX/nUlfJRgfNcaR4tNT8o1BFs+5uANq2J4ktvofEjiOHUN+aw
nIR1y/DHPgYNe7VjxHcOjGjHtV9921KAs8CIcCZw6KkWVXGYMpqJU0beYd5Td/lGdTZbeMGZcARm
V86lEagUW74ORTPDFqFHW0FG8npvPXeWgTW/HL+zNUpciMWtHEmlbqC7FD47sfOjirzvbdN1K8BH
7ZLA2XXhtlskCS3LoWQqEHUbxD1HI4VamZkhsfN+gXaHUQVdZ0UEIVKf8S1y4f+AS3+LPawZrfG1
1LtoNdC7DJ2MZg+b+xj9QFf35jHTWnBgv6EGgsgmtG7ZMktJ1HO/M7R0/0F7hnYL/99W26QCEuw3
kGMdN7mY1zxrkm2ZYfcpnfALRAeOtuU20ixz53rxU1xn/oab/BD0PUhurc4PpSAxPnQiZONPsZGc
CYf3dmYytzPIPlsa7E4G0Ggwp53c9S5Ng7RuD/AanywrEEtzcK4JwHJoZtdWhJxjfLntff3WLFtx
rsN+m3f5ncu7vlZ6z5bpbhs/vs07CEtlJPq52Yvuh9GHZilrU3n4ButBvxG+DFYiQkdp1RnzgSb4
37Hz/1NYlmQS/Iux83uapO/5t//a1/M/6r9NnvmT/3fyLP+gty9MnfvqCIHC59+pWY74gwQk6Uqh
o/Jl/PqvyCzN1v+AhmQ5nJMJxjJ086+5M2D6Pxhg48HyJGYwyxDe/yQ0y/i7okabdTQWuV3OrDb7
NNx12Nvavgmy3RinD0l47hjSOuamNGBtmJvcdvF/J/HCwtwTpl919yyi+rZybqXJu54zuYhXEVMC
FhY3u7HNTZjdfbqY1z/FT5/1G+bf01j++mTzJ/70yQrFBmH6DdrA4cbusT+kHDyHjRtAF5qTA/mg
/HZ04BrBxhTYF5AgBrT1LIzJAFAx81Kzbxy8B2hCMWzFzJvIqL4xhieTf1mOZ8nsBXEg9rvvqgSo
hItJfBuqjanb24kh4W+/jPVPl3mO1Pn0ZZqptQfimNKd8K1H8oQ2rjEezVDcaETKt0Z9l8psa/Sc
VBHvLVuI0TVjitBul6pmJZn68WvlTVffmnZSt7ZlGW0sH3oe3ecYaezkrwsDY3+P1yC2CHX1E3Qr
dfLFIqRlEY7xqaTbusTlZoAUcgTw8kktLdWf24lExnaAbBxm7bs5aq+qjr5kCMeAEyQHCpniNyI3
XoFPGre/7udPUnY/dQQd8SjdxUl+bSxvMybmvY4wt5CGiXWxP+cRwIfYO//6AfqH52eWc3y+5KS8
9Kk3imQXIYCy6R7Ol9eeTI6sxubXP0L+Xab/7+9k/yTXUHkVdRSfSA9d64sfULDpltokdlmDUkDK
NJraq4hgVfd2dJwCBYcieLOrpluXg3Xu4E1lRvrFLaMvOB+ufpVd5ifXIy6m8sdt5Hpvmm6uGqOp
cFnLi9ZyCLODR8V/FE3wHiXWZv5bjcmjS9bufQ1kRx5fU73biD67DyplXvT22bAL4Cid2hWeu8vn
Jxse5tFwQKWMY4Q8LX506/Jr0ojdmMqzZ4xPYVDvRUkKbBxsIjTxTAVIsY/5g/LBQiYgYBtT2TiX
0Otr5tfTNQJkvGbW/Gwb+U2XEoCMhFFDQyoQQGtRcYM3+E1UFgkq5bffXP///EjZs/Tr01ulajvq
sxzYspuILeKeI3X5JZ/oW1X5LZDxx1//mL8LYf66y/MT9unH4I4B+G+VyQ4x4dYkDopgLDIEs9+8
GOY/vBn2/HM//f2hq7UcoTloagEwYpgZZa99aaP4wqyGSS16DU+h5vY8d4uSccD1KGlW92eGEjvQ
y09OIucr7IOTa4M9muNXLbKW8FM2csgquoPqpiySc0OKHoPTlaC9smceCnQWnUUqql3oju+eEx9a
xPzJ5K4LKJbkvlCDUlWL4ImQ5gdm2f3i19fzn77v/DZ9+r4YNn0PbSTf1zfvWKJ1sPP8Q4ucZVbE
N2F9x8L+6x/1Ebf3l7L2r3v30/5mmWY8oSVNdp7lOC+2JQFFThnbQOieiEbBwImkMo6nGjtGouM3
G6u7sk/UdnDCcNl4dLtpD3PwwnO+DmDe/kae+BFi9Z8+2E/bm8oB8VtYF3YlIpC4FrjFaF2QIXIa
CFCNlb0Kh36PH73aDLF524TjuXHqYxGCkdCIHuscDpLyxNINQ6vGDUpKfKgTsRP2YNHdDRzYI+GB
D5NKb8rBvYwSKcvsbUBaFQ2waLvQJ3DQMf4/b+pPO5xbU4zrjPV3PmTWgAKHx4wMDq++N6rqXiNn
yYA7sqiG+DdJi/+0vv+0n6QJhTxgzngH85PJiGCkkoKRSG3QqqWIf3OfxN9lpP9+gKyfthE3Sumv
kqy7S5PcXWhEN2dVeocfgbZeZp5yej5xGr3N76LTFm/kvD/mnfbCNs7G3A+rcYzBWNB7S+y7Xz/T
8+byH56cnzMzLWTt6PpNhBTSNVjWC0o2huegtkvM+GDNt0bt/Obr/9O3/2mFRS0INUpjmIMy8Slq
xaMnq10E469SLSqK6jev6T/cS2v+959WBFgFo98pvtK8FNiVYphY6Evf9jb2SNXz6+tmz+/8f7pw
P62zWm54A8Ef8Q7p7lFWyX03as8RpmUSgpIvIkiz5zrU0ntTlnDiCVFfVspt104HbJp21LS2JYV/
pESzdz1mQdGwN4kVa3AN01RdDy5IlsEaLqYjD0g9QLdQghnWI+8njejkWzY6BzOTiD7aY19Rgdal
V+9jx7gdaQt5Ds5LmSLwBJGzFAyLcATfxF727Pj5PfHe1sYiu3RZ1mpTaHSIWuwNU/qtNXnP9LDe
un367sTddnTN39wW459u/08rdRrbJIo4br4DjLToER6wMKtqRWVge2BonyS0DKdXq0E5xyAEwxY+
y+ymyhkv4ArosOsMN1Vx5lf+YC/VYXKwUfpAVBk+QsKjk/fw65s7l0T/8ebON/3TIySh3sSiYPyD
3Ygx0AAoS1uNlmQGZS/gpjxnUPw8+pGmi9txwjz1oNL7ujrVpY0L1UCu4tzPiENsQonalcZ32xDL
ccTNppFiVN6SYbRAYoM0qFlNmr4ENMUqLH9zqf/hjPFROHz6+L5NU7iZsmIX2zmiEXCeSpsTLF5/
fXn+6a//aXUeFCwBOqAFzNlgDXf51q/it9rNtr/+68VPDpa/lsmfV2NmvQ46lmIXmTELX2q8GXqv
AL0+q4G3gNypa9tltIncSx3DD9bQgiQxCOUcRvWiipAu9Z1Dw85UHH+6/8PZee02rnTd9okIMIdb
RUqyZDm7fUPYbps5pyKf/h80cA7c+iwL2LcdFCiyatVac475iM6UplOl3qe1PSUGwlCUFGMZSc3S
ScZnSxYrmpuEREQ6vAC/f+uk5ENNkn1ZMYMRvbnFFOcWngXtyqmhpBooyhLaIoFWgKmRmVhb2n2R
eMjoqi18HLQnPrYN8wjh4tUUBDtpznDTZ0ZD+7WN5iOcpJnkqHAiu/tOVGLGMv9UFsNWV4onxUge
ddI/Rp2BC0a2zwCrB81FyNjCNl6tUceYLafYkZytbcV7w/J3MnU4HcuNVeqrtIxkjKQ9h9B+wFTc
LmN4k1LTL2ECPWQGuT+SMgcnhz43/bRiYG6aRTRes7E6ZIuhDIB2cNZlXsJXUE20WYK8hWiFmaee
MfIV88rnDB3b7UvoRdCRVAB8+XUkcDZJHVolB5aVVF/HcXL0OJIOTrEBOvIY+c6GmDrXqYn4qpyd
Q4cZ2DHKqYBgPQ4zDNUOhSTdyabzAMXGjfOUaiZaDjBrMOOIW8NorjoruUr5Tg121TaTNqU6HEMj
eNLpIBRxfOyz/oP4AqJkGan21lovmbwS4F1yo5p81wxyZAmLnjjtnc+z8ftNe6YM/VpJvj1yzL0K
vFNj7pJqTP6M2roJObokeR6qNn8bmaFLIrpqWLV+f79zdb528oy0lZbTnNBzN6D+gl08CW3XRa08
coxZSAAcZkHHpBlG7mfWWMVB5OG2Qy/THbXYOrZW/oHk7laraOSrRndVg/VgLA1IyKoA/5tcOKIy
CGqOXKGyURW59GEaqJWCHI6u9GnH8mMHccLn5/GUYVN0vSvzLYtAjucpOAI8W3MLWNvvX/fM3vF1
Fb5d3kEMFth/lhwvsNGERsAGRN3eM4tZF9mUJS3pi9/f6VyNpp0cwwF70lkozRwyjf8nKYKdxdsi
XAWEEn4ERfnWFohhUx1eaEvqhDj4cbumjlobvTK3pz2s0e+b2HR//zxnqhntpGjyockCUCn45ijG
Zmk7bKtJOsJCRiDApUPUuct7UjJxWIiGseV7lo29LlBXBoSWwQIb5n2rACjXL922Z7YO7aRqUnX0
LYNd5i48ak6Cytyy9F2jS//xNjkpMYKoYVzXsnGoyPUg5RWzrm6wW8k7NL93njc8/P6jKOa5n+Wk
QkB4EOgSaVKuquc4lE3pqA32laaLZYeIdNmo4sqbuvC9HPJ0mnTTsvSYtPre4RA5E0qBy1JeqWrH
6L9dlbb9NxgNfZEm/G2d4R0AM7t3CH0tpJSf3VTAEglk6ay3rWPvUyW2OHUJbkjpgYTandcI2OKO
+d56/ZXdiITxXIc6RSC7sXdlPKxibXCnK+Ar6j4GgE9uXMV6rXegi2FnDL50Q6/52q+QMQ/C+hzZ
hcZqshL4qPNC7A5lL19ZBKbYIOrZhOUtaXBzeqZ/Gr1DNKrjXmORe85bjKSJF0DuKtUbaWCs3sTj
Y5aFIcr2YGc3CO7j/E4z9CkOYx+IYO5rlk+keb1PpGYrZG8PlZaNfmB3CNpuH4TaHzxURydUdviy
UapDVSm0bYvKsiAByQSPZufMY+w8vM4t/mvtjIQVdg3bPoQ/hHgWAgeiD5dowlDf1dKeYNBupttx
vbQrud6Y1NkKiO+W7aWw22vCEh/KZOpzsp3LljNtvYecHdrRjd3YroLaCsFVhsZDkxe3WLsBifgf
CbyZVI1x95jJGyiTZRdSbbRNuyXG0CVP6UCmqxtU1obcublfamRDm5uwjW+rDOJFpqyQhN9NWxfb
xz2h84eSKoI0XqZKRU2QBq0bPWoLTOZjQxPdvpH88WuL98GsoJkk2J1FucF/Ycjl3EmqrSqrO9mL
yRmpVSKfvSXg0UUjmchfC4dAqay9cIY+82zLJzuS0yil55RIrLCqLJJcuqPIubK65sJCqEyv878n
Lt2Ztt5ve4DHWYkWvsrCTBtpng6owmrkseij0DBDsE/J8zS7aMsUfq2TXfD7o352oz3prcAgEEGT
iNzVsS00dFlbI7zzRPUZezzVo/DnGrz1OIw3Ttw8F1hXopLAOjtZd2Dvc8RfCpJTSy2fx/apqdKl
7fAgKK2xNqPoL2CK26HKX0CKkObUXNkwLBuFeMqhNiCE1VfTpqpSDJa2hHjB3ia8KzgNRIdv+uC/
1bL2+PsXVadF8n+vL87xf69vXzKyH2SZqlvVCN0IDkSDuVnZVDOnxd4qdd0D30hFLeFnM92TXSSj
Jdii5CoRhQRZPJ1P1UETdJxWzZZULZQgyyISoIBTkkkN+0kPUnpjCc0Fs/74/WOfm4acuhw1coXM
JpUS1xc4FiR9plt40Okd78dOhXD3iNVtCU1x4RD5nOdkcSERhpjZCmtbSfanwy9lekhCnCMtrtUQ
vRjtuEzFZA3rF1rKITlfW81DJIWuE9y3wy6MjwECeAXTS4z4jVHpokgc10pgnEjOjQk4XpTPrS+I
1nQWgSldKE3OftWTWiBBG4UZ2obSXRG3VWNJ7JYgvfaoTdeqcy+CI1aRQx7jXJhwYxYqB8ZpdU+4
nre2hhKvmiuI8TXDz8GRMdFs7RhpbW2RRAhRHFTMFDY4GsUt3JktzxIrCasXsdc54uaKwXg9PGXZ
bWT8jZXboT5GhHHS8eDA6wS7339Pc7rdfroNT2oRo8JMIcHIdLNeu25TDYOBrX14NM7ILOlYcr0J
JYUQL11ISrKaeHBxiL4/15gh0LMKQnSdymjNFc6M8wn2gQtm2AsS0trIgC1ZSd4MwPF8KI25GWlX
49RZQffN8Kjp3MorEUOa6yrv6LN4x3To5nbhLZ2oup8U4HmPgAsYAc8Djg7l0ZfTRUGCberre86b
rojLF8XsabeLTRTKYDOV7o0aDr5kQa1aE7DX7kFkPRsVvc1JoGsVEAy7flFL3a4LuzuMmgvsYzu4
cauq6ldf/8lJiGX0oZUolAeXOmUnnKr/f9CWT+qlKC+IVR80iJI6Vp0ufQy06tFQlEWOwjQscb5M
R7Jp5GezUYfCxETbfv7+Q5/bLk4qKKek4KyIcnPN3LwtsUip5C5aan/pYfn5NvqiPnzbLfysksmY
GzKGpAFHZvuo9MOFlz5T+8kn/Y8k6jE+WhUL5WBxuzWQ5VJBtGO1qCK2/t8vz7l22SmWok0tRVNa
J3ZLo0Upa4HrKPpZjUJpaPEDah5KyyFT7wujeKj86l6lvxPb6hpxs0Ddaz0nsXzjgR6RdGU+MSZy
rLle57BARw+g1+Y5MKMiQko0tHCB7KXFNOrCpnnmt/3aYr5d/G6oQvYsPrsRPCA/pMO8AQB24fKf
G8OoJ3dOpjd2XRp1hKvjRYPlt+xr0o9IEYP2YzkLIpY2hAs8hviCyHdeoSNcp3V+FWfdXydHuJ8r
6ykJ5vff6dxXPSkP8EOF9E6rGF5VAna9vY105ToB8XHh9ZUzvUj15G5TzYGjQMrAMCKVbe01ysoo
2nU95GsTllDEpMZqLFwMsXedDP5L5w9/f/9mJxyB/7c66M7JdqPTm7HQtaGZFylVLtBUbRjXScFA
AGruKm7ap6y1lxCe1Lmlxw9m392bUbhRCBSgB1lcuAI/P266c7IhtHJayXh46BvT1ZznRr6ptHZT
JNjXMMX8/l3PHIDVk9o17kJBFi6bYYtdwDCDh9HvTEiKE9VWll7JMe0ufJtzgwOkNv+UsYPRtHXb
C6QotNRsfbglcBUfCScBSVp0Fnzh3lwVtdi2ukSAvN2+pYO9Hjt/mzKu60RnkCbfLUQTfzZyOFLp
QGiPSka5mRxhVWSoiwdRJZ7oy+isTuxDI59cPDjZwKb6dNEBSYPuZiXI5tMA0yybQ1intLQlnFlT
JmHZc6BKesrYJ5t/4ITxZH1PlqlSbGOmhSVNRC2kbpCaJ1C/SNcjzLA6DTbE0O2lhfZL+vBDLaCc
9GIaXBzIq+XElXqxStp0Llv9VYuocJnacrKoteatVjgWquYNnIhHsI6cgBA8dIZ1o+X2g7AQbw8C
UUGboQ5GMDy5f4uVI2ggDb6xKnR8LnFaX2VI6RthIF9AvZJBDtQZflgl6chBcUtuHPUFVrgEJ4AZ
HAtUdLHlu5ruPapJ+OqnqlsJ63H694PufcY2JGGjpx/pCLeNBBhCGBbo6JwoA3ef78ZQ3ZYGv78D
2yYorfnAvi7JycFBtxhmweb3u/prRfzp+p0+wR6gIiISYL6CAm4LhheeFD8lCloNI6/vO8UkU00s
Y/Ld/AH9voPAJ1EmQhCC69Durqvcv4+c7oh0Z5OMwzGS6W2Y1Y0tnB0++bk3dP9py9CdaX39tmXI
VdkC+qYc0DggczJaGzAhMgjmv18K/edy4Gsv+fbyQ9Aixc64EqBDC2NfkMf0+wufWTmUk8+NWVdg
d+OF6/LRIqG7xubvNXu/dB316b+9xfSdvn12D2MHEzyiMEVE3tgNBAa/Rfp83ffphS313NU52VHj
2EbHnU/vYOiHyk6JNqsOv3/4n1dv1Gj/fnh1VAm087g+ukjmGkcK/DKFeLbb6sKC+rVw/nSTn2yQ
BtBN2Qz93M1bc6HULNt2iSo/bj7L3INpmLgJjREjwhlWqC+W5BwzK3lpOEdIw/gKuMSY28xCMaIo
43rQWpwUkbj04X5uWhhfzYxvv11RlyrZb1TYXsehXmv128EjZavvd4wJd2ZC7mgrlfCoG6DZPUK5
36/6uS62fLLL6DE60EaTsmlqtTbq5G+Wo/rV0gc5TI42fcVugiNqYXWtiuE6xDk6zU+kRn4Jpfgu
IcGyGwUeDXopFz7RmSshn6zlnpORHVAwU80D56hY5bFWul3WETdJtgvD59ipZuoUjmjXb+DXL8xJ
zjye8vTn364/LsRU94GDu0oVrOrIXBN29z6CZDGxaYwYLC8sA1/l2A93oXxSpZgGQnkaDiSZcOGB
7RBakWe7sQj+yBkndSmTlnoPBsVhVplKysbgnkhKYoqiGm+NSG/0FIqFUu4CZlJObe5Hm9lnnw/3
hOZeKqXOnK3lk8XKJwIW3bCRuY7WEi0pVq2tH0epujIG6N9xEm7NgRyiRPv8/UfX7Z9XFt05+dW1
pmty2Ks5AgdvR+j0thilBbC210gp03mpiGsywNdxACa4Llg6p5ayNCY3XiStI2RWaynxZRdwt8kI
ysadm413pm7NIRL7x6l2wc7WzaQ4YEia6+5ohg9O2i0FTt1mCqQJUudvjuZxDiPnM66JrwewS+C1
0iPIiv2SPluErzOqgGAMYm9HkrqEFkN8TymGZRGOrrD1P2ASiIru/rBO3AOgwAYfKeyUA6wWNVQe
QgP7iRRXK5LqNoqpLwvibAgtx8rS5ME7xFl2+L7ahF0TLoaquApoo7U6dkncbER3e9uQ+mmqpcHR
u3ohbypF+YOnmuBjrpAwaPdMj6hpVXspAgbk82hWSh64tQT9GKTEVlHEdlrmoHno827w4bsY5d8+
TI8SRNo2wILp0YgSZnrLmBJ9c4KJpvah+Y+EYCb4ZA2aPuXe18INeiB7PXTQpALrPcvNG8pM2DNF
Yawlw4euRfc9SP2Nlw5X/OJXtkexWLe86DBlb7ZqOx8JIJo7uXdrm8FNMA4LRzLoJqUTwyBx+8BY
GMVwbWGkBkgu3+p29zypaQVKDqMC2i8PNTzb+k/RFI+Oqj0VXUZYJ4Ghc1+PDrpXXbdB/WRUxJ0Q
BgWfkU6pNzovbSVWedQ/FjzpnR+voG8/VuVELxmq+zIaoET5+jsuMmLTp0QUA/DKUKuH2NRj2Abp
Ecf/EpBAAJOdxifbYk3kQoq0Y8KhkAKD2I9ukZnTZ6wZQI/CuzWAMK+Azy7rbkoAMMe1p5BnLEvB
Fl/NEfjVBknSa2x661Kly5SAgVlYVXQ9hMiRMguTF2HHS7jX9yLV3jN/hLxBtNRsVLA6p/EaD/mB
0QQD/9hbBrEM/gE9tya6505z3i2mDLAtN34MHzGjNm+srlxP6tK895al3O2zCFUKc3S3SK3bYYw+
7IH5DbGcYFj6ZTQSc8KVRP7QMkMyZWetVj6eEJaf2k/cWq33KEXB2Azjmw34JsvxIueYKn2lWIyF
QYiP4d8ktk+yKPkwRIIo/oK+P/FWrXRVooQwarg9glDTFONnj7ppqu3s0l/Une5mhrppkCG1EH7o
MxLeA/B5l9ny0wBtkd+LRDo+b0wfrk2alYGDnJCZhen5MkGU/muk4kRsn7TKutecRppPz1buJ59e
DcdDNOlC753X3kDfZKfh3ai1/cJqRlgH9LTbprdXjsqPOWrDQ+ZpCYeo+K3QrQCHXaksmFU+xYO6
If6sY3dKSXK1AeBUYhHE2r5LBdZec2SIl6N0ZtHWUiy2HDhIcpejxwY2RIs4XeGU1IKvkMGsYMor
7mO1fUVK+lf3kj9kUN3aSkbIt64tbdNeB0qysKL0k0PXa55VwKNC4lFCEnCVYQfdftN7wR+GZwS3
GiR1D9KLnTWrXM3u+iIo0W97R1Qg87xE86CU6lLtseIGwvgouuGLx7UmXKCcOaR2dFaqzZvCwRxK
CLoTbUYbAgtG8TUE96dpm+KstSXsbS8xmmKW9VryqqImnpUYeSIJQr6PjH0YlVk/b1kXpnf2R/Ks
1f4qLEH1V+GShJVj12obyDQkjWoT5fc+mJr0VRwAI5EJBFKN8kMVxp+wAwOP9kRDXTPN0426uWOI
dYOwYz9tDYZFsLxujLPWI2dHLeQFke0rOCuhm0JvmakljVK1CJ9FlC594W9sVd3qUorBjFXfAvOd
5Cz1JrFs7INvWOTEClCgNa8igxxROb6ySSelKRowihUonfGPJjoYTlBfpBqmt21bT4pU+6UOFR3S
LS59yYtvppmQlsZ71bPzOZPXWcv3LYJgX/SFc8URcKUFgugDq5rJVKgNbD2aKlDqRvuj1LvrjN+Z
0Ml9yuSxkYk7aqwdDb5NyHACEcmuYXr79ZqhkGgMmIcyjXYDlLbpH/gSqT4yJCCNUDKyjoDm6OGf
dro7ihCoRMpUZnqMypakRjPTD63CihzZT2UpPxZY0xdhN3EDCJlbxqK4K5kpOf5wAMrOOk+AdKtt
8068oFy9Q8V9KJx6jhfkkRb5XIFeP71kPxhuMTjpnJcz5hLaoJkvFWuoiETQTitg+6RjH5wH+vA6
jYwKsOJZot0x3n5qaufWMsx7Gp6YWKV9Agv2Qh388+lDd06OTj04EcRpxDEZXbTCnL2OjZ6QI7GF
T3HhkH3uLU7OTuihdC4fqUwc0wh2GmBqGNEfq2w36BounM/ONAHJff23jCVPhCz1ljIWx/11MVTg
K4drIjpvUrnceLG37voE62W9DfrkyvGl1YX6jZf/36IWH/O/b2snUZv3DuITsm1o8qBoMuOL3+nc
hTvpuUWQeKboEbQgBMfNUK+zwY3+EnfZU2tFxXyqiXQUriUVo9GyJYcNngPk2AwW1VVqmLS2K3Wb
F/aFFoT9c3kMHvHfrzvtBjpDg8xt026XgO4KcztnTfEOfR09N138MEEWO9SB3P/OjRb0j1OhyS7w
x0rUB3nU38tU346TlsFODvJo3+HIe9GK/l6uqo0VJvdT5gSxAkvCb/4OSbru4UbNRjzWtOgnPSk7
ZqjXy1Htr0eVLBonJ/KADRXTXOd2BsFril9s5A4bUAc4BdmcdO8UzUrPumNaNnv8m7vIMw5ZDMJV
GPGND+OsrrR3P/PYzxUWIEVPN2KqehWa1AkLDo7jXW5WBiPcFh93MCEaRrqBlWzMY5MlULVxuurN
UekofafNWIzUTvQGBbqIVEhXsaX+8U3/Sst8dgkoVopOMHOh3FlaEvDTYsUS8Lba4kNRu8PX38ZU
u6VkMVbMmru+BJUTqfrL77etMj17P9y39smpo2xCfOaNmrghi2FRCcLYoVkpwbJxrqd+ZlyRF9y2
bocKOfHvDDqdA/DFC+/+80lXt0/OnGw7dW3nvHuqF/Maub5GPQVCbq5rK41fT7KeUnGY2n6/v+HP
Z1ykDf/etkVCD5JImcQV8oeKrtUxldW0C1iyv7Ss+tIadOZ5tU8Oj4LEK1K69cQdQN8zyV/0PXWC
Gs0Gm/UnWVOtln6/nGajXwWkOLDowxefR9qupfHz+5c9txR+nTS/nei9XC6VwuTqQmvfBfK7Z4Sk
XpiQXQ4s9Su1JHWyerCkTxML0O/v+SVP++l+OlnjG9vLlbAaE9fwysfCCZ9SUhMgHqgF7FFVJ7BY
d025PiSK7hqWvLX7viPbgii9DHSJ2q9bietQ9O0D8F7BEQcNbT9WyJREg0ypiu7buttjsgIMJ2o4
5l+8nnIf1HRGqr6gKmkffDJrZwVAM990yETynvMxv9Nxzv3+Jc+Ne+yTPYa6pGt8tU3dTP6Mynuc
nfhcizmS6GgKMBcrco7XxmisuH/hDKMFoG67JLk/++4nW02qORY5C3XqFn6y5W7mzr1N5c/Svyk9
D5HryqDqG3mM8QVLMvgfxPN1cmGfO9MoJ93x30co0mNR2zAH3TzFFmV4jBAyoS2kMHrjKPrW4Itf
sMD9yR3t2c6TbTQoFTnY5PBpSvymkmKLZ+kxw8zTjTpzssjChcbYxgjg64+cx/q6/RglchV+/7G+
BlM/3JGTq/x7X8sLCCZjGue7akm0lgLpwiuIiiQwKY8fY11xxxS3QU5QLejiFsjNOGta+64ymnWe
NzrCpZqjujXlngESLBOU8JgtfNJlL3zCM40f62QJJuUT6qeIfa6os5dTEHpK+v77lz+z3lkn62tv
dEKk9FwgnsXXvWEW6K3h3tqhW9nxSoYQ8/v76GcW8gn9/v0i+0EXFCipfXdo2mtaEKAzuvpQ+zFa
BW3ZAmZxnDyeDVr/MNiQTjItwnioPyb0GmOPXo9POl+XOW/Yx4mEyuu7xCKObcx7Ev+Ue/rVywKj
xqwPxTqya9AfSNuD8N6c/DpGerByc5loFX48IrmcJH2GH0E1UADNzWDQZA+JE2yJRKeHXIkLy4B2
7oc7WeYtTw/yMUBQnmt7v8Z8+6CTbGOrxT0xg5xgVr16aO18Rboshw6x6DHzJuYtfypJ2q4CIhsc
TDIaQbMmwBULZrWKeeSvy84mVDxBbiktq0qDaoeVGaaJvDJMHa34o2wVF/aq6Sb76emYvtu3PQL/
gMeTys3Hx+3Uw2i9c9o9pKOYJdbKDKwLQ6Vze5F1si/oY0buuBNDDymMjzJC1WkYe9/sAd4EOexp
aRA7aN/2rIOr0gsIK4GuSRfeXf3aeX/6micrdhYyFndKPXSHIC4gtYbqPCrTB7WU6Fp1zruv0Bph
9OhTaqQTiLWfsiYjmrAaWaV0W0tVPMQTparTKviT/jZSiKcidZXw+We5S+Q54ii3J74wxhUYUrK1
Ap9A1kDPgZvFNL73C7JAbA6l4KnTph7nflM/4hH9BKfTrRN9XBFbu/Wv6hF6bo+YHLDxvhr5KZx4
JJewN/y5oyV3/NeFpXOC8i17nWvPTZM8JJ1ckqqTrzpNOUqpoI0e0kZIFWC0OcFLelO/xUbzJiRM
AUNDEFYnPCB4ypI+JxaxzpXC8pCb4q8mw0yRELIpodq4TufsGL9uk5jggEKNAOn52zEmlkTTH9ln
rhV5vI1U7M52GvN4jjSPGGL5AMBBGHoeiVD2H7KB4CeNoHfr5pGAw41ZavmMgKxPbcpH0kR1C89q
mw4ArBwvMnhXpMCKAdwaqls88zLkVBDXmzXrYzS2u457qJCCcG4U9iqynVczU/y7UaHZVBTyPhLQ
GcphGt3rtbqE1SkfotCnhAf6x/mvaRe1k25JKN4o0rjOFTNbal1zSByV7Mz6vZ9QcGFCHJECUs56
bLQ8nxHPVy5iNXjv43aFZiebNZX+UXVIAWPEkIbSwVylCxD7930SklzTR7SLxT3O2+xOB+eMxcgK
5oim2wOgdWWhlc4mU8X7iBpzIbU50aBN+wx9adE26b0j6kfTKl2P/PF5b/qvtV5K68QMXwc9kma6
AOwbqmSI1+9B/DoBJuySfUrx2URV5Q10MFFLMH/DKK9pWqQTGGvqXhS3SimBsvbfG359omXiG1qq
95FnE1tsQWyubW7bJAtptHCQJNCNiCphrSu7vLLpUcwLP3iyW9BwzADdXuY8l1GzB1Rwja3c9sWz
Pkzq9rraw5IEC8Rxa5ZI/odZAsHMJ+b/OO5oH62TCABs42/aoHkgAR6JZk0jdOqCkAX2xuyhmKe0
OLuq3Je9c8tNdcRtSMUs6qPX9Psg6l8NVZ5rhCXjwF2lXkBwRJ1KyC7gdbHDXKVKuaAc3QZEFtWl
s6ir7jj9F6/Hp4MYZGkNpB33kmXMcxLFI6te4lYrN70kkU8bMPIYeBQjnVbtmBLX6sXKwUYnFYom
nE8Cwxgeas3U1i0R3MwC3dknWYkha7jF6QNj37KOhCpt4GFcZzJPBbmq/aqulI+WZ7gWyc62zXjm
2PGzX/YfA6S2mtmqywR7VkvlGjsYSYyoUjr2w0TaGF1yzfEQbCD/K3TaTa/27u87+JkDvXVSVNoj
n6zvRgqDVLphVnJLXuNV7YXbOAuWLb+BBufENMMLb3du6zypIkFSkhFSkN3Us9yHpfFHGaKb37/J
mZf+Ust+29E8C26YkDA1x6lyI6Pl5fbTLrz2mYOdeVKqaaZHXvY0/U8h41mZdxMmCIbLRVY1l+rr
c29xUrLh5kA+LlDJjahg6KMvYtOfh4p61ZtAvPCuQA7FtCA12q1MJtu8zeSXMQqPRFYdJc3c80i+
WWE0JSjk5Lb63hYavU/LgBBpBXQcNmd6uMrIow0N34nf1aD0LlyeMzfRlwXo26VXcHEPDQ1oF3Cv
SRDn+CZPm08n93dGNwKs1/Hyl6gpZ04CIfz33/vcBTupwvwyCCpZlSLI091jqfq3E1+TcosumNI+
/v4e5+6p0ypJ1lv2SKAHIquvfWAZqXyJSDF9zB8qk1MSlGf6qc+INXThnM/wQ7CGZ829l8UXeizn
Ls9J5UOY7KATwBa6QWkf/EJ5MKbcBzYEhIkXJIHnvsLJ2uHRQNMHVCOu2RVbPYtnzPzuq9xa/n7x
v3pRP12ik8VCC3BW6A3o3YJ32bEz01ar1XXtR9dxTtdeDQHDEBmazMPABxYXhDdKEe10HeWdQ+UV
46swhoAziak1S82P10Go3AyRf4wKUto753FoXjoHs3BRRMg+7JlX+64t6o3dCje02quOXNNFV+fB
qpi2EoYS2JrHaz1vNsYobU1iIOzRu+tbTlhYoW4VS3nSIbkIQ2zYS48Ewj2ZGB8K8NMsR7k5WYI3
Rm7dd4k3oT0fp09lxwm1pgmNM6te/MRaVBUMwnRwHmU+KzviC0jIgqmosyfiDNRHil8phQuga3sj
JVwODe9Swcm86s3cwYBqvODPwppsJ3CBHQjfoiZtOMLZWwOxiutoJ2pl54xWfi01zrOVluLOcbxH
Zr13IIiBGbUbp/9vXnv9lAwFtR6aLD5il/jYqxC8OWzAOafGze+3yZm78BQKxciyAcYJnb40ii20
XkztifRUE6n83xaaU+xRaEBUdgjLdR25vRlseZEF+n0NqVFKmwvn6HPHJGN6ir+toJhyfLWBIe2O
uvqaiGrplfYqzYhmiJVxH43agyy3nNzzklRClGJOcKERfO7qTX/+7Y09NSsjqaCto9jqjcozTE7j
c0PM5+8/zhnpGUyqf18fnl4ipRC33EbQEBdW7jF6xjJoDZ9Wy/bgiXwRlMGHpsgbyh9g94gKgCvt
M3k8VIUB+TOLyQ5TWYFnvt0+EEXAtLi/cPNMu+sPS8yXBPnb15ecgnBNEm1cKzYeO9GT6hAv2jRY
Gh3BC43yH9/mZDFuEbookFoDGsPORicBJqYlm9F6Gmj79F58YcU8sw8bJwuyE2gtatYscBtyimK9
fZveyhqUTZEZ5oI4oy1GPbKK0wvvp5xp/xgnK/RQ6WbWFY7vdgpQOb2EYoq9A23xInKstaJJ93bU
bcGs6wtf48f9/aY6syufMoJaUdPwDPzAVashJAGuuCVl5PjfXvuk0oNN4PV4vVlNav3daEn1RRJ3
6XJNTY8f7jb9pMbzu8YCJMbvU2P86KX60OvM+PXReBZysGhjoG2m99732X2eAxzI81v6axw/+vDS
SHH6Gj99gpN1xhkTxzRNbkROn7s4Lq49Al+SsqTXUGerMRx6SLnxJTHdmafri17y7elqOy9wKisJ
cFVn4yzv0hdUFOQZOJNfToroINf/7VyhnywzkcI9V3dF4AYNEYYeksZFi6z193viXCuZ0Ml/Fsms
b21pYA9jSOZp8xH7ADEHN7Dmlyxv86LDIon/ZKrPTbeo1VtLOBi2Y2RLYooiIq5OtsePgJbCUIyL
jry3mP6nZnkXto9zD8TJ8qJZQw21WPfdVJLXFETXaE8urFznOrz6yZoiab0SNRlI6rAGdevEJDwG
mbVOg2rdde1nSV3kePpTbCr3sReG64IgmKwQL6advIVIMnzd3rRR+pzRHWC5uIKUMCOiRZ9nHUxi
z4PW67lG27waQ7hpm/qgjspDGSHjqgZrZkn1q20lC3Dwt3VGaAbO+KzKN4npbx34Tg5d+0o2l6Wg
1Pn91552vp8ekZM1LReD2mo2q0ueEFFVGvmjMmjR1pSLC13JM0/F/5A6asUENcndpJpHuQr+VpqJ
T2s2BOExKay737/FuQHvKaQjZaZmI3DxXT819yCn67mX1xTB2f6rAO64tmQUTXtC3KhPY9Wpc6my
ljz8/+10cIrlgMxt6YFq4gFx4i3pNTDXKeATaAj/7Yf6Itl+W10aghGDwTFiV86YneLlvcs59Qoc
sL9fwjMnqFMSR+85Xu2YLdNcUW9FMz6kYfVmoMlDS3ihPDr3FifLluYP9aiNWex2bbGso/4qLWkq
4KstRHhp0zmzOGgni5dl2CFABg7nndoekkwfiZdKjdkQam84o5dWbL545eR+qheMGNdhVt9mdvvZ
lug2hIiSC1fz3F1/skZhA1eMVicjxJu6dAKRN6oQaRWg+9TyW2IlLzxd50rpU87Q5DvVK8RsbmTW
qybQ1sKGewVBakAZCs4hb648xjADKZpmjI7DDKLV7zfMmc31FDikpsKJ2smHSNrJrNB10oUOUzkb
eU+etslb9cJ+dMaUrP8Ph+D/ODuPHceRKIt+EQGaoNuK8ial9GZDpKX3nl8/hzWbak0pBcymge6q
zpRoIl68d++5LYFRAw3mNfPtBcmaC4983PJGquYsKb0YWSaTDaHzlvZYWuGVB+nCtzunCFSaKlpd
5QZC9VvUPgHrFd5xBczJMgsSp06GK/72S79oeoL+eq+1hjQTqn14Tbl/zOIUm/tNPjbALb3tNMLU
EG38fsMuvBrqWTXUmYoyVo3qrRuteVfL9EEarpmrL9UM5+ZkxQMMFSqKtx6j2nvL4cwurLS8J7lI
3eaBv2SCPi9z/xt5YoRIQBxyEUN/qUfwfr78rZNXtogt3SeQSP8uzSmAgjTqDEb5JDa4skZf0hSc
25Bzoi6MQuVThn4FPlSyFrXXfhJytW9l9E1Fu3PDHLiy9Y24YxWWQLv8YNHF7uu08/5+F5RLjZ5z
u7LvwkXPbabIGLLvsrFdTmWV3meg4wqF1DljWbq8R5YCyS7RojnBYgtFMxw5ih47LzRnrSlpUDPq
ZxGAIx6HuDglNTwAS92QRk+niCGIM5jixNec50HeL9IU+bckFf7cthjJhRahiRoxcgoGECexyFaW
6C/O6hGol0nwsGtpgM0rY0Me9uBklnpAPLVXguyBBJOdjlUDUTCcRtlaVFE4Z4sXxDVlD2Zn0KcR
D26iBwup7bdpqBDo9i4Z4OOsblMM6aOkwWMYimKXlvZaJAmBdPas8/1HKxhe8jF79ugPouyg1OSG
8PDks6hvmVXlzdKqzbWfW7dWPpwGamoAI8Wyk92HZOiX4PJwr3qrXhU0FKR5rqekq3Z4VI05/GJy
FFEFxDl3Mm7GD3gDaxeqF9kTy5aOFsEf8rxTiUyUkMKZsoW+sZiGI4gM23C46xombUOe3o1e/hR4
9S4J7JXMbTENUjBLmeAueecZ5iLIlDkbG9tJQgmpt2JpyP5C8UxHUox91QAtLPrD1CeTCfeUy4Rk
PupDSbqBKn7M/YSMQ/9JJuOza/V+NhpgWBUU6VOV64KF1KximSHSmPommBeIH+t2TZccc9X6mh5T
O3VfRy5xHaYvk95jtKJdG6p/zkAxyuY27Dalq5OkIa+sdlxIUb3t9GHXNKTWoYJtyCgldarayEVj
zyI4uOBf1d2od3AtzIWfPjbomOS7yu230/d3Yb24cYcTmdw6rsF0lUUbvRrmLotwBsN+syJ9oz8G
VrCMbGTQBIAsUibxYVi9GoV4k3IDMl79/vsLdqEt8Ofl/2tBJbWpQxnl0dpEmkRWKmmhLZeYXDJZ
O1WpfFO5wy2Zrv6VF/pPifePEvpPTfrXLwyajOyXtKDCTTsSDfTMEWLchO2EWpKata7Ji6wrf2CZ
O8yvOYC2ZbU3LQ8qSyytfQkTSuKVEjJxfa6ggTCtbMu7HBBG5jmlySrg5vXn9C9ughwnisVSc1MN
+Xahv+jIM59VAUMqo+vUwDZRoxebmMW1Whtfptvumh4/Qd9csW9eKjj+ZD389W3doQ4sueX0ZQXd
DSp5cxbihKLiaJ6qoiLFJZrpCW9QG2anHDOfK+GU+f3OXtrAzg5nLebs0NNbDme8Zinn0K6Trjw0
l3702TGI+9f1RdggENHFqUNqA7noSil44Uef+/vdRpLDnFPI2gR3P8umLif2qyt7uv7v49u5IX4c
ZXgMmF3XBBKvYilaJVrx+f//8WfFSWEYRRC5McUJ5hAhidUEGMgM90r1eqH2OTdhh9gOjDjhxw9M
gmZe7p0yfYTFFNxCDDlkOuE+aKR+f3iM6Sn512s6XcK/Hlyt7nrZ7tAAmVn5SFP7RYbhyP7+UKXe
49iY9xmH+yS2tko9PkQolcJGmyta8+qb7b1UZqvC079h/Z4ELLOFKbcLo/LubE115/gOHwf+l5kl
6R/4Tvbos0Bf1vFSq5LXGnrfECL1K0TzFjUuULgQKkj1MNrdJ8PmgHB5fTuq7L9tfhhUBP1u9ogX
I1u1CpwForNIoZJF/6yxrtQ2TpjKCgBYi+PUWK3ryCG8Gn9+bD97Wn2S2aCGFLl32403ZCMiTzDo
h7buHCTu/6txqJ278zsS0kx2hGCdDgw7wwLLppIEV96YS9XkuUdcloPIjj3exqaRzVmJpyaoxVzI
5nZQxs+iRyIkt76EO1LeoE97DhWtWjYktWhsyrMmsQpnuuh+5C5lOdpWhI26ChbDtL1ykr30Tp+t
REnVlmXQ8uD2RflkNd0XucFXjlWX3uizlYiEH9WQTGASTYRJPfW3pRvPU9f/+P01+NOs/sdrIE/b
5l+vQRiEA4UZp4DIbdfswF9pZ9ZO0Kk7UqOV2eDGL40mb6IhWg/G8JjR+SI+BAJEkSz80Ohmk0A0
K8dZbwX7QBdfU1k6vS552LymVvLOJuhgXVVnOP6mAQsVie3uiRnaZoIuOWBkQbgdkjwTeof8OG38
Rhvtp1FEXpoH+Iyr1K67WWYzJQZW/FWBK5kpSHB9KV1Frs4f4flgzILSBNg57cd3yXYffr8+Fw7u
5670qidIpJXp4yCl8mdpynbcKy9Q+7aJrT91urim2L00TTh3ohP1HYko0zgGlMUS0fjr9M2F35+s
AZlQ6ckNtgR/Kaix5atCyD8Yin/d/rNDYK9ZCROq3lunBI05SG5utQpvy5Ddm03jyLn0kwbYF2V1
LRrPidFeBwKwpBws9Xj80oP6ylnswmMun63GvjymFnATby0nwaLNjRUMpz/l4++38QLvQJyTzFop
k7IO/fq66BCTAtnfQ9k5klfx6GkNnkvjXuGYV0JLrWK54xQzMJooJm5SK3Y9Z6eBepduMCwpsfr9
M/05aP/r2mv/ffU4Nflu6qVs1kn+PsrVEQVMuBizbEtvbxmM7oOtxk/N0L0annLo6mxrU5+7ernM
g/C1YHMwu2wVyqW9GUjAG6sQfWFVrCsYjUIa5Flj1yGKXKzCXlm5K13pP6989IvLhvrfzy7ITOjl
oZRWpBTgkK42GmHsmi1/uVXR7+HHbiNfe620Ym511iwreF5Mq11YHFgC31jHZlPTOzHJfEoDNDMY
MVNvHifFurbrt2Ys9l7SMotU2bbS0epnnVW8+7Z+p9g/WU23u0iS27rI3tuw3Chcsdpwd7Xv4QxP
mVoFTXUIQve7IZ+jcyuQX5MDnQxUrp2grAZy8NGIABa8nb2blX2jowayvewrBJmipOkxyOWTMmIN
rY2HSFPDOavbWvPqjef2RxWsG9464EbWKcsSOOziJuGIMS85zGWRhXiC1g3S0ZEMlTQMixlJ7yVO
33qYdYb+mqrZTSxX42NV209FzVYxtgSDscFtpsjgtE/2U93v1aAmvSGZWfjfkHV3N41h3bg40R1b
V4k7iIOKVMCumAnVHVgA0+/pIZKbdiBIMn6N9P7ocz7Hx6XeZ65ywNn0Ab0bD0nbP2dWsCnS8iee
qnWvNvepUCkiqNTH0XtP4pi3PVC/p1Wg5XYwoV+qU7HH90WV8hEVZj8HIc937g5ZHTxrLOLg+pii
GbgZlOylBDvgaEJg0aaAaknOtvLqMRaJvOw5jjZJujKm42X3Unj+oUj9PTMsDvA9KZYNEBsEf0W3
mY7lU8vLDbLnKoZSLIv7Ngjf6GJ8+6ptMFWBXGSCSzbH59QNboqyYINqDh3njQHQ+KxF6mu56rKW
IiSoUAKs4g2QsuqMb1Hu7+MwfxQ9OUSmxF8GrTylL3uLCGbaopgGLl6gHdMMb24tH2MRfPooW/wu
XxpMbOzC+jAkVEW6usjs7jB5GKYFOpe8YmYKHOShoRbvpWouqUKeQ7/murfeosZmQT/YmtV291oH
rbZwcz2A0SY2Roh/Uc2fa1wEvh+PMy1TjqrVkR8SgeZVFiF7axCSCFN06gbXmIfPiiqnwFnNd00j
0jC6jadJtiNrdNFIGUCHj7MXIibf0gskd95r+bAhII4nsdlXaUn0I4BKW2Ccj3fTGhOr5rNh9ZCK
cv6R5+lronX3FtNhH4RztFcagA9qkm4hbN3KFnGQFJlOMNobE7I+5sNqO+mQAl31NrQOxiuF4IUy
65wgHNrM1ROE1ismkoTO069rq0hd/L6mXegGauf8YL9qbMmOWSeJ+iX+gG6f3mLQ9y13V7Yt2aJo
9S0zmBeF+9Pq2aPgkXTD9JkgDQlWyDV84b+/pHZORClte8jLHMtcEuZPOk+D6adXytQLrXMsU/9d
tctQSqnqEmnVpu5q8IxNKBHdoPXPvF4rqsAj0Ti3elmvoac9RkpP5eVZV27exet7VmpURdYkCXTV
lRfhci/FplbEoZDsjZ6Qkhwl5VIdSboIYvESkkcrV5j1wDbno7FK5PbKRPdSv0I+K9VT0QUqymym
8pF6Ny2zUR1n81jH4G5Jopn5qnWKYo1/S7Oj2VrLMpKu9CsuFCHaudvcJXHcS2tp0lLVxDJXru/Y
qs/osfbL7ZB7pTNkzTrphbypiGaZmV1oOUHpF6ukKLet1+1jv3N6rcRISGOVxeD3R/+PHun/ViKa
fVaJ1ElRyaVs+uvehMIlQrNYSHm/tuPoLpbkh2yAPDC5iZMwXDLwP5St9d6pyYMrAzuxlOEBr9Oq
a/gCrMmvXsyYsGj0fN5I/ePU+JL6fGtn+UKxidfEbV8n/q7TTXLLoVhrpI2s2kTR15GC0Tsx21dk
Tk+S735SYuzCOrrpwDtMPU6vASDjBuGOwSSZKGURz1UbQoUY5nX30kfVWyLalW3xUYu8zRatbN8m
Rkpv038qmI05RAVa1+7mdHH+ddHOSqAAHm9icSJbt1LnGL1uOmob6OwFXJ+6+8pd/SMupJe8ld44
nb7y5qGcKBvyNNrk+cqNu/ARzh5mNkLCFvElwDUyj6qSHrwoXqlKdeVlubQUnZ094fMofdWjK2nL
9IT0874X5pUx1/TS/+PinVvp0yQJmrBEepZJuCMqIumbXDp1sXUwSbr6/epcWnHObd4YGyt1lBvY
HyFskK7x70pVuoVZ6jTlsPKBq+hW/axQTDkRhJaZZA7PBkVIEleYs8b+ysTy0nc9W3UHXyrHeurH
lqG4UyEZ51Fx1AGmMFW5trhOt+Rf1/NsceUQAxqlm6wFqrSyqALyCgGONejbVMP81E3MvgKhQDuq
pHOO+v73S3wBCq+dm76DLM58uC0B8YpK43SpxOyg/hxEQtBtDRG29rRiWRnGMkw62EwpB37GTAPv
rK2c4tjc6L29DJThbfBYgRt5XOl1/GAl4cIjGGKuBsXGcHHHlNnw/vtH/vdJUzv3h0MvtRI3bQPA
mzVQnQ5zNhrquEKR9fsvuHS7zxbT3g2LtlVqvMKB3SP8r/ckwKCkY8s1evnx919yoSemnbuxIyPv
LEXwW5IkpN2edIu6diM4Nc06y3B8VpR0RVjPPRjslPiPrpHMtdT6mC6xUZrHrkxv8C496EO1r+T2
vaJtGHbZ3e8f79KOYp2tTEyriziELg8ejfApGVaU2jNCC2xFmqOeChyOaKiz9RtJU3ZSZf94kboJ
sUyYuD/bDkVQ0fQfZiS9Damxt7zqaDTSbsi0B8/Ik5u4hU6lS8oiJac06MS772nzSEpOuq8CxuGG
0qwiolSDjJFVP3mRvHVp/mJZwyMMnEUWEGhuuLECJ6g8TiMaO5e2MXtHn+Fa9wvDnHlefAB5/l15
4t6HqDQZz7K8OwZddV/n7cZSgtu4y66s5JdKs3OHeaBWSg4ONlgzj1Pn1Jd8HVOfQQK2HSMAHBuO
0VPoi8zh6IPHuFwknb/zZO3KU3tBMoU0mZXlr0ZgPAi6ZgDw16Pfkt3QV6ivXXlnaPKDnWLkMyxj
KdU6fa/m0ysAzvnmRzeh9HmZf39oLn6EaS7w10fQlDiOxilHAWcbUXh+FwJAivdZIz+1kvcscbyz
YNkAKQ/nuRQ8BXKwzaXqpxuuuZsvLA7n1nG91eQhC3ls9UJ/mKrDWB47toJrw59LP/9sme4bCW2r
zeJTRdHTpB/xMDOl5fB05QpOtcc/toEp3/3vK2hmNA2tnG6uVL8E+NGJiuNwP2fbplu+zGqIETeV
8TP1kH0jvnasuFAnmNN//+u+FUOnjg2vGgembqqnnS72GN98mP6r7x+Z7ELZ2iSJCz35iJ074sw6
xNcYRBefmrP1NsL9oIaJLoFsCzB7mJDeNadXSFT3j0zxZvzSkAzrKpSw44PUkJfZNQD1n7nav673
dB/++ub5kJs2rG5phTfR4feZibqaLgKXWUSxkw34ZuTJET+yh6nGU8XUNnULLLxY5mF8J+ZSya9+
mukb/+vTnC26pM6T7TugOM6V56T6GalrapidUnwbJtaSDyJAMk8tJj5poTzX1vfvj90FPAZT/f9e
Bkv41YBzne6q9xJIXHKT2IAuYw/H1qN9cAf8jtbkjx+ssokwxE6gp/NcO5SBvdPbzVgqAISEU2JX
KnPSPY9ddA11ewESrp1bI31OMZ5RK4SXDQeNtCdggEF/5J9Z9DNBOep446U4k0uxgONtZBpuoqUR
3ntoVgLwZm7nPhTKkv+hGsZjKj2AqZx1ejUvLfiOxEiHXxV2pGibAn8qWUB1jiNlI+YTFRysgXXo
tAp77w1oXQzouNallaYeGv1jwuCgPl8p4taWfobcd3JMCkGzVYU8cUz4mFH1rNl3wFVEfwfG7kpF
emHYoJ1bOsda4OuxyVpt7OC+UcpN3dAl1mxlEzHsdmt6jPIYPPha9sAluNa/ufhrzyrhgLZGKGQw
ZXli31imvMIRIBEqU9GS6p/yqQsFk5LzG0KT3nz7/em8cOTXzg2achKPrSn75BQk9UsRdVvNwo2R
hMZNhtUavvFaH9ut5tKwsgyc0VQhV37zheXYOFuOc/zlZWAKDrw+24kgag7MlQW6VmdM72hjvaXk
OnR5cEs60gSjBX9dmuWV/XS6qv9YDoyzZbkLyTWtWyuhm5PBaC3WbWp+54Z9aC36cyaRw79/zUu/
Z1qO/loEPcALivCVdD2UxTGWS3c+QcW0urhJEriw0jVsl7AuVb3G2Xrr95ob1QMXVNWq2z6VYVzG
KKtGE/EUmis36O88FXAsCjrSaE6hoQEslZd2LXbwLBZE0J2SNn81wHIw9InmQcUGEY2YDpv8UHru
UurE2nT1J7lIDkpq7uqJ2e/77srSCFz2Ov04wJ/TFP0VVPXI+yqtkJt+KJLKuEU2eJVTSu1uXkAs
laRSgHFizg54cRam5gk382sNYqTvym84uBbMD2PfK2o963Lp3ZWTReFli3LwP0oy7mAIGbNwQszV
AENHyqE5uXxbgPLHBmaIzxel0r3paKjk1LzMauUD4QcOckAnc6sbcyTGPeC8p1ZAF1A+VWELV4KT
N06G8EEMCJBCeW70U6hr2oGlHe9dRVvmZbTKrAT1V3LbdEa7t4W/sT1tZ1fyk5/Lq87IX0g4vu2H
DAOvbTkKJLvYGpYVREjJFKyZZvaQWC1hXq72lEigmXzF3SO43JT28Cm74TfAXfxSeReAMrCLeVIK
hvmseqbxkyXdi6BDMM+y4tBH3WOrh8dAzldBrt7U+OaXBKo4ptaT1yUJkkeSBVCaTTbF1CuSScss
IdFBT+v3lNxPRxqIyw0Rj8SNvieUEdesWZ6MgavtqSXAZ1tZVLb4mnhhZh6FC78z5SUtgGzmIrwg
Z+cNcPHONK1jOhQeIwoydiQbEzyI5kWcmvBCNfAnDdjTFoaf0xQyY0LGisKAJ03g6SYItW0i0hoZ
ox/O0Rw+kwvwoLOx1LXq4pFJaMOWE+ZBtSpHSqH5FPIyiJJ6nnsU4mUIhjjrXoUaf9c05WSDWTjR
uc88Ll9+ay/gq8IKTPWTEhePtd+sDCbv2G5+5P/1vAbHppK+RRsShKyH36E0II6uu8++UfZ51mxk
2ZzrBpdGN2SSHAr7nfH9JserKEfjGtJtOBO29hmb6UGJvWdNDRBBewc0gu+2xOF+utW2rM1TD4tt
o751erewdddzxqGj2kmK72EQL5i+2llYpad8EBuCOb4DtzwFcpEBZzJRKGb5uuftKqWiJF1UefHd
8E3J9GqR8IGkSvkxk+hTJ7pT7tqFiPt1D4dV+MhSLW9YjoO8Cbxg4XukePSZd5eVkMLk4N6wbC6h
ympRxO7S6kxOh3q+UmrpTg2rfjO9TJqEKERlh0WJ4I0za7SezVEuloyAOUZyJAKlwUVwy2SYBW5/
x28FbzukTiKUXRyXp6Lqd7YegmwZi1NPL4MwR5Sw1BvT9M41632H2N4p7QYNik0+E46Dqu2Wli62
nhreVsgAHT/npUgT714USenEcFlLVKaSGZeOofa8ITaZTUnTLiIpuq3oVDd2c+er1Bl9fCvyHomL
2EkdTJqmouoWzT4MrUVaVB2SQnraQaU8+RBdhC3vpm8dKtJswCUzIUcaEd6iNTnldUn6OkSbsFXJ
80qDvcZhhXIOjAtHPpzR/mwigts+kSiFNcVWe3Rta92bcUg7lkV1wmNNfL280skLbUQOOVuon6Qy
7pvEXpDxehu3I4VhHDz7fXg/WumTO/Ekpb51Qm+YDwNRCJ71rJrBWhBJE+o8JW30NF0yucgfFGY+
qlHAuxVz07aXuZTfZ0xZR+L6ZiwNWyWFlq66p9YDBuG7NBY6/SnO9Zlo5bniJyyoOWoRRMbxvGYV
Nv34M1T7tZbjY2us5D5y3QPWftcJlayE18zMFNRpfMu4zVolpfqnaOwzdMpJuGl0VLSQidaVb324
vnar6OAj45hDY37HNPau5oywJEgm3imG18z7rHsLaxYULPpMO5pFm/JXLTyJMznAABmTPVpoS3jY
EDfzeCXqGPWB7e3DBkx8lAIAmvDYCoyJIdYsJMVcloEhRphpJ8K/Ca8Lb8rEfYCbShhYmiczU/Fv
Y6V4suISAk+2N+rOgVn4VdRiA0+8n6maAjI6XugDDCIpHSKnVZhAk68yNdJ518vPeoyXVtwercqY
i54TtzfqW3bHudHaK+7lpoJ2WPm9ugiDn4kDPkGaTPoldvSeEAtLPg/4Zxu0TOG9dRYeQX+0dmKk
5gEoqPr5G/pnaVYDsU56dZlrUoNXp9u5kg8rD3FzhzqkKMZtZoQEo2u4WkRLPKpGr79X8yUFdihw
3fXdJqLfChqhpp4baRXVzNf5yb4q71LP/Oz9/FZEJlRyBaC23omZ25RktFn1qiuGl4iNRkhMnMm0
nVWIKmaCC0PKJzaMDPq6nx0gmA+bacuRjJAsJD24K6K8n5dIOTvZWkax6URwhB6nhxmq217lIY50
+V0f7XnEQE3I0kqOvV2BFFfy7EXUhuDijfzB9dpjlbVADoR6E1cZcKzWZSBtG47Gbq3z2hZ5tInA
9sjVV2BZ9cJI6zkhnEtw3mtZNRdKxT5vJUfXH17jRHsJDNjioryp3Y5Jbp06IUncpVJlROAaj37U
rwaWSi1n/2IwbabNS+MC2WqlwSHobxGoqtM3Mjjw1L7pzOiu1q1ll8akQNb7SsScaBqeC2i3lCBs
du74E6bSh9UmGzXitCSr90FG1n3p32IG6mZ9EFB5AYjuNfnHhh7R8+S0CVc5TVEmtjm4q9G+Z0q2
LWxproj+0ZKMhc9ZKg+jj8ArjzKzA3KKNEeQcwo+KoMbxg+J8uIUiG4TV9PhKVDflTTe2NNPrmwK
JGTPM9jduWOY1nLQ+wM5T2tNJ9hTHizSGavlxPpRW5WeG4d0GNqJ09SZ4hTKgPxEw6pJE2N6hoOc
4GM33oOzc/hbM7vLHgZ/Apv672rMJo6RhDBdgH5MM+xAPKMKmDPUQ0lvIp4wc3ZZq380umhnu94O
lf+uycKFHBmHTMq/IuQkQFwUMkr7Kl+URgj13p+hKS/fiHgeBDD0GKi4t8st1oJABxCgycUqTYan
wExWBvThkmsiOm1ji37ShZ4aAsFcM1hAvXMyuV1zHW6Ju2NnA96VE5+pqNbdZJbyKv/OhG4+JYQt
ojjZIo5Zppl8zFqjcZAKArhP2I0ir7Tp/PU7yxUn30qJWxDxUfMD40UjUYw8VXuPb1ue5zZekiKp
5mMqM/U1pe9p/AJBUP0aM+9YFXmxYtcMMf94Qbw0ii+9tTP6Ink7z5rhriJ3aCb73YfEqrYMgvLL
Sw1SNQ4QVqV5OI6nltZ3Jep1hhyiKT1iQgCdF4NBcIG56702dFKzoddAHhhJmqup8ST57aot9TUF
k3LQmHEDTmOyupu6ZXmvodnRHCa0S3ZUOPlUxgIemOv/yG29ikkGVDkG+FG79vE1nCrh3xH3XTkp
6KE5OqVHyVCPqhC3Nclwejt8RllXLL2CUK1stD8z1io1GqDJN8NDVxlHkqzVuZHXzmSRznLtJAF3
NuueSERr5TWWu7QT7mOFZiQWzSHNh0c6N0FO5FyeFMbkxjiWXUo4TPSucTkTQ1/rOiFtOTZ6YoXW
lgITQYc+YrYv6Jb2BRWbQiSsqbJgJcUdqckPUi9WKdkZxC6EUNv77M5uyJGivewis9xDLF4VWbzS
jHKfePL7CPHVRkzlx+FJFONz45fUk5GDFYD3zWWyW/TNMVJIpczaG1UnxqiwygpsmA7ss/twk0wQ
rFAMu84UGbumElP3ELyGYWUUxZa4tSc9sV6CtmVQzyLLeu+olo3f2XjXJffbzbWnLGGfnUaTrZUO
M4v1XkjVIQzje38Md75ULbNWfHVRu4mTNlsKwDGNXb02lvIToF5tUvWOXJcYWtu4NaL6FaXcra6J
g0oCwzRcx6pwbCvLXaSydchrTZ6NtkTsHapA9GF3YeCfopzDXDhuyPSN//ypkvKMhSQPbPIiJ6PE
V+A/1Wsfke1npLUFR4V8dAzf2w+WL81kVwHqHZmfytjf8yc51hBTntmlFO1qY7xrO/Or4EvElsZY
YoidseRcUBnP/kQkrCzugt18Z9g5FwReH8zSf0CFLp36mF6Sq50gCGVbQMdTWpsmVmGKjahRNQkW
jlHPEfR8Y6N6bor82SyxsmMNUxHWTo3DVpTPHke6MM0Kx0X+uxpF7c8l1jdUGjCDBC9vXR1U0fh7
rXCRdSitzOqaOqZSrZDvrmBJ3EWM/QY1R84pYAmNtTErpj0olPdoahaBB9A9RPnBNHQje95BdL65
GdyetSYxZKAQhjQb64ZgZfdJzvALsTl7trrICcZygC2v9FxvZoqUvoquQXn0Z9l0u93kfFGxWA20
XfGAzaWUs41duOSvIUs3M29FHubK0vOPcfC3asqdIpkdbPl24N9lNPfTQ0Hk2YPrB6TByYuwsqHo
FbfGMKIJIlB1ZtCpJFhiM7bjKcO/OGMmV7HE9V8TTVceh2/GWHu/YLmn7QpVZjEJ3FxpeJQLaxP1
7iYYsse0qShC8g+1Mlnw221E+9SEtscD9dqTTzsrAvtUMP0whec7OL9cJyXHcNFEyP2l4q4IfXRl
wSJJ0f4ncceOaCMpSYKBTYwvOy8N86tlAOub3n2XdD0ONv53wrYeYQ/s2rqbdxNwaeCGMRyeqfKw
tEfjNIkcS44DfpdtcdKatc1OSes4HvRVBRagb7N0S/njlPW48Xq9pA+aPyU295s9dzvSb5oNNMV1
M38QSqZsYlWHKYMZ2eIqBBl2NlEuJMGliEvQ/mpLhAzJH8wx/RutiRjEV2sRIBBI862bmzdaVixj
uCqeJOkzzZeOatg502M2ferMHfc6iISFIoyX6XLLoT8PgupNNvNnRSDmjY2p9c0a3KAHHdA1+4HM
8TQrV5lRfOiTBVVmK3M/KzSjNV44Agdx/sRzvbvr45advvnsVJ5Avlft9Q9jl6/LNDuVlfluDflP
mWcvUuiW86YidQS+2Xz6G4WbPTVxu7MwxbVo1jgNnewk23OKWuXcAj1XQWQQFT0zfDl3IlXhDlTW
VyzjPZUkOnfaKSvT58pV72tDd9Bu0T5nm8r0ZhXbVK2m8d1WgEUh7GCMTMyj1v80arl2U/suKHJr
ZvTRUbUTir+Eyzw9kk1DcJSf2tuqtOfWaBDULrRZIuP/K8UPpL8Xg9kFl3OpZcnBKMMnMTaMNKLH
oTHvtcw+Fmm0yHvup8o8UvHGg1xEJ3kE3KRZ73KoHmR1uPH7fm5j0AR2XhFhkB4loOeTD0Ot6Xfz
5ETCXri9v9ZlaT7pS/tEJyJbXnuaMSP7405JlPuiiRetYe1MGl/Tn7XVZ4PUt1S8TaqoP12gLcYe
9naI3DadnjtJmWMWOXmte+wDA9kl+3H2oafSS4hoU0qGg+lrm8QLPJKh7I2PcnO6DCLBVTFIH7XV
yU5OvJ2auY+o1brldLXr0aRgN9+GQd3b0y2YftakzWtQQ85E1bfzaXEmR+wu5ksh/flp/4eo81iO
VdnS8BMRgTfT8r5UpZKdEJKOhPcJJDx9f7m7I3pwz75yFCRplvlN7WXEXt5nidQv/NaOUr9p0v0p
04/OZa4MlA4t0W/gZuarpijfAjthCKZDJVFM1SZ3QBic4N6pLfduf5oNeV9kPphZSgpqiDluMFwn
aD+pza6i5W3UzjoX6YvtEWPbPTbPRSWuGCtvjdlZe+A6Ve8HCtcbCchKIZjHGv+qqVqrxgMPBAy7
rKYA04gmXfu4f3lYQoPfBm8qj6UImDVp9pVV7asGA9GdxfOk7h2XU4X/muL6NKHekyq2xoySKFG4
xa4bi51WjjstwP8ao9OlWZX/sedfpUJqlw4y5FqTBQxp8acbEXmITcm6d7tPV6TGmij+U/3Fv2uB
5T1arWDpUIZxfGdZElZ7zDFFbGVXenGs4E02o8GuiRxa3yDa6g8L26YUDPcZfyzMNeQVi13w0mIM
EajupmVTju+aC/pXRThZTUIZYP2uuB410vJlmFNmRXUP26YauaJx3JpzfSkZWhRejpBRfqYuvhCx
V5ux0SlfNH6BgKt3awHhbxHx1hbN1PwoWHepWwATzAXLZB8nzqVA/GGW6U327lsy5U9eYO/COBw2
eqoPizKZ2UgMjI3yQ2W1T6moHyVk0XUZG3uhWfpSIwbZtB22gUUQzFtD0wrwCY1A3QRJpbIXFAdN
2h3mK0XLZ7QQDzrZDz0Xdt8uQFBwyP+cuTv1vjyGsksADFXaohMUsk1oxVEuDtAQ3vpMOyj8DjLn
a5s2mQj8p5qj9tpM4XoS3ILW/zeBPU86RM0BCQGS5Vwl3TTLRS5luRgignav6JEBKsFYkhg4Zbjv
ZHnS6VWWmSqW6spMQEufHGc69W1AWdQvYA31xZNaoEIjp4+L/tGRHtDKjMP2aGbJSTjJ0reqp8By
loP4TONr2VsfRZIuVb+zp+aHUinUjsb90sRrDzvN0/u9DbAa+cPa1l49+cOm0lhvGjWBhL9rx3fK
On//NO7i7T/yf7hSYYPQSMEBPKYC5lN4nPJ5q/b1XCFZ4m1rvXFFhmqhg1twRuQKFPeVFT7woXZ8
8TzKHr9RvbWQ71oosfHJYzM7ec7fqFPoRwKRyzgOPpumNqBx6uL5WVlUCKd80aoqawUBO0rns8Nj
0UolE9qyCO8cmBPt0sH/5ZvUpTFU+eHhew3Cg/WiAgqV0Tams6E9y2/xKW73Szi8YrRwZF5mPDVd
enXPnPge+1pK9dCAiVjM2VJpF8VueqJv0ScULh3tovheJTG3umeiNcSJilPi0/WIabBDQV2k7Uvh
1mQCD9yZkWzY5Lr3RBhhqp8J/5Q7Yq3ulFsBkHvlvgxOvgDV5NLEGobnYDjVoNK94IeK265y2gEt
+SKc9jakE94YD2nM1tad3rzut5xeIvvKXyqCtRYYlMqoGwkBif8ST0CP2AD05oDcu0Cdnn/8qnko
sAIZhXqFrR8vjQwMvXmpVMKYmN/8hK8azt3Yo3tIabBbD310KcZ031VKa7FIronQyUd1ibBj+qpe
9WCBTGGGmyDgkeg5BE1zr6dfx2N7AjIfjxrVRLpYC2wAPxHxOSC6cFOoeyVMQF9wn5nDs0rMB4vZ
FY/T1ffspdV3F9rkwJJR3XcXOi+lCiDrcfzAAq2MN42hb7oHQLalRvLC22pgwzUDHJt4qyNIpJAP
HTsc/0Papt2BIV5yP5VhwM/5SrsLv6cmYoK0SRbd6c6HwV0tFEU1t5DngPzgiE1KTjhBTmXIcQDA
GpiavXlE4b8LOoX1sObqAhi3Hd8wq9upD0sJgVkaEV7bIfZQXkUdsApWff7im/qj4RWrT2bYIfsq
BYG0uUv0D83qyGc4yXsvb1FG4VabVmh0LgxiPkInwckrdCieGjG1WOGV0BfX0jrLHMonnSR13ax9
8UlI2J69OX1mYZupJH/hFDSg0I0DDUJ3xfJhddJvqWJzVQ7DeeSvB+MPTRnePk8Uluz73rFGUzxE
5aJ05pVgIehjcbCTdyVoxv0Pcfc6opkRBHfGeTDy7wm3DQWEaNP6uZNRv2gDfy1RjGCO+vWbWlbq
5vgANTL/Xrh54YJqJRjNQS2PesiupecTFcl9qsM15NLquWZJMI7kjYFZt7fRsvdufGeslEZKHGev
/FaISEgTDhz3BovKQQqX2lx75CeZFV2j4ma1/S/7T9NZBw71leU+qVdpG3GwopyuNC8yCCFqv+TN
KI4L/9Qo5/sIoNtsgv8347K2WtkYocRqWm2V9oOCvgA3yoazivUUjZlR9Hpnzz/MC/7rG+7ZJikb
3IiOBKZA76KMgGa/KK0shkMBl/hm0tbvypaRaytxkT74BrbCA+CauKltjDPyN/ZTnoE7U+qnFSHM
//81O9yoapjcKuOt9jR+pqZ3QXtH7WNDIdZ8639fsXqfIP/W0zCjcC1hXbcAAJ0FctSLko2M3ahx
/8L04TKPMobV7h2OwnFJOp6ze5reu88BpLZVxzzTJvxx9TN3p15ylmo7VpLX/NcHSJLM859HczeM
a1rSyUrNQKpeau6FRr5R6T2zwTS3aYT0uYFVBO5NePy8I8gFUHODGA77kG5ijjih/PsPXZW9A1xW
WQ+lGjUEtUN3hCuZYbChma1GMIx+dFQInXBYRkG5TvPTwDpxWDyxE73OENXUKHW/6kBjPKfk/u/t
6O85Tz+2t1qck9BY/iu2/vPkUAcdEyWjWYLpCDgmBpL9gG2EC6nDWHQ/atRx+/Dj6M4tqEGPvO8c
020V/afI42XuXWgffGwjRxxILyxUtTLUycEJH1+NoF84Ov0LUW74CPVnTHt+PzIvraioyv8AVITu
flO7n5X8Ax+pd6fmgvIPYXpxJaX1piYin9Bwjveg07ifhG3JnPHYpf6r1Ai5MtiLhR8my6a/Q29d
1IQOPBaDIY2GQNn74aN5LrVeR5ijZrvmROmoDrTaRw2qjf1Gaemw2Rlzu42SrUlaUwNMqGvnWc2/
uFIwLKp+/2ZVTEzFPskVOZUHTqW5w/DVOiONv1IbYSheLe/oCGODux9VgW8JKZp/fFJihJEOXUyx
hTRtrOSam3SI6OkyXZUoA4k09hd4tDUR6Wq278rPJO1XKlXw7WalboJwofaObHQRnUfeOd9LQdF6
XrpU+2rrq+NSnZz8zKPWx2TTqcQVUMmUiKqSsKQ7tuDu+QUebuLhuPl/Pjs9SHtWoxUCA3S2+fBT
AwFoIzqYdXuCU72wjVeGRwUefGzI8/7vHTWMIy7FKuzgG2oHYkpweWYFIzHnf3yXN8I3VWSQFGe8
WbfYx3Tjm9MPW9yUFj00xj7Emk8uYD+u1CZUmT5NqfGkbjc2kbLj8qkpntzKuato0PCeYonbrL4p
Gw8ywnifw02T0Xf2glWD64AMqXT+AvTCVoSReW8jbRX7vzMdqRSoiw+u2vYuI8ipMHvyk4NfXOT0
X6bV4Dlu2tRuA0+sssTe9ZW9xeVt0AX+gUrMyv3tsj8j5Vkl7BTzonbQjNLNSHbNhIzlwLHRXWsK
EgNGzf4EL7VKtgmvLOYlMOHUQ6nBMy/Iy6xmAhGswzfqEdUSLeqLOkjUMRyG9omBU7OEvdYLP113
WlnxFK9yrF4MjB0iFAbIt8d8W+n3Wv/rYshA3oWnN0KMUNLk1SZuyCjMBOhVQL380LJfx9ZXEtVw
/spr0KXJt7kSm8ia+EQP/9hiJeNE3ZH2nE9km6ckCkQoNrTSgsJwimOz3JSKFpQsA9fZiKm755BM
4/mLRuuiohudzvXJMKCDW7TOf/mvRDOytPEdFGCY+NrjwnjO1aQDekgBGbgd3+XO++KTO+yRb0nf
uCASCguTJ7GzF15npP8oawkDSyJHWG8jaPLKyHf0JzaTJOx0sRuWF3s6yhquMra+TApZW/R8L8o+
hlERmDjylcsi1+Pyu8AilperifHMDz18TPgqI02a8q36Q77KZXrlH8BEN36lSZhDZfnfKP5Qf974
3lfvHeLqD47etkvqrXRIvf6UdZ7+6/nxMxiBrcyCmzDlLaae6iOCV9sfU1U84ozEOovXXirXGRZC
DlYpNQ16HhI829OE1iF4GdIO7tHF1V4PTfIzfkGWUOxK/yqCec+g8cR91ByjOYPsU20NNJ82kOPU
eM6CEgmdfUFNipvvoEeTEbnqR3VuH8YS7Tbd2YZZQXEzxr5EgIr1d//ehLjyfsxBW0hXHlPWBY/W
6sj1adpTmodbMVmIvphE3cnVRSTau9Dwm3BfTNgrgoFGVVdva/YyGzkyNd0LVfEnZm7ZooGLkgLU
c3T3Y3vhB2/McnUSTtNJqZGFMbgPiURVv2fLsVguKVF/mHanBj9frmWDxmrr7Fv61rQzHCdYMM3v
VYVQUT6diSpVB7I1EcPIvnJ8E9X4MU5RFazn6cqs6P3kq+twUCm7A54im6CGLirqfRvdrPpN1u9p
Di03VIMrjALbJ/fYYDgSOz4o7BDVruDQZn8Tbz2P3xp5YWUoNx53vHgKNVreasayCf1/F3CGpT6+
zfrvhGWvYRYnrqr8c/iHoTYd+RxpLRK7gZqh6nZb/kItPb4UoCT4pQTMA9iuNnLXOIUdRNdTrLQO
5Yg1Ig1NUu1z3B9TgGI8CgWSWPhPuWbT6eHMxwvTjO1bSL2zNvq7Bv+Mwoku9oWe/o3oBNPioFkB
LMoisYwOjt586XQLkrgCBcvCcULqM3Hde8qxOViqfbalJ2AEOmlZpv9g3hOt3FhZhWeIjd6cqqX5
I9ryQJdgF/s92VURXQdD/g1WtQNxdCjBGTq4Sy0cm93ar+cL0IdPZxwebaafA1072lE54gYER7rV
DehQOIfTrnvkWFbpU0xSIYevALYYRcF5r7s1BVXcT+kxgvTJp51ttx9mUO79ztr3JUjlBtpMC6sM
BBq87FTHmKoI9YXtz8ti8jvAM5g8I4dVLCdk7Drwe+ougqorl27RhEjl1S2A8MD5B0UK2Cu8PGDR
q75C16bLMJcrj/PpgoB5sApNvTgXwO8OSAHtU1leO9P4z3REuOzM5jIXxm8YQllBHBxZ6Z5Gr+tC
t7IGYvvIQ3Q0+8kNE0O/KL/aYnihEdotxUj9TRPDN1U5isqk8LWn/xfNIBnLGWlxp6kP5WRuYWn9
Q5x4AifLOHMO6G6Bvcm/Gnvai7BYeaOxZICuIy831+J3k7Rk6rLXNqq+KGM+qMmSO/afJQwatXNW
GCqVSL3CGFjFsb7uE/aiMaVqkvjxwTeKD8LmWzFQjqHTNOCVo9mo/7FZ1UNtLIo2/aQLUawiObHT
mLDVq4crQkLJ4m7OEq1dg5C0MuNLapW0shtCImzKUPtdhkNNpQmTzOXUtZTKnXWIyBLKDt1RRPPS
TLQr7fw3e/T//IBNwq5vNStWM/IjTbRFa6B2RxOC/Hn6BIQG2suVH7JN33pkGs0s+zC9/E3BeJta
R/aP0ljXRuugdMCVG7Tm2bDBQZUoJ/QujRoNh0zXPAepb+D3FU6r2DEuiVWY7I9ovRgRbfvR3SRD
B7Risp6E7pzRA0kXkY6yh+GO93Zy/9DwR9kwGl4DKy3XiSy+/bhbe16y94zWOo6ZhWWViSZr+DL2
zsUgOWAJMj2yhj2USLyfMJQnYDabQ4JUJyWd6jDahCct+LV7780YM9Cka1U13EPJIm+ofWgj6BZG
sNkkbXCs6LaWo77vZ/8u9NRaaJFXrLWpIrLwm2dL+U8V+k8Tt3ijussywO534jhiGkRB1y0yi8Sz
n9BjryK/XTpzv05FKpaO8tWSE+VeERUf7kSf3w5+fVRfmxbENLYfeyAqK5m7qyalMl7ZaURtkwzd
C6M9seQSf6liEVXzA61hiua9C4yXk7/PVjKhge3Ot9FNwmMY+EfHRQqRTNXR4oOraQSEZoEjnDEA
6Zj3Zjh8WHZzM/TPUNAINlp350jv4vu+ale2B7+fV1Gj/4dmxtpm+TuNpFWoRcNz3fTDakTXddEz
myPwOQhQjKeQFto8+NugEF/CkgiwGp9pxpHTas/uOK9HXztnYrx7ZG6WjcRfVzbfo4diiuG48gxZ
K3k1HG2nUXJfuBWheg6gz89NueytBn8F20JJ0hNb3zb+k6111/RMLLXWf3O9nmIeDkmZNc8UPfJj
ZzpPResaa/BeD1MUb3kwRNsmQsAJI6kqm6iYew47INFsDqJnNMWmndJVST6wcgPtNZuhHxpWtVe1
HW8YJmos7iVHTNXRPEm3NFm3KikZxkMvij9NA/XpucAvqL3FXnxE+GDVx+9irg61178nTYPc0JqW
+aYrRlSu3bMfpeemeHDugYr9yNt6nXrj2YPiB0Zs52HsVmsukxecs1gjl0IUQaxFWZkKyXhTTsOG
wo3+C9SLmlqM81ZQSOG05Xs5Y5Cz8Ex6U1wRB9EVkXnZpuSsw4Eory2uEyKROWza3MlAP7h7deQC
GposOi3yMtbvIBQX6iwuyWFS0lOf/Hd2wYfy/1NAVKOHkXfRFU/S89dW394scERR6+/DdN5qUYiw
WVZuKz86G448jb3Yh1hlKqTmBEhHBUdZlJ2xRvhpnf6zy+N3C6E8GZCUWP03SfSb3Zr09vuPEaXn
paziU1uYH3ZWUkIavGVAxLrIC2OvHl+BprQOaeEqjp5xKkBZzAf/rh/EGAVrOxovBcH3QHURe5CT
mYCNzcv0qwvte4uEDRDjWtv2yKKsOkvUKNbWD6SkAlQsk+dET9+afM7OqV3dAmugHDDH4UKEE+zj
yNojnAqaW1xlWv0nsuGRcg7PgSM3SegdgiD/QpaWnSMYBXVbHZw2g+cZdQiQth4wQ5po6as9mXxv
TL21a7vHqe+SXQ5EMplxn2xan5wgtedz7gACWsjSqaBsGhSegHzPGXDxYnBwVaWbVEbWOXeLjM8D
Cd83/ok80lrhvVdu/dzaedQD29TYenj4oTLGTjMbzUdTg3XnHoJYggFL/AMGbJ9WnMFVlrNSfF2F
nFqZkV1F7G6mCpkdZI1XcUmIIOKUpkTWJivNc6HnIrpQF+nvDNrkPk9cpe8X5OJnvTOOCTozmQR6
kY7NyUjndElAGXX5xzAVf6M9XK2sf6RO+ldwVrdtdE0mfVtR93Y7ut1eH/1VRo/QbVeOi1DSG4qC
8MDWuna1hIOMFpuDfbuasSKhDe+nOboT7gb6xgkb0G7ZO92bcvF2fPe3SeyY4kh4mOGo6qVxSlg8
GJFt3Cj8qANtb+vNOaq6vcse4Ae6z2PFL+3Idgs8EtRfNsqHhV+WkaRnUXfv2uw/YYb3aMlRTIUP
GoqXDFanlugX4DL3bEheJdmP7NHoAI0yJ/qn2l/wWTqaOfAi6ORnFV90Xr/M/XyrN8nBKtq9h4bP
wCTzTAMlVQINs8MdrszBbbKBqVDNTLqNOqlNHNenqTmpv5hLIIocQJe4LiWyy+EuoHiyqvOJ1pTv
UtzVjzHHDa6cpIPSQ+icWk/m6c9IrUPqDDPqI+xLZow5puFF7LPOdzm57ZK2hq4AfQAf23FPd6Ax
oVW5oQKezNfJyd7Syjm73fQBxYMTOCHqmBmkuvAeVm9nCz1KPHo440sRGs9lGZaLsLEhXui41At/
b8rwnjjjRzhqT3RbV5gI32Mc87rxGy+hJ5sfz4lqRBaHcR4/s0F+whS1KQ9TKeS9A4xdgtTmUA62
0OXu6uuh6w6jOj27wefmDe1hItJn1GW9HClqb/SkvbbSuQdFXaO7heQRfUx6fVSJKWUeFchYds6j
EHg72jSTgkR/UqOc1769G6o84I054apqRkjs48XkTE0b/xfBrGapGDzAdV6R6HwJe+tsOX+hP75H
wk03Vs/gDDAsuPvYWZmFT2/RiTLSm/mWTv2JlGk3sm/5hTx2YfWsLE71ptk2ZXroS+PQZTa9lGpY
jk3/B+vsOdftb8EUVGUas64+igBYFq/+3DjOpsIW1Evb54bUGintp7goybUNutA4IhiGvsaBeW/E
E2XXrNg2mbvJZ3kcSuvmCpDq6D1161642BCZ1zEjb+0dI10SEclFZFqHwaI0FgUJ3pZ4YASez6hJ
pNJMy7TWGljCfeEAxC9k5a+6ttM2bUPRklrUaABFiW1r3EPlktSDxakF/7cI5gnLbsNGhTrbCrxG
UpLAMJ/W7PXKXrfl+ERcfqVrzX+i6ybqZ5T9JAesEwWbUFIjcxtr2VT+1mjnad8mzXfg1i+eVe5m
YNd4Zp2CGtpaKZ6j1GJXtV+iofuCkX1S+Fi9hABkTvT8kvGeDMFXO/Zv6mwJsv4Dx1CwmDnhaWBv
wrm7Qa+/GKPZ476K0KN0focqYTlb0dmvvRfCjocDvl1FY0lPXT62TpHb/VUhIJsESvpCG3wiWx8V
eT4RaPj8DuKIUNz+C3sA3H0GM6ShUJ0aHvyl6RH5vrb0XfujDLs3do51H01Xo/Y/pXKs8aJhNw6k
I7hHHo0pjpYqWqbHfOt7q1yMk8tjt9duKnfsA8sqKCEOmCutQttFr2IBVpx+5z9QuwKxc5pBpijm
Yol+M/rO1BsgKVHTznT2M8ZKDmS5KsNxsOOlkzyTiHXFNpTD+9ACOZ6UZIcNLlZ3vyyCep74SLR4
j0Nvb9rpuzYCDqtdJEuC9lOZWOgobql/I2PGyLR6HnrnprIny0NFAa8/RSjQmNh1gt5YnjtYYczT
czZHP5IW4cqb7M0s618dIG1pNLu6Cm6BjnB6rAdX4XQ33+zZNSmyRXb0KQCj2Q4FtaFik4wcwKLU
LlcKeY/P9KlmueFcxsL38r2m0brjnF771nw0YR8SzBa7PGoO9ozqDwLWGDCnM2AcjlN6at8+8doA
X6Rv0Mbz0bKtZYkkUl/czKR41jQT0kh7dAGaG+3wn0nghF6+vbQT46jock4yL6u0YNbk+KYTkZaA
PMPppJDuray+q3g4Ojxt1Q1fZcc6jemNLLy2JkfKN007PhqvPVDp38Vt/VaZ48ORxcEsojcbDUOv
GNaRDmcMGpAlmOqToK4D0zDitPbZ4wyveLJ60S9bAqiF05P26pEGmrCgdeCIDzcRJzk7D2DBa8Dj
WzWbfBZYZIHPoCaEOv7rxLscqBvWbvsauhIUlzGCM6ISIPxtipyd2Ve/Q1I84fi7KxKCUzvEfLp2
oluDOJNAJ0nHCxo35A5OIhWPep52rtnDcyZdgk+4ZZj7DizICN+2NcS6Iixshug/D22MZRtqRx9+
B94ID5ruuyyQPXoU6C3CI1sCdD+kWYfu62C+ouZFeyQwciRe4EtJcgOANR+RHnxlojjb2Mkp014V
l5eujfHR0G3V0IkChLxBpqLWd1E7dN87GzcuNeOiAEhTPOevVUs9vBYscQ7Sd0+fX/qRxGPGBEmF
eyoOg6e89SoP2Fm0n9jWco6cyauPY4L4ZDn1X24xrbCAfdLqeVPos07/pyPI5z496lkFfRC7rT5L
J9hX0wzMSchzgctxoagsdrcNOuOrmz0q5FhlMv2aZTnH+wghfzLDyIPuyODHesmZ5230GQ+CwvOe
i7Kh006kZLtWtyM0XAYwkZdpOL9JwBJ1m59xgN5FHNOJS11ZaX4gcIvKVbyac9Cvk3nVg+Q8N9rF
rjWo5/N5SJ0bepf0pLL3IjGf8nF4SVPknOvi2SvFJs8mSiYMQRplv4mpX3SfQgNfQy88qPzGdcWf
2gwm6p9WUaUHaXQHjmpzRaC9kI1zLsue3rv5onhrflY8NRLLXPB4z2q0ARDvfTDFiYO8lm7YJwSE
B27d3A1k06Ccr84kILcTl6rOiEjt53BsD+Gc3PQSPIuDbuOkQ26o/eoItuFudGqJU/rJvVtRozHr
2j1ZBR0rKkvOHN1o3Dzj/AicJTyUjg9dLIXURZU0bccT1pGvXoTVHyu8lMazVXgXzWPTpHC4h2+y
1IfqKQxJZ3gxpZ0DcUaEeCLnthv6fAwQ6pml/NBygFcjFBEqfi9tOPf4EEVHlypEC7thMerGHf7g
DKjAucO0WdNhfaHz+DASiFB+Pn8AruQIK+RDgE5uuTY1ZHY+F88BHZnJRQtYmQA7pJSmGZQKDPEt
xuwMEO3TMbQn6pGvmXC+kdYk0AJqm8oc3IIq+c5g4zpIoLswFU9T2F8b2W3Y6fZuH+SMOFoKhZQ3
9ZBqWfewm9QpJpLxxzTvtu4ANEm7L8u2VOEGBIuHqfYqqxDhi2YwZKFdXZwQKXrPttmhIXNB7jr3
4fRRQmt08xmeyQikQDm9zxvAivHKjFCYtHOM0kX4LuqUkKYraTsPo8oM5v/Umm8a5yWW7SPKjUM5
xPMSaypIZ5lxsYdIedZSvEnLbcwkcQdehT8p7gHQiqzHKrNO5LqnRzj2XbvUEvtVJQ817E1Kpq+U
zdZTJb+sScI5lNW2j7VtN6UO3YX6SW1oaWAcaikOgrum6Ibew7TsCFeSVH+ElcUbTq4YjgLJyGZg
72Am27mjFRitnVnqAGtA+kVT+EMGszCEHBd0njd+Q/0mhOmwTGDvZcSUA9MUXjVCLuZDSyux0nzz
LWPRxU3ULas+vSeK3hd1fyIy7wU5WcIK1ENVV40P4QSBEHscTNU9GDdml1UL7AaWZs12XLEzIu92
nevpbcS/YYEP6I/RDyyHeRdM7BI25WEqvp5YpIh/LRXVXXGymoLA2YzBjQNC8LX0VhJeD0KFD/Nr
mM0EvskGINmqH+fXCZ5qYIkPVKP2aeo8Azuk3TtVO8V+CdSRoWHksyhieINda914BNTpu+F5JA8r
0bFwpvAIlYSOWrTucmvZYWECOn1T181TnYX/6XN6agXjFrGjWnFBJ9Ke/mxiP0WRtcb6Ty+t5wlK
YhXR4qh1yuOcKbOW7hvZAnSxQyjM/cNEBGqGh2JW83fpOdNS0vMfM/3Ntvt6MwRg//ske6t51jQv
LRjg1VdaQZamKZXM/SHqShdOHk71yBMAXUaWkM3MoODZwjeMHSqQUzstcyemPDzapyLEEwyQWVzY
+9gj3aD0A9sTLn+ZyV/To9MWjNEvQP/3wqV13BY9wXICkqfemk14KfruaIOSN/zk3+w0NZoffTed
6g5uTDuOCAux6ZWEgHHlENIl4MY65z60bbYmXv5jPz+p3Fav8S0eHbahEjBDvpGNjUllA65WWRAo
nYW57AB6SG1JdrlNMDTBVpX6dhz1cFlj6ULp9l6zGn5RCZOgy2h/p+63Dt9gb1iAIkxESKIO5kIT
Wtq+HIte0XXXCZ0+y80wZgvzM9zZaKVGq5PmZQy8ZxfZTsvMPhCnPGduf4OFtuToMZdjFdKWzB9m
lW4DV745UPxyT6y7SXu4k/FBTHpB5muHstar7Tjrgg5Rj2oAEwakjOmQl0/6L1tyAEfXAtfvnG03
mUAtzwB4LPgElv1cWiCyCh0pxSEAJFLBCTXHs1to19CkUt7Vza8+9x8u4gcUgpgCYSHshfpYCoa3
tCo4g+OCalj6RPLJatTn4JjIGdv51D1rY/Le9BEq0qmxNz17gB88XrUcmGzU0rEo0o16QoKadw+W
8cJQw62RnKoDqWYD973eJ2cGXqLhzEg739waTvqRTjVgk2j4Qm0feRwu0WqSoDUmXSKkqkFUdihC
sH01zgidIsqWka+B9gWwvmzI0XPLPCa2dY3J5wIqMlGry0Pt6s/Sh5cRNX+4JaO1z8FVFRNvOn2C
AbYzJorYllnfKR6cOchQo4lOI8oFetxtpU6TAEop+Yf1NUfdI5DjJwq7j6wB047vwj0CYr/qCTJ1
MT2FxEFoPV2FbKFejJfKbbeZTC5AnJDlxyuQGjVMJXWF5841HyMg0yUtz4b8RwN5hCrBwvTMg1E3
TFPUAyBhGWs56LAX5SudtoN0028Et4+zC3grNiiUhLK8qQdsZ4iOGdVU4EGPgqAU3pazm5MuQWRA
f+piXnEmjBMIrY3jV/Q/5DW2/C31tkUAZ0GrO5SnkkdhUg0b6InKFlOmGDWEufLzQzs0BzOYDh02
GoUOkI+q/jo3+teyyMIFhtpUL1MCx7auXwqKE+Sv1BGT/tBb0UFM9XVG+1BJiujaTIEh2o09ShyQ
KoB5Ni9Ysh7GLN6laDWQx1DJz5PXsbb+8hY+oQEf2M8C6BTjOZjLs/Q5csKxSRcYZbUciwDxnA5Z
rTFfFsX8YpVti9wnhN5pBqkw90yeqC4fkp8LYgZD1Ks5ofXS0GmrhdCWrtWCSoJ8YyLOkFjpuh2E
CUxSA9zlO69D0gAGjymJc6Llpljq07AhcTnGpU6fHmdejYAspgqmJDzQxsYMBT5eGnFm2+nTyM5c
Z9PajYCjsj4WCaOzFUM7ndD23mae3FXE9mnv6lsr9eQmnZArMfT6kc4tFYfgMHIauE4N0rWjgz+g
Z21WbAMTCb5vF+tO+kdjMK5Fx8SDLUyRuSUopeN7Y08GHZ1qP06VHokP39wm34ukR5cW46tB2Ps8
FIAI52yTUPicVCTZwtMn9vB7tklV1epjUkbvEKkSUmzvk3z6Kct5Bxb+Zo8FndnmvSod2LR4tVIv
w/riWbfnW2Tkq4QaZ2M13lqOBXRxADMTzSOoBQpuCyCwcHddEf2UrXcPvPlSjtod4ZOj6UVPTlc+
U5MDlA2x0x3HhQYA5zoG/8PZeSxHjmTb9l/e+MEMgEMO3iR0BENRiwmMZJJwaC2//i7P0X20ykqz
GnRXd1UWiUC4PGfvtSm1kmfhiInFFFZJBypcj662E7w6Trw3tJE+x4gusQx1NOlufNIJ/QwrDlVC
o36N+4vebokfvRAQ7jXX3o2i2WeOQ3WgNz/oSZ9HJQmwmitDkVpeYe0Lm0KadONbozTT/RSO2PIa
bVxL2T05ELEICidYhgW5T7Q7l9aNBMCzlmMKOSbSvwK9vJUtJk8FWRB8ti6BHEIDXQvz6xg3eNZ8
u+Sg4r+yhh5SfXxTX0Q8wPg3kJaz622djGtQj1I30E4NJ/cUS6HFOKSnXm8t0b9PNjas3nIOXBX2
wsPRNJu2udQBVS1q+o5rV6dAMIzvTZydwkxHHonPzw3DHgkeBZskqMpF2YHxMQfDX0SYeC0EXJY5
XCsGLy6KrUuufem49CWH+ZJO7rUZ8SXm3XNexuNKB6MzGRSwpGdT7tHNG11iiHaycJf6xbM+D7hc
c+O74F4mCJnhfkl+3+yUoC6QYPds2q0hnuE430eu3S27ThEEamwSqKk9+aE6tlpFIaH05Y3XZms9
x3uE3xcijH9sh7bclFp6I0ePLzi8+P1bI6xvXEvfsrJespCHKjLOCSUi5oU96BfYYnLXpd5raaJi
1FNv5Xr2XpOYIpLq6tTlXdu27tLzsk3c0+gKxWevzdQuEOBqnbivhprNbzTeral/0lPnnOBK6QVQ
NxBwePBj9JhFot0r4JBtRaewCo4YVGhBdslTlrZbs7EFJAn/PupaMJtEKAhqloXrv8mgZFGpP4Zh
JpNwIg/VRroEgruXSyDr+xSH0crnVubT1+YG+dx4eKxahEhciAub9DiW9jhLJJUTw1sEPrHU6Bjf
ksz7ThRBoRy8DxFbdwNDPXXtGyeCKZPn28k2b4Q77AM8n0lAnJI/cqIqPP8XDY4Pvj5i+Qg7xNF6
souBJU1cNNN5TWALub59dIBDLsIs12kUSvSUrfFJAQRoGKt92tR8sfq5H8cnAi4fKo8oAp/oS5te
00KEzqsiLMEk4Zg0p2ebcyZZFnvfNxcjhP4lBb1nYea3asCbRlxTTLGeDZ0uToO+mVYtcLJmEhFk
Be290xlO9ozqb2alqCf0r8QBc1ebbtH/sejYqwlD8aKti1s5eY+ThsUIe4Omu3eTeuI65aoRNQcd
9cgK8fDeCDVqrv6dkmeYwLsSKmY9xznBOq1keKJIPtrOfglze5l4nD+g/O7VPS6hroZcrrtqIrqR
NWbGAkRN7Qw3VdqdFH9D9t5bUk/XvDE+RG0+jwPHms59kKWJHtvcysl5VV8WUXxkENIHmmm/GqV7
SU3jXkumc9UaD4Ur1pMzriRjSYzaDSa4V67K7MsZlGM5PbhqEERWZ9Oryt4NzyCtlV2VHl8B8Epe
tJ57khHYzipte9LMs89KQWJLShkLvDqqRQBJe9TINOowdFZ5tzJT3DYiOSXSo/cUn+oCJsUEJ4V6
ldNYv7DS77wpvWn98VSBL19Ohn3RGwsvxWwvjAGreEn7YDYEGnKjPM6RwNUbPvQwu9TLySgo4oGc
jgk+oSKFiu7W3wMYDxVWGWIgqGS7n6lOTplc1bLvlk3HRmENl47Lo92bX5rJFi80etfYUFQ/yWoh
Lk3wKvQhICQiDZYJlxnFBSva6at1EStEhXNuJ+fd87ncNY5/FqN/G1KqTjztYIIsUuUoL82+uHGf
Chj82UCr1AxKRDWwhUif+mUE+tKdyx1Rn5soLRAwo26O4FVYBtoQALqYMAa8FpEvbrQ+vIvY+DAY
IFMYvAeBOEL3yieunBfL4JgT6fNeWrWjGvg7rYGNM08nSCkRSCbr0zWczcCG4jDm6ga3eYGGD9hP
u/h3ft0foKzOD2ymjRnXTJE271otevAnby87+ytru78wsv9AR3V+wDFDXybwN0jyDdJ0xz54aFzr
b+mLf8B+2z+gvUGbW3moBRmDaUW3m5APYzhJk/pcTfHOyZ8TUBZOglGVSvq/vy1TvZZ/wAr+5mx+
vt9Fedj8v/9j/F+d0nYVD3weP4qv9KGAfjy09PmISESJnL2pNsPo1tdxyh+4gNxyXvEalMipdqlT
8QDG7qaz43WSozBXDDwCg7aGmJO/fJviT+/kB2SyRcpNuI6f7VQTvB2rV6cONzZh1wGihZ7JgfX5
ZGXud8IlPRDtRvHWghnHM8UMeqmoDslIUdOgjC1qAtholtIfn+qxZNimvyIruZ9Dk8I/J9Ie5tpQ
VY/hCEgQDNmHQcjpXz7JP8chCvsHLNiRbZKMXPR2vlFfvUDQUGlqxFDNmmtQj8YmIXuQ7sK/f6/G
n97bD1glugiPylqW7FytexJ9e6/ifbRa3qGwQDbasfpC5mhy7zHr/ef/+Et/MCrLtIJYNZHPronw
ozSjg2VzSx58+am3yIVDW1I3GSzEMeWpiZO/TMk/zHj7B7GycTTdyQgj2QkE9E3leouoxu01i/Yv
SMw//QLz/0diUtNxp3x2453RC4iuI3bN8qujI/Hvr01N73+agj9WrLppcQ2rVHvdS+/I5d0od7M6
SXUt/4mS02/wzzD+haD6p0/zYwVrsa3o1BTjHQXjZ9zSnIQooNn56t8/jVBv5R8+jvVjFatnqIsi
6+MdztmDdLGFmRPdoaZw3mKdmoSWrcnXYDOzLW5lvmoMRuNHGdKBqqdL7OpX4EeEuUkE1GF0o2M9
MHxxTiIUb0AU9EF/Uu7PtjLwmELO84f6lHe4OXT9E70rWhuypN2kO0xu/ZfP9IdXZv1AmZdd0iHh
nBgAefiZAIjGDLnWRvsvA8D4wyJs/VjkaKePTkCbYSeQCjhRDDWAD0ci2FebKQOPqu47+hOhMhzl
PXPtky/679/WH+INrB+rEu0uLrSBiHdOOmz1OFjJsLz2cBiosf232WOpl/q/dpg6hCLSCD0GsKFd
XL9/1wmNqPNk8++f4I8v78eiIzA/FIjk4l3iFE8hndfSEWtFDVddIoQsn8omNTTDIaECbtbBX6jL
f+DkWj9WnSzOiOedg3g3Tdpb2UriuynsB0Z9m3pSLimqGX/7hO6fxsePBciieJ/JsE5Q3tArRS/P
7uQUIFBC51k5nYvQ+lKoHyhEIGEFPS7RhyXX1+qj081DOmbcR5oKx59QevmU64WiZjl9cZI+7m+3
wkBcUYjp2+kYThiWTXxcBZXykJqdE2tvXZ3RCc85kqgug5lMiJH06YT07k7K8mR13apHBaG1ePyG
YAAxVS7hF+QLPZtxZnhIWLjragnyUUQauftoad29GXuvjjDxD+QJ+gxv2QcWBMvmMS/65yp29/6c
vo8+dmDfXfkC7pE3o1ofaMnD9Ez2gxttFQKlsc19oZkvNLF2nkSBmibuTVzmh9q0Vhpgp4nUIGbY
Z2jBZbLRQFW++z3Y+ZeWkNw7ie6myyAGU5OAzBbDKqhpudVy5NM2UADn+pHcNXQLtvHZmvMHJNut
JoffonKRxMckCe87rXtw3elbFu47qbVXrvXc6LJs69rjTTa0J4GhCcAHJyOq9yN8C4pbvaduTNx4
68Z9rDv9zVbqg94+04U4hkZ9mSl4LNAKXS1y6AyL7Eg4c1Ez7bKexrBDZK7d3gcot/pxWNmU1MFF
Ftzl7HztKoNTZdG9SrAejV8qABmg476P3EvtQFHMiOVMPEB+CGIldMxUsleXg/Mo7OJgeMWDDXuu
6yAHo2nzx3RvxtWpCMJ7bF4g+Xuup1hOHKtu+X0O1WT/e5TTsDAz8TWOiEmJ6MADtoCj89hH+UWG
vq0UsSePQNi4KDDUhGT38JX/+0Lwp0X6xzbqeCnOOzzWO1fId4WSwY3PcJv+Mt//EPAprB/7psmW
KfyOfa2ykIU6REeC5D02XpUv4sldiQDixmBkL4IlhqrdVaUDhDk3aqnLLe7SM93IHQohuDzGbswT
0EFwWSwiHfuCjtVsdEw34udoWMblAlPwtk/L/3ZEEj/25DGKZTLLmj3fDh+ssr2Gs3wvavmXDewP
r1782B/pIwLbagu2fG7POWuhkbk0dov/+PQ/tkcRlnNs9To5GABXgwbRIyzG0I3+du/6w/IqfmyC
up8HI9UZfn6c4BKH8BPp+cmK07taigetM59CbXrzgcJCYH8OsuT1P41Y8WNnLMKJFTpG6Gyhr7Lx
oTlGcD+UxV9OLX/YocSPjXEyW72pJD9+rDJyypr+PCMf8XuyPWeDWVtY7fW/fZAfe6GYmra3vSqi
PCmv0tfuBt1/SMLq9t9/vBpG/3Ci/H3S/F8nCNSrs9Zgr8eBGZcrIbxH1PXDygFyp9aRSnQ7o/xb
7safftmPZaRpMAxwnCD4Ab0ke0Mk2B7tlzxwN6Y5rzDvbbSp/Mui8qeJ82NN0YNqrrsxiXdUJe/V
nLQYBRhV/pLlogbwP7w488e0b+EgdnMbx7tmSO88d1wr93oeQKnX5PrfvxvX/B0z8U+/5cfsT8tO
puHIhUJvNANINtXFxCg/bKyODeV4Kw3WtpDfdlgBLgBM71MfNgGo0NMhvUoiOFGgFVT0D4Nr31Vy
uhAbvnEyuvc+zyx8ia6xsm4J+UTNnvuvIpluahhOVQRV0C+jz5425sLKrJvGo/HpWPtEG1+jsD10
AxfBOr0TYl7O3KzCatyZ7LHCyNtlmKpkLbThi0I1l3xtxJRKx6oGRYsIzAVG6kdHvxt3aWDcQruo
3KBRxsAjHk8euomOST/dOKnrrsY4BjcXYj30iseQUlo7+AenC949q5iXUzc+u2wYc4d+ZwypBmoF
f6brjWeRBC+BDqjYD0+z1R8sOXA9h47qVDEIQEmlTzTwJjCqxG2uOKNlQR6AA6GnO/lVfR4c/JnK
quukimOFhsXFQ6jnt6kGWTyan9qGY1ibk1qDnXJDXZ7mflTho8weSIld+2OpLQrHo1HmbAsbOxtl
WWwPUUtfs673Wqa91K5zGZxxb/I8C73gnDCVqmXNrXGZdcmHVwbvjpyKA3kgTyUdabujG5u4BglP
3SHS7O8QR5kRgtYmyO5GcQErvWansJYBMLHADXfElg8LQIxrpwHmPY0QpgvjICN312gwhAY7PoVj
+ssPYNMkNjaMqP6e9PkZ5U6zzQp7rc6PiR3dqIsLvKw1OtwLh0wFASGo3hoeFQ6oCsdLqM2oKDkE
ihkCqbC6jzFOD2IIzyaEWE7wxdmM4OMWPQZcV19bXn/1sF2NWkCPrMUHOB8JmcjgOtEw60z3qmgU
QZl+5qZ2iBz/lzbNv2b1ghzdewsDyCSt/6BT3cPUjk6+NZybgOYzcoArkugJKX32ahv0YJQoOLSR
RPi0BgFeOI7x0HvJpcbzST+5QfrTIw2BJKZeneaFWBa6BMJooXGstKtXfW4OMxtI08SSsrF3b44C
j2XsHhNbvzVdqFZTd1f5iJrEJiw9f1FZ4HYQkF8qWXRwvOqGGI1qaxnZPSmilUKhv0wNQjMjTT4V
CEmb9bMiClYOUlAK8rMXnAyuAURAp+tQAjPvTEzX+pA8ISQAYmWfSyLsloIfFOq2tWob95dO5C/N
TPp1VXkeTTKFMx3fRzfJS1Rpt95Qgl4h99AraJVF4RllFFL1uNxlJjaX2qN77hTHtGxPZhkf7QC6
r4d3kTMYni4zOJNWIAkSMYc1OtYzAvyN7+YBsw7qpo1h0Unv6zC/zSfrUb0li2ZII8NLxY6ocYjH
+YCuMEzf/Mx8RApw0icI6DI+5GYVr9QggH1J646bSTZ/+VCVkwaR2ejG93E/b+pe03DnhJdOEG4O
RPgQieAkI7pyugb3p0do4Oa8F7c6OkUEX1keDLbnGqsOPgmsqTC5X3zpPyIaWkV+d8NhHcsUMqxp
8neVHxoLxzfRqaSjuwra8FsFaY9jv2kgB2dJ+tGN1Tlg4XKnKiFLvD5qpntTmXgxswklNSIlR7d0
7GzBvZ7rp3ki6gCLZXejyMIdpafYNTYIEV4b1Gqr2NRIG7PwF9Ni2dJ43cLLW0V2h1SQlbtGH9Ey
QtD7X0t2GxyZ2Rc+KsRXcr7N6OXa2CaWddV85BG5sY4lKSuTzuKnSAWsW8r1L1LZIPQxrDZ+aj+Y
5oCURmtIn7ARktk+euC4YIQ7TzSoT+aMcZjFMmIt1ffEkx9Ny1DtzA8L1TVTOlyN9MNVOoOKLdcR
Xa4c0a872/k10yApdZwRNtkrTUcnzy3fNB0hsKUf09G+7WcYgyU4FLexgVgh1jbqs2+JdDHJ+I5L
TbHoJQv97H4qOPfsNRuL25o/dc+2ROTW9riUnSLA4U3dAXv8c2kLVFrcuV0sTJBOvrPMuvp+dttY
gdLoHwSZr2pB6LL4Q+dwAbN/piAcrj2c8YnnylVYuncBdpYqxRYaDvCc/MHcVU16aqEV2Fp0G9YG
7cC6I+o3/25KSURHjysuOPhNAnQUomubonZ1zSdjKl/IjL+ZdfMMe6NYG02zJt7xSQvctWBNQ22C
GbdowqNjIHDPPB1+S08emNuIS9xwo+lGfzuP3rYnE6Rxt402/DKcbp+nxVKz5ToSAkX7gMm63NQx
8vc6B2PXEw1ralh9ffFqTf4riHfCfiZU1W3U77ra3NNtPk0i3io4eNW2R6ORWBJM62KWAkK/9aY5
RMKT6W2HWbaAcAjozqCoU8CrqfoCNMyM0FmiLY+GbqMZ9oofX1CDNFC6DlcxOHcBk0o4MZOChAgl
WnfZiwYynGYNXopk8rZZfFMy4gbfg34lpwV6MjwMCVrKEZArnhAHwl3+VlvBvaaPSAiZle2EGz2M
t6VT3URxtGknVBx6ZO9lVV5z8O4opJHJ1nR/U6+4gqlA/Q8AHCJOQjQ0qR38l+edzYy+3TRgALYB
qxMiciCM5pIRxrbgxa6KwF/MXlYuQ8RNC4ukLfCIjyGa2H7wjmPAj2q99iaw+rfB7dqlKbQn4j6o
DpT0dNHRLkd3OholbH9hiEdXk2+QOC92hadM7ep1ktAgnTDMwB2A6pBrVFizVZC7z309vvSNeY/s
mospwrMmGfY+a26upZ8B7MLOmNZz2/7SBoiqEoNDkzrN0k+cQ2zSwdfLdkZJ1ONYHKzbgRWwGDTE
etTqYGUu1VSa5jJdqu1FYaazKLkZtDRUVTwADLm/FUNwl/AG9gm7vW8Ub0Uz7tUPKg33TeXzeR3k
Yzy47yBHkdiGfb4JmvTeiIpfCe5YtTwZIR7TzMzPTudex6K/61E9QMsJmfZ46nsj3/RCR9AzgtwV
KGD4o61mHwzqGerIAEP5sRc15Jfo3gW4U2MrIC9GLF3c7hxhLQXgrJeICLcozJd91RaQlEeslG18
35WWAeqXJ6UxCqmGlABd3BJxsauS8IN+AlBJ+1lr9EdbMpMcJ+GwCP4FaSA2Ej0/4LLezqbcdzjT
ug59ChrYbZuiyYx1F1GUfg4888WdzQvolPchjB8Lh1KZrwerRLofbVYds1E7GaN71FOrXaIZuSCw
u+K9fNaq5sUZ5KfbuVvEJ/sxo5hkGwHgfmaX3vo0P4qV+qokhXi3ar41OloLS/P2FXX80AGBoMar
OuGPSbUaDZrMqb2nt3UblWWxzk2c95Mttg1aRlRhQJ9q+ZmB7F3WYfRRUqLrNXWzk7hfSKgao6PN
favRtPUEGhQsFnlazH2vBJQbW9VdnDkfE+t/bgGRGVrtHI3ehzMbZ9PDT/n7M/AFk9+4c4gqVgBJ
clDTjawl6iAApjkjjHUkXdjsq246vmVQ8DxtvB+GhBO1BGjU2K+eQ7gGIrqPcHZPiOjwFYf9gWLX
xtPqdVj4G4jOLO10GnUnYpVC3uBHpFnYxYKrzIsrzRv0pxwvsDTFQ458SbZik6UR6B7EcGoABwFT
zmcHQcOn76oWWuoMbLsvcL3SpNkIvjCn9e6RaOQrw5uO6p+SM7osI1XSFhag+SC9s/32qG74CfEX
6nRvBTpyOdzLCZQPj9asRURBKpj7IMU8JlwlTo5no1gcYBxZ+Y3rphv1vu1Kjsuyqx5Lj9dbYuWf
AdC6NG5wauwm1M3lPK4hQDypj2za/dNg11cTLY3FNzY7xr7Qh8cIqhUBvrsWsUbHOhoQsds3nwT4
Dpm5V88w29OzkTYY+tOTPU9n9S58m+LaEEYHJ60hjMsPGeibGf6JMU63LSeNIrXWZh+f7Gw+VAbL
rVttdAq3NdBAbca0Fkxvc6iv4mTeqPN/wN/j2AycMDITYm6SF7wC4MaJtuqDuV/BD/klfHQXlWRb
ndL8BdbzXuPeklXeUzYb5LfoFF7rxN3lekBd2drksNiqPn23E4R+Xjp+i06/n83slrCQdY8VejEP
SqqBAjSZFcLL3tkaH8tsVz1vqk+qdZBmD2yfOwoZ56qMrjkTk5rypc38Fkc5YYbBne9g3w5JA1ul
CjVjmP45sQirYARLD5Y0W4RagFjhTxCpH1WFhwIybCSNEBnvSa2JkRbeqOGjDpKOU2w01z+Q9bWz
2IgL7nqW7z5iWuAKRM4fjxJFI5Tt7hSXzZMcvDfAFS1cIrnHA6WjB4As6OBnUhi12YHoZGbm1U+m
A76tdef3X04v5WZU6EBLnlhktxI8lNlNuz7EL+TZ6GNydkZUKFQMGkZeuxsx6fQd+OwexQEBODee
QWioqT+jCtylaXbvjBHHVVx41Hg6zlTqyAzZZBMVExee8UMyMwO9erErqtg5xepMi8ZFqyFEdxkk
6hc2uNxHXOjSC3ezjwsu36ZRjR5HPLhe8FQ74ipScNyY41C8kB/vbm0XwYtmEo9CgNqbYWmnsqpu
PEaUZrc3vsi3M+Bf4lHumjZct5G/ApW7HTpOTDhqdpmlDKWs4sI6qafokNrP5m1uBfbS0FESGVZ6
dAOxEuVYr5jMLwjVDkksOWkjk2wS90l3w5ZFwAB34DPvhzoFClYfzbK7V6otOUBfSv1zUI2cC2MY
GWJvmf6NOvgpPn6fIXkeOf8Liz3OkzqmgKK+2C5+z4ybh5bJh9kE2h4aK69OnqqK8KSBzoBtTF/m
SI5bULYHodenRoWSe8lwT6L0Gwz24++47zk/WJP1qy6id99z0fgVh97tARy6y85zTw5bhTqC6WZ5
W7cmGGCed7K8xdyTdRLQF0LGpXfUU5z1hHeEg3P8SHofmnI7fM/9YkvsySo3yks+6rdxL87CZmuY
1SWz/2xDe5Nxhx0185qXNWFfRbmsoJJY+bTJ4rBdpbWjyh+8LnnnGyVA+TJeG4jhCYkCMjS+uzLZ
WKF2TgtQRKkfrK25P0QRRijOAa+4Ab9mO544gycEYcCWI1PKfPOpOcrMfrA9eGIFZUgk5PNrXSSX
ECpJ1GAMGXChlTku4NGARDFGa5E5h2EsICdFp3ko3iuXS7zpBKSr5U+mGguaHWwxolWHKegBSvdP
WmzYC4jw2SIIU8R6xDDi5KnuZOotHGFsszz5PXjmwNoYjcWVmPGnBnnTmyc3drcFa74WiJPatOuh
2BCfka45Pt9GDgkY/F6qGDtdLQy1+RqO0V3u9Hdcv05VyD08yOF1zD03JJKYUXCWBzN23lJlVhn1
Zah3HGGmbtqkZQgAp4+vrhKt0/G8RkwwLdHvRVh8uTWoQWFuUvD6JhDjQh27vRTwQuOfx97a1+a4
8QDyoKxPV+kkn5DpfM9Fv83a6OqSfLLyWgsLXZ0hCeD05ZT5Jem6Z8OrP2fcNiTeDWsQRgeEsEs3
KrighuNqiIobowxTuoryoSAGKQMQZ6v9mWePsvmlbMtjanp79Vda6r+KcUYaPG4aYa4Nhk/tZJem
JKAS6OUovLdosg9TFu0iL4XWgrKwr94NM3lwavNXnnrXPoaclXXfoy83ZWve5PzO2GhfPMuDAK3Q
jWxNocAkodvKTleBry5mMiLj+WvyEJu3SJnRTC3rwbuvCZdMuW+nrB8imy8ugjY1Ej5xNWGs7rtv
cn4ewoQ8x8l/DLP+nrBmroNGxS2+R96sDjR9f9812AWByDp+Bj9FtJ+phykxqh6TzIY/gaMSfaC3
N1rnM+3YPn0b4TU4/U8OgRDeiMIIsCFz8cmqXaRMvbhoMY5eC2vdAzGwppMt8zehQ0DIqveS0nWI
SsES+L09Xf8l1BW563IGvnYQ5nDJ0k7ZXzcNOCR2mvlEDA/yp1Dc1yMi78b4HolG1gTnVZAhRDt4
F1z2F3NW9A/vychJNyJ5DUWifCoHhGa4EHdZTUls7B8SVNQLs/SuMixWQ801SLqIF834GZfNhb7/
ThfhE8lXj1asEp+yFuEqL9y1ax8QZL+1C2dH8gt2B+/Z5uBh1pNyelJL0Nwtdk46J9QL7e4IF+NK
H21j1CN0ymqdgYsVPoQ6t7vRyV7MS2NrlumjlCpBrjmoNcrkYMDVlnEoX3Ku0bM2PaVa8xazj8/t
k+d6B6MDWzYy15K8eYg08RWnrg+5JT60xahCq+VVPZbLCuWrbGoGSOIbi6i1CfZSGi52miqM9rrr
vTRE4iFxI8hycp44K5xx68QLsiU3aVWwyFE+LgqPgQHdleOched3QbB4thw650lzo2fmgwIvoXSW
aGkb1/wICgxLLUHYiA7O+P9X5kgEYwqCrhmgsyNwxrKnubjVsU0YfMsZcZ6tHx8h6y+60tvV9bc5
BBc2w90UhoRa+W9T1m/yOHoj2+ZccYLJs+YWiy6O2vih0+qVdOwtezKunPSk3r5NwLr6+yDeVmmW
09T6NpP8iP/0XqLBH8xz7NrrzvuaHfjbkbPyOYt1MbhldU5S26j6a5A/03R/gIbwbnCIDuVlavIP
DsJZo9Ln4LywYOZsMk37rl6VX2L5xbE1AVIzGTEDR2XJUpQIVr/aRAKvlE0NaQ7iWX1wWLtjCf0j
NgmNxI8DRmLtc7Ua2K/KajjHdBtwmUD0LM963H6Y0t7UnV+DxlS5IRF5tGARSjhOjtd/WSY0rshb
Vawout2tqhFivps/qnOu5AjgBcxiRRwv17o3rlLHP0VUQO3IWXqpfiWVZKse0IQRrD6trph5+bPR
RCeeU2LpilKP7EkyMEivKsbgYaQIwD8KON3wjVr4x6dEfxo8GlRjupr7+BIKndkPOZJHoPxqT8kF
Th0Q6y/Peug4H1ZT/V21J02ADSHTx2aqwveA41Tsuww2MwdP9XOV9wv+vNqz+AQIP24okkOJw1Fh
y+1saCwfVrnTZPnqgymRLmWI2TtIs15ReXMxNk9auYncpxKwqbrMDLI/YSdYGL1cyXS+U/97hv0V
Uv1R/7aeakeoFnvbeEmKcaWGlDqjtfQVPH/tkKfnUTznyQNsrwuXWgnMwkUCxhSL2s6Z8hWPmzsk
C5bRC9XkjecQrsEUl5ZYqgfoGGJtOeqLltA5AGTHmpSYAoBdjX0YT+cyMqi7QHG/i7TyqF6xekRG
4EgNVR1GhjrYM6ob212pnxX72jWk1uPxKHF1V5r+V06Er8+vSoxqVQbazgj8txDvnMeJWP0rHKFB
0VkPhtNTew64+bVPtpXuk5mOkzkdRMURUnykpg6fS/gLp5XLUPkccWo7yYtHDRIuF99LTyYXqatd
++b3HWW+bqPQM1rpXRgd/EkFtLR6Zx+0tkHksvbZDe8NGzLoJWvtzHhVQdt3PgVEejeU2SjQahtd
121ugekltDAS0KlCVblSw9m246NaKAnCU2WyKiE4lMVGd+wjvy6xzBc1fR3f2o9tdsdkTQbn1YeL
1JrnjEOJyIOd7n7i7b/nz6shxbWNu0Tb6LhFqiMr1sac/TuAafdJlT5VnDvQo3M/FxgKrd3MT52d
+VN1rtTr7HJyiMCYzBaIxKmiqRdHd+r0Iuz2VqVWGczqxnizxYcqL4xmdGeNQPhZH9Sj8Ay/PxHs
+0D7GIkoTOZqa8T2C5ErXAygKrhvfQKXiqFpeONTJuV5JIiR749QAtzuauJEZrbiJ0XqXbGQVAE4
NXL70jA9RRG1dRyZR32i8QFFkZbfUavCNd+M6KOdXk2UQB1Ox4wsv1afCNiup033gqIUgXtXlzKJ
TqVVwdPVUyRtT8HzQ03qnAa3cL3rXEVr9ocbfcqADoM4gnZ89PjG+GpRs6x85Og8i2yyTet8q1cF
iAlckPfB/+2G4F2tNs5kL+lUUwi7+Fa+rYi6IeDiHMuM5IiaFwpTnmLonMvDSNvKZY33CRRjUqhq
G+OBNzDbHKtCCFRxt1B2j3Ka9y2FoDKxblQiXMneF03BoRbOQa1yNeUX0xNXHoP4nyNXqucCc3uv
SQTq58pFMMVPGaabKaT0AXDdzacLmQhrdYoEg7Znnk9tfVTH3VgDqGU8q09HUgbLZb6fMdEv1Ny3
Om7tsKdivtwQ46ueVYTAcIjIGpyE2jlhC9BSe6MqHTn7oY3AJLL8XRxGDWX/dseNCo63p2Ktwnsr
rZaNU33lg9iqK9RoaTueFSo2BTzrQa17LkDics53lvgIaDBwpt1klTjz/koGR88JpK7pAf1eSmLj
pqzatfoqoK5aoASKNrhUBsUWjsi9UdzpfvypZkudPfCDgOhsfD95yb38mndAjSYJiaXk7ybCPYYF
1nqHB+ruJl5F6U5fMh0/1Q7r6Va90msKR83DHHg7c/xWo0OtlcJ6QsW8GO38lMXd1RL4XSKKxKy8
yNggKuSLRPovRAGIOvnouUVb7lvQYz5mtvscnnk8Nar1jkQ0enkxidpUbaZRnJBNHWwOC7CyVpPM
UDGK2/9h6byW21aWKPpFqEIOr2KmSIqiov2CUjJyTgN8/V2tcx9cPse2GIDBTPfuHaQFmn/DxdId
M9BDGzIQ4MLMvB/ejbDd6HBFMksELmn0McTnPgP/HFa+49xMVmvtm3u0rK9D1V/myCD3AxGOAO2G
+YW2i8HmRXYdWRyysJtWHFQ4r4uh30Q5rRmnx5w7F3lH+eCIcGgokuWMTNbA44wiaqhwgGPbt+zw
Xh+Caq06aIGjBgyOHn5XG8OxVR4hlbV+wwgBBxiL2Nt+3xrjyXV/UsAwkPi1RvaYDoqGZPPSec53
g5C3I3cTxqFjSOV6rPIMKMON73oiXPiG3SVf2h8ioiFFqq2BlrLVMC5OqgQlESdKZTvoDdsdZHdM
JfKtzQCtqzNEf5KNpJ0WsO08GvZpECAoSs5Bpr6y0njUeYKdAFvX0gUbHefwleLujP87LmJ4M6KD
QOc731UJpNQgW272iBycgmq0Cw2gt2iOVYTub0Z4fWcq4InQ6Vbyj2IungauUFBpFUw0xAh+Y7NB
tA42IMAu0vZIZRPEHmTGaL4PcOZKKWpmz3i0Ctzv+Qp10t9nU3sKUNdW2Fs+DRZ+Wx1njzNB7HE5
nmoubTRqRwQJ2R8sbenZp3Q76K657kcCQYz8M9XZP4lGFnsA85Ax8Wlm83uwoPhmEfOwWVRVprfu
QMJD2rQodu7ZTnUOAxgnH3UyPgcYUTBStp7Gvm3ZCCMaenGyyVD9Bu17hfWBNmCSM+RpdzAF0LTi
hi8Ysg8OvvsRz9h9BSDNlUXrNqV4t4r0rS5vRr/Mq7IrxnWhp84KhjNcF2Ih0AMiMaWUDRLMipAx
bnMXD43FaffshWBjUZs/tAuSL7/DBLkAYRk6d9vT4Wp+c3Gg78XoKnBlCK+EOt6coV+H2vLVmeMx
x2guGSGzUPR/miHCL7fX74xc3YMLcPIm9bMXJlcNgoXmTERKg8+s58nfj4xE7lQzHd0oPw16Dv4T
BTBMYXIppghLdGAIflzmYY8b4J8hTTYlCKbRMUtmTRgulFx2bFmx3aLdXDzOYTtvkGTNTyVmgaSI
T9tKBJpeAJcdI7NKsmB055akPoQjLpk3ZHtSUM+q+yrcCi+fNNi60iHlvUmtERpEiCR/M05fmwNK
R6Y4Aozeta6xXgxPdH4EhrnWa16abxGQ1sS+lSiUGgiO3nQ7Xvesz0iPsF/isYkKGQ2D3jXjP6ag
DLQB61XtHYshR0mlB2jjlwLepPVXt5ZNVGsvHZMZMw3u+xZ9rMAmpXvMi4wnzEGWWOe3hTT41sEG
tdW0A6F/SOFrPB/52zitPpD0fA7+ePELsqY9i+nFDGkCws78kaXEH8DEXy2D7cJttv4ScNuS7kPb
YXXF2iVk0K9a6Fsc1Dg8FxsGHns3Hj6jHhsBw6cmdzTE/r6p3rok2MUDQwmXBAjMzN+LfFxrKngj
RWAnV70ugrVF8xaAow5w9NdVShzoYrx2evGoOjzLiWyMt705nUjv4aWD5sUZ7Cem6T8YjrzLdUwy
h3mIfSlL88Wu0CIvlrn6DXLsw/yv3wyPSutoQmp4oSOmBqwJj/oisyZsyeCDNDHpD/NatgmHPtPv
WzJjsF+kILhTaLzGUilWkFoPWj/cYUncrDRlsYssH1467jlSdoNjfQ+p8VaTeDryfMjaawosjXXF
lIvKMbFMLKw0PLhjJS2y9eIw+NWLmtoa8/Fa9OQGkzJ50v2fDM+dJmdCYCpJgcaSqCkxqDMqhm1g
zT3wtZUCAlKCmzKx6vL7sG0eFrIX5Ccs+wPH1TutMIio6UjO5EBvsCew3NeJFOcUQBCiiv3SmCWO
G5G+U565g5X/Ftr9DvvNO4HNFpvFHZbkcQhIjwzbtNK1uxSnxtEuML7XGJKuQfYPxYiLuY/XLqYa
r2U5PrRR3a5nvwEvSy4TJbIs2GnQVrrK8PSYrwMmp8RHEAlMzHASHWJ8OTUGSJHIP5na1E3drFJf
v7k8ny7CDUJUh0Nf4h+v0Bt6uJD09S7wx3HH5OsyavXBj9z9WOLiY444ETQb6RpM+4PebmuokfHr
cLSzjqNsaFe2Zj8mobsHnjlnPnrG6Joby3M0T3/CitBgOxE/C+JXjb6FH26uczpIQoKxh9GwEvRw
nSp7RSQnD3buM16uJMaQO5dg8Sw7O8I2MH22HTwin2yDTkhzyw3q7VWIjAs3VjD4lNT7yEFWzdye
AKASFj8hGtg/DZSgrkEYoB96X1aLJngZt3Ba6th57ieFAr57sIyvdLYYqBHFgcuPE2AGaqKmuBsB
TO2pZ/FAGGF1JESGeHTGhjb+BbTXk1tcJ7dWtAFs1lJkJQSvyHJreYAamigN4FH+Ppis7UQCoU2Q
kpU4r04D+W/wQU0wNbnzjVsOMMWqxOzgvqFMGqLwNENl0I1LTyiLfHvAmReYkx32F2zuFQGG/IGs
A8drTB4P571RNibbNRbqWGwQrYSD654xwoMDpBOCwPM9BerQXBJh0/MSxZz2nns3SpJbzrSXNsZh
HCybRzlGzDWB23kCJ/7esT88WrVVigmAPZX/Iv9IQmS05iPrRftU5WqTc6Z4FFetu3YC4WySej3h
UK/ZNidk7j/qXX5KOFJ7grPz5gMM5L3SbYAEW/APcdNIgCPAQB91ZPeWZJP0Z+x10Z2BlHWeLe82
28NGSgRZupHNcyR7hNFn547DQgudv1rf/+HV66D4VgTPW+i5KkXcCiFuiVPtbT84Ywm2tmclhsjT
A4eiz7EdvrshOasedxXl26rJu2Yrbyd7FI6XrxlMJCrIj/+ejOpflOHAq+ybRezcqnC9jSl3NvV3
vlHuEx2IwurWQfs9N9Nz2f5Yjvo2gzD43dA9O9lhsrLq2Nrcefypid61gQVaxGDk1pr4xDGbtkLk
3RPJQPoKGUH0OJSf7gAlVdPqR46Ep2JO1g4Spa3uuS+xCRzFY96H2SnmKrJFr+qalGLW/yWM5seF
DcTCKyGEa4TVORdvMjZFNuLDExXTGls+fKpqNDKuTg4ue8PsQKcBzX7nSwemKy5M9ZvXTyQQGybp
jgoiJA4g5zky43sAPTJi5iDbWimwmV/MG9DZZROHUJ2M/uhP0GB1R+sZO+FLBbqCqfi1NSCVqHLv
NQRj/vKXCJLy7cOkvO49HZzX1HdpSvGU4+wD6QvXk103nw3WDz2P74S9QMuqCFP36kd2eE5986OA
OgWshu9suuBKgR9Rw3zfd9IjG/50h4MNFgFW+ai1WJrTR22Qy2K0b8bbZezBGBOMwxvq66pNX0Yu
Zl1MPsDMRDia7p8Sd/nJy+SZ2ieU4sXncO4OBkle7Fb9FZliv1qcfDvYERaMxUFRvfgJoiYfqznf
I3c7MK1zW+qvZv+6ZNUmQ600udH4x8lhE7JnmXZ49bsJrf6i7z7HYKrXreoQeU3nJKBt7cpzbhhX
w04PSYPO09KLnSpW0UxT/6clm3bwrUPXYyVE6Uhgww9IKvBYtOzBzfCV6IbdbBOEV0Rwx80GT4YR
tweXkLRyUQgVxvnLMqS09mEaBlOOE2rTDSu71Zvf7lFD//3eD9NnWhjzrnCS6KNIWcq+7m7gSJL7
OCaPTMhvo010ZGY82oTEVMw6V6jHmByZ/WYqyFJuzSd8QyDk8oTducZyZa89eU15NScKi4pRkNl5
W6PHvBw1AOrWcU3b+6Zhz9wZ43lpAejI3czakowT+vRFfxiZoIQzLAT8cUt9+h6S/sfv1ePcuOTK
jMna980bopyHYYANY+MyOCzq5KfIPo2R/MSoGw/OuKx5FC+0AMz5O7AJPBUwY9mXnbbcTYS6VFN1
NkKeQ5hF95gpYK+U7AIL8pHtYwo1MX6ITiFJT7VX/TQ0/WMUZHcNZWPXV7fJ6E8kuRzLRIM0kuUI
+SPg8jEFscUGY+VVyNH9Un31XfClOYQ9j039ZVnexjVoZSNGVpu+wYEzTfp93QFWGPqI+I24JMe7
mizAO0AsMJFgRHqmjKOR4jCKWfxKi8zHUB9OLcmYPgYx3Fw4PUZ9iK0RWAT3FQdaxjop8elh8gPo
5ia4DpIIrJk16cEzBlhdZ1/Nufg7RSwQTjl5NpkLkOMeBzQQJkdFvPF5XRe30i4od3aSPZdRjdNo
tGmwLWuX+t7U7FUcE3HKo2sMn9qcPyi6bsGKWt3/CMRyC1YqzN4Y2/7gamHBgz30mtvePoxEyZa4
4CmfhMM0OaEcAVpwdyyUmY2SM0j2zg5enNtxTsOwtMP4Kn9mwudY11azkYrbZSd0Y+poZDk1E8rZ
vMhZM8BnzMZiM/szE1MH15OGvIU9kQVbRs67jsAuTZO4h/6kpxUHb/QyxtqnWdv3RjW8drMFSD8Y
79juLFCTHIBh+EpLuOrldpthSfp62NxhiQOTp9yCifzkRmttWwzRSZiDCT9MhoKOTAxM1Z9xv/0e
+MLyzYitOIDaNNp4z4asYgxJTO91qtBUKEBEbGDEHA9i9Ufg9kw0ugcZEcY4TgbfcpBjNHo34t3r
ck1Ay+Jr4Wtvg4suPDR3BNaeHKyIWiakjpk+FsZCEql7NqmXOnC8jFQTP6v/UDXk/Fg84bhZWnvu
Hugqd268izrwIs0szxSlRNNXx5q7H3bmq2KvLREe+2z0cKe0amsZgONhWu0m57H1ok1ldW/SdA4L
nOtGA9O+Dbrzr8azwPG8W6ursz1rf6zCfHc49GXtGezbftV/YWd83zbND/Vc1BU09cSy+dVRyrwc
FFGuW0wObmuFh99bAjX7WX62gS+0onyHy3SsyMUbponJSUN6d6ydB7wZhlz/mjsoS379Ii1pZejH
1rewSQaL/lbwbfQpOk5m9hnE0D4MZVxyHLHamtEgREHN0z7rsmWM3zvw07J675ihtsrt4Z2oqGoH
G+hZVq6jNMqmssXUEGIMtzbnwMeMmHBF9vMFdUKgkI4YKd41fuy3b2ZX/ynd5prp5CT4egpMA8JP
3q6HmEH0Zv5z47LTQfuy+a6OSWxbw0glbLHbyvo9k4W/GcVJw77VGWS4o3y76jw/0aA/1i2EC6CK
igENw6spzZ6XNH6ZYUkFcfRijj1QXmfdN1b+ZUbao2V03mMac5Ejd4m3TYp9WWFhFoheiDwXypNx
Hr5IgMcR3ImODLi/c6N6qlJMyqt5eix5OLBZePKq7AKFyFotqbrCrm82fUTehDLbez2iHEWZjE1r
Xm+tKOOxz9tlM4LB4nWKKWLFtLTXTtVCZHpdFzg9zUTVAyMX+vjeDfq8hjNa7Ay6rZAil7gua+/7
4z81m3+NXPQ2DpoT2fb9LLuCem7cCno0dODDOGsfUzBi9LTYh7Atyezir+OltjEUHC64s0JP9uEZ
a/7wUiz1WtZeGedX0+I0sbHoQ9dY7ONQXRhZ/+gT6EvlrYjhXinlbyqi2nmf6DlX4UNR93/8GMfl
AR7laFY/StOv2PU8TrTStM8Xtxz3zWgxU0qrW8qu3OousDMwVGthk+wb86qhebIdrJit7iHtg2mD
kR3bEBtVvjQnHNrOpQmtPfeZU1Uby1RXJJ5Mjhbcs8Z2n6bdFnroFtLoxnJwaLLCJzqGxJy2ffLZ
DPYZsvppCAjvoOKD0Hubio4OuPoTTFp8y0o48Bx3fe7jGqzOeR/cDzqnPVVa15gnFsqqm+dt6I7b
Rc/fIm24yJPR9dNat5z1Ys633tZe5MXlgR1o9rS2PNbj+L5E8NgtbWwZDZkoqo2WZNd479TdxSv9
LQo03qL/aOB9+DxSsv23Yf7tNsZXhU4f1gW6BbvXX9OMRQEy42TJcwYpQrEj0r+upO3D854J9LSW
TbCpGJNm9XkKyJaiHerMsL8rSmwhSKXVyRam/H3U8seltFf5EB1kh20X56cd8ovJzoiSb62NuH+l
5z511sP0lsBHLChYSAJZpTVEpTn7kXeSFzSS27R4u5kXkzcukuqEEux325f/FjSFpQ/LyclOMnvr
SV0LIBpFAERxBkvYwhuLVWXRNGdVhU2XUMOauwW0hf1jbfHUNJ39MA82BTD/z7dt8AHDA2XdcYs4
QGqXmaH9oePOBRh1IKnGgF9C7nwN73iIAfNFtpdyCDNMwBM68KKjKz6UHSz0UH3OPlIVjlD58nzp
0jeY3QOyzZn3PXD3uxKRkvJIa55xqwKjSazyLDhonLtnGq6dXC2aTLq+FS+TOARD1TpKb/MxgXTh
hvCfwwFMhKl97ZyCJPjz/08tFyTEUQi+oQb7rzv/tsaEwLulc2d3qQ2RTL/1mMiF3MMgh+Kc159T
q3YK29t2EO9l91Vp/kcVLOBl9SYkIcHqhg/Tnf8WJtqcUrAqn/49XncCQTjNBi4JKHidrTOt/Zk8
WiY9PVJG489eWLux174rzNNaE1PnEA5zTAL3UrzDjnnP2RflMPfh8lmJOrQabqt6xi6sPkeASpNN
BKdvgV+2FcqEigjfhL466Zw/YQEq6sfqx2mCfJVTgcFG2E3kRPruwikyNF/jwjk8Sr4J2DhGjC9Q
xlc5yOrE1gNd/YGxGXzscEW2AhKXDF+GsV/bNmQwLqQKu21TLfeqKnYdOdnKbd81vflXsIH0FAtJ
waOHHcWX0vPnvi+xFsrAcLS8/NPXzOvK8W10Q4Q+AfkGTbSzA9Q5OIG+x6XC8dI4/64brLER4QL9
5P5tcLVjaQTXShJj7WjA28s8yspB20Cry4Vl/wqBn5J+OXuRf26nYF13KgaUURvdc16ipMdNT/0R
NlfUXexA20x8BuXka454t2pPyhi4eZCCmp4JEkYTd3ZTHPDcOGZTiOPPvGkMIGeZ8fCGHvWrzZB3
7NifxdGOY12BNi7zR9MVX2NXnMCusQfP40/mYUgpcDxM/E0ZJA+yF6SDcRsn/VR66t5kORdMkm1y
uv0y2mIrTNsZfCbKOhCRdaE4S9mGwiSHb+0A1jVrt6Z3HRm80Vfc6YbMc6rstVrsTT14m7id/jYD
WaXIGJiSiqwOo1anaO+DsDyPkfHSYITB+fkinVYnjqpEtgBkdAbxW1IZdoH2+zRnDaG0UoX+/kkK
TB2EWGxE4SHVrL3cgcJQ+y4ptuHcbfW6+PHH7gk57GYZrAOnDxK1YWNRNPWmsw2j7NryubxI/et9
dRsA1JPR+OTRGtv030jjFAXpNTRg1xLQESYmj1vxuDSQK0L7GXrWKWRHy11GdNb4PGAcIihP42bk
S0IJMm5S4to8W5qfXnUIMT7bsjEVoLQO5uHgcnX4UhGW8IsDxSHX1PwALtiE5uhhp8juRDJ1sbSo
bph9DSwJfQoqIXGSOWMy5HEM9pC83mWm5ewobSdjgOLNQhsqxlKW1n+bam5XjL5p6ZzbsOTbqvG0
Oyc1HgY6gzRIjmnVfTtL+6ehri2QmLNQaXGT7j1IoQfIV2itibFuhk0+e3icntNhOvuJ2sc8lgXg
GisYOvoG17VjW6f3hOUdCr96D51GPyRUh1MZHhI5uVr7MDoYChT+trCS+U7qz2XQPsqB9e2UpKnN
HeiX+hfSn+Iv/JiZGoMlFrmi2QQVr6dmPSQ1MhXcZRKoqkkxHpu0PZR9tc/b+Nmu8UgG0dIpytHV
PbCvQzmqEvdVj14t/I4DM4SoOv/FJm5lasMDSamAcyk+UwOzrsoECIAgZOjzMXOCq8e3zAbtQdr2
YQwPMU1Xqal3HkhIPRnh7wywU1mVE2nenAXSWLdaB+XKuDFKOViTjw9Pht0MvPDB+CMPFiLjldHl
8BQXGDyR+ZQFyPCYdep2efB8632sw0saLfcNueHIIon5EMdSlpxVO7sqDx8UZpkp4SZZ2gKk+Ew6
sBeqYIfy0EzMFsIY6p2HpIjHeeb/ydC7Kd+UeFRypkl875EpxgzsCQ3agWNGo3qL6uri+fk/kR9T
qh/qrl8DwJPazVqecmoOAFKMImB6que28LhoyUZ6Rbfobh5UKFZBzjylXTB7zWroLfG4gSK4ky7O
rnEdB95rGmNd+8leqggdNJp+NrCzn4pdIhDFCf1f4ZQXge8zM3qUIUSZOCu5f4RcURNGrwSU7OSO
jyV6Divlc5MawFbIqPKKUgEZZvYux2+cao/CCBO0OOOp53FkB1wxyVkXY3vA924riypraA7m4rVT
2dH1+zPfohIMJc23MrdQEF/kqR11BpkwxeN6kYR1cVgN8SXHPKllv4I4v5LeCO4HSPny5ozh0Si+
WkrHgAwDvzQ/EqXt7RptaQJbNLHyN/BeleHeCdKOnwGyGZTLCWccfx771avlSocq0QlutQ9Nd+Oo
L9+GHAiqhr/hspUGXm/9J0SUJ8EDasvedmF7xFwUDHf6kobdJKVYmfBttcX4DNlsBQ2Qer6Efi0d
p7ww1LUnw8s/EXbvZE6E4hjroWrPli+vq0fTucxpjoQZTpnTB/NnbQS70kB0GTIu9wFy2s76QJC7
lXOt5zXk5hgLNMgCjZKM8303wRG03PjwJGvDvJe5acclFLYqQti9ZqdPQiewZgiXXHuct3c+LXnb
1luZ10uJDDuCXCzsWLmsqMw3Upoarf6DXvEO9+59VJITC+tLmG9dNNz6aL64FtB5QYR998Nnl/s0
eu2eFhfFL2psiaTjnQBFN8Os/sHY+AeYvHJrdRO4JbVs4FVof7IXtIV2rVUyQIoGmpnGhXEkJv5o
GCBklfkxp0DKeXAG1Dv/LTghw3JQy0UR6F0vvhxFHGkV/VEgMIpdsQu1Uwh2aDJm8CX9VvHcRGpf
OwyPlbrXkuKSlBBpZadUlANBnB9iu/r0l/i1pa6di2qbY4rsqgVTqBgphklUB4UM18YsvkovPXVJ
uLXNZKMTg12nMZSRcI9vOJjBdJTD1qj8F6sisiDs7Z88cvay1Rs9udRoeO8MlkCVN99WhlZlGl/d
DGWu6X5l1UCIk3oJ9AcBG3ojxp2V8ZbsDHLDjCXCv5dZIhWOVCgdB0Sbmncux36VqvtysT+0oTjD
Qji5CsJEOa5LHednhk5lDjctcx+QUv2iLS0AcCEu/T1XgvzkV4fnIqh4AAv3yW+AEiTC5w8bWV1b
LzGXe45QxOJATKW/gPYscc3s0tuwWcuFgVb3+5s8AMOwiomWE2PzqckAMkasD+w7xUtCkgZHZfeS
QatjVk+9Zq9N2RXCXu2kRvXbfCMZAc3orIOsvzh6cZNVzdgcS+GGmkbtWZDsKcoLVq227BZvhJc6
vZnz9C92lwv0tU8UO089HCHb8g8cIc2I0yGbcMiVkB5ttAFuHZ4LjoXTzAFpQiiT8ZhF9kBn/zSI
lMAdN/rY38fpdOEJcVnn0v2ULM2MmtqZlw/LFq4eAegger4dH+Xv4CHJbwkcy3Yc7+VSRQD2MlSs
jOSIxnu1eBleso1zDKfutyyUbspr8hvHyITFsOoBCZFC/SIEGQJLdhc56/kUJngehFoT8xAvcDFs
ZmOheINVVh70joWXiRkAyV8zAkbG4YLMAqDHBJbbO4vRFE+s7EC/vN4KF3gqzREA1qo4RNzmMZsx
TaC/MfAp79rmSU4IrRMXEvIpKJLN4F9qAJbD3LIBViNQNQUlQlYSLqvH3yUQI8zjZAjJPkl9AmPQ
FOPRDA+5tt7kNaaGETjXOZ68g2y/+mjt5Q7jXbmPIu805ePH1AJ6cXzKtXuMML41x2mF3OBJ9ybi
S5ifBOoiOyU0VPmNd0lKnhy2t5AnZcmzo9Q0E12QfDbf79aytbF+/UjbS3MEAZlfzgnpg/y0LFR+
k0XCbzodspP3v3uxAac9M/SDFRIoIJ8fKB0JhEFnRM8cB/N8h5LAZIOFJGZ53aPtZzuml39D3XuI
eUmKO4wzMs4hpjYk1MR/5dh3uh9ZE21e7XX2Pv6hVr45esPWbeMUg6ALAupACn1qPMdLcXON+kMK
99Eyjy6ZL02abR2VkvXCLZPGTm6lSf2cB/0bCHEvWddBT5yadEDMboifu+D0feA3g2o956lUZnXG
tmInu00XtM9yiexJYyIN2JWVzPW1j7YOUGZGZO7YMHL0DSlV9xF9qJQpQhbUcB936zfT6kk78FbV
iMCRkS00l7uAhoFvQX/4qvX2VWsmGNPY9IOsgQO3p4kxZ8DYXyogHlryusBFYA4GbCByF7m3wm9S
gdqM0lMgqZEr0NX41rkGJipTsZJBulfVW7uCVcNdp9oJqBdl9t65+doJvc+SBqOKfu9yyySPPAh6
xeGtDbxballnbYHoxjvHjI9w44fHyNOqaA0YT/uWBQNv5OkL+QX0gUlIPaqNJ1NaW3TIzp5i9yRl
c2Me7Gi85FPM7WP3piQkm84v+XIsO0y/r2xbDfDMb7MJoGQx3KiZ4c0SpCDLh5nzhE8hf5Wl6VZ6
JPkcvFDZDvsWeJweBu/rR9Mon1tf7XSecTQFJSB/i6KjQq9nQVmFJvGQLkgfZX9jeOIluI3Y9Ill
G0KO1bZO/+Lbai+TkT4nnnmKzwytrrKTh8MRQ3po8fKmNdgfbtWoPZ1wD4v+usAii2UjaqttY71Z
PZYhFBGsNvnQMtNXZbxWg864+580tMLzKcv4WjJvMcp8a1CR19VwkT8HQPeslwI80aJvcClmdL0+
SjeCMe1edS3dQ3Uc6AF0r7+fq/QsbFUaafA2zKeOpDQguUVfADTHgmF8d+64KLK9Y1mGwUS2EQZF
qcKrHmRvJpwV/rkKm9eR565jAiWLiU/hKoKwgckKtil567k3jgKA8Tij5MruKj5S69jXmqMUAeV3
bBgHDbKCOYEjpSnM0SS+utkrTfxQTbhA1gcSy+RxC/UeXaa6iLKt7xDnN+2TPPDQmls87DtuKU5W
Hykk5DtEAbuZd13g2fGjA7vqAM4nB1KBcInPWTYfKXkSTazvJ46+iW8iB5Ff6mthGDYaIUtjuoGi
bLLnUWa/lSbnU/+aJs2DSTUlPx1YL65jPBd+djXBvaEAYp3oWvWJ0jRzmveq8Y+mIH3aqMlX8K3+
AQbhKaPJkqPX6dtvvdCgz2Duzzk3AQB1SyyiFsAeUubJQQjBAPqzXFKhjcjn60zKTFkuFYM83slO
zJs8oimwpk652dA5dBwxQIv30s6xBYvGSlav7DsU+jdZpeVcXmqQuYH7LGevMEtrVHBuVH2UU/CQ
h+MlJUxj7TIrhCeZrEpQEHMCPIHisZanl8XDKiD9+1sLrC+BzdoCrrYNbDYQ3Ms+ifPZ/JaW7FMG
k/4crQJbMKzn5WnqvjSFsXGnCkg5lE2s4m4aPvRYjC0SWjlm5YrkE1hgp44bLI8uoyI5QUy/fGnx
BtGlh+EdZ9T7RVJ+ViQstzZCN07UtqYOSpG0lAu2h6jB5TiNOCVtUlwSkwEAxCAHMIaXZi8hq4c5
Yv+3I8zUYJdhOkR2UrjL2Zl7dnUu4uyMCg9VeIjs4G05A059D4u7k23o//8k6BnQ0dXLe3BlOoom
z6v+TQb8TVZxr4fvGN+KsCLBGn/onlF7CSzI2iiJ+Jmi9ir1JccZWAktgTTpKfkGOk5Ffnq03OQh
1uZfcm9pTS9Q2veKYnBR/Zc7qYseY/tC+5XTM8oKGKl/GLs+NwhEs5hgJo2+OyeCRvYdPY2kUWvf
3CH/ADG/OHHw/bsI4hEcT4OhG/fLqm4Ji0qnZm9G7lNiAm1ZWFLhyY6nICM7I/gnT9TSIr6ThWYE
9wK+emn5MbtkbrQgtazRELuhjdljMCLrPuUE4PILdikLVK59a7aP8IQ8a3l0KR1RE29licc+FhYN
BqRyQkrFKM1cGPsX+XGwr2wpHlygT6yRXqihtjaofQkKL/iMbF4lTZQcWYJ3keK0GyjPBI4WlEVa
ZgGTRY4NnWQVUEDmGjxPOTE5qxgXIp0l16XFu495hgfZLRHH3sG7ktcJgQI0Icr1c62RWavqt1HL
n5qsxQIwMT6d2f3MPNzBelf/lmsum2XppPfdWOMh1Rdr2sR7p0iuNLDE3i5bnz4riY0zUtov3C7B
vsxb4fYvZb3sJzs9Grb3hB34JcjDYhv1+KGN+H6tx7ImM4pZZGUC/2pTfOyb8mcZIR+gAOuFKnZS
jW5utCRJRDAPQtUGQN+oCtoANw2wX5NLAMeFlW9/YSu8acA7uIUr6m+FR5cQBqV+ZlFK/TOLwMbh
vL5UCIwEuU/aOaDhMe7Bi/HY2OJbg7lkt50aQk9r3f8qhhCHEJ8mr82xOst3S7o8JlM2r6LQONuw
BzQeGzlD2hzlf1ZhfwSfS5s3puGv63F6iQy4wZQcG1U694JjS3EPJfuC3O+qJz7SYbdei4S+5n7J
F2iWAouIZCcVEU8c7iZ7f+rPwTjDyvMxV2DsySZeOeYWk5cVFYN8q3qxQRqlP2jWpOvxK1zJxEoa
MUYsssYpQAXPdo3XsDCPPslnPdCPzGDMxtx69ZswC2X4RB8nkwY8mddG7v7qXILv2s1f/Q8UcP8a
37zKiwmT1+66vfQF8nXhbR9+Vf/pDFmZIwxblQdZ/I7FTU84LBSlTNaMaEiD9bhMv0tdhlA1nkac
N1TA1Ffy1h3fRM4GuXthEK/0aVyV3vdchTuk8Vu5uZwuunKvKPF9FPH9j9xhuhgIemQzovpzXeKr
USGMDNUqL9/LKKiZeQ5kV8t7m0o/OUajnYBc4FKtTY81gw0pjzgtg4TBJVNXdrSEz5vgoxZBfLFj
9ZCiPs7rmQGKCOC4OaO7IOzGMy5jJB5X25KAYb0d7lXn9r+Xk9cb2Fvk+9hd/yTfsa+dn9CqiDcl
ZCtqklOEe9qdP5UveFNf6zj8UT7Xi5AYOODt2O1BrGJEBllDGo91H/v1V5SbdD5pcVS+ppNFW0Hx
sW/SoXpNdKoTk5zGZF5HJWLmYb6vgfJce/woQoDuCreQbMEkpE1vOJv/5LFGqM+Ic1IXEHvSFfp0
51TZ/QxBjpzqc7KAdXpQZXAnDPx4g9D8cXKXJyv5TiIcGsd70311OG9FBInPKVwtmIVIdNhmbaSt
frjs26Z/lEuv6d0aygMJylz04a8/FfcOJg0y5hJMgyMlCksMnqbfGV3hjM8Ovil+44DGas+y1GXd
UQrV7YhJKfVzq/xrT8tQ+CThiBI7raMXuSDytiEwZcAZw+vaExo5p2ZczBRpsfGJ5wbm/aPmqJtq
lrMcYb+zT+8vZRx7SBGUJznfexB8uWuy/zAAOIxEUY0m1oLghUw+6JFYc7ImQRlaKJOcy7ILKTO5
4Vh2AFuCZhmIttUg269FpjdP0cGimzWM9pjAVgkbXMNloFnO6mRZirQzXo4N56nJNSLnUePy0yYg
R/U/zs5jOXJlSdOv0tbrhg20aJvuRQqmoNZiAyOrSGgVEAHg6ecL3k2dnMqk2V2VHVEJIISHh/sv
yM5JAlmYnYHEO+Kmg5OqLZomIVqpULIAHwkuYFU87zBcWvAyYJPV6o1MH6UdqAgFPpDDxRBFgBKQ
tqJneG2BPDeSd8vLL0Xlvne6fYPtN4mX95qlzBYjweF71urc88kIjK69SifaEeWwNzgDVDeiGgWg
aOpcmeqNd9N5n2rpChfjYt2PHVyIATYKKpS3MBg2lezfJj+/lg6XMHLqOOl/N6Q1QZhaK5f2p5Kb
mvuYS77MH1U+rGYoDD0QkNmzYnrSB6V4j/hpg3wVhscSgYlc3lImv0askvwpsx/jhsKYlr5iPvVl
D6rYP80bzNmuR3yMufHjfZEU+Vtfl1yv54cE+DKLx7kfBv/KleGzC6hmpFlmh+PtIIj6zAwBJAJc
3tIzoCI4JcyS0VKylk9Gn7wAxujmqGFwrHenb189lYQSseea5GuiShyPqLJ5ESRPPzLkskkR2Zis
R0vEb0XvAST1YPXa9WOfszh9BXWqb1wtuvEtFqKu6Fes9JEzJPK03xqgkCAx4PFp+RX6aufIKxEP
omCRCsJqpkVnFqSKrRqHIANeXaUmpmaSUx0hqBDV05aDDrnzszijMIfoSQAwLIFrRSUkUFV0KE0v
aVZ/kHBRiwnrLQiR/YRYkUUTxgumJZajeFcRICnxhem6nuv30kihQrvVZiyLi5Zrot1qCSjP5L4K
hzu65eTszRbJqi+l+Z0W5rxRfCugkeNC6c7oevUoHFbMTCpd5OGtKPGN1H0Dl4G4yMiC4+exRPY9
LpTkyFD+igbzV5KyhZxMWGzX7satJ0C3UI6GlAoAMnLsbCjg6Er+dgH3ItCK9A+duXItfC61ICjG
BfY5m4xjXcmblmn66k0+gMMvfaCjFgjkk1y9TJixYqU2Jx61+0Sij5xoxTNAUDir0zpHm5bvWM2M
UEu0UATeaRTblg3ZRtkLmuZn7SyuDc++0aktRpZ/4XCEQhpicfndRzE5G3WQBJbzWfcF0mSi54BA
CQnaaJW6a9nm+4RZptO4nACH1TRYG5finmb0nPhJ99grbBdF9j4wgKYUF1iAP48zhJtQQE+3VJFE
T4GOofsThqCQ3Sk4N2cf0EFy17fDfZHh7z2XDWNf6M+ymx+GrOcKT0SWLUKDdHXypXC56vjkGABM
HyhcCJympxCNXBI6W8lSUqeOVEnqgo7CPkgB32cW/Khi7+RZsooqeafGyY+ac6sdXoF632eiudXr
DFEjqmE9wJM2R74KTYlhnj7D3HuhabhDU+bGAWpni+ql7/FQZLyCur1B4vJ5lFg7W1W8sXTYuRi/
r0RHSDVq+raACbeTzv7ySNxQOMFTOEDIXkuma3soqZcBgm2pcrles22MZ7sER8Xs7sImePU56MMh
itc5JTj0b85zSSUQca8OMDTghd3ETCoZhMhJzkZTvxS6c+OjOZVDV+797NyHQBo3eGU5GIxhhd5f
tSH9nAw1c79FFhoOv0MNdGyaBw+yqJIANJC+5LYyLbuyA6ev3YkSJtnYSQ1xp4njoS2uUOUHrFZe
cL3cFmDH9C7YzlAAsfh+cR3uo1PUUirXvuykuqpLnzKegPgWV7c2lAFwX9mFWTevmeNDBeKZVWze
VmTVbo6Va4i0Zp3qb42gU6zmkaO9gu5RfEZ96azUf65QOFyETZL9a5UKBwlSpQ6XBGkMxIQcPWOH
0hMf3p0kew48G/EkRIpzpwN/7RXASLvXKCO1ENa9BDWccTcWgQwY1HpDyf0BbekPzQbtZtQGQqrF
vocQEfvTuRZN+7FvN7Cg32t8UGqqsIM5anQ1PYSCUGMMaBv6iEWNFrQDvfF3fm9fi9JcOoORUGSB
7Gx0yDKVb0YQ3o8hXCPLQS0HYF/WkwFrFypsT/SSspmDtfBv2h639Crf+GQUmH+/iECHAeKdxzVY
waEJ7sY++nS5CiAmChYDBEBc0dWCUofwTuHRoYnYeRlaNKVq2sbg+KdPRyDpkUOmFxkUIw5hlF64
exWyX2g4Qd5hpsfhYmRs+Kp6t/3oAp29t5TrIUsWhgY9VDKP6blCX2cIkl3aUg/lNrvXld6IUwPp
hopeUovsaSCJSayManw0CR4qVatgDalDM4EHpc5UWvqadO5TktJC3HVD/KscgIfNiDmEafcywaOJ
mnxf2902sabdqJXnYyD2cZ6sB1qkaHn4nFBYedLSauARDUCV+52kPAGRXWlpODkod1r9zXuIdEps
OueeZj0PY3qN9/d6ysPvV401AAiUPpTKWiFA1Fcfau/rcfShiP9kNAF/W+kQ+Hm01UKAhlgQKFUB
B+mLbtJWok/PkgmXEGhNQ+YyCEiezcVaafiKRj4YenXj5/7GnOZtD4HUIYUwOmxCqItDAangw2Y2
zKjcuFbx3hd3WVDvZv6PUQLlbJEISWBAOaS4qvjccJyLSl5QrA4Mg5yLv6O6pTCvb9ygg1HYXhSq
j6z4/Lat9BUcaj1xfG1VPeq12XmZJC9+1+NNcmcY+bpoxJJBGtx4rzqPkRx+8WrKcoM/LKXGy78l
I4zpi060UmBjKuGKpVpWPkU7b56vkBq813yqdF3LLVT/BpCZpH+FoD6BxFM3OGcB6gexrQNCVnHl
s3LQguvSTyNw4I585rJf9e6XKjC4xKVv2X900Wqpf1WSC1De3COhBpYZPshUeHdqmdHfITetGQD+
mLDy8O3iPEXeIma8lFSE7Z0r+UGlKILU2QviMy6hANr/b1kCoeepuvNg20jX0tNZeAkykWONSIW7
LmkfgR18k9C+Gm54CUwrUHNbzsqlGymxk+hTaWDQ6tqZAHjUEpvh7XYdmjUcBFQy1gPl5e+hB7nA
nSVGpgmY4q3GPXPSQpzlAcSjiaDp+pmSHGKI1a+oxTh6WITSfUA5DJjXzLEy0U7iQmBeGRSB57l7
TLkmMWxWS7OQ2yiw0xWTqLn+TSXFY+DRNM3mdYCMRDXIh9kwzj001hF1GAL3EyL/BdNzppomEW/X
poBYGksulMczOhJ6py/Hwvh03OZS6e0rmSW1DZRYb0I8GJ3pnNP3Q/1OQYQx6NOoL0XK53wmkZpH
56sN4OKG6c6m06kCb5rED57oKVpcwXohle0RH6j0yxGIWlaPD0ptzyimWxM6snqWRUtcNT6vvOC1
pFxLeQJWEJg4/0Xvh11lyK1Sv4jyu7IsV2qvdsa4VypAKXqRLnqSTLdSfqmBFYW2uG3jbs0AUsFs
Sf2CmxSFlQYFDi+b7tsWErPajdmY3DqYoZZ2eqb0Pb43K1+HDvst1eBbHNQ2iTft2BpTTCYk4xYc
hMQUK/mV0sVSx3BTEa4QNgLACPCu3CJgsDLBWCtmhV3fNnH2TBXze2lIuDu+ae6ULRUFRPRsjLXk
vEBZQ0NUKc2nK6XWUVuXDtR3qNM8ADtMLgY96Q01oZuGGjNKwGs1RDYHglJZUeG1GY0PcinqQ1ih
d+C1oFOov6NDnQLK417CYXxLkFBTUm5G3WxcKc/BTquKOiWLmOsWMsyELCeKn2ARrVvIFF4fLdXq
TjmuFEZUSVEqZRU1zGXprr/nDnUlxAaxsY4vZ8KFGvYMtr6Sj1WbXBv7q4air9IqyTp8G1393cze
bNjvcVlcKW10lZgofSKlCayjWtmwlHozuyrY2mjqnxHIFp5PvDaiy6TxqNooLLzG7bS9p1qcauPK
DcMrk3lTJ5F6WzX+XFzVaAk6PQkalHPVrhv9KVf2fgNMtgDaRNbTNgLE4+rmc0153oIZp6RVbSjZ
ORbH5eQhm+ZuaKgUlFBL2+WKF0L5Cy80DJZdJknFNQOnTzuAfpVQeKuL/GmO7Eu1wOFn7RJeL5fi
rIrarY4Dq+YzK1F06WXuZeS0KwzunqWP08AALc7E/vrFbeVDm2mL3mzfqTEQQa/iQqiOWMLB4YOI
VxUDtfxkkd17rr8RuMtzN0EZLWQROjZ2jEn6yGtdBKH3lWfxmZpOhKp3SnrIM/vHWBYUaKUyHjsL
yQXVjkltfIxt5FuaDI600r1CtAWT1luKbtT1wLRaz2OvMRoOBobmdUDnxcxqhboaaKaxtDn2Yq+4
AEb/WLdfoBLfRWim26JN92pIOoNF5Aj/qQdFICSw53AAN0NZNubGKWNBr7aT1IESFEr7IEIbzKjP
sqHja9t8O0E7DEzMgbSSaN0P16bRfifLSdqE1PbG21LWuyHgatwl1ypDSwdMjxP8x0M7x2Ml3uN+
vO5pwNKVB7mGTrNNVX1ESgnTLqB0yt8AvCuXtJS1OVvZZ4cFH70tJBesjetGtz6aZ5YX/JajvtU6
75a5GVMAwVa2tkLz0pKgajsaMJzT2YVham+ywojZNtCZx2cNzDp+MsLZWoN9h7bcdd9HKCiVyYdZ
YhE2BvaFzjjJWrtxBrMkaEL5ty4HM9uN/vRWZsYew+0zF5HNFPEo9f9afr9vFDVd1SZxDzHH6rqq
zJgueLqTE+r8fcIW7riANGW7tbxh6yB1pQ6r3sY7yk7NmCNYA2YPcaorARHIVlllLzEQIBJ5F3SE
AVuhmTb26bpK4nZBZCPg3sxVghKQj8xK+6VON0trlcb/roKSnUacrI2mr0WGwgHxQaT5jZYCa0Pi
1Cnj3WzIaj33PazMBiA/hzrV1Uele+8OzWMhuhcTcaUJWDWIhgdi9QeOWntXwGJKIrAUNt4DSYae
AflUhXaz12LBAvtVadOqv6mahwKhTPTB6dbjehPO7raZbdhQLXgW7BcWIaGgzqILM25uS7J8HT29
sfPQOfHhHOsYzZRDfhE38dsos63KQiOkmTvEliyNdnQqtzlRWGcUaMFcJpGqJAnsGLURyETadU9x
FLzOoryah/jCceVWWtmZ8nKcfZiihcUjFQU28vxFFFkreKsU7NU9A0+MGf5lZiMrMD5i+wd9X4Pv
zJNa5AJL19kmBZc6pLDbCIQ3e5muyaUSVkuJWh0mn0ulRd9A8jVleAWmY03t7iZpMbaIM65Xlogu
K2dusRyPVrZOVmuZDVXQCWgg6Cnu9Ct9pm9aQ6Qh9+trY+1wuIcQfRrcXGNrDDddbdQ3iRclK6R/
IeEnxpmPrC8XoTs/kQ+NL+G3WSsc8AA9o62c59VzzOxMJCecNkilYOCRIrlhzdFliJwwdF5ElRBo
fvDzdOvgh0LRBRgaOPASCfkCtX9a72RSeDtMes67BtVaOYBSlbpVf3J3Cf41+Xp3O6NPVbPoMjNE
kyeJzgCyXFYZvMhC5BD2cmjtUNu2WuOf5W50bjfDh1K0jsgTULnnAAw3wA6QloxvXVzgPR5SYtKN
iRByUWGgY6iSr2LMj1oCijLucWqf1g/OYpocv+gUvrROt3GM6FZwqZkjpR+cg4Ee0XGvrPTTDPyP
bMYGgSmBKuTPWMjAYF7oyUx87adHw/G4qvF6ui1fKCWU8A+Gp8mN4Y0ZSE7UFOczN31z7epGj+sF
lNZ1DY5hQiolyKxfbpvfI5fNfkj1mNIJWZgBghDPgXqjoyez1FtVedKa7MxoPkcg9YGpsE4cEcqr
LCgozbhE0cgRe2jal07QI6M6zK9mYNzrRooirnZe1fOTyQGDBchlUAYYP4ETDpFhqLEgNN3h1vJQ
Ss9YwzTEY25W6aePBAJ9Fcdb1KWzVUmD4Tv60tSNPdJa7yClaRFYPaW3YUtBbY/Uy9YV44WDbYpg
/Y+tdpvmnKxh/CrxCGVXUpCg3kKXEW2dTNt7nF1a9YEEHsVt6RJZaa9HgbmOJDwWATQrSEasLCbn
ztXb9wmBsIBxpjt7UdeYG9lFQ7yYrscMG6eM1xnqYcvYoCkAaDNNzMt86i5kw1UaWt9bUgsTtcPq
Bp7shd1aCDgON7lbjYugtiC5yGVXGD1lrBH2d2ztDY8Wbo/d6MLw6f/6bgc7OuKyzQCFmEHHcXRe
cimclMIoidHE1QuczMbQPchYSkgq2mmtATHBENFKi6JzK+p2JR5KHjyhtWXZYAidtqfzYX7ZaKxv
Cr28rNoU7TKPZNIOsl2ncA5KpUrzgEaUQIQspIzm4UXK6VMze+SwSL8LFrwMaX1pXnMP5BmH2QI6
YjdDbnOnGANZt7zg9vsp6glxrfIrn/qXkUZ4RmQcQgynTL1beKRXEevGUv4GnAUucuYq2JoGKHxV
I9R742WMntXYl77+pgnAfBjgtBWScJIcTu07o0YcR9kYN1Z4PqN5b2EvUKOFX8aofyhjYLcJ3n14
KEtfRjdqoaF5MhGIwcmKiR1Q+g1XAX6qBWPfYF7Dur0zdfQbRbz34bLqQOutQH+xhf5U2TTEcgM1
wSgvF7nbbAKbIhPf9OXLMATV+6XyVkCMNyIHpyoCm9K4Je9C0146APcXSGJumizdt4a/VLqFU0MF
BrV9RqeEI2K44gU+LqZI/cqjloC28aKgK5MU8R4rpS3SpfdqlQ3oLNnKeyDLbjOhRyuhBR/GRPwM
/MuKzF2tXuWKJs3g3omtF5FipFv15qOykx70buNy4LGPNu2AnbDdfYfKfrSuMN/c96N2y3GxbrXo
Wv2JJAa0pNB8MCr0EHLTfg4T/xLBhAzZPjRKaAmc5V53Xfja/eBpm9bWVmlpXLs+jBq332giO8+t
/qwaKJRRavqqUEz1Bu5zmvnqjvpjNHo3Y+PPlPPp8FHP5ZYpzjxJFpI3w10yRL+A5XCBx2W4ZX2a
6Eh5uMpWbb7RJ1kvhVK+q7vkM0Up2eETUBcDezY0oH/H/sx02neU9SQXaV9bCKFPlFposWD9owyt
Ai9YF3CcyQ2iixz8lmk0BGz4e2Qx4Tt2v/TV2geksmjGxPWTeqd6SNhgU77whUuNtaJaWtS4arls
7rILb0MXzcGB+gymr3ANf4Ogp3U2j9M20ocLpIajpVmhwWKNPoCe0nyYHXnvRKwxYLZ28tI2+mOI
G1o/1tcNbbJdEUWQSSl56UgxQbLDDQ04WIGKhlVQvkLoxMpBnkiAulyZJn6avfoLB3Hci7iO9xQq
XEHvZDDcp7aDijQYEXB86CuTcrZqMCrBbeq8z4YNGDgkECwuVUrQbbKq88ZBXIthnaIY0EkyPMdR
t58G9179UqrMiFH0fUg43+Cq1VtQHzdRQMMSyt0W3v0TnjrRwpjcV6jrPWzV4NqouRoOxa8Mjxfq
CqG+tCDZNZm6wBjpXVXan0MmEQkHGjQE1BjH+reI6XwF9YjcSEAMlky8booHEAvRIogi0GjI+1ks
bELWPvC8+3iavlBH+pWPqJV4udjV5C5yqF9x3jpPBKIFVTJDlOr3E67F1EMj0rbGRslxkvsoKt6S
uTzveJbV+ctYg9Vqh8A7OMJ3ahfW5Fk4qQGydlC6tbCtSC33zXb8t9Cz9m2YtSAymwIt5O9xIXef
aEiHmQ3t0wepMuvRXZhwP0/ji8AWr2EN1RiYGIRkOiee0NZA+AOuwRSi5Aj5USmdG7aFbUnQ342d
SYecDDJ1QQPYVf84VaDPnMJ6nXwKd/hhqwSq02Amq1Vei07BwcuLoGo/wqH7rQ9UiWGv6gsxePdD
Ruc4khthEYcsM34Jx3InAldyRej3veP5ywTqyMIJzF+mRiXedON2PRf+DjDri/JhxwZuL5LsAZfI
hyY0z/MRxKoqX1mddxbTy6EbG3NRqzcDiqmxm5pnBQY9KTcIhAwT6GSYuYUKkQcvNiKHmmX0iogj
2xzTp0FcmoPzkJn1zhgsYH5h8wG6P1MeyuB5EEGMBJUmhqHKivekSO7sugrXgYOdFDj3HVY+4Bew
DbIEUUNVU70mhu/GYEr4AZHZvlQEvoU2xk9VNDzqxXwrdG1tFuHNf2V63YlJuuHGHuAyOTE1WRPR
bmSVsFiaX5K5vUuw7pyKElEHubUgQA7cBiPL5dJXr1W/oLGmC2IfajI/+Rjrytf1b06sB0bJZs9i
MRw722pecVlYk7sxbQsyo38V1uBiyRC8etyXZJ+5ibeEZklYLcjyUpJA4bxeqeDEbe5VS4x0KXoQ
Z5g6LhJAY4j8ZasBJuZCegMiJX70xgU0Z/WN+6AsLRpy707uvCi3cWhOLItGEquSBLsonKGMEU63
X7mAIZ0hWGoOkKp5JLBRjklxPYBPltJenF9KAya+Fe7nBnvxNEVEPfZfkU7Oz5vSRNSizJiA9C5G
KM7ysdFMk62sBjqpxdYN62d9cr7yWt02QZ8RzcqdQYmpzAKKQ130EnT1c1OWt8PQUm7fus78Lioo
qMou3TJREyZr5h98GhPVCvvSy2TAuV74v+yYf6k2TRglV7ZoL/KKIqQ7bf2Gyvus96vBcV4siYiv
bXZvnqO9cXlG33iiH1km6b1w5DW3J1ZIHj0qJ9Eip8HsiP4h0JHzdepz8FjASpLgd1YNa3oVZxH5
32S8a1r5g1XvEbNh/WB1ZLU32jTRtI1D+RXG8rSK0UFC5tJ6/M//+D//+39/jf8dfVY3/1po/0Gt
4QZgaNf+z38ee8CBj3Zk0gP3ax7gVgMX2FCDQDYnH5Wbuz9ZWivv6r+t8INHcGdIZl0bs62RdKqu
1r16uHTMwl3aivJs5R+6AMDgZfWyt5N7QGsXneNXOxb0h55xl9LKy3jQM0SwtC/HnsE0JBo+Bmz/
wCl/zeCqECH96KuAG1MgEFvxSa7afemI59iormMnpypvNE96zxGS5d11qVNp5JpVL4rOeUyKCXPl
mdOyWGo9ZZTO81dp3qw6OTzOUfscOfGNVdD+KJ0AdKBT3XqtBSkTCXjbx0sYkwcPFYWO8jEkp0k6
b/bov/s5XS9RP8VUbL1M7gczeqgqLH69+3BOrwVuG0vftR7iwt3VOdgODbKmWnPcIuhUxRPscXw+
T0+zfcxWWs3/r3dQ+BGLwfgvCXHJwcM02dI50ddFaD2Hlnyb7e4yZSfoOeXmvKiwKPNgq6T0SBdp
UzmcfT7oBUoyHQbQjTVSem+SK62yIGsiKet3FyKXn1bvwoOFOdZ4kslF1y9q+wjMfIXeCfjUhed1
T7YIHr3Eue+94lbr+18mvj4z+nGGhIXpusEXPJkns7A6Esf2IqOggErnJw0d3HXau9LwfwvulniI
sPtPD8oR23D9YEy4FeK+IAuNFl66KPUiBXvRcI1GXB2N5asSU92lPwSb0087MgP6gbW7KBwhKpD6
G9fLcdAQK+lQyoqn/jzomvW/94xDU/fRLQPh8UXK1WEAOaq6POgFQzWIftjOxpGIYR58h+3CuUwp
WW07Y3hMXP++RWjZC55VEXCaXkBCmOIa07isjCnNoDNFf9wQ10ien/5GUxmt/y2eHHxkaYW6dHQ9
24Z1e0lbbelb0+8xANqlhyY6zOz8qlumVo9Ob5UjNh+qhIHN5XKHrgaujhJXWHssHrJ8BuYeAqQG
1L0afe8HD3fjyMoyzX/uNoeGbTEBbt7UdHAVdyF36k2awNdSjCFaYBVCBVBwQBiGXb+fs3rvCVSQ
gbF21FcVZh/9lIUSmD89aIYanL8NmvHPN8qKcLQN9C82UySvbOXKBShQpTaT0V/6Fn0ekA2QgIDh
0xPjHxRR6PSzzWMrRk3kH7FnHsZeZpr0NgmicwGiHdia0ekFhexF9oMC+GLFRDUBcLtihjEo+BWo
oQGLXcF5UHQGNZACqjlv5gV3rUPdFyqNYsDh/Xn6PY/NmqFStD/eE1t7xMuDztuE4s6EemMPryac
x3E6N8Bd8sYkVRSuv2HJlUVWQiWkUuSKEIqyRXDLfwhMx2br+w3/eJOm7SJsULG4tdCFX6gGWFJm
cNZzSjxo9lDAUd3muoxuBhoUhV3vkmBfad3F6ZE4kpMaB1lHZTSysoxE2wC2W8lAQ4CIBjPO2cwO
x2eC4inX4tPPOvqtB+lBWgf4y4Am3uhAJfinvTOQj7ZXrfuVFuGZGNwLViS3RlqCuXemSLKnn3wk
IH8HuD8Guc6A+bhJho8w5gAKOxpD0tRxIhPYdJx+hBqwv+w64yBWahjStkVCPBY6np4YxOpFdz2g
PqIc9NiQP5zuRzbY99D+8SUG5iyGaGoNL4L2DKq5bJ07mdk//PqxjzgIZvU469JtOsYJzwM6Gtwb
65m7qE7RREzule+EP5wtx9bdQZBKytoR4MU1+rPppYd3jOyyfWQOX0U8be02BAToBntJT/709Bx7
3kFgAv1aonWkjmSgQok/nWVIg6ZUfiaT1qRykJlk/NzT/Pn3ltz3JfCPiYpx6Ykjnwc2LLE+QiFL
9XZG7jsZFJ0fHnJkNejqUPrjIZapYeE1sxpoxHA9HNOzArWMQkn0nh62IxtHP1gQpRsKN1LhAdVW
oG7NpkfVr3amTWXk76cfoTbIXzaOfrASPA3jhtklKHTUEuhrKtJg4PxwGB778YNpz3KZIh0Qhhtl
uuHS2+4KIuq/8+JmcHCG9PFsNG3jwTkR+rkv8NLtC0f7Yb3+fWbpI/1zZmmyaaaLx+LGj8Bv4UaE
tM7WxCjm9Lv/fV7NQAWAPxaOVlt9JibGpUSCAt8XVzXdpitnprVgaPDGTz/m7/HEDNTj/3iM10qf
02UON5NAt6NzX8JK7qisX4702yC3/JTzmH/PwsxADeMfDwrLCeeQhDahLOTekOC5scGwI68B9DK8
mFH+pBv5xkuNtyrRb5W3mkKrjG7of9PKE2UTMs9o/RrIeRl4zeZjdFYmFXrI0JzoIcqldDqI10iT
VkHzgPLIr7oLLoZ2+GE1HZvwg/MDmHhsRqkRbloXLmCmI1cTT7eu01+fngpT7af/f5+ZwWEuPYIT
7u2JudBAqRbGo6LNStnEq3y2QiwSrE9lnuBjLCJjgOtVBc0OSOgXwl7Lsfb2OgrVqSHAWgTeIp3h
Yyk/QWvkUmVRHDn9msdWzEHAyetcmxqN1rRTQDoCqUOFR9ZnXdl8Sh/9gCLwfjiB/h4a6Hf+c8k0
uuXbcT6Em8SgKWjF6ceQ2P/m7j0IOyB4xGwh0AmRJb0YavfOjDXAzekP6euR1e4fRB4fADD0bUy2
UC5D6UEnW6vzdYg1BgfOY8YRMOnW0+kJObIu/YNAFLq5o7c9E9JUqA+LdtnK5LZw5A8Zh/n3g9n0
DyJRYsQ0NaQbbJCHgqZtwkDtJw+68iyXymWqh7HoJQUlZuwXuMc/+fl4J5TkQG1qlx1i34XiCLai
QMss79plWTgviipdofvum96lpQXFmQPuf1Q4OJlZ6Asotpty8ZLDlea3P+ywIwvKPwh2sa4PFZJm
wWYOorMQC7cKY6F/bxIOwlvZY7zqTFqwcREtj6p+56nia4aF0w/n5JFt56tv+iN+ur0raK9FxE8a
p6BqJgAhNG0x5UiWObV8dES/Tn/KkasXVm//fNSUTklcj0y47ZevdjZdl1kL2yy+QHJSLj0jf06S
1jrzvj1wIS6gFJ7QmW9vlJNWCiynSD3E7+J47eAU0HXW/ekXOzYEB5Gni5APihvGeBppDYMWV2qu
Lv6lineoTGZPP+bYKjkIO5HXOU5eeMGGkPBmWMZNgCHP6Z9WC+0vEd4/iDpjY2sVxl0kO3N76yXp
VaN7L+kQ/4Zg+8PsHYkG3kHkyTS9kChL4C3kF08yM2jPIkzUjsDuTn+DfSQeeAfxxkiMqk5GdpEZ
I/hoeTuJ559tKP0ttFiViBo9Yx9A0zz661RAxvcb/XnWmmtPpx8+dVtdaF8lyiRpnVV4xkxi4VGP
1YR7W0f9NYLTkIjJ2FCn4nYDtZhyEq53MEVh4iYSWkBeQv+YzXOnpSPmZgXuLdl7Bcm9yLAFxkgu
S8z13EabIU8TApSj+K0a2QJ+ADVZA/19vFGVGqByvzo9LseG5SBMyskWYZ9YRADiltWM9yXkeSSP
6muz8G4njmZtMMC6h2+nn3dsog+CWTimUU/OH2yUoYpu2tdA1p87T4t+CDhH1qp3ENFg4tUGOpzI
8YOrruGMNk7wWRvdY9R0P+y0I+UG0zsIah4iD2Zkxh4uu92uLr1rRe014dNV2IIoWrdin9ODoOaT
P6j0boKrqtntDzn2sSE8CHR61I5QQgwPpiEsGTQS08razbnxQ+Xx2M8fxKt+jAReKZO3Sf38V4fG
iNKBUyL7pxfA0dE7CFRdECA7W5vw/WPzCs24AHNYdowitCgTrhEECbxSJd7DlksNpOHq/DyIcYig
7f3DO6hv+UtE8w4iWiJ8r0ZDB8JbispOSRUfhLn+qnT02hHlAok7TRvXyEEMBkx4/9ocCgUSMnen
X+BIouUehLscVNioNTRqlZVV60IiNu1gW4IFdE1n5AC28XHyxp9S0iOb3D2IfeCVhOjS0d20XDqU
BCzlY+V94c27GI6VuBuN+uX0lx05htyDeJL1Zmz3OLEAK3tBWIXWuL06/ctHivamexA6zLoEgVtz
qsVptgVmtlcap5gYlbAVAfgaxJQsL69H0A85Hd9kwpNK1N6zEgAtGNocfXzTa70dF2xjUfY9k44B
PKJb5g9r+8jWcQ+CT+/Fpt3aibPBkB4mhP6VYq8SBfMPOe2xsT2IOzivt7lWGQ7qiUxbM4b3WgA3
//TwHtuX7kFYAWvGcQ61bCMQep5iY68+AmznFjQaMqjYCsVgM9PR2gVgqyeJ6wA95JWNbMMP2/JI
puQeRJ45Nisd6Rhn4/Yih7Ngr2qmrsarbYZAnlrjD9ecY9N0EIHKzNGKrjadTTJgdluVPYsBMnvr
dT98yLGJOggvJjiqlLotYmooSQUkCcpA8/Q0HXl35yBylMK0OwN1qA1qTJfKys5KcYRLs2L8YR0c
mQTnIFYkVQpattW8zdxHH9De0I3ATgN3xYjZj0ft5vR3GEcOaucgUNSzNqcZXPmNbbjZ1hHAJugh
XdkFQsiATumwAYC0sEoLQ5xwYgfZB31s34ZIojtIlV1pEBnNdBnMCJWffqcj0+YcBBhf1qkfOR2v
pGfPQU27uhjmH9bcsd8+CA2I7Q0h5uL+RsfnDSHm9xqm9enXPjaS6pF/3LGCDhRvUoW4N5AxNp0A
5WBWD4MV3MVBfn/6GceW3UFwyLUi6oOSbmQJNa3IEXFU92ercn/IqY4Nz8HWL7zMm3SXnManXmL6
uMCAm/phWr9bpn857Z2D/V5joB6hoQytHzAX2EJlW4iAygSRGfWlzHUR73UGVtX0hSnQCCIbWkKN
AsHEVSD3nefMa3Yyhw/p6efxGFwFs3E3uO7eV76CGl7zP8zksVE4iBsOVFfZ5WzujgvWgEC5Hojn
0xN4ZJF8X4v+WCSi9Py5SPlp7uOPSutrUmMAD9WG0HL6EUfa+ug2/nMhxlFWomzPM+ZMh25fbQvq
2Os4Tb5m0YxLWXavoyGGJfRXJFHwAEVg0QLiaKLci3rHsAIQ0qxOv8yRBWsfhJdwgIVBd4S9zHWY
WLHKY+/KQW7x9M8bakr+sqa+QTJ/jOfo1x0S7SO/X4KNVPczTMg5KseF0aDM7jn6zYxWbKkP2TKz
px9S/2OzeBBFGmDYch5afxM11jryLbjcAOakvSnz8vfpL7OPLMLvf//HlyW6ZlaNOQUbB/kCOncb
aPrAjNKOdh1CzY7yosL3wk7gPtRtuS5nsbc0GCz/j7HzWnIcybbsr4zVO3qghdn0fSBBGSRDyxdY
RGQkHNKhHOrrZyG7b0933sqssSorq1CUoPvxc/Zee0nQsoL8JgrA2qvmhWjZd1jPSKU0Msqyz3pJ
QdRwXMD0Qvc0+QQEl+KYKtIqs/qmsMzvojXu2BcGiGH+65iDwIeAgdRo3JrKfMFOfyl7HCmcfnGt
f3mVXmMDJPLaqG6HFLJrX+x+/yosl+yfvb0/rXdeblVYLsCnpCOzSgAImAnLk18j4K4zsorKVwvp
4u/v61dbof3T4ucq5ZOjAZSGFxg7ntPcKNVeTNzPam5DpmPXgQ6kZh5bBvnMm0Bh9GvyFJ5pD5SL
xbks872byL8qX351lf20XlqpKwrDC+I9dvetOySvBi92kI8h4KH33z/nX93FTyudVFqgYkNg3gkC
Er+05Ew2xDaWC3kq3fz+Pn5xIVs/lUpTUTgVyth4T65xS35PfVNV3f73t/2L68P6aamrwRezYRHy
TAxCszLRDxq0SoyUCLoMl7xr9ThozOwvdrBfvFrWT4vZ6MwT+vU03keNsakjjTcGgBwyzavEItf7
90/pV3eyfP/fPvdB4HNjXgvCyyDAsuif8mDhZYBxyqT9F1vE8oD/5GNl/bR+lWgTuyHPeNkMFLKB
BUMx8uK1Drp5NUXYuLDQ/v7Z/FDc/NldLVfFvz0d0jdHtO8MkUwvfqh6sY1h6sQJ2EFtMPcRbNke
sj9zoTs8IBdmZEQSpVCpNGMK+6TCRUakMj4NIcGQcCiBU2k4h794cO7yUfqzR/fT+tJCdpZ1kYl9
FI3X1TQ86RULrsTcXVibyUufltgB0r9LfKV8QBiX3S7gmVTWu6qOP01PrR0rPkzmdJSwywnlC6dx
uORY0LQC+o2t0Y2sZ/MxqqLD6HkvukOkab3kUS0/MammzTE+DS7fIeT6uWHRQfH8CKziQ5/Ul5Gr
fTY6N5WeQXnXipfRhiM4mByV+zo+x6OZ4/bE2BshPmfllyoEpAtVkt7UyhmShynwnw0Ly9sEtGox
sKeTdtMy5V+Zen8vgLm3mgRpNZm30ClIncTf1UpSYLTkqfacL9uckL2SoeQb3w3hQL81rn1TXVTi
nOI0v46t6iwn6zgA5yWPiy0DOkIN6Fd9OaZ91Pr0m1PK/QKeE7l3kJ792vjZi4GqUGnOa55K0Kex
cTPp431AioU/zEdfRs/sT/uKhXbtyP7KdbQNsX024n2s8cRXL5obOxefwVTtlwXLIreCPIdu1Rvy
qsSx3oLYg/o0Ysuti+2IkypN5qd+glzGW6aWqRIWNQp1C/dmf9CHCHgXXKtoek11LJ2LXwgnwVtP
bBP+gphcVpnt0pgcDxUcY5RTFQ50p6L2znFZN/md8qOznUQ7Bqf2xnHqvWagKgZPycC33UVRf8Zg
2618bGKuZ34svH/UF1D+crxKRumTwaZpV0tmQIBXSgWkhZq2JC1Bz1eaw1Q2ck428I/fX/kYDv78
yv+h8Pu3z2Wa9LoZ+Rho8atdm3F7Kxx8A8sFLEmzmAfxaSbVthLGI4fPwKmfi56M46omlID8GwtH
CMST3j77Hj46Y+pIhRbzs6ksBF/ToZDa3rKdqyK2341xOsmlZFmiUQDH4WfvdrIh59SbypcRO4ts
I0gIlC55MuNLBLmZYRnvoDGMXGaqjsjEcPIf04K5N65n28Oy7IPP9EIDpbfM4+u4bZ5EQkqHq8C+
FMk+yvxkRQTlKeXm2ppGzRJJBIfv2qKeag0gR9LG2NtDyppzJY+ejlabXKBdx6lDAhmvl5k0Awl8
1xsYqpGlzpIQEK6chs6dwunOFHIZHLkD6VvgPr+wsZ49UndA3NrwvJyLSOaTdCIi0MGqrbVGc3Z2
VnFw7vw7FesHz+x4FUCrgPtEEdVBRqQDkrDgz1G8J2zsDUPS1p2rU0MchQWdoMzNk4T1kHrFQKvE
OhiLm6FsN2YZXWdD/K4IYkkhkpQiidZGY6yJ13jPLDDqpn6tw2nNZnLlp8kM0aA8Le9Nt8z7ncT9
3jbT/cDravAmNk12WcaozoIVAtZso62ByvboG2qXNuRKeUZ3ieDyrs3Z3Er4J3CAAAvypJdroEja
zzQP0q2F37hFtTw2VrE1OWTwm/u8yzZxPt22AXWWM7sPRL7x6b9PNPqtuYezVTG0DyFm3HeN+lra
+KbvX+bYuUl4NxXZTPVCayu1WwXfSizJLDgAarhMw9QfUmFtdc/4tsTLurjvMlWecGTjp2Vz8QCg
FiqmwaHfOSQI4P1bY32BSiAqmH8F8RsZmQPoZJyhfVS96YChxXQfCe8oDG1a1a7zAK/xxVTYcewI
8uuMoQGXE2Ef/ke3hIMi2AMMUXePbgFAOBifzNo+C7REq1aDB4wTDVFqdK0TgNJomCL5HNyrMrkr
bf+rcOTV0HUfYsh3QZ3gUdWIIm5q/6pSxlcx4Ehu2+4V/T5stWJ6Ltk5cwpzN0g5R5fpZUF2Zwrb
feP0e8Opr53UJgim117tQWNWNpo3NDB3Xjt+9tG40fz4L9aUX9ViP5XPhTV0uAxRuEypxeHCFzvP
sA6ZGN3VEMzPdURQQmH/xdb9qzv7qTaucycuiFNFVhs7u3H0aB10Z210p5W4Av8T/UXt+qti7Kf6
uJuKXjliQryWJE+x5x17pM55rD6j+a+Ui9avVuKf6uO4awKjjHOkYCAo10klLknq3kWwNNi86vMw
FfduFhPBMbhq1aUNLbEGJxMm7TEvzmZqnclq+FC1feuhp0D0ciwDd2+5vBZ2Sv/QISlPxHsvAGGA
LPoy6+0+aZwv1+kuLd59XC6HVNdfMqu6bz00Ur/fYpZa8k9Kqx9Srn/bYPxR9IZhoMmNs/Re2cOr
YfhX8aj9xcnlVzf/Uy3elX7JJHlA4aa0Z9M2PhoY+DaX/e8f/S8OLeZPVbiv2papqGDWLr19EpQ9
UHZb/VVR/KsH/1NRTCbCSIp6sCQUpJfZBPdEvh7nTDFU51YspXEXDiK64mwZWdcNWPDZS46WdYdm
/vfPb7m4/uzd+anwVeNkSKfwBGDsbDXrJA6hwgCn9n2k4PGpE5M+OQOm2v/+7n4lA/rZRpF3peWS
zyr2QuvBIX9E8bU2kJJnXiDCublYgQbji1zLdlLeLK/FYnaOYhzMyS6lBsKoslKUvIMr3tPcOomI
mf8C3mjwq9LukbjcUe4HCQV2OzT/6D/87/8w1bU/THafspoaBIHdT1/+14Ms+Pf/LH/zr9/5z7/4
r92XvLwXX+3Pv/Qff8Pt/vN+w/fu/T++2JRd0k236quZ7r5alXf/bftbfvP/94f/6+vHrTxM1dff
//ikYMALe/cVJ7L8458/OnzDKLYIcf9lK1xu/58/XJ7A3//Yqem95KP4j9v61x98vbfd3//QHPdv
zgL8QIdhGBZkIdb64evHj1zjb8CVbD/gH9enXcLdlLLpxN//8P9m63Zg6LrvOb5j2wF/1Uq1/Mj4
m0ErDmEJzhUbEzCrxX8/9Zt/XK7/eDf+3AFpOT/0Bf/vunZcwzBBbZhwNDzX1f3/YdFyhhJVCNgq
eF53LcB/CWl4n7T2B+zClABaDlZFh0MX+uiaOtxCW2GERWvshnIuCW3oy23cXJDAlIgpqUg0j5tR
2Z6BybMvd8o+VnryvW7AWvlpUXAb7UlzzUO8xE0GdvEJ7vmauIt0V1iE7RkSvyOf7KiYYwIK8LPj
nM4F8O5g1DdDNV95YuRUAlloJdSukag/Bn9dEfSzTamk1ugMg/pbKWOE7E4BMo3iddbUPbL2Y10O
4DTdFjy2P7yblg2mDlRfKdSVZdpnJ9JhRjm4PmI8OFCNeAHcirMVmIJH1QHDr2heec100ZACCFrp
ojkvsvZpGjZM+0MfGnDeA54iexqoiNVfFTbHn8atj4RtSDi2wNjL+pjRNN8kOHeJ/fWvUxNsw8R4
f2taQOaIk1/JlCiAdsi/e44M4eEQoND62UonhihpQUs53mvdaP5aed3zPM03TWJXUEWsNz/33igu
bvzWvM4DAFOlRc4Ol/6nmyuxIXU4Cw36PLW5K4aI1ULXUOek8o0yaViBi0jInnDTteX2D1bVvNpu
HLKqbIykB7pFA3k/R2QCVj6pTZr55SUACPN9psvXKokGDs2GDGE4ETiqu8gSMJUKWiVGy1Tbqy5z
o5G5PprqyDsKLVBBiSoh0cLgDEk9e+RKIS1Lp8z28+BVThVvR4QOL7ELMiOnlERQMhtqU7uynWol
xum7D8oU3LjxrcAJVCc1aAGwNiv1kSXSC2sMFKuk7HuAX4XY1j4ElSQNLdWcU0Pf6SbCaxzOT0bp
QnWMOrJ+QJkb8FS9Kkk5oOUnDZf9bl4E8yYdZU8isfTKfKclUXrVVw+E9GG0jWr69RyUmFPYVJ2p
hT27IBazHaxjtIARZZobOxnj264Se3zIfDw+D0nfcngy5YBy8wB2naDQCunSFI8wKtJXpwwgkNoj
4AkNmoI2k6Kj4m5dDE0WDgklUDYwUgxiEI/EE60nuPwd8/w1xWNNrk5h78sg5wpT73X2jK9c36qI
QOh5qo+1+tblRHEMpHIR/0Iu/ISCa/YAa4rZLsO6c6sbLXDCakintekZ5AGnzr0QAWln+pCFjq0o
KNbkomg4HjtzNdnmg8z9iVxP75i2XI5jCrm5JeFATSLZQ93tcMAZ3nrbTa1+BcQKGkOzwbDP2NRd
Iv8sz2OADot/BICyztPaOJRTTmxCQvQZNCviHIyDR0pyaRYGwCfTDPs4V6u0KlvaC1ylsbC13VQA
Hms5HyNW/2a0qHL6ovZCy+mf/OVgZcYcIccGt0sblelGJMBuI/NobFscMNf5nG+cIXLCdqYVA4T0
OrNa2JUcbUj0EXARK/HiGBqX6AQUx+QDo4OIXVP6yFA6SRhJYhBMPVhLJy/vU1jwUXFO+46rkcHx
wg+iM4cp3FJxuqt0k8c7u1i8HGAkfg6wP8eojcBu5bngKeOmKDeGlCfeNmNDTmBCQN/8ztuWQ0yn
m0Lvba0Ge9rTITr2SULk31zTLWG9rJ27fJ76UzHbD02lH0aAMYfOhP/ecU/rQYH3CMR4F+dwkGM7
O6T2xV6ExHNJnpqb6e2u5SobZ23TdT0pf1F5ZSTjklrgHSdf91ciyK7ojyC3Zn0M2r3tJ+KIcM0n
sqb7CKLkJinwdepRjIsP1DmBr3TgSH09FXqxPNzO4QQbQDGrPqfIDIjdhLg6NISL2USpiwaCSpEW
l9Log5BKqMw1kuudnExiqIBmy6el7+xDxId9p+Gaz8ggUZp5xRFv3CprODHSORHsh4J66YqOHkU9
Ub3lVIEfa+CwZ2d9IMtuNC3S3j34caWdQ61TfR+6abHrK5sFl5xILKo2mddxSx6mNtc4V617W1uO
s70PKgkoQmgUQCc68tX9WGydeyOY7+a0URetC/wthE10kPBemC+RexVM9kZqqI38wGEZa1k9XGsL
GWYlupQgjcl50VnuSd3kQIqLI+zLxaXh5d8l4nmuDv2m7AwEmqIf99Kp5q0o68fx2XbzYmH4sgEN
0bWig1loYtPH7lGvCaLl9d65lvsKh/4+6wvwFeobUQ3BNnYBJFm98+wb7XoepLkzpH1WOVb2mJLT
60l8GrXraEg+SqWXYdYSYFtUFZnnpPB5Rpru8cPD9a8IBXJa/cA87p3NUa1198ZheX4xObblzvjd
Nt1L5EqqseA98dkks6qK2ZEibK+t+zRBWS3mkY5NY9+2Mci35io25pRKoD8alldtWDtI73xEYANL
aXLgHXVWC+mvSdd67+7rorsjUB1BawrQLBjx+E+qjw+RaG+0CYFrC2YJESLQdcuBx1mgoelQQG1G
tYDXiHKvasgfbsJVqfUQzCFyARYipjIq2o077gKtqPeQXcqwuerYZUO/AL7R9Je2dhCMjzxe3djN
IjomZQqTdDBWuq0OWTCDejbhZQC/7+lTleN17M53lo7A34J7S1bOOi3mu9Rr9UUu+2YOzYvRmjtk
tA8Lbp981VPb6zdRXAmuXt3ZdC1QDPOs981VD2ikTnCK2sGtOdJx1orbsSRjIGVqjW593al+k7v6
PVSSh5GosDHod0PfYjKmvArYopWdn/D8PEhHoXOV7SGt1a1RNOVK5Te6SbSOpk2HtGv2iAnIDq+4
ciME+MppH+rhaFvVSzCYt15VbZpcnWZ4VCHy+bVj+3DUrYsTNI9e474OifzSXJYCGQUvUd+E+ahX
93Fl8+yxuUpffmpWCafmqx5G0rzgfKY1TdOqGfY9G0oaRBK2hAI6qQrCl+gMx96gwcvSvI0svT0A
hq96KvG3GxYcQSJYSCyww8AVIuzGnIq0h5RnwBwb6wqWPhnaczQcdSJD4oHyjWyHYz22V9Z8srzy
Wu+ns09Cy5owIHgtGawcRjSjf9SUv8ZQv9bi+tAM9ckSjKGETjJ6vSite2ej2kmusDQvdeKmiqJg
NQwWeIUFTqTX6lrW6bdkHBBuKw84D9c6OP4NiEj/kmREzFmJELsgD93SPCubyL4l91I7Zlb3COk3
Df3o6eAK5gq2NeH2yKjhp/k8pPqXbLPHeGiv6oh8JXdigSw/jTGydmmJTyvxe4ZLinLUzSui11RY
ztHBfhx77Wya076MwcPPnh1hO73qI7Y6M2sPXUltE9gCE6cld11e9OsqZ0ge5V86pLNVVhZEPEzt
nbCSy9C+TUbVIDL+NMVADJx+YID2kjtnLzJAT5vZTSAivGjRXW1GPRycNITX4LMlk7RiQuRAXFVV
UISfAAs8ZEg1wmSYz73mffi+H44tiKi50MpVqzyyk27hoN31ItgmwfwSxG53Nzbu1cz1zNrcUVNH
B/w1W69Nv6aM1SN5KEpfQYOMJz5LxZ5fIi6s1cmsnzQSXgbozWkT9oFceBIlfZ+iXfcV2tBE4fXK
+hQgpyJAu6/WEzX1WqshuY3EBMFoMUhnLvWXfijIBvHTW5ve/nKJZdMMJHMhZIPCGgqTF1nmYUzQ
BZXcdNTM5IaghU84CbuKAUppimVngmkmac8TQmK7QOXNG63Pj21sPnIt5lFjQy4bPsCoAlKxTw06
OClIuhF9d/HGzlqxB301vrrE5tLLH/e9dACzx5KIuLuy1+/gpb/5GtuyJa3QdBf8nKUuGUqstSPk
i5Zso5xg3GwgBw6M5NFgvXe8b8YEmE3npAFFbyI+lZGEWR5zOT92WbXBP5KvZN2yMDrdUzlpzPJy
70OkxGFkY/A04+aTZLkykSDhDrwwbWpyDmkm71w7u4+t4t1q5l1RCY9jX/JW1USlYFVfaeYM67YM
+lXdEJvMSKQgVs+JsO07KaDcQuPyNrN+M70Ms72l8KPYKXmlszF61ez4MZ0G0gz9K22eCZwdJneD
t49g2d6tPqs8J7Ayy821TjGMRu3N5tJgzAUwNrDmVU9sFLYIzh50l4hREui7Gyv4NPp3K5/P4zLQ
cNSMF8vQWSnMl4qXYup098O5JPUbUR7fJktA1mrSS1apRd2jHyI9tpjG7Sqp9yFIN7UaOTlvKL5O
bjCBfezca0+BUK7KQ1wZd4XTfUnYdDvfinf0eYxdkDnfBWhnylUdIuVuaAfqaC07lHFhhoEMmpAY
w3Izg8aiT2twZCDAzKrdzRyrbJPX850nDbbBWBPPaRvduqaFp6hzy0OR1ta6HsCfabPAT2eSLci0
yC00K5TgRY5OfR/MbrFB+05VW22G9MpzsumBkNDjPAFiMQj4QsEF9zNK8BxTZGrpyFSLcM1ByKeS
E98t5ETOqZoZrK3IIHmkCpMsdbe97U+gljEdlclExm/dbEUeDGwRbKlDYUMtjoiv5hU/BZNzH/eM
c8kwpiKVqEw56u/0PJkI7Ci3BTzW5wPk9OA4eTZVVjXJNRr6WfTZvqwKgPjlROFkw/SJ4ieRUaQZ
VjIReFGXm8LxnkULjS5Ly908RN3Gq5isyIbKRR+gh6q63GuBsI/pMF0U5ebF6+S21XVzby5JdNnA
JIF0Nnpac5jbM1lh065KJkF6+zLP7H0GsqZIdzXOvzgQ2V0k4B9CTHxptcIiu9FnyeSz00npvWWW
GU6ZOxDu5MALw74ZVqp8z8VI5srCOR3nU00O1Xp86VJLp+viWju488e4tZASMjtB/kUqNSEtnOtV
Zy35RlY4ULzzKBBH/diRG1fJdV+Xz1YlrasBBvauGY3nODMNUn6S7K6KL5mXNHsQegvn2ql5aQf3
Kh11dj83G/YRy1Bj0W+ojFK9G5VGHrP6MJnYn+rYNk4/3uypDeiEKOWtXfbSPjOZhJmste48wNNX
RHin+WszsN0PTM9qog2k7wL6izViljwJEK0S7tUQfbH9sNZJb5MFdCrMwt9pPUuI7TID9RLjtHRu
usZND+TTsKE1Ke0MlrS5BIeTDGrcsciWW8OU4D8t41S3YPEyR3Uc46o74bjoPRgI7jI5ErXJzn7n
TFuVThGEStJWowRoYhK3390sYe4GGsgt0PtmwaQd48DaSzjYTJV4hiVXuDdW9DOqtN9YuIw5AFQk
UfuEm9XFC8VjhqaDkCRL35sGpztTd1OmVhmDZXHH9bZujOm20LLNlHIJu10GF9io/CvZlUc/s60D
/ADiXeB8bMtWU8tZMrokTW2Qp5aRl1lsWj394kRibsxUHCpKPCjA8ZsTWUA1Dafc52QE1ykRY67b
BIhGwf0mhNRonSNCCylXbnXNJkuqjklhP4cQ+I5a1BKpQvrWyrJTf1MmkQ5QTkGg0641m/CWhEFg
rj/z4b3RZJMCMuoU9jBgNnExi9AYl78PiIK2+cTp0M930cAeP1abMW3AB0edfxg5mmzKuBueu4jk
t5qPrClZ1EprOk7dTBgOgYyWbc1Hj9OTqyKI3wUykKJ04SLn0dlp5/sZVlk1685hRnFRQVpXTkU0
8uSFEyjMTZI22KRcAz7YzGmdw0I56CahLrEGCncBlDlpi/4Bom5K5U2cH7gwrdX9UJgoSKus5nCq
FQMs3Nsa+8c6qOZQi/L6duEFjtGS4SsU3Y7coktkmCytRoxpQBbOko73NeQGB0oSbTYNRPtmIJoo
1SasRnX92En6jNo4sEtRZPKULV4SfTh1VpiTWpsn49KPmracjZxV3Xq4ROl3aJmcUdFyjMvbIawy
1r+oz6ujPtfuOpX9Vg2VvOFy7uU4bbTJ8c4jfvB9Zux1khGvS+fR62V+mUaQ2QSCuGH6iuYx3sJO
g+ms2uvETj9SlKOPgQv9cnTFbW9r0ZrSlHFM3b7MiiT1im1t7U7dq1LO9OBPJm9l104MoHmdQUIm
B2G6dCWSiGz3oO4hH1tPaBKW0MAW1AYHwHql5U25iZtZbgPUSCS7ed4mDtL3gh2XNEfkl1bNXen2
JjKteqt1JkK32PK2xTh8j1n2HvRNNZZM2XV1HnyBU8Ah18KZTXXbz/dOy5BU78aA+zRTypn6InwN
KhPvCll9hmbtcvJMV3EFzqzzCQabRu9uSCvCOWNgXCUtljs7pSqSOnjLnoJw7duV/5qM8Q1XL6D+
oaBYm6JvvkZXM31Oraz/1hXFWTVm/mLLUm4ye7QPeetv9GgKLi5HzbVWtfVHViryemR7s8C9xrzz
rvuG2K3MKx7seATOKwjqgTu/yaqOLHc26jWHdxTMXXv2aQqtq/pqyn39ZA2Tfird1AlzS1i73ptM
TjG9OtRJaj3++DJSgjM34RTrIdb9p8aZyV4oZHAWTuE/jeWCBo3UtjHNbhtoqbnzfY4ZBImO1wEg
QzqGWfeW5CVJA/WzKPKJZmeELAmWwV0TT/7OKpzikFdFcsKGCimZsxUE3v7Zc/UBFkftbLIaLLIs
h/voMCV6/63IB7Fuc1+7IcplIMmIsE9Dn+FVljkuvISWTJgYKpy4mG1dyhekVdnarNLuwcxL9k5f
wGptXfvGyV+Gyatep6D39xrBXpsfX6pIhEM3vdMWH/dCF+VNQffwJvbKjm2enmdDHU2CkaucVUtL
8ygrtl8mPM+eleqHuPd46f3ysRE5E/ZE6KdajQ92T2wqWn5zS06BtRGsBlTB3jZnYrGzaZhct2Vw
sDrCqhg1HrTCre84ptobFbvFhcb9MzUjGTmyyUixm423CYGUoUdPXgdSzAr8aGVqNqF7jaWf2Hhe
WO79nVslDQj7tjkbRJOtNL65Ib0YFHulxVfV8p9+dlfKSvRj30mmh7OljlnZIyrr7iri82oCReHN
p/0NiYkjjRKsvoajvUfuIB6jvhW7KfPnQ5PL+FZMWbSah6b4HKuj9E9zS1QZddopHqPhx/+M/+M7
//odyUBjCTb8PsRf/thm0CeqJERGk12m2oAXDUV6U2QQJ2NojYSdUXV5TVreMISleBtd+1DXprjA
8cS+DFq1HM9jUc3XRpLRjLfq/r2S/UeWSudOevQapRtsyP01bv2G5RmIlHgXU7Sfq7n9TqF8mKrJ
fdOWj65ZxuNtYvnDzqgxMi/ZhkFlWiezKNGRJFl1K/RmuWj88anO1UJuc3kMhutv4URPBzfzaerq
ZvJilylt6x6LrdMJwunjwdt7dC57Ndq3TCnrJ1k9lk4iHhdqqxmYPh27zF1RGc7vs+u+ZFWt7uMB
cB49UAIdeprAaX7rt6p+MzmxbfvRfOt65kdW2Q2vkP/skVDaaZY9y1Aktj++VEIn0UQL0cF0l9KB
/hIICMauXo8nWj3Wg50XIqyC8aaoNX1rjE18TxgxGY8lpxhlpc+5zsYH8n/k4DK494iDQpUFuL4L
e8kGIZaBQn4OY5GOG+KTwEtjw9kwyBEcvkm0QKUKcI/4riKBW05Tufb97ipy51XRauhydO1Fn6vz
3LKNRQpDAqkZJNjIieaGRv4bG9d69lLtwCZ6mvq+RMMVBaEyjIgRiY38G6s6siB7xx6WEkWZfA1x
fQGfsGXFMI/dyFBIkXbH2GuEH7wjXnPVJ3qF6Do+Tokzr+ceHjPWqjA1LLjjpkTy1JM74NQTKYb5
sJ1KMZ7nroU0IvzzyOF0JWdnb5gc5OGQc5R2imtTCnvnTdFW4eHfdnVrrYtvqpuJ/O5BElYtYamc
x+lh4upT7AsygUhNJ8AjN5ta/GwO5U3k11eKlpER8zHqbAejqG2HhZu216JZZ5T0uUXHiGP4Wbbz
ofaNC5obkyoVs3ohCyiUDkkOVQUquMUDlRbKWuoBpl5FcOpIPyEY4xkmFyNCZcx4JICg9gYCTyiz
znU+pmLVY6fvMiqWRhPDVqOrmttWvDHqvNkhGmeUo5mZRBfN+HKRJg7ReD/fma3/jRZ4H/oK/wGV
7605B6tRq54tkw8K3zA2IxE31SCYb+mEvKSeewp6vcLNRDfBcNKjSul1M61KV5RWnFT0L9zy98q3
XcwELczY+OhyiFqVoFNbbNklejEMLPVLS9bvOm+nJ6MNiIRaEN4BMchbeyv8diNH0dwOgpMRHaal
U0JVxN7KXCJ5j4OYSKBMcDuGOKvFt0Dm1ndOaN+DVJElWu6Dwi4OHlLjWKJgY0RsbqqU5M20OtVT
tTElBxFrDj51hum8cS9pPh+X+cK6n3jVjJio5lG8MUSOroaseB06DCbt5H+BeknHrAqdpOjINv2I
XdJ4J8EkTBP1SUdyGRyq+ODF9LY8/xO2ZMAgrIP20PMCckSvzbpei9S5ya1bi3jQDVNVte+IRmB5
H2M57kkneM6L4UUkbBVjDEViCmMD/x0BNNnaE7TQnOBzSBVtOBPBdlNSZvXaGqpnts2Xgo3/W+bn
nIWZtYOhnGFFMCmnK3BwWu2rwn+IvDXJlzA5puYA3l0XptIwqTfMuNCuWhQD8TdLGXQ0Epr5w6er
6/bKzblyPIfxWj8rNOV0ZwkZqVx4wYUP3jgd7LBGXLv2JycDr5rdQxTc6uNsYvCVYm1HALej6DMr
dHbHlBOxB8m7ZmFEJNqvRx2lQNvq66nR0TVEpDlkn40nPoshGcKAS72FvY+2E5K76jhV+azNDcv/
Wrb2qcW1HCJbZW0lgGVH02Rety1nPTpeSlKG0qhhrCjRbBocphyPR50H4s5wGdzofIQk/MBj5mrr
TnhExHWVvdQ/1aZbwOMEdW+chvYStshg08T0SzKfzBA3Q2UsaWAWwt8PEYj5lMda9zc4K+xwTqiG
8KBuod+iR8pNmtQ0SfSSe3FN6osegvMqFtRis+2v0wGub510yG/R8RPtjgaSgI91ktao+QvkFl0B
9bOHF2s44NSHO7G4qWsXVWvqtqyO7fhluNE9FrVNmusDeSPWq+VExp4Wgwx79UDo84vrVB9p37tb
2wjWqGKuXQ8SrrLsS++LKiwpWygvV4ZPUydzZg5GrIdBXIBfD8z/S92Z7DaubOn6iXjACPZTkVRj
SbbcptMTIp222fddkE9fH3dVAffcQQEF3MmdGIm9YVuWSMZaf/ustProZMZXFdHwszSRbzhLdlhs
rl7DYNbhTGEcdT/kdB9nfLJdq4Et5KfYMr/cjkh9T2zw0CRO/dqwTSXZnsWsOS8EWuQwCnnBLOI0
n14BeeMmX4Ti7XSxnuG7LuXU6f7QRX+X3rmZlVafG54BtkLLfl/0BTBTg5xfhXaq7yMgR0ENCGA4
HwSMClr2j5muMuFhyCBGnDxtt/joar33NbTSjjntzAqwUIvLFu8/n3UyODNsk3lO0wyoedF+pfBR
xCOqFzcvfaNMDsNMsdY6Ymau6TD0a0LZ49zxXYlBoqGDrzNxBBRxtU8adNhaLj5scqD4D88VN96e
tcbbY8OhNzJI5ageonGOg7q2LloN0FG3RR9W+G9HythCvWyRJFv2UblUC9h8nl2Wg69lvjBy81h7
kIBGO7zFVEB0aVL7oliQFRszZ4SkxqW0kiycrPRr2Bj1caL+pVs0MmcgN8o0cSmFmXmxMpsQRji8
IMshph+iHgazADqu64rLlKc3kJ7fTlHG3Kaeo3h9F9uZF8knaWq/Ekvc+NzfVsBFgF7Qqmm+DpOE
j8Mc6xPyU+4qc31RcazQL/OM81D64EzgGjNoNcw9MussYv5l55q7nVf/TUl+8Bl10GRzwUq0H3Ea
ub4wBy2go0H5hpzvlDHcEXL/sdLlsUv1Og4IyYaNnrlJc0R6eq2HiYSjJBRjUn3gFLnOPcxwTyFX
jVD6ny9OW98byfBJ6fCPk4sY1K9COmA9ZfSRNYsgQG7iAapKtOcw/VNWHK2yPDX0OgRWnjH+jNcl
oiK0a1cPPFrdzHwgfWdrA+nthOcgUQhhO5p7kRr2UaJPggG683TvExrpnJbj89iqr7rrKzpKo605
MTmMK0UFBgaRsDIPpnqX7gM9EetBITpHcZSSOoHyKlhwy1itUR0HamX0JD0JRX1Zac+fghiqge6C
A+qi2M/bo4oW4ce1owfN0pAX1B5SnUZJOp1/r2IERnXzV3Ar5CLfVAwYXKH1t+eIN6ws9OrBQRyW
NX0zxHFM+YGOWt6cST2YCwjIKKgwdFbOFRcdRRY5AWcP180M12AX7Uzv46WI3K0OZKL5ujqWZXlb
KERLeNDw5mrHGZAgMzeQa6LV3jXv55bO+cS9yEo9IwTQ/VgYQV/OD1Gn7loNehTrwxdgVAW0jhRA
dH9Gd31LM7cPOt0EE2yN0SfrrN8psLRdnAr3tJgw8y7enkE2dNfNj70u9FNTxo90w5KpXCNq+LKY
9XaNU32y39/Yc0DACowec2fsct2DY/WCMoH27ET2OuXlA92iEy4oZilvQLk0Ua1SOFVgiRk4z4Xt
cKuHti/pUwcoMFoiCT0MEphRc1Iw9N0Uj0/2AEtnuvN4moY/ve6B2tYFbqoqpVYEd5tKNp6kHq0w
Q7AfZePqE4aC/oEYaqMeAjTK+G3Uckun7q6uqIKM6PqMmvnNiCL64ZjVOt54Ubzaon+tDcm7582U
5hUoSlZfVMwopmf/JXOK8PvF/qQPry5RaNt5zVtr5K96WnxO2vMSIWLK++pkL3BUA7fY1qwHbgdM
kSJe1oY+pzW3+jGIBFUc+YcypqWizJsPjXv4sljZEc/xfs1a7Y3qominx5TDwT5ZYWNFT6VtD4Fc
adqlYVUm9erbQuWMO8WTx+qJyMraTYgwd41VR2A6L1YBPq7N83wvKNM4FcgYjwNGylsneCI31VD+
tmvcmm06/1g2lTu9Xf5dZ96AIhr0Z1No1Z45ILkgm7PO9tQM+1EU7TNrPIaRtrY+HZiaf77dlOZ9
1prq91JuqIZnyFtWrdpBbPXcnjtW9+UE1gheO70luok2dpl+Flypa/uT0RW2i9ukfBOuwIUsjfie
bVA79TwREGfm0W0etdVnCXF+d+ty7bYXXNZdWHrR9Gm4m+8CO8KzWzlqP4t0PZvGXNEpyWQxV5P7
TDkdrgoein9jMlb++XYk9Y+VYXjv0uTEZowraI4ru+PK0I2PLzmZSfwqDRsfndvsVDpem8795hZO
9gsOkyXdut+JCfNX3T4TZP/IRkDhp14tvt1zNEwasou257SBnJ3J3thH1fSZSvelEcUDoejDYzHN
KakGXNAM06e10tGMmpJHPQnmMzGmVoPXpSBey5IaZZZx9jMAmnF6UHtKVhM8gNHjKSJhgHa73qzd
wFriG1EoYR0bd0T00dFTaoIaOjHCkFCsGWn7nrDM9zWVX1y6akyRk0TXBKSSBrGKp80RlDgJ65HG
IO4Oat/NQ2EObkDD0l/LQkk+8f7kFZNgo10Xmf/J5456pbb4ybfDcCwhYknyxwsHSUoQtc/EMO1l
lzwxX9THpBp+kJ3BHcjpFa2kB/U/PRPtlmJ84Gz1ImadiaeNMpmDPZdtGrY1KuPs1rBUZ/OjmBlw
SqPnz6/bO3sRD5TJGWlG4Y2J6C4x0EEN6/Tb5QbiWmDtSwzj71Q7ry4ET+E6b+moeyGNvSxsKBcQ
jhUvyUy8czeOoa5Xd16ezGGfg/AzArzZ+oCsprTy0Jl+M1j9mjPDuk6uThFeJR+X1fTR9ASuaNFM
bJNuSWEhJijzBUM3Llcaa+BAD8CWSC4U9kkPvPfgFkgjU70ThEJpwE0pWtG+1ILB3o+r3VGV45Kt
VPT3je2eRSxUMMbtIduQbFg5ekCJJSiRG+yK9TFBT3LxmqYLB5ud23HfG1fJhxTbfylbe9cPqQqT
1TBCRyODop0oOxGx96tS87BdWnR8GXEgB+sNJ7dH1fbPOkFQ1q73S/HILjtWy66YnkuVDqe8ju7k
6MqATKgG+Zw8uYZJJPZ6icsKjdl86UlNNYVrHz2N4WUo1eN24PRFN36WDteDaZEjxTsR+rmmmadm
EKFTdUTQsgVWS4r0KF2p7p0Z5mKzDlXHHt2f3EKuYdsXd8YgiqBEzAVT1M5BgtEVwGgHLOmAsvPc
rcuThQBZEChW9Q1nAVgxjwcHsZ+LyHdlVVKS1hxZR0gJt0L4wn4UBWO+WDIddjThYGwe4krjwJ2K
OuhUeSxqnVVc7JEXEAiVvnsOjdocc3SS3CjYZL9TW7QZUlGth05lQzGjDqllrp5n2HmfTCVwD4aJ
Jmof0FdtsSvTjJ6SQnYxvYJwIvusNvuP7l5Mc/y2YWnpgM6/cqSZdNmRY7iwvxuYzPzUQleNEPHB
tc3nfrFmEHnjQiRGMFh/q3nEg09ZjF+Q9u2Zt67Pn2prB83cIlCdmYzmV7HmD8YiL2aKLY9kZ6ua
rkNfMvQ41FaqKPcRvFJtDI4xyupD9OZV9sWLUZPUxsqq+Q3NM7HbW75tmTuhUd+xju05BqSfm7Ty
2bZzbPqOin5RH6igmed8YciTIcVOL4mufSd99O25yzNU7LH1Co3FPH1JPKoI7dK1EXRIg3lJ53XM
l4gKMdQsIEi6rV/SSosRcEavspZH9LqnLL93l4le7gSbZWRaJDQ8UPH2yhtRnAEGSThS3q9aIa+2
S+GCnsQ0+zmkZpeaOmqqu9qxPFhA2gwqOvTqtNfr/Ktbsg9wsDeS7lmda2zIElFRd+tmFtyiHD97
lwGlzLLH1aFqblKtsaOR+YxqeKcbl5nKmJduzYbQGj89oczdVNiU6y22OqbL8GwrnnlF1/2g/f7U
HGDWCYmTzZm6rIpHrCf+RridjhPhuHRCx68sB59SosBedBR/4wpTr1nZHwO60PfWSAZFn1LDK8c+
HPmMfCoa7lwpi4DA3Gu+oGQtTbWSxGmRMUL7LDDb08r6MUWgIbVjGYHloUSYuXKAysGCwMkh9RuU
fw7R67P5hOBYhdXM9mPjOEBYTZq8cprbPCBCLd+XjAiRWWp/JNg2d/9OC+SCvMIw3b/14NyEFYNd
2j413tkuVdVDFwsaH3EnbxcbAK3LqweQb5JbBTGQ2fFnM45nMvVeejQWnT1/zEOU+WoofuxGskiy
fGjp9Azcylm7KN8iOggyc71aVfOAnLbKYMQUnYBcXTweciLsNqcihjjxpzF5BLWzufqJ+DCH/qXi
72qF98IMAr1oMySVOrZmLPPTREpa5S1IjGTa+6ReUmOWzXpgsUA5tJNCwwACAVh63VeikCO0rRbO
BQNJIsfjuvC5LAWtq8ZL26hPTzHhNmuZM2VdLLQe+yoGOLHxKIxYVJA4oWkpmi/NbEkPinGujh6i
KPY7rKMPhtG8OiunRxcVhwwt+a41frqqIQ9jS3PKcx7dpRE/NHi/4WMx9/fdM1WxNpPneCEViFkZ
R8wQZ88RWuhD3znvHl22/QDTRurfzbDQKm9v659mIDfC9hLe6kZyQMT38Wy9EfhDFVJeSSoB7UeM
EQwFVX/tvGfsXw5/aIs/W+T0q5VcUnmORsqwAuGuX3HN5030XNjm8o+n8WNctIn8b9ovo/wnUw1K
fgBzfOa3JnY3PDkNxFiRGt0TwGN/pU75Wkj+gn6dp1CDCUl5bFMCDlKWrddE6/pgKnugo1VeU4NJ
32HCWlPjrSVP+y5pv5eJXWpW1S9qkqG4h5nlb5gemljPdmq27226OMOmGRW3JgvXvFjcDYxjUx7z
nvUNy7Juqp1VLb3flhaeDp4WMgKIQo927pvJb92FszMTZZhL66JP1cO0rNSgy/wjiLntPAITKmft
wlUORVhoyTVRxj6dSlDNKcOta4IFbNAmv8qK7i2AtV0zAcI4/XiOrPJlsa9RyZGyEhsSorDcThTd
QT7UWc9tbtI+3RrB4OQSFYxR+SRcPsy1+vb05mQ1xWvhTM8zjKtuyW9Af0hJJLODcahMMhiaoXlF
6IKmuni2wDw9N+m/8PvsiQr4wHDfItbigS8n/a5pNymSTT8GpdXBNJSntkMZMFisk3oGnlWVEyNz
NPgUq50aM1oCU9TzTpqwz5Z9K1ftkaIciASRb1e2FXiTMp9y/sBpfdJ3xdEwWnDMarmMbt0HMhpv
TqVfYquZce4np5SKJt+jbqcUy/tID6tWINdCjnS/LN2lt9ElTw37ZI/812Fc8zOOsl20IGRUw7zH
4MG5Gcto/58veSz/JF1V7ykRmHcKAawUg8kNSQqeWfa/xsg5ThWzRkHQVgpESQIlZnTV0yZtfFoN
+KGgYT6dFkDoHlKYe3eMzWtF4pI/julrNyFtfVlb7XvQem5jLz1DhSchDrcuHJsUhcrYJr4iLB+n
ur7PHJ4jqk1ECGMyL/l5tipCvGJS0xrnfpNCFxaoHTMUYKgGXR9ZdbjqQIQAW/Uu0t2jM7VR4CEn
8sHRWg755B6VAl31OCgd3dQQQ8/00Isne8yYcYXFby6yX8OgB8Mq7sA/PhLdA41DP+93FJI6SaMF
fUMIrzXXjz1+X+q5wJ9zY/qCLl6gImpUM9zPlRX/kn19cZvf+sZ8uVqoG+ZhIssaUVxJ23VGt5Zi
3kKXcE+v4AkOhlhfXnmZp5hRmt+9py6x6N+VEtndVDaXqM6OqUuQPLxli82GQyQB37M6dwoQzOFA
6QBXZ5N1szgVVluHkUg/ooimrNij5Z7WWJ7+vUJPoq8+ARCnglD5XPbPpM1TP+/+5QhgkXI1IiEG
CyIzfWPToRbeozs3dwNZjdZ+7RuyPbDXdyCl8Yldgtp6Z3w1U+dqG86buyLOsJbniJsXwOhk9/pD
ipHLWOOnclNa9pR1Es5Of33fwxLkVpDQuQXpoP3ZfkY7MKy1enaYeEpbuXfVovyjTdEeaob3nXuP
c6Fdc2D/szkNUzh4bGvmIZnrF+WsDxGWj1wB83HKKxHfl2b3Q4B262drc7AoymKS796kntzr8COO
LXXibdwEwIvYDrKzb6kNHVDp+q6V1H2NXR7m0Qy/XXz2RPjsSKIBGcVSsUCE+sM0I0LTM7nrKZYt
R8jzUuNZSOQdLbwOqxS5n9KKv7bb01PDvtZICVlt+Yh0iiO1Gx4XD2jI9mw6OZE2adP0x3KY9qql
3orZ67MXa08qTUZkSRGZF0v8arUM9cLlxXQjtkXLSuMzxJK/feqlZcNEOJe6xQ3Va7ruj666tlJ/
pWyhosOSFzdO6o6gnU1zWWCW6lAPeHdZwS29dlj2Oji0FLqFZxu38OzZd1mMmr4rv2SZVHR7yUu+
BU5haQ701kyCKrOv2qTwTRUcrcq1Aui5r8ooaCHP2T5LN2jFZk5S2ktZz8TU/qY/bicPaiz+2n30
kM7lS2tPCGiZAIiZ3hVtBIpvZD50KGTQilBO02ychjVHT2KXX2TdBfZK1kNS1ietsaglck1/isGf
xaK6sEgWz0dyISLeSvzfSRAlqCLVamh+j3bFtyaJFY+fJizSVLIqfbaMJXT66WiiBoEqzNPAKiR1
trA1WaNxU+LC1rSMQX7Xlza7hYZ1IdFohJ7TvzP0I4LOJN47EQHdRUndLaAcjHR8b7ujd+hX61mb
hm+SKlDvd4jijbU07ghP8eYV/tHgmV71oJWLW214xpjfJbZ+nCSJj2ZX1oe8vFqW9pMuC5gYXggx
wApHUTGfQWXAltFgRibo4VDWNeOrXZ90i0HYsw3fXGNSVfCPY5kgXh5wK84Bm2fd3W+TqW1af6PG
YJtflr2FO2tcZ/0O0Uo8rmExUOM+LuNe9FD+xDpxwNh+OuZGQJIQjDi/ux488QQXdFfE7g3Z8wqG
TriPU63fdSTCzrBfPESV503jIErL9LVybU41FVJSfVXcDKEHHxjAR4S6ab+PGrTX7L7Ay3SgZ0XQ
GB07cd7X9BpcDNuFk1njnybheIh0lllkhVz7wjkBZf/u86vqZH3PTUw/5rexiuK4jtfcyxoawoll
7uEL+H0Oqb/bDqlm1JHet+ZwWljVfUwqDVDrYvpuCu8mOqbxTHuRPe+73aMpq/yk+xCGJ05xvv4W
GD1Hrwx5Ly49wB/RLslrlliGv+aAxWiV9sT6NVQIO1dCFK+jLR/IJEp9u+ZtGj1akDdPCYInjD1u
d04yOlszp/6q3AyUATNbNjev2yEwaAClsi5vqccrdGbwxxbTCHV6bRdCO2iDeJV6c420KtDEIGCa
WKZdKp4gAPJj7KwyjLzoM1n7EQlj9Z8h+/+v0wOu6d+OZvqf4f+OD/i3xIH/nzIG3P8xY+B57NKK
tIF/SxnYvuW/UwaMf1ELb7qg8dSoW9YWHvpfKQOW+y8dit30dLqgTLIMyOf4r5QB+186AhZSBqRF
QocptgCC/r9TBtA4C9PzCAyQ0rCE+N+kDEgp/j0dhJQBR6BZ8qTluLat81NJ1/g/Mk5SyBKr6m2X
DLa68yex5VRYs4mOGz+CpXE/FNmCnEbcUvKB4oUjRUbrfdWhPZ9s8AnyPXcOnBBQPwy5jed6zhxY
QDTSLoKwnnk0MIbcN7t4unRmelOGWR0KLwpdHUOHJ9BR9FnHUgxHKFHUuIgUqtzT93ZXHnBsQA0a
wE3AJw+ZV66hkWFM0JR1iJwKcRfgEGv9jzH29d7N+5uDnCUslw75jxmfYi8kwEDDlRoVxzKGSEeg
iBL3eRQ1CED6ouk8GW0vesE9hmuSZnk/QpS471WJWheTutunjADCI0bfKxpIdfXuqfo4tow0yJre
4ryNXjoUDs34PXgyOWUY+4HujOmwVNqMz3L5NsS4l2v7EYuH0kicfQrJ4+ui1a6rZd0X9uB34ObP
RramB/Jm/xibGSSx6Tc0rZghBNBoSTCpuWm+66LYZJZk9+dI+icJos8HBnpBX5mhsBCtMhja4nlu
SuPejuPRd/owjpaR9iW+IyYI4KCr13YgEUJqxnQqF30Xj/w1euGSDJDPPgJVeqFUpoX1/ahwSFHF
7E4DSBfYnFFlyPXxda9oyBRnYqi3QhI19QuaJ9s5idkdhWYjBB9OqQ3K7g15FaBFOGJRr9hjooek
7/8aqEd2q4zLkzaWDPGWCZw+0FNNxWhZ8xHiR3X3uf6piZl3W7Yv9MYT4Y1rxZxq/Ubz9h31GcNO
9utRXww9FMQAonrKD67k1JYWyg+bUvaghHhvWnyCqEJ4EYu57JEP8/Bu2UrfrGVpzx7hH8CoNG3b
BRnoTYSmdCP8mta078cMOggdlqCAJZDYVpvCG+9kZBYQc/wwwt6HY60PAK7NxVCOdaQoCJXEWUVU
TlSDPAwZ/rA46/fFQE14I0EfSncN3D47z7KszyP2NYqM7DPvSaCodsvMpDm50B0k6DDGxflT532k
LR2zcRt5fjIu74kBGp0yufmpLYswtcgN1i3C0qK8uWZgzsQ9BnC6PXyhwWmcpHAPsuFKIyGTsiJs
HauDe2yNvYO7aUGtbCjD1dam0DJgDPmhfwYbT9nsMGyjzSqs9aETwkcv8UiMiNx1VsErxjl0NFdn
CA0dVTy8aURdtfeY8CGFXf/uxF0aOmz4U2vLwMyjRwQuvwvrV2Hdz7P5FiHf3ptjlocqrtgQqVcy
SQxrdFx/Oi+0MaYHUcCbFGmugsXe0hRZa8s+nVj6waG0ENw256FCQEgyg8wYZTsf5hZZF1GSEQz8
TP5txUXtmK92bO9MT7P3FElxA/bGpTL6CVVseQSTv1V6Oj6gzP6H7uy87qNQ1h9ZlV9TLKYArMHZ
L7VLAmRrvltOG85t+dsZvDWoYzyXk1WnuLuXMUgbyJRpBmxeBMZ9YheXZPNmr0CJHeIXNN36LUbM
fnVjL/Jrzfqbre14TJzsNasBX711CbP6qWwFgdCepfaNJT8TdxXs8/khnriP5wmUqLCTt4akBTqa
wTy8xt5cLJuilLRHlyRZm7TazD22psEoqOwO3KI/T2b3a0xMgkstb0desOc7XzbIwIZgS3+YDXB8
NFyHOPKesRpDEaw3ldAmX0LHbvkLG9NMarUdts7MpTa/F052mnuyXzRzuHlS3erNI+/qNg4ULXtF
kV+56V1UGD9t7t019vhc1E9iYFA1aD3zkeV/I5c+0085BjaEQlLD7sqCJD12zOsmClJVvOyreu1x
+CgynSfcs7NLRbrCl0Xzyj6zuFhUR8zAoBVYf+hTxJGJRYFe8Me1STok0st9ltlETs9Vt8+LRyur
v+00urkejYGG8cyCMuz0UXy0GMD1BsezkSticTHizs1ylHBlvsHDYqznPSvY5PcL2sS44GqzHabh
AY0piaRB62jf7mT/xE20N9JHdHEYc6f6sRDS2Q7S707X7LvVtX+ZwGCQXNunWaNrMZ3fCc8f/CHt
Ecm0RFEY4VOd+iuJdwk4V97vpxkrdgxcvSzTuWpRMCQxc2bSn5fe/W2rmCdB8TRvcSJSc62zLsxH
NRiKSsj5YooWGqPpQHO0Y5Z7H0Q6dufVI6in0mw9WBfvVeu6t/Gq6Sn4Wxc/2KM4IIEoVDFu169x
n/SAKHHevbPMVEGabpi22S3h7Br3XtIeSiWxD6Rz5lssZ35aocHFVHawmuTbgng1BlrwuJnLc6ee
8zS61qWOpfRYDaZCDGQ86ePyhEbgoXTGky61j1rTgB7yb63kFMSTtUrzKQM+sqNmg3Yo7dRBGezp
ib8XdkmJBTTZYTBIXtZYe5SsnVO0YEdej0ul/4k1VAeGRGOawg/TSTjUePzA1PHqiIOha19VDofE
xHFa4+Wac8Rcpjk/1+m1HYmJKN1fCEYgUlRymwp2uvItfevG1QLRNkk5jHAFc71ACMevhAIRDUvJ
4oa83tTC0bSu11Vaz3m33PXj1Um932SiEJQMcBHUOMfzGfmxE/cM+Vk07Pq2ucw6kUQF+PcWayp2
WAzcwLSJcXTWiBgBdUmT4S5aywd2IC/c0iB6q9wT04Btqu2C3KozPO6PRM1Fx7hBcmcu3ns9wN2S
33lLYufHSNEMLNb0ZJXmi1P2+7FSryT0Aj25r8xvnk+aG2L0+k8ZT8eBm4myy0fhYtyNJiqqhs85
j2xfyxyLHUSIwB3AJYuVzyVJwHThOzg3jx52BZ5Uxr2UyVMye4tv2/WVAJE9zr+/Jv6FXYnVPJxz
Jah//9Qj4l2kuRzmmiSa2cIDRkgQUhMy32VJ7HLmtbeoct5qs4Ob2YzL6Aa59E6oE4kQqasUCbwK
iVNKrpk2NncdlJIJ2+0mTnooKqQnFu/jUD/q/dwfGyZ1Pt8Fjr5vt4AZsp/ivj0PTGVVMS/AJ+sc
eg4a0REmW0Z96CTLd+6Y5QHZI8zL7JIlo5gXITGTg5bTDd9AwmI0iPwubrGIYRVn/nTCdPAekVhy
s8eKHdJbQymHX/2ED7xw1jAZ+30+CGuvwEP3vamFU88+7cGvQXR9GbPSr5Mubnhy3iykFoHm2jzq
dWzSZQIIm7R4U4EGmrZ0zvhAY9hKEOF6oi+QNIdg65AbIWlfsVugP5mKq1jiY1xMP67R6g9N1lYn
1Wu9Dyf5oE3OScPLBRLCaGdgiR5L3q15c7tq2mPXi9MQNyGN4sh349VB3LQQXNuOgemiWRW9/F46
QqU02bMcAGvMNui+WSKwq9eHwUSTVcXvjqNhC08bcZfDOeFwnbTcx2ja7TPDfYF8QKuGDLYuE0ZG
vcJ5jt6YxiUvTBncqwogMiVOZaB0AFYot+7IfzkwhmU8x8aLRtfAtPbtQZMkGBOnyhVkfk8EFogc
QmQyORNUudyIijJU9JhhQvf71Xxuq/jVxe4xVrI6DRxpAbf5rsENzY+0Xt32baqF81ikf4SGBXKI
edIQdK3DltBNm3TyY4kyifibDIjF1LAu2PIszTZmm6ju3W62QrfkwdcgqcB//IPEk+eVrsrDbHKI
p8V8NxE3EI5Pjq7G82evR/CedfnQzyMjguJ4Vtx6qqH+PF3RrzpG8T128WM+ahExPu0+blYRVPgY
kPu85/kmA+GCDpL4YsayD+nxtXc0XPc8froCdbT3W+d6hVT0Gpo3Ilg3Egv8SkVvWYIOrlhEeoSz
04MOd0KYJk5/B5OPlASIEAU1M1KejJ/C4DG/wBER+en4oGJirwQ3FDnQZTgbV87a6mgSF6NF6JA5
GreINdThLY9YbFeYbFjeIjhXYPynfLOhR3VyhXu4mKXrnabKRU7SkLZhverMUei1ubC77Ehyyqvo
0qe1cX9FRNy4E/gWMczpfnYavLcysq7drJ2QaiEUnLJ81yi1nPm1+zIti/M6EzyspdBcfQQ5g855
DgvP4YAetZPw9Lu0Ls9J2sCLazQZeCA4IAREa/ZleYcAhm+nu1HUv/ELqrCzK+KhVBFWJehzidMX
sRSUI+EAJ4doMUEEsN5wVmd997ddycQlM4diVmfcoywawX1iJLku79QAGSCqPj+h/cu0LeaaMquD
tbg9FoHNbG0UYL1FdrGd+LHvzecB7dNhSdkPCO2JQgOlTtskh6hdCbCk1z4kSYYjxJN8gV/Yz+VA
IHkEftpMUMaOkWLF0JXPnvurLVMoMfmSiE471p394baeIiDb/pArOWeuVrJWDVZYJ+q2QHP4Kc1p
T54coPvT7uBa07OhTe0+q40kcOKpPTEpJ3b6K7LzP3OOmAwZIQYbC9bCGOpor7F1m9pem9A+xyTB
erYL0p9u+QhI6mtdvi96HaaA46RYGVdWdAwZzLqUtJvPZgvLtK3qQMA1CjUCbFRWmXf/fLElqex4
3LFzEKg9XCqPP3ZQcghtzf6Io3dTG8zniJgWvyt5dCxEXRvamu42p7qeVslvcaSTeyAsgYSjhFSP
iyfTG4WpGv6tbd6kots3k578gwjye3R66kHrk9HI4irLvkRkNWf40LX6uTYxzsM90ig7YdtEHfxI
jF+Ew05hJ8g/cRy6m7AMr2Q3Zw+ygkxC00Nz7yw4FMnvQfY6kGO/uFf8Q/Wtj4iQsElKytAXJcRH
hv3KAy2L1uisE6yD4te5jbVpXSY18kVL7Itr4i3cCXtbMuwS85Z+Jedu4xmLNgE/EPyT9wSBn7cz
MWKeOiqNyOIX8eWff/3zJbfaigLs7DtuFKD39qVdYrxkfQK5lEv9XqYFqcp2HUELl8YEBp16d/98
GWac7P/8S3TJfUepI45dUT1NDplRfaXz9uHDUXpdnOtYE2FJo8quqyg3kKUC4UUqsBtA8QP49IeF
aeWmTfk9zifHB/bvDpKztV97ebQSfWAC8Gpf199NfH5PhblMhJDk+mFmbgviKWPS1Xt6WTP0YgOi
zQdTi+OzW5vnSKUnShSsJ1sp81zB6/p9Uo3vxDDEWn5c/oO581hyXWmv7BPhjwSQQAJT2iJZhsUq
lpsgysJ7j6fvlbe7FdJAIWmmyRncG8cUCWR+Zu+1RzQFAA+q8z+/ZMpHSWvn8x4Xdr0r0xo1SRae
vZmk+UmOM0SrmCav5Khn1OYl9zY+1nvHK6rbCQwdtqqoW9nuUN6GbAduK7/4jmw17tjzmSc6nHBT
9xErKNmFp8wwEX0XrDPWY7Ik7mrOGcuPcVVRTtKGw1HEFxXFrEOTMcTGEBGObnmnCTnWC0X+a+51
5i0LZEBmkqlGDfDhFOahWEW81qgQ/frYWGaLh4XroGZ/AoYKNfbiFxfe3mHXtrX1wDP8PvGUn11z
l7r8s8o2rE+5e9NjCrr41Jhk0OAfmZDlrEfuB7zFVoDVMzKeQ6A12+ZEEEEHyswbH7yMYXmgMGLh
zSWp56dpnZgSu4nfog7MVBKzf5MMKnhVYRDHUeCsmwl9AHJqKvvC8vd1wOq36+1uExcmPlX0+JsJ
9+Mjgq78XrBysBnArIWzdKdy8Le9GXiISySYFjyHMk6wI9+jo4lPRjOAoyBQaz2OSX8pmmGb0g8h
PRvJy8O6/hjIc2s1JULSutYW/vzB6Ydsa3iAljgBS943+64qu+lmtKv+thrBZ1rwCTaLg+81XOyI
4jm4XYrk4CZWfvzHx6gAk6zrBOT/MtrzvVmpC2WrOMRJN8PX5pcpgB2ASrk4u6557zbR/NqkUDDM
xO9PDBvYfNgj8onEvGtDA/ANq66oULdKdV+KHOJdDI7gZeLoZrXGiUfTmd41xZOZNj3S4Sw7lDUd
aNbW/V1X5XvBACdSz3ymf1M2qh0liZ6WTvWum3gd3QTipMcjkpliZXjJ56QrXU/jAIwaMECgEQGf
JsCKozDq04CYhZLaelk0U2DQdIFutNgad1188FxkCYudzTvPpq5i8jg/c8G/+21v0I3oyyHzmzeg
tFs66YCV0xA9OjTyMF6Hq5tGX9Vcw9kLwu1S+cbWful6FELTP6QEzUzIKd5wxj+0pHnWuPGaflB3
KqeTzVr8rUGBi7nfCZW5+Nw8sgdaxnau5jTUfOhLNyx728Rf5SbBj/4YwXIh5Z1Uz07ZOeMk7sJm
vKX1PjSaCBFMmg2hKREBuIhYcyPqsaoONi7xIQvj7aTpEhmYiVrzJkLiLNZmCtVDegi0HTVBoNeE
CuKTj2wF60cPu3qlKRZe9siyd9RnjLcJNeki0MyLQtMvcOc34Fu1MXiJQCUizQGUqmhG1AA5g00i
WlscGzU9m+tWe5dCaevPLgERGTsszeAQyU+9sLgWwDlcDenQtI4CbAfBl9RcAM6wz/NHhBjUge2O
MJTmbTX083GwEgyBLnTOabqq2RheTZ5VUlAq7zCizzuM1dbXJJFFM0VCTRdRYEaE5o2EZY+5pmJA
aVS4+8KK0q7yzDMs0VfXDF61eq0SD4rj51Z12LHU6POoDahykqiE3OENuIP4iASuzAPFMdcOjKiw
5xNVPIBrX6NTfO6gObRKVhfl56L5Kq4mrZCdHX7U+AVtICzhAI0FcuSvF26NyI/2tZ2ZsMiiAF+7
winiLfGO2wkttya8VKBeGhPmi9L0l0VzYJDZbh0xPbYWv68zHueZwqcQcJMmNuAyQOxObI25b/u9
sr3sTQ1IwOBRNJaHVkSzaFxNpVlmADNhrdBe6TOK5KHUqIyja3mIt5T/qjTfhniXP17ids0hBPsm
ZfTA47wwybggibS2sWzcfYcaeiWt4sK5TewzC4U1kyxAPG7+EDKJYMhZTDRK1PPAi7dWb2AI7+nr
Wk3pKcH1uBRDtos8CEzgsjdB+iSa7TNryk+Cy3YIfl3uQdSkWbG1NBGo0GygooYSNFi7euSQxrOe
vQesPsCd3yeNlh3aQ7JzWHRHmjo0af4Q6kQL1Qv/uCA061vWOl+ThwkncbrPwmaknaeY9zCSIl2a
YNDnrXtiKlkfS+338jLojBgwAeokl9Ea6YOyBdCNHPfcOuTAGulrMdclf2FZPS1R0xwHzVryNXVJ
aP5SrklMISRgVipQVcN87PeL3ULeme19NYD+zF5AZOCEA+2kNOOJsIh956WfiIA82KH4EmK7HV9b
aW4qz6HEhLeg4z+APxnWzRyl8VuQRQ9A55JLbWvvJ54tIAJk5GkCValZVAlQqhQ4VRtDqUo1r0ry
3p5NwHLsEMFkFTuWQiTamaCZNO2qQ4+MywXLvyZhuZqJRcput+00J0uf9BngLKkJWkKztEJN1SKF
92UuNWdLE7dy0FvwCdObhl0WqLv1pKDT4BX0j3yiwny1gHctmuJlaZ5XBNiLIJH0BHsR0SPQr1nT
v6J/OGCaCFaABoNmizkAWFiuqWG15of1rOKRWsIUY+3yz5eda9oY2wN8C0sfPw4aRQaSLNBsslZT
yiZwZfVAVSpYBc2aZNbiOnQ122xIECgSJYMk1+nCYivrp+IfFpqmonVstVa8AxtyL67xjK4FjjHi
CU1TczRXLQawxjUZvbqauZYCX5s1ha2x4bGRnrl2mN2uC840WffF1uFV2jScHhtzgkrg1mqDV5Ng
0BCHdbR2auuv0ww4BQxuNOAyZuDhiFy+SM2Lc/vzoPlxDiC5RLRoyjXK16Gd7yZn2ChvbzV4unxl
i4OXQBDNNOUno1MHVRfVH/Ie0a/7VYKxK8HZtVxFtIfmHW2qgtYnuPQ/hy78ETkaWbGWbdjD53BO
C7Z5qYl5dAImBVB+MwLTW4DqNZqux9PecGRX31wIZ8YytnQ5k+WIUSE4xQD6AkB9aRR9OKCZyBxC
shC6zi7+nM0aiqkZs4vVtL+sIo4shwXvDMeqQTyiuYCBJgSGWLw73OPYCVCuRbmit1n2YVV9xn6O
vwzOYFUBHOwhNxYgCAvNIuRZekg948XkE9pIx/+CYjZshmR8kd6EJ0gzDVs+CnBK1xTrtwumoKrH
O3ZbGaoXTNlD7Pw4f6xVAMHBFvM1ODEAOxCVbwmOB+R7LXu+UTt77I3S0MUF+iIhhRdAyV3sbxpo
ZNtGYxplh0ehQ/nW/Lpc79gOAHZosONgugwGEUFDlssM/KQaAcnmtAmt62LALGrOVq83gVLg9Bg1
PpJvE06VJkpCljQhTAb0kqDqjuQj9cyW001pzKCTCow96WJsUKp9zfAqbbiVmZc8ojqjfTetNzfw
AOAOAxh16uGVWzHuQgi9ZgN2SDQSMyZEYEWOCh9FR02qAnlIWqykQCg1vnOTabhmqjGbRKMjUeHJ
COtsXmcaxjnHz1h+rnaa/wpYnbSTBztsuw0y1OcRmqensZ4RfM8ezifz7MfROqdC/g3IaVazBoLi
c9qMhvrihLtLNDJUwg71hheFkgz/IcCE1GgBaeT4KlD5b+ZCDSu+W5Cl6oU+/ky+ActK507AKs3H
5QBc8s7yv1xYF9gKPkLIphOEUzH2y8HzpxB1X/lbQkFtNQ61HwBLMYO6nQYmGSyTD0vM34RWzcCQ
cWR5RBwm2rRxMO7sa87Pl7GKws9FCV2BY40YkMQa0Co0qtWH2TriNqxguI5wQMY0vobN9OuRo01K
FlsiqK8OjK27GwVJ9R8gbN9ca+UfnYAyWT04qJqjBgI/8sx5QZLgUVrcwwzwMeihpgA6O7dMp0MR
/nhd+5Ci0mXyiX69C2kYGuidGl7bw/RfGZAymYRw+ZkdRQ5rHGasXJf1weYqVYta96ybJti4PItc
FRXTVrCeyzDfWVB0rQWaZX2iFBmOaCjmVUqfziOWyBAYiAbxOhB5u8G5oICEbalhvQ3UXs8E3ztT
zK0qjfT1YfuOrnPjVY7aGi7Y3w7+b4ZxC1w5t71hZNUePANwyvEm1saiAn5wHPJANr+BxgpD5/gu
PBt/Rk8Yrb6QMdVuCs0i1lDiATox/5sIHqZ+iX0voRf77gzjFZwxiJ9bF76xN1qP2AfeqvHYQT/2
oSAzYnNWbE7Bw0NIxgA8HxarvelAJ+eUeHHdP7ZufQgXFAGC57mDtuxhx2WZfxhTGNH4u/jGBTqD
7Dl1xVMLr7nT4GYbgvOI7G40ykerVLcJDz7xC7se4vMC+dlukK6TPGHi2/U1GroZxJkVPXUCvvg4
fK4SJulJ9WbBlI4VcOkYyrSlcdNCg6ctsSkR3iXeQ1M1GJl20gJSnao+J924O0SebnT9YYv98yhr
sffZ5TUadV0P9yoHfd1qCHZ9KuCUAQAEju3wk8DK7jQ0O9f47ACOtqOB2uZQ+yx3vUOX08FOsydJ
zbDB7dqguCuY3I2Gcwca082u8TxpcLenEd7wP7AJ/4P1hu+9wPkWqkjAWID+djUEvJAEZi7tddJ0
cBtMeAUubpwGZmtDdYJilMATzzRYfIIwjhLphWUJB1BF4cK/kxIGHnmQ5d82fPIUTrkJr1zak/m2
uOcgAmReQTQfHP74FMa51QM7dzX23NQA9FSj0BOY6NpPt/GhpLt6QeaCWdb49A6OuoCnPuSRRdRX
u7YgrRvARljvAV+f+x/Rcj7YVYd81H2fNaZ9gdcOAeyIsWHbwXG3ELTM/4DdNeJ9fA3hvRca/M7c
fCKgBcs52IFzofHwI5x4vFR6zmIWLFUpzz1ehSn03nyqB2rCaZXCmw81eF7x4BYaRc+mTOIMpEbz
NahehstX7sI/ysz8JP1uNzge+ml32cGv2ARkQ6wYViMGykW1cob5U1iNuPEr+RYv5k700jhyApxG
rYREoLhszFH9FLITW3CDjExM9yynhyiCzAb/6rZwRLBXIrMxJg7aTOJ8d/ELxSWRp85EHZ811jGv
sXNWsuIiOkkz9LZ+nVw64T8bGdrdQdM/Ihk+oGQCzTCxqyhhaMBlGq+q1JNZ/qUDPyCXR5zc+BFe
MYg4yW1j2p9CYA+o4M2tKjN6aKz+I/Pn5QGpB9XxRE5HK+UNmrnqUkpxn4IY2BaW+WwZbvV/g7T+
RxrI/57A8fm/zln6T/+g/41BSx6pX/950NL5s/kM+8/5P4og+S3/XwQp/2WBYZa+Z1lk/4p/J4J0
rX/RJgpqSEZBCgAo4Xj/TwRpmP6/oBgI21PKcjybzKV/U0EalvqXKzyFKsSxfIw8yv6fyCClUv8x
RAwJND53/WdJx0V7aWsx5r+XQTYjPWQUt+HWsxRhplVnrOrJ2VqOna2iUpgrVGr4tjnamnHWc5WT
3zbnUSjdugryVeWJUu0mH3nThXdvSogXTX8XCXHyIj0LzrLX2aleJ7SMK+V2H70ZkvIYH0Q5fpDh
Qf81MYDxTfvIffJC20MKOtsqnuWBq4D/zTx/5eUbOVqX0JNfTKeepE1KYYLbWAbVL13qS+IFD6Mh
f+eFrI/2HSzYqyuzu8m237hWGIOjkbbNj3isfi0/xcrGrqMfmF8syW4iUAUHpsRhKggMzmjjA9zV
q6l0sk1TPvQlHJuBfrZpo11Kbcq40IdJRovgG96HF+GDg0my7rx4hNziT3xS9cao4ZZBZSiRCrY7
/JuAufygh8vqoNupsnVnteiNnAljX+LtwuActGB4Q3Cutj1gEwSZuXJ6dqqMrkbHevcNdZfM6VvP
JdrJPNnN9qgrWNqeKDxLAbmgGdjHhcjO+3ovlXRQd1Q/tvGLdulMZw99y33vZ48IjGKiNqBRNGyY
sW71lobNJw7MQxMh7orEK0Pwk1WhQzLxfa/70vgxsHu1KJwkW/TV7Idv3J7rqUzuOif6Y/z9affi
PWlg1w/xafbcK/XaHePII6bDJwfFTE0Qksrdl9QgbLfx34u4fa+Nkw0tA89Rt2uX6Ag1clh30fBk
4amitHKvS6bevRLbEhkKG9D3Px2OetJlmhxcxvDKVMjAFTPdCg8vUDIqQPL1oqer3kM04C0jbeJN
wMj3kuUdclSzNyhmHYq1jclzTJ3p6O0PBkDH4A6EqODUfGVeWuwyXETQyMI1rjn4HV56syAO4l4x
Hgt0GDNJxRmPZdz4lBJRHq1rcpSgAvSPk6zvLUEFRcWYlYwZK1m/lz410LGHiRT48+sSRqemHL8R
/ycMDsNtGfANs8Ja9fW4Y5WarBI//CU4N8nbz2kKGV+GzfecKEGLgt/RZtrOONbrgFIs0r7wEt2Y
U3TtOvmilvGmHgcSD9JHh7oySCn90uBFFtU1jvkTqIU0AwAdDHhAk/YL97Tzk468VArGCZiVHSiR
QzPxlCwucxrl3LG4KTzxM+nCNyYRpY1vGwYZDN6GS+c9+hLyaFNlPIAxNatpXzIxPCT59FOHBesa
d1fb6i9qIBGU0Jui+Vqh/EPWxAg19J1T6s0XnOF/yULgw4j8pQCC6GX282LHryaz+oDrGuMMCzBY
fm304mT9h+n+Vv3y2DXwI1SjwHT6NZAG9+I7I4MpLPujCZpOJ1R5C721Zb0ZbvDSjEBJ0ij9SUy2
uubwSxUON0e613Fxb7H5vJZLdXGsGkYuHSz7fMszTqbd34yJ+RYbzW7pntlRfttS/ZKDi26B0UXT
BkcjxTo02uOfMJ6KQP2kzL3BZpuY+broOS7Hveyx8zYR+U6gAReEzbi6JKPiFdQLUeFidBN0Y0DM
+nWTGbg0u5MVIekZAWrNi0cV2kyYW4JXsSexraMCTb4GC5FDm7Fc9DNHEF5A0aRR3wxpaPWK+CZ1
5Lmf9Pf9l6ruMi/dlcadIkj+ZIv7hNMTwuDi/C68ykH76bnysS3j+5TzEJlOdM0Mh0CD4LTExh6j
JhkUBuklQsHT97sNXCFwfP55iqmwneEslf08O/5dNbEkIMpuHqyr687fSMXJe/DOdmE8pAMadClA
zUB7G0aqpO4tY61X9NOdnKpL5w7XroUL1QT5FeIytB+SucsKW7e3L+hp0Bj+xsH8aZbNJwpwuAhm
w66HkalqdUAbn8wSXqv3CpqD3+X0aT4En0Sg+DMnv1gnFh59Obqb1Ko+zZlHpTCRk3Zm94T+8sZ9
nPLuL126b6Q6LIJMNHplcF/oeYSy1INbLK9h5zzC1bNXZu3Qy4/9/RhgZrbrU6Q46M2GnX/o5ygs
1VuZgixxRIR2Az+4ybCVZSPykNB7zKXOEK38cC3gJCXyW7XNrf7Gah3r0SMwIUCEEUUEH0viqJsN
WEBe7zH961+TrPrIG65qI3a4ezHRsHIIJ/fWmuIfKzuYafIKYsRc1fP4kfTNOYoRJ9uPGVrUjTC9
V8rLV8/KshWQfBzFQrKr39q99ZnB4xWdcQ3n6pUd2UNZsqDK0s/Ac7mhmPivpn6bBXG3toyeUYqI
3zgoGY3lT0o5fwObo6z0LyY40tbodsDb0FVGSDXy6lo1yyMJaXdo6G9RJCbr2WiPE3aK2B2BY+d2
vFaM8OmiQ9b64/cSRRjixqZaGQX5AG2A4QmQZdyAAh0zkgHr+hyXDFf6DA07Go2NH8prZ75yCJ+b
gfg2ObMErgBIqMj6xna57xV0NHq+bh2F4sGpRzI3QoR5qiyPTkc0dhrmBEf33dXFj9upL1NSRYAL
ShIKlNKl3XX1boEtOQMqHHn42GGTombHh7sye6of8LlQqW8yTVMJDByHDHpwwLXjW86gHk4ea1e+
StnE3+xvqLaCPGLw+WMY6oEtLCJn1qxru7mbbQ+2Sz1fNAx7vRRsJUxB8nw9scpZPvqO8yZEfcMC
DeGUaGlNBiKLTEJPRPJeiw4RIo+I0Go4L4khLxYfLMmndVWBj5tWFdtbwD+ISlwL+U9dnpPUobNQ
XHTqjE+OUFvEsa0ub5pvu3wPafz7iPJmhBVRZSY7iwINfBtZR53SmRHsYNUJYxjeMc9Bmjg5xcUK
npo8es+r9qBYVC253HZBvrdGjHbG9BtH8anTvF1LdsgPsfmzjXCh9v4AxPlpzaJc25aeOtbXDp56
3wX3IcZGftu34aBocLMXyyp+lhDUsgoOIdqaePhuR/MDxOH70MbXcvykIrVWxcAb3Y3+xpuMD8m4
A22Wf/Wi8EVzYSZjfBZ2fbO485uX2Fd/rs9C1U9W/DfV+Wfq35pRc8Fa/6ZaUjEpnu6cKTqidQJq
EANxM8sDLOXb0IIEQ74acoTeWQlPC++SkKFywZ1eeLcQgG6GbnxAji/j4TcBi84K+1RH0PtG++Cn
LTYfRAh5nPJeOMc+x96XFogtVezszY4szmR+X+A74FOyz1Z175K416XNveEXO6+y7khvIZNmgoXA
0iqrc5LUlAU0LkMKOeVPI5NgX3Hai/yjI0ZQsyvhXRKYmYE5mcwB3lFuYs6NvsKxvctnaJxR8glU
6bmxqVKDYdw59fDIEJBiWKjHqMhux0bd9jkUBce7l0v3kA3w31znbhqQFtqkzrdoW9LipnVKDBtM
oFl1d9Napt+mNnqOBejooR23k5fdzMqE5Cfql171jILdJ4SyL8HgnfPWem7AFq1o0FfmuCCGo5Rj
dXcJkvADmQonAklEnp1cZ6P4ovH4Rj2Ew97YUTvkzW0QVXc+77TnYcKNOgku3zlGWbnCj/gY1T03
gwCmO2RXc8yIEmBekMSYs/LRfmUtum2i8CcY1fPkyJ0UH7UIYOJXLOkCrCZp85pX4oAQKl8hy39P
uuESuAMDKAMOgkEoTHfubOsni8tLSV6NxyYLTcv86gwMlSMPkI4CL5p1aJzjyNnkc3/oetaFc4jk
37J3licx4SLy2KKirs6SwibIXvwwRMLjbzCQvE2khGBerSpYfc49NfLDAMMdBzN7Pb4RLELhAUkm
4nfPkusid6Z1DlvE8Skzm4XxT9Az2xKAVksExA5br1XTBRFwmYNQhtiEhPCs0hFxc9pMN0FIwhFS
ChTnEjoj4Z83UsITczoPkxt4i0aQLakA7a8Eytk+g/LE6ijZEmIgJZ+Hz7LdrH79GH6vlLPaTj4W
HxWXf00S6gQ81a89SSQDObQVyr182aHzcXlV6/sQvlTRKH7J8AeYhPnGLri3BVodndqq7vX4BDIR
yDOgbqEUG1XXL7Ep36BiUBC1KD5lZOg1/RdmQGzTCPeRuR7aaCFIpqteRs5XNIvFNZ0BdKcFmsOx
axYUxlWGSjk7YikxTk3Si30DrmZVRn229oCibIVVbfJut4yqv7Ule4kIrE7mlBo205Da7XLVjtJy
9jZzWEc017ixkr1lABWcce3BrJy5FQSun0bVpwwJ+sri22ohrs70viSZ4qfH6gJmKyI5sQHQgyMQ
70EZQl22pn2mMRo+5X1iBtExz2TMeA8yGHYhc7f02VNFMZrVzSMzjAsrnh/DxHRYudbeMvO3OFTG
ylyouVOWbFg2ILp37jlpzPuucnjnW+lyCjy0rF9WvRO/E8+yNikcqVXMbepUBJn2NwgBeIPQ9qIX
0v6a+aJ8ExdBZKebIMOjYGRiX9GVrh0XtxNavaJtPzEp/gR+nW2WJpoQpsBLKHhl2oo96sRV48eQ
JJxO2/PicNhIKTQirHg0isXcmpHLESecx2yipV6C4ataqJDhEbByLX2QYb3Cz4/MFQhe+s6QEFh7
eAYrMtH+M3KMnlJ0aBswIgTDGkj3oyzlxhnus4SnSOXdnZOliKFb8ynVBKAIQWpavzt+/JEm1SvY
0zfPcA9Nr30RNdnLxBDuEkTyCNsoV7C9Q+kc/pa5WLZLVu+BlpEKlKP5z3HvOL31YwG6MbIf05y4
LXCmZWPDklKhV7JVc0nyuNh0ef5V2IwoMq+4mO3BUTwQ+KVRHRyBWj95JLmgsrQPSX6HxVXb7zyK
tpL7pwh6dEes443a3JhJ+JQBFVaB9Vlx/NcyO4fcDSLv14G3Ja3mebCqn6Sp2XhI6xnVFGet+SII
QNtFbLNIIiYeZrp0ITatbnI9cLHib4kgO4dBGNzUInI3dWwiqoDMuFlq3FiiHk6AEQwMNb11QB4L
wq1y7xu5sC/ObPeWfASAf3watWveFZJOZ4xlsT0MvaBArsR+gn6y7u171SxMr1WJ1lHGj9WAvigC
V8GLhamPR35H1cc+xvZc4vaiK6zUw9ItywnPGuGNdGZFhaZwQTjA3iHFuxsgWJ4TzRK4He2Q2t8a
b/PSOciCLZTE+onBBdhMRz6ApR27w73Rtqwf9ens+eJ9DMfvWaq3xi+adWA6yPBA0KEBSOFyOiiq
61q9ilBckql48svqRFgZIxZh7SZvYQtpItnJfPvAQl7gIsIpEeXLT9L6326jNmGCFhayO/OAKbsA
1QIH7oU70stRhKbMmBv5g+X5HGV3LIE6vJuE3eaFj6MG42dBKZrgBbKBJnI2UwIj9n4PtMxhbhZ2
b4i7shJ8TKeImZr70ltlPk2p/rnmMPo1RiQu1Qgnz9BAo/F7KEp5i0BiK2OLnA4nwVqb+yPbwe7U
660+++ejo8HiLiRt9Mli5RqULKkEZNsOaueQ0rULJaYy/INvXiqm3ZDWX9AKYc/ME3lEA/P0jjEM
hq5LUUFt7RKX3UdqEJbXme+QvzYC/TQL9jq6QQrTN57YTjbDkTYEI53590Yi7ktBeKqgPtZ+cDpj
5nv5Mlx9sScEE4nqkLyCjn7iUqNm6kmcgBa1zghaWQ8TXs3yPssd6lTZ96+KHcM6KgkuYZ66VrP4
6QxQL02qq3R34u+NxvciVbdIQt7zGPTk4A938Yh2vQHHs1oQNZSfXZL1R9HOn874Lfzi6gTWRyq8
x6npjrZtzdt949Vvqqz2yiF6RtpxC0WEOsdldwrWMf1WpMuRtWNd067Z+aR8rS0/eyK1MhlzFBS9
9dWNU3dSgPlT871bKrm18wnYhqRJ1T27NbibiLrIgMieWrtZMfyzhfvDQhxL4E8gNNPWZt5pTDRG
CYcZI2SuQKO558QiWdSha66xZ5HlQuqPaE8kWt0vBujc1E4/PdjLWC8+eus0COM5SxsLL5P1WBQm
YVHGCZf/d9hdzYBVntkNCFLbG7tAObu1fVhxpp8xfpQJnA00MZWOr6NPgd4V4wVAa4O1Pn0Gz7aj
YoHy2sbnZfgDRhVzo7V3S8bGFFHpTMaywrsbkK/s8dqw2uKvmiuSWaeFSyfsDTbkcy0PpaA5RSU8
htK9I22RtY5Kc9ip8Xib9dsoHXh2Az+HbzIdzZnAjgj2Aa0NDmEKg6ZtN22PcrQ3ae6sfETLOBrT
NuSMt/v0ICbz1Nrpmd3Q+zJIS+tOWOw3OS9vmb9KA9JtxLdteJyzqgGUKHNuKY7qlyqRR8/rW6yT
1lOXGOe+Z2lJDYHQ+1kFTg7tw3iuE3j0kN9XM1y1tWKgtiKr+mKDCGKxrnVOBuWZDJ+V3WrNHmXI
QMNh1yNzEeztsgeURsv2aaBmu20aY9eJUINHuSui+TvnWS+nPH1w2uwaKyz6C7Z6FI7fcVaemsD5
Ngv75BP6vJEdcO4F11bQkgZ14BxK+YK7rcVM+zC6pjq2813IV71LvM7bzqhpdZg5u66aoN0arKmM
m41tGg/l/XLTDXZGyiDQeTOiKMjaByyqAb4n/osxfyPAApM+1oAb3D9rgi1EutmCR3tWh7aZAUED
WuFMfsKNaNCuyd0oEKi16UBDFqn55Hc8SxX6Muzaym72wOF+5ikkAEzwfvQq6e8F715lLv2N2/j7
tM1eAxsvS2KY92m4oFl/r6agPeWJv5+Kfiup24AFMF9LeoMWiS9iidQTIWQQYEswmh4lGIK1yQ5a
oKvWySk4Z0OoBGQzTQhesfMuDxK7GENbyFlWezLy6MUy/sKI3bAzJBTRCTpJy6RoD6MZEWhIJt5s
4P/z021gJKiRAFpATJjqBzk6l7z3qh98TacUVLxH3hrBff4W7cUPwhyLHOWZe1kg4HDMPNqV2os0
onBco4B/bXuy6J2OyaU+ySv4uYv4gDVGPkIc76zI0JmV9xXpHLdLkk37WaP07Oroe3w/U94eyBAi
7KSFIOk49nUuQdjTERDP9w4HA0T6KOQe+/1b1GTimMA92tfpPqV/YHZ0Zgzno3PxreNUIMKa0MUn
j13VPAV+Bly5cqAJeDC4jBdfLfIeO/EOcZXcjBMZpqgJnT0eSUDifbDlHUB2a7sPificI/c5qiSk
fZC52nq9lnaPhiWHi2x0oF6tB9dF6dr3B7+zHjIPuw/rrXLds+dPbGZyldUci2nB3G4DwC6lzw06
2CuDXnXXhlW6L62GUM12O/b44TI1AlpGSLaaQDbVQ4LXsq6+iwpmCtWTn48WZ0YWnZZefci4rtZt
Zj74vZHsEgu3rWIVI+32QlKwuY9YK67cpr110NyKcOnYjXFmtzFoJ2Z6wQY9b0W7xGldbXwbUaAX
BM+qN58iyaTU6f1TNGTOZm4pzAa/eunwDZkLs5dURUyEx2qfpMVFRHi1av+jbRoeZXempjZMgNJc
n1Z4g/36OHtl88jfbJeQ4tqsdHaDnDAc4O325bPDT7j36vjP8w6oCCcXfN6I4I7T4QE/6rustBPX
uIkmnwlbry6mj7yn81+Bax2sGRLVvEW6OO5MzwOMkNS/DpxCzv1kr5Yh2rPZRM1UXc244+h0GpYS
RbGs/ZairmqUvar98Gaq7J3bBO9L294hDqMU72FeVU3+BtKUCLFshuQ+PcS2cwMLgvwGeS8yVh0a
UqZQqt0WZHXOjAnyKSL9Y0JdOHTvlX+/kK6DKz5higWEikVXwfuEMkKMOiGIv42Ln4Vn0x9EBdU2
zLy7PhOApGvq6r6u+pseKuZxqqYfqzVOXl7km9mv3ub8E+L72yxtfyNjogU6ckv71HnB8ss22EMa
89UROrQbjHML6oOfBadki7Izq8gIzINd6yb9XdV2V4FmV1jjc9ZeGMXGjLla0AW1uBql+JWN8egN
9fuS+/E675vD0i4fXgUZEzHOshJaFD/gP/JhD84uu0zTc2t0HwRTGn1a3dSDeMFNzPbS97ZZH+Fi
A9IBCY4rxqQa6+1PS0kI2lH7IYlLq6wRBAeJd2vGZSVduPcx2wEwcPorNLzBCnH+/2HpPJYjR7Il
+kUwg4oIYMvUipnUYgOjKEJrICC+fg76vQ2tq3uqhqwEQvh1P+6kyAZyMF/HmqXXm3zOGgtTPtoR
8+B+lz4hAFzMuXnABIUhsi6vvna/EVcf+oyj+FzjikjG+TQ7+24Oh720vE9/woJHVKUOaSpjbTra
dkUvqxI/fhGtVKv2DhYdxswi2YCgOULePSfk7vB3kJEiBeEXQHu7zNp5vnE+wkBliBIRRsGg4s3F
QywNRFTmrBWj3LqrnjBiPGdavfozt7tafoUTi4P2WyZIOJmp90Ek5zlskBe4tfQIGJEObCbHzg4U
3EaSAxuUCahwhCHjOkgqVc/2XNL5Rzk3MrJdfqtxuY2lye9QrBwpfhNneiMww7pverhFw3uFDJWk
3MCZK0yi/lWa4+GEbFcJ/VVO5muiTXTiMroa7fxTpA1InAJeoaDApum+DL97ThMsNqllXHI5kYyJ
P7kU4R6Kr27I01LpnwAaiGE4eMvuOm19SZttsrPqZ4IM0IqXsSJIrztDtkeZeQvdIVnT+ELHlTaY
jPlfAze3UmXXyRqIUtnyw6rVQdc2yweZ/V1Dbm2dtMS6tIdYGCbxxvPUuwfNowmSQ48zdd2lul6L
PoEUT28RtSH7OTfp5UbgZIz+6QwsfuHGoYeQRChYGz71pXrLpipRpPPPGDxps3pgWQ/9L7tSX9IC
WSwKb1O1jD2y+OaMw6WxXL1zS/NPRbSds9iALlubOt+PhgcpUGZQ+S3jSRn+g9fP4ykN449YcN8K
XKh09dGMO2Mz+ZTGjX1/CTu1wY+x8wbvLNpgrfX8mevhOyH6PBk2zIX5UE10+LUeGnhUinydDcOX
wVBqTH4o4bznHmnoUx4TnqnQoFczcRY3DJvl4kEgPl/w10j9XHxtOm3H8oDRtrrrf1QKb9qqcTI4
lOK1PlOOvrfPnmW/TdCPkMfAT5rN2baDD527b5MHBbfLJqySDgJQQ1aIlWDXxx29HguYKgOji0+C
R1tXjDATbH2JU7M3SWc56w77obIPY+M/MDw8jxmNVYFLclX2l6bt7kOeldXUITWEsXdCcPlu+vwY
9elLWuPBSA2K8ebmcfSrZ2kzwe0WX2PxlPmkyWTvXZRXHZ2GjbHziqOi64kyI7X2m/Tb1s6JPqet
mdJGYJEIJDGFGGahS47PtUDIttvwucceeKem/Nno0QcTk/VJ9DfItAek06ciz2qS3jnbH7O/xsHK
MnDqXZG3X0nKGYb43WgN5y4qin9BX/xoo9o6EWLZ3IEN8WJSH4QAPqi1AYnHcHdMgwDCIzjS3Aq2
poM9wIhzyvnidgcUFo0vZuOYGvmPIAimsD4N1tmt9rx6E5Pp2Gn8k0HHB+iOwAAgr12mgcImykdi
sCjEmCU/DQW+axB+1HuhSocQPLOwDTi46A9LBCfiFkxz0rPJXFE41VMYL0sY6ggOIFbTJpJbz/A/
Kx9twARDnWVzvvFGrgdJeNUy/CmLf/08bZX9L29mZPAF+isgReNXHW8G+v7ddvTJXAd5+g/3zAuX
oH5XjeCkM/8AZRsdJhrvDe09G4751FX0WTr/MQM5z1hK3Wmf17XvGYyWlABUdkbLqe0f+EGzrWhH
2oWjcE26Kli3tqLdK3qu7WnvcRFEBQkRHy0GuOY3BpAVBZU1OEp2/0KGf0HRbmphlFswjBy/avdL
hH2yyq2efnhB8rObNBo4hTYLwpJM4PDKXZM+UmLynCYJRMV4U4cSa7apntrYfAiUhJ3TDtkxbWe9
YvN8ERw5UJrfabgSZM+SF5xLaKeV+WQ56up1zTsspLeM6P2ZjCVG7XGmFdRe2p6NeY3Fl2oIag9G
j49MQLYK7J0TMHtzYCovAyS2z7zaU3Swoa4GT2uYXYu6uIwBQzi7zQ+UibFBmzhycvZtFw7CYh55
Zo9uNym/a8oye0Nr40DVKLnssX2DvIVWN2zMWXxyYeTjkzoxtxT1rfrYgTfdgVLiAokk4tIki+Hq
ag5RxVzCe4vRHpkq45tcEv5Njokz6qwG6m1rI2kxH5KdvGOweQ1oN9j7TBIp6SGm7e+HAb2Mu0xJ
eJHV26k0WQkgL3OP8yaZy31eOdVaAn5bRcjcltSrhRWzTs0UqjZrjpflB69zbyH22rDjTUtyK76f
Z7pZ6rRE04qrTYFgZfFfAoXHA8UkMLyndrKN93YhrTCy9ZX/7MAt2attaaBJMrJyd4G39oiAUJ2y
zDREfzKw1g6J/86lYGcTVk/5XcFAI3tGZ9iUUySYlLG1nuB4JegABxenbSvtt8DAdD0F46852Peg
hq9ByTaR+uIFX+2L2cQfNpjbPsd35xKmCrvs3vQ0uLZ0PFh99+7byb5lj/nq5cmd5vQQNRfDh+WW
CXaP+S9keTC5b63c7MdtEOCMeMD1Q35+KopfvzCitS6afGvzfw8N6MwujzwcT3iuuwvszIRcl4tU
yiQ0NX4t+Jm12/+VuXsbiv5V8a6sBaV6mGKTxyyeYdVqEkGmz0fd6vFkDjMsr4gNPcOk6odq2NWt
eG+xLzQdu39ecH/2xeNcsxuDCwZH4FO/UA436paYcNVU1sydfhZwPzu6pYEuwHyeF6ZJPH1HaUa1
cTA+DJhO2jhkHFmUH8ZIuDBD16N74lyl/q1QDIIdsoB3ExwPJjflT9n2e28x0sWOQbeICo65A1Gp
WlSB6S/RkIVkWBN9j06twlURTZSV+uPMxDKinXIARNQmEXMrdO2uEQIdRT7QjcFEJoT2PcZqYW1B
9/GbtU8NC82lzq2aK2OVOehgA1hiiKn8/Nz+qJoy94Vb6XPGrNt26qcSjMLJDoOOyD7m8K63t51R
WJvYlJ9FbzDNB5d5Mk3a7oY0tHYBVwVDkZ4chfjhpAXG6DOUukESDLcx++cuL9Erqd86pFTDb2J6
dEevNqHZiW/bYMSKnvNANFY+pr6mlc/ot3MZfSl1scpErTKcwtJfXCadUEcouvcN7bx3HaBqtAgC
S4LmGexqT4HkaBeH0HjMwd0WIw5KmZCaFxa2pMywBU5v1uBsxHVAL1xVsg+Gzolz07hPpkU3rV8G
dc/fDOewEpSjy9vjKf3kBfodVAIKfkwDWxLz2LGUUf3KOLUZ61cjo3bamKertMq/ug4YFTHr7JZB
Bkp6UzhHsACrTKmJYvGOE1L6pUnnHxordxcNhAZPimG2XmRYW2iffyXHT+knDz5Bp8hK9KXx7kzF
L+hBae+gv49gwhyCJpH7Erbyz8IDCUiKe5sPMmCBJcI7no4NmhVbDA6qEg9sjBl/b0MR92LBYpou
f6rx1WSgn7GJB2ZgrEKP2+8I2duKIODIgOLspROoLzCZlLDZWKd4XAHLrCoWNMBw3qaOqR2q/JZb
6lTvCxZHJD9667R0jllmkqCEJm6W3pFV19/2GdGWzo0OmWyBRsCr5iXnUxoJy1QkmXozfQwi7Z+d
LKI3WB6LoiTCaEz3XV2FbxzWN8PcO0+BLrKnAvxGYDTdKnQ1g4j5PekBNUCDWbW+i1HAD+178lDN
m2APnVr/tV+acaLYORNPvCRhEL22gVlT89rvpEOO7Cq4Yj2GvcsXNX8SeQdAVUfpXiorexdAuvIs
R26qoZaaNakazPrTKXcYC5hR0hw4DjPhtWlD70FInDv36pjVhQRB9EErBvSSHqyxoHuwmP3mEgQM
kolgiC3kYoQWVgcAz1N8tDtzJRnIEQpKEVn7KHsRZWHcxzJ6Glwzfem7LHysk3pTj5RFC1VMWxI2
2QvIheKrouL7GclkftH0NQH0ezZY+288JpjvX83eqZ9tZzZfwCIzah+nR54zfmz7OmTNASqSuWmm
NF2TKgJ1FXXgrnMkfBSonmbP0SlPcw3lVOTZDPYdiuYwh9XJyV1jbYY8PZHp8k3PVUq3rt8adEbz
v1FSVaf//qnHa7TLJ3WzDaM94U2DRqUUJYlJ1Z3++2I40iIXsfw6BNZNgRj37waI58k+UPVJxw/h
u9N//+K/L5UrqXCcKCBz2pLBeyzt/gSd4P+/ZAVVd2URAnoOjP6ULv81sZU8BB3unjmxrkYprCvB
WmDj4N/WVVzDlYeYQSyb/4r12rrGwjWvHAcelTuTjqm4o8HiqndtmphX+pvNK95y0UTGfbj8L//7
N6Ejb2YdzjsGyUdDpjM9n4Ay94pqxyVpTc26cZ7tRNxXdjxfSdbAuLFQb9KhIz7hObAPYpWdsxm8
ED8yWyiZdCbe4b3PTV8WY39xpoClwEgVK17gYhhJbiWQCudYG3xDG7uST3Hld5egrrqLUc3dJZTL
CA4zMD5hq3zIvKeys9qLbwSo2xFEsct/XxrGawyLk29Mi2fbG/Vh7hvGFcsXIjPtZcDNsK/kyNMz
Ffd6IF48weNpZwY7dQuOMiiFszJMw9zY0ABXib/UD4YkkrSZMB52HLJALPR3I/H2dVViUdZdEIw8
bUJj7uMLMhAXRot+VNsAnZCN3K6MzsbTHhaZvji51heJWXozwjelOKkEsGpz1G8K1RPs4gvFyTSz
jQYxdDv7Toxh3FGyEWMugF5pfsCrwH8i0iuTspvn6nmVh0P/DKEEZXEOzhoJ8M4bDAA/TUbNjbTG
bVLH7javRfiozC58jJN8m+Pnvv/vV8i6zoXAa2rme7gA8tY3Ut5qlchbZQZrEOVd0tKLo/xdNzEb
cTg0bFKYATthksdhxrFjZirWZpXReNNo94krn3lWVvCV2VhYtN+Ea9OFPZz6TFUEwvQ6yYbwZ+aM
lijz25dWt2Agy7MILxHDOJZXHDVCIas1nfLucjF8o+QCF/XiZGMZet9X1oWt13qdHBKokCj7W57L
gpKAdtsl/fJRda8xR+nHGMT0DYXZYzNmapGWwxWVgZvQYlT1NPa61ivKh7CCeWWB+fjmIP2Cw1SI
xqC6DQtP2yLQBVFE1lQwl5rN4t32q1065PvZM8c3P8TojSUYvwzn+mOkjJ1UxCsqhlXfo/MR6wE1
O/T9//uS1dNeu3DxPIdvVk/G85Tmr9LmF0qF771Llyof65o7VLtFq3t3K0a9stD2eixq3A1xYv2A
Ju43Y/Q2E1A+BN5jgItkZeLr53ye0d3kcLwX+b0Ox/AIP8s5VrgOjtq5hFNOsoA96E5HzJstShiA
OC9oIK7SScPRf1+xUwCKoio0CmAdltVAcZyfWQ+GlI+5RHlyXXwjTn2fYiTgt3v7UmM/Ua7iCeyo
RQRhSEhwPAzeDwJet7hw+4dUlGvw39XekNR+BwH3rtzuqn1n5u9BXWQ7w4RsVXP7jYwdB/tw1Ufi
r9L1eIz7Kryf/Yl+vHR4mCn1GiNhbGuve3fFSIuHcJ+saroyFP9CewxPvoGlMNd7Bm36rsobBe6J
G0G6fB9ZCzEzcMDOphygqK2JNqSyJSPwEdcpi/po/EdXWUboXbed6OlYD75BbryhAIKBwTaaSvvB
6kfrYZgoMxjEV+2jqbQ0a1JgGCp8iCG9Tyq+gydmXpqKtGqhbrkNx8TzO5LPoy2BGgacOhpR7pzq
W1d2t86ZJ5VJeqkMsQpM5ZDK/K+VHQ5F3nEgDBXp2zLoL8LUzcOCdtk3FeqHdgHYoGJEcDNXcZcG
mykPSVx4FOQ0ujzkXn0hdoRl00n2SWhSoMUkxLvjIIm8YUYZ7Et+toFEXupEw3kui21Pq/HGL2jo
szVustBrzjkK8t19Fc/ZbeL8tCI/6G11E1W3pNsW0cILLBYz1/gPNqFcKa/macTSMYAp5qTIAN8N
9UdmzfmOjrSNM5fptpYspn3KkWLsQV9U03bqwr+cZnqy65xkf618oO/7kpIk30gquQ5MkhLZPMQ0
qO6jJHx0KWIVlbNTkncn+ZhAMK+zvv2dSuyhRjUsxc7ML9FcAddkA1Y1Y9o4pR52ievsJxNueA3n
Ix+tVUuJ8Con7zuz+UZl6tNzSD3cUDI6DwABE2NODsGGiijyo/inGArF8w4LGT1BRwUXi8Mv/SFF
8oLORThAVt/SfrRE+d2PrFIit08TDW9DXT2mZv+lBudEo9WfoyAURjU3INNrdkxQtk1uUG/NoQob
j2oI5CSn2Av/+GjPTPfSNej0fYJtwLVNfx8Gdb4lZYDajq6Df0Lt6UwPxxHVDfLhxBSh4Uphm8FG
/Gf8IDbEqRybgOYujgNhn4NEXTFKB3vC1LyI4ve0rj672YByzndELmo/O/JEsd8mGTJrLZrpPR2a
nZm8d/kEOC7oXwyxGJFxiYuYwZ7tvHja3eVdcU3r+ptE1nu5eNzbDnb5EuT0AGscm1T+w3KCE2Un
glnvMhUyl6p0dOBufh+ofFeW5FjL3DiDbYs3tdV9dxg2kGI9IIp64wQsUmWlfxOY6CcX8aTCtbob
oX4TdinCjm7u4R7e3XSnm/ExDs1jAOcLuFXzI8rx1mbFc1DH0w4zFzTfr758y4W3zikHtEHFq/5b
N2qDv2txllvdWzoWOyOwgVo2Gd5Az6MVB+my4t5jBbYL2LJ/rypKGUsLQk89RpjOxrMXagIdPYx2
JzaeY4nVxZQ7glHY88yqZYgYbVvLh5rCOEEbHjO7HGtEAwdZjcy0UmpkaxCroipvjiC61c5rmWOp
ooY3eAiapxo/LuOa8DZM/1oKXm5l90xX4MbsxbM5YZbX3n2b6PHOk+Pr5JFKc9mE2e1wZAqFaKzo
ZHHLvmTV1iA0Qg9Bx9ErO5wyDj6f9DfxLBU/DgWrETjQVZzCL0QgYfvonVPg9aSw4DZk/gm64R8I
SHkJS2da4xU8pHWb73yRvkOfjzbuXHx6BkYFbTp3bob7OrRghHuCu3ij+42cOREnw8zJ3TG/WamP
bOK02iYY3JzM9vFOnaHRvSQJzXqxplSJLhVAEPbwMrmfaRVBaS3LF5FNpz603yuH3pwmoNAhlxsa
pX7CJ5UHeldPmPLzBrQ4Dqet6j1nhQMbqpFjZ9inDRrdmmDbP9lWJs9Mcxe3BZdSRnssIvlCUaKw
hWVyDTyhO032i98QLp5pUaGVbyABzrMH/wb1UZtMfxsajg2FeYOrbBzRws3As372FJqtn5mfPEjL
jP5m2c5zl5a3HKEsod74DpdstkWADJMazBnRuTps/LUCKgyQguoy30suRlieKP57Ra55cGW1mJk0
Fxmb8xyXTwx2+tO3yHD6PdY2ZgeQrB4ixRSXuyVOSQJ+bXiqQYBcKisMVxxEG+DF7sgViuRWTegb
vxOxL5gIsWAzjU9cNoPO+honq+IpxttO0TbFabl013KATKtGIFSa1tDK1g9Aajhl9Pw2w63erVjf
THtScGC9QyOpabA84kkQ4i0uIs6TRVhpV/LNld1blAWfypmeZgFn3A/rDZ/SFuSMxLaDJmNXxTno
tw72cVjb+TN+mTe7RNK0q5FzT3hswpLqp3x8Bw+QUv2hJF1i1gtVQsVW9jG6ScRdOLRCVK5Grmdv
MhcTEwRPaV9M7mRr2dGbkBPlmNV88M3p0zTnZyQ+QJFhvHbJUzJdoU27Sjf4Qx5NS7wvc0Re952d
oEqIH6n1Q5eTl6qbCdix3Ds4ioiyYOOtsEbNEX32BW1+16gaDwCGjo2xMTpINXWSnZ3BdQi9MfTI
9LuZRQSFGyzFU0vsPijBEjHcCTzPY0jN7a7AgBN6gFv6/FLq8slVDPi8pp/2bRp9eiYlE0Qe7p6g
SCXHEDlqvU/TkHdtRMyElXYKnKAmJTfyMzToSi5ZoczfF0lgf48GjC/hT/uxxHfSWWBy6FTqizK5
b6rs4JKOLad4wIZuAzRqFtj8xgKuitxLPNcwxrcQPCR5xOmoaj6HyPUa2ms//JgSzCpjacfX7fAk
4kY2XQyDjvGOI5sTYAIoqnadC88TeUavaXegurei69nUSKyQqMSvbqdMeqHYT7qYt5Fd7w0QHKXn
XGrOenfa8J/lNMG4mNUZ/3e4mm0MVt7EKIwS6iamzDp0QxrwSlFuRxQAUUG0COMnmUKqn+KffMiv
rD30PWv6vifTm/aOfjBbvCkF5/8uf8Qqc61iro4tJtEWkrmaXKzveWzsRWxf7Exfg2J+IafibyA1
ICynpAUDEp4avtLdYFpbHPzGpk5choLd3KNxtOPW4lLPZN6jL7kIrlnSkOsExsP3AvBCG/VxNDgc
Bem+CgqS5bZTkV3yKVVGqeGa5O0JJenL7HESbUoOLek8HVQHqznNW3GoQDlTSZjixGN2thBiZTOs
mTh1zWQRPfWG3dy1+2kEdGEMxUMngRvTHEqMZ5D484BxGg5f/vsnU6R4NsOW8mGRHnU90wFH6Gwz
j+Jv8mWxRaWwTzm3UNXSGl0AHx2b5joIbC2OiPZJv/Ppr8C80b16QYM91E7TrWf56q2VPLcx38al
NWP1NtBF2Yo3X0WAGKvyEEC3ZdonxVuPlL71BjfZ1XNBVQw+TqaltXNfStqurKDsMAN82NPI9LWA
I4a9c7mB88tBa8mjF5m7ojb4G3OhkqnK/PM501+Fp9QL/fOYjYcojV7NSJinOBqhUuQkUaL+TRhR
RW2RWVOUgRGZuGB0Z3VAuIOalHKf5TZwJ0hTSre/Qxvgv1lM3VmsuE0i/lvuXtT/WXKzY6DQ42db
M8JpKHwNjT8n4lDkgDbukUPXPq8OTgpaaGIHmixAxWk7c7RgwvRtuszu4D4jsM9IWHBLyw7zVWgn
FPMWOsZmyeio60m4pPxJ45g+oTYuLD8cn0KU/h2XtgRLOdCWqTu6WLJAP1IhwTnjGOIvhPcIyAof
V82SnpvrYrnjlFN+qin5WWnHAnajTXuDBPtdTrTy+CALQ+N9CLwPy9RU0qjqYeLiuV6m/jjjqsPU
yXGbtQy+NU4sv7vyXlogbycOjYwU53rCiJweuWWcYWISZrSZywLMZISd603fUc9ZLeGhOcFmO1j/
XBAB1242wdHImbWofeloWfByuS5FcnVi2ktI0e1k1aeroQ5PoaDqLKtCjcTtc5PiLwE4q1wnaXmK
QKHc6QxgIOGS18S07+nC9og6UcbiWvOxU/6/3sLBOU8MCuIq5KGZAfZ2vWFeQ0KBQz1xXccdvUHj
eyrz4d40kp2wNDQumyuLQlsp936cnSrBY1dkMVdNu/ooErHAiGcQjjBz25aLigRXBEhKg5ByplNS
c2QU2Oa6yfstJ6axY79Gp1sBe/deDYpC4whgGpezNSUzb4J5IOaVftgJZV6ZN6znfthEzKhI2CMF
hJl6nku32yath2/UUu9FmhJe8A0W3dzeUA85L/5N2Ab0NULhpuMiEv0+S6x6TRN5tzfHM1jNj6ki
MEUeMUEi2M1Jdc6o28NZGDtru0o/0gzSnje0T26XRxuVed3Rj6v1LNtf6rJhz1LLVLu73jz3fXrm
pnqj4tOiD4+Ddus2KyNAVYSYgbwgO3sdEtoDnzVyMSAKuceAw2Har5ddgQ4eO7NvQkX7KubJ90oi
6qNBf3HXL4ApMrpzeqxyAU/Dppk2Ga7DnIe7KS/o8LL1howI0foSfT6nTYxjHu6B6FYViHBMC/xV
Hbhrp2guxPS/J3N+jKR7LCzZ7eMZoGTM6cfLBJcTcgrboJ1P0EgO6IgUCaWTXgkQwRqSK38Wf6AT
OL8ztS5ubsyrQOHuETVh7ZgG6ArPf5T5OKFB+qE8ASVIoIp1JSWTfvaIz3cZkzhPjR0XFFqQ8iOo
I7bOmLyNHSMUkD1fKAPJ0mXjJpdIcYbCHbHuRsDpRQwFo4hJweRhssXYepYlRsR6nM7jMvUMtP8X
G87JKfRhInO1lxvwvgAz6kxt+nD+NfxjmfPmU7hxogN2vJsGHkmADzoDDjWaRgRzKhCnoasfRWaN
jFCxAE+twmJLkauvFLtEISE0VzSUOS/xMtBsC2EcSY62K94NEQ7mKehpl/SwBRkxIwxdt/tAUs2m
BRi1CQ0B0R8ZluLmeqKsFxOXM4YGXRgsH5GdboEyBOwZZPHiCCd6VVpwPAEeCGLyWY+LjsaRqJ1g
+ZcHcoQc1lx2A2xTmDnb19JE/ZVF/yI4NJJ/YJIWmUsMizc68cQff3rECdDaGqOEKeKhq5DSsu/Q
I3Zjly34jZgRFYvnsNxORmH/lFW4l8Wg95yROE4JeS96l4l4gFmwRn9ww+zbTnHCZEwbexlNuAvY
coS1XSYbq44p1qaweMmTgR/B8nLAi7HRH/ibfW1wumGV9776GvwzNedcZcjkPsIwA8RUfPmZ+8uR
7yXKquc+zyPiUXAbHZjJArI7qTjjEJtDuularhJAsTcYpQgIsBDCou/OUWnRG0nWa5XCFvRnvCVD
/WUlHtExBfbLtgSW0uWXRTB9TBNB8iBbQgNMMGMzSNa0s2FeObOvb8ueWWAWW8FajsWjvLr0k9v2
VlJoEhFa2XMwyWktXUeYyO+zaP61uAEyAZ6/QP2t3O1UKckayoQCF8raHEiiUy+ecq9lWtsYKA3C
pzWVrqu6jqn7QB0JFFf1EOLBVMuAujJRHGVi1mfwobyTBhIo6esVnlIEV/YKjEIE0CXuvgAfwSoy
SSb6AW1vnhuvK59XrrQiZKt4n6P10hVMLzXjekxBrKwVpmTESXMF/fOpz7EIlTaZ6xKO/AYM+16R
7JXao6BJCnstwo7UFfEjer0U8tC/QRg/hQtOcMBHuFuEpVGy/QUyOviaThujTDSzWew8Vm1jCOPZ
6TEgk8mhD+i+XuaOhaowyXoIVWXH+cd18P0n1mcbRe3VLoodTrsvf1DuFqclcP8C/x0EC4ilNTXR
Hm0y5pT/iwrzaVIc18nAvIZJ1K0cMRr0ocWcdhsyrS3sowsNIAJzEVkx1zjk9J/NBIhqRmA1WS96
3OD4y/nLt4lxqRZ7ca6NayaqY+ey0DYem/eUjA5h65ne+RInoGHyakxy/CzH+LV1Cf7gsG4dwQeg
Uef6xWCUhSDwfOfJ7muqo5NXmIrwQFVMmEG6I+U5Hpf+UT0C4bd7LjwA2wl1tPO35eOscdR4sJ3W
XfkYkTCiZ4+JI7aeqvAkp6R764A8s6I7gl4h3FhJeQcMulorG8ZzkZb/MuUOe0N/s0ra91iYefPp
ls/rVW7yFxJ9WfhfezaPNhxaoEUCg4rBDEQnFEjr2NsUA6N4DAKPbIZvAMgopPSsf+nodweJD2Pg
/MiFvdlSu3JR1PMQm/bOCaLxJk14Meq0uYyWoIuoKJFqZP9CE8UyiHJDAIj2v8GaqEBud4SHyhHx
uCpb/1QzrAOOzRXD4O6Y1L8M9DY0vflrC6ErhsW4G9FC3IDBeIJdAaASt98Q1ghwDL5BVgcjMOA3
NP6nebb3VVa/jxEYXM/tMND6LVcc9S3dZliVhwHmLIW2f45ngivmScXuZu5CrKW0JUmaKDFwDfWS
guMYYjtU6xByhMIeWFwi5Ehsuy7Wc+hsR4dHWBTdsGjGfNtmvTZFSOaE6RQARwzII2rSHCZPCuw2
lCAW3IRhD6ex5SAdY6GqhJh2NnUOCbgMuycx2vFu+B6qZQh8iW4V/x/K04B4zZl7P3UAsUFF3wDL
3phnuqTT6YCzXQzgBjdu5tPtIRxvlslJ36ekvTGJFAeYVdkCs18VF+ckm+ONhl1GtMDeuO6i7YWk
NNnPTKkA5Uk8SG5ONVSli33iVsfUEf5WOlxkveAoajaa1k/GdbgUElad/SoqH0RWPSK9wbJZRzRQ
8sq7K3e0ylVCxH+ne/KydEANFIjLfW45uPaWl3XUhWTBiPeq1/lGU+qFFLonCPZijehoRtTeN6Gc
IVQm69I2Hz2LFaAy2hsVjh/qLWp0u8GodoTH8MOruJgUStSIipccyRr/O2V9813epgSpg/cOSf4U
g8FcYbb7s5V/HMf2vu7icQvF4B5YGkMqhS2NDjzo9uZGWQ3oJ1G+VJA6jv3SSjfETK5HPBxzaz2K
9sfLguxQuWxDmYVkGttGsA2Tq69MAyt31d7hZ+HzZib9kKecmTxrPJfF4rAFIoN12X6Ubir42wN6
ElQDdzqfgkJT0+y8lpV67zOyx1GAhYVjQqiPZeixNXIzdyLO6J5FjWGTfoFpnUmiQLpdJLusN3Dg
EwpbyWD6TWrzw0p7fBae/eehJt7lvYpWxVA8Q4ZFYl6eXbeyYU9FRbyLh6Dm2GCwvtvtrU3K7gD7
EJHdsveZG37kLMKnMGhvSvQ1b0bkcyOPptUwZ0zJ5vBfIPN0O9jCOxrhS6FJruik+sNh4rzbriIi
QEeKsnFEFaRRndbcZS0zaasen+MU4yEyCjk2qmuBwsyXykVnTKgQL2VwX4U2j9jQ92eA/OIOyZlj
9XirG9c81bA3E+vU2XH/4FjUxyhCnCYJxcvU9WwvIKlpFGz6YzUma78q7upJtufIQ7Uko/zuzO+z
Hp2vOlgDHnEAetoBaSLWezBCdAq0j35mh9fck8WaTCa3j1YduwKdboimZM8xgZ8GNKlTf6jY5o0W
8Uw9L2L7IPgxrRxiEn8vkHJGQLRKjFyc/GZap5J0lUMlDvjZPV4aPhuqzGgdxqpK1sExfpsCS03n
JpouBAdWi2tSIx9VzgbaUHpTJhOVNHPo6U3i+6p6EGaRXZxs/B9757EjO5Jm6Vdp1HqYoDAayUVt
XOvw8NB3Q4S61FoYyafvj5GoqZya7gEKsxpgFhV100N5uFOY/eec73yn/ThtGLIhH/Q7NfCWMBE8
RB4NeKbamdVwMvSh3DvRVZPDF0OL/oELcLrufCNei5GDYJzVptwdvEtrvajGco5KlF/s+IOVMJu9
Vqh4TQ7UuQ7SwJ3ShKwrc7M75wUKf4Z4QtfglF241KmFXmHVKG15JGvSkI0pNxzojyin+nvdlQ+c
1bwdEU2YZPxAyVWEFMklWAPDqpqGs4Nm0EHICe5RVrdp2jZjY+dEtAGgKZWO+SWBn4USnmtqugfL
wYtjt5M6u2UlloGlzGNbnAB5W6eKXrvcKfKDRcdAM7rA2UHqk71i9ezO4Jou3vcw4iXdGmJsP32F
QzkewncTA1vPJtRyrHvQdAzea/exLx5tUEc+YKhF25ALHYNpHQUdHXL9G673T5PW2UU8m3eENedj
5733YL0kAetwk0NbqFcvggZqJe6n0WRUHeFaqnImDmNdwkkWdy0w/EwyC/BUgBjQcfPlHnnM7UvS
UBVRJ1xZfR5ZZV34hP90Jxr13QXWoeGuTo6bkrrRIFdLYw/BSWZtbtg1S4VsXKlrZZAI1gz7Bhf4
xHLh5Tdup2dqdnFVcI0TFU5mQf8FfVENzTqdFNcw8Z6ysiILJ6bH3tR3leHsYilhYDHEzr3wa2gd
2FHwfSIfdYa3AiAQoRM//NXm1faHvPlvMUr/b+ij/6/2tJsCYud/jyh9qrt/JZT+fMc/CKXWH6j0
num6ZGB0h6jHX2vaadjVBXBQ6KCeaUAO/Qeh1NL/0FkXmHyLYxtCir8QSi37D2kZNqoccFHPAxPz
7xBKufDzs8oiHYMi33/9/W9QUvnxFBoZlmEKmxGO9S+E0lKZnZWRXp84dTacoO1FhA8iLZu7f34o
O729OMbt55HJNwd2CvNDQfXnQz+PYx9o7ur5YRyH//zen4edtOwuZf7nw0XbjCAF//rQzxf9fI8c
pg7p9/rPH/nzL8/zOsqs/vXh1hz7C6HThglJJKnZC6onWu6zI1Xnz9hRAEUl6tU3ELlzzbHWnZeu
Btbtj6DqsEflyjgWOitqy/KYtics+kbgwLtOdx/YNJebWg1nP9LDx8ArnkBnRXtmTGdGSN5Ft+UO
sTY/xNhjw4YeycFt9U1kBPWdZG6mvKi5GBo8EBWlh0ADh5rEct+ncxovgi+kGWG2bQqUL1D7HyYb
3D1Dux0NcKAQEzdCLO/3qg1OMsQhTf8nQEOfWJmq4S07cX3QcnZ1hHzdlWfHv0Xgeuu0qPtT7QbZ
Bko3oheL0CMm/b1sqnpfWh2rYY3yeZFyry5E+QRbQydexjZdZLA9phoAt4w9ENRzPH7giW3okjpa
mkRZiN1nFoYrkDcBt31tX0OOo2CIcVs1L35nmVqD3oHJHNJ2Aq6usM0jKGiKqVEDpmCNM8nDoSVf
qYO72lE/rtIMzHxnDXuGOUjNOaRHRH55iX73GHePsWvIGXdKaa6kILq0eszBKIGgAFiDQ8bZUTwj
cGEe4yndO7b5FJvZqTRyk6cTs1UpTHD6M8NNP4yFz1uPbVXU1BFM4H+5WWjxtSM2nTKKX/GD3VVf
DAKtl7xpBiASytudQWmuXevDra/tR5F3zqYv9X5XliCbaC/1GPiNj4YeT48gVw6d6WUMVvEb67y7
dL1pG2/WL/twSuiuaKwFjEOtNBCYeNFIfAb5s2rALU0kZvG5lfSqSeE9NLoWHQMjPDtmssUKmF6B
3ntE6UW8HkGfjDLAjedIlCTPsY91CZqsQesnJ7fpTVaVYyhYNjI+f9Rp6GAqEQU8E/2xaTp5aSnc
3sY4mDDV+wZpf11RLeLK+2bap3YW33dliRI0FMVmhNB00BQpTNnCCMFLQ79uoPdb7ktIC71Zoci5
ZKz75BpNWFIZwyxxi/2KmZce/I7dRxxYpHkQ/ta16MSi7hkhYoktd0NSWhiore5iW+2y7Z6zpnto
reyxp06MmRTvB06Yhxwr146oJYVVgNcR4eqPZFL9OdRsQp5bDCePVcYQi0INC8MnJgGLKiOvadWT
U+Ycdgx8uNmLeJWJzHpr5wiFF7Mpc1oW8KbQzUePJ0Iio3lRbUiXReNRGK8T/zVJ4T0PCqR8VEoi
Flhl2XZV11D11SHXc6owNJJCXS1vEb/+UnshMwVlbFsLiZGRSrsqpW3tVVqdJkzwW0sj0Etq5qnS
AL2wC8ND4bm/68yYzy0mzT3q8ngOJZH1Tk9J7crh4BSG2vXz1L87jyD+HobkqcHzfNFpplxygn4p
I2yehohrA3N33arCo+sDVXWa8nMyKfdQib0sqQcjhG/cO7YdXaKpbtb2ZxlO6XfMFHoRUgnyQPgY
WJJX1ocKb8yeUq7f7KbMBYDF/tx0HL7Mz8HxDRvIg0BSq5p+5gaMYZL9xiQfbsMa8CP9dGQIwd3b
EsebA3n62FfBefRd3r3GOBeuaV/pULsvQy5GYYRFLR4xPA6McIWQ404kgBQdhlb8LMUUzn/KkbPf
7Kik7amzaacwh3aPeCy3gJh0GoOax1q3yDeS9TzoQaDvS8oI+gq626Cgr5h+TEKqxlZCysjppqMv
RxqmSoTrSbQro3SNdWDIXWDqsEmTaU+sa06GEvByoc+I0XOXTrjx3GBrCgNkYKz7G7NyHvp2/hFZ
RMlpSTp76gnTeuFgrCadUbYXhKcq1uJdVox7U7gHPTdxK/rukxV2c2kwt4IqavYkGaA6oFdhqQf5
2WoegRsDF6Wgqm6h+XF3VHFLXmr+11h3n4HMkHjo4+ZGodat6b5yispDE+7jJMsvCg3tSPacUtPR
5sCL8WXGGUICSTkOEfKcJ7ep4kPl9+LQubI62HS4Ok20pWyPuAlX0KWd2IxoelhYTE6fHXblD7pm
bYVd/ealTu6CSs+3RmAkO2FsizgqzmYrPiF3JdtwUEgAAzRCB5T+uvVo3WnoXT5VI8FGhDl7Xfp3
CO8YzCk9lGb9COaQ6xynLUWDc1WOEb0JraB2h/oKPavozLBxXFYkDKyJ6lcL0ty8wVWWzGdOeLpT
JRpmH6Kol2zNiGhi88fvnenlLirzh5Ys86pW6oti4u8mkd1jE/j2fLXM4KfEhp7c161aUEs6Hsc/
PRyElXprLa1XUTTNJqjNY9LiBh9LPvCa3SDdxBFl2PTGMIvMR0m/H1t6uzIOVsZuHkwpXXe4N8qi
QqzFAJ6OsMgVC49+6rFm2vhCxmHR6oa2b9Q+ZPN2CD2R4KIhEa3X7kulsXIQU/lp5Rbspy7RN7oX
PphzKi/K7YJMyg4CNEqOF38CZWBi23kbWjpgWsSIgoXNvE1O/V1vtAezMI66Hx69RKc0TLkv8s4V
4klztSeRczNLGH2DysWSEPvDLq9Sptom4pquD9mmi7Yh5nc84uaL6zkwPyC5o6qBhipt/FCTmZBh
SkfsonhvHS5phsqMrchcxRWQQtxc7P3kOU5U+VLpTcuss77Etp/ujIQEqMdsqLPgrKGBEPfnNEd2
eOXcwIOsLSNnCNayZYxnBWRwSghVYGf1RS7LYxwkp97Ehz8Z00NQAsurYuazGTungFNhGUtvFj0R
Ab6cOnypgeuyXMJBbhSIKCYmxsrN12mIuyvwKYVCVK7b4YS9z/UhDHY2v78mY7wAmAcww7oVRaeW
RlhSydVQqRVhJAtYIiSJe5W1Rcgfls/CnFiV1Nl7POEvFy3oEBCBTmiYazey9rmu5ZuBvL8bJeCK
+ufa7p8Ez7hRswwU9EeF46e+00RjLGMNChMGu6gH6Na26Ya+KzbAoKmXhGoe02r6hSHhw5TgPvsW
Lo5Szalg17tzpP1pU5DL1apeAchiiVy5HwyecEWI9ompABNGZR4aSdNcGd9XczQk+vbYo6q6vJ80
me8AyHF9M8VNStp5OkSMXJKuJc6pEW8UnDnDYcCbyPb92JZqPMoUvE2E7UafVLGaouKXNnnPoqSW
qt8UrPR61yeBbLl0rms4Jt3kGziHeUI8eod3tmMsCntSZ145BNVHTxsQQYavjuLolabh1MGBBGTW
ZWKE/yxe4vC5MnqGYKqGT7N7U1nzFjqIJTkL0QZhlNKdR70rvrsYAPWoi0ObUDlTdcl92Bi0LEC3
qV2YIU5/MjQaNq3y2R+Yf4SW2Llhv7NmJHuXApaj0ulac8RpLd4xpdVUphp4kfPyMxCwLoLAg3RX
mreOPk4w8vlDnDA4MA1xNCIdxBGakov8UaPCUY92EF1/oCSQ0PPKwKXNRRfBLaoTsH9t+ZkJYijJ
dPM1CpL1atg3XdKtM5/sYDgGJzf0XnW9bxZ9j0xZIjdGefnAxRvnpgsMk649oJto0KJ+nGD7qNIQ
hL0Yn872YazOMIzfZWwxApQ5xkWyDguDsL/XejGWMCwhRYPo1UJub+zurOzss6I2dI7aSI5EyHGY
SbEQMHtBefNMDBpgHEEQ+jVlOxMu7AToNSzl1WiC8nG66KaNmveQhmCCKscGsId1aJVP3FpcJnoy
bq4yjLH59NI7tHi1mY1yyISdBhKsN9NH6qDuBr+71ZEHpUYzWdh7un6q9Lha4nqZcvMpyyzwCchG
ZTVtJzvjPTPZ2UyIF1gdZxjCt0ijN5iL9z+xbt3uoLUyka7NtntEmw3E3EjNYHXVht19WLuXugHA
FBU4daHG2oPBma2U3Kb9BWF5UdTMlhVYvXXbQUmzhlPjMC9PbDQya7ZehIT6amje8AM0AkUdia9C
dcc8HudOLQWFchi2TeCQhHA8wnDJraUKksMf614ajDO3EBVYUOaXWd2qKpJH3BpM2hIQenmDG5Oo
eo9LzFgYprHuR4+5r8HJIFJZoDQwpiZLMjt1Zu/sr3yiLNkoMVDGHDnJXAduDuNceJ7sOv+3ppnW
Umpz8JTaB8xb2K/pTPWdSs0GCGwYU/ZeZlxqsRlewt9INt4KewCUUGJeiRG8hQlMRFQjGlHtqwu9
A+g3eCSHwWtnpjGXcOMAOGuKCIjHg0mnsxs+0AH2aWfynSgeRxVlwugIzkgFVrsZIg7J3MbiMPW8
9FEt3k14XVMkDpn0Xu0xxWciSzIc1aFLrY98POVFCjvLyn7buX8FD8KuIH00JTa6KrmUY1NwJwO8
AuWPbjVxzzUmX/msa9aD/xbEHOFUeRKCGFaw3PWLxEblpP2e+QlHrAsoJtVVtS4kVkCGC1AxkMn8
GKZezcCxNs01wki3mPTyuQtoWB46Z5eHNd1w9pjv6pcyHEoG382zTtHn2o/XpUvJNxZ8CpviowsQ
YKFiQnqx522MjPiiT5bfc8UMl+QmDOEIjOaxGhoKHZEFN5k356ARsgKde0IbGxEUORbkAYlqxSCy
qOSTSbiAOeoB+xJXRVaJaCNcU/LmwXOAcqQS9xZcI69DAOmUcW0LSInpqxXW3yrzG5qfCKUqgGZj
HVwNCwYQXgPrSHLnDhHv2ySDRacSjt7YJFMUNafI0C5TQhJpMhKuKlN2HUsfxE6t7mNpYAzgPAHM
RyuLpRByiQlDfwYsXbyHFDOsGyqalrIq7/aYPMBU6pTb9yQpQvKK3P/h7WmB9ml7OF1DbW5amy7p
COjM13+7uYfr3rZvbR3cafMf5MbzSomYGhf4Uz0FjAACecx6roB+7Z3aFgsdA5eapZmfr7DAOCvb
LOTWoFFwpbAvSvzTiyQYniv8vWgqr8GZKZcgcblDtCbg05NboggXhJcBON6ZbVLem2whwoJCgI6Y
YhOsoQsEb0PQHnFEsrKvOJnc8YpF1OW6Ai264pLNtvurccnCMYBwIV6Q9aP8sTd/V1nOsa+okPHv
e9B5vJswtPjfDQ3rCToYcUMPNn414YvFtWyBi1pM1ogfYDjWgExhqu59Ezm6kgFE4vZCwep1MttZ
vf0erOEZG/J2sAS+lXgV4PXbQ7DtV3lX7Yaye7Rq+av0ehPCkT2s/FF9UCsyrQbl3Vk1mC6DOUA4
1/4AjnOpV53GZf1s+DwQNskzNhBaTdFyMCaNt74AJBRNF4xpUOSC7pwSIWNhiyIwejkXpR4ov1an
F9xrIw3muJzwdkDbKT4tc2TFY0SsQRNKwtukfVD1+DkXJW8x021CSlMOXQLrpizdperHF16zvTWa
SMq2Ga/dzqehYswY6nwMnvucWaxsTKsl04X5sPRJtGOeW/QwExwLa7nvfjYak9B6DZMXeSQUeGsG
1CZzE/mAyQDYtaz910hYOlU93Ooi3UmWiVq7OXp6qIrdMERbihNAF/TVdUzH5gSa7p1LyJ2eQ/Gq
O+osXWwTeXi22arONnhsNXD0hCfAvPS/ZIGdIODs5Fg+OEnyZbG9pZWRFrfG26OYUb5tc8Ws2C7X
AcXZvoGQx3mKhBeus4brpeXdksZ5D6GU+aWzD1La/ELBumRsPkFdHO2QMyr04i9aPUAHA3RtTfNN
gaoz4gxsaYN6jDeCCnvvi+p2+nNHjNB+PH7oYMwBM595gEGppraJDsJgwMSCIt3PDg/cvI5lYqzp
lwZS5FIC/JMKg5BpN09hOd0NYxevVcaK2ORExF2wCC3mH7XvkL9ys30gyPPXRY07tVKsuJPmN3e9
pT2djEF9uF63p8f8XGjFSTOcE9V7xQ5q4MIv3HNeo+3mPZCTKWatMgWPeQnVeuKSY7fVsw/JaDHl
40xLFnCGMFBT0pJ/lUG4YThqLHRuWkMCJt6M851ufLWDe/VqJmnZmOCyGPXHXqsnSGv9l1mWz9Zk
PjQhspOv5KOZAQ394XWl2qeQ3om8JCvU2DsP+vhSpb96wDrC7V/o9lpkof8YVURfgqAx0dT7tR3V
jy7vz3K0WL70vnUHr+SSushzY3qfx9WHVq71BisvBrHHTJFEGN5qEyNRDbt7Yh+hp9pC4Ex3B0hV
hHAghAbDtg7EKaY2dOEkD0VK/NLvkxtMj4XbNFdmM6+oDd8wrFKcI3pI4Xg/vgZDBUZAXyTM+dD7
N3JOLLBDsDet9oaN4lRj64lZ8PZchqh9gIges0NjwOZzuffIHI2D9haO9EeEw1sPzgCUAKGtxhEp
hm9atv1lObCg5obAlbj/Gqe5CynSH+At/q7M4UHMx8qIbYuaxHoxRu59kHk7IBKucdIrAZK7Yizl
NoUBcI3gZFMnd0ME0CYUw3M57sZIrzYymV/pvvnsHOzl0ickHz4NJS08IOS9rPRXgU41fZ590YFy
TrgzAfcvP+zJ3xm9u9Z0cXN6a9onLsag4h4beLt0RqBY6DTQqWVzdCPuvFPYXaOx3neGvAXKZDPM
qCMKyy9C11TcpGG+f0zQZAgoaphZ7a+RFp6F6YVvecilOSpL6n/c/gmAcT+8WyZBY+5qGcPXsvYE
TBh4qGNxHs36yvaalE4l7mJZAPBX9sUvvVs3im8dJ9K6mA4x9J02YDcF0vTq6tpeGfg3Q+uNBquC
2STeQtFq/roExM15EZwiLb9S+1xuCGW/mME8fEs+vIHAGS61DpNz813qLC1Y5nG7qlCtb2mLdE1L
qmZkxVKlBeabbtxqasKfVouLnZDT64IA/2JvLGJNvuo5cTOjg8kxcQMGNkPpElv0tR4VWP0c1oV9
9a54oZgtQNoiSI6HdnajBOCVZJF/wHZaK1b/CS9z2dh4hd0VVDqens0m33H1X5mdWieVRbT6FIWx
Ru2/1pbyjlrkXgCY71yM1EPUfUIt7VZpMr6R7iLUjE3q1CIUU/7dHqcPRwMQEuodvrWRntMg/RWE
EXVlpndytOSauOa91/YYL3UCKJ5TfHCf1TX1EebGXQ+1p/K0W6P0pzTHXxp4tPDac9guoSnUfCgk
ApiBUTnt1K9WFjeHOTb7hH5p1dlBjeCeSk2eHGZlETE3BsMsAEAHypbBTll2UE0munXSyX/AP/Wa
2G5MbxMd4STb2dNb3pumE5gj/8mbjRYN3eJgCHWy3Yr2NoPqCY0xWE6NEVYijHsI1mQCx3ZON3o7
Nw/vxGek2OGMLcY7YozQvuxyCfwEKCB2jaWr+y9mbhw8jfW82XFwmyTnLdc710hfuudiIKmGB4SS
BYT+a2CoF9/2yZF5+lnW4af4CpJ6Olgvsq3ECusOoEWYqoACd26dngwHf55pok8QpKUQNIJTSshh
02JbaOb21jrCmAmmbA6uvZmpfKF56BBZULQS9RAJxveuK8lJDOY+b6AIOOx8VBft6UVoSGHauASH
dukPVzh/v6pQqTW8hIdeRbe4qSkpRf2I6lczmtEQnCaW/2wKle1hEX2ykXmKALEtJJQ2pgLMFYcK
wlWjWo2xAJ0lrvWKL6Ek/2fc2GhQ3QqDScujRwIi+qLXmQqknvaeYGc6NTe0MIjWXvuddj7ey2I5
D2g4BZ/LKdb2bcCNSW+baJdWbAEzw2VDN2UA+OY1oGQoP5F+wFUyGwZ3YqbctcX4meIeXU8gD0pC
OaU97BMtdbZCZMeiwGAuBHtrpwBboGDa0YRKHaAXNOuw+i4Gbi5Ife3aBqV/V1L9jrVSm0t2YoQi
rqu+ZtA1UpZ0Arg4orW5PqDRRvgP7XCQ7DJgTotznIxEi5xk79dmiEbDqH5SyRNONH4U0xZUtKJe
Rk2tHRiooL6kotvGVT3wziXkw1v7VksYG2y+Saa7FMwXNIvfxV5z8KuWa703beKwozVjZNWp5G3o
+F4vJ1tFogpVL756MEZPTYYpzY/InjcgBnC6RKuY/RiGKFJv7vQeyF+tJ2E04NBQE3yzjGIxEykX
Sl83l9HjEGRneuYkKDcOgtp+MqJgSxMGMSsn+TICi92OqfMnpmpbtuWp0qbkwsa3XoZVVq8D+W4E
k3WaAjYhpl9tGL+SoBLAd7TAx1ha0kMLL7k3JrRPwOe4HjFJVw7gWElcpXLa374TAwxvQ5ayVrM2
RkB0ZQ8GjCRBXrlrap3CkSiN2XyUsQfZR3hrp8QjPLU4sCJeTJb+OKFDg/M0ZeoGc/UtZam9I2uH
Bk6ty/SsoYiQ6nOGTaNAKZlOee5q8dxNXvIAH6KIBwjDnkZ2vxccKZMtWVKz4S0j/ckqx+KUa8xl
E6LCTBpZvk7INCmdd2AR3GEjRzLUhVfpHITjKw0yxl2gwdv1O6lWNvBdVu0wyhXVNxPFhwtv0L8j
h7fCs5E3WdgYB1szz9RAmIsWMtWGfQW6aAFPzy8+u1q/szsU616xXYOrpbgu98TZu1cncmeyPv6G
mG4eu66ZRwKjEqZjg+Uf+mudN8cweWlzaRE8O0SZ1RBE97BuVcZ2sOlNExYqlp+oN7zMRLcjlfJn
TreE8Soq98607I8WzZysTrICSg8NwI2NhdnqH4ksL25aKYRYw9/OrWNdbBlvlJV726A6kKOpmKk+
hXkPeLOxtkke3ysVuzdiKMGKSWhHUP6Z7J06uEH56nje3sqzX2lGaY4Zxh6Rztji8gSXtMG3NvjF
sqyMHpYK4ENgs+kK+wdYk3CIQG/AcJ4M8Rn3eLyZP0m321UdXUAdILg1hkfuy7q1DNoQwZt3m39h
RW0ZGG5oImUrTYFM2FibDjveuq8BrupF9sZJLVfsXQeSHscELNxkHSfoV8e61zdOHkT3Q+9+sEMW
BBUU5m486gctJHRKCwUQcU//dGNm1FUcdzvERWZNjex2CbFqIGSkblqP/JlNtJi0DUZWDGQAjkKo
NmjsfTCGO8NpwYm0KMNWN+mHbJjfJEtkd5b0p7MWcXenvhWWHrx9VRur1OBJ5WPH9TPWr51o9VtF
2akVzrHBdliC2wLtM6BR1CNOftXXDACwc8d+fghRHbSsNJa6KWCjJ4OxZqv1q9bldxtYgpoYDA81
r1pLGYbvA4GZSRdpy7WtUEW4GfUSNKWAKFL4TIx0lnpeQxOMnWgnQjVHk7cyoX9mDfZfwITAjwuC
izsk8dqzyYSV7NXA5Rv4MaEqNFRnp8bU39Rlnl30zsXdUDLN0MLirNl6+anbVsGwf9/CaZEi/BZ5
AuPuif0yLx7tZovRbRmF+IyluF/Dkaayo7LjixFbT3GiHTJnemZ7s3ak2ZLXbh/dgLtc0kXvjVFG
YGZQhYrh6HvwUSpsMazlzxojTIqDsncAXtyNcKzQO3lXmG5xNsbHRtM/2gBkZMwgbgOg+wbl+8kz
o48oJn4TACdIEnxsESLJGuPDo22NYN7MAmNAcEvys19XzxQ/AxWPHtm78uUlMB82B3g+lQ50h9BZ
Gq3GTDxlPaEITeD6zoSxKWpq1lkabFqT49C1oktHmNEWIJyNDKJ1+KhGdUfCOmR+Sn9dAYMH7wZZ
ZsfgjBoJlnfnNu1B9Ml+jvMDgnGhTui4cGQWP9ojLZQmjv2FRWglTuhEpMOkfiwH4KJBnBONTYhI
MWz+0Lp5oZ8JGqyM3xD1uUhWEs5lhQJHW5O3sXR39ozMUdtCx31Y2XcDDqCFTjHuOubdxqrjoWfA
kR27XF0BKSy9craMZMWB4MrT0Grf2nzuh8gNi1rzdgQh8i3bIBuiw15Ojnouzequ72/Q3dqOchvH
aGkk6fAIhQRW16VWciOcgqMwJ5iAxnOl6rsg8sgbRHBUixw4s8CYpOnNlVzHAMfWvOOiNO2CxN26
dHJuIouiARnl97lteZ/FXG/QMeRfVTOQyMOQvXB6G2UkLQdWECyDeVHpAAMeVnr73iPDNcigufTQ
U5bz0Tjge2VAAoyK4RPFKRb7zMC/sxEE92rCWGG1TGepAnIXycSeNIsTEnB6ceeAh52Kit4omMW0
3TNPKrzjBFgN07N/ZwVVw/XFoQ6OspDQEPlnFUX3EwalSg3eMSfzsI+y8RejeJgvlX8YTVo0MY4R
9vdz8nhMbKCBEz9fSPhVp1CE4hS15i7RDBYbmARYi/MKRxENkMSJWN/I8sGbIwqN6/xCdPY3PhU4
b3XSn7X5hpzkaGluMYYMm0PzIrjPhGWC3Nl11TkhyrzIi6LaaONBOJT3zZIUITpemEpDA2FOT4cM
A43MOqtJe09l7L5Dge0XRkr+oKC0qm2d+IkLcBDq+l0WZy+aFXMwD6G7dpoiu++D/C12cXslUKaU
aehnBVEfQEYdvdQ2Pm1jLkXIo/FXw6w6ptWsYktKRq2+ZHoiHzAhxtRvjS8axXj70Q7eW4vTTra5
9xBSK4pqn2V3YDDsbQTW7ajRK+hmIGK0ssuP3vwByTIHEcu/sooMWlxNsL3zOjynJRGCJItzCqgn
CjBVR61z3w/pquxFt8OWxrV9zMKrW1GfRZC24M4Rghz4eVANQ8iIzwzP0mZJ13iJ++dX0wE+gYQH
vvHPr+vmL7aIxRtmN55/Hv/5kBpaw/Q+3BhTojijnPHh50PWLnR7gr6AVfmh0lrup3YS7eT8n3aY
m2iBvDE/nyVkPmxzTdNgizW/S5vVm1NjNQ96/VuCK8FgjMMhEDvDzTEfO3MesY3IAXnpsE+nIP8a
+uY5bkX4PrXh3IReRq8CJYDgKgiUKEaScgxbv7H5idZ2KLIrWU1wDCQyzmMQettMcMtp6nHcl5Hr
M0/UW+IC7MWklly0Lo+P5owe+vnXzwdVRv6ur9K1N3/yn4//V18rk5SRqBWlK9MC88JS3TlGMnGf
I5UDLySo4YZ1+2yoZTA/ahh9eW06++Hna1TPsTSy5eL+aTnPbq8n29RgfvHzWbIuBAkbYFM/n9XI
GDMYAhn089mKnnlRIDZmeds84PX485uU0YnzIEKG6uHoPkNaSPZiBEP+803wmUduqU23/flPQxCp
DycwmT//mTvalXyruJK8Es/YauYnhXtouuqpvP/5eX0iQDcOOpz8+ZNsyOotpk9Uufm3ORaBwIyI
y5/PuMDtuJDKdc+Q6/rV//dq523Ujo9j+f33v30WHb7W8fYdREX+t//4/vnU7GU2BR7q/96r/fyd
f0/dd/r+v33PP9za3h8uU10HU7Wp27Nd+3+6tR3rD8sRlm47pq17+CZwhXPRaMO//82w/wBdBorQ
9Jj9OJbEQN3Q/can9D+kNCU2bp2FueF4uuP8W2ZtfslfrNq2LbkFQUDHNO5i/pbW/PnP91sEVYPn
8T/0KOmUQNKEDFi5J+GQJ62zS9YWlyz1wUF2U8qVvLzlrLB0CTMlJZQQJgwQrNhWV7vy74Mkdk81
Cyq9FdFrhGdJJj4Cqc8QwTd6i+Rg+OV5aXGHIXe4AaOk9235l5f9+qe3/D/yLrsCXG55Zs6//Bmu
J21s7db8f8gPDqb4v/4ZfgWwDH7XRBa1m7a95o/rpCBnxCQaz0AI/6Kf8I/8n3+pKf7lt3o6tai6
hU9cpxLX+/n8X14812gbqUt9ZNIposvgIxuPU4hWIBl91WVm3lE2yZUiyk5+5HVrxRSnLrvuvonH
gxeX/lKPw++qjmhD40V8Ck1Y6dh77RWY0ftCjO6a3SS2PwJ5caPy21BYf4YwyEYE38V/8cIZ87H0
vxwB/BHSMGwIkBifddv4lyOgwmhUi7BSKymxPIRn4SIM/HyoWJ3tpE3t1hgJk/i8BlpK1t2FHPmp
kF4G33zKQMFM8SkoP6WZFRfm6KGx6I36O/AnFpJZnx2MAq+tGiMYc+DvN7Zy/ePPh7gizJ93HqZi
px8uHhziZV2MxUc4fCsN7VLLGSyZDMkh3NdynZd1cvr5AA/gpMB/QnKGsIEbXnvW5m7igKEjqbHk
a3LNaUNd57jtRwf4BSW9mB7pNnpivq9uTkoJ/HTrpqL/JK5EZSeH+x2g1BA/5HjHttZ6J8aIribJ
QqKDPEa9+E/Kzmu5dSWJsl+ECHjzKkOKlPeiXhCkIMF7j6+flVDfO92nJ27HPBzpiAamUJWZlblz
75860pZ7ddKrSxSiAc13o39XpxKzRFm4se3mMPgFeiedFwP/pFYeDim7/9RPL5d4du9C1XXvfNT0
iDDpa3bdubwKB9IZ6M6GtB8jx+aWAIlVY5mv08ybnvvBfSpy87rrrRRSktrc0M2jIYhczEX6PkbV
lQrwLlqia5BcM1wqRtderz+yEuhoPg/dGfSY0AvLDwuwwrVCFg0N5VR+WvDYpHCpkTPPACE66bXR
+3j4vkmv1x8xTvL3f+ufMJo/WS7cdiiW0ZA92dlN1ZbN1RJSHMtjWBUXuhFyW2PyZtBZdiWQ6w49
k9/QxayuEdz+7vobwEvAzHoeSQ74wkKwPQFQSsLXHt/qLMoBAqndzhTtuHb2y5tI964gEvSfUUzo
bpM4fLforlcGB9lurU3uYDEO70DuT61zQBWKhvepeU+jEqjjQBRTv2Z1qTxlBhWbxLKKbzBKYGy+
5+t/tggG5vzPxeTZmu3o0GmQRFKlM+bfLMJcYvkUlaRIBzQLmF2/Hf3COLRDBn48E2qk7JB6cbi3
MmcDL1y7ScHEbBy6KLOu9K8WiDav9CgUtrU4Op90p9uOqe/dZLpGZ2PJhk8b/fxCb4qOrrd23EPo
SKGrH5dHJeqdc1gE8ifgWuxRkuaebj5tl7O9/x9W478tn6aqnmGTBTJc+ozEd/37fTaqY6a1UtUX
OuVQCPhme7/+QBWb5Bmd2kbahQ95CnZiwA0/5UXfPU10x7gHdXLNR+x4eQvHC/X8qYWYuJji1wyV
eNrsyOi7cAddRLpx1TggZ+asms/B6Rj/w2dofzoNT9McDdunaq7BLVh/OA2YOaM6Mj2wa0AHdstC
dcezFkSCYNsk65d9k77RLvom+2jqyD6j5YLtmAJXYNEqe2Rayk1I9zUAD9SplMxsb7R2qi//eUb9
l4vhGnVPk95f0yIQ+GOg7WZyUpSz04vQpgF9dKqI/m+s5j+f5T8btixLRoLtvwv1g2biCv44S5ug
6MASItWYWB+108eXQuAK+RBbl+lS9/Pt4pUEQX9HSv8Pz2P+MfxERKwTleQFeATPwgn95xyixDhW
8ONXVCdpZirCKLwHZWt1jnrno+9mMqf6roFRKYuUy9EyTjoAJ4r+y/iGIATOPnuDobZ/aqDGc418
fNMSpdl7EQueXSkyFE1Bu3UDWgxl2K06RcaTSar+vqtQrI699GqsB7i5aN9FWyH+QLicLgkDdgOX
zqurGJm+G6Od6UxIsx/W0X40i/bOUqPnvAcksP5l0/HZ9jC5KZpv3g3ljAK11zxSt37558HS/jAs
DJZjamB3dJeF57q6+p+DxQwOlaWpQREaOfiVKDbZhEPOblN4gNmpuVgMwzqf4ByCDE0Zdo2lYT8B
Bv3/XwdxFqvFNUwT52f953VALavFOM38YnRVAHJwDVceKRzTTd4U1s8wqdYj5Zr3bjHv4SKv7ks0
dX43I/8Qs3CS/9tfCPUHmraEXAyJpTlEWMTo/2596PWZCrOs8gvVqak+TFq1H6nnARMvlrtoKVq6
62ESMypQcu3YPFFahx5FtQg29Ly4Upao2gwAH61haLaaZgxX/2OUzD+Cqt8rdAwgy2vcb//xuDyn
IbVmIEZbJM0eQpXwbtYgyKfxtqSNTXtxByO6T5u42OAalsu6cMfb9Qep+OnWWWw6dcAFbGc/7m7H
t3GmBYfyc7SFiK6DPD+FGcGbKXNlAwxeuaHs05ACVdQtG+R85n2ZqagjWSPSOr3/aflW8YDFNZ9t
bp/WjPhDz+dt34NicMYMdM/UmbDU1fToQSS8qXpoGcsE7YVBrdxX2mvAlDludA+q1Ng0MCZuXKes
nxQTCFYeO/2erne4T1tNgVqgvEOKEeKZkbYdzMayhRbmHIoJFvo4Olc0dXnn4QgkApo75QwSDjuc
7wxN40ekGST4oIkoKdcQWdR7U9PoZkdN9Ko09W+/gjFHH4DPt7bxEFKarGjKo0ljbkZtPzXpfmyU
8iks/c8YIt3vApU+ytp3Y90hyejDp2aQ7Vtna4iUwyb0iVnGDMmmSD3EiJJcrz9MdF/zLPFQwSOu
H4t0Bj8TAgcw55ewj9nP68jOwvQHBIKWdNodbZbnQxO27aWXwW/q0vO4WRy4f+YJMO1qFOD8MuAW
8G2QxlvVaRgm+ZGnrr0Lq+4ONr7+1mti7Uqdx+dh7cYvGmtvh/0TEiz9GfuB/mtGRNtOgdbN1i3X
m97FTqi9uuB6G8cNqLNC7pBp+j41wRulYPKQzrK2UZF495ZKnt73TExF/z7lWfU/lqUua/+PZelZ
Or2/tkVbsumKL/u34KdrYQFEtzyDQ00zjtlsvYAe3oQ287GgHxP1o2JE22N0d/CzhlsP4qQz27UR
KE4aWOka5SfRXkl17hxo6l5DzBrE3aRyPBpLk2Go38IW9lt030/h1LU7ZyqCnGX/v0zcf98GSR+P
havLzkj90y+B/KEWMUSYOLg9msl/8QaKU0kF2KyZC+8KXeGGRigNvMGswHE0p/oFqsIlqh7wE40U
zQrLuuaB/bNRcdma/znALtGKZtjYPd0kC/BHdJn3YLhrQx/OzbY80edy8iEXsmcPnqX8GybdYzZC
41b3z9XkvSTjs3xk1MqTV5c3OjROYPoDtU9O0Iudta33GAIxUaL89583/5Rut8nzH2bMOXJxgTXo
R6POT/ZSfTfDAph7PO+17C6r9MBdqO5o9q183W7HH8XsPgdh8rc+cr88yT9TsTakYVF8BXCHrCQa
cyfSqEHn6oHelJdGW+yq2j5BtHR0Jj2A2AvMQvS0zMtPZ+YnpEWOrr6NDUi6ej2QQzrV8pOBbSuo
WcIjkRXKTi4Q2Afdiryt6ke7h0IuR5Y3ugwriNOdAeL0/AQFSCC/obs8pl31QPfrRW0kJyhxhzT9
0HgrVug5kvfb/Lktl/eeDWhU8DpYca1GfC+k/ja1YWBY2YmN3rW9hBvX5d12gprS97+ISZ7oc0IV
iSpYMs9Hs1YDb46ewVGyR5x+GghNz2LHOSQQ0UMLd296MVSL5cnPkhOGg5zpsKGQeZS7yXXvZOoW
XB7GjVw6LBq4mwNyMlBTxlbg6sp+qZRLN69OnhnCo1F9L24YbCqq+4vafi9K/D4jNNUYb33zDdH7
xXwXq8qdrSyBa6BEatNsq1YPMuDyYNwKVggXKcJMDfBAAfCUH6f4HHXnVT7iNwCm5+zZgu4GLtMf
bdEDeW4w7t0bDqQYPJyKfk+YyUgz/8gsWSeYb577dX0vIyuTT8UGxMWxC/k2EyxxspNtLDcxiCjq
cwHglsC05sDxGSqkbwOaHgK6O/aT026dtDg1Wk8jd3Hq9fTk6OeqUxxkRNenlw9JAIVvUC/A/tXl
UUZBZqe6XCEz9K7MLuSR2QXZ89dxvi88LfBK7xUQihknQT+WJ1khWpaf0AIPBs18Avw4WD8yumY1
fpbF+FPztIaCSaChswH1dsVksMflKEtyQgXaytz7NomfhqH4bliKintra/O7nMuh7u8b9pOMjMxH
cPM3Jttt+XtgoqnNV10ZB39RvuV5y5wcl+hpVlq43yYSMyg42OVJPi7XGWveVzK71C9/kqoBJDYd
I8s+yRihFHBRI65NovmUQeshv2N9+iGeO0XjY20at9HyYdVM0wmMlfwr3P4nN8Zbv4BKeZyCPp9+
UPk9mUO8MTV7ZyxToJj2SWasMdXXwCEv/7IdWasf5f8wzPdWu3dRgZRlKBcpL8tCWgd18gm8uQla
MchHRACxmNX2v1ad3tNtU7Jc6gOqi7vMW7bg908+K0F11Y0GR11tlKcim44ymL3YtYySVeE8gn4O
WmdA4TrfygnLJAmGZtn5lHAU2/2WkVRqRg0epqQ5RLRrgQpPgm7JT4b459C6lf+bans7IOdgtUwh
z7qnMA2YCXvCdwtMkLOEQeiRDIU6VF6LPIC/tXVTMy/kAcq55VFMubUzzObKfCR0+JDR0SvzlDVh
0JYRUZp9Jv9H3OIkK0DrxwDw8j7vbjJY12SN2EzHYuw+PSntQ19615IhWS25TBvunB5yxF/nZznj
FCNhFw+P8rqVMGdkZNwMU9dsUaw8076GLDnXm/jKSy3QRDXMzFysTHc43fb0TF2udill9VVj/2PU
wCFy9xH/GPg5YGO45yF+25HhDY1Xfcq+53H4KjP7NHvWHTikCwuDMoZT4LNOIMM+TFhtZwxKFpHF
POj0ZAuaEqYZ76sbkgNUQv3CZJ2XYHKXQMX0eG16oSUdanbOwfOL09Jq1+kS7Rpd3RjRcrSL7ESV
Pyh03svrS3XwrkXHEMDXg8ze9QbE3SlGeN+FMJYyMMUYBrcT1yUWMhzHHwDVgZX7FAwVGMPC4F8G
EkZs1kFR3EJ+u/F4xut8YaTlIJ7FI2DPjOqifx5PBv1yjBt3osijaJIACZoTPYxP8kgEMDCPXzQu
rCeXRSBD7WYgZJjR03M9HOWq5BEtvX8Qx0UvA1y53uNfq0VTorfaob2MRmTcHP3TYbe8axoM/pxY
fJRcetQ0b063F1sgq0jMiQYcNq6sx7ipvktvOebLfGXV8VZWiubXj/A3A+JgdfDeYDfYmOk4Ld0z
NUJZaL03ver9Uda3XBpVY5Ku6l6miXyL7pRAzlbQdN+biHiwfmp7YxYjwh6/jnI00iMMunItYnRN
cKhp2V0VkNJ54htQhw/jcZ/JSmKFyW30BiTOoJi0EUgyyiYF3tRXm0/gleJyxpG/kZO7LlEEgYP2
XB+1B5iIDngNwuj4qXed9yy7n5rs5DFF6s45qJ79Fqt7Q2ORNw1P1q/VI2QUu6xQr3JPf/XDj9Qx
V5cpRsCo7udZ+1R79Rg2nI7e/yMqTC1RidVnJ/icTuwlyNoVp6zTArksw32C4PYdfPH6ko8KkttH
W2RRDuJXTbkLXQceWGWPoTwxZ+qBCZuX7hx96BUKWfqxs9ybBTK6JMVNhtVJbEhfuAe2VDuln7by
dHymXTUrj9C4/Oj4n5kVjXTZDtDDxtXyvdgamfSE44HZxZuiA+RkApErdVwwEZjvHCZL4zn1u66K
6OjWAvGV4rOMQrkfQCb3hCUSMq4rqFN/hsl/QLbvN6iBxOXBqiHboimN3LL37Yy4TNeDzBHVDpyN
eD45ouV/jnRLTkX3KQdPhpItLkK4+O5OHPmo+TR79ttZbelMUrGu5Td6f0dbcbf0SohG5CnNl0CC
BMXxHzL65t0ZbQAy3DLzZJHJwtHYXKWk4lzjXhaX3sUXTonEF1jP3DmFWJT1CMxAGTOZtzB3FVso
bF5jcTSyFuQTA9GH4drXQ+9dyHXIJ0dErCIlvJcZnzU9HDzLRhZqznqREZb7RC6V3HJ9D+1dAAnt
QXVpbcgJCHI0ZPtvB05B9bgu0iS3XuP8XYIyWbjyOCmKf0boInOvMkij+nveokD7xYQpEyZHoCyB
jIX8lmtSINGoqRHLuQ1DC9zJ/yr9a711PpvhX2Pb+PpzVgLIQfanLaInsjPA3pdgnQ1QFYuRkXtq
OO7c+yxXYFVSRh9u5dZ1Mw7kuflac9EU8608nrRVg77tj0gwqTyYqlwvNnOGp1k3z+Re5OJWu1la
7S1pKzaVy0+tGAEiJZ9JCfxblPtk+VYZbT+59mJWSJiwixBHKyZArAbCDGQab7v46ILs1LVb8bZ9
VJ2SEiSY4VoHpYr3AwakD5kYuFwzXl4cmxg1xBkAz0PY9L4zla8s9g8GZXi1fkCAG+jTclzG7JSz
RC0LMFIWQaCNkeP1SVne4vy6T9QgMVnMYijm+hotYISglx+JfiEVhjlTOZMziemaWgIVcVemfnQ1
7SotYVFaiJ78kBW2ELWqxcbTwxuUp7/jpP0aif7svKXRo92B+PuC1oXJFymPqot0dZicarv5AoFx
GgbaLqfwsfYRjA8JuazxWmpOUwRsvAGrERMPz9Cug7t6oQjEMqQ5uS/d+8xz9+1SblJtCjiQXSZw
8wLZpkXXGdSgY0+CANWPPYTPZT2eVcTJcgKLxwv941k/0b2Fx2/lmEs77IAxXf31Ic+cXxM4QeUK
5UrXD9nOG9q4b/bIvBN7AG4x8PgQhAMv8qJJhNhl1Inpb/DmAKmAQx8TEEAMPIww4/F3jPagx1Yn
h7kAzhUKouMRroaT3H04NaRSzEe5hjrLv2PiWWu+Uv38Xb5SpkRPav1l9Bbl+/CtzK1DhxLAjCB4
yWrKOoBqdXLpg5Ubl+LVr90zvfSeGu4XUEzQdNPPWG5cL/2QC5fhgVsU2EzRXy6afi1jBglZIGMW
53DEGupNmC43E8W7rJ5+5P2ih3EFiWY5QDnxZU0ZjtVYf/vuG/oZ73JQ+Zw79D918ZSQE2uU5KYM
mSmL7X8h2v5T1afMdx+7eAnCmI0eWwklfuSINxV8sxrFQAcUaa8NT2YU3jaC+sMuGvO0m0vlgjrK
D53xEoDQiFtDQaId29fRj75KIqPSBPHYKGhiq1sbZ6TlRFZ1+jkB/BGfZNpLIH57mpq30jwouQsk
snrMRgIIZnlEzDZleRAjmmn4H0vnnBSJkug4EfYt8ddIM7hT8ynrV/bkElSNTn6P1OV5n1lBAs0T
lQxAv2znPedtcb8UD47DpH6CoRfhYRxoqfmf6eXch580PKdZIPYBFderTtN30XnZW6uLFT9KD6He
BDMhoj0nQZK6ZCTOZMnK6h5SLdDV9i0LbzoCwzhNtu1Sb9dVaerXtu2/yuviYQf9QwIECQ5sVf1s
aMxmdwt36o/SsaEBvUj97VYGUE/nwDDya1jVoHN0vwzf/gC2TqGObg+CS6Jh+S0fTe4RkoaNNL8D
JnpK2WT99Q5ypG+a+pQ57WfmsKKnl37QniBwIFycnuDKOuv89rNslyMqNac6cZ+hJqJkgUewilPb
sfflHMCItmGDSB/c41rx2YZxoCnpKeyZS3L+6Upty6NcUTY8zOH87vIJtNbXe6jBdkGO9QRz9Cnp
hgB23YK3bD6yRPYJDquyfhy/bZJnocJW2olPLs3v9T4piRYYJ3lVrmROr6lO0cyrXCD8fCMnzuvf
C/QgRIggNFry8dguRpCX3b3mQSqXzEGTKPTWYl/hmKL9fgud81dLdlVH7xLy/R+5ThmQdtD2bd9f
ym2oc3Fy3Z7VeSP3v3SAubDkQE0RY8JvODouW4su3AUe8eZGkhMSz0sGAs0H6HiTB5l2GruJCTOO
RfeL7LhGgGL5TZRw0nHa+ePwKSben7If7UYm39zHAarLAeTXF0mc3MmkkBiTQtSXdaX3zkH8WjWM
xz4nwKOrMtHPkX7cUx0MJOqMchx6Ozw1agzd6HiUj8s0tYtw55EPlFyKOCPdaT7Rw5D8lzXMNKIl
ZDdA6vvL28Ah0OU6qZVzAE97bhKVkuxh58AT426cQt06JBtl9codS7rGVPJ9rChb8Zny+prDwkl5
BETpnTUoFxIxDcRCEp7IJlzShPTV39hEmvjEmzk7qwz9uO6H/w5cQzU/M1PvWV/Uo5y6KuyDne9p
OT4ZFRFEuRzbgY6UAbqkNApUdmo+O7bYZsbQFNsMn8CdDkt3nXQWnTw8WTo0P8sBZwh9rMxhz8IF
FXixtH1QlSkYrYhE7ow/py/CDe9KUhElnY+Wat+H1nyE7z6IZd4ju30CLD+0CIUJYQ74dFmxGS/T
Y0K6giAJqQPaXG9klvp0MHdqcS+zU1azrIYGdl3PfRHTIJOwQ2J2TumKY8bZs/aaVkf5JC3I6zrS
PZc4hX6B4pSSzsuhkKJzw3hIIV6yfW/jI8CRSrKvIvsn1r+0k0eA8OfFMP24VXGCt+JHXq9mOs/R
rBYvoMww3lUH+Urs+y8OXgJ8zkn+jnq24PxW0/DC68w7WzI0Gp4lLW/czljvFBTihTVCC8L6AWwT
xLVxanT/Miu661qbj5QjAqBcrl99yBKsWIrlhGkbbp2++GDX+oG+ke3OkNF1d2JW4oUuu3IIEDPd
zFaEGl/0ricnpVODUY1IpipfYjS0WvnyXOcpmn98G8c22Y8yO1XHWO2VEtMR68U7MRE0BQWyKGRU
c9PZVLS84tRkwJ359zklZKPkufqK/gUnSLivxvQgp4OTOdC4bhlzw7xnWr7LHJHPqsrVWHof8sjT
ZDrEkLExsxKevIyFnl6aGthVDkzb1KkIw+f+24oP2qB8Td21mX4VZf8wWN5B7gQc27dOYiGMf4rI
exH/AHXweiAtgiuzTTdeNT9oKCKK1ZyM9nOdM7VyM1OAlTvzZyMQ2691+UNFZ0c8FIcO8QgsgoSZ
qxnROkY9PVct94uGx9N6mrl+m2uyziQEOYoclWD2AQ7m89SMsAwMSmScwR76DAn1aYE4R3Wbx5a0
p8QdEsf4tfPeJ1v5E6hIQFkgADG0i+FaqrL8Vg/tC7HAOY8dcp0vGZ3QcLdTrm/FFMqVMevIgbUP
St8c6F/4kW2utqA90ba71eTODpt6s3h3nNUDS1qjrgjO0+bTYpmyu5T9CxHWFwz1t32y0DfErnHd
3BFygXaLKwUNzQjcYBSUBEkUOjlji/6hhS+efsJsCFwV4jWY5osYlhJuB2K7r4wYWrLptNHuVd6X
/M6aqpQs5jKBB1HfYVQ9gu2qfQt/xJ0y5xdMp1NuOoUihmlHW8pU0N9fWEb7leKKUdcLJHfV2sv1
MEHEjHdD8PqiTN0bh3nMXvtA31JpqmSWuTDmSc8jIsV4WyOdPTjueiZJQlVYhCn+bI3q4BvHv7Oo
DlFfXMYXdNLcrGORDLS+z8p1r9FBTkQ8JPpRNn92FW+MyrqSAUygAZB6QoJAdWXgQ4iEDVfoT52L
ppo2TaG+WfVONmiz/btRS6Jm7+NHIPtcd/IJQXWLcrPTGdd25a3PZd2EU2quPP1Rdv1+nZzkNzW1
HWzgyB7Wn5IZ4NByhqUvdkttXk6V+y0J+Im4XFUvp7Q9yQOVPLA9KFuY9za57GRAwXx57O0TOqvg
2gd9JKRdAWwqpC37H+dCih1GqxHsc42dvk1KfyuZhjXLAGPGM419UAbg8X37m/j4Wy2cJ59mLPiu
vyKxqEVtBOC7ng14DygeE/VO67ZUidOHXnRs1NcuNj+QQPkasQ3srb7c4a0HF20Q7btjuH4jpKUi
HOunsai/U6bPYPl7H9Fa3SE0jJtzs53u5OmDOgwGz3vywmeCPSlXERUxBUbswmSB+nDeQ1ZSNg13
vkaqEstR6t6BeC0y21eHuaS6v59mfqEPMl5HE2ESznCqieAMNJEVmq/yjIZt3/cOQnTXpOMN/eJ3
LJtzNj0nyajK9BqS5QivhJC03abEY3INmSxbGorN9gOR6WNBoG/3NfmyD2NI3lDdBC5gP/hl9j2F
/rfKCoPNMmBbtwVWvKcp97Vk7rFJk1KVYdNYWWXb9dH28MIyN02Ftk9No5xMeki2Wo7+0mhEXlBD
pdlyK0WqptaPkkyQhGOuQ79q23vZIBSmcT0t5mU7m0y+7kvShMvsH5ZmJ7kWiUKW1t/augLJPDk/
pj1MwRxQsiqSmZDShaKUV+U0X1WkvaW+IunQKSpujYFF4Pq0uS8QmxN/kIwAuxGfUR8FDATxJ6bC
rqJdZcR0JGMh8BZ+b27Bm+5avI1YDfmMmCBK8heKi3ZbdTkbKVtMlTk2vurojYbDcpR5niBKXA00
PxruZdqHELJmJ1dbjmPnnSy2qI0GBxSZGLlmI3JOE7WQpTfhaMxOof6bW8stVmeo7yxf+ZIBlWPE
0QZ+oROsqIEk2ukspbnS2vVN/7oaC6m36M11lZofMp//NnpT5d/FqFY6nbtVHFREmvHX5Ng4Dw8X
lI8Lm6CdZOvp+VL19lPDQYpFlN+2ObwjTyBFINrKT2l3HSc6eQ42EGb/AyURVaj0272jbWjT5eh7
sJ5sXNBvxs+cru102VTWKSvJeXLdcis0JqsQ4cfsSyWnJGbM7fwLB+LLxYjgRaEaQEwqW0nZcU6d
tUs7dyMbubSyftOjc1zAFDpjqcmALzSzkHGRENTu3Q36MPSiU5AjPl5zTDQCRUXzW+LT2/JQTOTk
8yl7muAEEPMnVwZpTXhmeyV41+lmYZ8styF+Js133tQcpJa4ljcwKo0Ag1gJkDb9WFghtSafYRtX
XQKESc/uV/cTwWkoH9J9NAGU8mIdErNO12raavUjz6LfhS3CcCmzzrHnI3CgAKh1ULXxKYJDZkQE
zR3t+yWfaAXH1ePg5H0EwI/zlXgYXQmP6b08zdUQYUrWgscUXg8jBC6EUfIeOAeYnEhmevZ971e7
2hm36+s8WHnOMl9k3hQQiwzpi2K+J8nwiVX9/nsmyeLwqMTM/UHP7WtEGi+kvCPfcgvtKHcwlBu0
p4jl0xNs7zKcqNx5FsIx2ET/rvOqT9+sv+ORkpCc3de7OxfC7o6NkdLxGVt9GjLlRd6bR+0YwWqT
1ad6YXgtGR0NehM7JvZs0wc5qV9oF2XV3cqQWHjoqkP5ji+iaMvmEo4M41Wu0QtJF3MvYCTXu4xb
e0MDxTrpXTpJE+tTMWFBIuiXCpGEBJCO0+t7rdFzs64DrkjWhBxcjH3hkF1ox0ej1qBZMS8HTsZe
7to2uVR99A7o2O0V9Bv+ilYmHxovpbiD/ZkcCx+SsEbGdkH1CMjkUybZpBFGmfT3YfCwvYtar77k
sVv173xUYVOb+vZJ5ubq5oa2+vC0d8mPi/UQ+whk4cknhytWUDL462yXfCu02e+JeicVpanfkur9
FNMq1lY2ePLb7xE2AhSRJfFeJfUrud01/+4VaOjp6pW2fIh7/Cv1PG0Mx/6aB0RMNNh3nfIkmIgi
J8USWkEazruGxsL1yLh6oGp3a25bdpvUtx+kPip10aYngYQjAI/F4Fmob0zu3itGGpE/ZIHLNlIv
i83QsruQ4qu8sMI+8lcfBtc1T9ySsEp6j7Q7PKa4PCOpDxnurzeNqyXxNp1FyHdh4v3WyDqLLhX5
dGFjBfHMhHiqiTyL31CDpgLONHDkWRa46UyjQGPMl7nR3IKupIxHLmbNTSfDtkuyHfx4jg6OpIfs
MbK3kqKAeAmPnD971qfEzwVbGkkByHZnA9vJ9UwMmeos1p4IoSKYLtlN18v8Su/fa+H8WjkZqA4y
wyJ3HhCjOQ0KhksSyfKG0+5i3/rwmvZ7MCMIZ4tL2doTBmwaSl6zWRxkk+DB7EAy5EUdh7sG3ujC
uR2/y3Z6i6fpya8ZcYM6KzgWN9I+VCYATItXBd6zoMYcqmag9KTR8xaqRzrXqeBndX1oNPukN0+L
k7+LN5Iwrencmy5LLpLoaQqtN4nwpSJjZNR4hQPAJ/2C8/Ilh2wgjUiiW/wBL0UTIeDExBynFa0B
M8AuQ0sNCdg1UlxNicA1Uswt4Pw2Xvvb1nAxw1CbvgkxXbqX2SxVARkgiSVghYzC/EsKg7PZv/vm
YZ1I0c4sdTr+tOsqZ+Eq5iGq2bxwLkYrtJZ3mTWjHr7n429BUQ7Q9e7tZDWXUswJo/HTmoaDmW/F
hwlqQNAD4sHlH/o5Z13VPcO7SYdjuRcPrmbkVagZtUb35JZvEorLR2VVyvMNc+9Bi601UWSo8Rs0
ssh5l09mbh31+UzGUaJ12S0tfUgW4FWKNS7kP2fi98Fo4saax5nswIodEvNgeTRk5+lDWdMyObNH
JoYJMSXQhN/SGoaMFIYbRvD1jcX1ocf7lu/J+lZTEs1VB+MLmssd3Ka8JtHfanKmiUwGetjEQ3JM
OYzi8J3Cf9Q4Z5loz339LrswVM9/xGWq0cbOio/VksDX9ottWrTkQk0mNLikyPB7Xsens8eisQVq
ZV5a70VuStOVB92GjI5Afn1Rps0c53cQTUJ31v/IKMj2yPZRbYqVexlzmYEyyEvyqRnmqxSmBRMh
pTGUL19b/7l3LqLYOfm5e/it7pHjkqJRJWpAGnTLzpddW9eOm61zaq3YA6CRUmsZNtuxqa/WqEGm
vwTB1n0NW6ymv0mFSwBKEoRmVfcxfMjmiR3AJ9uy9aE3GSnn9HwymgddyERlJCsZGprYwEQPdzJ+
sptdxwthkK9o2yGimsSIO4j7kG3WbKrHPN/JzctaGqiWlEa7n3Ptcq6S0wgOf+j6O3EC4gza8k1X
uyezABUjOzLbfPRVGL4kwmTp6GJ9JeAGhrbPIRqxCLobwmcJV2UgBYhiZ+OnyChRHZV8YT2GJI4f
lQKjTJR9kIT+auJnd35x4ifUQf/lXv5yNfJbKvwTHc5Ks5va+WYm5q878yTn6Yv0mMDJ7n/JX3Jp
bZu+koCTuD7UYlJW5O4Z2rgwzxboXA3jDkokUj2/tmOao+t+7iDN52Ykiovr6t2wrwQmlknJRVyu
TLkGgWM/sy9lrzN6JplXSdCl3Zsh+iW/q3WFucicIE43Ia3oouxZNpuyFCRQU7LkyM5XgjyJa6Ua
KgViA8MzeIBumGlSVq7cHfbnuDj1Qe7caaGL9CMapwhX0+EIRkyqvH87wFxNghiefd3Ob9aqh6Sj
pdLh0SIWrzZCCjVWXLwM2b04L53dnRguRDD3OnLjA0Q9Z2K1pCqzKNoN7CSXXTWcj330gLIHZGj+
CnSyjCyQHZln1Y+wVp8JjqOd3Os6QvNkot5dCwIgay9Mp0T5I16nmDyUKUQ4S+YSa0xuvZjSTxJ1
smjFIv+CAeCUSirrdt1tib2aYCnNFO1ca3+DmSwzCOjNbaNoFzK/xK4K9AqFN9iD8vBdj/TrNWnE
oNpNe6uF44VZ2Z/lm6RB/n0XlWTurgidjST5l668gAIV4R3SIphy4aSxlgiFiGKPkOBW0oiS2ZTE
p2T7tE59L2HaPMHgAiHDa2siKoC9083DbI+MvLMCwkYJqXLl0atcxOXa23V+EnKJBgikgQ90ir6O
6DjTWx1IbFeoHvrk5bqxkyHrYN9AsZEGMmNc4zeJ2WTAPPV6IM0l/5V/qxVIOx26Q/2xIYpAoPol
KSDOxURYCplMMkT0a0RoVCuAHP6VFJGvFkn4hSYcFyUXt4KEFuN+FrlOUdH7MOPopaM62navK9JP
oHLWcgU1yXbdYnKVMQ9ZgvXQLF/zFDsjHh/9X0jMd3KKXIyV+KOOwO9DNt/y5CL2ULTtPXvR56L9
7mNj2cvSvhVHuvDl7tfEFOsIHDRbLQgAs/Fed6edahZXAnAQOIYEjStaw4e0JV0edXi2zszuZvC9
N8FVyefEuRvZZz7172segZcyZnOaVddSvmmN9hzNm7u89QEA9IAPvBouDfXCWzBRuvVb/jARz4wz
73nqlh/BBy+efvST5DmGK1ojeu09xDpEsIgLEgBY0hcwH1J6ArXKSf5eqnUJ+8UEMMYs75sMtn4u
zvaoYLBxl8cAHxU71nWH+3+IOrPmRpFui/4iIkggGV41z5LHsuuFqKp2MQ+ZzPz6u3B/N/qhaUl2
u20JkpPn7L32cqUsV4zfwTunEbLcEGJTftrBPXTsH0TSsa6rw7LULKOW5SaxvM1JD2JkrreLbHER
/Pm1j08h3i0frmlHp8IOEfwWvy3bQdAb/Fn+nU02hLNsW2XzP8uaRJNuZgpe03kYbIANXDvLzWn5
EYuO0AqqG7i59f+rzQYfpzFcq3j+Vw3dM192IEqWafMVtOOvIiCteb5DPfqx/L3LCucSlRuaH8td
YVGP2a2/TssORwqyLAQtDSFIFgKNpWqVYnjNxrfvUv//P8/vO0bIN2bg4V2CnuvS3C4f+KLYWG4g
yxveZzHvMViwRRD1fcNh0rQlbPG8LKTLuVC2W8A6v5dPaNESLz894Rd0AG0DkyXeR8GBRpJMkbyM
1xhAJYHzsYwql0V0YUGD96Sh3yr9uszlltZ6aolfmFLfU3Va5pnLhNWh1+ZMye+uklthecd8BOZI
/76oerB9/d9lgoEJfTfUSFnp4C3zwaW4swfofn52XYbYdlh/Lj+vNZKNp91zNHo/qvB9GXxEIRtR
diViHrdDMp0D2oiR6v86Y/6RKkYK8IOW/c3ye0cWSxgzFQEm15/NXT7EhIH9Oxh22S8jwPtd97tl
wIVJmaLBt9bYBh6LyGCZEy3/rjz/MMXEzJT2t9AhLdhjRxpNqNeBq7JfhYuQ0mxKsD+FJjWmyR+2
g/e8YsTwMZXmU6OS4W/swua0LcSLLYDzsez9F2JK0520h/IyYvo6ByUcNyQX8It9clHLIOx/AzTY
fv/nzTxdOxQDn2NH3nxAXOajTWx375St8U3ivWGZjYABxsU78TLIWIDK/p0PLZSlv4npfKVW1L+X
PeTN0O/Km9Vn7hEimrGfAtt6zAUI9kw54yfLOkHU/MI+YxipKlIqTPYPvcjVi9dT8yrCdc4ijeOL
FERiEG9gvpjAZgiQcIs/Lqf693/OBPyhyrb4bIhog2pNMC3EmuKADXI6RuMw3NycDOJqfFUS5AFg
DW+FaIHskCIFtVo+S4GfVcQV7HJwefgGdzRyFwpj9NLWIFqzfChX5UAcj6Ft413PwU5lBGiodrpY
SBw7oyenqW3NvUZGjLTlr+7GbOM1wOvISLKw0Bbr2cqGjTcldBfKo6sCSlr9KuhljEbxlkSNB4+n
g6FH+kQZ/C61yW19Dv7ERZJsGPHqdNhUDeE3pc0bIEXzFor8rTeGc4MKOG3jTzBB72FtfDkSzlAS
tad+nB4jIRcrXXQbBL67TvKXG2AV+IXggHam3AaVrFcTM07iGIj3iWtiz8yg2QAEijLZHZN6opxM
h2fBPiicqZMVcBc4P2CEg2UI2xSP0S/vmRIfbW8RbuZUGw+0bU2s877ABL0yZjCfusrujUjfyhhY
dM2pkZX+AVArTaUyXgmFGsBruofigsbT0K2+3CooII9Zw1oV0RMhOFCphqfOIokrqKAAOhD/oyHw
jwTdwyDt/GY1OV63GMnxZai43fQ+cDL9a54dbyVCXcIBQohiDgsccjrBbbizpWbfAxUM0/JLG/uX
UemD9p3bLGgbIxCEr2WunN4wDkU8z5vZ35VF8Yji8hCSwsJcFM5ecmUAN6zNQUF4bcEfZ7SXiBZn
VGCPJSl95degSe/2+/HOQPc9hNGDme6ASfndpjWxJxvUAzgq3oWbIzAsgBfCJxAlZ7mfvXUohvPI
/bR76lBf6T1v/S4iWGkzhZNY5+qgCn4gZtZ0X/OpFt38G9B0tUIQexyN6HfLSJ/v6ekGhCm1SgH5
AV4ctQ94Dat82ONH4ewthy5MO5fZ1rXivR9iTAd3RoB0TCmkhhd3Ts60av9E0dCchHVLI4N8Q8/d
sWmXkB4JMrcVvAPM4qRZL3HAag5ITWDuMHdXaIDxug2seCPwA9BjOjQSNDNQgbvVG19WGWCl09Z2
ls+qNFG/Jm600Ynx14nb376CRVFjrf8+yJxcbGg/M2uTDrxmY66FtAnj1cvP4xIrFCgtVeM6N4nI
hcZdc8pHPwe7PVkW6V9tNq51O4PDLiWSz3TaZSLgfTQAvcUxmVbOn02XsToM4wwVtomr9SjbLZPE
lj+h8TaRZ9ILxi1eEL1am17B7diaaKlZ6tD1w7UKpkUsMQGc7d4jKR7CMX5kofVsyoTIr/mD7CLU
48DbJhwjRkJ4ECTicp1YGvpuo9yVK6Mcsmlsb+KshCVXzZAh4TYTPziXPIUzDCKIRaBNt16fM3gp
0+04S3CopifvdUrGHQFN1Tqi2PTM/p3043gl58Y5KBcnp1bZvgYmt8nLe1v4B9/uCBOZE9IJGJk4
JdFv2kmqXYWrBSdotFHQXu6c1v1MnFYN0UujM9qRz/cyDfEtteyfeUY+ocyqXWlojGs4ajyrDo8k
JoAg7fhtDAMUHQB9mYXmAvfbm35BLNb8iuvRvYDS/0CwM28SIc8BseKr0XXnladAOzuNjxq0GVae
BIBuOs3a8fOfbS36w+gXIN46OHXxL9JxuQKqEhqiFeyAGTDZN3e+OWxNiQInxUhwn4HK7UlJjpZq
UTXBgyzjf4Bd4I6trItfi3MOLyynTS0TgKgezaaMEBEYXvTtVhFYVawK6a6dWSbrXhzjwh1WDW/n
yonRK5WEFhNdHXNprez+Nkb+T5yN43qybT5Zt1053pTuJXkX6ypkupLabE/KQxJY+PtixoRes04l
C03isEaj4IVOF77Pjl9t/Mm9ed6oaMv7d8kJm/W9u/Nk/Zs+/MfQvfZzz8JLjgO57uYnvscBewOU
A+G/eHCP6F2QdFaQ2RZ4vJ1ZMTy3RSEP7DQLLzbX7Zymq6kA7BP0awNXNkItkLcwEV0yCxq1Nh1/
HcdcMUO0CBut0duJ0jXWQUplASHk6pVBsmnqbJdjBoZsTh6U7h9GutAAw+X/GPsHu9KvCvLXqsER
jROqJFcKGG0Q8lkb8CVHovLWcwJiuJSDs5eCc4Vag1t3lZ5g87PQ23wuRvrsLrnthmBVtyv+7mCq
NiY3Qm4Wxaltmr9xR4iMowjjaV02v0TmeZu6cS4NzYg1epwjXc98xV9QcrLO/Sos5R32zLBpvBh9
GwjqwljN2vzdNI25DnRL9F0PioxbU7AoKF2R+sSTmld72QoiLM3GKl6LcUZPZpu7pk1ezDnMNpr9
PH/ksNxoqMqQWa1F16/9OoRrPrwaEgSiGrjw6bqwEUpm2MzpNu3sxyKURA23FSK99lP3E+ITuCaB
uiLLyVRP8nyVS4r0IE/+Eg90LGXdrlLiecKsQJgcDtm6mJZKx1FE+CT5jkreWLcIZ5uG+6SDqWHu
kYEa4dOYT+ASTTDPC/fAyrCVJqxxNKHzQv+g5zseUsASq/qh57w/gA0McFE/87s8VNQrkGbUKD53
+cpq79TPwII8Hwtl+6yYZuYkiOE40BfVQbqs6qDc2cHvtldMHERNCoO1AfMMWTooKIGqz972QpRL
aF27TDJfiLd5QPIufYJT3X1kCZARr2avBEJhNc1qK2VTXwJ18Iza2hplyTUyyodPmOexwiKfdsWt
6f2/qtF/QzYBDKzS64BgbVWVHIIw+cUGiaFxM2zSjtoaixwtVaPR9FDbbXSQJb45VLxU3THUytEy
3/1a0tGNW6iRrN5NrUDVi8tkmAyf/fTkJvoeYl5ZZ13/YnXmF2kK22kixrtLONDjPtWjgGwpHa4C
nIx2XVLW+BnhL01Nvk8rtnw+4BR18yOswxWukqemp5aSBRG4ovH/mZ6H1Hwh4AeEJ/Ye7dbVxoqs
MyEvXaP3sg0INiUrqqr6AZvCyCfgWYe65RKKCWq5e+6Yr3E6o2EYSKWJEtY9OQ0/6sk+5UVwCTqu
+dKGgFqyKVj1NRTV2lGPYkAyk3VFsY4Ejl7ti1vlmcfGL4pr1AXB1rdOJB92TMbuhUPKnWBMFkcz
yuFer7uhIV2nftQiCa6Nke1QtK4jKz2mPcB2HxiRKNmYRDO7xNLfd65NAtE/OKkB5oA63xnS2IVz
5exTq7p3BWOaMbMhEUdwbmtF510Y156X4aTr8SrUuMvFQgLonWSf+poGq7C5mvs53ZRBdsR2yTLb
JafU9upDhesrr2m2pjQNlTD1VloMqSzrVMTc7CJ1K+bka4qBU44tkAWv5VrmUvjZkxa7GTrDvLi6
G0DeUhuPsWzAIXfDpzeCMmiN+CsLq1diefIfMOQ1Qnc9Xorl8P208fyMIqF6jQvJYDct7JNvEE9Y
ziZNnqnfm0YNdCu1IWQHyn0KtGuuS3AH+3i03Kfv1whP+AI9wOjWzRwklXGJ0tv16rNP/lm9Us7E
7Ssl2chlEtIklkO2incvhRut2xGBZmjW7t02iYvX6bE0BgD9y6HKe36MYk42ZZeF0sq8OfrfATZT
dnaRNgvb+JFjvwy19SEcTgIZGTEIFZ7GKiM/0CEvoUmrhoFYZ7+VvGNdPYUfOA2SnZGk5To0SIEa
MozeqCz78+hZ/fn7kacMn3iULqq3QT8AISco9ph1JRL6YDiyv7EugggeVJQ8yrrZ2PmUbxuBmGKu
IrmzJTGvNDRPTWjP78HkxgcDyv4eAaf9IxrtXeErAawZoBRU8vFB4HkKMXneOWYRbmbuzO/E3oLy
IkPwK0FiZnjTavLK6h5qho52sVfp6D6PgUI5LzpxkH1xTzo/3fJepcfakO01rZ1sN3RRuKq1/AyA
/N60MANg8fO9UardkN0hbrNjk1s9qOJAm26trSSjIONMS6rWvnhpwZ3LnyR+3cTcxqNX/WiK8Ymy
zIv0wVddz+1UcpvuRwIA/BFkXW++jMZ4Gyo/fNJJ+RgAtL3UJNYYhm++Ol39S5eOfjJF2uBMK1d3
t2qkWEFJ+5uOXCmQxUJS/7wc9rXhT4RXpt2mznv/ZPXAyhw95tepYfV0qmcwFM4uk7M4wH4L3lpf
XSLPHg6IKE1yIwt740SBczDcpvqB7wXiu3m34M8PwRg8muCet7l80dU/fhP7x8YsTWzi4fzvIdTO
VcO/TRyYPSkgtTnV1TVanhVFXh39mOSTXjDcEpaUW64I88pOryC4Q4v3xMcoqub4kRNv9E5IoJ8N
04+0+DlEdA5SS9UXx46QXMnuSmPiycyj4dowKma/JcrXZAnUREzY/gZfDAtlWEZDxrBr8ubTtfPg
PPJm36t0Gu9k15zMRmjc7nI6Sa0S7Bet2Bex1TylkC4orczkgJeu38xdM1+dhhQGLk7JXtaar6of
nHOTsC3nl3qOEzwKcZT9IoIUA1Os7Rty3fQA4to4Tqpk0JwM7grIrXHTnDZnOZmkVicu2a1pfar8
bVW5xVeYupcqtdt/esu9o2Mz/2RV8aIh3uIJ8d81UaG/uef+9IZK/2LR+aInPJMtBTU1mG3/cxy+
cq+lJUBHbcsmTyVrZ7SgsSTpr5DOmBV69VutbcYYtfhMqYWHdYwV9hpNafdkzezvR6exf0ImJHmy
1fEtzuTwGFXGrqYNrZ8pfMfVANuSghG6guGM8aUl2nNbF0O7m8bQ2Vq27E+1OZtPZh0TIgj0mPgg
AqXZ9TyMMs3eyWZ092gmQ0bJBr3ao+xEfCijlPiHvBn8CzuW/dRPyUPqsy20dS6RrQ0yG19Sqstn
v6SayIfpA1ZHu2NErvfkPw38lX5zGB3qS7YD3s0mieqUE/+8x9ZmPsPXx05cN9HL6AQvaUpSX6qk
OE3BXL3JoPIonvvg8P20GcaQnSXOFhua0raxvGgDG8YETJ/W7VkuB8swmrOVxURWgFoPCoc8lCoR
1zzC+KNpJDdzq6/SszsSuXs1HOapfkUaB9Ba9p8VTcRNPBrWgv60wHYTryO9zl771hAdk6D371ET
92zSnyYrcd9DPUYPX6VvNGXepzhRN+U54VOWF9uRyN+3KACyGA6HpAuurpMmfxbhrQAI2SV6ca9p
jw5G12xsfsY+ql1cNEklyY+Icd/P4+zvsxDbHUtQ89TnsXv0QnaAA4n0P+Q8yHVkd+bJo8X2o9Rs
6TPGFiw/FJXZBvvwZz6O898MXpqqor8JQEu6SG32jjtmO0z+z3ZECEMYyoX3K7sJgp1uKjfP5JIY
EPgIeG7LgqBem7gCyEhnOpMOFhlhnO2yxjaY2K+VMN4gfLO5C4hjt2b2K6Zp9tdyTHfjwk3PlN8/
hjE6Gc00gx0nXMxLoEK3XsPyFInnKondu8OafmciLe+EraltF7XXmLlAVSFI0KX9Zs8Pgej9WTZz
T33kuVuL4Lwt3vYZ/xlcRTMoBCmLubflUyHa1Oi8Z4kvgbDS+Ik0vVMyWxasKwHWPxnn1zySVHZR
fYv8YL4K7h0Xsn6IRTSH/Dlj2KGnuDjbA5O3CVL5MazCjVHlziqc0IaaDqiNei7P/x1I5ivPVqrJ
uSpqTmitqmugyPYBk5HtGxjplFUtF4hAAOyxj3fIBBpX3qzZQlX5WzYa5sZQ8b1Z6j6JkRQiB3EK
Tc7euSwfEljiEkJZ72QUEPtAsdeyJ75VmbmiTnfvU9SYT/2UnhB0Vaepn+UlGLf98j/2kqpmcMkj
8u6rq4WA6Njk4T5y2uiME8k4CeSC/z76fq2KCJvJMvJ0v78wL1814Rogiqw/LcL7dpVJtlIPo/qa
GKbsTlbjivU4sMZ19chua/nKbDirwQ/MU+V5jTiW8KeQcc3JlrlkegkNl/SPVtMT1XN6C2gs+YkG
Y6VuQRPpD1On+SHzpbk1bdi1fDDTIehtOoDREl00DbSj62S6h/Ql3ZUh4Zk5VnvOHOMFpDgOJzdv
91aNZtsQFV2Nqr3Qfm4uJATwCLzwuofMvuldzz9/HyBIo1y0snxtSeU/AaSlZFahsZO54T2Zy2ut
2b+4NCJybqtH5QT+Xbs5wafhkmBKkNZDGNVK0Tq8B+baQ095CXRwt7NE7MaJsizKzOypiFVycePy
oZ0qe2pVssnZpd/7tNiXqX9y9VxeyEkdtmNMAJkxYYbEODvuVGuwBSgDauS+Z+cOTX5bmpW+FmTe
cLNlKWJ0S44QbK16nQfqVz7Z0acqacp7EaGciQSbzdhzlbP15ZTErTpXrncKoe2eLKf5KioDnVIc
KsYDdhBex2k9llLdyIVhv5CQftg1ZowljM+wtOrjYGbyH1nTF0iDqn04IKoMATWlceP+mGYkuhol
nnnopsk58eanDhcxpuaIgDcLAoZDy/kc+VZ0HZIYOBHN1W0/6OA0SX/e5ybsLNn406qzmUeRPRbA
MPJtGAEiBA0mt10sEQOJfjrMIx2GxG4PDc30vYhKjb46zy5CkolU2fEttOv6kDUJPWThHWcNEaBz
pmffZmbgNtDJ0J69G9K7u2GGqNjp4cxmw7NtiksX5C41DW3NHlTp3m3tv501HiE753vBdb1CaJLf
c+l9DJwBZNAa6XjyqP1W9hTbBxWyX6MIOtvf+Nb2EYUx5NPMJ8sltsVmtgi5cAB7JV0yfRQ5t5qC
PJcj58QKEaB8c03vEBJWuGlmqXaaSASLPWxokIsAMcxqi5C8+ai8K1eVd27j0y7P0A2lzXPgN8ZF
IxWnw1G2b0GaNWDt6vH834EqDlGzb0RbTUoRMeZOdykq3V++HzkDxorYBaMV8BsCMk5mfTPwrQza
5VOBv+vR2b9XtotGKekPMXGZACKZhPQ2OL4hlPo2OAR3o6f8QZ3zEsYOamSDO1+lQmsnwjlniWEo
tnapBzaiio3b94FL/uw7TggtmZd6Gl6nMbGeu2QsHiw3lzCLg7PZ2MUmTEQLUX78FXjJcIDrUq/I
whj25L3llzhM9oYR6D2dA/NfSD1c0x99CnzQrPOBNBaZPsuIuUPQpWTJWh6+SBdLiCqYFXbmBGW0
i6eXuWsvcqy/LHsQdzfeuMNUbx2aMQ/tgd/Pc3kpvCK8GWwZ4pT8ZyqgtRpEzPmdEM+yXKatcOgB
gg3YVUULyiJNjQOZDF+dadb0SfxHFPkuYIY/2qiDs8zrnn5cfA5puN7NyuBUSqYvHXXvTex1b2PA
Xxrx+b2XTOtWvZvTPhLZjdyz7DawR6ae7fur8o6miL4gKgIVhq++crhguO0Mvr6yL6tRp8XdvoSX
cW5DW6z8GHNG5oIXKqg+2K5zaCokCfFEuDQpeUMWux80GiucxE64lyi6u7ocDrFHR5XIl3xdWagw
aiv86/n2ybGZAlAo/1geRKZBOnReTOwsq2zCbQ7esZiAU4qx4fZRUGbG0S2ZYmb4uVX9+0gsmoTK
LkOSPCZw2mkkSfAcxbxWy4nHSklPItC372ffhyZpvD0q4ImWUh49/vtCTWWzEn3SHpTfJtssJHhn
ksJ6ifW4cUc7eHw/s6u23Zh1m+2/nwbkPlzqyfwHfmv4ZCb2YpOHawViMAuT+iN3I4srYQyJreVp
HWNaMgb1EI1bXXFG3IYifU8DMfzRQ/cpOzt8bSo57o1U2QcaKfELt3XkOKqO9lNE24KxQu1MRB6X
WfeI58H62Xvsb9zA2vq2a136uq9usag4xYysuARz6ezAPqaTxzaxlt6NPEsyKpImuqUjsZRjxtLt
gAEjOAyJObgSrKQFxZZ2ua9MPfVsLzDFLBkm9ELlyrLj8RyV8a5rHfNi0HOn09lwZ5RT9Z65RFJi
3ieNvBWH8DAZxrRHnf+VZ9VMgzz219/7e2jf2WuE/KgKupNIJqpV7m3FYR5w+gxz+JCMMmg+AYgc
ZnGOlzBoGGEk9Syl1zg6hKUs9df3o+/X5r4+hREau9TO3F2sGC65KXhrEVWs6fOZ3IvUWhFD9Qh6
aiCDPO17zL2BU8Yf90zd0lxPwyGf7eAWZpX9IlETzUWsH4zBrJcBvjeRyaUHKt0YH5FKrGidtvA6
86KaL5M7wsD1vGRbLN7cuPeoGZcvOLYT7HphfYam158CnEwnYzl8P/1+lFcDgno2fms9S/s2ssJc
+KTXFMhHr5jdEwgSxPQLMv77UTTRcqs7hzEwLyURHW7GqeaOjPP6Qu/YPhbs8qrhLPxbNkfNHZFH
c/9+NMW9eeg7h4mWWodT6p5LJxXXIsiQ3kr4r/Tz8owBcNg/VzWc0JRW1wpSdf88psXNDX33Tj4V
xBsGaBXmWMYm3jZPq/muAnI7B2VCER/jK+NTsvqKM596se9j/BEW4rE3X9BKnbv0OSIuBMY8oEVb
1MkjLgjE8g0Tg2UyjYTeEAvf64GsOTKhX3voodwBKFkci3zCrumvbZZYN58Qv9LEOmEV6iVdDtSO
kMbQM7AfywBum8FGKBzwoz3hXeisewpV7KKQ6kFAYGF0W72RvtX91OQNoPzTAMqSkfF/2sdXrEzG
HrqDtekd5b/x2bZ7UeX5FjqpjzpAe4jvjXn7/dVMAIgt6epu3EntI2Hpj5RGDqkORnLzWjG9hT3Q
YaPSH6Do89PgId3DYUgwpPPwtNBPAfUxpQ9Nn5xa0O2SndOZeKedyrv6VV/SpXqbyKXaDHquL0vG
5z0TSxO51M5nFVVbOno0lHLutmWrnrPUjs+1o//qPPtDm1E/0zAnBHcc63stbHtdmR3WZO7497RA
Z0MXIwUWFAT7epjQV5NDNbgphqopCrYdXpp3YmLAj0dNiipLee+5fvFFfrQnXfyxUpx7dZfRPJqy
P5jUMX+NWr4EhR0du6kk1pFPct3bod4ShGC0K0Un1mQSN2aQX+dsZB8Qjqcmi/5XgORLKdKoaoLw
REqG8RyBAMHgPbW30OynnwhImHhPl6x36JIvTOCc5X8jLc8j+D6ZbvNgT7fako88YSqO+u2a2DLe
9zPfYOadu6+w5qzcup4+BLs8BK+J3rgOsYS9NZjvaSR2usiDZzlC78tsIhJS1BmvNlsrq1XjvrB6
BtdRocinb6KA3kblbuCvYvHXKjx4Iv0dlQ5U49nPPucQSznkefI845Jq1devRhn/KDwxUfb36hAN
/rRjs2vf/n3k9BSGoXXj9+OMb6TxQ+fJuJnraDiSK2H8CGoMHa4fPk8RahTUSOWpnRFPkut86V0V
PytVuw9ffGSDFT9/v1L6P1HOiouuseyFRf0gEqDCn+9Vj94PGGYnhr37/kLcOjCSwjYnqCyNnsJT
3EcZSH2TM6QpFM17fc7JIb0OrTM+pTORdxIZ79FjWPmEF4ALq59DOmVBt26RO/2ZrPOQ1AFC3Tg5
tmbHpt+NiGrwZnwgPoxOUzt3ePb6qdfJT5oa5cozaHurkQ1Jo8lvNaNSvRXGUSbddK7d5NCUeNBo
PpNgeWubQJ01CrFtxof0Pg5vqK6eEr+cv4hz3BJGBlGhQXo7x411JWPZuoaOY60qgu93qQvDIySX
xQjkvreJPit1FWxmN53enSR8rQbTuzeWNb4TBYZMSFSvwB1QxRvOUXXJ30rG2U9RlMtpxQy8L5h2
W3TiClwsh8I1Y9a0T8bdV7dR8gkBEIVTZH1FedYeujCfdrEJoc1EhcOAhiILPaK3aoQynVVBm9ye
Pup3212n0MO5VdX+ZcizjyCU0ZOFDLPpRPPSVrDMVWx4R8ubX0dX2DewM0RhpVjciR+wNij8HWDO
Lj1wze1JxrbehTZPv1/7PnSQinbG7JEuH/br2pqDYFPKvtuPns53wUhhi3SnPH/3iHPhowNIU7Vb
5jgMdeYn5iHZqZsPfSo/uomJXYfEAcVOkB7G0aUJUx3N2gnfVOLbTykoDF1br+FsDc+ZE/3VvoVL
0ieSonK3yz/KEd4VmlD8wkWS7HynMzbfT/VopZuuGKIddZa4l6iy0ooBRhdCMf0++C+jrYmzSGPC
MTLpvDCCabdKmoTszBINzTRjM5oZ+Jv0f2pSNjWAxBW51eUudyiJKjrpKzsZVmaPO8xnDd8RTVvd
hgjyj50ijxwxmQ7GNSC0BcgZ4YSOX9jnKTVe2nlNjlV5DzQFW8aGgqzzkLRPSBdeBoTJCsdwi6Kf
98czqpek6bxtE1Bq9kBjX+AM+TStg+yll051C7r2R2P9Nk13IAajDS4m86ojeyhSJYscZXQQy4MB
R3fNheVcgVqdAYA2bFX+v1jwqKWuCNrykq23kX/1VUOA9xS3xz6z0fexWfs5Tc6z0y7zQFsiy9Uk
63SOTz+Yhui9ypptt4S5ubDHgRR7BLRMTN+N2LyYZosGoFTP1nLwU/BAGJ3zPTeZxdvaOpeyS8MD
RlXi1kc2n0McexivQvvQ+IcuHdEQBsnwRKXlswER3vM0WY9ABcGppoUDYqAqQjr83QgqpyYSePnK
92vDoFeJBIxeTHF4+z4kDsNwFgwATPSKOnn77zCkKYvESImq9CZ3RXWUw4S9bybcOyzaN3zO4sqq
zt55eT1VzKuKtBb/fpsis9p1VPzuWFV+ra3U/9+3tWRjC2klp9yQ4yEyfbVBd0AHxfaGY4ea5rnr
SWroFIb+5dkYttZzBlduo2pimpvv71gOVQwpLgLEO+OE2irTHE+T//ff8vffY5HixUOcG9GZ+czq
3OFvdj9RRJvXUlbiKlP6uCaSBSyo8Z71yX8v3J7duskflpcVpEggisgA5N6GsrFqnbsKXf+jLJPw
aNfNTCAqT3svo9pn73szYmW9GCRdew7OREHe8d4n2k4UTniI0OHua8OXj5jPax3XTGGLqb4jdJn+
zn6yMZWf/xl9+22WZM21Q3eGsmS/jTOawqYuO3aTvf1GLrG9MifJ08KCNank/74qBAHIyVh9hWZp
XaKgKi+1vf1+MqrRuhDI63QrlHzcSnMr3tmDuUy4HBCACRECSRWSzxfrLcU99xESrY7kWf3Xtwnp
mmZJwHbOqqut7ljJyq4T93kO3mvuS6eoluLuQZu8fz+am5NZNuHt+xUVMiQEqH2xIFJda+mr3cRa
STRg715H4eVHav0HqTvZlas6u6rvg+MH51jg5+JlHYIbqobOug7lFm04uUZu7W8xw/rnsLEkM06I
ZRgCcWf22XzPPdEdXPxv28Z1zhRI8XroVbevWd1fjDxRnBfWsy5HuHV2hgrRN7akctZ9oNE1lAiJ
/4+kM1uOU9m26BdlBJBAwitQfUmlXpZeCFvbpu+bBL7+jjr35cSOOA5LroLM1Yw5p2oee5S1u5iG
nZjKCVnUaESGLFCdIccHZIsJKeF/SJb8hW011fYgRZjPbbc3UBhdV2s5NgaC3+WVcCkZliM+DFTM
621JNn2Zh+qqyOS4NBmtk0lbKo06KmMaLNu8t1QV2fKCuUdqFtnzli/TuWdd1ubDdNOUSGthce4S
XyIcU0T+JJxdWTFfFWXvH7Sihfe91NxPw72xGl1qxta6rrNZ3aBMzKsxOjg4dwKnDyAc79W9JxE4
D7Ichyee2VeHxuLEThk9RvkvxydP6PLRIqnnIUv6x3VgeZKkWBus/h+DxIX9PTFkD6mePW0TeZgr
K2bD6T8VbdeJZLygnoFTZlaJH743lrvU4DfKRb/XPVZ9NvEx4RaTrV7B5Z2bWTkvLD5PmQ3uoBXb
q6Z6UUrpd796nWrzXg1mMMbmU996JSrkOKUcnl4MjFRxzrJxk0r0lzSpbXRvrNwtZrmfKvzijcpv
9rggxzgJKOcZtp3GmYa3KBNEmUvFEsfJ+p23mllk5fcBF8VOaekntuqflbU9FRs9f7sw9ADPDeo1
G2GfSaDGwyUPM9sm970l12KpKWJX/lSS0wHb9tAFmAiOUZdXuBeSYJ60b+R89leSn6POF/rsY3AU
lPTue+LQ75AZHn0DMIQPjaMGGxVOLh67SY1hqwza0ES/ObY49NX4PIzFxdP2FeMLvV8x/jLGeQBb
TX7VhHOGa02zSlYuhWNNiUOi+Fbkt3p5mRkuAd60JsSSuwGGJO92qd9ZzGcnDJK/6asStyn31cAX
3CfMsEmuydBK1TosMhBCQsIwsd5wGPmdd5X+skFS/TkzWZ/wrfUrTF8qmUEZZFRFvahwNoM0sqeG
1HTXDpRE/h/b0HWmaF+GSnIeuf2udIrfTHzYcYyvLW4JoaaajNY0aSO/clsM2swHpNheOGB5FKhY
I9TuX/FjsqLGADOChuckWFA82KU8bFYCiZ7eR3velrGsywFu8POuOZnCkncdiMcj+nkkxRcXOFl3
n8QZOQw5oXaxu9+zIH8YyfagWgFFI2di363+CJ6ev5kObxHio5NZyIJJy8YUp3curf7NvI+fZWfL
zSHILQeO4MSvDha0RUhKoQV9Zv3WsLg7lXjMGzv7/iG9WewoCAJhLqzlEpgeW+0tZos1TuY3cTk6
ZAF3kpC1JM4qtWc5uBvr8ZiJ33E6XwGW87Njn6eU8VC3X/ibAuXr9phPKcEu8q/aCPBuRJOycw76
iYJ9VJI46dhV4dxXOaBaS+M+U3ZBKD3OYnxfl9rdDawagrUdmzC3M+SYMRrrGKs9FuAfrVUOJ8t3
XlXZvsOKPpMTRBOYTtHkYXrkt0f7/iNcut5mBRkuCdrg+x5ykL6vwXL1JWeNQ9POH+pn65DFgapA
FBkW0rmGmTI/B81LWyPFWUEGIyXpHs3YeifWaTgIj+BkZX1R7piH9lFlnX0YXKqtPN3DSQC/iHYk
kF6NERFnx7rSfWhuXIJ1CddPth9rE87mJEvCqqjuLtw+Hzf2wpoBYcRJMQf/EnOy9n7Zl6RWtAdH
Z3+6uDux9TqvrThO/YD2Me4e2wGpgzI45pAlAjkPV6jjvVwS67Cs3S1HMBkYtpNey3w8y8YHEsxG
FmoAxNAS9xogec4t2z7A/Jju0B5sM3ODoRrzk5I89nNuHxrZs7BCiw1WPbbxeumguwLTULCtht7H
9oKcfJQPRSbBXT3j3e5/jVWHdVnhsAaZu0eAMzaKC4vIfEsiQyU3ycachE55rnkwZjmvyCQKbjI1
KxZhIKw90qwa1GTf92TI8+vWje9zBEHW6zgjiKF9SKS/X7bMDKeu+FXMA9o7Gw4u6+ZTwlM4QTMT
bVHi/r9VL/0qvlvbfTCK1X3wBui/huVToB39ht5hPKTzHzqQ4ThUW0Oud509l+w68QRnCMqN09mY
NA5xt/fN+UIez6mmWASE4BeXlm3ARXCS0pexYmHRZ//X12yP/RkN8IpsZLNcPl6r6I5z2z4KaNUQ
zj2JgH9/m/a6Ixv5xVLNe0J64rnz3Gs/9A/s+R5sNlsnczG/3F4SzUAtPdYsB9aqvg6c9nmc4LbD
HnUewXHL0cW0L1mc/QyxHPm5TiLyXUja+937L0lHXjP9ACFLlSv2qy/eYqeFOfSP5HwVvIvJcCoz
fMcrjWcrpXSsNmYbcvqcNWynYhXcSoKmbRfmtSSiuuOKElvBtn1sDgqXrXIdbtSxh9FqwDbucva1
41cAxwp0g22K6/VMEDbaGlBMYxwQB4zD386+m7H359pfLqBV7LDwdWjp/tTmv6Wreu0Kd8C+pDjN
yPlEtb2mk+eQfdqfpiSPWk7ezQ2yfntSC3qn7UVsm4U+yX/YXPdfbsUwSxaimFE4fdjDCasD0wkY
jHxl+Z2WNj5MxkyZ1CXHpvCbyKwZkYHQXpy/68bkslUdYzHTOUrDfSHP769WqjkDcz0hkKp2U0xC
IX84E5fc1+krX3yxTZimjNPXYkvAMkxXEr8OHJm/m+S/xx0nIUB/u4slS6XceVsXjP58NUdY8jAM
4B3JPa5nQpizaCQ109NXFEsH6OoNJpDa0B/9t6Sa/9OsYQJv/E8Mcj0LYk4SixDtxsWqKd8IRsI9
vyy/Mn84WzkzNGv6sCAxg2XN34cBQnpq7Y8CX+0w+edZ6W7Fd4a65poyP5zr+aGwxqP0ey+aLHQj
VcHMo6MzwM/yj+j7/ajb21Ru90yu4zYYUbF4vwC1l2ChumaRHg74pDJwqu2Hkoq4SX0LmxHmyQaC
k2Prc87VRTc+Ns7R7+Ps1p+TTnzNdLSh2agpyAglv7XTdyFSxQqsFY9OWvYn3caf3ZKocJz7clda
PS2jTFiXLIIyp09hvKZjJqW81P8f9ztuUZ6PbWSngnDpzpdBvIjrZjRNOG9DuSfUlzzN3FeH0YhH
kO3kalR3RnhdwnYxbmRL2B3X1vs6mf9kzMRBFS+O439nDo5vQ1k9lgRkckyRXWCoM9vy5lSNRn/x
c4wRcjEe7Ez7hxXbr0eediLdJINi2PlZMxYmUYtN6xqTIbLBhzZean/MXHR+oZ99v0TERQZI3ZyX
2iRxtrGe+z75NXsL4Qd9m0Wg2Gh8jZz07gljxwR32nbp/0z23cHYSngMUyK0i+XP1sPleyNJwjn9
m4m2by36V9pRuU8yRboaMhTRmesuZSs9MpTctZP/ZNwD1ERBM+4xTy0GJ5hWhMp8Ag++yzKwtnii
t4axdLE8wPt2AebI82Gxtb/nq0MpIgJtYa2E+K0N7KQ+9AaodpWjJqkF3g/8XzaI7LXn7wFwYWWb
/5pd90WRaNhJUjfbmJFD5gKtjNtFqI7fotVPQJCfs302PB5nuW2/POmBxzvZucYBr/eaF+0VZ6e2
ceSQTO4ce9o7C/lVccGuGmaV+9mzTzyoLz5G4OQxkD+algcikNyzQQDfbG/m3qPz4UTtLsKgTR+N
LlgcBELjGQDHjUiWyhnnFI+cDxNHmS3CucpAvnEK8Azn2Jb9IWMtyMotMKqtAkhxfxyVs09JzZNR
zx/Y6+/9Jf7VUTjWPn5oDeeIZ767MY+iXFQIcYzsPTV2a9P8WkvvAU56VzkeNhOJlZ4Tm2Yr8cJF
GUet8hvJn2+jUy1oCp1P2c7HtTMfUzl+ZrQu3KnGcc3HfVkeKlF+mKY9wkVuZmAhY2yBXHUtt9Bs
E5uW0GuC3GvpEKCvGEz2e1Kc/s5edV5ThrZiWXcrLphV/6/1k5ObzcVO9vlt8ccvozJKuOI/LMWR
MVDw7eBl0NwbKPoxjci9O8Ndl7fJwpQ6D9pU9Mc8FjtEfIyzEjKuSj9+N2TqnzAzT8LGXHZytckI
tUZqy8EPDU/qO61/b4PyL9+IfxOKc1sG3zvUS/qWuOi0G8R941ZGtvVT9h0LwBVXET6OegeoF3AZ
Lehzy9KYdzpO9DE/18tqXGpZT3ylM8gQxYqPGnfwxK9VIVcDFzyMsZ3tzEXN4YIUEjeW+rO27Pch
ifE+ZyiUeqh3bPNtU7gmq55okL7Ab6V6FXFC+VrVpyROrqaxMd9a2B3a7Z53tmZWveHcRYYvJ3O6
Q4vRjdMnDdCnp60lSlr75CrzeTHl01g43l1FdPAFqoymfgO88dBQNRdjblh1rIek7JiQrjR/qvZe
1s0/QNoes5SkoZ7PLvHGJ68UV6HSW4bDrpvEn3QTKMXHO6ePdaPbcmAVKKczq2MTVLbXSabNDsyq
DxvUmnq96wy8AcIxeTQ7Ivdk27c7+uDQX0z4BZfx09juSyZJxzG+64Qk5xBRyIFn5elbluAgsk03
VaJeHeJxPJkMMncDfukRpJN/towKN6a6uqn0r+kIuctMYzhazrKcyOd2Iwwwzh2zwdfY9z7go8/W
2ukHzI/sOyClgeXMSz7jzJO0MaMKuYbeYpwqDn1mEyh+/lPa9gI6ip+6G09WI6/EWLdbmQZVb4yg
KEdGo/DNBcNWUyPQJfo8zIa6uPCsM5h+H/kp52VLHgwTOxOParZaf0lGfDjVcFFY+Grxw+ZvXri7
PM2/1aJ85Xr5ZbXrC/3LTmJAhq3LU8LDNdby2UfoQslR0SCxXzNNC3hDGj9l7DzgI/hoOA+ld8zI
zCL3pcIGP+UqGv6Zw4qBSvHJ1cs5NBbXDAJgmMQ+nW2c37E3MMcu4m/8apPfKOzf2qx9IyHyTVgW
XkZeDu40ETdEcc2dbplsQw0a38U/+Rn+8yBbbbwgsvLqMajfqzT1D5bncYxIUrKFERQ0s7AcJseW
+eb5krXIiIEm6jCKwT5AegD64OQLndB3md1lMw1mtKrT5FvGlMurQLYicxJCEmvlBxfj3hpkS9Wg
D8KYB5RI3gC7S1fLw0VBn7Z/PeaBoWi8gwU7xXlPMkapOo6xgXVrjQDOtFz70Wg+kjL/Gg3vp4Uu
BL5dd9YGYg8r81QX2kPRMCYcpMZTte78LlpGZ4ri2MuRxGB75vjbCRf8jXEIYu91/WnnO1s0br+m
EiVU5pwTlgYXfBLaOZ+BRiwdTMu3NcOhtZOV7bqebSqB49Eo8zTyLaxMqVgRnAerb7lX9ktV2DEF
Cyo3kdFoFGEuZ860kdzUxYAHq/oFvVj5Yva9OuINHsDDprtOFp9w2m/8zXVwl9hBm2zMyKtxj7b5
tZv8z7RDweZMxkxPgLywMOxkX+i/mWLtAzRC/0QBOmp7lzdI+/7HbSAVb1SB7wCKqxk7zogp9Hrv
NYoy/Wy33gnz3E7CQr5TeVmBn6pnJ63S0HcY9A8AuIQWrUc4U6glC3MlRYWkV7lHWm9GSxl/eCWt
G3KiSiXPwIy/SM9k/qeY2yiOqdSy3aCIv9GgXVfU8cGsshU1vPFA4ve7cvKdTtXxnkAKF22fE7+f
I4sNfK/qLCwMUK/tPrnaIGj7nnGJkC69+vxaZ6w3cVbqguNeyxZNm+72MkMDn26kVK0sqUvXOQlE
Ofu8i1HmZGO/S3tvppNqvw1tzbtKVy92LHdpYy3P/mY92hSgmEYmBStDxF+8SuIrVoPaZ4P1YTF9
2ymQ9VhQvdJVE2MsVY8iyo0Grnd73tZoTMXFNxY2rSyYh2wZD0ntUCVCsoKj6bBscDppm2znxtbZ
Hk3MX2DYUT4h35bN9moN8xvFDmcNqezMdRgBLW4o7JI+ue8HkoPRaecuUT9j/q/bAEz8tT22cftt
WqOKygJsz/K6T6PJLwUfSWhMyakd1YXV1q2e0G95DK9K/Mv+dzpMi8ucVTWQ4f5LNZQfy1cz/lNl
6QJH1x+4qvR8yAR7uW7VAibxW8Z8LgmgCOtJcwld3Cx8zVTTv+t6Bz0jk3jCtABPDL/7Lp32AAVx
tclFGs3CP4uUu11XNW0UoSdcaHtBFbgfasR7WfY5sfmK7g2C2yC2AYF5bMQ9uyT+TBq5w5EIZ1+v
xeRhk5+GKNdg68AZ7JcJnXowwe+ELLwfvD5ltuTsvUprTLN7A+R7CPADOcXLypzLlPxWWcX4Uj9k
cFYPhU1r25uolrx7or3lPHd2n++M5mi28k/i57eWKO7HwdouyYbAaew3iBcfIdHI6VKIhWVwmj3z
mJE/g1kTp8VaYMahmUI8p1VFhh8E2QNnYw07i73YTLdfbY82nN7r5i0/HtPA32ZM5LKbPeKciHPM
lFp77Sd0Ydo/AhY+zMVcR8ZqVM+dRnftJ9hJcKuf40HqqB+Get/523aypjS76IUHy5jstxoiPZI8
gtc0o8/b0MQgpA/RZbAGFc0bJBcVRCU+0o6UQ2GtU5RinXCVjtj19D+fWOIcCuHEu7HYWbNn7T3P
+ckb27ml351EUDlk1EFqtiOpuJPzOucFTCGPPd/db3X8d3J88SgJiqDmNocXQxAQhCvd1aoz891G
wh/RJH6bbS73vZNT0PXJR19aYR27A3HuunosGNxELF/Ka9HilFaiU4qEgT4LB+rAuLf0OrH665Z5
T1td6lA2lTq5Rk65yJQghtWJpOlaH2m/ngGQsj+iNbuwLOBsRtU/OmW325DvS5CQoDFrJzCBx+tG
vyVZ+44QozqxWTs3xladhKxwBFt3i5zfS681KZthBurmC5sG3OBVRsur638NfHeZ2i/xWjwv2HfF
MooFtgo5n9JIn0RNi/kX3rl7f3D/OT0ziqWodiCUVMfiY0Gr+wj7cdkS/zjqcjny9YZJ7rzGVtKE
tnE3NbG/rR7Cm7cBg5J6DoGskqMgoejgqPYQ6+62dtX3ko0mkUsM5VU2Ib7LfquszY6JwsdiYaK6
W7LtCQlqRZec38/1AR8QwXc+ZXUcOhbDYD3iOZSlF1NjMZAhuHSHwgLt9AxytHnj+FaBpeqUCE6M
a42Y+NekzJC/J3i0T6/a5x/uje3DmMNQLS9Z4z4k2tzz2tMpafWap3gGjncmqIyJhTLyeC/FRBgI
c8KtbHwqp9NqtPlh2nDLknV9MNLlaS6myKSi0u3qsrFABN4j7G2XNx9rrjvAQbJh7n6Ag/FKMtUF
cqsPSiCijdc1i6S78Pq3xsX8cVlthKonlg16iV6UZJudEcu9saBdSWw+azYZT6gLIqUhAU2TP9nG
/0SfticCW58GPHEmny45bwSgLhkeBk6bVr5EYpPfrvZ/QNYFezv3pY3rf0XnnHXp6NDuW17zFQ2w
3axvniPnvazQPNW40kD3sxSJz73K4vd6WA6zvyK6GMmlsLebQw1yyTXjM65zOLzFCss5O1mrOYR4
f5mBqTpurFFfCVq+rx76M3z1Y53V1n5opq/MxEtz9mxjh7iFPafdG0F7BxHbBW8QFPURmXJHwOxe
2TeXV/t/usr7tIfQ9KcVviRwJ8xHWmIm9pieXbVprlcqigqXpUunKe3FGOXCfcaY/r/Bm7+5QzOM
qZOUeQYnjzSpwvKUoXTTCIBuSqJBjfMJDfBDgzsfShTW2VyaoZGgNMOFG6sU0TDeq7H0yX2WMVRW
gdfwCfoLAJHLbA1WOEw7RMoAlxizG07FELycbkXxWQGgPkyxed5iIgch2JJdnRsw0N2u8hrxbTnr
ZXF/CIg2sXpGi71hGburZpbdfk/jp9tt5+uYHeNw9O/8qVuL30aM/YkyhRVihu6HqXezOk3YU7vo
oBLWv1SnP4wvpqNjVD9SdeAAJV5HMLn3gUfHozU+dQOOICNhjqHygRQZh3KNISTvkT9GdSYp3zWS
8oXNbaQAtpeatCK/4T1DX3SUsSyO2M2mUTI7PyxfRphBtbd986j8iSmOFc97b0d1h/h85YPmEt0i
O68+hVjmyG6adb/CFOGMVAiOJsf1w6yqOBEVMvrJeTFtnRzRRs+Hqj3bQ3LEdgnrCVUdGCN++laJ
4kMpVAkYRpVr++hqk+PRcfaOm36z/MENL30A6WLS/Qm/x7+7ptfK5/GzrZPvxhG/kb1IrGhhihwD
LxXcrDAM659Eh2/NKHq9w3lowlgqa7rk0FlVEU5jAc5o9lGnxDPn8TVHVQw39l1tMbb76YSX63QY
+4k3Q8TtWd7dCHL5VFWzH7bazh/VYVryF8XehDfe2g6aT8DFAnUwGQqMm74KwePb4MVqrYb9YI/5
W1UzBy+6/kMyTj11dfmq3foE6Mfy/JPRu3kGHsPwYOqtaEHKxIGQoZ63V2gwCycd00Z/Hyzb+pXF
eXKrUZXmpqxojzJ2VAjhR3c8kIbDhhMTnABTJYYY91n54j/HSEfDpHOGcDfajbFrvRYf1PlUVfhY
ZE3xvRZ3J6jNO4nYTyNdEl5dMaAw23plTTfsXPKcpsEy0G+29KcLv+ddn4G8FMd35zhCk4wYkyrz
JOwOyZFA1N7PPaQAAxl7oBYn3r3G1wDPoCq/VW5R7ITnuRhwv22DOEuUYIHEKTBEgjDsSIU52Izq
jorTh0rI30vWnT2owlNvA9fNunxbmcuevBlOqR8LGdQ9W8eqJemJYN9O6+VZM20bhs46jWlO/5Yp
jp4RI9tKnH1DvbUmyA930XYGe/rcsPzKKrcMY/AcpBhYPbojZ15Gf05fKzmtUF56g8+/rfprtuXn
4FOGFtBqERXU52Y7L7lorH1l1hyMuZ8dzW54nvPFx4BuXbEjok4d478c2fIEZ09B0PNX5/R0hMlq
SEAVGTE+AGZrMxYfpitFSnmDmgUlt7oIwwJk2wxPV4eHsLe7g2+aaByys78ykS6K+iVZ8avCY+8T
nDXmrYw/pri/Sh50ig2y3xHQcb0BetjmFCGWtoJ8dgC9p7MsBoFVjLZCEKH80G/NX3/KXpVk1huX
PkOXObk2TRoVSvQPNfsSV9Tf5op4r8vjENWadcWEg+IBmqxpZ/LA84RGBles/YyVYmBq5yw3ww1n
9JtROY8+jhP5K0NS50g1V9CF7u2sTKNtyVrOwZnaynICydHKxJlRiqvHM4Okb39sulPWI1QtVs+j
wTqjFMVp30OJ79hl6C7Tk9syJhy87KGdKZSqjJlWsxBa4/lPeaHlqejoYVpk0Pak8DRx71YXGPNY
efdlSO/RXtZpb8ErmOV6nA0SSlT6nOmPfJt+NQpRbjzy/LcDoMFgIt25x9nOD80EPtiYlP48sheH
HVST1i/xkhnRNkwnZth+TLc5juTRm3q6WTg6EVi/ShsXqXV2sbpx8ZwfchluxooDco+E16alHWg8
Ix84krolKAV/Bw6EiLU8gp0S86qS+TWPvfjEZNyiKh563MH0cyrIlFpmL4TcC7I2fk7K9tD7CAuX
hqAeuRh4H3C+9z1+4gr/hXUtiwh7JsaOaf9IsvOulPJukkCZWXjflXLI0yTdbOXpzNyeyPMshWJS
7DXr7jKXTDRS0NamdB7wHryPLQDD0+6B4xKOC6P0zj1CAD97eR3fFpcg3XYa3xpabMNarjB+znFI
EkKqiT7YsjmCDuNQ36B3BpcqXLGZsG35r00Uk1ph/3Q33xeIIuJ9Z2CmNErePcEqjmCj6UA4LY5c
bcW6IcPiOp0vzTDKYDGXP0x8NNk4HCJqSK9LYW2nIuHwQTBR3leI75OIv8G6DqmJztlzRbxf0OmT
B/Luu+lF5/aHLxf36LbuObVEHw13x6a6NmjnWZVZZA/sBz8u966rUI2AqdLD7bp4PG+T5UIIcF9i
MIU1mO9gxVcsL2FZ06rQBLGq3x59zxEPSGgIAK9ZH3r3Kh9dNoFDmXHICnlOWUif+m54IjrsSfBp
RrmL30ov80j499KQf8YytiFH21u/aCK+sx+D6TLt94CEZip+ZkHYvW93fEd2e6xlIgLbH75ZPGvw
XlqX0oLNYtKlvQFvPGQyQjHWXDaZ32ZN1IJdO7uhm429HndsuQEOt3GidlcBzroUZE79li9c7FOb
+ZHLA51XDPQrwtx8tjU1NfJunPNXt4nppCuqa/Wx4XYzIQc5dcnyd9PjyJfPNfteKFRoCj/5pPGJ
mKYtCTYEThR10Dp0oPVxYwaijq5T/5NEz7F+rPAAcjXwWbUTjv9DYfA8dwIroJTzDxblL2MvBlZJ
bT07xcZczHPlteEO4AKPg6ICha8I2uiJOLFdUGuLQiBwVf/SZ4RDsXPbLm5c/ke63AWZArg3zqif
pM7/IBGaT6PlyoNs18CrnY/KK90Qx4OTwi5YZeIxr9vTajGuLEivX8HvdDW6f1g2/bMT+USWT4Md
QfVhuk0VGY03PZWtHg4m1HbgWNzq+GBVvFbsckZW4DymNwWCy2jPJfLD1UEu6KsSDNwij194U+5D
oWlIlOHA/cNlZb3ZHnLSxFcAd6xNPzNhnt10/EpXiFcm7eXOa1xBkRUzwOTYtJK9oeXAy10gXIMo
vdfWs2VBItZPK145EArZS+EQgEkIbjho7ENYldZmzjQzpjNoR/0mkUgN66mU+T+gvFBpcbEs3mUv
/Vl7gmU5XE17+ZMe4nliFua5fwGusqPRiP8c0kt2ckSGioBnSKZPt0i/iXSnQUGvEZB2RGRRhQZC
X7a6fvGr4T+wZ6ZgaDFAMuuKcafFGt3YkPDbxAKw/OORDmpl4kXYuSfBl5Kj9N9iD4Cx/nZq49tY
Pua6zcO0pqu2ZuPuALYdk667pC498XSfnJHJUUAeVXpheWnMp5QcndnwUOGwbMUQgvMR18UkR1y9
zFTMtLnBRhh580/K4lpg+Ic0tsjZUO9cQmmVP+PywbjCvacfmwaaDAo8MrxAgiSBp92Aq3fMwiLD
CaPKOvpVXC/Tih9WIAffKsxa67Z7dY2GunCLMVIQ8Q7R+o3CYd6b+SP+O2d/IFunc6kp3GqlGBj4
shBI4NAG+TFUxSnR6GCFNHb9ar6UcJl8Vmu57wcGUjnL+KxmuE4rSoRYmqOIwKgoc9BQzvV93kEE
DsDlpapZlHioWKh/7WCqFe3z0h2yNXPxjcMRNS2SNzzh2IH29hj5Hsmf0yBYTBeY+GEIpTOHTNIO
hMMxKQImbOgcty0BRsA8GNvDiWz2V2upcxXrnNQ1i9u1RQIVu9BZaEzuCtQXeFo0Lgz47dr+gOfz
8Bd5gq+HTE4bIhAK/+Tcj1fXNbgzUwdr02Z8htz0oaoqzn6bRR6+aTqFEpI93HGWM3Zmxv8Yb9uB
gwqfyK50QgMTDRKLtz3Rf7AWcNJYzv5Q3dqRJ7YeH5vvbLL+5vh7RGKwvnLqWiThMLFbgtFR3ASt
uc7XRO9p3lDHbnzQiTXfE108d5en+mnK/K+sOW+yPMthBaS9GzsynWTiCj1Rc17zNlwzXeHk0zCn
zxhdlPOEtW3nOgdbRB2PqWcOtJbleDbBjYHwy4MqOeQnFJdBhuIu8BCmOVTs7AUU3EM6fVTSZSl2
/+imPEFJLesblnTJTSzyv6kcLy0c6UHlsjxW6nsx2J/a2pEnp20eFc6UJ37SPef7a52n9hWA2y/G
9NBlEqc9PFEJpR0f8GGlICyKbDdI4zOfPAWFO/ykPfsEzhmYOWf4yBeah6pyfK5dXqy4vm3CZ97c
Vs8J4YZZuYaagvNMhDhyLXtVrEchTLVC72B1fwRkDKQDquMM54cs+1M1EstZPx6iVSAk5Euu8Z7E
F4owGuDKcadr0hmNSv0quKoBKzVk3HowbFG85KiDVsjog+ni+jMXTThwRu8Z9X9lY+sx0VCPBV6C
vaO5iXF0kbQAo3KWU2fkJibCUBLxxH+ZYAibSlu+cPKGYxxdXedlw/3oNKW8VlaV7jdLMSxPnceK
G+mwDtx5Nu1FWZSo5cqbbJvukpfJ87Bi0GilpBq2FdXPVP+n1u4wUFilk8X2NV7sCyj6La5bFS49
O2BGBYiInMEPhGL/2vaTfspYRBjUl6Zu02dSY2eyPbEl7Qex65BL8G1yyHTTo2FmePIv6MAuy1B5
e9/AaBJzGagXN21OddqeMWlXu8Yu29BuTXFKpPl3MYR+Sy3M1UhtknhDnBnRtHuhOdPW0Mz0UykX
UqPqhKwCKIy4F4GoMAXrNUSHuP/SqUZnVhjVAeIoj1zPzZF24A/nMoDYFM77nJQzu1UWUPe5rE7P
Mxvu3SKWgICROcKAzn9Mc+PkmHCzqVM/Mb75C4Fvh2vDac2WftoXEqTPjMVTnCDCitft0teyON/7
bybq85tJBXA1pMTbQoBWFWvR7lyLglcU/0fdmS3HrZxb+lV27OvGPkjMOHHsixpJVnGWRFI3CIqi
MI+J+en7A20fUzisqm5G9EVH2GFLIgsFIDOR+P+1vvWjJKGjIfHHd7+oNGFWEcmmjjNFD5jNTzNE
rjyl8I3tcwDJYcFe+RFWl7AQt/XPtKgA9ueP9H2I2UnHgZYTBkHnHwEdBrVzBUhFaNtPOikJUy7B
yN3jst9Y6vBQk8zCSn4HvGSRNiTvTqEsU2hI5JJ+WArOTVlZKBKmP085ZW/hZNMPTP9Vrf7G9al9
TV9LryCA5fWVr5EsiuwklXdJ3l/4ZCpNaP9Sn8R46Q+zuNTi+Jutas9TXswUeDG2Afezo2Gm/SyM
pav1zxPkfvpjkHfXwvPeWPq8hP+Ygl2Qgiw0r75+y9bsSQTNm+jaCUFBkgpjd+So+P134NRTclMm
hl99Ih5QYBm+vEwJHBVt+cQ4e/syfX9vJD7+KmXbuMCWGWLTP02RBLEa/ZgCEXQj4EXG3CBsWRmu
+zKaNhcCmHwqX51UhaEzGYz/EShmARtO4uxy+uaNrz53hXEmu/BsykHJSIIxiu47Sw4kzs4CjMWR
qP1uY204m7ID4IfdK/399IPTF0mIF5h+DKjcQrXru0DTrxPEk0rrPU0XcsoOkWHx2rbRlYGWVSML
Yco/aDWUOVTlgcBBqbboBui3CnFK/wpIa736UrgknpBBY4VcZj5rymGoB22bG/Kt0Ohrb3/dELEw
/dN0s7rWWzFhaBPVL1Jupm85pee0oKrg/UFqalbT4JqSNZwk/+GEt0GHa4HY0wo60CJDFZa00dkU
gTiFWU45GpVwL+ymWI+CDOAp0BFH7yLBioMbe8pBmmJIvYSWn98tpjSIKcphGi9TOBSOIAQ++v30
cxrxJtNwzGvzXvd5eE+RHjWhJEGa7woUJtMPeBCH2eTGY/ItJAYlKHXQbMOzhrAGS/zdFITXwG27
n/4PhKS3D6QISDXzcfrjlD04jf8pyzRYe7WyUSK4IgSuSMLPp/jS3DrvKE0O5LB4jng2QmOXDGKd
F0R+TTkMXBT25wsl7O5BQa1UsP0eQQ+4Zl+KkrITzlJL2i/BFPhgOOaTQyJE5RYPtLZLDUp2EFyD
Q3vGOv/D0rufFQkiHuNqNMj9o2Ao+N/SET804s2SuPkJyOmHXnBBx5ROpEiu7Mx7SVtITANielJA
CGG+tdCIa7X2o53i3ZJRJc3B2Jfk/E4npnrIFEh1xnP0Fu47nHktzm7H/OEQF8F7748pRra1FCra
7rllJryy5DdTWOb0M1N+y9saVkOQbHuF5ixf5s8//uPv//UfL/1/+q85hiO4t5n8+3/x55e8GAh6
CurZH//+JU/5z9vv/PfP/P4bf78MX5CB57/q+U9NB/rvX+KD/3ng1XP9/Nsf1lkd1sNt81oNd68k
29RvB+ArTj/5f/qPf7y+fcqXoXj9258veZNhFLp79cM8+/Of/3T+829/Os7bJfjHFZg+/p//dvWc
8mvb15zk5ef5L7w+y/pvfxrWX7ZumQ52QcMQhmppf/7Rvb79i/qXqtoCWqxGmrxNFfLPP8iaqAN+
Sf/LJJ0Zr65mmbzr2fwSjZi3fxJ/qaYpDKqajm65whB//uu8f7s1/75VfxDXdZPTVZd/+9M19T//
KP5xC6cTs3VTaBqYDAPVhaG6ms6RipfnO/BH/Lj4X3GhWJnfoITQjDal1R2G3qPwLJCwFT5AsgVE
g9458+u97EQJisGTt4j9h43tQvMONZFu0Iyaq9w09UXcp9adUkAHSyqr2UdW356rRoou0vRQhlv0
m1CpNGflRLpVB5Gda+D+FkGZaVsR6Kji/CE0wLCG0a1Uh4rWQj8Jsoz6TJW+XJtFDNoi9callVXZ
hQllbumMg70dpmaPA2JsC7BOuWsBsfzCfNpR/6C6ZdhRvu6EYW4GLQGZM8C+oqnprvpJlRLFCFII
bXF/lk1usLlwDHBgFskVam2TZwLiCWlgZRJzlT2ouDR5tQ77JY93iEJOyntJkVreKgGJDAEdRVyq
4Fcuoql+HmJUQvkh7/WIehFgGHSoHGCTMx/HMAbVkrnDWgQOFF7fhMDeouSRANrB5XloYOOAtcq2
461JrYMnOgpdjPUIYprW30Zs1teWDJ1NB9EVlRkYs9HKJhIg2jRZ5PJawExYFGxalznIacLKPEn9
Z1Bv89bSF8XIhQh94yWtIlJSaqu4EZ3v8L6VgeFXBnLtPDa/Gu/zoFaz7zqQIqdHiF9ID+6/H7Bt
r3sKlUT5EG84klRiSprnRlEiFO5cjK8GNeNyAL+f4E7owoknH0xHGMeCFCCdLBioIHyWWhUrNiXN
OinVeqskJCUAnsaGSkwSCCNff6rywnwCp88uFAPOF9+jl48jjb2zG4cw6lFuX7KxHijL5VW3jRTb
/NaYuUHHx+sAUChtvyONiCJrI5xHE9PSWewL+8LtHOOpjzL/kqSDNxJP/tQjheTNkkoX4SSwlbYi
q4c7JUZKzguph42+Qmc0KAF7+xat5rp1k2gjmWzf80omt2Q7g+nRmklHjf6NSdRSzXey3ACvhVLa
DhNeQsh3vMqL2ETyE7vOpdor6Rn1CIw9RaDedWkZQP6r1fPSa4sbsKfRpstT/9eoE0O0CEEMX8V5
nHxRMeB+0fCnL6Koy5/wffj7aNC7nZLZ49b18IjT1/J9ZHIjHL4mjXnemVqDIr/Oz+Uo0P+qeuQs
jSQtruNMM89NvRyQY9Ewxp2iXxDjQ1BhEkmCRkV20SldeN9CcdqKsZoiH0iYHFbEjcNOTEvrOq5V
u1+SfFHtMxXN+6Lu9O6VThmpn6Dvd76SlDdFS/99KHS0j1VUN482Su1bxQoSkGMEDJPuF5J2Ofj9
eS7CfjN6ZUtGjGeHvxzp97dKNyo3Ts27YGTh8yipsAMPS5rXIqW/4yl6cKuOkcZrQFY06JN7qV00
KF28RScj5bJwG/9FKGn01WlBrTqthCPWaqmgXGO2WHhsrjKkc3xH037fbL4X9FhuKRp3W/BuvLZl
oZ3t3Sjt77SeKi/SJdQXOGBj0u2i3LrhXZN6qGfptxByFARNkX0bAT54Vc0aBwlGf47otUP3COXF
3SLRG0BS5VgWrcgR5YXhd/InwWf1S9uFCoLeWHzHY8xgogwu4YTiEoG5mlogS3Hr5QsAhNCm2gpW
kBWqLV5EI2yfsfDUuN1Gp3oOsfuPa012xUWQArAph674rqUaVcLEKH/GNsUUvwrznLKgJG/ajcSd
n1TtzyTCUW55rrfpWp3s05KJAtAWv796DnfQWwOvZ00SVuB0q8anQocDRVkmCpjaCh32pRUr5Spr
sUO4zJwdj4vyvFR06JYtsCeIDVrvYTkL7evUR/vnGm0IutVJiQcazOC2EeN4O9BM4kUa99k+Q9p5
bqfDAA17AhkPZVFndPjMEFEMbBREnOV5lvrt5NxArLmwyfO451AIMGk4Q1lJ8y741le2eKY3om/y
VlXO3ALPN/X1oDpL20QlR9BOL4rcEcESnVZ/zv3MLwJDmJdD6sh1MkJ3jmMnBFAcG7S2lQZPLlRN
sgoyxaJVKzMfLIPDel4bLHmhTj4z4VtunWHqKcVlOVmES2sQ+1qv1DsSICiSFFV4TTHa+4r6m3au
KM3gURpGuxtblEFFMg7nFViLB61z8l0UWMO2VBVxE/DgAHTuZP0PJcpbpNLxiO88afJ1TjoEJrpa
JUElUQziJFj1vzOHqif+BTlGQclA+oN7U/qas3CBxzPkQyW/iJxW3CBRQ6Np54hA9FAirsOLNGHA
DSs8T+jtU6QPe+UhMiPzLFaKYA8J3Dsz+jy8F7QkEEzoxkut+PZDY2n4d0ChA9mPHRCkZWI/lkTP
7kTmJU+irJzHNALzS6HLjtaixKeM7lTelb6TvNbw6bbMCfMsc/BOLrwCNMCCZnR24Wh1vWgSShxJ
k+RYgeBQhoabo+Ki9dCYESHhnS+o5hRRaCz1NLLOFKCzGA6leadag/6tMEMNhYzFpTCgzW1UgoCu
pq0RfhSpGcguKrIFlwNSEdS6oEvWJqMMUxsM1MSteL2RQvjXam9G30Dwtz+xwxfa0mxz3pJaVP2b
jNbFLwCS7U1dOfbej9IgWuEcp0HhhDFDQGX/FBkGsrE8GGjXKwVZZWCqSvUSM7dP1EjvbAppuZCB
Rr9H2jIU1lJWyLAQMEP8HTRH3xtIEXUUyH5an8dwbt1tI9I0XDFR4paOb5GQSAYVZBszPCtwkJjr
R1GhUyupyoLEyIOLHApEy+BJhHEmImwbvJUWVPB0zW3KTT0QNjRVmx2I1aXShNdWhveYzklj/XQY
+d+ZvzxMpR9HK1fGcbobuVZyTUAT10kM+XClmHn30EWBz5Mf2hRlscoyyzVrhYqjogpIgnI6O1sK
p47zK80WBnswoDLd1sMx4C0QhtVocZIEAd2oJnjAR8Ukk7j4kXm/mCOXYwbzEKGCZvrP5MMsjQg1
TWijYA7j8qXpjQ2M8pXH25GgxaaO+ZW0aZHJ+6r4FjlfW//exrdWsVdE+JwxqAqMuParDO4Q67PG
uUuJQ5QoR6JELtGVXYXVrSzuc8oVdDteAq1ZdkTT8eRDQ4GmCPgsH9Kp90NLkFUDRFEpb5hT0MyT
B72BoGQ2O2hkF8Cwv5SF+ZUm0XbIqqXnj6CvX0qI0qTiiA41pUq3HhP6I7KBlUnbFWhdtTWiwT1X
UqN/clx0ZnAqYMuA8b9XaTPuoFWF+bLWQ29fa809qNGzqCrXlkJtDlCjJPqje9X6rlp52UCfri7L
1xo1YsK67XhUfhg8w6TLvtbw1FGel/FFLQd1jywNvUzgsGT4etBuIjaRi5SQg34VanHOhj35ElpR
8oNgn3RDKwC3aNNOsFu6tGnifXe8Jlkhmvypp90N5I582djIvDoMJdLsHxy9ucEIhkB1APnVxBbE
Ra9OQeNWw7AZS2xzoY9dIud9vFaB29UdeMEAC9bSzBN3nbSI5ofCNjbSLr7B08b1VLSsZ+TPQLRu
gjNvgO+Z10p752NOuWktivCxyqOGxGU2nij81cklXmQltoNMh/5nDD9q3oyWmSUlx5tsyqoEvZcH
5VfSfC/pyd9if3UvXD27K4wOnUTu9qusc7EFdO0jO9Xv9eiKVZz70CTHqxbX1YKIhiX9HtjX4zBA
YQvNVVPxtI9D8Ckt24ZEDx7qgjWgcnmihyEE40YhsMXg5YyKt81Kj3d39JnVZq7ITdhUMI5Bxa+9
Hu008gOaFHpbExIzAWy7OCGjh/zrJi0eG4GqLrf0/Ivt+AEtup4NNYIv3mzsHyMP4kWMyfDM9iLQ
y64H6DIztS29RGUZuuoz2UT6aixJhUWMBcQq8Zol/LzivEwxN5kqKUFtWRMTH/Tmdd+XpPBgH5S/
HHjfeAuGACNwq19ammc+hEjSSIVgu0WsTOze9XiqfhCKYEFT6YxnaaQFlFXhLtjM+QjhUS/soW+B
4saJdeVWAcXzJgM+hkUfLJpnKQ4JFgr7SN7RW5LeVHGt1wqV2yagfI2YyoJGoeWMqBQhgEGw9aLU
UEw0U+5c4lLnXFa0bKaaQXRXaJxpp3vxeZq7zo+mtLzLorLqL7C/fPTlSInijL6SqjbaXh10HOJd
MlQrRn/EflNIflsbipQ9D8mWgVs6D4CfxnvFlNom69PKPteN0fiau5r7RQqo7imLB81aKyI3sWB+
b/wW98uVm+jdYzVqNX6WTNHAIuVZNJwh5reeSnhGa7OZVijdCc1dE6BzXZemVJO15rQhNng1q6Cj
i3Z84OVXkqDjUatfGUAL1n2tKUv4w8p3zDfFz8xTk21AiBU7TEsdzx16wLjD7Ty7p21DuIWKCvZB
LYQJDjNDgUDJ4WJoCm8rBomium1KSRWBRAAEuLI2L3tnZJb7FAli9KG4kEakiRu3w8cCR7TBdU0y
hDUkPebAwMOMMPh7R1IyhZNKiNeoK8hbGkBVSv9cZgryqdyHlOK44VcnFyNJOmOPzKgeX1UtKPCg
jhq4S1mpQJVVMqlzIB+7ij37pW7UtDZ5UQSSQJTjYujQ2wkNfiO6Qv0pskagkZka/PIsN+NNqGN8
UCS8Eo0a3dj4cS74LWXHUjJcdV0zvIjaqkDOIvxlD4jMS2ppAnsn769rADoI2eD0hLE0LugUOQvD
1sqLcTCRvhoZtPySDJbvY+xY1+w+RrDNJJ742Oh4iCbhcoiiYtOl3bhxkn6MryEzRKsIKtx1CJHI
XZTSYP9Yton8GuaDBZuTV8lV3PlQx4Y+LzBuSgCTjpRfvRS5+tq2qMrS3C5tSNaSkMmSzmdKbyhD
TmUGKNCHWjyPNYZaHl7+OGlc7TP8QTGIFds3/LXfVji8M3tw2Go1TfDFqLw+pR4dCnQuiT55pDOK
qKmZwpuj3Lu1O74g2k0jWsVJ+7VIneue0NSlYY5szfP8vI4GULAZpnPfnD5KU7BkU6Na9pZq8b6E
GWBlCZUJQSzQFT8svymGn96LpKmLna4H1FcEoSR652frvIH1Or1uPbGloH8XNX338P+k1kmFcCoV
yv8PSp2aSoWQcu+BWuddI+Xvpc63X/hHrVMBgPUXdUxQLDbDh8KH+69ip+AfqI+bKs00ZMO6/u9i
pyP+ckxLFaqhM4PF2y/9u9gp8I+aDhEVBr/oGv83xU4x1TL/XetkFaRYZMHkVn+vcTZOJaGoG9He
6ByiiNboezS4Rw3aXcoNfq8pyK4C+xn/QIl8MbfdChGJHA1p1LcJc5Ok497sMPIV7MJf3l2/f5Zk
35dgjY+/lM2lel947Xkxt3K7yPaJVcVPlDK1r0mf3xz/cPPAh1O/fv/hVqWRjpV3UwwI7JgVoZ3u
Ug9EhWZGGt7m+EEOnYH9+0Fyha2hHLR0H6SC9gjRs2wXZVd6lMr/e4R9cIUYGh/dNnv6+3el6dRu
MuhPoLIlMavrgDVoG7ojVqxkuNXK8sSlOnSU6RK+O0pb2VE0dmm6B+4U0xzVblVSRi5ET/YwxO4v
x8/l0A2ZruG7o+AeYl9jmdo+Au1GZIiGPOzM65DiYgSX9OqPH+bQyUzV/neHqdiNjWUXJPtEA8kF
oTOjwe5pNmX6Zcgaih+3sKgQLI4f7tDMmvoU748H/7bK/CD39q30LV6TLTmOKb55q1Guo6BE28nT
SziwpgddpsE5Pw0FbkP24tBfKuZo1MNKtdrBWOX4Z0378vj3OjAyzdnI7GlSRMiN+51P7fCbkY42
zj3HM53z459/6DKL309bAB43YH1OqXDyKlPRfouuUHkvJHvDYcdw4m4eOA17tm7R+pMhtQ9npwzB
QydCKu0Wxzp+Dgc+3JqtP5495D6FJVKEAowPYRdD+ACOs/ncp88WoIR6ayngd+1QdEPQMJ0sovok
jO/HP/7AdLJmN1i1YZHltD+INbXNknZ4PeTRWo/gGK4jNyuxmB0/0KGrNI2AdxOqLtxQTQeCb4J4
EkzWXoDtNdML2CCfO8Bs+aF4jBKCuDxAjSTVovQsagUEJBau459/YKha04m9OwHiewxPiAK/r2Td
QWphYjlUHuFAeZeB3T0dP8qh+zFbd1IS+6Did/aO8mq+MqASwlUg4jSErHXiQk239oOH+NRHfX8i
hUfBPNRFsoeSho6wbL+4dVs8xn5DPnyRb7Qct8GJYx2667P5rQZFrGdmn+wLJZNbN4/BHPqtf3H8
Yh26JbNpXWh60fqNmuxRa2O562U4RVPZSz/Hw9Zi/DgxBw/cFHM2w1tBzKkH6HKnGYFBXVPGW8+e
cIBJE+6Pn8qBC2XOpnltYVpFyUQnJOuie0w6wTVs1PvjHy4OncBs8mlmLUHuusG+LgogfPjqaJBs
lGB0uy+VTZ1IX6P5UsSXyWla/4IJ56hPcszpPhEj1Wj3VakbDpYJRbWcpzBRiFI5a/pqFDcuGvMm
2x7/ooe+5/T37+aY6YVa4iilShlD/urVwr9XauPRrqPxkweYTWI3jltP0Syxg8ov9q2W0N+Mhbgj
VMD/5J2czWB624FHsJ22G1JdnsMjLnn/Jwvw+BU6NE5mk5cwFOAQHcZ/XcW6QelaeTTHMkxPzNdp
uH2wNpiz+UoVhmQYw05w6rXC9OCNpI4HPzMgQWoRqJnXPrtYYvqfmqmrUxJflJSDsz5+bgemszmb
zgTSKljkkmZPjwUdIdmDr0Xh3oLy8+9KC2X1pw5jzGazTsqrbnlpsy+IqwNrgOTdscb6vIxL3m9r
78Tz4sCdMmYzeoIKBiq43R0+06g5L221MMuFaWpaZn7yENMK/266oKIGYZFU3o43RciIjlXdpZ6N
Rer4hTp0BrNVw8g7qjv4m3dRH7bWuiOnot2kuHV3xz//wP02ZrN90Gr0MnHEWK5RF38rhZEE20Br
LdTOZpc52XPe1VonTtz3A4uLMZv7nYWmvO/adpdGsvhCn2PYYyITtyFp1ScW2kNnNJv7jlL3VqmW
485wG7jCptbiZICqkYXF7WDSxT1+4Q6dyWwRCEz2yGSiYOUr068KMAoHHPOq9dVPvv0gjfptYI3h
lEqV+wQZgg7BrYODuYAADpAQead0NsdP49D4ms13j2ZB0NCo3hN+LPei0vILu1KpJR//+GkWfLCW
6bN5DvEa9UKlqHd0cL8SzpqtusD72eilsvSyjN3b2K2OH0lM3/ijQ83meqeVgedneXSZhOo3I8bx
VV1hSUH4jyACv6b9Degw/QIXPRSxzidO8MBo02fTnxZvFmt+ArcRwyhW7FpbenhZlkPRnxEXN37u
Nk0Fp/erTFkoYxlZiXanpn1yI9MieCAGRT0xKw8MAn22CKBm8iu904M9bTk0yBoczmJr9xpQi+M3
59ABpr9/t0j6ul/qKBr0Xa64GaipjCtU+Yp2YsN+6CbMpjxxD8FIMjTt+iBFxxO3OtwgZM91o8Nr
zfPPrSxzdSG0BHVEDRdcpm1lrGAaXZuhn65sJ64htRPC97mLNZv4yOBrRJh5fAk8PEGkpIcPAzvf
E+vWoWs1m/CBSdCK73j+JQ9EgAgZNX3hKoju/Ke0IbXo+DkcOIo2m/cV8QCZG+r5Hq+P7QLYTvVx
2wOB9Oj96ymNvMXI+y0G3OPHOzDAtNnk1/pRGiUhbJdtB0NC7xyxS6jQbj736bNJ7hCzRENYU+8a
v+qfVdeF2xzENtXV459/6GpNf/9ueiCcTT1LFNwTdkVAZuIHLZ5S04r0sY4sceKeHHhiabNZjiwT
mSBJS5ds6oJto6ti7Qe4SCNUDOvjJ6JNM+6DRVibTfQ+oUE/Jnh6Mi93dQqoTazJEc6F6Q72max7
qBxY5/S4+d77MpNnhhdRAb3IJC1tH55ARHYIgIikRKbqOhXhWWOQOmEJVBj62roZu9J+xgrUDdc2
Ig/9wk3xHD0kUac2FzYVPNdeeGZtCDrlGP3Cnx5JIM7V8dM7cJ/E7Ozoy/RIwFgnYUA7q1oUlyom
r1Wl595aCR33c8NNTBf33XCQTVY1vhkXdxJOEag0u7/Hc+J/O34SB6bKW/Xz3aeXQnpumKj5HRpp
fM8RNqQUScqJETBNuA8GgJgtXl7Wy7YlkH4XuKhQM1xsUPbO8et38a+0s83gqTcT3863Y2TSbFsF
Zt523YmDT6vLBwd/G5XvTi02dKfVrDa5LNv8G/qsu1j1loPStBdGUj8mOj27BsJz5slT2/Np7nx0
RO33W9XpkW0pQwjYR1W+hnJAF46bhQghopaO365DR5hdUHylGTZ9V9k3GL6WXaNE0LZktI3AkJ54
JBy6bLNHgkFzvU+LIbmUtfiFSgzwQaGg7igBgPhQ8KcLV8P3g3lsWicWo0OjcPaAQChvtcAflL1R
1cmdgYqDSCC7yT/3WiPmz4PYNGD2+f7lYPn5FqThDXI+ynhp7gA14Aw/dXPE7MHQBUR+eiKAEVXk
VYokRI/bKzdCxxks+xKEuXriQIem1fwJwX2n4eKnl9M+uvHFtee32ToWza3s3W99S/HBnf7m+GlN
X/+DUf1Wwno3j0q4dF0ymso+LwLEuahdlmDSEYJEYNFUyg7Lqhiejx/r0ECYDT6i9HRbj8bizjHl
pI6VoMUDT+3Pjn/8gemjzsZZrNgi14uyuENE055r9G0gh6CFX/RYyT45DNTZaIPcYuYBte6dDUAD
PlFrxDlUiQCzuYy9SF8dP5cDl0qdjzaP+G2SwLlUcU51OG/JnJWZGd5/7uNnY0zTkDfGSVHdGUSE
nFso5kmdaTQEXMc//8CoUqdb9G5U+UTNiSER/Q4Zm7MancZZmjppEk2DHjJtjKeMB//2+LEO3fbp
Er47lhFRRPNRo9ylCIo209wPFgSLROe90dovnzvG7DGdlmZeWYYe7seWGgbuW8/B1QYyxWHTktUM
t+PHOXTbZ88YT7fdkIFb3YUQLNeqourlsojQHJ5Yig9dq9kTZqC42CRaPLJnG0wa3/C046wlQkMh
6Ov4KRw6xGySawRks3Nym7th8LRdanve97ge9IsqYJE+Mbw+vkxEyP5+y8OmD0xE8PIuxUS1yu1W
2RVxqpzYk308eB13NsVVI1fqwZe4ULHYkILHEIYpqFSY2sBV1r7pndtQuhBZlSjL8tfj12367v9z
IXbc2YwPlSToYViat6PSB02/Ed2Q1BirItvGGOIOMNFAdiusn82ZBEFnAgIex96+NnmeW+mJavrb
7v2Dr+HMRkgY214ejsLcqWCfMrTzXedjz2r9MvMvBnDU3p6+uK9BOkm6OioXBPn2VbzGr6HU9Hk9
vwasownCbBTSIjKXnBUPB56aLr0mJIQDbV2GdNapu9L9WuGTbvBXBQUOk4XSuZ4LwUhTIuKU+8Y1
67OWjIEsxZQj00gBMGao4dPxC35oEM3WQEibqNX8hB0k+SUUchv7DDOkf2IaTJ/ywXV0p+nxblXK
Se+uB8uJ4fLmpNhoNl6dYLiI2KW2RMMdP4VDI3U6tXcHgYDlKV5PhmSZtnBaUrxEGFpiYjbwqXPI
zFaMEw/XQ8NztgIaJFGAKGe/nasA8wj7vYBSjHY4ZpswHQoy+tPYA55tvfHX8bM7dINmi2Gul4ia
RjA9nkPDFzsV1N4HvYRidH78AB8vVY47G+uZpqoQoQdz30KGhNmFqmADgh31bdHoUGeOH+XQTZot
iLIdGOqtEeyJxSG/eKFWTinTC6d2TVI1CDlRX7txcIJ+g3VKV06tkW+vYR+MQGe6k+8GB7s404+r
QZJ3mREXh2q7NE3QCNhMnHWYxg0ULzREolkL1e+amCBfAmlgTFZlmOAz1KS5EgRewuc8fiEOXG5z
NlrtFFxWrhj1vonAyaGkLs1H30sg1osWT8nxgxwYNG+24XdnPRRi1EJEujsnKNs14u/4RdX07ub4
px84hcle/f6aqiIhx8trin0gIlivURvU27SyQP1EfeFsjx9EHFg7nNmjAEkShUxk97sqbal2ndmO
VTb3cVAWxmPuNsRYLa1gNGDwJ0bdWAWh9pExNItSZePbgM+FbHc/FG1vnqXDqJbVdvCKIn7s4ywu
0NGrlXBIgSMXRt0c/8oHxrgzncm7q87bsEcgQTZe8+iKMYvWcdWCi8vx8JHh7BuKA1WxbHmtMZaV
NBx5qvh4YFlyphv17sCBD1UnCFJ/T4K62mebAMtfs+FRaYuVUgaZ+gsPtVOFm0ITdsNeQatTb5uU
4I3LE8P64O2ajWuYn3EN7LjZhXoTtY9mOsh2Qjhr3EbixLU+PDcIGx4leE1f6xXIT2FE5nPTVsVX
7NEUy0k/akMwd5PO8xcJzl3/U7f0tAjXMepxfREShXlyQTowRZzZUk7kQYmxVQ/uYjkQMzZUQU/6
s5tbJ/YQhz5/tm77sKnLoiJxGsy8u49RmCVr4vOktzo+2A59/mxBLUn96hNttPZsyAdtFVvQIddt
W39yks8Frk3Zk70ZhMk9eGWIwvCmzG+IaAhwqtS4OVG1ODBj7NlK0iXZ6GQYFQgmNcNVPuVVY6jO
oH/1w4bcgyuqQf2JXf+kYv5oM2LPFhSTCAeZU6Td45MwiKA0G8IVbzzNajTnXMqqHRR8+9R+6skk
TBanFw5EUtV1mWqXdQ9t4EfXhbyPLhJbiYnibSPVDRzYVI4vvvVR15nQ0DCcoz8dcBpit88Ad77m
NU4l81N1f2euqs3D1G1GckruG68LvVVTtma1s3s2jSce1AeWXXu2lgw8C6Ulw3Bv+rkBvUA+ZD33
ZmyM+5xn44mbcWD02tPfv1ux0BzJRKSNi+bGiLeg06cAg0iKU9rLQ2cxm92+6+RYHybtEeFxS9vy
bh1SLM59Jz7XBWTV43PwrQ7+we5iLqD19WpMfKgEOw1zT9dvPLyZlA5zIJ3fYf2FmbXq+r6RAoRl
MWZfXTmEOBXLMBiplAm7c5OvKS/uWbH28eGq9WLEVmKTD6QCND/+JQ9cCnN2QxWTItZQp9XOC6vE
AreI5tLY6PhN8cqV9SCAS+qqbqYndgeHbu1sPxk1vpSxnQ37SJhg9x3PJT6dvOpvx0/n0JIxW/fi
wGYzgElorwyDi4+mgGXQvlaiGjcgwzGC6aeaxAcu3FxiGxap5ko3C/YWOZRgy/q0SbYmLCp6FDp7
Ev1sFFlBONnxEzuwq7JmayFBMKDiFe5TpZA6tSRQTsTL2I+disimsfzkRvx/aG/9Ph48MmIQVwf9
CFUevFlO7p7ErpxBDciHcwfpYXfbEjqYBCcG4YFBYU3X+N18t4hPos45BHeh66nVQ1jJKrgzqrz/
3NPWmg3ytHFqtjSeu8uCoLqHCtB/rRL/y+fuzGyxSsnyTSRo411lK8PWCuU5crX8HoJMdeLyTPf4
g3XE0n+/PMNgyTrFWLjDs557lzrep+I5kErZ9FDiRCEuWPdhJy+C1neMhyxwXdF9ctzNNiqBY/T9
IHWx6xJDsJJZFmAYksLC8j5qiZfZHL+Ih2bTbFmowSXpic8dMkq3hbxVfHWi+ssYcQ019ZTm9NBB
ZosDtCTu+jjWu8FpDeub1ukp3nYQ02P2FAWZq6/J6NGjU+v/mxrlg/s21+j2gQHRnIyTi8zK6v61
wA89bgkL1cb7ngRrZVG2qmWTb2v7lYtJ3wuiNoQfAYn7OTVqDVdl5JWKcQtgpmu/jUEbORRvVbeM
F1029F2OSbAUVnweoyxWl0mZ+wkgcSdwBpgaemBcV1UXEgmZNlLhyRIUWZpYaw/WA3F/bSa0H50Z
ty1Ay6pXsqdGwdxpvuSDF5TLxpPIcrMC6ZtYCaiKzaNGFlX+ODbQRLtlKKyqvYirzGpPTFN9uhEf
XbDZYGu8kXKi7xDvk5kxxCTCgcPwCg7TQKeHF/Eh/N+cXVtzpDiz/EVECBBCvPbFdvsyF6+nbc8L
MWvvggAhxB1+/Unme/FqrOYEj+OJQK2SSipVVWbuvTDK/XvC+9D3Ds7gE2BJHYdXHarDXJYvzdi7
ZHhBD2JH6d4poYr+XUyKCDBDk6ikAMlGXbXvdABYStj4/ikDtbdcRN1GOT4oCfgwYL2CjH+BIIjM
6RUo5pA9akD41457j1Y5aNZTIBsXzdMG5j3O0H4PHVBB1SCnOF72Bwv4hpvN1zlat6YuyBe5UpAx
SGj6VWr+SusEMkzotatSsHdjV4C3sWW8SncpcyGWV09FI248D8/vHxPoS6afcRak0Aa9/Kss57QJ
vSFgu4GIvWCwKMRbBLQ03esSVB3Fyilg+/7iuB/vgdxTSPu47LsHxgd5FdFwuEYjFtC2l3+/5RI1
W4lpU0aDBzb7e/Aeix9QaYGgUR9XYgftxGrjHIxDJmLo3Z6gpXSHS2B03pWHd9IvVrX6/fIcPrcR
+aMbounAKSSq7guUR/xr1IhfwOqwlpG1fdxwQJplqNnz0XuOPferrFosb6OaTZYBGvS/q5sXanBA
Zi1eSO+IO8nDb12lnJU8pe2XG2bPE4kIDFvluWl7iFAOdY0WThS4Lhv9841DzLKpcEa0TqsoeEB/
S6n+TaIg5y70vIQLsrwxrwnAHZdHsszDrJ22cC9ZQUPsF4Rlg5sgTRGTN04N0rVt3zeeuXGQJmBu
LLznnACRrjMNynwX5GRrv39x1T+PcEIMF+5AXJWqqPSfwZ5MxI1MBgA5GEie2lPrhGCNSUFjsBYU
24y1LNeH80KAR4+LvnR+yIottcCiGuebyKty73DZWpYuWkKWkT+MgCxsgCzKOD00zG3fxKA0hHya
dIKWIZrsItXjtRbpAZpnfOFB1RUKcc4hBxcPbsgevGBrT2LbDjRiwDiatKJD7z7LuiwycPdBUAXK
DZAWgy6Kt5JwsS2e4f7dQGULIWF+z0uXge15AEMh7sJi10oapLtqIk29cR8ah0GDxl0WTZH7LCJJ
w3uadZBYnkDAL1aCZtveMA4EingSAkYQ2PNaaKotknzhTaareC2d++mCoMdxySN92BlJUokUjHf5
C8Dvzl3jgbKyxQvgqKFisDIF2xDGm48iCT1pwfkTZy5/QI6NJV/BJTyC8GVGcLCyxz81FCZinAhF
BykHLwjzl7ijzRV0hsURDHtrCSPb143zgDiKkEnV+Yv2JAGnXThDsz3UUbllH+HXG0eAJyKfjURh
H7mUD3fodvMzUIl1zlrq2jaB5e8f1pl7IOiNqa9uQaPk34PeQj0C0rl2XH76tMPPN9zaQ/SBdBrP
XggtFbTZICIWyrY8xosgotLFeJ/Tgu4ij/5z+USz7SnDxaErGeWsHyHKDl5YcddVMhC7yXdJ8B2N
e/EaoNM2jOHe0LMVcQpY022jQvUTDBD8IWmlDxy+u8YgYBvCcPBsBpUxQqzsxUlo9YQ3cXGdJNDt
3GUQr79srE/PQxKZ5UGuHVZpF5U+MZbiClybekdAPo0qjfuMVoR5m5+bFbOJaFFTqLG9NPMi8l0A
FiJ48drN7tYRDB8f8jDnUlfZS9FOgJrM+aPvoUQNoqiny5ayLIZZ3OI04C2EYbMXV3Da3c5skVxh
DkEnMHPEPF5dHsa2IMvwH5wx1zQqQMSjbj05DaBSleORdRO/i8FRcdSsXLkHbbMxfB7XO8TyWJS9
oPpdnmSXkWM/1/1N4rZrwbBtJobjO9mEdn/XyV+gBersdZXHkErs1YH0/r9RDRWdywazzcRwd8+b
wzHt5+KFZ8KDqEiI43FfkaC4q0jhPF4exHJEmv0wGmBPMnpxhjO+h3wr61DV4umWkgZ80HBzkFun
WezUYFWcqroF82nWocWvgSQL+Fw3/X6zmCV70C4nTos7KmqAYC3aGiWtHnIma4AGyylvFrJ41INq
2ZvlF+rPELXk30QG+aghvQFK6pVK9A75rrMpmQruccPXc+ok7lg18gsUO/leQKvtq69ps7Iclg1l
VpjGFjwPw1iguXcu2huxoM29zn3mbvX35cWwDbD8/YOLl86MdpZ+lC8uSZ8riQ6p32GVgob7CoHI
Yog/nigwkOHdXs+zIi6pfBGTe113MbC2VXvKyNOAQLROwRt2eSa2cQwXb6F8HlWlAmgFxdhfemr4
PgMz1r4YJ+9ZJRBYzpvVHLHFB81aEyduoopCype66HW/A1uG84/Is7V+P9uqGPd5402hTyPYjDrD
D5kD5TGS/LGOxvawzViGmxOwvo0Rrf1fvIbGNaDd9xBxU/sC2pz7KHnSkPNbWZbP33QkMis34J/1
oJZO47NGC+yOdLXKr/JC+hMouBOQa4LY/w2c6QGQOcgg5LtM91Axq8RaCGZZKrOUMzkBOAznpPuC
Ilt3HNre/+oGc/7jsiEtK2VWcBSDplySOPJlphKMQEULtlm8I5DfdNfYZWxDLHfaBxdtYr8uwjru
vrCOAtoZkK8EYo/g7oW25+VJ2Ey0jPxhBDk3KAGhCfJFqTb9rtBqOYB39rzt48ugHz5Oi8hpwa2Q
f4Hib4J3ruwG1693CgRoG28Us2ITioykZcrlS0fACp6CyfvWQXvmCu7qN2zwkxPMpEuJeTVDhVaT
XwCTQdHJ8epohtpoz2cOOcMRGgcvbSpU4+/B71wqD7otooNAmQyS/tARNE+nV6zW8RCewAmsIZOE
LB8N/pVRTUF7W7hDnT4LKP8F33VFmPgOHTlPX0VZM3wdsgZktW3iZElwDSkS9KteYx+DqXcnQBCH
XmDwsg5ag9CjRIvRTgW+65WP0DuWY/qWMK5BXbltIY1DCT1EzjikkXyZWmR/AtZM4CH2Hy9/3BKg
MeNAEk4fsD6dy7PivNp76D4ooSbWQbSlIvF11USrKTOLO5llIujtBG2kaH6efPaEYCTcJbq/cqBi
uGIny0Vk1hIm7qSeypriNUkkBAUBCr4a3Bxpb9BZAvPqsuatUl2ykiu1GM4sEtCpihLo1qkzmk/+
mdIAGq0FmvPBg/7goHFhLbK1HBGLwMpHL1YgVisnpvOz9CCKO6C/ezdW0Eq/vPq2rxsHEJnDAJxK
sjgPE87+PFLjT6ee1I/LX7ctyDLqhxOIQJIBKtWDOtMSrW6SNH/HInL/bkrUpxaPPYQV9d4uj2Wb
iRGFsN6bnDaa5Qv0BboQOcNeTn+hSj1tzFIF3n8n4+GkiWLXz84U5K/oBEMgG9foVI+m1S1l8xDD
0UXWuiLzywjCiWDw7er+CxdpeXDC1aDZNoLh7bTgUAUZiURPLzSlwyzwbqiCpFcPINNh00KYHC8d
WIHnqBfo9ksgxdPjwVqwaI0dw7KjTGYXiqsXiZakOoOAGNK4GtT3niNBMZ8rZz+zbNrP3ZC2265n
uvyKD/tX516YoveOPDDwP5NHr62S6Qhaln4NOG05Q6jh3BO4lhnEfKszVG+/gpEUQrUCWvfQgR2+
F32wrYBAIpPuJRFIrDqxz+/Rejl/GxquxC4kcb/y0rDsKpPeRbSB1+agSgf4tgZZTc3uoXGH5I5c
o8qzODc1ndtVE1q16vycgDie7wbIMAAaruO1HJvt+6Zva+A5h1HkZ93lAlochQj3WQ3irhWfsBnI
cOy4p35R0ag8s5YUJzYAayUh4XJV4Ejc5nWmY1dp6kKYLrofGhQdSTk4r37Z+yt3ncU+Jp8LZBDQ
kuUvEUjoA6gZti2YqbxgXENw275vVAAU9P6CPq6zM4fuN4fiu9vV+2mUZCXBafu+4chh4TUKEs3y
xZ/0GyMQNeBOsRKlWnzY5GiJi2QCtaVW56Ya9U0SOCfujOrozj46OjbRDpHIpGrh0HmFArssz3rg
8q8unfPvlIJtqu/5+6YN5C+m+3DW0Z5NKk+TEnUezY/Qmqi+9EOury9/3ZIZ8g0H5l2FzKxb0AcR
pFCb8YAMi27xNxC2x1OegurfdXNAx1gw1MOr50NUtd9fHtq2PoZv00UbC3IF6iWRSDi3XnQFYYP+
0DLR78H+u9ZganFx33Bx6CgAoTFn9AECdcUrqdmJ67l6r4fVPIttExsuDt7AaKojkoLlqOijfd41
43jvUxkXN5ctZRnAZG/pZNQKP+jpmSOEokfIQEUc1Gb1WonJYiKTrWVKWOpxKDm/CCjV7YcJt7X2
S+c0x2JTtyosbTi6yBMHUtg6PTf5TI66RwELwoXNQ6jVt5Jm+dU2Sxn3doPqf0eUn54T8DTcaj8g
t1GJyPby1212Wv7+wRXB1CqccmD+Ay1C/yvEvYYrTsD9Bz3z8u3yEIs9PnlZm4QtaB0OhBp79TIE
6fhVo936RIZK36i4UT8dkj8FNd1EYoA1MX3fy8FTmPXRvQe5pyUo1JW66yZwgaF9BXLUTgeO51xt
XBrD3YdszCHi5oqzRlPCIn8bVcOvDGDSfKV7z3KeeIaje0kZyIYx95xHi9pi/ohTfn6AuP05hGbZ
Rlc0fJ3SvK1bIKTOkrfZze+YkOfzvLu8+pYp/MaGfNxgc5bLMCLqBdztwDEzSv9xBw2dPeh83nu0
W7kZLfvYZONAu/Oo0NaHZsXA98YjJGProyPleI414C4rx7ttEMPjwVrZYS9lwbmRILLe07RxxwMO
sB4SMJAKk9sW5Dfg64PJ8hBYaAhgBGdcYAB7F5V7nc1Qqbq8IBZ3NJk3vEijvXqc1FkNfXnbCShs
MV2dB5QIXgV3mwd3Fs3GxTcu+oSFvo6BVrwlgg1HyG5UD2i8mr95Y5z9lHHPf1yek+U2MRv4kg6c
cqls1BlVRpANJYRBS5hBl2utic+28oanJxJHZNpF7tnrHKgtybzYoeSf76NgtW3BNgfD1zUUvcsm
mP2zmimy55Qjp/19RmtKu3FbGX4+uTqHbn0XnPk0khfchlm/Q30eAiKXF8FiI7OhD7iJkSLXGZyn
IZbgmJ6nKAPAMNLjMZuGadrmhGY3HyRifHChZtU5JliKyS00IO700e+qjVGcSYKSB2SSKoeHTBSa
4AyKCjv0Ro9/xURm+3Hk7oonWo5Gs69PAe43VnVR/a8VomPqNQcHzw0wi90O9PKvl5fFNsqyXB9O
E144dQC65QBJ1zx/kxmOFKiiZf92EPWAKO/GbgWzqw+fhCISRNTO8MV2D8xLC4kdN9lnGTSCL8/E
tsGMy50BBZ1WQYREfDwG+4ySCdw34TvwVv9eHsDigsTwcpWPUSBo454br4vuQVMl/0oD7ayleGy/
3/BwAAbqrG9V9dKINHnwBB1PZVXLrwJny7ZSMjF8HPoSMXTec3aenCb/yfqEXUunWLiIyoytPNA/
31B/sqBEtJumdCxfkomxZ1CE0idVx3zHhnz428dBeX15NT431x98KHENuUyn7sgZEu753iuC/Dug
qw9tjOaUyyN8vt5/cJ9o4YeApSJn7AVgPTp4GRCSt06G/MPKWWUbYDHhB98bQtUQAarwF4aMxnSn
NHpY0d0ayPx52wwM50YX0FRpAGTPbIoKiB+C2jDr2FpR0vbzl79/+PnSjaDOzBNx2yxy5GLUE9S9
0bB1+bfb9pHhzgREaV1CoKanxOB9EZzIr4XHCCjAphoCfeX3y8N8DvsgPDK8mpUQXkIpunoBVuVN
xMO3YZSnIR/jAy/UN6KnXxCjW6QeyLVGYweP0p9hhv+9PLxtlobTT34ABDckNV8mAoS1ENU9lDv7
WyQprsKtxV0eGX4/9DUqrmklbidWvsZdc0pieOTlGVh2gdmxBxnAWSjBq5fMp//2gHAfHW+1SGD7
OP/vFgN8xJnAD6nOALGGyW6BJdX7RUvofduPN0P2HqywPKiD86Dy6IrPgBOGbvey7eOGe08h4GQ1
5cWZpiT+KupZQq2PPW37uOHa0vMnqDc41cvvLpcIggA7iDOs9fhaDle+rMcH12ZAPTcjwDqLoDCu
ByeFdnycDj3bCQ/01ZenYHM9k/JBoqxAQy7z8+AC0xYcgdmpElCbkjq8GQoI6M47lPWDBnLAjawr
8KpmpRMf0ffWZPcJFKHJY1+kqfPXMPX5Wixv8UgTGUsy0IOmLkFxDSK6d2Amy50rD2rT1SvoHeLm
OwhkoQ1/2QKfP7aoZ/hlF+Z53Iswf/OdAa3aAh0/2Y6Hqt81PepVeyeskfv0WLItRqLmcxtwdzDc
IXp9Q4EYYpL1OO98kFbsIJ21zX7UfGonaEqtgJ8NXgl250NRJyF96KIamlS07/p0X0g8ZTbFM9Rk
v+Qi7sPcxXQYtgSEoRlw0zTfM08+Xl6gz88far61IaUXpiPzszfdDGBbA/tuPB58oUDqfnmAzx0N
cuf/dbSqcnQ9pB57hbQodjbt/hqiRF9z8HtvHMFwZQrJXAHB0vxNJfG7VFV3xRz/J0K/TUSqhJqv
ay/Oi7lkuXhLyi5Q16oIaHoTVnmz1rFvWwTvvzbyuc5nBm3BNwIWrFtHKER6s8pWUkOf+zsQ1f/9
eqIrZCGSqXgDuLP/PqGUB14b9EFVUO641hAMPV5eadssDF8PNLSgnaCgr6DOT+pDk3SuOoGiVW0L
9qj5wPbcJEnnIM3ePF0nx5Kq6pGA7bDYto/Mh3WgSuiAgFXqNfYb/qjbAiDndOTDz66fkBC+bKQI
Rv8zGUzNtzWDSj0QrxE5QXTvaZjYqXHjPcnVNz0Au9h2X3jzUCbDSuxnWRLzhe2UdShzb0rfEAFA
y0/0RZ/uBB/WcD6WrWXyjUonaoMeeiZvHpRVv6iBPfIRlQb02jV/Z05Ptu0s822dDT7KMNL1XyG0
Xe3qKRpvuzbpN+WF6KJn+jEUwME3+gXL8jceihlEiWMD7o1EFNG2M9x8VScQEUZzKwSC/R73oOq7
K+TqAFgqVgmsLbcsMTxcdnieFDL1T2qef0F59DHxyuuYz9cdd/d+xFcMZVttw8E7FN06rw/St9hF
YTRAMLlDnemMCmx7Qnv4Ss7/8z3rmyA4CsofidaJ4BWsLg7YKwePsuuxbfBAveyCtgGMkFsXTocE
sFu81mGTnPxReW9RDBKPFQ///MLzTewbB7HhVMDzEOdgNVRVNt9KCTJ2HouVBMTyQ/88Q/xoWZ8P
sStUVNMCMmrZG+v72D80DP2sjov7L43cHYeo9SlQQTAduKArW/jzDeabiDiC2hj4SF128vLwKRFp
dloktZGlY/FrT/FL5tCvVhpcbMuz/P3D7FzFCrAV4jLUU0qafcgDUBG06woDtu8b7g7Fg4KFOpdv
UJzQX+O8L+kOFBR6Jd1o+7xxlzPkTlkKcsU3tyrc/lBEAuF16eR6U3uFb5Jn9uh/yLsMt2yeZliG
lOX/VhC3XTG+bfMaLt7g1dxLKvK3oAjc/tjmiNP2YdJQ+uj14yaRBwKp9f8uMQvHPPQ6Fr76AyDd
EGmfZjXkoO6DAmx5yNPZpWhhnCuSRCsuY1kVE5+RQG6cNB0LTgOY/W9ZQcYK3LYgij1cPlMsdgvN
TaWnHIdJk7yRhqibghfFN5Xw7F9g49aCRNsQxsbq65L3kzunbxnRjf7esSLsbuKEQxYHOueZP11f
norFVCZyEFrqs/YGJd6yOJ7Qax21Wl8z5GrWYBm2AZZD5oODq6ZdJNxaPDlQBwXPX9AOV8BKxdn+
8gQshjJxg3UYlSFKSPJ1FNQ5Bagf6j0F4dmZo1S5MsayUz85gk3+y07INARNTP5K2zq6XQ566nV7
3Sp2hOxetG/S8RdYBO4cFBUvz8pmteXvH6xGQSvauAxdZlON9qeC48UcoTt/W2nXNzMVIKwN5onM
CFDa4Any59UxjrKr/8cj6vPgwefG9g1dN2izUck3GnnOvi4DqGvV1XOR1wEIgTp2ddlMtsU3QiEE
PWM5TFS+Qh3+GfchqNDbge0FqH5X/MNyF5rgQR3h8KprxCcREhjlsQ2m5oa1cXBSpWLDrvEgfwKW
Bm/N7y0L/weSMHUhzKrH5M3zS7Rzubw99b7uypWdbPu8EQ15uMfLTjXslY5u9jUBNubJUdFwuLwc
tq8bvk7ZAHlVkKOdwKvBfzQgy7lt42IOV2It2+fNSKjQo2oqj53k0qbcoFU/TFZpBixbyeSlpH6J
wLoKqgzP5dS9BdwSHcrHEg1zwwipQxTLVmZhG8jYs00L6utIi/INTbC/RKyjc+SxJz8d0ufLq2Dx
PVMXvCYQIOxULd6AGuLXFCCoXUxYu0fJtbluQE68MhHLcpgouAFvEHQZtfyVVS4KxzHoYHY9jVi8
8n3LPEyUW63KkHhpzF69sKshPAvW7DiBIJDs6vKQDfVap4BlQUy8G4DABS1AzfM6Sy+9bvr8qSde
9lA2bnG8vCI2SxkbNw4LCiaAGnDjrlcKMTWoCqtDi/KuXstw24ZYJvfhwiBBEsZCdcGJQXzs3puH
st3VcTuvwVl+548+uQNNpXBR9aWPegU7gcJmfqBVCxYOlQ66R33dyf19KgZXA3c0V8CO1l4BymOk
Tq9S6ByDUIFLtCldNqZtWxjBV+61nGN+7sMgUCjlA2SUwWhV7mcZvTtVF2+LvE2EXONDisjNcvY6
yhIsiS7rnL/rmmQrobdtvYxTwAkGeD5ty7eh89Sc7aJRsO5nMyPlsZause1rI7rvnDycPUbLtxL6
7iUAuIey5DBbyIDovLwWllmYwDPNJiyGmIJTDOnWY9OiUYhVYk2h3LLSJurMmxqZdgoTYNT9imhF
X+uh0WiACctbL+i6NSp4i6FMvFmf5g6SD375Nk5OtZfM7U9dSdQhmYS7BuW2Wco4AhJUQtDCHASv
UM/rh4ObZ2m1owhgHrethOH/jQ9tjySr+esQV+TAIaHl7B01uf5K4GAJgU1ZASa7UdF+Rk4go80P
OZRj/avrRzbsA6AJhgMPJ+LtNVHOtJtnVGK+VlkZrvF426xn+Dwagh1nooi6Oj/Mf7B+EON1Bo3r
NYFAS5RnItA6HF5iKElwSqju9x1N2iddyMdFReWQReCvc2IHNMOXl8q2rQ3XBxrGJfPsLKZsht1S
IxdJXh/RhXXvFKuQTZvJDO9vBFjyS+jYn4Zw+iXxntu7yZhdb5qCiUQrZOZn0dzzVx/CGseyL+gx
xTGJPq6hPTQaaheXx7GsiwlK4wB+SuoU6q0Z51+xlPGReCCiaHsZQggxlg9+i36Ny2NZTgETkgbI
s2wcRnHgN1V6XRDtXxdgYDwU3mp1zLImJiitQmJC9kMZvE6Fj5xHkdbiFrmKcq0BxzYF8xBwaA42
2JC9DtH8V0LdnyUEa9qZbAzATTSarnsnEUHEXqeoWmDgCg+ggG+7EU0kWjPIOpBgjH5Fu7G6YgTy
eF3bTytOZzO999/4aASLGKcZyj1DhCYJEC/SWH6LdZznKzknS5rWVBdPgzbv1BSwVzeT7wwdlDdD
nx3jFgRWXQ8Ko9jb0azdOh3DuyEK2gH466o3YCNQaR8q6jvfpEv6/P2yN1jsZeLSID+QT15R/S8H
DJ0U5OYrxMnbsNe+b7xD0e3bCAkE82uw4DSRC4T81aEeHLrRQKaMeFcGSZ1xX70RbNVdqYbiXYKj
blt6xkSmSZBAo08WL9Hf0H7IstSHKJdrZD+WC8KEpPUtkV4Zdzj1JHoZ+qilO+oP/fdYLQ+4JpYv
29Z4WfsPbwYPbFsdAwQe5M8i2ulx9G5GHW3r9/VNYJru48QdgjA4eaS6zctaH/jcfQd9w0OkIep+
eQo2UxluTTvpjE3UgIWCArVM0Hy/gxbte6zJsHer4OflUSznqolAI1AAU+7ohqcmm34QYOx38agf
ICsebDudftNZf1iJ2NUyl1UfnpCW+XeC6inYmMvz5R9v8WQTe6ZEXI+lbOLnbkYdT+gUBFV1N62p
o1lsY0LPkD+F+Ig3xM8jJIK+D3wkV17QtsUOr/b5+7YpLOHBB/PIlHrQtBr4KalUCUh6ysbk6DYg
vLj8fdsclt314ft0FmlcgZr8JDL6/Ht9pUzes06I4+UBLNvUVAoXVT4kIUdFTSZLHl/2SRHd+RIW
umKlVwZfXEGifOXlapuN4dYaIGgPVVrvgWmhd97IfjI2x9eQoVzzOtuWMsJx2vieEAnnpxwaDnsP
hxW0RvqVBhbbxw2X7tAIGDiqSF5SLygORT35dF94AV/78TbzGOE3wL1ZRRQP7pqOkCumvfyWa5Yc
UGRdi8NsUzBuZw+0/Vo1jfcApTCsQNu4oNl2ppXNZJmA2fTW8GCmaAv3HjAB0NkBBjZ/6wDuXdAa
7hrGyDaIcUGrJHOTKZrDE+QIcaZC9fV6dgexa9Efe7jsFBYrmd1uam6DLIKM0fOQufFXkOGS+wqQ
2KttXzd8Glz+OWTZY+cZATeAsCq8Q44iWIlVbdZZ/v7hwEgW/cJpZuGJL9Q+QmmxEzF9qt2NkGT/
tyLQhxFU7eS9bBB/iRra1F6idygDrNH52Cxv+C/zPC+VOa7mJssdBt3jchr224v6vxtkP/z4Ms8k
KKY757mGjvZ1JzJ9hbbXvy4v7O9ewk8ykWaHm+iQn5eCgko3rnFhRg+qJN11zMJvQyYVNJLkqzeW
fM9idjWGkEsaUrVLIXNygBBpcgWNt/JYyXol7rdtBcPXCfSou6ZP5XuUO94Od8Z4HQ41PTpitSPR
MoTZCddwn1ZjFeXvU5a5FJpK/RcWgu0V3HbB2tPOckOZ7XAiaEMu6kS+o+8HjHWDH59xM/FDTGf/
0U3X2rxtw5g3OejGc65TdgJq5wHEF0focDi7pIpfZweVtMs7xDaI4fqxDOugTsvqrQljUC8xBmxb
3kFJ0nEAdEjrdl7jVLc4ktkRByxKNrZzT+88glhQoq9hN0tEQJfn8bvl9JOdbnbCxR6uwaYi/onG
YZg9iIgEXrLXIW+hOiOiIYUEDUm0UHd1Mun6Dhqk8ZRCLjZEa8Wh4FT2fzMdyQJK86BLINExzoOe
rTiibfLGKZKGRdBxX8bvWZaDumToiu41nLM1FjDb5804IGxopfKO3kkw1NSHLh1rd5c43jYeUt9s
o9MKzTWQGqV3PHR4We7yupvVU9MV4DrezfkU+SvL+PlEXJNY09M+Uc2I3y0pe2JuVu+hKbNGjmH7
uBHN5F4pWUH95nZIRb0DHujsQ2VmxZE+P3hcs5KoBqCZfYd7d3mBZHuyMAygiCh2RT5uW2UQJP73
JtU4zDoNzMdtUuThQcVDs090enPZgSzGMSuIonHKBHnb9jaB1veOlvGrQ1bZuCzGMcuGHDVcRiP0
F3Wje639Ij4mbfaEXrM1ZhfbrzeOsSEFtcNv60PD6F1RXCepj07SbaZZZvXhik6CHrj4Mm1veTQW
98PsvDZ5tCZjbTPNMqMPH19qG10xR95d7GfvUzqovU7qv4thKDZduq7JjqnDsqwAjPTukrl4akg1
neJKnl03bFYCPJvtjcOHQMi2GXjR3JJ5KQiwsD5Aez0+bjO+4bSxA45ipB5bpAYTPM4C3OTjKguB
7acbAUnNojBzWCH+QcqFHGVKvjYq1tt+uVnw88KSzVHbeXdKYfMfhhaBw45WPn26bBnLzjFLfoRX
/UzZ5N/JVNV7ucQ30+SUu3FK37eNYEQglEL/si61f0fmhmZ7BDsAwuSBq+SuTSe9htu3rIJJLjkV
0BaY2eDddTlN9kvnbJtDgfjyHGwfX6z3wb94NyI/O2c1KHhisJ71YSrIPidhtcb2b6n2u2a5rwbJ
at8Cs5VCqSx9HCvoxWU5JDIQcc9NWuzGWNwUElJxDYOaQemXBJIGw7Zj21QXD/KRh8AxAHCTQrdw
uJt5lokrRw9T8c9lA35eV3LNeh9iztpp0hAGDNywOBWB81771TkQM9u7bf0ifW+lqrQc1n+GcK4p
GAYIRtYp6AAnu6jjZJ+2JbRwEs1PRAb3YJVbY5iyOY7h9Qmpc9a5LthlSySScl0WtwV3f6DDYNoW
xpg1P8ic9e7oFRgBNwX076BrcggmtdbtY9nTZqmvjMp2GpULQ9UJA1CyqpIjJNTXqJJsnzfcnhVt
l8wtxa9P6vGHTqFS3mbdmm0s1jcLe30mBxdAS3w9kt1Dmub47Wr6MrqYxOUda/v9y8gfXD5DznNI
ohR048i9+fVRg5K3faSet3B0Xx7CNoll6A9DQEQAvRtZweDzlJ0CNMwfkRMojqPnOduuVbPG1zZI
H7m6xRAxZEFvspnov3SBPrttMzBu7ZK6Y0II98Hep3uKZJUTPzRQAvxndjc2aLpmna/gzswHmYVA
Kbjty5g3zkOayGQld2tbZsONO9XXrUNrfF3H4r3LwHDgJ+D42WQfs6inUj9DJz4woDsxh+GuTBEg
NDJX+S7BI2Ib9bpr1vagGx5paP9C7isYIT/koBH/mz9vEwGEeqHhyU0iUfQJK45JuMWjy9M428k0
ANL4spEsS2DW9njHaz4o38Mmanp2TCeuISARk5ULwfZ5w5Gn0k91OfQ03fG0EEcCAR3iTds6DV2T
azJqQLeBQAA/3i+9XyBhlAfkb/sV01hOCLOklwcZlFTrCr+dalQmE4LmC5HUp+VC22+zvuHCIy/R
WkibRSuunoNd5yKRF89Q2Nj2eTPyHjsitL8cQOGMsFLEoDcirFvjUrIZyHRfUiunhUDVewpU+g7x
97Qr0Ie3Q9GtWTGQZYg/ynldg0KVH8TvxQTpjNCNs6twUtk1VZ237aY3S3q+bh0BBA08zGuKbxV6
66/1NGbbojuTSFILtPWBcRibyCf8XhZdeaCzs0biYonsPOPR7Ic+KMvCDl9f4lUZNA+AM911DrIW
YGy6RnPf9aadZJb0knbuojb5fVJPkPaK+jG9Zk03rGxU2zIbl7EWRUFyMuEq8/TA7klWKPQ9plB4
a+qVy9g2hJG/4x6UePKyG26nAZdBF9OfJJH9bm7abU2Prmc4c0iznnOIfaQ7prBRd0mfNwcSV9Xj
tjUwvDlBaxuOQAIeABE+oQ1ZnFyey011SNcksyhz6DeJXGEn9Q5iLJI0kE30iqJeC0mXFNcnTwOz
jkdHvLBUWdFbVYkbBTlmPZBrNCkdB9Ff9fNThX+GIT1etpXlIWLyWPAkHJDSTDEd3jb60CXRtyhP
219eWXvHQTvBJpYppFz+G0XSpucToRPGIX6aH5BIIUea4tVzeRqW6/MPBotYuwPVy+nR1MBqTA7r
jlXYisO2zy++8iEG1pAAVkEb97dQLkEuALWk9PX/OLuyJjl1ZvmLiAAhCXiFbnqmZx/P2D5+Iby0
WSV2BPz6m5zvxdYZmhu8OMIdtoCSqiRVZWVSJK6ijei99vqaW5Mpj6y2KvD6oCkDLqlSxTHv462W
jBWX1rkrROO1nICbBGmrhj+L3sohtVRBPxfFnSndF/n06l4a4biLFnd1RudV+z0HAXsbgLxm+nJ9
Cta+QXNq9IPW3G2H4Zx2IwfpOkTjVWqEBtvi7lubA22TzrOu9hh6Pc7l4HgBWCamwKiRQtz1+nqx
DvVANAQja3Hm8fDJLRM037D+0R7Hfb17ll6pc71qHCQu42dkSIC/nNUMGZZ4nPyMJ9On6x+xYiKd
twKTiX7AxBzOQrXxEW3gRVCObFfLv6XTVJR5Z/NGTsM5jvgrKWwTaR7xz/UXX1k8ekHO7ROUQUBn
FraV3Z/gae4pNbNXlm1CtZY49kHU1mtyoFy1kt4ieEKqQKT0EqUDaJcFSPWQuUjYxs62wCw+eoq2
N5d8mA27RWnPXzaHhuRPPK7upRiOxJlPdeOEzbyzSqIzVjDwedcGSfEsq8yOTee+OcYWsH5tIWnO
7AhOulqhi92Px0gdvAJtInU+bmzRa7OtebLLUyRW03pGyZOn0qdFdANiHeEze6u6//FsQ1737/0A
ErdQVC0tvH9jTS+CDjeGWYR1nr8C2XMLbe/jnnULkcq/n9Oi75B0pcKXGCNoRBkoZANolfJACkji
XH/Gx3MB2cK/nyGFHECeVBq/JrdRR1r19bkzavn1+ugfzwVE8f4evRYVKSlUpTEXAgTxkVTtKRla
4xUsa7uOFqbOS0FB9CTG0oWRmgptB8wbUCxMBNlYTR/7HLRc/v4CUbQyMaHJjtwLGhgEMaxDmr7E
JtifWsl8o4KGHNoorptrbTI0B+/rpsjjjuBhMXq03sUAtkk+C76xntbWLfn7W7BjplNcDMYvOkIf
yjOzPrTqpj6pWL2bSUOeLdzsrn/J2qM0F2co0TNz9jDxQ9Gb7+2EJrAuTkAV3iYkGIa6DONabdFO
rT1Nc3mQW0agZ1pQDvOU3dAp/gZOjOMS40cCNIm5j5cEdfO/DZjEQ6dUWeeQdyzNSwnfCYa9Xd6m
zroA1pAxwR8YvQOBcODNURVYdOti9/FR33Q1R+dFRJ2OGclFjCAYTTtBc59ClfQNZYFFHTrPt3Ct
K6tYJ1/oh4xSS8zxJYYm4G2SI1qBB8dATfD62lobfwk2fxzH07EFWVpLrTPoT55qAnhNJ7FPXR98
JWLppJD9sMgYZnFyQU4Oeny9yFDscnnogZxrn5frPAupOVDIIuKsppTboqc8mR8rhXrgvg/QnDwy
qGE79Zhc3KkZgrSu2WGq8txHH83P609YCYm6LjOtzd62J0QqFPzYF5nZQVQOj7M9fIcw41vH5GdL
7BM1NXWmBVB0LmkbHl+Sqa1vEXHTT6Utk9frX7KyknRehSkpKhD7lSgD1FVq1rEvyniuPH9GYx/f
lbw3dZFmmkG7IuaDeY5kdac6cEyN7ea5c+0DNKfG8WxoIZI2nesCtGW06JAZ4khh7jOPvnsPNSgI
RyS5USPoT8rx0k/QN93S3FjxNJ1bwS0cdGkkYPTzUbou7nlKp8kvHTDCo6+6rbcOOGuPWUz3R7To
MzGZCZXZpRVSggQkDyPmmWcJ9q/jPjNpuzaIG1Rcyk5eepqWfi87chxGqC3uG13zZxNwXxw1++yC
RjsSTO2A0j4IqXeOru3TrmWynNumvEz9DPFlx55eeGbI8Pq7r9le25fbJHZLkpXWWZgxAUWD/BwV
1heoHW1lZlY2NR0oRnIbjA+xm1+6GVzPDfI0dw2ndzyyhmevKIutnOXKh+iYMe5UaUXr3DrHENPE
rRc9INjRkMzf5PZZe4LmydRCno9OhnnuySSPbgoRhNi2z5AL3dfiYOqcv0Y5dFnnFMWlzKKHzot4
0EzWb2+MxT4/4Mun/eFpE29tZnh5ecGlpfwuusmuT2gAd+TG+Gsm0jy5HojL4tiRF6impIe0hJ9B
Zyo6ubIWG9nvZaj/3rBNHUKW5nNVxmNbXGgJuj4Q4R7/HzWOfytiH42uuXJuFQ2ZOR3PIMHHAdgu
Ua6HLLJNFVJ/MfS/4ChyVPNr3WRFkflqGIvpbNdO11TH1Er7mBytuGtzdlKeWwn8J3TcoEFl6LOo
/j70eTU/MlTTUTs3MwvwTy7Mr3FWQoSkhBywXR0sjwho3Myx7ZO+MF4zs5b5VwsoCKs8mzgOJieS
T8MMlE3NRuYCsW55zPQFUVb1VmTz2Hu+aDoQQ4H1yrF25cdMHUGGZoBWQBZCXtKiZwFEa8lznaHX
tyvbfd0ZIDX+e3X2TgXKNENa52nRrAYnfWL40qLVA+y7s5Jo6qQRoDHzSDyZwwWE69FhwcvLKU03
TnYri/M/6DEpB16yzDr3vXrsUwAE5VhscUCtOBfTnDd38tqUg7D+rTtAGCfyuYlchpNtndr/rWB8
sPp19JjtQJxKmHUR+5k35S916j2bCWDxWdE91DHUAXust4NdJ8NxYNXos3qObydA/wKDJ09S4HvN
wQjMLHePVsEP9sBe22KYzgCq7ePwM3WQWSpHtEOiAnMZZR/5FYRuTiQZYn8wk32MAsDm/70OI243
Q2n04kId43PjgW0+WxhtHRtJ4V27ro4uG61pbKrY6S+FLeLHVMB9jTnh5wHS1huPWNl3mbaxu+h1
tsDAUF76oRjvWCzvmEHcO6fIAJ6MgC+4/iUrK55rp5Opn8bCA+POORXFKx8hu9HKrRbVtbG1T0jB
G+aVU5tfWgPL0acD5WmYZQlPdmW0TR0a5wJ5B+lknJ6RMnhG14byvQpCtLssowPjiA2RLyMdhkvr
gMmrZlBl6ki6BYhYCQY66wVtOjoMntlf6IBONtqlTzQDmdLSpn399dceoN0sHODMDdON+ktlKxt4
hfGxUHUbTLLfeY/XJZgjQeNW1QQHW3TGvBvSIV88kWCiDdB6bfXkr+SddOoLN2+n2erG8pJHqJ7y
yOmBDBL8jAo3GgB598kbzf7XdZOtrFcdJUcNtzdjtIRfoDDm3lVA4pkBjljKOe4bX49LQ8wYtL37
SzOlTnWgNBl/zlll76rBgEH/77BnNp6dRW4rL6Nl3yVJVIRSer8Sgk3++vuvLSnNn9EMLgEILuQl
T6Nf1DNnH+J0vb87FaHj5NLBpJVDW3HJXCZPjJnmbTxYxen6669Mr46Ps+qkzftoEpeyAzML8dCO
OELA5nB99CVB+cHe+x94XITuw9TDXumaCjtvBST90r/b3PIsey0rdgtkgT3tqx2ZOlhuSgZQdMmu
uUAxB7tomn6Trf12/UvW7LRM/x+XjNZ0co8PmGYm5atj579c7vy6PvTKCtJhcina1qaxHcXFMdrh
X5goF2jSLoZ8i7ts7QlapgBZDVQJm7S5iJyXB7NGFXto0oPTTN+vf8LKvmxrThyXdTPhNNtczCF9
Snr6ylT3SIB5MtgWD/jaBGiODG5xRzYpqS+243QB8WITdw22c1/TOS9QQy2FGuf+QgAc+sJzb3qZ
0cX46bp5Vuyvw+RGRjrqxay+pCALO3B0SnoOpJE5qPM3otCKo+koOSCnLFlhN7gYiXGDPe5rUbQ3
OHg99G1/M7Py12h3/w+01spk6LC5ea4qPkVMXHLIdT2BLdtjfp2qKtlxzGCuR7X1hBqOHTPPEL/d
BOh+WjA72CcdtQyurSSRIfcw0cb8Kduy+15wq3psE75FMP5ht8oyvLYhjENC5zGJ8t+e2z1Q4j3w
DLyU7YjW4sIQqT9U0QMbm4e+Rh/9mLBvNVS+r6+zj6YFj9a3Cj5JCqYql/+IW0iFiQw9PikURDbW
2Nro2k2WNoWM42GgP4wyowEu8EMQFXuw5sura3koAvkLdyor+sPtasD+ZhQKzSbdoMxZe3Pt2Eeg
LFn3TRn/RqN3l/tiKsgXG0nrHXvo8u7a3tB5ixTM3HgXowM2bxiZBTa19Oe+OV2+6Y+Nx064B/Yr
zn8kZtP7kdWVgaghLXV99I/ixvLq9t+jz9nsgldjJj/auU986ToXbo1zMNmgLUAN6gbIrVsorSMt
o0DIdP2Za7OhOXdVUgYsOxl/VpTlqS/iub5tmrr8cX34j8pEyydp7l05yi6pafAL1CEe0lQGddPc
SqUeMqDziq46i0Q8X3/UR+fw5VGaq9du1TPQJnY/yzz51nQyKGR3NCv66uXDcaqH4/XHfLR94DH6
9uE0djwrJbqfXp17Z5BxjKd4hsCobwy7pEOWZ2jODSHXtBGOGo9ilmBkIn4svpFpx5V0GVxzbg5K
y7jqq/FoVYDodz4pjX0RT0dYG9xRDJo8GDl/spqwyz5fN/nKGtUB1QCCWVbsYtyGRQpJzA5ClZxt
vPRHp6XFHJpLT4p4/TBM49HgN5M6jkPqNw00wfdFDKL5dC/SZiQWpJ8B5bwd5+pHXDsb9+d/l4N+
oF9eXfNd4VrTkFJzPKJh514dPR8Mm8fmMAUgNTm4h+r4yA/J4e0n9a1AHdRhPMZB4yv/c7kRPNZs
p3l3M01o5VawXV7exVbl985n8IGk/ZZs+pqvaS7dJO5MvAjGa8ryCe0AZ8OcvhC5hw4d9tNh1kUR
10M2N+PR6yWoC6LkFvvQI1pWDzMo3zfW18ri1dHVSSuw6ZuYpNEE1DkrCYSr0j2V8eULNF+uQcqX
unzGxMaW3zldyIna2EdXbK/DqQ1Dth4HvzViUNUfIPtRvJRgpL5RvLM3Gp5Wlo8uCZg0aHRPOpgm
Yz9l8lhWD8wD9bHcWJ1rltc82/Py2EmrFu4xTsIn8XghU7x1mV4zj+bXEhzTi1QnYt3IfZ6C2RzP
YLV33BXydCQ1Aadyz9GPejTqt3L4Qsn79XE/VCJdVozmsjRDm9MEaMhRfZZv5tG6Iyg+faEiIIfi
Adm9jX1/zfaa5xrgjUKrFnYwJ6tQmZLogtkyzYrldRj10OQlnyW+YBTvjVn4SfmjcfftNDqCmi59
rg4bRmAg6+G323ZUAnEpwQNw3fwfr3hXxylOXl2WzBHj0aTOkVRO0EPAAN2E8pObyq0GoY9tj0vP
38dIz3KrSTXY4LPJe48NsEGlfb2nRIT1o+O/7Z7k5qjK8ThHvS+83wyooijbksL++NU9HQDOGGdd
wbDspXMb96Wfm6/XDb92EdTh300juhkccjAK7gM/2MPzGHSnT3lYHvo9kK7FNJrdW1RbC2eEaaSL
hiavPJTezmijSxMu2Q+znyTCwRjWCkILlT/VO+/3OsqbA17gIZ+DwbNwMr7xnUcfnUapUcyNYvRG
HRPnJplePWMjrltLEPng3GNqwaWNBq8qE0QAG8knkL695tb4NrTs1iXkp5X34dzbn6wWEo7Glrbs
muMuV7Y/Ln6S2jGQpPgWmn0ZrDqI82OWcl8Yu+Klq6O8Z9yE7VgViJfJsRN3zZbm68eXIldHdpcD
WopNA2uST+lFCfaqACwpjOmR5tEtiBp24K+Z6+oQ76nijNERM0K6+3Q8F1t10pWpxq1OszsBnaWk
cFveRn4XVWFqCt8yBCTAq1uDumeAWY7N6AR1stWkvmYy7VQNtYeUkwHh04mLA7pCfZGFaeL6EX9S
zsv1cPTxHoZt+O/Psoak6qDjhT1MKb+w2lvGXeA49iBYlunQHMRzrQq8E4Y6giEHcMbybjTtDedb
eXMd/QymFbtmBd7c7e6peuHNbRVtbL4rPqZDn3kDCdyixdB2So5zB0QLa4IuzQ8J2cN4DMPo+Odk
AL14ZWE5uRI712902F+fz4/3LVdHO5vooGBgE8U53MnD2o4+OUW+YfC1oZeJ+CPyjOjIsJgN13KK
KBiNIbCV2DiNrA29/P7H0BNV3O0dLJOq+GY1ryPbaJdYG1dz2hiKMmO3LD+T1UcgiA5GvoVfWxta
c85eRLIRoK0+Wn168ob8UFjqeH0O15af5pMjRdPcrGBoWSYhrZBoaL9TMwHacquuseY7mlvWNBXE
9jI8wb6AgTwvvlXOrqSOq4OYmyGTVlkvJjeioEUdeoy3iugrRydXBy9LlQsaGQiIPahxKvl5tmRY
STQgMcSVh8Iozq1bHeb6TnnV4fpcrEyzo91rxxjCwsaEaWZG4Ru27Q/dHno7hABnmf4/Fn1kQeh3
cOGqbQEG3ZdmT+l8GVfzU0XnpHdnjOsZtg8g1ZKz22eMxUh/vHFRsn6cCeJi1d6ANcXeuWnrWqVs
rhyBIuqSvXkk/SHlG2fttcnTfDRH34qLa5Q61uZNOmCxh9ftsHJ3BR/Q34ZQWF8kQ7f6cTqLx/6U
PlysFxacjef4sHV3WgkCOq8lKHDMmbo4h/Hx24iOxNyufce5Gx22kVZZMY4OVrZBgEiozdXRsokv
Jy9w0N5/3T7/5v3+ey52dYBy4cVRW8wU9gn4qQySQxaWD0kY+9Hb9HRvn+wgSPxPN7bh09e7+Mv1
p659kOaqrOkHx3FgsaK9ddT96O6LaDpSuR+JqEGcrI6sJtA6HdEjszME6BjlJZUM/Z5IHe3CAdxd
HRy+dTdZWT+6Fl4DV4X4gKmObt0+uMJBZwyUidIxQE1tKyCvbCM6PtmuS0b7eplmrw1qN34ApCwg
1VZSd21CNfdVTZ5InmNbnZgd+wXa1o9obSgP+5aL5sPoQEMFxYaBSu8xNmJ/Zp/2DaxtrkLVTaug
/ne0Pem7zo1ACL4+8rKSP3Cr/+CS59TtqxIjj11zRtOvj3v++4h7FLJ0P9nCAnr9Of+mVj96kPt3
fPOKys5B7qKO/KUK83P8zXkc/JPxbp/LMDu7r+XdDXu7/qyVSdYxykMOnfZG4lG1OFbpE9kKbytr
U4cny8STrtHESC8K289YFGTJ187coh9aG13bY1NmOwD+YvSZvUKbvE5fzS3Fm7WhF0P9scnOvHVB
+YyhB6i51fV3aidBn27sXGuDawdiQzZeJT3EMoPK46CaUzb1gZvsvO7paOLOsnOBxn+c43v30bHF
0R6cjTdfWyeauwolxiqLEGvIKEA4QP0m26Iq/bcC8tFy1zyWZWPKYgNWab6qIPqW33Q3RuAcvWB+
fBb34p4FL87tL/Hj+or/EHqOA5oOxR0Hkklzue2YD+oSPRPl82cT5OSh9NWP39GjfKgejNvswTlE
37ewoSvbgY7QhZo5MK4KsdRD7ADvlOn5Baue+LBcAnoxbtwRlwDxgSV1qG7lRaobC6KOhfse1/fC
9Q5l/RJZ76k6sXorB7YWn3QuS8MrTacF2vQYpxB3ZPNt70UnMvfo3esPnkueKjh87Q0vdjLeSze6
I5EbzLIMpCRHns9PUNE8Xp/NNcNqkaC0zN41IrwK6d+z+NAmz7H5XKc72jWXpaIFg2iEimHh1Ooo
THH0uApxVd6YqrUX10JBlxUgUIsVDghp4R1qwz5A3+lFVeeRV9XGRrISbnTAVt86nQFaQsyTwe95
AsR8GYk7M4v3Zft0zBb00xyjUIiVrhuYxonFu+qBrg7WYi3BFVbAW4bkQEB8FX/P3GO/RZq+YhUd
j2WnJgpHRaeOEY2CuKmeVEnCUW5hd1d8UMfulmnZulG9bCBDYFnI/d+zSfq8vYPsKVcbh+KVo4gO
zBpmIizoKMDyWfdMqu5trumpKe2HXpQ3Zb0l0LZmqmXx/rEZVkUL9DcKpgCy3wnnPp3DNNtwrbWh
l9//GDqf4hYc1SOCvssKX6B8BJLCuvBdnhfh9diwsmfpEF4cAtF8NeDt1fjNsR/G8XB93LVX11wX
qrUFaAEw7khfJ++zqh9qY8Oj1obWztx2QbtCLlth294b9m0RPRc7M0M6AqsvGXRoIPB6nMaDZ9y3
+6rrrg63Skfg7OliZWJTn0c/Hb4ve6gDrAq3ZLUxY2CWGgfWdLiC7DzN6LgqESXgVx0xNJ2Ohf1k
FhtInJUVp0OqVFxl1sRwSqpiEVqudZ5debq+6FY8XsdUIcpG1AC78zEnL9l8a3g3hvuPo96tfisL
vLL2dHRVVzpjYSgcHiBs/ZWm8yNEAX73m0xMa7ZZfv/D4SmDINYw4ANIFAUJjwLVNPsuZjq2SuR5
BDWpChezUgSQTqB+VxM/HfpHldWHifKtovfKpq0DrfpEQrbKy/GgjIRpMZ04f7fSOei3ak5rRtKO
2SV14jzlWJg8aT8DRijl+HZ9/azNrnbIjkxLOEaDPdUqnV8deGUCMwUR5mj1xfv1J6wYR0dR8cGg
UR/hCXPHzaMB2tYbY86bA49lfExGwXeFdUcvkRqZG8kIDNsoBaYHdGYegQs8XP+Ej4G3jl4lbfoe
TOPVv7kD0CF1lkGD0eIgDmAqkmERE/NgI+P9nFe5fZCVt9XxvDLtOjaMTFkr6xx3AYsEXn72tsSx
V84iOixMWbNMaI71SsSpQN4pjQPIa51KUvv2GD8P2cadaiU46RixLq+8NE0w9Y6YHhko1WOnguq7
91wm+U0Kianr07NmpmVt/xlCbE80IN5Caqf2vgFML/zJdfc0VOOs/x85vZq4DkilcW6zkiBhvd/N
G6F7xfV0ys1oTMfYGflwrGzfzqyDN/zTFFtY8TWbaCeGKnHciIx47TIZQZiS+1i9+6ytxaKhZ0oR
NP4diYQQ5k0zbtxKPnYykIr8PYulINVQVOkybusX832C7GIG3HTf11BS/1RYL8W4RaC7EpN0jJjV
dLZyI3wDc1SAIp4v8jeP3dEtPM6/EMUPbtw6UKxohAeR38X8n3+0gfv8Oj2fnId78zD5nwwA3Dd2
uJUlpKOtRirN0cYMH532TNrPCuztfIuWb2UF6VirqmBlZKcYO0cP43hOtpIRa+Nq3mqNYAUvZozb
Nj9BL+cPzR4hELiqDrACg62BDKDAtRyEXDi2+B0rd20urg6wspGT/t9LT9PTLG/nLYjr2gRqbjpR
9OCZDnwzml6csvPr8tZp3Y3VsWZpzVM76BsYnixwz3eS4bmU0ye72zy3rb255q7OqOwCHDfA/1bP
uXGTJ6+FfN0TYRydOhMLwoRiKYau6H3JXqN+zyR6pg4W6tvOYnUG6V7SeM/56FjYvzfb4T80NgbX
ZrLt8rroypSEeQVISorr/imxmbMxlR8GLIyuTSV0DCMGAWg7BOH9XRzP59qCaCkZ3tm06/KDR2gT
GnMqQfeXmmEJE/n5YHfHzCx2ZVe8/7Ai5jyTjTmXZqjSOUdVCuIMnZO/Om21VR5ZmQAdHkQmIfmI
g2YIhebXMgEVwVAjAbhjSeL1lxPOH0eMJQeYCEXMkPber8kGe5qVI2+2b/Bl0v8YnFd5X80cVRBe
u+6hbYzsUKVyVzUTr67FW2FnY5ZAADR0bVCIpEX3IzJKd2PTXjP68vsfr56DQ78o6sYK49mqP6UO
Wgz5ABH6fYbRMirmWGEXSm1M6dBM56n2ytexRwPa9dE/jGAwjOaxKnVNU+bMDksDVGkTyHpPnQXB
37ng6UbeZs08utuCvxM8w40ZTlJ9KouqQlnf2erAWBtcc9iIlQVoHhATlGHZT/aYT4HN8nhfsNQR
Q22KBFzW9VaYkWKExHMf9oNkh+umX3l1HTIEySvkcjPIjtQ5zc81b60aDDdmvQtqDRC65q5m3GQ5
m5cuSdrw7Lto8leBNMaX62+/snB0iFBNCzq3KSX/8yhqTN2ht0GW5U32rjI4PkBz2rbqupyZ2KpM
ZWRWMCG3CF2bFPJa+1zLWWbmD8d1VYyElOWaYZ6b36HonQFHAWaS6wZam17Nb/smh9ACX96+y6Kb
HIzOgFwbn68PvmZ9zW2pPdKEWbMdkgk1duGO5vucKAOyPGQrV78sk/+c3mF9zW0Jn5vW4AJRDYw2
Pp+L1whtqSkt73kn72g/vFz/lJVdXUcTzXHOvRb9ziEoLl/nURymsn6IEvMUe3vIqkBZqeOJOHM4
zxtqh26f3tSz+VRBNWc2trRBViZDhxTRDNhbY9m6FLBK92BgSkNcrMo3iHVvFcdXFpOullsLqH7P
nk1DDjz6y6Si6TdLp2qjprQy1TqMKAUdQlJxyw553D6krRuWcXVIRfY6zY1v93sIMZZp0Pw5l9wg
kOTF+a03LL8kYJ6Z53KP8Ngyuu7MaEmUfcspzp6J8T0mHuQpB1pvMWevzYDmznXVytEBbDEUHn9z
JXgtk2hw9hQ88e6aO8+QKgKDhEVDx5qfaJ+/QVz47IJtRjF7X8TQGcLqjs2lLTwSxhWlC2ZPttmZ
Zk7pHJoMKicbxbc1M2n7sWIgZY/6mYaEpr+iHjcLKcrTrkihY4xc6FmyOFH/W6amWZ5McwCQnEMe
Tx2uP2LFlXXuw9ICW4FqCAlpG2ePxE6tz7ULhZ8sH4qtPPZKwNNhRRCkykQq4G25o15y+RMasBDA
5s9JunMSdIARTXk9u72ioVuI+STK0fuUAFM27Ns2dQbEtEFTfxUlCEZZfa+k84vNW70Ha/bXnJg3
YBLNCEIpccp/Smdhj02R6ke/fLFzhjU/pnVWOl6M7SaaqnveWCeV0zuoLm148sr612FG81wbA6CH
NGwSD+h4hvs1OrGy4PryXAnUOmFhPMhWqJRgYtPk1CfVPZlwuxaevF+i9AD20w0rra1RzY37JOuh
DgY3BnvheyRL/l04IvLHtOLHJm664/XvWbGWDjfqI5CWd5Fth0CtfRFV8svI1MaxYm3oJe3/x9kO
0ukDJR3DpmyaeUDBa+07FlROrr/4ykToYKLOEmmuxpqG6C3/xxvzJzW/5Z770EdZ7+fjVu1jZRp0
MBEfTSsdqxF7WiFOY+FcbDP+1kUJilTtj31fom3KMZp5c7J8Cc5D97ZnhRFJfiGt+FoJfsj2npF0
tBC0rtUwODELVcOToK7H6eAWPIacgp3sXEyaZyPPb5UpH2hY0Wk+Rn38Szh5El4300pg0uFCJCoL
LKGGhql0HnPl/kJdKvS89u368GurVTtsK3PoEtdG2AB9QOL3ccPQxqTinatV82aTJRaZjQJzXJj/
sLRdViuXGJ7X5ZOHRNf1j1ixkQ4eqnAo8hyQh4RZUnyKVJEDDIl+08T8sm/8xRn/cGmhwAln2pGN
G5XoANcq3VNnNw+FU9Qbs7wyDTofHxmVXLpWSGhKMvtTFzWHypT/XH/9tcE1TwN1s2UV7cxDdCm/
p1De8a1mF8eFZ+pwnjmXsTKtioU2M39EFrkop7U2Np21adX8Ks7tKM2wp+HYPp3cofxCFmpiJktj
Y92sRDmdiy8HLFe2oJUN3br/LlwbfQDDY1T0j0PC9x1LdYBPTfpBteWIcx1OL4eIsrfC2puX1lE+
fUogeJx0NOzM/h6iteFsRWCJsrIQWjEbK3Nlw9EBP5HRYWcpGxbyyvE5FaHrVnlASH3rGc7zPPRf
dy1SHf2jSNqAaQFHRzrlzsGth+4wOHsH1xy4nbNpVgwOLJzyM52R9e5mML5df/NlY/8gX6GDgEyv
NfNMtTQs5gklfKcIczc7lNYQgs/d8fNsCA1keK4/bMWXdTyQ8tphAv61SXxlJVBFIbaa/il6J9rC
0a34hM64RKUhe6OqWYh6ze8a6QpltF9p795sL6m1b9D8uvcc3Gxyzw7baHxvTQ4Okq7cuiOsrVfy
d6xuPD7H2diyENvaN9HnIbpOoBrTo5bt8Om7cvZoKOHaT7Sds4U2KoRdEhaKMj2AT/KL09GNxLVl
/4sZ/WBR6YDVOk8FuN/A0OAjd+H8FJbg+YG0ylVhm03FMzeF8eqawmmCCCkxoFjLaXZ81XXjN6s3
zffOqQn+7nKWAQQ4Dq0Px527sHc92YUkLkRImwohqRJG2FL0OwSKVf1vU3rW4IP5nH6ewPp4n2Zy
AAY/qQY/qmp+rgcUS/O5lt4RoifefZ3z9oYWln3IB4JBwEVUfrWLij1zwBL9xhi9HET1fX9fern5
lZC0vFGiKG8Jz2h9yj2m3tGAQR7dmla/JL7YOOTcSdB5X/LMfomJa0ch7meRfaAsHuqfrSf7+OIS
GSVBLNJ48qkC3PHQ5p3Thq1p5NURcj79qWl753W2ZfUmiCkeauqBUw3grbs+da0fPJfdW2kWeRhP
Ofph6k5moK7PUKYh8YC24hwl4cpvq4qavqqgjHsAmXBsHgjknH2zmlCigzpX9rUv+v5TTIQX9lTl
bsALVhA/B01j6reWhzYqlwzRIQfY5DHOung+QkSuG30uCJ2f3IbCvsY0LsqBLB/f4s7ufia5CxLM
vIpKsFkMWYo+Z5zGEbqspAIrsOLfXenNd9ygJPo2yanJH0hCiztkSQd2jBVMG8Qdtc8oZtrn1Eyg
7cIs+tW0JlKHVZK2b5PtqeFQyLnpIP4yo9/WbkjAwct0Bxos2h94l6rBb6M2Lk+xaKFYEbetW7zi
30UGUNNcRHectdmNkQ1TA6Fls/xcxhBkPk0Ul0XkPEdBA8uYJPvc2HVM/HqMO9iVF/JQUyEm31Ne
isNa3NSfogK5ZL+FTKDwXcuh79SoCEOUG6uHcuqhB2q1DnTXRjVAQ7hm3ovIStzQzbzDLEka0ywA
lDaaXtOpVK9TjxcDsXg63xCYsX5wS+QXAzKmiTwQYMqEbzpFS/6Ps2vtjZPXur8IyRgw9ldgZjK5
N22Spl9Qm7TcMcYYML/+XZz3Sw+nk5FGj/SoqlTDGO/tfVl7LYz/2exDMsqPVUjTB8uHvNnXPf6L
u2Ks2sj4JLwi1FkwMuUrlegSiu0JGebBPbajpuOuWvzy3dGYrILweoeXlK5wfxI/9Z8zmGYf+Sbw
rmuG4fKrGSwo5GulPc/bGRw+tiMjrfwjX4bCAyjDmR4KVlsSpR6vX3OwopdXwlj/u+qD+UoHffbB
w5J1TxQlwSca4uKJdA0Bv3epfEcnbF5n4Ozi8D+Ke/ijysIs5p3qb7WL09UsoHrMQ1f+tlqaH0va
17dl3vPDBNUDKKFm1DvQARuEWaJBfkFgnQc3wm9wXpduaK8Hr/E/uEJQZnuf39iW9wn4dCVA+2qY
nrOyrx9Bfcp+DRUrsmu3GN2DyRqMoExqqL14lBMKr6mtkfhVy2yXCPw2/I+zqNok/lTkzZca7J2g
EME/upHFRO/hDKDTTul4JDNvj/4i9R59CC+BLlueHqYUMTntB0hTFe7YfG30FEQFr1KQleVmYNed
1LX7WPRDXy1R1sENFAk6dX1x3/kNUzeZkuZPU1IHB8ibgzxpaGmyyBuy8cGtBlskWVpZzNPQSmd7
NgmMiGW2yWSUKlZdg0Qeu+XJUoyJrDgStaUshielCLNxEbTDSxYM4VNa8up55FXY/uogdm6jUDQZ
h/rOpK5mufCijHPrqiWGxEt5503VcshpaUEUYGiIyR2oJxa/td/LX1QI+WiUIx4bGPYTzwPsYuWs
x28qx+pPimmHKwIV72yfZmmN18RZ+sYsdX8ZbcvDDDd5laoQ9NZUedkLwkivPPApH4OkCSmAgin8
2rfFW89Ml/atB0pTC3hzT5pxPvhlT/QdGldtnmjGqEr8VuCExPU80FfHABQFgvfJe5jsNAR72gob
HrKRj/c8C6Zv6LkoFqWFHh68PGUF9L7qcox4wFubSILDQQLXEXFDK/qV4S4aoYRINVC3nha3Qvrj
kS1y+AGmtAZsS6XsExFkmkbp5NevbbEE3W7qqKdiVM4d57kQpTYP3uC2PJJow5CYNH1/26hgEAnT
Ypju0gwSNjVcwLOtFvsGKid9CIuQxT5UpXTkd3P9OBWS3vnM109OMAqUWloCXcbM9w5sKtQbK3v2
BVfXlFDrOkPUAyL/LZ3LoIhY2JAxqcCT4F/Nvlyq+ylb5FJiLqskyzdatylTcEbp+qjMLdt3CKbi
9gztTFlM6jTAi1juPaASDGod6knniWJSlxy1E07g6AW2WtV7Ps1Ot5edh5tQasAl71impqipCSU7
UzocvrQIx7vK9VB5p+Ms9VUn+lru0THKX3UW1K258gW0Bd6QEkHzrW6A5QAN0diFT13Y+X1UZRBN
IGAylhHNAwWrCXX13PqK3ld5Uz+WYvGfzYR92LVAns6/bCDozdRPto6FCjszRTlRQ/MGibrWfVYu
x1vJWbHfaDP1v50Ulk18xj84tbKOPCAzdghdGj/KkMzfpEIAuAyPmyc+dcZ7Rj0bRpKUjXuvVeeK
G1+agEY0rPiQpNnoPNnSBOqmByvwDx04BcjcWxNgEnMxH0zY9rvISyUiTavCxiGqgnYPaDG94c4M
CaaygTk2zAT9De96vDyYh+TtALKvD4wSWBoHpCurGKHUQuKUwB2C+LR5kNJRVSwdC/I++IMBPhjX
mhtj36FHr2jqPU0LFDJjSAVVAXJCzX7aUZqvocaZs9kq+zlNWXl0cLcdJwmx9iAAfCqeUuQVZdqQ
Ie4WCPGwrjEiyUPB9p1QNYlKLwWzLi0meSt7idsTMEhc1Rny9uNQ+M1X3+3bOfIhr+RkCUpjzkpe
m7HfUwonghAy1XcNE96Ttb78YzM4C/BxgNWMQdJd3yx2MQdb4CKKJi/TGA8PywXDQQNlPwgG2bob
f4SiWzQZDnFUYuc0VFFPa0ZY7BShyquIENxg0WwK7DpcSNWCdd1yXUODtiUkcQpHqDISNRz5nW7r
bEg84H9p5EIwa74fBctqMHAxsSQLaRkHLrVQ19Pcj1+gTr6QZCVo1gcmmH6pltHvIqiW4wKeC2J3
VTC6VSxEV8YSShF7t3XSH1DRbu4Xv6hvAdAp4qlhOUbIiePbKPNKXcRMMeVcWW65jIBwGgCZRLMm
jyvsahWBa8mjScvbFERXVIAMoQ19fpyH2b6FdWdfVzUolmQlYLQZLkeoiKVl1teJylu1x845N42Q
Yr6B6jx3YjZbhOAK/bIHmhfwkxUizmpnao9jbzOGyy2fb6jx7FsKbOFH53j0Ueupva47RUDvAH0y
JUuQy8OJlne8r+tHTDZ7ege1DeUlIyLPxymtcz/yVtnkZAxAEBu3npU/soKJPBZ9hchnNHOexy31
4DRJ72MzoBvUNVGhnOxNl0Q6B6C0Mj+CFFP2PORu/sTKtPoSwtuaWHkLWj4EOcwSp52fjYl1ebmb
gnWIUqc8/QmwsXljqap/ciK7e5UaXKGZInAsup5muR8srV8RjC8/lVVtGBeug0DR4CK/pikJ8CbE
6aEfQtaDhJn2Rj3weSUVGAOVf6FVXjyW2ZrIVErjKkAyztvYh8BVmBTIfYKrdhVhiCxTQI60CDJ/
qLlkP/22n56DtFH7SjnzT+oH4qMBh+ueebLYK54jNs4X+TwZyyIntEM0T1y8FXlYfUFtJ4tLI6Zv
OqNQ0h0lB7C/M4zEvgPIf4LVEKBbMcBCqmZ+Keome5DtOP9CQuNhTpdXSCka30lfM+a6P+nIZnHF
PETAcarKAlGN7gBEMahC4seUtHwHf62Czx/ssawmgkC0K3G32nG8zgI57Rnzh1c+y+DFdEgDKz05
Nz5ytytXlc09pPrKrxlgkzbpUW+JUWszXycKNJZhHb5ZO2ZHIPo44JRDcBcWwA7GVs3jtQZpGaTx
oJ9Z9H0REX9Kk2JuFxrlXZbd9N6EagREZNwX0ADaCJnDdJdj8K+Iew9tQYkm/7ducUcwAsLhrSCM
hPEB/1x7BDp4KKLTe+tIxEjQDWSPvmngZSbSLYd0ohiFMq3W93wyc7lHvRr4H2imd7HxRP+lUiGM
PuiW5o5wg02XWU2uKhCSvqRNyY5K9KvYbuY/LY4Y71Q1yFvoE6trRC1VXIz18qXH9GZkZlWBdYuk
h9RQ7HYaouBVpL5MUBIxr0DI9rcpCjBJxkj45Hdt9c7s0Ig4H1x1DNyRQUFQttc9keBExje9m6DU
egOoTPpgmF/uBg03hEpmmWRd2yYzNiEiRWbeKKKmGVoEoMbFXZcu9c4ntn4DSouWST/DZSSlzotY
AvB6rcK2vUODA8fNWCJAJ9fCP8gASS3kS+YXkQZrv8OrsX9ztTpoTxsXzaLG7JuqZAeXTDX4qbsW
5lgwErmI9x8zBaVOND5R6yOEH62X1UXcVJPFr0X1OE4pONaQVtGpvrIDHb9DK9F8yKnRCMGzJt1h
WkdB4xvXTsJJ2N2lgF88Ks5+UJkZtMPqNLsyUjZIo6Fn+gDrLEVEKXKWpmv0l4wN9S1uZO+W2WA8
DjCfr6MPIcUYDeDcS4ouAIrVF8AQ9iB5DDyd4H5wTHBAukQczJ9g4JZAWIAU3rcqt466Ijkk3K5a
V7H2x+CjSnoAt4GGPjKoxMLwiPQX2QYbBh/y53NGvlfoqR11SuAjWEDLX5ToFlfaMrpPg5uSOQKz
/K0lvdAoqCucVMRZs7c3E9iVvhI79A6SZYW70JfNMIGcAcUOuIglrV+b2ZvrP2ZyK50oIpHfrclQ
GVGjcnnl95BguvZaMNLEgvSzn5S5ALuiyaDGG6mWZf51Kl3kKnRl5PuddhRakyZschbznoX9lbe0
pUwcabz2Oquy9MpxV0RK3jXFPqvGbo0mA8TaWhOTf60QiSIthV5FBelgd8hBlgyUj3D+6BaDgbvC
dyuc0QGJR2TzqfBeAgcuAKMPuBuRjgIeJ0PIycHr5CV7bOiA0Auu1wTXPlyXhov2gimpID73xZdV
yH56s4O0Ocb2I+aiEnnRzVK0TvaI6EKEDBeoK5/HscryqGLzOlrBKFQstXQR0HDIt8iktXRy7piu
etSrIB4sDj0lfXg1cXcIrzEl2fPnWujVV+YZBTC2WdN9jIwNUZbO2IF0RkS8T3Eq6gjOe8LeudA6
+JKGIdS6bCeq9hUiVeC8FmD4eyLtGpyTNuvoYXV06krnoNDbc8dWYLeylf1aLB7CfkZ9JndsKXSN
tby6OPiIWXpAmrhwklbgeEfQxq6f7IAQ543W4cIfmz5of1JRwhwk4vY8LnJT5vuGDSFBmAH3ed/4
zVwfZ7ed0J4bGL2rwq4eX2FOTb5rUEItr2BnCIOtbgFSLKC/VB3aSbLHVZ0xjRBtDC/pVJSIWEiz
5huFbFOQ6mMiAeFpNw3QzLVZh3nWyAYTvfLRatdJ01Tj9MPFVxljynr5Tpe8cX96uTf5N37j5aja
ph4FcMI5LiNSvKOGSnqX2B4ZKuNuTo4MuS6otLTvIOgfOKbc+JQgzpzJh2mGUO6yhsNtpKNmdVx6
FOHp0KMKEMll4C2LDON1PIl+QXA0En2vTdm9+INGfYoHcMzc9JN8sgXh31LR8bhAgn0gaQFyM1mx
IwrzHToiJkOlKE1ZP+7qEShpN3XqfFfObfahHRVIDOFBSFJcq2W0iWnrfocsAxbIqwAJ6WhsFeuR
gDRAdLC89dzkx3QA3he2WA3ublrgDXE5Lig60FQN37JeLh8TodkL1IuGxNGBufUI4MEDL9wvJZlU
d23aWd+bLAzuU2YgBG9Hd84SUojmECIq9SLuQczHb3G3pTOcTpRWwVDFdTjQOC+ztTTAWdOXNwah
d33ATBe86H/Ec5CnNHeVqGYRGfDDFzsN/c2jhtcu9g26+I/IdYN7APT5MQvlO9wGsgGXOxLZV6/7
2MjSRTbGnDTpScjSCL0x/LLUwPKpPwd3YNtFicFVfEdmMv8gY1D+TGfUU8Wi2e1CpMn3ZZiSWC8B
MsmmVuzWUCLf86Unt+7cQjvZQ636nXccqVOI2LWGTuhe+GHh7nvj17ACGvh1BHpcPd741uSHwtAs
Zi4obtg0uwcu5PLoyxwFqHRMUWvRNe+/k2bwd6qGRiR431EGzwcULVExDYNnX8OzWj4SgFfoeC2d
FqVeDomvm8GiAMBVPV45co1AwLKl93Pfl2BtQHg6qBKiTdk4ODfQywaCcA5r5GiYoO2+tWBieBGo
bu7gjcYvKVw5O+SDwqGrM7PuJC5lpwtzNHVHGWuO6lM0QdxXHWyTiw+aLuKR9239BIlhpLQM1UfQ
YZff04W5P0zXIsFHOR95Mu4/e416BeBgme1R8FAgj0FtMdXT3h11+JYJYNBTf0CcgHzkpWPt0iJW
SNEuRaAxPcDGswdHdt23ghfZw+TPKXRsIB81/XKzTNDYQ7TyPIhA31E/TF85ADIxm2qSIvAkaCCA
mqM9pAPkXr2GYlZSr/X1qpCejM3gwf0aD5TOPoHE/QzEy5cwsFUbA+QXdLjLMkTa3iDTHmF85UC2
mQmcaSXcoo7cuqQ/dDnkr4aHfRZTB6CNaNbI2vxqyg9hIJsmaRfj8mikKH3vKluCa3hE0x8kQaUO
xv2MKmbcmKWiycLrSWK6sCrtbTOXvRP36A30Cekct96jiTJ/ZaQK+yMfLVhmK9i2c1SWIMVLJwLy
iKAam5ci7UX1Vjits6/crkfhrMZstq4z9ggeFC+Z6gJ5/+DZ4aHIMNPh9IFcP1NVvc+Fj6MKnXBw
dBS1THKBHEKbotobs7SYAwlc/kyHiU2xQTkMRWYjPMjMel3+Bb5SDrsFCmtklw5U2qsU8dyCaxyq
tFAyWJBJV7uO2jD4Fmg3U0dc8oU5tkOh2rU6PadwGqP/PLRVb/dOZVFqKGmHd0WDB5WY1g3h21vh
ew+Zi4KNXhmkjAp5A9qPDDYhB/wvIwIT4k2P/BuWtJaPmM3Vdbb0S/kHRIZuFnd8QiaMwpyrf3Iz
6J9EZObGeqV607TDZdt0Fvly0JXmFcrBGhnPYD6a2Z/fizSt7/WCIu48I2BEwE4q/AKHxHJBIWl2
Jxk7FtzJDzlxBu8WZcniXkm6eiFnLg9ZiwvLJfhTJRv92NsJJzF02Y+Ug3shKqcCypXAc+8lapt3
U7mGFJ7fPDsacWekRsNvcG5BbMVniEwXGbV/2hr1hhi1VrRjcPPIH3D4iGtUYOpvToYrJ0G25TzJ
vkXtrp80ek2BVOZWMxCGx9YYVFpkiiETVTlIdWQlyZPJyu6pndryu+f39J52oBGIa+24X3M4j+5b
vkztEA0I3MxVDun3tyEbCCr6qC2Uemdrz37BfBKKzA0PyNEE0n1JncD9gebf8jQZoXeNymSVDAg+
vKu2QdExVxOrUSZsBzAuzINHhqMgoIwJErXY8M0zaxpHVdU1SPjoqBBHexw7hAwwofVQILB3+7C/
8TNqDsqxaEX4QKfkSVXQcrqyjYeroYNHjAxk9PCqjr/cOKIP/QSVKcdGfcAEelZp+cdDV+bFsnZE
5lrpEohcBF9vPcGlGuc+VbdZiCz2yuZQzwKJ7RCjYhQc0Rjy26NKw+bBlKPX7HOnL8qdE7Z8PKAh
guyoa9b+3OcN9RMgE7qBKFliVDHOwt9Dsv4eeRFsFsY5qAQCqOeGwE48Y0vC0ASsrrsRIBn0HsyO
gbbgUCxTehArGu3zn3Gibb8lK5BG+7lsiLe3Mz5KI5q3FdmLps6Na8zXz59xom+/JS6wRZaWQwcU
RbGEYaQJYiqo15+hHjq1+PrD/sJYjZC2nVAB8vcImIdYir69LnrkwJe9+vpl/lq9IWhUuu4c7ElW
XKUzbuK5RQX188VPfd71J/21ODZZIxn32D5FahdJgUkY7Qzfu5QtZ4blTm3OBjFBMJAYQu6E7a0A
AWI1jVXsteXz569/6uhsEBPIIvuZcLy+pC6ieh9RC0CewvpRN+QXqY8J8h/66r/2SHcVr1uJflCh
058qRaEvqDF+/vkvOLU9GxvWTtmyDh1VTCraZzOuX3dW56blTnzdLVtBY1TjE4aJp3X+okrLNkES
OkZgeW13n7/+iQ+wpSsAUWxIM9n//+tzoEhWZHhh5G2Xy3PT+ad+xQYBNenG72wDzE3VrENVAntk
J7PEoIojF/6MjQVrtwuD0pHB2lB6hGZb0vfVhw+0Ku6g/MyXPoHu2QrFpDp0dapGbw8u5Sfa0piH
6UuK2RWoI3fw5Gcec+JAbbkMKp/zssB47T71R+d3UIn2nbZZfQaqf+pbbKxZ52MOOMG6UQIMbsDQ
r0NnkCh4/Pw4nXr5jT1TxE29JQrwKlEjuSeAP6Eu9OuyxTeop9SzSGsaWEMRiDquUCxN3BVgddnq
W0NuMlOzEqsTPX/JOswwhL04N/7yz23nYktsUIghx0yq9vYKDf8IydcQK+AxodJ2Lpb45+nEEzbQ
/wl6dSSrbbDv2XSzeMibcQ8TARpxjCLVzkVgYTxmY8sek9nEcweDiw0QGajrqgjR6LnVT23TxoyL
vgsAU7PiP850BZw3ofs6yMu+Md5+fe5fN0FRhyNy24XvEV5/xxhJjapu2Jw5QP90pVh8tYm/Freo
z+RZ4WLxtrm1hbplayTUIVNqyJn5jlP7s7HeosmE5cCm7VF0qhMAYaeoSj0Ro8Z9Dpf8TwvGr9hY
sD8SE6JOhtnyCkVv2xc6yv3+DB3eqS3aWDBKfSXm4kvgVDyOIh3BMFt+JYv28Tzc9p+IWLz/xozR
UULDxW8A1Ooy5zHl3S1x2sfc8z860SYkK1HiSOMLXAYyrZXQ6K8vDs+GupXuccNkbpFfoWKv9wu7
TDpGbGktssG2LshmOUCedkV31emuRWFnf9m7bwy5HErHVf6Md3d7yOB2SoSQmCJnlClOeCO+MWRo
UgyzaTnGOpqG78PCfPVm89z13g7ViB+1F565b05IkIgtx0VBQSjWBw4eNDooc1T2MA3NvlPu7/9/
WHc7eVPCl/LBgyEuzSVjDfjyG1tvSoUCTB1wXKNaXJtVw9i11WVE+4JvzZyloJwrcwy6C/TFUGcP
ky4zRXLZl99YOLdIkB0NCy/I8AtiPGni8svGArAxGwtPyzLo8oB5+1KNVeRyU8c88J+y3PNw400X
Ht6NkQdtx+TiD+Heq9pnpuAGAeRYLrPqLf8Fz8gwCSfA1AEZAhTckS+M00UTelBd21zTbBnKZdAZ
2xdz+K3A4GS8TGfpnU/47i35hZwClDBT4+9R4vejAijly333lvuiRB2+WSZvndQCVhcy1IdBQRzX
Leh1iEbEZZfolv4C9cUQCOLUB57Ze1VrVL3WEnoyJflMXy8ygC0DBkHPKRUG9JMMiBuo2HrTwavO
/oJTH2FjvKXXjMpXi8Y+tcPj7C3zLe1leeYGPbX6xnjTQXEApAxWV673Sm3f34wOGq2X7czGeokl
cyZHidW5kcMRvY4iMUFKXj5f/sStsGW98MvJWdCfwwDJIrImmgOZ2EAFcQtVeeHrKXJpdy51PrFR
W/qLCa0jQJJ8PCurKbg5My52yG2/ff5L1nvsf0YkoGq4MeO6LoYcbLhY3a357xC4nniuPEBE2Q/m
eGcu0ROhzJb/YiDZsgjmrA8Zq2pHQT2D9k96D7RQBnTvIKHt0sR+XV12qW0ZMQAikDWe1yF0Ai4l
LuwCCIquVfL5np36Ipvge1YerYZ2UIChZSEKxM6ge0CO57x7vuwB64P/Csf4qEJWcYb9GihyQ7SN
ADNulzNFwhOKk4JtDDvNwMVW9+s3LwKzQ/k9bia+165/E+bNo0CkOdo73rEbzHpcUnvDMdtYO3Uz
0VoC4B26rfKAUjRA9l5gd5/v16nztbH2dOyRcPEWq2cUKB3X+QWDSZy5u3FztcI+6AHohe+fP+zU
199c2UUox9Apq/6DNGaOghy3lELH8uqi1bcsGb4CIrsex/6jFSOPR1f+wiyrd9nB3fJjAK6RN7ri
6kOP03efA6BUCoA3Pn/zEyndlhgDpTGABz3XeS+GUh5K0zg3YVilV1ADE+eC5PW4/MNbbakx6t4q
RxGeAaQ/uX+cUAVRU9R7FazlGdlPES1RkLb+sJv4EIvcexVLN8MbyzNcOyc+/pY8YywrMVkg7v+s
10sMQBKa92V1jqj3xLUSbOxezkB3k4AW75hQS2pUVHAU7jEe923lhzj/I049ZmP/lZmE8AB4+WMK
fbSO+UocfldYc7V64cXJujMn4tRmbYze4M5CT6i3v2ZiM7RFBWKfnl3EJwmd8Y3R19JfCjtU/rte
0r3L/B0qCcB8V/kDC4S88CdsjL0jlhWgXgl+1QS43qlv30G2UJ4xxxNua8ufIXOzaGGo88t2iM8D
48bO2DyJQOYR+oFAy+RjrH3/XGHtxOfYKvVks+rzpsnIe1oB7u1MP4MQNZHPjf/U2utR++vGkiCp
ZxXmJt7ZMN1P3azjAaDGy/KYLY8G4T6nRSDtO/E6krD1rRno1y9cfXObF0q5DhWj957nDWqAK3AV
3BZnPNapfVn//q99acvZ2tHi1RdUkMMEuGchQPjW6uKS0XgOuMF/P8Aw5oS0Xcg7t653BAwRZHXA
SZ+5jf7t0zED8d+ru6UTVH4K+t3Ua75KlAiw+8xP6OyfUcL4tysKt3VMZ8bAIs8lHqB7L7ZSv6WI
SRLXz5frwaY6yTBjdFEMEm7LmilAdGhBCTyL3+vhgeeHS85+uOXkJVoByWOgbIKvenDK7gDI4pny
wKn933jQysM8pAPpip3r/2HAVBoVmfqiOCbc8vECLJNClAFiA6BG+aPmef5oiLv8+nxPTr34xm86
mLNVJsDBmcltQ1+1eMac5kUGG26LlQUZVWopqP/7vPgTGrFEg6jODI3/214xZv3fBx6Y0VbqEto9
cwrYXP5Yu2cs6cRB5xsHCY2anPJVWQcNMCCrY794D5ob2X5vM7n7fM//ncqF21JlreuqmCe8O0an
En+6du1bGR4NvSzAC7cVyqXHoFIJkpUd0MZ7r5wi4s2JspddIeG2EikrVQDkDIm/2sfgYjcDmxic
+aonTuO2DMn47DYYkxh3M/+o8g/KfjP3XJ3n1IfdmKitNIbOZ3iwwbkLUKyvHZAv2keBMkzVLGf8
wKljuYl1ZifPjagxJU10uJMdPmk/LZfa08ZWO6jbYogIv8DvKv+RDno6DEM4naOGPrH52yrkDPD4
Gr2hMu8vMVAehzFHiB54Z079if3f1iEBUg0NdaE2p+TNmH5b3DrW6q7h12hjJZ8b1qlHbGy3Y0sn
EJ1B57n7UtWHGeqrwl8JhhwASM7c46d2aXPT+gy3uAzIuAuze6mDuMkPIG448wNOLb7+/V9RiDsu
ZWWRJO0Mz++WujpUNT9OvDtjXiccz7YMWU6MSpbhdIpS7WeggjEiFsGSk6zNL7u7t0Leedtl4ejh
KxfkuhIZirXmzG1yam829hsItwL43UKtMLjh+kdgf3D+7fNzc8Jqtxy8staCNGo9N8MVQI/Efny+
7qlX3hpsUw1Nz3BWTHkczO8ScqLjl8+XPvHK22IjxmPmlNWAspYLOMX36Tn+1RNHZFtmBG7TnfIZ
r7yEP0V529pfefsbc/Cfv/WJDdnWFwVFdE0b3EzLNCfdhFocB68i5OQ/X/7Upmxs05mD2pYMRPw2
dUBX6g0hSrHu/H7R6sHmayqw8DtqGnAAJx83B30NBn7Z19wmmLiubSFnWI07uEknWBJAGunztz6x
5dtk0vcwKg+d1HFnves5dyNP3Zr5TPB4Yr+39IzWDxmqEqtJ8vFOB83PRaRnXNWJ196SGPt5jwn/
1c2O/V0G2dhc3Kby9aIt2VIY98CdS7eD7fggC0e/MAFAOuHDRXTnPNxWbYUzY4J01UR3w6ucoyx0
JjI9tSUbB2g564jfYt2wzp/RBNg1Y3sr/fLMxXbiY26Zi2kN+B2YMMedy7LbEPhozOb9/HzDTy29
sRzbQYt0EguWRg5AgzTK5nb/+dInNmVbhu0wIuL1XYFvmc2JcfUvtixHMftnSvCnlt+kGRIzehhE
h6oY9d8G92fj/zbAgn/+6v+R9frfImm4LcT6KPGQZUidD9ug6Q4uspey4zSC9MoNJq6hi+IEx0LL
tzbkGFWfFnbtuqjKrShk9K8e51meI7w98YG25Vp0k0IlZqj0dl2PGTXwIIGB+/NfeWoH17//K6Rx
wA8zjuu3LzFCQJmCxrAEmCi87EbZVmLnhbWtX49QK6Xlc2hrHokqfJPaPce2eWprNnWblAFMMPoI
yULyEQ4FyNvOSSad2pmNPSvqNCghwntinixaUjAmtFFQnnH7J+7xbdFVLFnIWgprFp64xtjzATWj
Q5GPt/WUXlRiD/+n2hdgcLpxcZlbth+7r9X45/MTc2LH/c2JWQR1Zm/Euq44mOqXnc7BaU8tvP79
X0cxgNK9wz0sTPp9XzwYeSbmPbHX29KeP0PNnVv4oNB3naj3kQ7Mmv3gvVtfYeSj/vb5vpw4L1tu
3DlsQUZn8foDfUmrG7qA20RddiVuZbTdoAXp34DYph+hAt4Eu0m4d+nZAPvUq28ugIKB4Ilq07z7
YwliHb95L6puigJ1DmBx4gFbTlxhstp4a0lFqDvWtej27+hwxpRWX/8PN70lJwwVBvgqBucIboq9
ayCox2mKOXBtMGk57kdTvI0lGD8+/8onDtN/KBL/PqRjqCWdodIGgDlmpOegVHOkJglhvKCe9yI1
l0bjWxpecGi43uTqaZcHOgqoOGi0MAZRn/klJ8zNW7/VX7/E9hjodQNE4xgN36PliGGRzLks8vQ2
pozuYr5SpyCR4HetfqXV8+e7v77bv771xturrMzB0YBAnBvn2s7ADPAxi8e8/bhs/Y3Pn5tFa2ph
ZyMvMPTdvjDex6H8P87OrDlO3Gvjn4gqIUCIW7rbbbeXeEvi5EaVfyYDQggEQmyf/n069V5kiDFV
fZdxTUGj5ejoLM/vMl51HCzCTzXtkq5mGJahqg9wn9G25F99/MvXZnOxhVuGfCPkLYeDcnGaxx76
WrfYySuPXorudohERL2Fk+XzKW3aYY+e0I2gwdqjF/4bCrrLTAdwD+q2QeN6P1HQc3O6cW1b2atL
1jaEXQeokTIMdzbcDUwdeQ4ec+/ve1T9bnxB8v6KpOd3/7GLvK730ZeIFVnx+4BmVzb42eanNv7i
B01qhluydQSsVJvEf4ntSj63oRqzX3kO1Ui0Xu1slkEkyuRVWtF4vi4UusFNTXe9QNMXEh5b+dW1
WTr//Y9vbIUOaUXwjU17xarn8sJg1BLKLVhnypjhuSErdqFvrseK7j/eDiuGYonhnlBGXocCCyto
r4fkrh1++nzrYrA2HItdjLQJJPsTByMUozW5l6ZJlW9fPv7h/tnUvGPili2gRdnMzZDhOGud95PW
wa7IXWpd96Nj4z4SDsnzGkIKbNfhqhm2XbFzjm1cp1Y2zLI1dFJIGlbo0TlE0MThcfAIxYq0E+pa
z1uMn5XBW7aGJq4pIFSJiWn0cCwpSSM3pR8P3dqj4/8uUwiUzCNUVRDbDE4MMYmzhNplT15s8q7n
FEg9XAU8+yTsm9iqglkb78URrIqwD+yMlQQZg8+eII9VuQertuD2Mr9xSay2YWkhhwNv5aw8Gz1C
O7bNNq4XKztsiayODY/Dikv9E4px0JeieEkztHKve3ah3fm9Rf6wO0OjHPqUsBxjLz/yothlVXLh
r1/sYRYFKsgldlCPstPZPYCqlCbRhke6Nq2LsziHTjI0IjCtfgEFi9MwvOZTBTGHXxetxmUPaJXQ
QhMBx03Ut9b7HocbP3tlRpedn00CFbsEdv4gITNjM2h5Q/mm3AqPrQzKkk9NoBnTNOdgZML+l3if
0daVVn0JHcofl43KYo9mxFkokWD3D/59iMxGRS4rv4qXbZ6RHaGsFOLJMIam0TNkNNqLoHk8XvZ2
5q2FT9thVFRp095cV/LrlG/EaFfs4RJU3WcVEBvnk8S0N6G+Y/7h45FeWycLJzlCoFPGHvZ7Ehy8
4tPUPOVbRmXtJy+2pUZNINSRRHcQHnQtQIN5C9Gvu3E+rK3AxbaEwnEOljS2JXDyBeQz0TklfAa1
4iyCrE3YblGR3h8ftmztLKglgLJId0isuY59c9NbqLxOZCPO/P4YsWVfJ5rZGBll3B3qyKFQCWqm
EEn6eGbXHr04QZFyL1BmhRGiXoySX3FAevmiNgW2rIBSeQhJP5G5gxggqY6SzF5uFTCu/erzPPxx
TIxWBRgRrHPh1FmLE0ANrzV2Y0xWHDK2LHfq6sg4OsNjgexnByKwjO5y8F8eISV9P4WVv6P58Lkz
frSvBxZBzRUK/cVEICAJ/akL5zz47ydCPEsrGuN2N02BuTXd6L8ZL/Q3UgsrC3ZZ5q/DehgstOwO
fPzMya3OHqr+smlf5omimTpwIrQ7jB40/r9Q//PHK/X9axekQ/87ICM6HxqaKeyx8aFxzw1/zFFu
G9om9cOHSn8VbqucZm1wFkOPeEszBRaXFDLfTOHXsH0rIf768VesPXthSSHHWkzJeXT0/B0yw+lo
/jEu3Hj42rZYPLwVVTQOrHaHCPjSOBl35eajV373suRtGFqvbbpzRGCIvpV2ui4kolPQvP94WNZ+
+cJQ8zaK0BuAx8fiU5iwXTaq/UVPXpa8qb5HJXINU5GYeT5UMEj7xOrxsl26LHpLMihzQSQV5SH+
TS3ug/7C5y7MMhlD47eSd4e8hSyshAJfzC8ckIXXBCk+tN5CRPYQcfHVR/QrRTbo7ePBXlklyzo3
9AnBIHLPHeYpg5zsQ+UDHnFZdoYtq9ysiMACpjlK0Yj87mL1FmV6HwAHvWH2z2P79zUcdJj/GpjE
K1u/9bAGUcTxi+sJANGJhtA7jKMDV/MrRPqajVfx91+1zOyaIS+SUmAO2upT47+J6LGNv9ng38gR
aDVs2Pj3nR/GFnsq9wxuOgbWoM/I0aPjIUCsrXGgFrTjZfO9zPU63ZogzODL9s0TF7+4vZbFRmDi
vdlgPmQJ/zsbfUCKsc296VZ0buD3ngMq7ZGBEyRYaqBWTA418wqA43Xve/qCvXF+6Xm+/vArusqV
va4ifZfXaspsOkGo0d7lQLQ0Lx/vkPcM3fkNi43NevTyDbOyd1PS+C8dZZCx5ZWKfl72+MXmLrhB
eQku5XdRC9EMU9mHOSq6jQW19tvPu/6P0akg3RxG+cxP57vAV5GXNU3nvmBbx9d71uM8Nuf3/vF8
P48nYgKR3Y56yqpHcC4ariHXoIp4N9AmLy+4N57fs9joOA5GMYqivh3mQUGO2KiWPc4Jz7ckLtY+
ZHEOD0HUGl1X2R1DnUWQamSpIWDt+VLs+sSPtyrD1uZjcXWCSBBA9cKJZ1coyPWh37usrgOObqeN
U/k9C3IeqIUFIXHEpZEeis5c8TYagDzmktXgQEDuIBq3xMVWRmuZKWTj6BJ8gXhuNCLckMGTezJr
fqjVPG98yHv2Fh+yTBiGJPNo1truNs8ap/w9MAI+/6kjiPBE0IdMkv7aMWCs6jRkvPriQvAytu6G
K7O0jIKAAaRkU4bFrfKKcj5OCctfrUiglfnxll8bvoVFabyhyPKk5M9gBKHxKfOS67CBcK+HsvDj
Za9YWBUBZ1wxjyfPjZj7E4ni/PR7cnIfMl6XveL8dX/s/Ux7FSYojJ8lbPsOgle4rpd1tCvO//r4
FSsTscxQMgh/qplF6q4PmXssRld2O88NeitotDYRC7MioSiO/gcO1FLZInA5Q36YhCNLO7I5Smvr
eGFYdN5PWYBBv41rm7x0vUvkT1Lzllx5Xedl/54ldeefM4Rgs/u6Sli0MXRrn7awNEPQt43rCT0l
rRefpoHSJ5NM+U1Xgejw8eysnPdLlqhmWUvGHnpSfhyMO8Af9mVDERsH6mIHieAr0FMu6eaDNVhm
NxWZhZdhrT3RsPN+1SWYG7SHTPfHH7IyVkuQKBtx5SiiTt+1UVIUL4XSVfBVakHs9TR3ebm1nP2V
EVvmOnEqagS3ZnXbtUyiJNght3qLUBoTV6JTwfwYeUNO/atqNj6FfkDFvP4LoIVh/SkSlQS+RA2s
KR55JzN2MxadGv5tpiIz4a4wZe3uC8g0oAoqAUAH4MWLRocsTAlpIcbcQF731A1yDMB4YapIgjRz
XS8/45yk0QVhiPMkL15kJ0MMejHCZxL2VNwoKzuo79ckvtDuLpOzhHVBp3UHkd0QDJtXKN5VyTET
1cgPhaqjLx+P14rRWuJQGwRHVQl7/oT+pPpuAkrhqSqNvbrs6QuTxfhMgQUx2R0Hg09/dVMRQ4+L
yvYSkZ7zLCwMFvFdXKB+gD6jyzUogMWEuMTVmEGk/eMP+J2nXF7azi9YWCbueUUURkV826GqMXzq
codGRZBmcL07yyTM/g4648MI8rrPwDCCGnVvjzUhXYXFEHhIvVWizxCc5O3MfshqCioIS0cCxuhL
o8IWOB0DwIQHkZuyIwgD5UST+LFHrjnwN0zf7wTa3x8RL8PHNJsYuv6G6GTBfIg+DREZWLtjOhjJ
UQmvhYYPup1RDXAgIZBnUI2vzESvGaeopkijqBnNYZLgSb1FeeeFkO8P47B//niI1+zZwgmcbOl6
HYvsRavEuw95Ih8ybhETC/Pp58evWLFkyyS0GYMY9MAsv+1jbUHRzLMjQc3MKWhqlEuOrt0NuIhd
5mks09EhKGLT3Ev/FEJWFaSs2Q/SsVbjCTKr4hKtRyzL3zb7D3eGM+Qwdeupl6ZqoIdMkfeCYnEU
ACsbI0K65aCvWAd/YeTGiQLWiDLlE4AsCCaCROfcAa0zYisUen7Q3yuT++dF8cd3gG1XcicK71S2
wYx94f9CDKY5tQmk+3Ndb9VXvFt4fR6v8wf+8R505JgzSYncZl0CZBlQlLUXXitUNvl3QPbOybUC
mIJAvKJWCj0TwjCUa/kODX0MrBmvAIc47w3UcdMxoSPfmdpnk9pHIFYG5cvHy/T9wYj/akRtKiib
Fg17GGIIm9KioyDdyi4N2PA5MZvyaSsbbplmZ1GbJ5nsyhehc4nsOu/Bfy1rcKYgnbLVef07Qvne
zC4ss4EcdQZRe3OKcwPYEGrcw8h/tgzK1zodsojJ/9VdJqeruEZzfwHLUxiGUDu1NYQIMzcXb2De
+MPVPNeyz/YZRd3iPveUzzVkZKSYD2Mzuam703DpQXkhRA7mcTZIk6EIN8xtIU6FcKz6N2qk4Pu+
bD3yA9cvZF4OEw+rnF1lkhvEq7JgyD6X4HD5n8uu4aU4gjzZVE8jMNE50I49ujuuuELSjR67Xg/D
P/UIMDF/8PmgK2CPetq3B/B6fPkLzATi070RXavfQg/4enYYjc3z/xU0yMmTDLym+CeIAcS5qTwb
avCiamghPQ59F3vV3ky4X98V4B5UR961SW92oUYZ5QOKspLmK26vPNhFCQckAdS0OsyR4E38qE1L
WUf0NM9OJA8INphw2gFY4cbgGDRO9tFtjQSH+a7QjcGPDSBR4dd4DETV7Qc7tf5NgQHApREt5/An
c+h9dScCQp0g+8Qrwum2q03IH1g7AVcNRmRnv0KvpqibQ1u4rnY7xDzAW7aB8igmGKwv2+zisfP8
vZ+V3nwPTk6RM5Qa96Z7wi1SAoVTlODxJikQHgxiN6QqqmLjSrliuZYZdrDCQEMJzXQLJgyzKOXH
V+1F3G71Jr6/V/kyy571rQCAyjcvTgKLxxSl15pD2Ibwogd3VG4Jvq5s1mXGvVMVaAut6E8JhezT
VZFnSfJWDZA5O4RzUdYbLsLacC12aw1wQ13qwTw3VaAQgak07isyk1vVu78VF94xB2ThRwlrbVTH
GhoqPY97fqNRnaDo95qpLCsBmCTVgDvEgIKOGiSjzAFVIjNyBo0nyjbqOOu8hR8/KT4W/7oeheqn
Dprr9eMAjoe/tzhDUKkIvGwAiq0DnkeLJBRvBuHQJ8hkuPk2BtCc3Db9GWjJZdSP4GZNGf0MZHg2
3ovKP/O0JGDaUZ6GqBEge/BGnB53ddRn9PvkgG1G5KYH6XJoY9adMk8Xpj26OenaL+H5g15CjbjV
m6A5cMEq6ziFMiXcv6C9gXfHilsg/MosPEB1ZIAQks315KdT3fbVvB9wFnWg7DDvbHLs1HVAgYAH
qo8NuDBQPkFlG6gNDc6iASWhUGI+SZ4Bq1TDx24/ZxbYQeAaDZgjz7p2JDsaVQCQw5OKRuE+4ySq
D7heS/iYgLuS6RTGJgmqG7R0aDWmBMJT9VVTGumLm5Z3vvdAyxYw7wMg0p22hxzhDePdEtDldBpy
ZCsAj2dFrJ6HfqjKX/CTq+QRYBnGfw6AzcQdRjPxE7djJGwsMK1IqoMQZARKlY/gWmrzOYZj5E/7
HNhoFR2gZqK1vQ7hgRY7oFyAGnPIiyPvOg8R0NN3fddDyebR79oCGhA4u4Hh/PjofS/5e/YPFsvz
PN0z8Dzk1PUVXLcCUlLsDesr1zcOULwCclwTyL2oje0mXL7TiuOGWx6Cqiurx49/wsoW/F2k+4eL
4tsgMNRT5JYB5w6QEpwATGdNtpr9V56/rPHycqagSD3MtxG2TwzIIZTSAC4VasPvXXv+Irchg5CG
YJJ5T6FDAe4Vop2dxhBaXV1/PEArc0QWFwUKibSIwjo9ywIml0B9ZKdocq9mSNeSwFmwoWpv57f+
pwRoo/0lL42XpTEj4tGZDcr8Lk96+wA1bN1OaNMD1gybQAI7du15NBRy3w7GIoJE2UxHhmD8uTZo
I6bx/sjGSz30xHM1hYB1cacDcPnuCi1HcSgKlL4dPv7I9+9Hf2kJJYUcEw1Delu0fGK/ys6P5DeT
WVF9aW2EigIYzD5uznQyoDR/fPzSta9auP6d1wOkXSOkNIP6CSFTV3kRUGBCbFzd155//vsf+8mW
o0UDJaqocY3gaBTNM9Q1+YDTbKz33+G8v4+0v8SFYMSjChRj9lR3tiTRvcvjzo/3LKIThGMm+HYR
9LqhOeoF4AWZmtMdGrPjZwgPDDpKVRA1+BOTIGjKo/ONCqZ9FQsLTWMvyMx0RPSkj/9X9tFowCHE
QQJ0W1G15G3EAZSrQxXlWRBB72UWYBBSqOXbHTiMyeDSORwBbVIitv5NWNFCHvJwLMipJmXpP5ST
BUh6YxzejxnHSzF36pwBpbWgT9DFxHHtRA3cCrQkIb6n0Dc1O3kCjMwL6Y1nEV+6RdW8rIaNlfu+
G/aXUpKIy4pnZrAvLPYAEO+L7maKdYaOZsTEDd1EmKwtpoXtYVPTRabn7Qs0ZXAi5ia58xJDN6S2
Vr5iWUPCM5wmhSfZA8uMd0Vb9grOuUhVC3ScodWXjzfc2lsWBlo4ORayJeyhAfR8J87CjAqFhQco
UN8gIFtdth6WWkeDgZCMmW3zYjtVZnvql3Fzy2lDrE7RpBu0b6Eikz40VkKWMp2jM63t4y9cmaVl
eQiFSNGQgZP3Qv0q+ZdB/ifeQ/2uuESOh/l/6SBZfETeF5Q/ZZDMv1G1E5/mFtexy3598F+DNcTw
j6Stmhc4p9nNYPPmWDIgND9++vsXiZgvPPwBdcwIIfP8mQAo/IkCBR2nYP9FAOXx4udl71h4Ubwq
ewjuyuKZQdn5+5TMkOJhkT/925Ewu6RM5zwJi60IEGkXV149PqESzQB37tpZXbUFoNv7UiYmvvr4
W1bW0lIbiZmZmBiYeFB4QhBMjQIoDuLC5vXjx/+OcL1zeizFkbgbdZJTcCpFR7ogRcmAP5GbhjZd
UOCcAI7+rimYfa0nI0aZUr8GLAxSuVU54pQsAuTeOMQFy2PZyrlu0ujMcSC7eea6vs/DDuTbDfdj
xcAvFd955EFx37PZs6uBRctk9pWNfXUAnxosdoTL0raO0KEMje2Ph2bFG1mKwA+ol/UGbOTnKaIA
4gpYJlkBKS78sxp1iQ6CvmRs42Vr07zwQphTKH0tsC0kihv4Hk3FSOMwGPut0OPa6J1f/KcboqPc
4FJNnqZAluF4NaFoJk8OKDdik0zzvh5A30CuqpEUySpBQcmscqoui0bHS3Um5woeogvefxIuL8eH
acjmeB94QRBeV2Uky5uP52zlbIkX1mVKgB8dqsaADS69b1pGqG5DfzyPT/UEJC4AreO0ZYXX1sfC
ylCVxZbWUfjERIJVEXrkZjL2f3Ux0Cew4j+jqX2L17QSN47jhbFxxWyY1lX8pGud1W9ktLbekSAs
mUWTHGTf+j2HqMf0RF0dduUuF6BFhEeMclfsQ84q9QaAe2+vgkQG4LRyym18iiik1zbykCt2fSkL
xWqeG1tX/guQ2X3aFPOETv4WwsoIg2w4WWuvWDgOMsx7cFLn+gUXdO9mgsYV7BWaFK5beBQXfsZ5
sv/cJrZG1lEU5gUy9xYgWxhaM+IWV/heftlWX9ak87bvgp4m9MXBuD+5qKjeCq/aSnWuDdL57398
AGtAJi6GaHrhbSkPcqzZQTB4osii8415WDszliXqNQXPlvdGPUMqHET6oac7HSD5L85JVYSCzv/B
vf4KwGmcDjjX9zoPfv3+h0Pt9r4gYgcW/VY93cqmX8oe1SVBrChPpheUxkMiYXBvOrIRYOxhjM63
i5ffwrbUsgS8tWH0Bexrc8iQwbkjjcf2fWPLjbvi2uQtTIqAKIsZoli/cPSq7hWKHMPrgFQZiD8C
gOP9RUZyWTAL8EEMlJwvXsDXCKDXOyUeWjpsjniSinOLQtqqyaOnj1+28knL0tlwmps6YpV4YZB9
ZrVq0QCF87Or2FYHyYodXkrW6wSFjQ2wwC8oZwN3vYzdIas6ckCw/Hlu0M82x9OWwtba1yzMA8rl
RuhKZ+KFe9OPJgQ0IkG4clcB/buxuVYcgaUgkjYJ4sCdFS9iQhsMQqR9DgkmlRTd9WUTcv60PwxE
Bi1GFgtMCEpEqp2OcMGbkPjYzW225WusjdLC1+DJTHRCqwSZvca7svkoQEpv69tO+lsNCSt7Pgr+
+xWO94hrcRs9odyteiMKyIIkHUonk2zXkcSQb8jshFW9sWXWvmix9xkURdoeQeLXWvQj7hIwL6j4
aHdeton1fFcFAReKpXAS1V7ZT0UgX7OmNa/otB3bo3TEK3Y26AGXhx5/eefKktxxSIXAr+nPdRq9
gdbPZStj4WSIfka4AlnOVx2G5W1m6kduTXONUpbXj1+wsraXte5aetOc+FS+8la1aQ2p0VMRVJf0
kmD8lkXtIThfOFbD8TksmPmncWH3FfY0vwQldn78Yus7BCcnEcnpubbT+J3L2hza0OYXDs15nf+x
K5G/nR01VL+KWBUq7eYatQ113akNs7KygJfSVi4LuikhiXodklKVu2yYcZwwPbd+mrc+Kk8um+Hz
zP/5GTPwfWXZJM9EyXjfIOlznTB3oY+5LGhnvoAvpl3w7ITz/ucKa49DqSAaUYC1sXGDoL/Xyzs3
4qXaFYc2uzdIzp4n37cFdA6HChxxiVR0iRYTLIPvBfEb9UmKcCxvFOtiuXNCeECOyykO6EEgw1Qc
iReGyR7RzmhKuQxReijHnLAszabI3GdFE3mfcKFNkgwiIUkxyJTPk+5u/AbJRZYiP2UPiZ5lfoVD
E0m4KaaeuBMG9Preb8fumqMj4fMUKEvvhqgIxRWiQYgqN41tzGtT5Irf2qEgU5tKh0LJtA7KvkGj
30DMTwTAqurASg9Z78w30PbjiL2Dap6p8RaufPdzAhheQPlpLr/xQAb+gZy7UcCJq2WMstW59u84
y8UTzSkfj7UxhN/CSY5/eV0WDv9zszTqqwssigVJWYVwBpOxYZ8GF7f5/3TShVOTDkzjcLNF55qD
9qtAg0x/vqtZJdiOdSCs7xlgOj91q0dzajyQy1Met+0dg+T/vcWIjy+20kPbHKgw+OpMlmXxCZU8
s7dnPUoPvrGS1uWxVlRDfFhHnegmiD9Xjl8p9EWba5FPiUsRKbd0B33YbPpeQ+0semRBMz+xup6T
K/AF2uKYBRKtRVMSRfOVUrhYpkqVRXZN8lj7+zChlqZ8nFvvpLho0QoBbfipkVdzYpDCZirHWunA
ergfcDcKrzTIY4lJXQJNFJ26gpJ43tO4LBkke4NIH3kWZD0o0lCvAnypG6MGWWeLFty7MXTteGjm
uv4Rj2PPrptzgUpaRaRgKQ3hKRzzShX608Qn/lmB0FDsx0CafznpZqwJzPdXr50D7xYiYvP8o3Zg
Vt7UZTCoV4tUrruVZ2oiVkQ3fe1BIPnHzaoLU+GNTuz7fK54OvDQ+5aFrTSfaqcas2PGk8VhAk1V
37nOz/o9qlJLkkqAz8yeNRD52tVogAiOeSzH25AkfrBrqQ0hORCPyR0yt3LaB0Ja1MbQqZmuwhEw
8xMOpYbsxsbVw0+DYo9ul9kzIAbNWIU6BrMn7c+ayOafJHB05+lIajBqsnj6NPhdhKaXuY1x+Slw
W7wZpsET+9ZV+ERtzmPWJky3UOnOdLILW+B6Cs0YBEinAHWiV9G51HgX2R4hkcljBp1rKHWGpkZX
Ps6oEaneMuN35Dqq2jHEN84A0xJ3PqqrXM1lmjFvSFLP4pYARXYUMe8n0pp/fZj2L7wkQ35KcjnL
PULg4T8qG/AHYef8WcWyaqGwxFp6a4SvyA74R/RPVWrC67MGtQq7Ksf/v5c8NIFOAx7ZUzvIXD00
musXNNEnPX4QZ+q2LQGiPfRaOXWDMoOJXI0I697zxpvldeiCQGOP6XK+M8qrQpoqVyfBW3uWY4c6
PVLtd3M5NS/e7Ft6wJKv8n2QeFORlpqUXxudjVna65rPxyR3XXxjBoeYgkCBM8qjMkMnFKn2+PGB
m31gsLzEfilli9SkaKhL9hlhxCIfBjmrNwSG/e6LDxzB10H62RcoeAI4Og1yaHZ5jeLs18k/V9cO
STWdxsLSr7HvlzMcCfQ73Hqge7KNQ2DttPzrHua0yceGP4eRgkodo14S7KEYZNxVEgMUsL/stFw4
XFqRtggh2vhspa/1nioJvjGr3MtFj182HIUx1FvDvEvQqBENO4WYz0Pk+f1lY7TsNbIFZzZpq/yF
nTuZrEAdI6gVRTp28ZYi4Yq/uFQktIHzoaBW5C+iHfwjOd+4zRRc6NMvRQhJ7IJ2DuvgeaRh+RI4
5x27JOirncu77LIL/VKJkOWWGqKq4LmPqDFH7Ck/VvrR0/N8CWoQfumy3Qe9JMiSlzN/Dmg3nJzX
ybuhEy79eA0lcNzecYaCxT0L6pNyUGbkz9Ns+j2VT9bCyvGKzOnQIy04kOJQBd63HnjcC1+5uGtx
61MUPTqOjobhiWHiJxdkO2chPgETN+1gWvZdhLxqPgzTxk5c2fBL+UIJVWMUgfrxs44U5E2YHaou
rXmGs6A31aa6wNqCXmx4EhDWAwseY8Pn1KYklnFw7YGpRq4+nq6VFyxbfiYufNHxOn5GRzRKk6wN
vHrfEzv/c9nzFyHYMBIFU1OJ3q8YLZM7TuZ+uMohLDRuTP5KMGfZ7CMgyx+HWeZehz4qDxLFmt/R
dVI/WSTwj2DdgVvTA0q2UW64Mu3L5hloZYlaCIe3RSiJd3nfYwNBNivONnsKzyPzzgZats+4SYE2
3gfulWcCUMUoNKkcWnsMO4hd5/M47cfBkE+QPh8v/Kjz2vjjDkamsS0qKd3rlNcOrd3YJK5De25+
fu3Hy2Al+kIXVmEosyksoQP2ynVYHlzXgqbSxNeCNvcQFbhwU9KFIaCDlizqefeKlg+X8iiwJ3/s
H2Zsl/3H37Fi3ZZdNWjTCaO4dP4zxQmDqgBudqSZUnmu2hhI1ac8dE98qo5VlmwkGNZeuTABdVlV
zjTy/19JgvnH5Otd1sGq/n5j2GZtqv02HbHONzbVilVY9p1AvrcSbTIiicsknU6TktJCwx9pgY0X
rOyjZa/JRC0fh7LoX7NezdMuK0CROM2jpBBkQNbqsuZZlFX+d2VrX8ms4FX3SnKefYESnfk2zdw7
VfOmet7aUC3iMD7uScxDRdVTMgRz9gBsCLDlqOlFxP/jJbdiD5adJkNlRjYm/fxKOvjfXgOIT6v7
vRqSL0HF7ioDKA7EQ72NA+F35eg79mfZcUIGgIeti5pXOw3t8MzRgwRnsPU4mW50Nlu2R6MLiV+G
HvryPzgPaPRJTRUqdFKQi32exqENvYvELuJly4fTKLuRwiGFks/Bje7tfYirLap4fXlb8vgRHuvG
Nlsb5oXtaBAN8ItOU4TRLd/RrLnLaowsjeivrBI7RLzuW7KFxFlb/ovrQj0W7VgiDfbKiRJPrmvi
byKBhpY30GjDl197xcJs8HGkfhy74dU6WTxAERDlAcRX0w0cpXqryH8tBL2szZU9XNWYT+R1jpsv
M59Fit47755WzYDrf/gaJiLtRizXpJijh67YEpJYOU+W+oyuwblea0TzVXsWl5d9ouY9C5mP5LWE
3PDOU3W4BdxcWRpLoYIG/YNijkvyUo+6QkEm3aE118doeigMO8O0vSF6HklyYenushWYawQWQgTi
Xgg6ZFJVeDvm4eG/c5SoMK924qx/RIcpnc9L9GMzs9ZruWw8sVT0tq2S8RV5f1UR0MJyFEKnEnL7
oU2TzuF+LrKOBMkemQZ/vpM0qLNviIpR77askzrv99CzLaYYlIWAyydecfh6H/+630V471ilZdsK
h9akVugheXZ9Ju0rD5hX3g82yeP72UaINCD6of3viMU2sd4PRvaz+KH6Fj/k1BcCXrNCwSdDu0JR
AV4R+2i02bFI1z8MtHGHr9IkqBveVRBalT8tayvlIMebZKhgQq0vgh4ndJ2eU9VlEynvRkJcx4Eb
C54Lom1CEQROsi736iiFpkYflvuwLaf+8zijTRXDJubmFbowpd3XxNUleuQUhAnSBoLZ4z/KK0MP
JUkRbg7oNmAFTV6yKOLI4qIuzMv2ruKtrJFr1XVwg1stbX4MhAuDXddNBqIgMw3blHISkxdItrvo
4FQspvgaqjo5vVLo/fDtQRWEoY1IiBy6OntdMDo80TgeqUxJFIb2s/Z5hgyiqFGL9crCupOvqNYN
vK/olsgKtdNVNrIqdU1JO5cWpI/ME+o/hyjZca/rg9sxViV7kxb9wDzVjcrZtRd3uWLXgC8hI7mX
PfrC8UuFh25JhKcSxEPbpinaad/0g84+Iaib0XA/8EzTvYLIf6TBYSZBc8RZTm22CyC5Ud3URTf2
NoUs0Rh/oiIxPlDNIx9adsj7kYhfH6+6NSuz8FoZMeEQE1a9TFxdATXf70nVeahQcS8mqP+Ps29b
khMHtv0iIrgKeK2qrr642+2+uF2eF8WMPZZAgBACBHz9XnifE9Ejt4pz6mFiJnoipEJSplKZK9ca
Ns62I4LwrZvHr8lchkGRvviJj7R9HFZ9fY1aocg3TNv1GdZto8YuKSZ/RsoCGLjlppq99ous5/pe
8qmcbspMbgE9XJ9iXTrghW6EaQBHiCdktK+YSJV3N7bRSDaCoQ9fe35mg0HJyEPf99rmlEWCRtdE
NUl31Khx6MM0hMA2DyrzDj7xlpvzR+DjGw4zWovHFkZrPCPlSfNwQYo+Jd88lMOrXUrj+SrKhpNv
UPNUANFc1wQBGe1R6z0/+Yd3OOa2lpNTg6uV8faUarZcV3MaHxtBd/6S789P8OF+4aW8vjnevfxU
lUzBVIfylPEQHV0yiV79tg62gEuO329DRZMl6ZpCsObUxaT9LMem+i4pe1RdXm7YzodHe33q//cD
wibpwcs61G8kHcMrQLafawUgmehptpvA/bSxER9GAJhmnf7dOtV8zhbecnUiSyJA8YNuakRXSCx7
+jQUMVrLa7rnzbgBeXac8nRdz3fTxWqEHiWqGW9ZLdCXUSFjXguV7f0xZTdLm980g6c3LMp1BNa/
v5srVGbwwNBdv6GHFhD+aZY/FhagYnPZCbNcKCdmkEUXy1OUpCCe4PPKlCCyjfPrOmCW6xTtUgf5
lDUnaqIeWt/cz8nT4o2QE0F3eLBlh641snwA9XwBfvchfBuQwjwUbCjuR3UZkheHy7LyOAlFBUh+
82ZKcHAafIr3CU07db0Bg3b8ehtoKcDlxiqR1SeT5T9VACW2KhDP57fXYX+2Bmc4dQrxdxS8DUGl
7uYo0yCgHQWP7mgcZPoN1eh8w9Rdn2GZelwVoJmklf8GhsvpExpz6m7f0hF16vOf4hrfMjpSRVHY
TGULZ0Xpo6jq5i0k/lbb9e9M1x8BrJ/ZEMjBiKJpWgPpcvQBPNYedIFuUGnNo0f0N2bxr6EhU7Jc
T7Weh2+DYSRKbsIwhkpgxQMv3w99PVe/KE2nBcSIKhfxVzSp4vYjJQL1KzTzGflEqjGfmis8j+gQ
YI0g1fmCcrBpX6OARfG4K5ao7e6A4kUj5WXLZhl4Vg9dPA95+6AiE17pFmW4wEckd9noloEXQpcz
mA2CNz8i0fWgITdyqsp6CU7nx/8wuYZdsSzbpLMYJZP5/e9UnokhYmJy/vi7XKGkQJplyW7QsnDb
+/X381O6zpll7rqIJ74SdJ5krtQjVTp5mEezBdV0eEQbPckoGMBjmoRvcxaV8WdCqAHkYFRr8Xxu
1Ma2uGZZ78l3l8bi4eU1Nyx9a5PcO7IAmDYczPGWldXWi881hWXuTLZZi26J9mEkqO2PDf+3NiAn
0HWnNkI7xy1rAyf9XHc6rmfyNidlBCzN4J90RtkxjM1wSxOvvevB83i4aNcTy7sk3J9j6SNwhQph
z4EAaFLyUgJ4c4mgMPGh9PjfLcHbgQm8U1sU6gOfoxLf81dP1ptsig5LsfGTQVNpI9MB7hFaRXsx
xp8KPx2BRIr7m7CQ8P0gY5+BDV16KC5dtmiW9Q9ZDXaDKQ3eVAOMEfs2N9M/50d2nS7L7pMILMY1
QJInpfL4e+Zl074JpdxBbyj6eX4Kh53bGsy6KkGs0CA2Cf0gK3/JKCPDk+r1JpOHYwIbHEmbFqRk
PgvfFPiL6SGsNW4Gr+blRhTqGt8y8gJMYWM/Ne0J8fUYHpBdT+oXL6JxvWGArgksEydUUDPJcfnf
G33mGTmaapPa1LHFtuYnKdeHaJsgNgSlPz9MKZ4EyBLy7orjet0IGlzPQxsmKVQUkVB0+uG3MC5y
Q8iYhbgIRRQN1zoom0NM0dSip1o+AR74rZkhUXb+gDks0mYFXghyKf3YtScDve9X2uT1AwQfoJxN
vjRTR3eGIjED0WskSkyzeBuzujbNuu+NqGkMcBV5k31tyJVAulVcdVOXbdi8I6K0wZRDmYfQQSvS
N9VF3wCW/gV0EdBvjbxPVyWu80vnOhuW+VMQ6qKaAm9s8Lbas4Dke+gRtncti7e+Y7WSD+K92Lrm
oZesJ8HV/CZ8DfaTGgRCrJA3QLkGuyICEjwqvLdg3mxqcOyLjd0pYtkgM6iRp0AVJtkXURV4V1yZ
ceu4uSaw3EHcdUtu4hwuExRN+Q460CWcgl+HGwUYlynZ4J0ZLWpdaXCeI1DWHKrakzs0BcxXuZcg
szgsu9GX84sJ6HfEgXcpUjUbR9pxGmxcD8Aj4wgqzOY0z1796MsRmk/tkKEZyNSKXxgo28gePMCC
IS+j9jQI7e0VUey2zNtpAzfk2p317+8iMhDn1G3MtH4AXWxMdiictWrXdEWyYTGO42zDehQa/FPI
ougHiSajnajaLyzw6WEom+9ScnE0S2IO7bD1rnR9Tvjfz/FDX9G+xmHLG9U8dmgV/FGqZitN6foY
y/zjkejSH0L9oAtzjOOC35gQPWBV+A3MSZ9mDek2MFdsXKOu02U5giLjHpUx7qE5k/7jb1QSuNsg
LRPp/nDenTlWywbxlBO4r3AZyFOYoLljt/jDLed0+XXZ6JbhA1VdsqVs0UTqFdleD9S7iQKQ7p0f
3eHvbfwO8h5SmHbWDwCFlPuw4z9VKe9Y2J9yxrcohBx7YMN2ZqFBxMRH9TA0iQQLFm9RgenSG0+I
LdZb1x6sU78zwJmSvPFK+N+i1cNxqKbqsLqq84vkGnz9+7vB1ag6qK6F9echKn6iQ47s1OBvvOUc
xmBDc/B8V0us0vlep6iskw43EjP1D7lqvEdVz3d5M4U34xpMnP8Y14SWbaOvAjO1M1KCJnteRqF2
EH7Ld9mc8z2wDq/5gkJLsmy9t13TWcY+JHziQYocNwmLn7NEk0zGHwmGx3PpjkIho5uyn+e/zPGi
tPVKa5lwBaqX+vMah9G8OdBFPMNf3g08/Fbi3+encQR+NjonmCtSpxGcY1wG1b6aBQIwGe+8PPuu
2qTamzDPjsAIAsWQ+Rt3pOME2oAdudIe0h64rd/ucgBP2jHJtigrHOtmw3QIuCbbsGr0QyZR8EbX
i0TnQnqkIMjZBX1zKJGAOb90jsNg88KyiAeqRu7ifu5AuyMr86Q0/+nL6ged+pcGJ6OK478um8vy
CKoHP16RwCOUi7xPQDK57+rsLSbhtYzLR7P06E3J+cZkriW0PIQfISGtZqofAOOEhlZF/tUJVMD8
QambPvdRPKouTJT+gclBM8lc1DU8nY+idJzW8107orPqslWzvAMVY6qTHjuk4iHBWWiK45psWA1W
0ojsUZN9Xs/2+dlcx9pyDsWctcHEENb8vhjU0ByMQs/KZYNbNz+K1A2YXpf68yxCeq3zFb/JUWQ5
P7rj4rShNynhUxJTgriiSBV4o5hCH+vQwZ31ICyqSxO8XTbRakvvLh8Zd2hazY1+8DWY6wis/v/e
0oVfPp+fw3FB2xAbyfIMbJnrUjUQyCICKgck9xqQSPXFxm64pljX8d1nAOcMKqHRA/JUtgQNjZ1Z
s/wjYIEzW7beMOsr+INXnw2imTsVgELD7x5oNYbD0Ze8qe9qg14Yvpt0FaivoV5WDkiClkE67Zhm
cfnDV8zv37wK/In04KNjpbuq5ZwCR0gn5PEvW2LLQxBPJDOPTf3ZzMAmqiL+l0VNe9XiP85P4LAl
m/E1jVRHEi9vThoP0XE/9l3xbzMl5uv54V3n3XIM0m+Qda6C5uTxyAepKP0xcN9/HRckVKa2HTYe
Uo4b4g++Vx/9O32p0SKejacJGdt9vkyi2IuW0Pa4Vs4qkDLrfcXbpT2e/zTXylmOYlFrQkAgwk56
X99lM6XLDiGZ4huXt+Np/QePvkhnME8JPBDAOfujUfOJl+STr5vwYUBLBJLFeGunc/KcBOi3Twuk
Qy75sD9IKAUEIz0IWNSfIaUBZEuAAJORLcTmx6v2B7ukIRXLqzZqThxgrqc+ppm3S6ICub7Lfrzl
MBLVAtEFVpzTWIGCpBBc3mSi6jb25OMgLs1XN/XOHXUeyOSaPkRLYAMOaq9dGJKE2c/1npvD8F+Q
Bu9/hwgy9i+L4VJbvZWwIMy7qGtOAuyP+9As9UOVVmrjELs+aHWJ7z5I9WFSLjXL7wEz+QleyV8D
mmN/ULS0HuJmqa7LTMgj+BvZA4ej2LBW1xmwnALnQTL5PRGnEcyp6MTtAKqTPIluzh+Bj++MP1ga
dZ6Z2CwN/2x49bpGi3IApYLHwmTDKbt+v2X5WdUBJEkLnDEd6IfIq4J/gDCRG1vi+Pk2PWPoD3iC
egP/jCrqVwi/tOgqBdFkpJPsdNEC2TKfqSF9RqWsT14EJPw3FYMb9Z/Z12y6p4Om8ZfLplmj3ndn
C4RcTbPoDg+rEaIRgGN1w04lMjkEjWh/nZ/DsRU2/SOUPLyM+4M4LREVdyYDmzRZ0Ly+Ye+u4S17
r/uaAb6EFmBf+HF+O7WgYf5KMpkkh8t+/zrxuzWqPV1XYB3EZoOeFd3xBYVCyBYRh8O4bQlQ3SRU
oqagIMRiID5AHwxh+TFGpvYa6fovfVR1+/V/NerCHP0fvI/A4Zoc1AH1qYQiAhgf22oHRAnSwSAh
uNA+rOifJTPt8fPFCVxG4gCpkO5fpJaTPelMf+Gpsgw8lei3bhD5ncbOJAyS0qOvIHlYJSx9Or/v
DiO3MXw6q8TUZ2V1ouuDKUSfAqKW+iGeNx/NBCfoz6AWLRX/PVmyLn3V9oE4IWetDyBtlHRPKl3+
k4H86eSrxd+iYHUYiQ3nE9GUy36a6hO4g6O9gQgv2tfbjHy/bKnWD3xnIlCzSMNsJNXJR6s2282s
HHdtWnn7Tnr1v+fncH2CZecpYUNXNXN9Qp/7M0Chy3UEy9+4Llw7Ydl4ofoBIPO+OomePAuxRIdV
mOq2wc3UppHc8LauT7BucqD7B9D3g2VuKsefIqa7dGouPKzWfd0iGmSVySGaSebhCHCtvPXpDFwt
4oLLYs7UMuqmkKTXKYffaIMQxIKJJuNezDW7Pb/BLnuzLNoXshJLnFZANCb6Kgm76Hu7iOI4gS1z
41Z1bICN2ItFzesChNcnv56+dmJM9gOeiRsJlo8bvPzUxuwVS4l2zw6kkKvDzogEcwjy4f3SqeuJ
1OHVsr4R4vgwDpPe9wnOFwfR9+Gi1SPWTb7ETQSSnAkBW5T0Bx7QtDgWuk6btZmyvnD9LDtf2wva
pqfiJKCG84I2hMJHswGnW03Tq+P7wCESy8ahazIkQdfIU6C9HxpSO3vA4E5rZmp9H8plVUOL2stA
rqmNHAwh+9CU3K9OJg6iw2IG0NfK2et2wFe3G57RdeIsk9cBcG4JFHROIcg+IeEU9tW3tG3lfOG2
W3Yv/XhIIaKxPj26Hgl/CSYdmSXBDYmp2XrmOizTBvPNqWn0Uscc3W7gXKOhT6+p75t9Gl9Glgnb
sYxfon9drdoZp3CEJG+VpPc9iImuA0gFXp03EMdO2AC+sihJgd4SXIHIRFw3eJTrQm+hA12DWzc5
+GXiuB+QQymG5juEOsxjLrr87bJfbpm2hCRmHkUNHKNX3nhJKg+JArXi+cEde/sHWA+9TyWN8NBI
JmQoBARQy1ZclQxURecncES4NkCvzgboZMXoVcgmchsX08GsiSWwW7/RHiRYyXDDuuYObnneeBA4
7nIbsFcngLogo4pbtsn+NUsndqDEglwYraEQk3QbrtCV+rFxe2ADEuDpMbA8hAzDBAhlJkGkWgC1
9KaYvF8EYgfUQADi7e7TXrDj+fV0bZht8divQGOSk+7VuDdl4L9VUOXK9mMcjFt13fVofeCIbQbE
uiU9JKSj+qSBrvttjqAsQ9M/pN53HY+/qHIqby77HsvymQca7B7/fNb5qiY9ofHS5C35pxQsvBBN
ltqQPnAT/x/7XKH6aV8+T2uVCORk1QN4kOq/Ey8FRlGi9Z8r7r+ZXIuNmqLDM9hciAm0m4IR+dVT
CpkkH3WjjKDjNCji5/PL5xrfcg5+7yUwYA9XclnI24WM7HucRMnf50d3GK+N9dMeW6RhSKat9XHV
crB9ZT/7zszAbRc/Sv1jLsTPShVbdE+ur1kP/buHBOTpgIfwEK/UUPpKd62A9NGRGOltsZq4Jlj/
/m4CCWhdnPtwd1DSm+7r2aCsy1WftofzC+Ya37rvIzmiNAnBvFMLBePrhBXqJg23SIkdVmlD+Ah4
TxMC0o3PM52C6xASasEVwC7RfRRrne4glVUccrWJwXREY7EV8EPNBHpXFKSuSV/9DFdsZzGDZ3eE
CfngoytztW/9TVJn18dZfgDitqTRehafGcqt3rATxRyKv+oGjYfyGBoTBPRhwkPWb/eomQV9vHEB
OnbMZh6RWucVOO3yW8onsDIAB38fqP6fC44D0I6rXb07bhlYMliaoFlER2nwNzQ2y+45baFsvpGm
/fAywPhW3BHyHEIabaKe4sqH3J0a27H8nFdVDbh4GoLh5vxnfHilYhrLydQE/I6gGOOvCATHfUZC
aJ2UlO95BmaUnm0+Yj48cZhnnf/dcikGSFQ2LOyVKqAI0Af9aWW0ET7QvmG+ouNT9ELXgDOf/6wP
vRums7zNAEozo/AUfMkoSDZ8qdsrME+twgHyB96Faxv53H6nY+TfhtUWJsM1qeWB8OKjIy8C84LS
UbdfG6BR+f0yRPIeslD53gcnRpvJOy62KB1cE1ouiUVD6rNOmxczgGZ6nVBW8svAViBVBYobkgb7
FKw6Cd7fG+fFdSzD/+6jVPXYNWVavNKCpceaUf8O+Lzhii+dd3t+7z40W+yd5ZwogBJjV4fmpc76
8sbMyfiZK39L/8y1ZpYzMnSuoDidmRcgMX5kg/m9R2QCA43fVz9UXK4gnS8ATm9FyQ4LsysKuoDk
mjJZ/ZotZXkb8yi7pW3HbqsEhB9lujmPw8LsuoLfQRQjMm3/AsUW7x/WzKtmbIHUfzgsIDwcwzvD
/ZsmgsWd36cP3ToUzy3XEc4ebyiyE6/ShMiqQc8IRA4Y3Vdxvu8IIuZ82BSKcZw7u9QgSzB86WWY
Hmm2VAefT/7Rj+n3Kqu2WPhcn2O5DBrW1ZABVvlYK8abf5g/RvF1rhKUmnZGowoMHhPIrs0HrbMs
ZhuL6Djs2fr3d36xLsdJl1AmfjUBwnHDOvm0oCf0MlOyaxC+CsI2qDm41wAX+xzSsjhWmsRbBRrX
klnOAOT2fZNlXL3MwTLeoeoX79SSNNdaozg+keElBynQhuNxLZTlFYQSXlSCzPOFAur0hnbGvNuP
OXg5NjbCZaaWX5hH3pQRJEdfKZlS/wYJaK2R7w7rDlKxYLWN2wYs3tMgNzCkjgNt1yAMsIEAmjXD
qwDAUu5BYOP9U0Sx+Nn4Jn0+b6GONbOrELRIihxNaOrFRGPp7wdwIiT/cCjGTK/nJ3AcALv4MBCO
nPTQVq9M+ivZyTCDTfk3YqGKd5EEUjjgmyGEa8WsEAJ90oAiDVX+PONpBCAi6AOZBoSecz/cCBtc
C2b5ABH79RI1UfVaLAN5qut0GK/TQiVbSumu8de/v7N2n1HiBYAsvYoprpBE7vPqCtw6kFA9vx+u
JbICgnlhpqrBRfyqK7QBHmSXabpTaH3MjlND8i31Ote2W3YPJXeUhUjCnjK1VPd1Fpo99ZlcczDk
rq3kW4Nk+MYnrbv7R74iQMRiLZlXQNGqM/wp1NwkO8MLTe+SWabs0yzQSnvgYxhkN+fXz7U/lhMA
ozI44iRJv9SxSR7ilck5nDP9en50x+7YNQrTF5osnJWvIAMn137W+gc5kfymqORW4tuxWnahIsuj
mbQxKV5nL80OhpN7tZLrxQlqg9F25s+xTnZJYgDcCSq8lL/GsR/ONzMBJ+FDlIHia2PXXROs3/fO
UGKRy7gG2/br0Iz6Wk+AYCT9tJVHdG2EZeYDUTqsEcC++mEGxttwHBLoKaHd4aprwX98frddn7D+
/d0nCEKVifvJe0GcguzdAAxju6tGtZX1dm21ZeuZH6qhygqMj/Isrtw4uM2adgf54L0y4p/zH+Gw
dGJZOhqjFwjAsO4VAOMyba70kqvhSPTYELWPQWc/P0bCy8Z/h8xbzEV9cwH5oyrRNP0wdzR7ZgrN
Lnt0tqA7GzCvLQUN1/5bZg729ABg35m/Kj1C6hEwtSjeQ4Y1J3cL+Cw2bnjHAbDLEmQxMeS4QHBe
jypCvUvVvN+hXY7uzu+Na3wrQ2BM0808XdJnWWfRo+gmFoMlvtuGQK4u9gPXm6yH4v0JHqFQ4JMg
+gIEVxlctzlNIWOI3IPy9A7MCHl+Hw6xGU8BtASGb7FfjBGE4EnbD2JXiJnR1zL34i2eb9f3Wj5h
GCE5I6oqegkn0E1mkH64C7arrK7RLZ8gWFDWTR9HL3FZz3u1CP++TS5909qVCwoqtkQbFr3goZ5D
r01ATA85uK3qt+NA2xWLIoa6wRyo8CUbvQUNjR6er/u6aMDwiLTXj/PnzeFwEssXyGpJJFR3IzDF
x+AKn1r/HhKmD12KIk+wXbt1TWNd+IQhV9LmY/alqBQUv3QsZPAtLPM+QhFrCfjDWA1MXZLDD4jN
OADeIN1C7TF6QcNefsqkDqojJJ8Wf39+zRynyq5O9ARM4cs8sF+UDSF9TCEjfwKteua9XTa+5QMA
0RCeLqsCkqa476HF+ZfJ+NaTyHGqbDUm1nc1D9uIv8wTEjFzRKEoUZAy0ld9kG9l6lwrZFl1xsB4
Z+pxeCWgBm+OlHf9X3EXtOUG/sf1EZZdk5F2AHUG+cuwLMV9QWnwF5l1c5XIRXy9bBPWT3vnJ2Ud
5UkBMfZ7TdC3XiAyugqCLSXv0LVA1j0/BxJEql4ZfBFBpMu7Abry/k4nVSG+s5ql5QPjI+SZOCKm
5ACiEXCesazJr8ASMfq3i1g6cp1WeFMOdSTaW9rjHf1IgCbwDsBd4VmYDXqYoY9TqLYFFeyYiuuC
qgi5KtZN0FOIsl4dph5a939BV6jbEkJ3fZflTkSr0OwP+q5nnQzT/TBwdQfqie/nt8QRt9gFDpV1
gxYeY4jh8eoJK3IAv/nbPCLa01XzJejVVg7Edb6sWEJDdCbnOh9eWTstBjiKCBK4Kg4gL9TLeQuF
4HCKNlXBMCQRkFmUPRhwCB1XNvOa8ggAoEYdltDbWDXHt9hyI7EMiqCtpuQLzYbuU5xDjZn1kXmc
yCZWwzWFFVOg+LwwyEcmX1B7LB/8JYWsEbrU90oWxfH83rvWyvIocUaXtmUte/htjmwcTjHD80dl
UQqM0SblsOP82uQE4MpTc5mE3tOckXq+hUJTfTR8JMXG+8FxhCPLqyiCfl6RavUaR3q+BSncF0Yh
tiQ0Gz7pdjxenly1mQrmsg2ND3DZK+FFOtzMfRMLxHmRgZtMVFleFrBGlsXrNPZCBeXtZ10V/ieS
jdkrT8Z04+0erRb3Qbhq64uIsZnAIJPmT3OY1tCJ90B1298gu+rlO5/FVfY5DEU9o1UuIvUnAc+Y
3LDR4y0DbLZN3oo8BnMFuFqA1R2aSGpQ8M4Ji/eyrWgNfd2KZNlV3DBoWR2bqSjuWJXN5FWwcUI5
K/OG7o7lk/zEOdfLLiFjlSNO7kGV9cBC9KS0ByN7I49FSjW/nuu8Tj6zrIfe1PmD77Atu8kZnRFM
RUUqnmnYNAyAt0j0e2IApt013jKby2Iau6+ZNt2IkmRbPOOF3oobHfPAXHued2HMZLc2z16F4iek
H5+hxgvWFDEoBBtV5ydbWT6Xg7BdNgoxSTJx/azUlDxIWr2SOfPf0GL8isaVrUesYzdshglRMT5J
b6ZPfp1WzR3Tgv3FiGjzz12rL+IwCVCd/W/ooUHnqUE40D1TmYq7OvWSvxtvkJfFTjbRBO1L30dh
Xjwz0NQfGF5foL2eqpuOseKyw2TTTECnGIXaeBifGSnyz8Ro/Tnh3VaDh8OH2sIwrCmiYlCMPRs+
rAKM0HAao28S0Bdoyy5dFD7Oc8+z71NMlJIbZui4GH4Hcu/CQSCCGpOTTmBSNHHtaFOJZlcZ5akL
18yKCE04+WTmSf5EyooldwKacEi7AqT473k/4rCPPzRhVvBbalj+FBD+FYVD7z4NAvY5iKMKNPCS
B1smsp7SDzy2DdDI0H6YekBqPZMsGW9Vq6GcCTo8U3FQCkbV97gfj2WHesJl32XZPZi/aDtDAwGS
6kVwp4qyRu8HkIp6Qq2cR4gNz8/jOAA2Y4IavXSpTNg8Q90m5A9zjwT5UytmMl92AGx9Exlrr4uG
OX+KM6gE7STpIOjQFMOFC2XrmcwJgJy1miRkeFeiH2aOWiFPrUOU9coUfdmXrZN1jqGwDLBjH9fP
Q+6HNwNiw3uvS54vGzz8r2eEGOtERg+3CKtXBQrolkOEZQw3gg3XFltJijXZyTzd8GcQ3xaffET6
tzIvXy/76dY5ndOkCkKedr8ESKZ/Dn428etAZgg+LhrfpkEw4AGLClSiXgeGN/FB5ARsESArQdxz
fgLH1WdLjRQFm5u87NhXNJWIA+ib0a0CyunbdNhElTs2wGY/IHPflyOo2J9IVutghzVqobhRR9/O
f4FreOsN4Xt+0Saex7+CnIDcy1WqbBjQQ3/Z6Ou6vbshBOKauWqY95qBFuI6k12gdwuhm/lthwO3
lT9k2zVwn4t6pnrOgv0cly3fyygsi7cE0gbDrke+sNswNNdmW1Y8c+hTekOaPakuq19wL/0l0FL+
svjz3+dXyzWBZcnQHVUNjn/4NKSBulVNl+yz0Y+PyIksGxviuIhsBgNScJ6jrdt7NgP4OuJFXOE8
Tfcya7NrhY69XZehd7M1ZtmwEAcKybdMXNRJizd2Gb0KMX1VFWBhOwrF+4eVYGlpvd0ST2If5QvU
hiETSzZm/fgzExuzOIedCLKkhYYSAaiFFu0n42c/B9Qld0gkQp9kiO/6ADfw///GJXliSwDQqkso
7lbJ8ZZMU1Sm0OAuxuqQMmDyzk/xkZ2uU1iW5AUVjxLhL8eGIRES+/uUmguwM+vQ65TvjHSoRd22
Ub8ckTY7ThNiE9Vfnf/VH9nnOrRlMnUErQVwQy7HSE7X3nKvNQT+sCPNlm6sa1ksk5EFeoZMPYNw
iugjgI84xFum4hrauvnigohSQrj7WNLhWIffc7L12viwy25dFssoRpT5WKawmVN5zK/iHdlF+/QO
7awHL9mbjZv7I2+CSewifEIbL8j9YYFWev+cGO8ZkPpj5HUbKTTH1toF+Dyjjfag/H30J3k9+eZa
ieGOg11IdPUFr7L1C6wUWttPIeVaLkdCovjg1TIEB1wMcXKB1/L5A/rRu2mdwrr+VFXnseI5ppAg
D4iLsrgKob52hZ4RDS7g5K8grC7hq1/nskw47DvO6wRndSzmKzKqWyO3vINrMywTjsdMUmQqlqNa
THq1TLS6blPu7cLOo7uJUblhzw6bIJY9q3nyi2Be5uOwfBXReJVLsXFaP7on1sWxDBkZWQgBocmQ
7+TCyk8o7g/fAYiR+7yR7JHR+ZccwCtJuP/Iq2irs8VlI5aNy4KkKK96mNWvoa9RdMEjoV1ztQT+
r8sOmGXqPUR68iod52MuWLnLWXBounbX+OmVqeNnPuiNG8+xM3YNnvKRcRqz4CjKst1pBk2gsRTi
eP4rXKOv9+y7K6IXccVAIYHbZxq/z735RvTL+ZEdJ9cuvUM6sS65l2AHEgn6YC89QpX1lPPoFX3O
GyyrrjnWv7/79WroUS0u4xlPbGjde+XRR+CRx/O3Ji+uz3+Ga4Es285yUKqBD3g5QsMIgKfoqefJ
hs05zqhdUffrXgwhIzhB7Gvl94fSv9uULHb9bMuew3Yul77kCFxkI9U1qc18FZitU/NRFAabtuvo
EGAS9ThX4XXWFjeshM5zMd6gx/el7IvHCCFY2W4pFLq22DLkNGdJmAZYpKiACJaqzS141a64ya+q
MPl12R5bpkyihncYEcjPXqJxrFRduJsROl0WhtkVdIhalInhnX+U8fI3A1/S9YKS1MYhctxzdgtf
3lXQDJzT+dgLERxqLy6f51J/70FoBvoUMe7Ctqs2rm3HobKr6XFdU0/l3D/SvvMgtoRmuOJuYVXf
Hc9vhMMi7I4+4jFeZaMIjkXGgjsZltUu61hxFUC6YcMtub5hnfqdyxBJHZVk8v1j1s8e3vR4Ho3S
bAWArtHXv78bvWB6lijeYYXGll6FSzH9HZEmeTu/PK7RLaMGP+KsE98HmpuYzHtA+1uFoCbt9+eH
d62+dVMXS1PnCXrnj7XfJ3vV0uaa5SCuH+nmaXVNYVnzzL2phaCdD3XK6escEcDXQMCqzNP5L3At
kG3IMUUNPtKAvKos/EIQis37ZgQxyEZQ6Rj/jxo2qqQR3iO404hG0v9OU3B83g5LkF7CwgLPatev
yTylk8Yz80gjNInMeqzQNosi9vn1cThTm2zfLENYm2HE6Cp91bj6j/9rYwqszwHAaZc5PJta35RA
FLSlwS4L/2/V8J85yA4v3ALLfk2Y5VPX45AK6LPtZQB9j3Q7bew4n3bFWmfG1KauMXpFI0hEiFfG
EXB1bXZJt8y6wZYNL8rjNemK4Li0SJmNVeVddWHEr85vsOv3WyasRN0NlBC83Qxu/TBD438crg+e
uS03zpDLBiwTBm0LRL8l849FmPu3cTnpv5MulFvqka7hLROWUZSAM8vLPoX5nL9JsCmrXaCj/Mv5
BXIMb5c0aWB605ZV/kkPefB3GKPT8P9leMf628VMcOUrtFqU6acYSdfhDlItQ3Msh9Cfjn0Q9t4G
sML1Fdb7eSCiEHli0k+D34JwNkylDve6IeFGCsD1Gav/eHeNIcUVxmFUZp9Q8XmmY1rta1moI0jj
/4e0L2uuW9W2/kWqUgMIvWo1blayYzvxtpMX1U52glCPJNT9+m8o53vwIWbpXt1HL1eBgDknMBlz
jGbj5G7rYf39TQ94yIqSOVeI1DUOKrzCa6zqUakf4EF+Zxfr5L3pQjm+5iFN+UVATfVWT6gGRrzV
p4WU7vG6NVniqcmiX/btUo1N0NzOXvilzJp7mbffh4VcpmzrqG1basOjx5ynRTLl46XMM/8zYWGm
4qIBN//1EdiaN7yZ5X7oVqXkF9mCfZkUYIMtBNu4O9kW2fBlX7WZ6Co3OCcoqJlLjkplrf8CuXe4
A5+OYGrCRUYwV6myIuMFwm3ekRdIyvqwpdP1ubGsrokSyR05QijXC86aNPfMQSxVXnkkDf/Y5/XO
DLMJFXHrZVAVGPvPOYO+rJuU9O92AEKxylCKeH0cljU2H3M7NRZ9JHVwJm7z8Hs7VmO9sRtYsjvm
O67sSa2HYhwuc6b1Z+4I96InfnbXW47rMXk3Dh3/OGbDY9vxf6+Px7Yu6zjfOPZYzA2K4Bv/DOGA
Jpal9k+kQTXtiGecGxpm4RYzi23ijL2a9ch+OgUPzmNe/8iJUse2T7cSlLbGDcfmtSB9D5mKi5su
efvUhSERIg7yoPE33M/Wg+HbMiRBmqSQTYUSPErb5qRhC4QjNml4LVfP3+RDb9YBAF6dt/m43Oiw
zGPdIZCvaR7Cyoe8TudDgz+ur7glkJjPvW6U58NIk/CSTzWwoz5OqmSu1TFymi09dlsXRiLMhy5k
H4R1cHZTrW79KMtjSG/jlAahg+uDsCyH+d6ro4LkSe6OF8IdrDFSoJF7KTyQAf+63oFtCKu/vFmP
2R2mLOID4lWAt6ouwbWB5wpgvla5GwcPWxfr72+6EARc4eWkAmzbWR2zIS/Ps+O9pNiWTvsGsc7e
mx4AGgiY2+GKIjhBWthfCE5ojqAJiz3o1zobccu2GIZr102YLS74PC6EVfprgvqmO6/Lpn/2DcLw
7TlRU5sheFygmvZhlL7/OLctjZcCOrn7ejB8uw6R2ilbHl6SjH3rBq84JXWex0sAhqrrPaxWYyKb
sLea77tgxGBQf/tNUjA+yhKngzodzoDhP6aT/3K9j/dXgZivuXLMIpDQFPwCBdbkdlw6aGAvfNw4
Hbwfn4jJP+M5fR7h9gOaBda0UAvwu4PvMv9YdQHe41BgcEhxgNuwW9tQ1o94Y7eEuT7em8rpIiUq
ow7uCAK0I8X5edplscSkn0mGvGq5W4yXXLa0OfCxdy7QlPDyjfbfd21i8s0QKIYPNAdp7Xrmr7GJ
f/QW+i1ami0uNdsMrb+/maE6zDwIB643X+L/Azim9ylxabJxr7N9veHPeAFFFiBE3oTPJUjInfmU
R8F0AiVosbMHw6dF1DtchKF7BlcmbtVyGo9IIX5OoCN93ucNhk9DIyEhPhPkrGf6raQojsiGTfU7
2wQZZ3HGin4uwGB7EX4Q8QNBsXsRQ+FNj3Grl57uG4NJFaOWCThI8JsgQ4YQeGCSece22IW1pREx
GWJmpVFjpcLxAlk9FCGOPqpgjtHQo79da2AywuAFrJQAhdObbohkfyorqCn/iBoIkW+hD96Pq8Sk
gSGDSvksZ0TuoqfHvGIfoOz20EmHx04W7brWEb5awRtfS4KIRUM7YVrwBl4cughpshQPoMfrs2Qx
JpPyJZ8cZMXyNRGtmnmGbBfq2gG/QcCre7qxErY+DI8WZMqQHEvGy2/kTaJQiNSFc3HrrLJx14dh
WwrDpet+ngeVFPPN3HufZFs8dRDlqFVw4agS2+jDNgzDqbUQEKoIk+HS5Xl4FL3TnWpf9vHg7AKh
rk5huPYIUsKchJ17ESUD4hiVW0PsUIfskURB+ybPSz3IssA5Nbwof5IUZdP9JD9BOF3JjXcly0Zt
kry4QvfEbRtcHbsCSn0zgp4OILyiGOoQs8AvbptVl+f6oq8H+j/PNUBt/bdr1Bl3Mt6O7kVB6vqJ
NxAt0gGilJv440noCTTLTlYdglW25nqPFhMwQWR1MnbLPLe4veR99wC1Lo5+QI/apRWqHq/3Ydlc
TRSZxvuulxFo5uqUQ+aqhpxZD1G1jXBiWyBj6869Mqz7LIJ6kCL1s+LDZ5ahcUgoy7sZeg1xOuyi
Z1utzfB7EAZOKsI57eJOTps/swrkerdJ5wExhADJO3djTLYZM5xf+oGfu83ALqJrsngGeSAYMTeZ
i22tG24/D/k49txhYHhh33y3YfdtiafG64ttMyjD4d0pABskr9llDMA0yf20jXO/d89DgAfT611Y
vt/EmI2yaQo6LO7FD9enXk1LksUh2RT8trW/euebDYpMi7dgF2QXiftXLKPSuWsDAFT3fb3h476z
lOnieeOlruREnyZFywJqVH2tNiKWZQVMdJmfVVkftJqek4QWF5HVw+0YSf8jLfwtBJNthtau38wQ
Q3ITjEQFu/goOYT0a+7O8ph5nO9KjxOTYL5LtZjnMkcVYz5kt+U0Id9IpM4+DilnW9lN2yAMZ9as
DhFmJbvUMzQ+oaYm78IBikT7ltlw4TlzeiftOnbpRn/86fcjKJKjJHJ3JWyIyeGS0AFVlsIZLjLq
gN6sR8DuULu88fE2EzKceBnAyBY1IjhXdYOS7lVPwJ+Db6Lvpw0vsPRgIsdAtJ+yrKnYhYyoYWC+
Q2+SdUcNyl3sfAjW1HBjVfmlG5Y6T2PNIKzdQOyS1jLYCEK2ARhurCFsLaqkoxc5cX5MhrZ7nst0
Po1IGWx0YTFQk2EeDO8DW5KcXpLcu6k7aKvQHOj8XfZpsssT1fZl4crx0rEegse15pk+ZGrYoly2
ffz6+5sQgTNRoSXqhFNIK9B75QDbTwMwme37esN33WgKwMZE6EWBYiQukd84BSGqSPa1bvgu0IFe
0gycXnwk9T7OESqnON3DO76apbH7SpTaBhMXmJgVnObOkG8bwnF4vP7pNrM0PFcsapz8GtIisdYz
qKpcIS4RHtwP3rRZeGBZWhMzxkWXqhqZ0Iuu5b9+DqHdhc3ZhmCpZQAmZky1UdIgleSfSQ5eZjEX
9TlpURo0Ne2+/Cr5Ayrm02qI+hB+pcL82ef1mB0WMFVtXavWEPDOKd5EinWS1F3RpvRSQz/hSLro
Y53q4usc9J9bNw2PeAYqN8KobSnWWXzjZXXShmKQLrn4PiVFLMfFD+5C2RB5um5Ptg4MNy5bcMck
pb9cQNmHU5bvj6FzHzjcqfb5GjE8WXES9BMojy6JE4Yd9hoP9TiQ8lo2HMI2AMOXc9LNRSZcF7lP
GaESPdD/4hCht/REbeZqeLNXSEkBMXEvCzjl40SUT7Xqk9ivpg1/sH2/4dDgZW35DK2ziy6j4XVE
UWdMpxB6PrvW10SNqaog3KfegpMWCONRhA7U7LFJB1ru7MDchVeWhKxs6AXyb09zyPtD30X7UIHE
xIzJgNGihqjjJYFLxV1WZ3FXDsOjFxXO074JWvMzbz0sFVHb+z1BgqFbmhhgIm++GVgaePs8zCQ6
GZM+yENn8C4cPIyHGgnouALd14Z7WezTBI0RlH/QdC7IRQ8DjZPJKT54gSri/8F10taF6cGC0yos
PHSRJvVDskDpwHXS+lyFkHu/vgi2LnxjEbgPZocy98+zdJiDkuxinvxjnoPV5jWVfiX3Lobhziyt
GFF0mC68IL34qwSlmQtlk7qKXq+PZDWbd/aG3+wqb8yJS4/7TQp+FpGIb5I27ET4OH3rmxa57irP
f13vZvWud7oxoWQcJTMqIHgg40FyIOV4HudsPuRkePz9UOajZHiptmrBLatjAstY4ZVRjgq/CwTT
mgOKasTfUIgLDkvhiufr47FEQZMqg6U9yerIAyQLNKXnMoWUaJbJjbc42/cbLi7ckSVB48wX4Yj+
BOYsPN5n83wEXe6+l2NiMmWUEzDF8xSRC/Bd+QE0NvmBQY/oMI3Ar+2bImOn1mBhEigUXi4iGOvH
Gae/H7TfCUEAwO6/PdAnTlEArLlcxirkd5xTeamH5GvLMZLr3/+uZ/A/6u5ab4780eu6U1TOp0JS
EQ8ahGlVePbLYCuQvGtH6MRYaqb9qa6yTJ+cPjwmoQIx1sY5w/b5q3G9cWzqDH3Z+FKfKjbHmlxA
cxl7/r3oN7I6tvaN5WUqq6exa7uT79dxU0Uxnx96AaGsPWwhFFNjrHDkNTgh1RiAMz8EyTntL2Xy
b6YeAvYw7VFNXvsw4jjoxZcWpVf61C8vXaNPIvw3T9jxugG968Zo3IjdbcTcYglVd5rIhHTgvY+6
qyb6ua9x4xjGisgHwTBmR5UXfPzkYhG8jT3B8uFmLqQc3TbDuUKfOjrcR2OxFrceq2WLtdxi82Ye
RIzVpCQydCefDt+SJrhNxmDDKG1fvt6A3hg9KEtDJYnTn0a9xKReoHPEDrRyNrZ925cb3lrNbRoO
UJc90cE7Bjizd1tPEu9e0Tg1sx915KDUFuWKpzQPwlM1h91lXLVFIfcCoQUmzrLeesizdWU4bjku
wRwVsByXdod2Pov8sloPy2tAfl+uW6dtogzf1SxE1bgg80kV4EBm5W1YiYfrTds+33BZofDpAxX/
iWuyfNHRTy6fG+8GceF6D7aPN/x2BIHb2FOs8sBXsh11nMUe5V3EG5N/1qv7wGs9eJbX0rume1Bh
dt710WYOZBQEDIVp0p886PktvXfGDeF6yxafMhMgEFuMsihFjFSgsk4BIvV5EifQw73evGW2zeSH
E0LPsw7kcpIVsmeR95ny7uZ605Ytysx7lKNkUCZBAAZDGgQSYpJeOC/jutw5M+uMvYk2I+hyvX6N
k54/xbT/yYOfQ7kFfbDNy/r7m8aTAaKJU4Fpl3146IbugL1p37QYzllRR7uFggdhIsLgZ1Y+DpSi
+Y2XAJu9GA5aLUk95RHcJ1cPFKrF2LIxSxvWYmvc8M1IFm6AhxG9Nj7l7IATDajpj9cnxjblxp6a
LJBG83v4EHic4yhkAMtsfbfFFM20RproMnWAlj11/AWHmZk8JPODLPed9cxCuJHgq6XAhy/eT0jX
NuUF87I3HppJDbxT+GRo14iLZ9+QNcdNS7TEcrP2zZMjEx75z6xMzv0aXP7z7SnbtxGZyYw671Ha
0sEYq4weFs2Ouw8DZiajA/loHaz76Kh+jg0ok6Nwnx2aZW/ukM8TabCcZHksIS7f4mR63cIt7mNS
siJPV8oIGZ7TAAt3nZ+dO8WbNwJb44ZvFrQK5mXCasI33cJZz6N7D+pmmoL4KUSfy2CGnnE7Piet
SFHZ41TLYw3o2bgRXCz+byYpNIg9WO4BDhmK+bXSw10dNhtbka1pI+u4gNZjGPIIS4o6Uq+in2Uz
buxCtqZX53qzUaQUD2dQZNEncLScZZGet6OWrWnzvCt6cIspH7Pe1a89RHmWZSsgWozFTEBIMNa6
QwbvweUl6H9ikyDYK65bue2z19/fzkgg6IjkOm7t5XIXBuK5qtqNal3bZxt7Zw4pOLyYBM2pnNUk
Yl74UAANvdopD42ena2ro2W7MCk5Zzw6eHOFsNUPF3hTC9xgVf/Uw699E2R4qigST8kJYWDy1e+o
uH1ssX25sYdOMptBloh1xUZXTC88eBlwFdvciyzNm0VsUFd0wRmK5rFdFEMSzxJqz87PCJmTXVNj
1rFVZa6RcoWjrscuUCLFIKk/7mvacFRHjclYJph1bBiVaE/Sazeiy7vZVUAV1tl6Y/CQX2XhrHh/
4vK2u6/rny4kT52si/3kjNm5/vnrZ/6RwkUnq0u86STtUefDNGZmxm2x8h7a/iGsHmj24u1RgcLt
yOQhzTqdeODZ7k9NoKfg4Cky3gI1Eezih0L7hvOKYKm9no/dqayLCyvUKWh+VVx/ZltIJ9s6GEdf
X6q8Ruj5nZQBTcZSvRKcfOG5/4et8Ded2pt1gErHMDOFbbai/V0StZ+GRh500mzcft8tUsQkGQ7c
FuA84GuOQxW/lqzmMVy4Sh7akhwgBPQXYCanzdOZJZqapWoIcGExzdi6sqqO1yCHk2W4lYOwhAqT
lVQB3OEkARrXQRVjiyHkX4Qh0m+4g2WTMSvUJtVHVVmu7jCsj+pMt3FC0z2UoXAF1/DoKgrnslvT
e63LoPRL/wc5CNu8mH5MykFOPeYl0i88E/GIK6tGOe3uLIfJR+rlPZiQu/Xj5+h3hN7ftOHC1Vzk
XP7OaufQPkNm2622WBot8c01nNdzKgoADL4ad+Jh+LXuLghuuKPJaEtT3taFse/qWfz/VApu3iVo
tXH1doqfuKu5W8pQNqs0vNfjuc/8BlkDtwmmZ9bly/d2UXSLx/T9APdnDZoDmnsXwMc1dZDCZ9OZ
3+Iui3mKZHgbpb+ubzXvx4U/itHGSgPlUXZIH3pf/WGIC97EOdmFAODE1EDvy0T52DL1j6aq6se8
cqaXGiKgG1Wf76/AH6VnOhVB6AZVd2qALp9OKnS64cwhHrLvdPtH7Vnh6ogTig5avz8xOceL2IKu
vx8aSLSO6c3WkuMjRVXo+bTU8gX8x5/SZLgBW+5tm+4ifcLkGw6cpWA+c318vZ7CQ5ComxJ+ts9q
DAeeRMmXCSxGp6oODnjRPNKmPeYj2XUyJKZOeVOBJr1I6/kURNOx49VByy2BVZu9G17buEsRJSkm
pcaDSw5ZpklMj/6yc2L+qDOrJhxqsdFC7rIkr6rP2uFzOfQsunjQaOmP16ffYvhmuZl28wnFG3N9
Egq7CQ8rMLk6WyBFi2WapWaqzEhb0gKVih4VF79T0aEn9L7sm+bZZ3JjCO/H5z/KzWYcF1AJViEB
0HvAd7fxPN+0xXLwkzxudgF4+B/lZiBkIgWIgYDMVfQyu8tRN1sA3d+HtD/P6MSsNXNUNUE0HcSq
eKAabns0Tnrvhk/juZ+8u7wUh5qR7tNI//ZpcNq37oZH9zqRUZ+x4fe9YH1zc5ENv960Zbvhhkfz
2pEobav6H8jy3Cap+gDg01/IRI4xym1/lt4iYq8kP693ZnFCbmzOg/Ll1BZeh0sUuW1R/lfS5ayz
LaleW/OGj+fczaamD/pTlICaUT6UrgLkYuemYJad9WWdQp516k7C9e6XsvzF+mVLPtXi2GbF2TCI
YQlGXJtSJ/0gpzo75FW5lemwTItZYba0eqy1RuMZCjyF78YVK56LtvlyfVEtHm2Wk4Hdq6hdjXlZ
CTFbwFDIQxpUR2CPNlOTtulZR/Zm05TLXE+RN3SnKndOMCH4wbxh/7am19/fNA32M4g6FZicFcNB
pX5w8mAjkWVr2vDatA3nYOgJzujt9Lkj7scoebo+5ZZQHRpO6w9gIFUpphw5ApG2RzyMJdNw6tTL
9fZtX274KbT8/C5rMSlhRV/CroubVGcbE277dsNJRZHlreugbaSuYC1irOMIBzecQU/XP97SgVkq
xpyoniB03a2glma4MPagovum2wIo2JpfA+kbg1kSTZu+Q/MJvhp0EQfATkbnfqJbD9gWfzLJyFsB
pRi6plAkPTsNnlVwesP9xcFDmRyTjUmyrLAJimqhgwdBFA3gTJ/9lSsnRlx+uD7/tqYNZ20hl1tL
iEWeZpBSZfhil24l4dYm3tl7zRqx1NOMzpAlOa2icypEqdJLWm7YvG1dDW/Fnj2kEcSyTk10jyvk
EYk3hDC/24Vb5sTEQdGMdv1cAcyVBP1TWYMxaMzBMD7uuxOZSCg2ItODWNadRjw041IQT8Hr9fW0
TYzhsGE40GHk6xP/KE8NSrmxg9CFouppKyFssXgTDLUsg4aEAL7dSZ016+yDXHye4hZgiM0nc8so
TETUAH16n9U4/0v3keqbNezgSj3Rz7smyWQXHxWq5gAz/B10iiSF/OE5cMlRABJxvQOL6ZuFYcHY
do7nljBPrztDFaYR443o9+1UJjSqCWXokDxFNAAch7rhbdBuEXBYzpd/kIrX0eiWQnSnrvhF6+oG
yws01Oj/m7fjHd3CE9lmx3Be4CFo58zL717KuY5LaA5upkosAc1kFx+jnqBkhbdgdSPH0WcHR5Lj
9VW1NW1stESWc5W5YXtqSHbrjGDNjrYwaLYpMdzWpU6QICh0Jzr196UrPgHodlAJ/7rry00wlJIM
qOYkwn0a0z2z/ALW732+ZKKhAIkf6k7hy8PQL48iEt/mLjpNqVvfNkuxAQC3zLyJiRpg7QXtk+43
5Gr0xcem2Jl/MTFRdAYZT5kxvD6BHilWQf6tTrONXcr22etqvzl9zDLpAOIP2tMwdFBfKFl0gP7l
zvwLWXt903rHZgE1x4585eCIj6WLewhdti5/tk83fNShSe+lzUC+FlEBJG1QjjFt2d/7zNE4EXdc
s2JINfmaoVDxADGuVzctf+xr23DSvHVEIwtFvoZJxOMuQDmWvxTDYV/rhp/mTZsyPHQ436BN0YI7
GjebplG7aARRV7c+Qb1Z0bpu+hngBecbrzwGQfJpOUy1SmLgx7Z2Jsu6msgotqi0Tnw2/wD2R90y
xpsvXSn6p13TYyKjojT0ZFeN5KvjgvIIIuSvvlts3UVsn74eFt7MDiiCqg7Yjvn7CpOKKwrGyKrb
pPOxtW74qswHGQKxlH4bdQul1DnyIiB26kVt7NqWI42JjkoA/M2JiMof0E9+rQaojUVz+KGHLO5h
gpz59fm3bCMmUCqYiiGaaN58owDA3EG0NrpFZlwdkRjbxd4EGzV8lyvVFG3pNt9qUXxRwRD+oP40
HwGhlp+vD8JywDR1rLtOibzBq+6PoWDtB7D8kfO0cC92BpkdeJuXacwzdrremW1ZDIees5ZI0AeV
P6aavbR9dahD+qET9EOodiJ6iQmjWhw1ZKAKz/4Jmnm40ySTZy/Xz9cHYLFbs7arGouoLCCK/k8v
WH+YgaMGoxYoCve1vq7RG58bud+xoEW8c0nxZZagB0jHTSIwy2nT1D52mS5Qfp+2rzCjz1NbHgLe
nJAORhY7e8pm8IY7WzlZyzKb6CpEuMlhYaheSdTl8TB7HzIHOWBXZQec6DZO/WuYfufCawofzwys
MVQE6lWNwUtbPiumT1Q6scgdWGz/GhB2N2ZbjIgWNzELvqpUS2gHj/OrP7CjF/a3kZTfaB+cujG5
jYZm40Jpsy/D35t+aaQblP4r68WxyJ08JhxSUtfNyzYGY7NOoRgiANTxXwOnOGAzehhTevJz70XB
E51k6zZvMzTDyZE5AX2+Yg0EpPhP6TcfZF+DG6H9qJj/M8/S267eejS3RGATj8VaV+Ne31X/9FEy
0ptpVPy5m/S4UqiUWm7Mm62XdaBv3DIsCVgesUV9pUE9QqCR5o8KUmXxCD72DdS6Zd1NavHW8csI
Ib76p+298aBpPcZuKsKNjcqy8CZAawhEgNdaUf3jRtFHirrRWHOwTEeN/p7n2S3Jqn0YVmKitKJS
OdigdP8t8pL6KNpmOIhma1O3vS+ZCC2kEeY+KrLin7xnT9ydn4Wob1bLWq1KzNmXkMqzTCRKZ+i+
3JEJ2sKDLi2y0S8hBuX3KLoqhweeBM7Gstssy3B3OeWN6yZN880jJYnBfMUPOTKEcZ7rrTP0+zqX
nJiALUgGuMBhkOjbxIszI/dNG/xKWPiQ+uw2RTDzm/KgJH2RSf/YUn57PdbYDNoIAiqUXRitvbZF
2cQFuI2O1VztEnMA5tU4uovcA5Ql8ZevKBkX/k8eTukLCdNaHWQv1T1htetscG9Z9rI/cFx5h7WZ
6uQrcpJleOKhN9Woy/KLvPnQDzWv3YPEA9LG1dviqSasi7ShcoY5SL4DYl7oQ9elT2lWg0zMrdPn
VhVjeui8zcycrbd1zG8CmxgjUTmtbn+kzni7HsfAoPWoOvUxc780MJFdpuCuxv+ml7x0Qqf0+ug7
Hv3pgTipPNEch/59ra8G+Kb1caKq7GqCupYxf+UUBHhuhhfo643bJigwGgeWXXlRxL8Lwj6Mzvio
x+EvWevbTg2PYDTbGIPNxowwMPRRmCd84S8u9BC7BLdRFbWPgXTEURVbtMu/o+Q7ByZTdroEcbdu
SOJ8n7zaK7JDq8LWcw+K55meYzJPZeWdOwqmqs8kUc4cxOBZBZFaCwrOKIC6+lyps6d78CXGAYoV
6uAiAzePEK5Q/+59uT7llsBhcplnKumxlefjd29q2Y1KvOQmbOS4y5sDk8U86F2u83KZvxcExK7K
mbKbsKXBDR9KQE5RGHzeMwqwNP+34UQLhdqYZNN35jM3DvwogC56sQdCxjxqtk4o6lxk0Q1f8E/s
sshiHoso/fd//+lr46svvHEov3RcD4T1wSMYpyCNzOaalTcFp/nf+9o3gk47Twv4dXX2PKCSLvyo
nSpRrwICFMPWvfy9A+g6AiPgdF6g8Roohi8uIC6CprdgRhlQYewAF6SdOnYqxg7TQPagZdf+jBA0
izYBa31JH0uItXwYhfL/8tguZrq1dSMG+QnYOHyUATzlfAoaEddR6OjoVCkK2OzGAfE9p1v7MAKQ
7DzXwQNT+nGeAv/MaK3PQC7cXF/wd49ta+vGvUMsDZmGiMqPWjf3M2k+kGU81qJ+EA7/CDB8Hs/+
8olG5deoD7aeit87Wq2dGgeQcsJz6JIt5FEXVXkmfV4dV43Bc+jj6fL6wN7bHdCFCWwbu5oHZQRR
b1e1HRRDQWnJa7yu5BPHW6OTfM3ksAWYsAzHhLfVjIOtJuzbJ9fxkk+gwc1/jbRRnx3X8be2IdtC
mTA3kS9l0rlEfwHzyKdO5fR2dnvnIOj8z4yL1gcuID6YVI1zAHjz3kmqHSeEdSKNkMAW0rk4vnuP
Img6sPR5izdA3Io2Wyx6Fvs2OdZHCek74RIGVKOULXTG0yU6uZpvibDZ2jciwOi0pSMq7T+6U6fT
s1jYEt0sjtC/rluabfWNGKBA2pe0fhY91jRdpkPt4Kp4z3MPRzbsXvkWz6xtGEYYqEPwLFddSh65
Hvy/QE7Ov6RsKo7XB7Gupnn+WFfZCAMKQi4FwUn9CfzEJTD/HTslafgNJpY+Vase2PVubIMwHJ/M
blO3jUoe3T7UC/glXCY/tC1uWRsVj5bFMMFuoEfSaUXd+knxZLxBTvzfBGnfm2Xckiu3jMBEvCVa
eWk6a/dxFu4c3XLXDchtPxK1haO3jcDY4udCZQIMidWTaFPnH+IjSuU9hCHjUJXu665lMKFvssrH
yRnS+lmGEVniJErBRz+Agmhf8DVZ1OfchbKbCOgP2emhLc9OWEmnwM1ZaX4f0TlMXr2O41h0p2QU
sa0qOosRh+uavTkddchf931ThY+8cvuJxJVKveJH6BE3+IpC+A5VG9pP/R35AbiMSbDuVjkDIflU
P88RJGalTMVFyJVKjEPz5fo62WzB8HnmIVXuVtP0iChcfiT+7J67ZE7+mZJw3DgA2OzZcHwUGtYs
GBHe9TT69UtJ6BA9iqgONnI0tiEYHo8TNnA4ZeY+jn4697cSWef0b5cveApuloTPG35vWXoTPFdP
nNGx4/mzTLh/IZXzd+3g5C0p5DbBub9Fl2rrxrg64F4y6LwI/Efl+UvIz0Ikngt+q5b39VGyoRuC
uB0oBLeuG4BldUxMnT8QZDZCr3gek6IND1oXFHwlWKN8Y/nfS9TDiE08nZ4ar/KTsnmGXDjkeMaw
mz9LZOuzjwm43+/TUeP9oZOoKcHxibTO7dhvIhItpsHW39+4q6pdMKvlMnmss/KLzpW4S1vv0xK5
xe312bOtlhEP/NH3O55I7xHULvkZh4zkOGrYghBEfh58vRFN18V/Z+802cgA2C+V14zVE2Cz2e08
TQOQp7lDcG5Os4xhs8slSf+a0zXrnUG5m+5RF1hXz4gPGJBcQiHaZzZoshYCLvrfcMjFsPFSa1sh
IzgkMgNVbxWwxxJcrh9I11f04EZhdJsGg96qTLDZuBEhXBY1nif74JGVcB3gWnSmTq2ut/QCLctj
ovRKwPSKOk9xfyrW83IzTDFSUXHX5uL8W2ynAWIdnKBbN07LpJmIvaRdsi5aWvE0u3oJUSsisjue
dysVns/4vsBg4vY0XWpc2/Ll0Xe9wD8xlwZkOTgZmBq3iPW91YresWsTusd65uOg2CW4OieDeuK9
W0bQupI4kxTxrHuvvBcJ9aOfbbekYN3v6ZAeE9lyedc5eJc50jJp0hfpRFF/vu7RFlsxAX8cYlhU
JzB4TZz2kUw16j3A9ZjTndO69vsmJOHF0m2jpo2QaG2Vc1RcBOkhn4S79f5mG4BxWdBCRRnErdtn
P9HsXs94F11UPX2/Pj020zPiQUfKRleZj6uUIFCyFrRv69jtVd4fcLGDAOS+boywMLajrr1U0Mdu
EVX4Iakb5+dYel5yoRPptu4KtsEYcUEg2ZiDUh29+On0SUjHPcxRSG965W0k9C2LYWIB/WppSUcE
eVR9ACYT0STlFK90yRvLYdl/TECgRs1YmHtZ++xCifO2WzmMIMmeQtSQimMLrZ+NM5ZtHMaVIYFe
b5WmHsbhKOmfpZwHdpdN1bK1z6wNvRMJTGSgaiHbBvLB/tkfu/YSkW6pDwL+7mObW6LlEcTT9XjT
MIgfHq+bmK3H1SjeOKLrz2GW0E48accjryTB1OUQOj+ihqk6SrBbfnDcXYAnbKMmfBB7aOKOnkse
x8IL52PC86AG46pg+7ZRkzceF50oCqBu8MTKuj1gyubbeirEYcD+vdGFzQQMz2dgXAc1SdQ/l0Hu
3bNydj4GfRBsXHUsWygxHD6vQXuYotruA3Jq7i24Y9VdiXrXuCSNj1c3qNF0TjvFPaSHNm6Qv9mb
3jM5w/tXmfAyDHnz/zj7li05cabbJ2ItIW5iCnmprHTZrrJd7u4Jq7tdLUCAQFwEPP2/8xtVq0vJ
Ocxy5UBCUkToEjv2xtFGOcNDX5ZL/mMcZ7dLwq5FuiSBZvkjncbi89BP4mkdigvNSdwdnXJ1hiSg
Dj+y1q1SKNOKI0U68DuNWVEloSbyUGvVIZOTD3H3FDrQLjmN6zqUJahRiuhQuHSCSpaOIu9BR6GX
f54lE8MTaIl8+Xs7hkvHk7zMSX9uNS2yh/tGb1lEE/Qooq7LFS2mH9px4mcNIZL84ihnphvXSUs8
MhGPspmiqmxo8CxoRV4WPdAUcGL2tKyQvMV7wFbktvVjxKPCqzgQ1s304waVAs1q/zDKcU29Fe+S
XrV+vT9blv3BZIgTIdSuBpy8nylu+9OpEH23pCPHoRUloNDoud+LbSxGIEKBxxrEYVe9FI5Tf9FV
6J2FD0Xongrsra7YVIC3DedmFO8jXpFFXgVc2bPsVeB8IZHfR4kg9dye/RkqtTttzDiA9APew7J1
aj7ptlrS+qbUNvR7EOQIpCYiciy6eQ6r0XuWoz+ei3YZ1BEEskBi3V8Mm4MYcYhSxtfenaYf2SrC
y5I5XCWOCKDCcb992xoYQYeqeuC6QNDREky4J1BBoNhjRG5Hvq4e7/rn+91YhmGiIMepa2XJWfzc
Qsj3qjxd/Kx8tUVtatk6TRhk6EM7ra5b8eIXuOpIcDMDWctPfJyGA2my1POKLe0/y3yZVPcj9+gY
L8P0Q84Q0Cvy+Kt2cHsHz8XPfTN188r3TuFQHyzoQf7i8wj6fyzUIegbVjAc3W/fNoDb/+/aXzLe
+AXLxYsIqirpfQEFnznvkyFft2AKti4Mv6Ytjvd9jfTDEsn687IGQ5mQTMafINUh/7g/DEuQMgGQ
0FxpIiVHnM9CCLAWbv3UO0WTouobxO7Sc/btHyb1HIknGsw9ltvPtUSullGn/dkTJZez7OpiSSdw
sAVb1BSWpykTblPPnnurdBlfqFIFlBN9nXZB8CYr+RVY/SLpZKQOEB57iKrm713zaFIrdUu0xG3R
zC+6y2mPd/Gh1oewB6j40BfhMqcOz50tFl+bYZjBjLmsaluIB3E2ZtUREKk2IQvl5MDDmOyLaNSI
aEs7MoeQFRfabMIzgac/L5WqLu3abQEwLbZnwjx5SRcNwsDymwwlfdKorSqStnSrK+oI6qfVzeot
sgHLhJn8e+hpUDEKul/6gYVQnykeJF6JLs7KtjDeth6Mg0sfgG8aWyJ7RhV5Ph/DaIhfoRLvOue1
WNdx35qYiE9cbKuox+75TED2ftUkDK5ijuZv0CoTp/uGbNlhTKhnWLRQ8cAxDHETQi1n3J09PqeA
x5NlazUs24yJ9wyryGWSU/fPYnGUm7KxDotTOboySKcuVJDlDQikZssRiPPDvlF5/47WwmOgTBqJ
B4GvxvlD624dXnO35GLjRGmbNeMSJeY5z+KWedfMn12UwBEaZ94nCgW/aCOC2gzM8HmtQyHyVq/P
JColymyVpp+15EUIgSB/Z6b4fwiCd5saUI9zXjd+/6NfSTAkMuuy8KKKLN9CdlvmyUR4siqPc9KO
/BMrIaaUdKyTdTqvgdxYB0tIMWGd4+SuKEFSGXSs/OoqAEhZZuYeBN6cTk6wpzwOh1UT+khbXQ8Q
VvCf5dyWvxGCvZ9N0daF3LLSJtFdKYeM+Gs7P09O1ac1bdRx7AvypXDGjc3K1oPhDZ1STtMUxfjM
y7VPGWuaVKhKfZpY9rrL30zaO5LnQec3ZQvYvluNB1Gt4U/p58NWzYNthze8AehEmZFJkme/HNWn
0IsgbgjKl9l5Y+AVD3G2R7pQ4BIUo+wVcnsNL34OMVj79wjf3kzA2B2pP47KGcPheVwRzxKWDdFP
0U9sIyn5PyD6fx8x/sOJ16m5mWYvc54J9crxApQh6f/x86AfH7heRfAHyqjX6jiuwYIjjtdGTvQV
SQqHHQJVQrwtcf0OauoZnuF9J4Hib75FNmKBE/2HR893tCwJnfSLDoF/rGMVHkkcHCWPn7rYe5OC
5Y+s9MO0JeM3kALrjc3vY9/+D8NeKCKfLf0yPNeFM6Qhi6uUeBM5dgz0DBDk/nXfdG3d3P5/FwNr
EO503dIjrS3bsXumLYi1zpyjKOWoBWvip9XBEWhjnT+Mh4SY1VshUujAnY/dm4xhmn2+iBRc4bvy
Y2j95v/vhhIOTrsyxeVbwZzy6KMmSKSxXMOtFbF9/e3/d+2zuSErz8rmTTbxL+pzD9LDmyr0tsbN
IEVilbn5sDwWOEQnonBeO5VvQW0/jICYGWO/bgEjKPlAm7e18UVKbhkCoau/QQTqJ/fNyPb5RoQa
+kYi6vnd2ywG+YBXhxdUPW+lp22NG9GHuyzqZTc1b8UMvvAxjpuzU9a7YKOEmOdyEGfNZIWYx5sL
gM1fc9kgd+eNm298lo83D+O6DEtSKtW85U3xY0Q9BBT1SmfPaza+3TiHA+jaA+42D2+RV9AkGoU8
x8MuTd0QrRuxAWrwA1/yqHtb3OBND/5jV9S/37eXDw/FaNrwVeRflmhc4u6t5vL30W8fOUFJHZme
I9l+FU6x8Yhn6+a2KO9cljQxrkBe3b11K+ibwtz/KarhNxKqPPHFBM2WLS1A2yqb7ruOwTzpihZJ
ERe/tFCLm7STLqd9/vW/1PO7gbCc8whEfuwkPKB0WTCQk1e4Wzds29cb3ktrNYIsOWrf5AwVS9VX
NdSNffdwf61trRvuOxcd8nhjUL3FZG37ZArHhqO+ZRDfd7VvnrJHEZGp46V6Yz04IZ5qYBv7az7H
4nlf+7dkz7u5z9aWTa3MolORe/0RsNvx7FRbMEmLhZqPNzpcp7l3F3oNm+h7XVSnrJgeCqH+CiM3
bTU57xuD4cp4ZgBUvXX6t6oAkijRuK9Bl3apwRe+rwPDoUGfw5hsuuVxWfw3MUS/XD4EG21/fAYj
xLwjyGiaVhrg64NJ/jHQgPwlykgfwwEEZFAIW6/lEFbn0Plz0lKcvJJvPBdaLJcYXu1WwA/yIOig
jeDQU+Y7wWVUW1X4H568MCj6b7O6gaCjuA7FWyF7fpxd5Se4t9Mr8LJf3HhTTdyy95sFU1QxfxJR
ge2tlv6RguqzC5by0McZ3VgeWw+Gfzs0GOZBTIjlrAehTIRE3GO8usgtRmU7bkAQPq4ARR74djd6
54UlHoQbD2gNSIgSbHHnFlRr7Mc8Mhn+FrdzK07TONX5+rPtqhABpuJuRiucc1oFNhoOCqygepkd
VAPRjc3lo3EH+CAjLtCZC2R0e/HGVzyzIXn9hLqsPnWmrcD2kYXcOrjFjHdDjjtPumHWiDfhVSP7
EfUiqrI0WhgtfuPcG8+ZWBq9EUVtozEiBHKoyCCsAJNlPa5YPI9/8RJP13nYvP7/R4jbaG4dvxsN
5ItDj/m8e/NI5aaoKuFHt202zhO2qbp58LvG6yYfgGcv+re+9tw+DZ18hrpk0IHBWnTSJYch5vSv
fQMxogLjk9vEM0JdR1AW15XI73Opf+xr3IgKDZLufQxW0TdHDX3/OAKNVEPwWfTOcV8Hxl7f1R0e
ot0G69yCDQdyKj/CGDVl9xv/aDe7rbERCuhYsbkKZ/+qF6QdwVEjXSSc8/B7l0dfZ8a7jX4sxmoW
LYHMxw1av49PjFfxqfBBY0J80Da189a92NaD4dwk67yMyyA+1VJ/7vCqk/R9+b2Zyy2o0Ed7C6bK
LFNahKenuINEfMfla7/W097b5K1xw5nBj4ogGOHreTuwcw0F5s9BXWxdJ22ffpuzd84mbiVoAJIv
176c8RyV+/JlAIHFxlHF4som/7ZwwlIP8xqfRNu0dUILYGVCP1eobK1HlO5uhQyLrTLDjWsZ43IT
DMsVfJ2ZcxipHr7o2M9/9hA26JLFW4ADzFFo9/d937CNy/DsEBj+Lhsj98pHKq91mAc18j9O9gep
J+/LOoXtr/sd2ZbH9HBJlsXhnnuluIpkoV7TZhDDhufZGjc8vA9dP65HCKMy0FUmOMq/ZmpXjT22
O2OLD/Vc3y5OkHYkLn3IpC7PE1//vD8rFoc265EEL0iR12H76E/NCJIAb3Wge65IdfCqqH6734ll
dkwm7gVYrDnmIa5pK+rfUbHXpNH23NuGYHj10uvRbeWcnTq/FglzQX2Pg93JyYOXfZ9vODZKNKTO
+jZDFhmVSepIynIChyqKdAHUv9+FxQvM0qO6KPy2mUZyRZkxIHFBWRzxXo3C5rjKEm/2q40oYlsJ
w7tZVGdeNVB2YsApp91ajacgj7eutLaVMH1ZO27kqWy5ypL+U/BxOZDQB+F1tZU0tHVg+DBB8gBK
9uXyOOLFNPWn4EVnOFvuPo1Fhh8XDh7RF1b710w5+kwnpI04KM3uL7Ll680ioxYv8+1YeqxIIpRK
Jl2zsGvVAAEWTll9uN+HZYFDY4N2+owOVQugYkJp9XXSAlIZDe3T+61bzNSsJ8pQmaLWoOPnWrOv
fAJXCg4yzC+PlO1Sm0bxnuHNddCrRdaDc4JWwuqktFMAC8feSDeGYJsgw5l93HV4v6jxUzeBbK9h
wUsebh7ALJunSdSdcQfimzMZP/E4ap9C6fOUVjdD8tUTz3q3T6oIvd5fDNtIDF8mAI7GqCUNACWt
cE6aQReZ1FT9ta91w5eR+RX1AG4CnoicsYuXzzydR74HxICjmMnbzaAPIBcKCC64OZeTrlEiXAMR
/jlaQYC7bwSGL9OqLb1B+d41pD1C96xo2qxbFxKLL5tVQWGRjUNZk+xEvW4QT6HfjerIdFO5n8ms
J72xxrZuDHf2syUgkUNwqcq7L1kEAgLNeNL67cb7we0MYWYYsQxmHVCYZTn3UYoBrbau9ZPeRXmb
Pyx/jqX6S2v/5TZhqAk5OGv+cH9V/pdd+ahLw8G1lh4qPvh6BfsFW1FNB82g4bwgsDsgqgPMIEXV
DGd4yciXv+seWNOkHxchH2UAXceTxN2GfBvdmHhvXhYFwXGqhnn5QmJ3lb9wzmi7BJpEOCKDA3Ye
k3qNAVqceNfNhwocS9XTpMLJ3befmgVFtdPh7UXkGW5csOCwoOwAp9kiJrSt/s3z390oJKBWHupE
i/NIOon3yTFCBel86Ag4flK1eA395/6iWEJJYISSrACdTcEd5zTK6HuPwoWODt/uN20JiSaLOJSV
ApeheOHMutEHGzokvwoRyYMugYKuFS5JnlzFvuAeGOcD7uH6EAJCduqGKjzrJZPf46rTL/eHYpsl
I6AUbsaCmcfOaZGNSOoY24ZTzT/uN25Za7OYCLqwBR1R3gMQCcQGaCR/1wWietdv5ZYsX29WE2m1
tg1kj5xTXUAPpytxf0Tt0kYK27LKJq046lKGfFgj59S5EOmOwk9c+4+1rn7PnPowl9NG8LBNkhE7
ulwrb3ZxOCAz0Od+EX4Kb7nmgm+JMNsm6dbxO48rnJkN2s2bK44dy0HUoDQAj8XXfUt86/Rd40KB
f2VYtHMCiv6XbmI3AS3rHy3Te7INiOb/KRQKCXhKpqg8075naaZxei3LYmOrsM29cSDQauGty2vn
lIEj9yim+ZlDjvmIg/iOMrTb1xvOq1vSUOHF9RUKM8XJB2lRWo9i6+pgW1nDeVkfTEVVdfWVSRSD
MS5QigpWyfsre7O/D/Y0s/KmEI5TeV7pnDSkMW9PY8RhDxBtOZB53rioW77fLL4pIk67Wz3gefQG
sG2IMIiLHy3I1Px9028yjmuW68nXur6SnkJprW/8RIVb8cH29YbjiogSgFym+rqMuTyTYiDHXO9B
q8JwPMNpRyT5WUfagifFMpZ/cRV8ajV3dmS7bq3fhvTOaxlIBVC95tZXX5Xl54wo5xJky85DvMkz
3gWs7+uIIXDGqO3zawDw3GXiO/Cit283fHYs63JlnldfQS3B0tHFm/wy4M3QJZtZSJvpG17r95le
gtlrzkRU332ePdQR6Gc1Xf4Z2sJL7vuX5Zj6vyq/d2ugAwgW5xyzVBfyVYP/7QEAD3bxc9ByZbUf
JW4e9Q/eCFkIV6lgY/Ysm5pZZ1PnKkBt4Cxx23XPBBua1NMJ9+tvDk5IDlAZ9wdn8Q2z4EZWa6ZL
ucqz1kiY1QSlIwiFGxkgW+O3sb2buUxy0kSulGcaTd/GFrTjKpy3ngNsjRtezfBaL10wTp7xa8DL
W/Tr/6EK0Na44dWEI8KBOw5yxpBaScFgyY+ey37dn3PLZmYSjFNgph1Hw6nBKCyTMcQWTCMvAsHP
JiWWxWbNoppeu51DIybPN6coxrxLui6q0hsnd+HChsrwE1B5UzKt5RaBkc1gDXcPm7yqwiWW59Cf
Hgggn9k0fhuBFvWFPuR6Z8qSGi4/dqoNSC1XsMvjkARceICKpOWf+ytjW3Zjn667OCIdFetj74cv
sgGTp5PxLcSwpXET1CbwsrTistue9Zg9MSeTUG9fw40gZWvcuKvXNA/yAYeLc5i3ZUpY/Jqvmy+f
tsYNP+5HNUx0cIqLjgHUHhcWniqxSQdiCeImpC2sh8pVLC4uGWs/dbjvj1PzKlr24EbdFn24xThN
bBvw5bNwXd2eSey80io8dMhKggPtdaXI3hdbyCHbRN3+fxfwRNBALoz7WOKq/EJuuXq1336Me/JS
ThkAo3F3pW0/ngRp2bnqpo2bsm0RDO+tpzkqljJSj3okkp+zArxJSZb3tW4uquFjry4ONBjHDbpc
20QZXhzG0yoHADUeRzEv9AEhkOGBTAjPPe7yZLOOBBBDHIvnqMXbTjMmJIRqM/CG33c1bqLbFhRE
gLyIwprW2UnEihDhBP4GX4FlaswCksWpWBd2tbrquRqShYiX+iYzs+/LDU8GpB3HR4d0VwmxdTCA
ufxVgRFnY7+3GJFZghhqiqpAZ1VXqXFuWQiugk2WxKRO49uNf98QjK3Z57wFk86grgLH+XM9gwig
rodmw24sgcKEtQkmsqKu2uJyCxQCSh99+L2o1GXh3psiWy+rtjU2XBnsglTWSqlrv8CARrfiX1rU
3GxYkOV88R8U2yrLYFK5wn1nKg5iKL7UeAkDv/vw2/0lsHVgeK8/DbBSJNau/uCAGmoRPDwTlfNf
eT5Xl319GFuxP3jYxFAjdPHXjB8ky79klfuzC8uX++3fNsb/3pqZiV1j4EEYY0hzPdZT/yRG8R08
UA+aeI+qEsepjp8GvvVw9PFqMxOUtvgR5chXKZTmdeFR+0P2ZaiA+t/w6Y9Xg5mQNKqinnXxqK7E
l18hyTAk/Ry/TjkeGe5Ple37b+7+blcrIgoiurhR147hGN/07lnF5Xre1/htVO8aRxVsH82Zh3A3
AScqMmCEEzWX7hb8yfbxt//ftY88eaAmr+yvonTaJglpXpyGtQMSct/3G65M2mVE3fC4PhYSuSQc
sl/YUmzRv30cUJlJn11HmYbXwtHIHLxkOjphV75E1d9I0W/dbm3WY/hyV2SiWAZXXekqXyXyt5+K
AHdaT2+mwj4OqcwEoIHHBqIaNFDXETCGBAvy7ZZXeew8MLgETfwJryf7jnnMxKCJvpgBd5vWxwwv
wb4//9DlDRHjKHA9IVW/96IAHPW/rQqcKm6op747h1KVw7kpuP/P3JFx68HQsvAmEk30TTNGlV4f
lwCwEhSZ/TYq+lOu8SuRwUaEtXiGCUgDJJ8gS+Xll0xNNF0GOl2mWnWHXX5hMmODdm8AKn/NL7qK
qjMHF+jBG7ZA4BaTMvFoWqBEPAYp66VevJ/1Cm1FnI4f+nr4bRxhvKuId73CMBOQxgc5wEHy8glp
r1ce+ddlJmc9g8QlLk9AC2x0Y1sK+m9zkmLooNLRdmeov/RJHZIv26ZqmyvDwcHMI9USqP5RQDJC
J62bMyfVczkcqQoL/lk6xXiN6OrKDbuyRBRm7Ny9I0Bmi5LFiyycYk0X3XklykTd/rMEqyR93mVf
JjAtc4RigTf0j9RbmiNgav1XSB7V+xbERKahFmPoo1a7F4m6wv+dv9up2MJbWVbbRKT1TStUQJR7
IWGFd+MsdNolzcti2Hg0tiyAyZANdnW1xOGIj1/67kD7iIAYELxhTEJ+8f7sf9gFCnhvxvZuV4Xw
wk2JjeWniOfjlWckTrNMhM+677zT/S4+nCV0YZw6Amj9ydHN8lNQQRep8aT44VVtvWE+tgHc/n83
gKXsgGdcbsy6a95DOhyqi/o4VLmDkm0IhvjHfYO4De5dN1kZDBV4TXOk6MeftOHqwHJch+43bhuD
cfQoaDiJkori5EgQF+EB/p+6p86xrBe+sQa2Hoy4VLth3TS9l59IN5YPUFWuU+0p7+LxYitr/uFO
h2U2wlPOkEARs5OfhsgnF1Sq5mnua3oOb7JR+dws5/uT9WEYRD9GVAqXKuKsLIrTOKxPE7jzElG7
T0qKYxbWV9AyPdzvx2K2ZjYON7ug8kCUeSoC3RxyJ9QXUtVbolQf3lqYaybiYshFdcPQ5KdF8Uc/
C+PL0qinxiMHhVzRyRPjDMoBbyMKWtbGzMqh5nOt16nDWIBcPyyk+kyyuTsEeXsp162jjm3CDD/P
56hq51jmJxB35+AJEM0pXMd+w4JtrRt+3ikmFPiwipOU2fDgVSAXGxM8B07trgsAc81EzZpP2hur
HmKwYbyC6MDtWjwHrXG9FWstQzBTNFW89GvgrflJxg5QUhUPD3MUb21GFhc3adAyPnOQlLXFaXag
kBJ7Q/tnG4VD4gfU27qhWnzP5BjIuPCmvkAYmdv8y5r7bbI48gEY3ccyYl8ABN7neybbQO2Bg7vt
SH5qyqJLMzLIRPR4WLzv2RZvMNM2U5EveYvt4jR28Zd8Ll7mSCPZOOWnMmi2pHJsi23E9GWJoWBX
0fyk8xBouNJfEifcOpnZ1sEI52DNYFG0En7Ket1f6yw7A7L7VMplSIasFYfMbzfczhKnzCxNTsax
i+oFK+6Li191UGY6goX0j7JoL0M7pqrdoj2z9WTE9ZbkTstANnqq+/gSx3/0WXRVICLAq8LRY+JU
lOO+I4OZv8HhGW+P821MURSk4S2f7SlRH0sJwPN9E7MMxiQmmLJOgJpoRhfSf6k7mqJOPoXMwcO6
FqdqeYr6YMOYYxxA/vP8xVyTpSDKsy6HwEl+ypoVRzcvnQvxZcjYaej9z2KiD5MTv1RB/u3+wCxm
beZ4eOnlmZLYSaDJgwdbB3VuWQI8WBhsuL7FtM0EDwXTWVUWpXMEcudP8EUc3cmfk2hRUIZu+0dQ
3+5BqmDibiN8d6KbO+wgDVSZUCgZREetxHAB8np5uT9PlmhsqsJSh+I1hMKaZ+hVVRfXmZVOWYC7
7rECmeSu92cMwggEJVdQkRhJdgQAN0oIo+0hKPl8uD8IS6A0hWFR1a7dZsYhRZZqOE+4loEBXZc/
lnDI09kHjOh+PzajMlzfk4BD9K7OjmBKbr4BNapSXhZqA1Voad1M8ox55M+gNM6OxRSl/jyMiZdN
W+V6likykzwFaA2nqvX5ye9y+YijmzNPyTDNVZEsKMCph8QrarFxH7SN5OYz70xWjG0ehSCCPtXZ
6revoDwr6s851L34RtiydXAb5bsO1tBH8RPF1aPisnoOIDR6Ur0Idi6EcYQDGxlx5gwLwTOHflqX
JUv1qJsf943oQyIDcFH9J+OTTU3V+4q8ar+qOKjTx8rpTwMHdVF3zF23d+tTP+Fcmie0qbKJn8O2
LuCQoQ4CP0jdmoX5xlA/dn9iPpWuq6+Q7SgziKd7zQOE//IHOpX6oRyqfbOJHMq/18pXbM0oYMrH
sWDYMPNJPIb8xqF9fzo/NmxiPozmgdZgESmyozvM3sHvqweI6F6GgrwN7lzs2ryI+Toalj3Ly3mO
D3Ia0zYcUW7nPQolHiDHecLZ4wjF5nMM0o77Y7LsLSblxBBlbKgrmR2Bh64/OUHuf14BCDtyX2Vp
Q8M5pVO9R8zuZo5GaA4HDwrNLXGOyKrNhzWosrMqO/00+qo4cBlmx/uDsvmsee+OFa8niOIemxzk
gRN18wRpva3t+GNDdk1yOjdAZc0ww2ch8etc9ND2qce4f4CKuNwwAoulmQm8qKtwPyZ9dpx1/TAN
fpes8/gCZRfQwS/en3tmiZipux6kwJQsdXZcV7c5EeauX5rAFxunItsQjMDsBuDux4Oyc/PFMAly
aAuCtkKltIb9qmUqN15kP15rEhvxOXMcEOg2oXNEZUKWOtJrEh43fGfrNxt4F/2hlO7FM/ScjyIL
g2eUDAEbmbGt54GPLYmYGrhuC/7v0mtgpyp2DjNoBZ7WMBOf596PN2KWbXq8fw8gKCpUivZY5KDx
q69ZHLkXkDvuwikyYubwWFnGEBvB5kgcWR5nz3HTLgNr1D4DNdw4jlUU6BixqcIe+XMMiuHCBWBg
u1o3U0R1rVF11yCad1NLD7PrlwfmuFuM9R/HVWKmiJolIqyu0Ton8aVj43cGyPCxDpdkVq6bEjpv
if5YVtjMF/F1bRQPeXYklKPOXHtO4ral3LU/EDNJhJmvheZ5dvQ98WfbtSLJeP/75HlnlEz91RbA
Qt5fDku8YMbeoOUgS03hC9gA45+8YuJT27P+QnDRPbq5y/c9CiGs/dsjZJmpWDdOfIQiVpGyXkEa
DlQ/aV6TLfp92+Ibh/fKYbHrBotzlFP+lfYLw2VN/B7nw0MYAhrZ8W6LqsrSk5kpcv2gDpzAzY6a
D8ixxM2S88e6VH5zqaYsuCWoUFfSME23DkEWczOzR03Il6GvZ+cIquz57zpy2+eMzc7LfSuwtX4b
57t425LOV94QxxCL0XHK0fqBlqXauN9+/ARBzOSRBxzvSjyJ1qn4Jvq5OIJr2EmqST8MzvJ3A8L6
c9QsG3uHxaJNsVVERG/UQK/gaIU6xgX8ACeX6P4BFRRd2vFlCwVi6+c2l+/mDK/lgaqQ/zz4dQbv
vGTOmtLs1Ht76pMYMfVUKcr+UEaP9jl9cvSnEtt38PX+cls2wMhw+opUWenmaDoHI5l3pE6eBM0W
tMfWuOHoA8S3CzW44SEqf5D5PHd/e8XO7zYdHBnZwOVoOvS/k/nz2D2QrW3J8tUmlwGNVNVmcRAf
ozIcTk1I47Qc6ZzUWu97SiYmlUG3wlhoFcXHsdbRAUSAazquXXS+v6YWFzapDHBbgNZM7MZHHXe4
eg3DEicNdBdf7zdvsXaTxmDI3IqB9y88DMGAGrnqLHWeqrU5FUpsOK5tCW7/v3Ooto6nuKEzrNJr
jqPbpBA7OdWAkNwfgW2CDH919OhLx9PhQdVBOvDfJjy/3G/ZshuYgqcN6yABJvDhGSOJL3GqIROe
eKCdAjb4iWwRH9vmx/BaDo55RwBic/Dyc9QOaazKJHS3DsUfM+8xYjIY+Dg6VaARQvPTtwakT5wf
s4p98/k/kX+KgvqIWslDw7ODL7fSUDajMvxZUHCcT2oKDzH0EUizPiqvSpueXstNqT7Lqpu8BnT0
65oU6CKqGVJoz3O0RU5m+XhT17QbY78lPeZL9q9Q+kyjGFr3X3CyPdy3Klv7xp4M+GUF/jN8OcOL
0BhEj0g2p+08JOW6pU9lsShT0VSsfgFeUnTRLcsj97IDPO5c5t4GIt/iFyaZQE6ChtclZggsVY8N
CpyDNUojVz2ppUFh9U7HDgzHloIAinRb4jlbD+EMSNseysuAQTP23xHJy0PV9BAmPXTuUwcibZ8n
ntz3DGDyCMiuq12o9SAcgUWlxfU5FxvTbjMcYwPG6a0ZKCHsEA78Ag/7H9esDPiXYCz/uW+bNsMx
HBfiChO4CPDxvfhWj39M8jNrnnc1bfIGyHCYCpR4YRcIQpCAv0bxt2n+/X7blmBgUgb0vgvM2HL7
7PlHD8Hmudqif7GYugleArVBf0MDIBh0v6b1t7iqLlKeIn85sTjf9zplopdWVk5UENj5quRj7j8w
+haFzYG7G5cAy6L6t//f7b9ydCJBIozB1ZB9dZ5n+TmXu8hrGPENJ51i5sWT6tF4mKeL+q3bVV+H
hg0fZa5Yg4zh3FN4AgLtS0XPXq74232Lsc2JseeWXVDpoMGcT/XvFZgV56BNfbanqAKfbjhqGSoe
NQ0mnC0ySLwYqjTR8ljJLXO3fbzhpZxgTxcMc95GP1r2CFnIAwgbNrYnS+MmKIkS1eBoA1/KCDBJ
1e+rPIqRHndNu4lJWtt8DnlPcJitxr/wCvGrCPob8KL4vq99Y2+NClEOBTQ+DivIK1zvGAEOCP7g
DUe1hBlTibNuXUbjCfNOu6sTnej8dv+rbe3eluKdg/o8pHVUoF0oeTwPrfvVj3bVtjFikgJ4oHae
RYWmaxI/5V2c9l63z8pNRoABPIxTXGCuPf9V4ak+6E9jvAWgsVmh4Z/xOC0+K28L6b2OkKypqxPr
tiQjbI0b/umN8QgcUxfi1HvlzZpQfcWT904jMZyzCBhYABY4f+zWr0VDiqT/P86upUlOnVn+IiJA
gBBb+jVPd894xvbxhpixjwUI8RJCwK+/2T4bf/LQ3OiNwzEL1HpUqaqUlZmZt8sHZeGH2/gx7YcF
8gT8cKioxXF+M+aPKbkOwOna2LEOojxeXeDjPhWHcvpSirs5jXbX/XLLMFXRd6BirxEVnXPAARIj
8dbQlZO4YD82Ziwb+hBshfi4rMqbccj3JFwz+YWYy4aJ9X0c4akIny78L0UVJvNUQKDpmbVrVJQL
NTQbKQYitkwzggHAnvZYhijSIWVqxq5LUCmGvHMj3iP3KjI4BjGm/3U0PEe9v/ZEvKOuTDdpZYqE
5dFwiMW09oQR41N/g4X+0qoZ5qoxWSOxF90+YgBpVnobxv+I7G1q3CTrx81VPD+YjGXFY8ECIaGP
u/VNe2vCCARtM9D9kUcOl8/sQuxna0oqMIT6KizoNoyOko23oTkZ9a2u3oynV54DFgzaxonRQEZF
HGAIVdyG8xfjg0lgLQlfOFk2QIyOfRTEYG/Y1pNzx5wvjdMmZfNe5sPW7TdCXAX8/UvDpmR9URqJ
YYbsLapZcjbuAim5XLsKFkzQxoMB3oDwMgNHkRyabefGn+ZpuM1m+tzW7evlnV5wIDYirMWbfe85
WbyTvByPY1r2Jz3O1wE1bBQY7eaWigwPSobrRm9bpwvFrp08Nm6hE7FGFLK0SpZpA/7ROGTK2C7l
kzrkIy1uwomTxJXOvMcvWNMsXDpV1sUcmdKNospnu7yl38Ucj4eCDMNmiOTO0zJPAjc198r3Vop7
CzZo48OKeaijIBzZbqzlDS/CH8zM33ilDnNgPsXCWyv6LBmidWuLguYRy+toB9qhepMzt9uC1hj9
ygOC1asO2V8gscYMY1OV0Q4Nsd1dEMXBrWzK4rqw4y+UWAtyR6DjoW4XTe6nMC1HfdOWYNK8zlPZ
Qjedn5uyBW/h1un6TeFQIJvJAR1o113hf9EBuJ3y4qiEwgnt9B6kLfFdMzvZv9ct/XnX/wiw0ZQv
YlKwcMdKcGTduc04o+Tp52O2ckwXHIgNDIMSKQX23kBXkMz9luN/91Hn0q+Xf/6CzdmgIqLQKx/I
IdxNpXeY0m95Xd/nEUjbZv/eB7fgdTpYKIzZiCJQn9fQiVThjmuHbwMeq11UXcV4go9bFzYkH0al
SBzsgjQfof0AHvfxEZlxSVc87YIPtJFEGhUyaHj5YO8sIjTMyR8kmg+e9I6+M/+6vBUfDhFBIuN/
T5JmoJ8pMifYMZKy9MYdIOg5eaXzPBPiHynvmmDF4JZGOh+GP86sLuhYdDNWq/byI4U+jqhBxKjn
4rk4/+e66Zzd7h+DTM0gmkBOwa7V6jaFAiYax09FnR8zP3BXxvjQNrBk5wn+MQYnZMTrDAl2cgyH
Ux609QNEmvGCcnkKS5+3bLt2jdezCJ8nZareBXjvvoWdib9c/vrSLpxH/ePHS88BT6Vwgx3Vwk+4
Fxi0wjZOsYEYTr/JmMC/141kXeB9PA+zBIf7ZwS2j6oP79LQ8ERW9QMKTCv544e3KbbCurwVS9NJ
R6P8zET2PZXNnTeozyhoPHsAQnrhqhrm0jiWpTPgZyBC12afdTjckPzpN9MEtvzg9eokun6lIL60
9dal7QqEbBpq7LtW+uKu7Xw3cThujssbcj5Af2UyUWyjX4Hq5SUZwv55DubxZUbcvCscSOshiVoj
wVmYgI2AlfXYtWHA+meBB7KbySF8U1JkMpcn8NHXz7oelmUAqe/gCAXsrT+zGoRnCdpoSN2V8/rR
Hp+/blkGcB+Z7xMnepPgyT7wkkowo08key6jMHuG4uf0tQX+a+XkfrQZ59Es63B7hJqxNO6TyDx3
z0PgUE2R833hGHd/ebk+JPw+j2FZhxx56kkUtJ+gP5tNX1KaDYUHLVGRZSox4dSKuwbpbPgPxTKi
WygYGbh/HNXqT2mZtyka7lLpiHFTF/OYQrQir2ST5Jli4wFvfZVXbk1Xhm5CdJf7X9AiG4Rb5jVT
9k4cz3dkwqKxpePemTy+VqVbOgSWKaqCtnUgq+k5bUnVJG5e5OO2qdH0vXJPLQ1gGaGDhhMl3TD4
mU1t5T8FLug0SVKHU4+Wuss7s3DUbEsU4PA1Z+qX59+EICXIM1vUBnc5CZFBtc6mStHTfHmohXNm
W2TgQCKYeCp664SeD0XsbXjD69u4b1YwU7/7Zmy3glNmA9IF2JANY/P0jCTpl3Hzm9Rl7u00uWSv
4hLUY0PwmIoKWlj0BYq840MYR8WuK9c4wz660c7jn//+x43WZpT5DlPjPYFktxLolEDsXe2Y1AV/
TXXqjG8z0f7KdJdGs3yQdlqpnKgL3sSAd2IX7Xylk+JNp+hOrYmv9HQ2ZlPkaPzo/bh/5WUY3oNL
Yr6BmuD887ozYfkeYzqocFVe8OYGoUEMPuxS0pDdUK1VshZMyMZqukVM5sCvwjcDIdR0w+a2bz5H
dR+4V+6C5QS6ao6IN8/w1WcxcgU8PKQ40jbJUDLYlUxfJSONs2X5gpqlDSvnPn5Ki5i9TFDgqpMK
0f7Kfb9gnDY6U0NRKmY6DN7aFM2NyOF+TjzykasAXXJ5qxd2wkZj5mXhD1ku86dUucX7NPjOo3LA
WnHd18/+7Q/Ty1nucSjTTM+Bd6ZXSY3WeuvNXrnGAbX08y3bDogUUqqSvYmm6x76iaEGoGr+5fLP
X7BlG4CpdQat3r5U90bzsAEPLVfbHJpZicujPE78KlujP/2oiAwfZatMte4UFrHPnFMqEbRMEERL
girckRqDTR7UAim0cZKxIZsogPjU5ektLZ5l5jG4SuMi7aO3MeuG8aVr2IR3VRfERIfLAyxcYzY6
s+BCjIaO4i1Gl3OiG/MpSiF7VA1gU1Y1PXm1eL480tL6WfauClaX5eilp1aCI0gIsZPl8CklMxpE
/W5MZg7cvOweZ9zdK5azZJuW6be8HFzVCQzJQ/fVjavsacLz9wnsBmvmv7BBNpTTHdmcT4YXT3XX
NS+sltnLPE5r5CJLX7fybTx5Q/GFE/7kwmH56GLIqbjv+zAU28ubsmA+NpCzrLOuYGMQvNGzrkXB
umFbtmA7V43zSPW4Vi5fmoflA6goI9hnzt6YGMsHuAP6MDlAMl+exMI2U+s+DzTr2yob+3vSNqq/
Y7Wu7tDaBssHjRpkNS6PsjSH89//cJR15PlcxELfk8jNeJYoM7XoSIqLYL7i1QIexoZ26oZGJuoz
8dzyCtKUE/2eUwV20JS4SdWap+vmQf53HgpsUO0I6aJnaGpNtwTAzve40/nKrb60F5aV11BMTb0o
Sp/ymQeDC7FWl1fnZzCGdrfbLCjiNeM+28AHMSu1jJtzAqlck5ZP2H2153H8qNkJau1d8tslQ/G7
2QzXCcKj5cKqsamYSWfUunwiRV1ANIVAQ+XOxxtvtbL5CwtnIzxpNo2pR7W5x0x8uN74htOmvZmN
O6+YycIBtuWqwB8djZTw8onGBT3IYCCnLhdXXiQ2vJOUsW6kT8STqDV0qbAdNTdPhipYCjnTea49
9ixNw7J2E7TQhXd7/RR4s9qwTFTbCPIJK4u0cKr+wncWQGGM3KmezjOgQ447cfQObaHe2YRLqp6q
QwjGoqtM0YZ8piJKAd9p9KsZ3Br46hH31H3vdnG0Ui5amo1l6yyo0WlTpv1TnUM7NBgRqZwFkydf
V7s6KtQe737PhSLNyoQ+bEaHC7M1pNogb88UBuo+7zq6m4K53GqdqpucgKExRn48gbBzx6up3EHi
vd5kw2p9b3FsyyHkXZZTKtv8iXrsdBaKTtGeswlKp9hStEttdDAfRwnFSLBfFFunbYaVMGNhlW0U
qdQdunImlj0FhD6Arsnb0JK91C7KWrlXm2Sc0n4TIti5fGqWJvoXsrTq3WgggTqKYnK/BWlZVukB
1PaNeGv1HA33ch7zYNeEhFYJkS5VEFGEGFC65Rn0AdY6ERZ/h5U6TAPtC+KMCkc2nw5ApBRbQbxf
qaN3UxSdgsDhu0kVUDkIwN4XQcz+8gIsxKw2NpXoQsUQ+sieatPFd2Z+kSw6UYaq9++r8qyadXmg
hejIBqm2UdwDz9EPrz1ok04AaLeH6TcwM02rnyPP2t3lcRZ8v41XRf27dluvG97aUNGddNtpz034
MJxVri6PsOA0beBq2hesn3nbHFXYQ564Nyz92lPpvF/3ecvP0KagJXWL9l7wugWSgDqE1QnkSL1i
DQm2ZGRWYBH40h21o9NT3UBrkaNoo/jo7tlUtVun1ptZ1KcBXBZXbontTGimCA0JmIvDLMwfXd+p
/FsWT2H/tdNs8Fey74WkyAa2trxzvWA28on63W0qoGJUDz8QYtzrAg8tv73H+RmkO4c1l7dq4Uzb
aNdcsUqyuauORIaeA8bCbi4EtGirxoFAZitkDv4pHhoxXTlFy0ukqE4PEzKx15T6Xwnzo39Y46Nk
pes8gR3dhdCAGMMQdeBqvDbWsVGxLogGOR3d+gl6HF1wcJtSyb3XzcG3y6u44IJs1awg4Kz32la8
qo41YKZHZd1xx5s0RGzYu3dhBYmRyyMtWK4Nlp0mEFvJKi+fJqrLl5QU9KkCp+t1H7fKC3lX0QHt
h8VREOoiUGs5ifYzGftixYMueDZbQ0tJ4flII8un1Emz8J63EsIidYdyL4R3Y+7SNQqfpYEs9yAU
i5TrYZk0KPnEJseJc5MpAvV46Kw2/yzVyW0pLbRU9iDg6et7Y6AzWcdzus31PG9y13ziCvaD4KdM
jHTNLg364lD3L33dPTrDmgr2wmmwwbYOnuP6quii735cVsmci+zQRME1TX+I3my0rQo7Num+kq8c
Ss84DbO/hV5R+OgFfK0TacHh2XSNtAoVyg3COdF4wrql/bsqRmBku0cCHUrTRV5SzxIFKL4WLSwt
2dkR/pG3y4JB5plE9DtNs0DdUjRm8q2Y0Gv75bIRLRw9G45LjO+HtTDpSXq5F6AE2cxPKtYItwoF
XdvLgyyt23l2f8xCz7U/BLNMT3xk8cbNm9OUnYWZFaqPJpx/BYQfSc9/lnPw7+URl6Zl+YbYo10+
Nly8tx6ohWefetBTJQjlI+OsBM5Lk7LCBu5meTiSwDnJHkJi1LC9yoAvzsFGgQybnnTj4nVePA/n
LPLyrJZM2EboBioQdeB100+ZtvyYQwF8I13Q1XDnLKnb9PkWCnnRNm8M2CUNAKNK8S5JVfxP1KD2
evlXLJ1JK7pIRev6OXiO3yAlWL+mRmLzgqg6XP76ws7ZAF6u4qbQVGbvE4XQEgru1S4Q0AKrCAz6
uiHOUdofxzEs26gqYpO9Z4hTc29ID30EjIAa02blbCxNwgobJloZdyzG6gQEZHtwtZzu5NiF6DUf
1rRyFkJKG8SrOBqCs4ZHp3pAtSXNK7ges0+jc4ZcO1DODoPd1X7IxvOiAcN3nYxk78rL+51bts0n
kF+3K3u+cKJsQK8JcyQQgepOQdqjn9ktSk8h0c3SKwsjNrOjbtMmRnU7OimfPpgZCnCkKP9bJzaH
t2PoHv8fZrq0+5ZnoNFcl0FrmpPr9QBpna9wqrD7Dl3V+1taMSti0IMjBqgX9ae6LetbjcKYC2KK
VSm+pRlYJj5lleOEggNapFCIRo19eCR1+DLizK3EoAvH18bupu6Y8bly2Qk8Q/CXOnqhrnqXWdxv
JoA1fmdE47ncc9nkF9bLBvNGpdfLStTzW++4TNy7Jdge24TXU5S9XR5hYclsOC+RKCGCx1f+Fxuc
lfRkZqYdiPpfLg+wNAUrFFAR9K7R8BOfeAZZlVpABXX2jLu7/PWln3/++x8+0UjfyKCd5UnSUuYH
6TQwEA1PXD2HIO6+RqcaQZoN68VVWEXUr6bTFPlf0wyipH557YOTjeplbjsWnKrp1BbFTw1ZuwRw
jDUXcl7mDyr2NpCXzQ4VnTNNp3Qq2zsX7agbLkt6mriuN75eTXGXttm2bGV6HYp4PCmvduLEHWP/
FxRpyEr9benzlmUzIULhmEG8j8H4VgjSbUGUkG8vH6KPE0vfxvKqQGc0R6x3UjHuo9YVMsmjrn7g
NXM3Fe6pjqXDSh3t4wPr2+SAaSxaMzYB+kr8ebgLZgKsjT+KO4df1dxFPd/W9hI9zlKoOoMhKjUn
INasZSLQqzR+bganbl4ur9rSTCzDTuew4RJ9n6/EwU6wHE+mSX9WlkB9snq/PMbH2+7byMW0SaF6
O/vTCe229UNtRvUG1Rtz1f3t28hF0rRd7aGOdapnyDK3jJ7GHKZ9+ad/bHi+DVRs66JIdVsOp9Y9
PyySTh3k+TbNskKC4QPyj5fHWdoG69Y+JykBEUyf2jT810yo5kBq7xuKO2uYqqWJWJaNdqKwGcaJ
v48lzAGQCLWJGv/ZLUh+X/vRyhvm0k5bBi7RigE9LNaeIB5x40L8Kwnz8PvlJVr4tg0bDJrOM8wZ
8O0SFLyTwvOHGJH0Xv76xyGBbyMFxZzNRaiJ/HH+5UEe3hWSHBwRPPweaGbDt7Zy19pQl6ZiReip
8UrPSNEi5DzL9JyTtjS+BoUMx2EjAqkMXD+aUWdtPcdAp9SEn+MuXsuQln66dVVDC9jRXSzbU915
M8dr6+jxbVeX14Gq/L+wf9CJ6LRmzXcGX3rPO2d+9nvGt5d3+eO02bf5Gl04hiKrTPO97oXpvCRu
e1Az7WJvnBr0QJEq6u+ZO0z9Ph1oGRpUy9M5ZYnPoj795/JvWFhB+zE5yLKub/qWvOUMoni8SkHW
VUCm+7qvW/48B8XrSFkeHieaN3KjQgfVlEZ1QXHlANYByFigJr9svbeimVz35BbGf5hn3FWvlyew
tEWWJ/QNxKR83YkfDfcAchorcHDTFznqz4XJxqNo2nqbu/nLNLbXOS2b8lIXshZewcQP4O38pHWK
fI98c62Ou7DdNohS6LDItAqiI8kGJ9ig6BmOSRC17c3l9VoIe2wUZT3J+iyEER2ZBChF8/L5d2SL
8la6k3P/+WoYhG/DKWnmD31v6HzvNvFNGwF+FleruvUL62RLo1EaOsiSGnpUjZ+KR+15Gh1yqPZc
o5MOv2jTW1LSljkkQcpTrXgPetOyeMeF0qwZ3sIF+xecMncLTvpZ//AYkrs2j8Tmtzx0ETCSDH6X
XRfu2GBKF+KuvpyG/KiVK7JHsDvF5W5Mh7zYXT5QSxOxqpdmpkaX3SxOgISZ5Pclrn16fpgGCMCP
3NvLwyztt2XndeBk0B0qS+R8dI4eOepfek9kWa5RxS8NYEU8UnFaiyHPjyn3YHhah7G7nT1weq8s
1NIAdrCjNLqjmVuecpCz34K1in8JsyJa4RX9TS/0d87n/4WPxEuY5/coTrsmyr1/6qGU+t+8gzzI
TQahsXprZh2lN7MfGOcxbwrn+1jDaPYy8slXDnEivq+qAPTNeI7wXH9rcu5BVdSZW/xf0CDfTUNP
UJ9GLdnZkDmq9SPaPMrmkGYybzaETH68GRxaVo9hzgLcIA1oirIjQYGZ7SE5PHiPMgQR57fA//0s
BdVmsB8kKJxAJgm4wg5FAsGa5iao/ErsW1Wk6gnmYNgWopOB+LfGEiL2UXErQxRHBp6+O4X02Bob
78JRtqk8g7Jn8VzH4kRk5r203Rk924iXYFT1q4mGlRtrAc3h21DQDpKXUeHlzo++Kb2dq0i67cb+
cwhugAQkmWiUYJCgHZ0p3sRxtSV9vNZKE35YF/Btuk8zQR++4JhgXYnwv4Bb1t2AxqbV4tXSGp6H
/qM2IzPWC0dG2TsP0VjYl2dyQ5COu2hb3ecNW3tAWxrmbGR/DBOrogoqgzWMHPBl/gY9eZDdpDn1
tjUoLa/L52ygKB11N2SkHu+7QRebOKsfIhHgxXHkOxkEK4MsXMnUcm0lQwW+9rL0xxynN7EDoo7e
+JsSjZJoekPWElcrILWl7bdcnAGwfQpQzDwSWBzbmdppxBEaL0Y8NS0oLq+8Om3AqOozbmQ3mHsx
s3HTQDluq13361UXgY0PHT0F7TYnF+/zVPsSghqF/BTWeo1JY8FL2+jQoEGvfZSS/HXKsqm5YxBU
8nYaPb/XpaU27DHsAZ8i5ey/eapOjw0FsfJD72tZrcR3C4ZhIx35VBZmSlP5hobxeOPwrNpUdd4k
KEHdtfBuK2d24SiF1pmFYh5eCZw+PIoxyzc5tiSpe94eUC1YCVyWJmIdVh6NgQvtieoNHM50Nwbn
7JHihika77tonLVS6dJ+W7cyz11Ouz4Lj25DISjvAtcOLlY3u4Y5A2GkDVlkM8mMivLqjaf0ue/T
YD8UdN9o5a2s08JO2BhFPYEXtPbK4BhM9NmAcHzT9kGx86JGryQ8C7UOmwUzi+OJd0xVb1VWmOfC
FT99NC0NG81pdeAd+ANU1E2QnJHjSjCz4BFt3KEcESYZM8t31tFnxd1fk4/sQQj2mOP1CKX+iF93
jm3goZSzM0HhmhwNw/OXyQAOFpFPN34zvl72V0tzsW6qbsp1AaiefK/icE7cCs/uY5uLpGKo5agB
B9kfx+vaWHwbfUjGvMqNH4V3ygGkDt2r0eRs0ME+r+kOLphLYNm9GWPe6VFn715cPY80YuCDH9ca
DZY+bpk88RzP6Lbi72gxcZJxLvyj0/B85fZb+rpl6UFZyc4FkhEAgEYNO1mgN/u16NNqTf1pwRJt
iCGXU95mkXbewpIQ3BmoKnsMF3hv1gDJSyOcLfSPqIekugaIjETH2kUNautiO/w9raEqmEBFT63J
8i2slK3mq0s5VJnW4xFgwkreAZffebB2Z17jhF8a4Ozz/5gHHf0pGgc9HaGl/YkU5+eDqDP7ywa3
tEjnv//xcTUO7kB6Sf67miQYyfJeVwBleBOQd9eNcZ7Yn2OgApc3zRQckdHxbV2m/0Al/GuYmmLF
qy+tkP+/A/CwQN20E+6RylJ3N0jLarkJZKbNlTOwDFl43HHQJhAchQHKlw6tSVq8Rm3marWU9Rve
8UFK6lv2nLsg/QnYgONayYgf1ViO5ouOwsqcRuaPAPZNXTbgGVcp1jxKWcnqq2lA9sY2lNcoR06K
edG3GMJ6w7uLYHystgNgwvlXycg8u4nH1ETWlD+WltzyDyBNg2Bbfr5IXTSr1wQNaEPeXaPvjjjA
xhPGHXqn0sGVb16gH35DB/B0do2y9Pnjll+QxB1LVKimI3gSka1LaChvqtAd1opVC0tjYwnBtE/C
UXjB8dy2CiA4eQzxCLHyOLr0ccsZOJPq62nq5FuW53LTgCjST+K0d6886TZq0EjHRwkihrToNMbk
AXKmpNzjae787Ns4Sq8pdS5Uom0uz5xHaJcYJbkDDAUtRq56ZFH4IFDGTWRd3ddj+AA54IdOraUq
C47O5vNkc+xzNU3mmHYDmn4i9yDzzrn1tJ5WXOnS1lhOojZsCEXjmmPguy7E1kNvO7I1jMjSz7e8
Q9vnlAWmReRtakDQgOj1PaUTVSlTo6Jet80KLj48W/AHfsim8qwKF75lmqYfYmQCaF7Pz3WWJxAU
g+TafUbjXDwbH12BYJh0RKyPU11DNW5TgznRO9Up7kOzjTUpyM3czSp90Zlyh/gx4rWexl3QBNBR
i3MWeU9D4TvB5w53EDmCMCJt4ySfm4mVCUd98Tg5fgvyOS2QE5ikCTPoJyRasOK9qpzwjffdeJS0
I1Chz7DkyezRKX8G4Uwkv4M7e9TzBrmjmsek0nEdH0J/mKLPQ+ty9djMle8WmzAuZPPkgNTS+5Sn
eVvu/Twl7S+oaOnijflEVrs0DUP107Q5asHUKeY8/oeHztizPbKUKvBBCSsDGt+6wm9Jv5JGLNiH
DZYEN14wNzybf5SAdGyyKH6RaEjoetc7RABZJ15V/OTAKSe0b9dYfRZSF5sFVWUMcrYsnFHxIG5w
KwjrutugGej3duzncAC5K63jbseo51aovVAUOy9HCAumY8tmG9VITltO7/Kpmh+NGfxbYkK9u/z1
BduxAZWoqGbGlZhXXYbsVg7Z/CnolQ9woAMM7eUxFgC8vo2jnBo1RSTMyZ1b5DekRnX/N3A4HZ4C
Gt4qQO3BGHgj/AF6zd7m3OBYckidXx6d/O5k/MBqbaBlfUYmosnJ+Z67M0uhAYB67Es0pplT7ljg
mPDQKlXWeypBin2fspIHSRmKiuXJMKbTKawgf/YQiy6kG2dIVZqgS2+atpTLXm3M6Ev+SlQ0QyOl
43F3orqK8nswpWPar6aQ+VQcpq6mYlv3is2v+SSL8SB7dPKDjyIfxY+Yj6S66zJVYWlGQ5BlQQ4P
ffCujvjAExRfcNxS4xdsIzTB75jHKjT+rhB8kL9cdMwU+bmJeoxvyBjF1VMq0HD7bMB3ZR4FHZBG
tN1opnfh4T78NPeoxr8yobv5W4uS+PTIStVU/6qcwOtseM8gNJyUXVaBWKDImso5Th0jzueMQID4
2W8pR7tEXwj/qQagINh0kBT5LAfHFJt56gXfUFcS7yUzY55/yRyhvIfYlFn82hinQ4MpuILIJgV/
VXoI6TR3OgEdR89uKf5tDyBPAUNog94ttoMGp+4OIXeA+o4R8nSbSpe6+BS5BNSCGrVu9CIoz7nl
ypnEv7Qhc5NQaGnqIxj2Yv+hJu7A9qSs/fZQ5UHIHwY8JoB4RPgk8G5GUsdOgpmE6h2PigGkFEeU
h9RugG9jt0WLVqtHDjHm6qGaz9gu6ps+PWhVi/rX3EQDy3dBYYbuUHqoh3dVHIsHDbxlnYC8Tnfu
po8UGg42AZVV+g6NLDd8cnsz4wEQdF8F2/sl+FCSXrI0ULsmHYN6TkwF9ecXUNb6kDc1AJszIMmK
aTgNWRihThYUOcM60jlPqx/tIJGVpGC4zZMIKn3RvxMw+vzJhEXo3008Lt5xjjQA36C2BOY3zenc
73E6B1/9U2e6Cr4WmSzmA3hlIrOZUtWjH7yp42bEZVqTAB0xsZdufWAAyy1g0KnYDTon7oEZ4PVu
cxelZlQgYjzcoS7Rdw8zekw9LynLshdiU3mZ0951E0mPo67UsEkzPrR30Ldwxn2qvTrddK6YPvvh
NLBvPlqMeuj0cObsM6B76Q2KmrA5WTtz/ZVHeE/dVg6XfMu4UGRX+eBsujEKktp76tddXYM1rAl2
XIHdZ9/6DqcbQaOmuDVlrdhd3Pv9DKLsuNL3EMpsugOtm4DsQm9i7X3Z5c0L5TF6giqPix8Kl7V5
QuEQdD7JTNvzgeoHTe9GLiJ9FzGQyY1J6Lo4wprMgLtEsqHNY42nJW7AxNaSLN+S0Qnbe1haC+gn
qgbkOZ382jxFHvXdGE4g1qhT5Gmm9CbLAveVdUBEOgm6J4d0RH/KACFaCqKadO9VDn2DJvhQPkYh
SZtXETZhvC2gN6U/1bLsy88OCXCjywDtCseyGWryCXH9HH9u3bEqDgWK6t138Oo1YkiGKZPmV+mT
MnuRtZnmOzz6eSEAjKwMD2HLubPjWGACCY/MLw5lPXHoVrhNjXcZPwjDHUyK5nduWoBATYU+ZweO
p7X0RngVrUBGDhqRTdAC6f4rFk3v3KFhMAJqv8mdKIOmBljeIQ+AXs2TjoKiv6nqomryPWrBWfcP
dRTYIBw2oBOi7Ah7TUt/+DbLLkrzxNRapdthqrTaep6bjd/wNa3hUvscBb493iGRhW3jdC7XSrBL
V7GVS5soHX3Cs+4oZ4O3NjScihrdn5n4dfmqWvq+FSW3gCJUEtLzL0JPXX8vSw9nl4xtlF5XubJp
sCGNWCgzMu+IpuUJr0OyKsidg+fRNXLq370FH921Vu4LeGoZIZKQ9y563hJy7tWBXMDX3MWpiesH
pbMbNJnLBG5VJ7WJfua+vsnQPeuE7ObyKi6ENDbIPkiF2+KiH4+Bh4IEqjhOMhUA1/d6vLKoYgPr
W01y5dBsPuqcx6/w66zc4vbx1qqv54z1g1W0YfW49OOy08VwpCMKo2COVFvQcRmor+j2dhTD58sr
tRBI22zZLvosi4Dn8p55ZZ8E8fjKyvoEXdSf53gM/biocOpPFVmFeS9tzfnvf1S7aq5jWqCyeUZT
sf/j7Mqa48S59i+iSggB4rY3u20nnUnsOO0bKs4CQmwCxPbrv4dMfVUexWre6rmYqvFUoZZ0jpaj
Z9kHIdYM2oEvAF7VGk/LNnRLbr1pQtAZHpGZ6E/zDLxpWPg70eX6ANPXXUSctWq/pRZvgu4L5YIJ
m1bjIyt5Lzc6zgMQRgi/GWST/JPk4c8RcgqXZ8myKpgYfMaLdEyV1Cfed5UKNoHP6JK8sOlZ04Ww
BYJxgy7QC88bGnJHiDgtRH1esXsmAaPVaXVHyhjJA9hrs0qKtQWCsUxU3QwDJE36k2ribA+JFgZi
OYjY2bjGIbWAI+jfsHxZxHUX5vdBgQuHzup4P0EOFUQPdUhS/4H6eoJTEijteco/5TjArrwEvT+Y
1MToS69wpjwK+o84vkXFwYM4ouKb2ClrdgsXOIanTlz2Z9whExYdx5iyfFMzp3H5yg94P2CoieAf
/LxyYtnk95S4g7yJvSlOj14a5mvPK9axXZLvTZIVOH6WMhzdOwaN90kMH3XIP2mXbgfuP/y5z+kx
2IwQdAkXytnlPLCNq7F4oGrYz05F8vsEQQowfLatfOi10AhxExT+I5v5hyxCcxCN+3m5yffTHJry
/+2nqKNMd9MykqGLO1zv4k5cYEfxN0Hmuy9eNYsZV0KodFw5dd5/G6yS2HFVwl08lUgitvB07aqd
WwoAiC73yBYbxhFDhE6fo0KhHzWqyA7U1mD1wGqXrvnF275vrCSSVglq09OMxMZvjhvu7nCDWwPL
20LAWDZUwFgn42A6AVmRhnyjKKrr0GgNgyjdgN7GxiP0KbLI3xDIrfrfRFnnvdhkmss12Ov7Kxc1
2QA8yycobYT9aWhnArmkGtrLsLrbuhGtdpfnyNaEUYQfiAdoHJ8H1JlzCPZukwywERQP/Lnpf4YR
FKhWzpuW8DY1hAvuuky7hT7FI+dPxOnyB14Add6lY7VFjSK/d8O+Xzl72hoz1gw69/2YFG5xr2uI
cep5+Ai53XvYnGbbYSo/9dWaMrFt+Ix1IlG5V5IaewvPauDTIPMcD4tuFYAmKydM2/r3F1lAeqEL
3jm5Y8tNOQFJYxGvCgJyQn3hNunTWzU0YjfL6IMblyvVZ0tqmRwCFheoXCWjOsUAaEwA+TrS26bT
HK05DL1f46SmfnDRaietYJh5/4fIRhhupJihCfcpvDPhwSwNHmqv0ofLUW7rjrFSFPXcE9YrcY/X
siDZykpCUdzvm/B8+ftLXP19hqYm/n1QQdaHSnQngOxn3NEjHYdARFPto7AwUBqL/lDyOSnXAPfv
xh3xuRF3AHjVcda6/hElxfKugpR0t9FB6O4AqF0jEL8feWhkGc03O69K3LpF7Vu8BqQXOxdY2U3T
lVuw9H5OZYNzDq8eBtl9c0U0PEAs++vlwbT1zdiXYOMSZNWQBMcgr7+2oZNuA9gSwpo7Wtn4bA0Y
+xKBuL2bj6gGVzFkbFFf/RoTrAwe6dZe2t+NN4ycGW+DX+UDaSGxIGn2yp1gwrHLD4sVpJGtA8bW
RGPWw+UbtHr43vA/HSAqK7fZQiW/PAeWDpiEC4j9VqgsexgiHEEiHHkkqn4AP/gr3393gSa+ybLo
QkV44Wr5CgVTSnYOsKnjpqdJ9M2J0vaGjzIMt041PV3ujmXATN6F5HIIPEBiP+q81Bsih3+IR/K9
24EMf10Lxo4zdVkQxXKuPjKuvynAwLZRMU6bzL1O6xlDtvTtTTaSSZNUTUX6DTaY9VYInRw7ft05
AF83cj3yMixd5Zh+62NIEnZpXG+gERH8Q5Uoni8PkS2mjLzG08QIYQgoxhQUbhtdXf8Im9hfeaez
fdzIaQ5FC+gnDNVHQvGOXXHoQDjxqp6J7etGPuP6NiRiVOk32VTkNoQJl8KilF/HlcToGwnN8cBQ
qTBLv3GIfN5yLcJkkxVx9fnyyL+7PRHfZFlUHe2JbtP4uSrHJyLj4VEF5b3j1PwGWII1o2TLIJlE
BEfQDODmgD+HExMPMl9qyj6eYS73wfb1ZSV5E/5TXhKc6qLoOaHBsHcGST8NtEiO133dSF8eoE5N
chY9jykEB0gJjc6gXzt9WFYfU4CaSzwUj7huPesJVgZlU3zKG7/aOWE3riyntgleBu3N4Ag89FDW
9+GzkOHjILx5A9ybt2MFWgDGLri5bpSMDA6Ghno0LtWHoqGpdydABan2vPZhMHtdA0YW6xwigHlH
oudCaX/nV537qgo1rVFlbDFkpHGPK7bQeR09V4mf30Yt634MqeOtXDrevTAiy4wkLvqumLy2KO5w
E+xhRDf+M3h4D/WPkGl/qpyM7FINsbc5XbkZWMLK5BToiACfBj3Gb6zl7V3VCglnHjZ8baLVO7Ct
CeN2OIWQA01JFX5zS85u6znKD65yiq2syzVs7vsP9gRk///GLgRLsnToeH5H4eMstP9ruUpBq5uG
1d3QD08kw7N9XuJ2xW+pn2zyuVg5tdt6ZyR9D9iujuIyffV7HAR2KdzF9nEGJKHwwQDfXRXS/tL4
m9QkFWm120bBt6QI6I9qoMMJpNPmKkoDRs/IfBUr2JnjivhcyuZHigejnSrD13DO0yt/v5Hz8CsO
vGzO+HOcJfp5kVxrKrkmzGFJSJOQATHBilPK5UvGuXd0R2iEb/oqxYvbdYNvJLyYNQnCSecvU4ES
XqL7bpeX19HQMfZGwoO728gZWtUvZb+4gLqw3ALhfloZ+D8PZX9dKuFGtawzbyJHpJwDlx3JFwIG
6SZIyi3YSbdeptKNN49PUI28iZsQb4/BQ4ZVBiYHXy+Pmu3iZ7IzOg1nJT2q/CXxk5e2bW85Yae0
Ke9wm+k2fTIcBm+ArzGwNPjjSqPLGv9ed/9aB/Bx18nlS8H628nDOd0voPTo0Bhv4T7Ztun4Pe1R
6EOQFxsXq0Me60MAfNJKsFjWb5O/kQWAQ6iayhfdNR+WhwmdB+HGT/KvDO/xvjvO22Wcp5KvjLNl
1zZpHNoda517in1ImPO1wmtYkHYURk3dl4aBs3p5XC0pZopHE3iBCUGK8k6pgGyCGJDpwXfWAE+2
rxurg+PGHsNlWr6IqGo2ULLgn1KRjd8v//Y/oK33YsI4D0g142ADNuvLBN+cP+FQ1uOhHPrDn5wo
M2/b1MiHrA0GYAz727ArHkYWngPUkADQFBvfyQ6Xf4xlt/hDYX6Tjm4YwZyQFMErINCp3NblgGWq
dTv3+1BV4XV7OjOWlHaBKfNBeXDTXEoTItFbMXvkGBbVdWc4k+8R8wYc0CqiH3idvijV+R/zImhX
UNGWMTLVoys3piGPh+gV8wGwBdwEwkPqpEC8pJrKq5wqiG8yPUju9xBmiNmRuvln0kBHqIOBz8oq
YInov6WhQXGfYYx4xC7HNjyYvssYN5mrYsjUhVbjBHROwvFxvuhCZ87XIeDtvqTl2gnaNgNLt95E
6ZDxYK4ztEA9CK/ETviJLLteU4DBdbkP71ZuMfpGyispde4WATuC+Q253Ds6BI+Ag+2rODlB5f3U
12ylCL2s/O9kv6kOrauA6Xry2RHl4a9tgXv9oqQN6je0wukvzd3t5R5Z1mGT8aG9rPd1WNDvgRfk
IfxYYYEJZXq2ZWnHgAOaxpXstjVkZHfaKK/TwGC+jI0uDnrGM3cPOyI8LeHoME9XQeyJb7I2ula1
DuDbaMZPpttA5AdYeNUf4gn2eVeNmEndIH3RhV1AyWsO4FMEaBUYPm0JDETQNN0p4HjtvtyQJZxN
Dgfw7ZNK5j5/kX3T3ypPh/DmlXITtsALXG7CkvB0maw3GROFPIInAbb9uuqTrwQShPf+0F+5Vpk8
DgHl53aYO/KKknB3DBbdgiVJLv902+gYyS78Ci4irMxfokLkn0ewNo9B4+cw5L22BSPZE9GlISjT
2UsBjAlERJsPUJxXxxrsppX9yJLklP53+AHkTIdMM1z0R3kA03/e+trdRio8xrNTb5Q/rBwmbPNs
3AXgJyN15+roVYgelj0Q5AfJXIHYsLKKWNZFk6/RSS5i6XnRa5c49AAQmNqAHsHv/rjXOfMU7ybZ
z1sEA73uRGJyE6Rkio/hyL7zKAie62mYjjzGdsLh+LKSHJYIM6kI8ThFboqUeHVG0KZHz4n2jVeW
e/RiTZrfMi8m5wAPjS1saVz+3DuJPLlJ14JBgn+uvAOarIMpB7i1S4YFDq3cmzYow8+Bq4tr1D6J
/xfdgKgewoyQ0AOsbXzkikDA0vEGZ2ULtI2/keEOCGueI+bshcygHLG63qdD7xyp37DHy2uIbfiN
DKftMAg5Tu6rnrvXuefDtsPGvhKhluT+U/N5s7YyQvok5Bl7oJH4GVd0S1qUV6hMvE3fJi8RASjv
um4Y2T3wKUZjTXzOXS3KA1BmzrybIb230hPbRBhbdxUWcGlqEue1hc7gHUTAQ8C93SLZ9Gm6thNZ
2jDBpFGfsTpTg/Na5zBggVwA6EWe036g3F8DtVhm2wSTBhPQd2Jo41cOUPdnPvr85yJRtRKty5b5
zoHNhJIOogxdZ56dVwXA3SGt1bHpcDEbHJxAuxGX6MtzbWtm+fubqMqgWijarHVeU7ybbOO29Hdt
BJ830f67vsqVkoRtsJZ5etNORSB+m7fueAZFEtwKHS/STs7oZdHKedA24UvDbxoAkUOHAJA7r77s
8SI5Zh/G1Gl2E9FXwfOIb2JHVef5uq4GdgTcvv1ec8LvXR41u8sTYfv9xt6duXNYjKA5vQoYgh58
d2i/6rGBJ0JNyZVzYOQ1LzWQcn4Mxa0ARPVF6H/4lWLQrns2JEZa66mNowlC6T+azBPfXAfOh11T
sp/XjA8zYaHDKGcXr5J+tmEqcqFx4khUl6ZOHdvASfeXG3k/SpkJAQ16BiPepKfZZsJpDTVBZ6iz
D06oq3ntUvn+0YaZIE+ZhLSqGhmiiXqmz70CzL1q/YcEwsG3w1AmPysA4e58Ua5U5t8vxbHIyPCJ
adibQgbkjFoSgEC1m9Gtymb9APfpBgihEpXBQwIGTFdvuilugl0us85bWV/eD2tmSjkLNbY1n/V0
hqe5cyjb+JOT5Pw+7cVaC7Y5W/7+JvFbweEOByZMBmnUxe2BD+SAGtZKUNumy9jSdRePwSCgp7PR
Yc7mHXh4IxhoY3475LDW8oFG2kJMsfQPABH1zkoc2ubMWAymCiQn0on5nGTDweHzjd+cc1YfI5zr
46y68/xHRdfY0e9vASwylgUliN/CYyn5kfAsOpDI35Mh6j8UZfWQ16tynbZAMFaHaAQTWfpz/Nq7
gFZFeO+cdmMXys/TAG2I66LNBHlGWrZBEYzTuRSLgwVDObNcSk+UdtcdgeF/+t9wg9K2LGfmOihd
Qlt6Q71Bfg0IunTVCmRCO4M+AJBPRvGriqG2cphTdKHzUr9fiSzLNJhiz8WcJJlLEy/b0BKq2IMP
6I4uUAXopzXjLFsTy9/fJCS090jTZJXzmgUdfxqX2w0LUTNJ0jWkqCXl/wLTybgNAtbhqVzA367o
wEjtwOjtPR/s+pWJsKSgidqUwHFnEr6eD0XAPwGt/BjD6WAnEqxbbHm5qRbwsAjVcS7G9Pny5NtG
zkj7FrXYbqp49MozxzlPbvjY5nH1CKxtvJIgllz/C0wHx4lhqqGzuSipSJAAVA89TS8dDnOYXlVJ
YSaAk/Mic72OxM8h6u+7pKhgA0ugrVVC43ZlciwBYELqKlWFXeXF9AiwfY2pWIyJw2RNCNYySCag
Dpgwt5Wxn/+YRAjmrg69XTawlwKMbsBRAQlZmQzLdJtIOq/qKu0oh782kH881CxDaCVhskvTNYUN
2zgZez/JutGfJo8+EJg37ybq6X1HV+8Otq8biQ5svoN6og6AEZNEbgeCrZHztQcr2+gsrb5ZRhTo
10E00/h1yQNZ4rqeFP5DJ/Csd1W2hebWjhsPSYeIHuFvDnyPMzxRhWJrNMvPlxuwjY+RzrQY2zyb
JudVDHgO3cWVn9XHTM/tmvKyrQFj59aTB5rLUoaTpe853/mYt+N9gjPxVVZXhJlYuor00pN4/Tg3
ozfczDKnt0625i7+fkEDaiL/neAAoGtQjXv6IMr2g+zxqDJUeGoM4m7vOf6xaaFkeNVEmGg6iuM2
lFsd8Y1Czzs9VMkctlAY0gNbOSVaJsIU9JWZmNrWbeszDCaqlzCRcwdrlHJYeyOw5IIp2wudGpdm
pRMeSSjFPvbKeMNzWFmsF6dtk2HksgSfjsDLjh9hVww9sz6hYPlWw0EOeN+GTmwAiV1y5WgZmS05
1UlJo+QH6mVOdGCQKkwfZkdlay7hFtAFM1V74R4zuLgt8uNyfgbr/U7H7kmI+gF25IcJXNyCdV/6
ptg08Rp72XJRMDV81cBwyIza5MeUApjY+dzbQJ74Y1vO7ecibsr9DA2VvnSiKw+igZH8DNsUVL4K
fmTQCNrQGuLHtYTY4HUpYxzXlcO0cGdFz8u7cAqH1a1g+dr8WNLFRNspRQS82QLUOnJefMFputy7
npf8c/mnW5LFFPCdSgGP0yiNIOTpzt8BdYl3TPMPc7IK5bP9/iWJ3mxNwdR60Edx3LOiKttq0Qd3
zrwqFGf7/camXc0AU2aMecc//qNg2YRgwaLKO6drXsS2FoxknyDfWfpIkDMFxJUtrmP+HOR7Vbhr
umG2FowUR5laBCjsosQrws8EvNqbJfwdqE3cXJ5k2xQYmzdTjXYbyMFn4CqS5lcy5oJBLT0nQMbv
LjdhOQaagDrFIuLCl42eq67ptzjGxhuIZ/Mnr5m/Z8qrr8J5sD/qR2+CKXFZIGMxiR+sICCJT4zv
6hJmUeUk1wzdbbNhJHME6f1ONAU9596c3hSTbPYwOuP7oh7WcNmW+TABdkUVpoB7tekPgMnVF9bk
0NEF/WE6Xp4LSw9MFN0AvbSCVDEktBCxLSG/QdFOt5GPRe9yA5bJNiWOh5G1cMZt6LnR3kunSbJl
PiD9eceqXd6sUltszRi5LcZSeMpj4puKy3NRDtmtbugzZ1N+6+tcHC53xjYZRn5LL6igLRzxbEO4
3/KXQvqFhIHhKj3BstmZQLiJl+Gg4PZ+VCR8VD4nR15AbFxCTnTv9OMTDtSQHheier2uQ0a2AyY9
NdAdFj+gRaN2vseaXZ5l1e3lr9smxTinDyyfgrAo2JHhhgQ74pj/hgEdVAKjid7Ci8dfyXTLGctE
vc2+GFI83lXnWo63Ya5eE9Hj+CPHQx8HwRY+v9e9AzMT+qZI0HtjRauzbkagvF0IKbQgIa/kiqUf
JuwtjWiQBaIXP1RdSwEKmD/sa89Pt6HKoo8uuOr7tkvi/eXZsaS+iYOThdNEeDHD+gg3yFuacL1P
Ztkeam9Vas7WhLGfy163M8W9/gww35gd2sLPb6BqnQX3E7SW1049tlaM3B9SN4vlkIVHCidqHLFh
gRaT5fVW5GsLvSXx/8LE+Y7vu6rwzpPkIXgrgTj6ctUw0/b15e9vdiqOsyuFlCQ7+0B96O8eob1/
5zs6dNbKU7YhMvKceDwt0zDG40iiy5RtSE3/LfLBwmbOm5XroAUNzkwwHGwTfRiGyfLc5O4z63l3
yOY4+tLFEAIKEyC7Bte793LcSF3wpr9UUA08xKn8eTmgbcNoHNxxSQdPYuiK81RW6S7j6s6P6LS/
7uPGVl9IeD+kYxgci6T+qhookPfRqjy7ZXpMMBwk+1Tm11lwBMir2NC+iPcLejAHI/SqJ0pmguF0
isei2hPBWYEhscV7sXcXFfB5umpwTARc21Qjy0VZnmPSNffS0erL1RQGZoLfoBGrSsgEBmcAUydA
EPt52Ajo3bGVZdcSNyb8jXNeTv5Msh+xW6IgHMBlFMbpoZhW0sI2u0Z6QwzWK1D8Cs8sj29RsZdb
32uOLqmylQZsHTCye6xFBbR8Wpy5dvHY6HiQ4toMirPr7gQm/A3yPeM0ZFifKFSRigMFgjq7CR3C
5ufr4sfIXN8rce2LZAammxpvUzfsvuDI263E/vtVC5eaVW3Zwq0U0SnvlwvHbSzYLx2Fn+CifQNq
DIqsizEQZKoaoGrHp2Zcg7i+Oy1o1njRCohTp1GooSLNkpkK8BqkwgY1g4DQ/7pi4NCEscEu50/Q
XjQ0I1TX3iRhCnhiRuJr5h1fNzZWBqtN6BSWENjI53mb9FDE9JNibbewDc+SLm92PVFDaVeNSXAa
yJQ+QppBn8MUsmvXjYyRdPAag/tB1+PrwLttiBc2+zltmmsqbRgZI+OSsoCURpLk90VUg39DHQev
xhDSJMmVQ28enXFwqlkzZ/dCQ1x2A1NzBK70J7G7PDzvrknogJFxeFYIZeC2/UlPnD9CP0Op+wkK
IXunBdJhZVtYovAvqBUaMfZMPSe5yEeWPi0PYlKxe+JCjWqxL1zqq7NY3T8toWRWvDVvHXhz9xBq
iYlzL33UEIYpJytjZemGWeUmFdjcUT2nT8uLZRKye1WjdESi5JTiqNNBBmQlZi2TYla7B7yNBSDG
Qqgc5dQ99SHQUI0NntojICKumnez4B3oRrmZ8scTbesHEajXhbWKUAiu2YpcatLIxQCDNXjL9yeQ
w0K1IdNIkqNHIby70oFl7XknpgIjr4kjWJJo2i1VZ+eAB/2v8dhNhwG4IkASVvthmwojwcUM/BA2
bn0SVKgNcGmvFFq6n6LU8z5fNxNGhi/qzNAaZ9k9a8QAl+spT179avTmcz07XrZS37HtfWY1u/Im
QFBog+AFxHhLUxVvWgdUTZ6A1+O06aaAbtKHgYY/yyT6EGXt6+Xu2VLSyH2VZtDEa2txr4ZaKaDy
fejxhxCYXissvVsqcalZ6+YxFJyJjpOngsEFUTr9twGKWYM//1Yu/aUG8C8XGdWremOWvuPEEYDU
yPJR+uyeY672YdSTlZC2xJpJLtckTkQ2DRA3xdWihcb4hpLscxljcq779cY+DgWhNnULljxpXag7
mQ8oxjiow1z+uu3nL39/s4/rJqkjt1X9qY2we6sYci9T3mU3ULz2rxx+I+kZuFVjgal9anWI5weR
EP/j1I/86XIPLLFqOvsFfRu6ZTl2J17x+pkkZEaVuAHhY2WEbN+n/x0hGPJkOun75EkE+Xg/CRS8
k5KvAXQtK6JZ52at1/dlnmk4JqmWfqXjMJYPLuXxM4X3LD/gf6HqfXmkbG0ZWZ1EeKHJvGl+4hCe
3FGUCjfURR0Ezi98BzjV2rusZcTMqrd2uhCTzgac3sjvSoJi7eGde2WPsgSsWfPmsF4ogoIPp7FK
x1un772NgKjbMzC8V+HlXPpX1TvFGjGCE/GkgnmC4C6j99imvrjTKiXJ1gkjp9s8Skke+KBz6AHE
NimpO90WrA7PXUxTunZ1WkL0ne3WpH8n0Hcnba2npwnWwslWwxhn2gdjq+ONnGhNDwWE2SUUekYx
3rCmmMldNeYyAewDkO5b2DFA1t+Pk+AqJDFG1lgKIB6SurAX0CccwpKtyCEw78DNciW+LZsKM7b9
OEpZJyCU/0i9Sh144t9JAineIZ5/Q8wugF/FY4rr/EprtjlcBv3Nytn6sJMuCwd9mebwVnUEhvQ6
BravHjVgd5dT1tYl46Qf6xHwPQ9dEgoykzKvPwnxz58TbCuhxzaBKot7b7qGILP1yVgh4qYuY7g9
NKfYGcu9mPDCI7XTHj2YZK/cjSyLkFkmjwuvCpykS+5liAK5dNMX0qAFEgG4kdV5uTJwljXIrI8H
nqNHNkJmmhYgbrctHBDqZXO7PC22ry+XjbdzL/UMLbN0vMOi7W+rTOaf/NiJXy5/3TZExuowhaXq
FcfxtdU6vWkdEW1oGnfbyh3pP2kMTu/ldmy9WKLgTS8mNSpnKKr+JPus2VSqILveW50BWy+WVt98
HRDEQLucOHckKJPFQOkzh5n5TTIBOvM/iLBbMuQvsrgTAxuq+hFKPoA0V/NwAIHhlmMx3S6LNgyd
Xh05fb88Ypb8MEvkQUl1GvkTduu2LLe4LpE9K5bSUz2vmURb7qsmVbxyUtp7bqpPQ5SFO8Lin1EV
5nu85Htb1KDkJiLXPe+61DPSfZq6qWM56giSiaFxN8Xg5umGFj1rYGICR8K63EAdwws+XR4+S8CZ
lfJJQ3izQuXiBJtk70ZDm+S5E+GwsrLYvr5EyJuAE0kGFpjiUK1dZGzbDG/tVT3/vvzTLdH8V5F8
blz45cUouURls42Lzt+oHuvJctgPIXG3v9yMJcDMank8d1ExT40LTw6QMFUR7HhVqt3gQoD8cgu2
jhhJn7jcofkE4Bdz54UwTEAYXm6SvBz9+2hUa7yw91W3IN1q5P+k4PAVduV0NwX+i8BgbSf42B2G
+RFKLg/Ap9wo0tFbWnqQy3XYgwMNDPiHXnkINV0AlSxzWU6UQA06/1xUQh2axM1XpuldGDz6Zu79
M2mymbuwyFLVTZBzvhvC6ka0XriZoqTAS1l8Rv3ysH4jt5UCqHESmEIVo0mO4UzcmySKPgQM4L2u
PcrIfwhaqMvy3rtnuv8HJjJrtCxbsBgLhIbHdF/DWONugoDFpuhRPob3oXPfhQXEk4gIVgodlrA3
eeZTOLCpl4ScdAURADYPO7qMJdytd1dFvckylwH4Sm6FBmIK2Se0NwOWEfFDmJQ/5rhoD5ebsSze
JtOcR9hykmT+/yWoCx6kYOyR5DirQWb4FtRO53y5KctqZ5LOZU9L6jWanFBc9h6CYEo/1+2qRs0f
TYF3rg4m63xIeFd7EP96hDGYO1c73cm+3mUwfNgINy/Vi9LY3291VSfVN910TH2OfTJMcLOCGhrJ
j9A6jgK+h6mt53zh4UjYR0jd0GLYJL3U5HePS1wJu2/IyTTNNmopCIabJhVVSuDk4xX0ypMgMdch
PKnkaU3iu0lX0w9Q7zq5GeY+W4GvWELX5L9OCSRQCByDTwAB1J+Huv5U+FAVlynAS1fNtOmYIjzJ
sF8KsPMBInpVaeTQTVqg4HH587YOGAtLPMPurcq9+jRxmdyTBjd1oWrxEM7XIc1daloWwmPKy/JA
kVMwl0DeSPjFCSgAD+XKcmzLBePiR2KY5IxlTU9F7TfTgQ2g/j/mvKqSlRcjyxiZKgPQqU4zN47h
lwncb7JYQQ9Z/8/YXccDxAgZk5DUAZm9rInv4DdBDjDAo9si0Mkm5NcphqMJYy1HpYGjWE3mU9tR
OEXywTmXPk/Xnj8sc2BKC6jIiYV2S/80AGkBpyfCf7vDSFdywLLhmqoCQM6CdBZI/9RK/36xZ8GO
7m2KBqwdWPSBK9w9elhUoCu4Rjm0TLmpNCDHaPzX27nwYR9BZ/1FkzD9FDnNGon2z1L9zhprGlbF
3FGwPYT9S4WTcXETZHTOUQuHZdqOUyBrPpI6E3c1HAQn0IhmqJNmMNhzPsKaKXhhEIGpHytnKiRg
k4PSX9syKodvAs9P6oNXDLN3ZaWDLEP05mA9zXGPpyEWf/RImWbPczMFAAFVDkwTf4Ct3fE1TXjb
mBshGgwh8OK0Vv8eA5Su7lsestv/YSV6vwXX5MvzsRd1U1F1IvX0FKM2eZBi8m5qmF08XrOcuiZZ
XvC+dih8DU4Qe6y28Db/Rwoy7OFSvKaIaOuDUXyQtGMeKqvVCcViui86BCTDRXubAV+6Ujl8/9zn
muz4aoaEXz6G7inpo3pbAQB6V4jA3zA3+JJWRD5dHqv31wzXpMETkGpgZtK6pzieEogYj9gWcim6
lamw9WJp9k3cwtExgD/bRE8sbPieh9m0ZYkmh5CXZFfi+Xd3uRvvn/rcyNh+APtzgrD1cKXyZhD+
RnwYIhI4ZmTF/L0HpfvY9asroW32jauHYn0x1F6E2S/n/AgsvncUHDtFH1/nA+C6JvVdSo9oGefN
aYCfpQenTifES0HYtivT/n7Jxo2MNJ8cETdTntOTLEeYwEsdnsEEfAk6PzhEqvo6ZkDOpZCNv6oW
CPWR/8bBFCe+J9wJJ5x5Eg9Bp3GXCfG68nx5+i1RbHLfi0kPTTjF9akKxAnX3mIz4sX58rctIWwS
34Xs2njqcdNLZC4PBOxrwEl69hkXa74PC7laFrCElcmAH8YsSso2cU+K93m1g99xHu7bRrh8M8Ya
1hzX9Wdp/k1KssjJsY8LeoICDWzHOIoAYdPetB1hB7+f/Ws0s1zXpMIzAjl8WPK5pyou9O8hgaLO
diaCrJxGbINlJDwY6ShiehE5TRmuMDoqgu9diHmv5arOqWVNMd2LmA5JNdRYu7iP002D8qJYEmK5
EYfLf9VylX1h641x9ozDoXE6+EwidnGr50sZGNyFmxlOGivjZcsQI+EZK5ua4JHrBKunzzzV8cmb
8K/LIWX5uIkPZBBq0WPR0RNECJppT9Ii+ZlB86+4bvUwgYDMdUFKaDDZA3WhoTRG9NynOEFf/vWW
wTcxgGyOvbZ0Cu8k4sG9iXtXeF8zmkXhzgHit7+53IptjJbl5U3aFTAHnyY/iu5ESrJXmTcTWLJc
NSsv/JZg/cs4ZugQP6mP+1eJfVy5blVspwoCZvEwZ3Tn4cJxCxmYdk30zdad5e9vu1OWcxPgtANP
tJJ8i5NmDLY+yejaG5Xt+0Z+B5FkhfIoziVpV3wkQwP6Q1pJtobrsazqobGHUwXaVk5r799nBJi0
P0IgYHhabjAzyATXHeJMlGDVxQM821PvBHMZYAhkU470LvYz91eUgMLjyywfHq+LLyPBh4lXdGZd
9pyU8SJCBXB0HEJx9vLXLTliAgSpMw2hqCqs5oK131uHFr+mnOl9moOyd7kJSwSbKEHmKJQDofN2
UjAkr+8L6GjofRzCa/SXgL1pCcdTkXp0N7ZzD2H6y41awsxEDHKvn7MKdMqTrOrqUNQ0a6Emzvnv
y5+3DZuR9LQJhkQNmfdvzRP0juq+T8QtrN/V4XILtg4sLb/Jw7iELotMXPEc8zQEQBsv4t5Wp5mj
VtZeWxeWht80oPuyiwve/x9nV9LkKM5EfxEREosQV2xcW9fWm919IXqmptkkQGwCfv333N+lRlMy
Eb45fJDQkikp8+V7OAUHMJroyslu3QGcreByKDfOJostmkXxuhZQVBcUpx/SFFpH0LpHfaYfpj9a
CnjCdRNlGHwPBYV8Inp95sggQsHRczwk8pp62eLJs+1f4wx3Rzes5wor8edGosve+3S+UvsSyVYa
IFk16E3pS9uiGMbeNGwQDoEoKnGpt184+398exT+VflvaoIDZU9zBVY+zJaHEuNz6GWh2j20yIah
uGOrqsqyeU1UoMyrtcwrB3srHJe7NGdrGosmi7agG7b2z0v1bu+qtE2zBtxezw2q7p+KBSVTg2J8
f9WOCgzjbhzK026syuMSgbSwKiCjehAqpemV7RumrZo8h77gDN8Eio3x29jyEKAWwYZsPF03gvO8
vZsflHxOTYibwzFDQOleybVucaslzd+Xm7fYtQkLHOtQhG4erc+eN7NkVfOvP0w8Pl7NNwHU1TbO
Jtsqm5aNEjnZoWDueYGKFDs0Ppu6x9npAbe6PA5bB4Zl9zUtJXXa4Qhj4w+Mud1r6V8J+KGmwExB
uxVx5qA/QlVq/u77iCa4cxPsxNBu3EIs3sIEAxagT4h8XDufiwVyAWPPX/SaqZswZFsq07YeuLGR
II2TuaPi903bt4lS9Q9X5l3iQSbx8hLYOjAsGXT6nFdh2h1T4VAQFrm7bIb6H5Jh1x0Ppi6Mzrs0
hVwDxI/A8VzsGhRAj7HbkOjlugEYxrxA7a+cPNIdR5e6twgafOJ1Iz6BC/2fyx2cp/q/kWxq4vo0
B6mwO/XoAMGiO7+B/OKTnkSQf3U1otx7GSwk/AbNTae+yTuyFUj6uGQV8s7GRT3NnakTtVf9cv21
Hg4pA/zvWeVFNfU3JMJ7UMXlrJ0U4K+uZL13GEI6gs3clxrFiCEoE/hDIENoJmy4A9tWMdyB2+qZ
OCUdj03PmY6bohWfl8lLf7aruqpeE4M2PALnRAyVpuS56lbwICILX467GjmlX5cX0+JxzDJ5PYtO
TVDKPvpr078wFH8Hd3Oqln4jOGO5q5gIwGWSFDoVpPg5umWR3zdiWlqGiuks6Ps4d2XvfqJp4Pqo
Li5lQdv9VcMyEYHjBOkjv/DHY99xH0VlKVgZMo8NWzhxy9KbmjGM1fho2WFZEPWtdN0fnJT8xua8
qoydUlM3pqCORGDLV78yOYrPQ+fU31KcPtftXLNIvohA3TxE83BkPi/4AfRyaZWw2iHf2z4kGzgP
29Kft9y7M98HM/E0dqk8qjO+dELE8QDSnd2CoP+hAetUXDTjVbp1mC7DN4B2mUe8isJ74oHlT50J
CnUBHMacbkbOLJZiwgFdNkNfPkyb56LrpyDp86Yr79u+uzZybYIBeQQGzzIg8kj6qL9filQ8DXTz
+Wa5Iv0H/ufwdh5YXhy5zLl3C4WSonrya8mDR1Y41dvsDowfLlufxTpM6F9TlHIiohiO6TyLO3bO
bWekn2OvaqLrbhr/qZJv6KDadeyPKgWIiKMW5wZ7Kt/NI9J8l0dh2b8mCpCHIYpFq/NBChpi+egq
5BO/VqgSbg6ka2X/HRV6VY7YGoro8Jy43Klll5mYQPDo52vJMnksWZneidajCVFXKcSB3Oq8Xu8s
ssex1CxMyGOfrR6Ia8Yv+myV0DVcd2HOsw3na9lqJhgQcpcjlUUuj9ngrjMqemcV7nyf3w5l/SNY
cnXlHjCMHoVjWU4ytzmCp2oAPB4S1kEHWb08vzYBZ2L/VC8GKjxa/z/WNaLUJf5T5xkIhG8ur7jN
WIwTHjgfOhdDUR8r3CdY7CPY+Y17KUjyej936EYvtjUx3vHaqWpW0bE7/rmZF7o6VJVT3Kms1TGY
qLfkdyyDMbF9OMD5AIGz+ugXTXboCd4u44T6tWgbrWaxEBPd56sF8cEqVcfFDZYfWTPzR/ivrSiX
bQBnZ/DORMi0aDEGdQ3X1RWxX9M1bvw8OwQQI7zukWeC+Yg7oJqkr9pjtS6NAKRlaScUTZErA9om
mo+1hOLFQpojBNLZJ1CGRbeMye9X7VYT3bWAsqGVnovZ7wHydc4pw9UFzMs7U+hd14Vh1hAJ8lLB
CrzAOpTBwEGBgrOryH5u0q0Imm0Puf9e5WJe6mAeu/boO9x9rfxofWj8yt1ACdpaNyw6DVpZDGtf
HyHviIcAaMyDG6ZlNyeXJ8jWvmHLfuExWuNqdXQd5M6Z9OhfXXVthtvEdmW0KtyB+s1RM0HrOB0A
D42HqKu27moWV2TCuyqBw1pGS3mUKaJZiwOszAiBrltXq8c10lcGtUxMF5cVmI0RFH/2m+IZcYlu
H10d4zXRXGPeN2FfrdUREer+VudDR2JgZRDVurzEtjk6u6f3bmjIGTx2pZ5V1DxoB2TrPde/QCn/
AkLlrZIgywXHBMu6zNdR0zfyWOUQ3gCHu4r7ASTTaYV8S8iDz52oqsN1AzKMGuzMxRzyuTz6RCw7
yO29kTFf7suheP7zMrjci8V7/wc9O0qEModBIfTO9X5xnMG7RSH9hEJkACm2EKi2Xgz7ZmQuB6Sp
sIHBLLjTKtT7Bkd43DIgzS8PxGLippAMr3ALoD4ivkXmKXrQDqdAUCBQfhV1LiUmNg6yaLmYwW6L
aiAUgRHQindTu0Xz9vHuJSYsjkhvpRD6ro5LAxIDF4f/Y3Gu/CgyMcbIqQVfLs/Sx0BRVA3+20oU
1KGcyXXZF1nMndjJHtw30gFxT+bgUtCGKZhpS6+/bcocetNbjPIfmw0x8XJI3s5LFRE8PcCze4De
kvugBwCp/7xzltZZXhF+u0rwEetkOAKXjbwScyF/jesU3kIps03mphFfL0/gx9sM8YR/T6AsISMw
N6Q8AjXjBzuwQKAkLHVBmbnhx2wdGGbPF/DvVFyJ4+JVqn7OUoekd9Hke1s1VLbFME5yElCIRjMp
jxwn4A2I/p7hH6vD6BZpEs7RmxCbL2jbWAyzHxuyRqWfIe/tePNP1Df0O/DjXhmTISZQDsl07OTR
7e7TtPlelKqIXR+JsKGdxEZAxjIAExpXzGNYU1Cg3qd9+6AzlDIGCMZsrLRlIUxgHCoH675MXXoE
gHSNq6zsok+kQEW2B0ahldfRfemC43NjKB+7YGJC5ZZVQzSqygXuEFAwBJXF5J/kPPKHOXDyf64y
DhMlByBTFsqoLI4NHvjBHplpEDHytZ83Mp+2MZimrRoZIiY6wTZqeWBqeupLpW7DBbQi143AMG+c
tDMGUHX3mUMFRMwbv4vzodoSq7QtuWHcSFwg8F01+jhWRXOzLBBuJqDMG+ey28kqU/HUVMOVC27Y
eVb17TylkzwWIl3XX2TsQnnHeR8UX+ayH8Rf182YYePM6wRfKFP3BQpXC6qXfalQAHK5cduCG/d2
6XoITE4LOSoFABtX+Y2oxOcO2g8blyyLgZvouH519Kx1mB0J6IlXVD75IAB8IGBi0rdXDcHEx3Eq
IVyQRtOxGJbwhzvIab8oxe7nCWjC67o477Z3V1+2IMiKZ+b6BZimxxHURIe5Rv6mLuFLLvdgm6bz
teVdDyhCnbsMqOTz+2wsb30sjNzzrBp/XG7fYhcmQg6Q7R5saln1qwmjt1wHn7ibd7Gk9I260xd6
ZmG53JFtIOf/3w2kyZdsCbuhOvp5O/afG1m5gAeUYpS/L3dg2bEmeR5Ymzj0Z/r1i3b0K/JEAnyk
tT4MCFJtFFvZhmDYderKxUc1YH7skXS6V2PApl0L9sQtomZb+4ZBp4VgIU/n6ajKQmAIXvUdtcfX
Htomb54e1yWHEvfyRSr2U7k1rk8Roi83ERmnjSinZQQmIE7lC1kYZcuXjK+Vu/NB70/vPUkntmHT
tg7Oed53u0iNM2miCB0UjejjdCQgvlw26dlsrRvmnHqtQ4d6mI+p1+RqR7ow6mI896/DxhBmGHPv
ZXMmZz87SrHgDdCnY7He5PkUXpdKJCZPHjSFSRmBG+gLQ7XVE9Tj/Dfcc+Q/V1mYSZK3+CJs5Ngt
X1xoVO+4Mw972YMR23PxEL/chW0FjGO6IUvjtl2eHRvXacudYiATdufhWndqyr4gEEK6QenxKZXw
09Lpi/1KsmJj+1tckMmKp/VKCbAF41Ofp49MhGNSqBAqmqjvuTw9Ebb5f+EMhJmncoiX1cjC4Qni
jH0MwgR+BxbHXsUtn2XSRONr0I/Loami52EA/9tGt+f9+UG3/8G9jaC+Lp2MHhnoiqBds4i9atru
oYnKr4FIrxK8pcQEvjHNaQm7wJXgnFTsmwwhPeDD2cZ9ybI6JiFeqmsFUcslP2XKG2+aTL/yYup3
vE+/X14dy+Y1oW9pWqctAqgMz4rzjYa3UxjerXwe18N1HZxH9t77ZU1AwHKQHquwZf7jiBKu7Fek
Or4lrWCbovPI3nWwaDefMw/7q89bKN4inx//uTdNw2ZwzdaFYeFjNxEHlWfLMVMMOH/tjZ2TEFI0
LuSdVLaJ/LHtWeOwlsKDTlEbrkeNwMGNytsfRbU2LwDYfANR5VYNv+X6ZLLkjbMo6eLr/MSmQNa7
jBV0l4Fn7off9X4CHhF1V+FSsuFfbBvMMH/OWRghuZPifBqqn0Ugpjyepmq9uWp7mYi4EQX3jsh9
HH/tQPluQbHHsC/rlW/kGixLbzLkpXXrOLlq85Pk3hFJV4Rwo0Z9KQcZbFigrQfjAKdL7Ws+BOPT
mnYq2PvtCNUqnfZOtCN45Hdv103Uec+9MxNOCPUlldmJkJapL4ULJY0fQrdBfp2hm/x4bjPMGlHg
/OSGWb/PaEn2dNwCp1ksw8TEqS6sSxyp2XFh9Q/Vjn81EHHY+5HwATzbpEO07FUTAVes3VCIrnO+
91lfekmDDO60CynKEPeXF+FjaB/xDQP3CRzIOqbpF7+nv6H/Ig8ICX46p+6Bcb1dUG51oH63sXVt
ozGu5kuZikGS0jtyBxROY+b/MzubBM22xg2zrqiiYU5r75hNdH3jxOvvKyfdArhYWjdRbSRFKlLR
ZniSMuTfgG0evF1dpu0WJsCyDiZ8rUFVFRK4VY6Sf3CwVEVwDwmYOJsRGRrxoklq0MtMArLpl5fd
YuL/QbPRLIiQtnePPRSgYiyJBtMZSPTKdhOvY5sxw7x7AWmsrhnyr2CKq+5l3zl33QLSrusGcB7Y
O+dRySYTEyoiTgVUt27ddGT3XroSROuKrbCExcK988DedZFVQQiF0cX5npVT9wnKu3qfRnq+XTqd
3oR8i+nHthTGUQ4CxlGobPCPhQPuU3A/S9S8NQOroRUR8NPl6bKcsCaULS0kSizWHGgmiAolBGTG
caDd4LAO08Osshs6pVu3a9u0GUZejf6sJ42VYQpel5ZTuSuYx2+coCh3tN20d9u8Gfbu94ADQyga
qmJuH+yXJR2TlSGiEEX+2+VJs/RggtrUudKRuNH41PR4BHAn1M/TDD3F1Rfry3VdGC9x2RCnQ3lo
cHRLMuQ3Ol/Wcbeoem53pVi3StgtS2Li2hbRpYBl0fzUKSkSD7thv1C5C8Zx2YXI2GzcfGzzZVg8
4HJAreZ9cfKarkiAz+YPjg4+4y23RVVioUkjJp7NFVGrQNiC87CfTq6LAHqb6UceIRPUzOBFUyNE
dOuM/qaZKx8HSIVu+BuLNzMRbuAljqAaX01PqfbcQ5GiJjyM+LpRYWtr3fABquzWjDhZeVIaAJ5c
5NO+LIctVXcLEw0xMW0Sgo5FpEl9/6fCATQs4LXsKu/H2hHvGSVyxb0P/RARg6dD3aUjmJY5mE9/
kRyMelkgUGzWl+Ir1exrv9ao1Isy5zpcDkrK/u1kdUTpuOaUHV08LNoYpwRK7ge8aba8uG1qDTdR
DAMTKGAdnpiHCuws8ugU0xBw8es2hol/k0GeNVPUFSeJjkIoznlrrMJW6Y2ogeViYILfmEDpWl54
7jEToI7KvJzuwKg27ZUAiRQYV99GKPLs8ETKN6zYMmEmyR0tssHjU1meWlkGSH95Y10duEQt68aI
LGeRiYarCMfzNfMRftEA3KXB+CUr6/6lArdhvUAJfo1SstGVbSxnT/XuCCehEnmAEqsTEdjzYZaj
lKIAHnbLH9naP///rv0RYUHN59D5zmVz4/vB9LQ6afR6+Wz4qPGAM5MjYoT6dd9HbEhaiIPrEMGW
TconW9OG1VWOwjYNqE5cv4nntor9coOu4aOj5vzRhrnhBIZCYRUMSVF9mddP0BiJw/ZQBVe83dG8
me9yRDOA1QzNz7P2dk7Uzwfo+m7xl1s+3sx1iUJHbZ25EHacm/1QfKb5MVqzfbCVDrRMu8kG0Q64
d4UVpj330i+5Cp4R5bpqr5hqUGHZuGOLrAqI38Jo34JfMR4RhT9cbv0jiz3PumFGFbahBk+kTvqe
3YyuuPGc7GYQc+yW6x5opeRyN7bpOf//zpo6nckSZ4FOqPPckyyWpd5w0h/dTM4DMM7X0s3A7Ic6
qgQ0diCohOhUWs8H0fZv1325++8vr2ahZvbny+m+Lx8gIX9du4adhpLM7byu4EIg8PgL9OPUlFYb
ztG2qoap6nLMK55rsLQ3eANwlNK95G23Q7loDOrzywOw9GGmsij4OIGdk2MytY+cJ12QHYb6BnGl
2Pe3rmaWxf0PuQNXXtTxekzGNfisPX7H0j6OKr2FTrZsS5PHQRSNFI5yhiRsaAxOyNuVexvXf4vD
MWP12QDBJDqdP52l31CU+5niCpEFek/aaCM1bZkdM16fpxyhTYkuhgHxBPkZdGUISW7Yle37z/+/
s9iCtEEf0ALitMCPusNb4+VffMj7OoJvHIK2zz///66HtZ/CwUN9QcLI9Ngv44kPzmvtbeWaLPsz
MFxOI9amyAX2p3am28XPD0H/Jrlzuw5h0izy5rIV2AZhuB/deVODWCemyO0eQ0F3g24PdUk/X27e
skFNzXYA7bKJ81UnAc33Pp8S7W7d1WwLbDigVoVj4BAxQsnhdeqHpMmChPvrbpBbMGHb3BheqIxa
h8yowUi6SYE9fEl0ne3Y4Bwuz81HuT54/v9E44eQrVmHuRFyfuhyvsuDdjflYpf3czKmeGuUqBTu
xP5yd5alMIPzJS1SmnEcNCSoox2uhs1h1aXegE589BY4D+a8i98Zgx4dsH/WTvU3XKqKnYDoXdVH
j7oaTm3g3c2hLvaQPNxwThbbMMvW1xzC0PVIhiSInlHQGfsLuRXDofa9HRIoV06YYd98AifLCNG4
pCPKhXK7j0BLWF3DrnCesPMyvZuwQk8QOeEr9q0L4e7Ve9HFNew+56YNmw6g/ysXhg8fBh0jF77P
vGug4OemjdtEOFJWNV2LpnOSeMEC6sx0I9BgsTazuLyQmWjcng9J1w2/R9EcKQ2SVk8btd+25g1j
DmQaZWGASemb76Ga9+F6k27RxlhMy4zAczyqybTmY1KCWjAInXie+cYxZmvaiMKlOgDmegaNqxeu
CRCNB7/JNy5ZtqYNk/VRuuZ03vmElM4TItSPVTdsZFMsvtksGIceq2yJwGTn7qe6uAFRb5ySlzrc
Otwti2mWjM9LUGjV4t4DiXC5DwdEJhXV/Q7Kp9eo62GnmyH2KRqWpe/wxO0Cd4gFE7FApCrmbrEx
RxYfZlaJkwlW6faY/qh51dEuQmjL6z/n/quTbgWAbMtgWGuxqEwDYzIkGc12Lo1OKLd+G0uBSoSx
3RiGbSmMY3iskNwteyw1CNDjSHZxMdzm9Rai3ta6YbWRxyEUNsKycigBVAvI3dYHtemDLa2bUXQd
eqPqgFZIVOffijR6IZzdu+74/aoT1ywLL9NgqVuGiABYE3ZtNO5H5xocGHanGTaflmZCDT2uJniH
ReSbQ8jyFdUTTrURK7H4BlPDpB26dihDt/jHr9rxIcuW4K6n6hp4/vnrjX0pFni0SOPsU6l/7xB6
KFp1yNpsJ4pix6rT5em3XEnM+K2bB1WTAUuVQAhiegjS4vOZnHXvLs3LVPg0cR2iYzEHWwyztjkz
9qoeS4jeNXgPDD775U75oVfkeHkolqbNSG7n9i7EWCkMmXcPYML6a0BR9sYJY5ums/N4dxGBugsQ
YhUWg86jgG7RzTR6v3mzHHIX7BVL5yYFi4bk8kA+zJKcl/5siu968/uS9yI4T1KTJ6r9G4nehKss
dtYyjhYgq4cCkNsmgULH3eUuLU7QTI8MLi3DDnpyCdM/JVKJK4CZKbsZmm+X27etjXFCD/MQgA4N
Vh6sbAfhn33lbCUILC8EM94NfZKJRUtQv5GhuCXj33U3JdEy3DZNfTOvfoxb0t7V7sYFzNabsRFE
BWYsAGkwkC46eN4zYqReW8DDZHE/gpBlRnLl9vKcWfacWRUO/YCiLkp0tciH3P+txQvLvo/qq+e/
eteAubHTzOJwHoQgKxqZfEPJPN3pEeK7qyS/rxuAecUO6iEvuT8kxF/u3bECPnON05WjmJTA1Qc7
0LduXNMs+9dUAAFnJjDRHLEw2aS/XNwun+exp3saIB6zBqzc2Ma2boxz3CsnkKVN45SgOPk2WOmd
CzEh0AodRHWNuuB5RQwHieI36kXRUr8NQd3HWVd9baPpN/GiQ+cGG9b+53A1oazoxKwYh248geJ2
rxPu6rj13yoniHNN4on/M2VBPE9nUBrb1QiYra33uRlf6+yZszTOs/bGg4iHdv6py3FfLCSpu+8u
+Pt9lScyGCCNASKf8hhOfhzk5LWQ4cYdyjL3ZhF65HaZcKGIl4Cg6KEPgk9L/Y2Nch/xYGO/2now
7vrSE56eZjj5GVJkh7JApHbxwvRO1z7bRXXEvl+2C1s/5//fuXfu0WqJohaGPbv7UQxxttYOJlqc
OSXmjRPL4nFNVZAWKkdybdFJG1TVvlD5X2kxbanUnQ+ij/bPudN3I8g1qzXJlykhmvz2wq9+u37O
hyi5PD+21g2/MSjCc7Wi9YaOclcQTe+zYW3i0uvY/roujMuVP9KK5Nk8JShvvdGtuJFpeTtl6XXv
aGL4CVQc1l4AnaOkL1hMl+E+I9WOjPVGVN42QYaPoDWLRCowQX0IOIvHSyduVfTmr8MWIdDHxxyo
x/+9wIsj+rGc6JS43SEPm503p8/j8CMo79IQ1CrklgVbGUdbV8bVANl3NUjhw6e2ENbplptO1S+R
N30d1/VuSdXfQoWfojw4XLPygVmBDqoV6M4ubEJEtEpAAVfspBsdgIXfkqf+2PACs9g86tqVNqic
TVZwZHybeMOizwPTSp4uD+Bj7xGY9eWrEwXBkGc6iXyJaIfbHIY5ul0nZH4cb4sC/eMdFphl5lW+
gpI1wg6b+vvGe+DOz2V8ufz9f4gK/+s8AlOPBUyIVT1CUDBZP4l9kRTx3df5U/s1e1A3+UHusm+f
vSfyTO+TNal3v0n85Ut3Ux3y+At+Vvvb9OlWPGZ7HXvxVpD54yhDEBneYHVXKLoOBF8U3o9i3g3B
Q+0dVKTjQP3cGPWHHjMwRVvmnhdZxjBoJWjCHHG/9ONVviwwy9BR3yeqQOLrCULWalqA3Mp30t9C
GFu2glmD7kfgxxwB7khy9rMVv0X9ee5/XJ4UW9OG6ZN2dmvtDlMC+tH7frz16wh5xWsIGYEpMCvO
WSCbZRBL8fe4VDIGPmmMp2gL9WmxcrPUnPE2dQp3OjvI9EwkMro5vQWXSU82zMQ2N+eO3x2xK6vb
HK9lnahdccd3W4gXW7PG2Zo569oL6IUls3MoJkCp6v1UbHzyxw+WwAS8NGU3Fy7v8791z3BnLG5Z
Gux73FpdLn5AAm6t/Y1XmG0UxvkKAFIh8jyd8O4q3DEeHM+pfqtcKS+Rrd50VbZujHN2BNSoXxTT
ybp3E/9vtfH1lr1jgmAA5HT6uS3XZNUhB5ezfC6adosmxvLNJgamwfMtbBAkSHoftUSyhYSTZlrs
iqq8tgvjnkyB0Y4a6MQg58N2DID9Re3G6fdln2A53kwkjLMsaw2OACRP8NxQ9FQ3x1K9FPL1uubP
0/bOrNpMpTl0FpHKHZGBgHKu/9KwBTLaGw9R29oaZqvdHtRSDtqv6/5mrthOLVvxfFvThukOxSwc
P8W0Dy7iNFGzb6aNDWnbM8b5F4A1M5w1WkYwMKbujmf9bnX+uTzjts82bBWFen1ZlUipCj8FM597
IPPGVrG1bJhnmYe4OQ6Ya1TLfhKj+7MYtuJhlkupiXuZGg/FDzmaVvKBqAX5qjpm/veJH7zugM0y
+xs+0zIGE/yC8k9nlgpTP/Elbml2mPgWbNjSNDe2uuJpG/FinZAVI0vcSARHqurvy4v60Y2JkdBM
5lUEznZkSjzxIoimu6VqnYMfgkqEiaWhn3Q6vnrwcsnl3j4aybk3455QrwVq8YZenmoU0Z9QVC+9
eGkisbH9P3I55+YNf1aMUYdaSKd6WlYf/JSo3Hd2DGyo0a7N1v4J+FwgJy6P5MPQ7rmv8ze88z8y
9Ish8sLssW8422kQeSZLQCDuq4K4KedfqB/ApXiqH+hQfaZd/na5X9sMGntB90DOohZQnCYRBirJ
8DYRt8qpVfj1cgcfnf3ncZ07fjeuikcLcSjJHska6AQq8udRuUz9pQdU1MlJ3dF6S3XPNhjDEYqM
QQBT1vLkln5/kMplL1MKVOPlkdhaN5wh8AbQYllqceq6pf2heEj8G0JI2e8vt3+ecvP5c54pwx/y
qZagnB/kKVrYywAdjBdZgcGbsGgLpmrdZIZjJM5IvC7K65M8i5zmbNiV9fy7JArVgXVUPAre3fVC
76O0mH+FckuI4WO+f4KSin9vAjouPgtGV564or9BfXjvB19TPIZ3WZdFYBWeql3qyD0Nm3tZVm8t
iFvjy5NqWTQzi1i0KXZ0kIlTTsC3ls6QAi5otSUAYXEQZiKRU6bTyCnlaQTFdFyGmYgjrtSNVzvf
WxC5HK4bhOEbUDgfITCV1chAQ9aVK0ihlONmkbZtigwXkOapAgViIE8MBQExZDjDm0ZTtvHtFvs3
E0hFSSDKppk8nUkfeJa3cbbwN5lnb3OEHAworMG6fWUdEXaa4QKcQEBjrhH1qUYPzdD8rTkIe9LC
/2eaoDISgeXIyeZv6+z80B75dXl9ProUwHLNjGxdFHVZzNjeQxZ8UkDdll7jHMO5FaDPyG+7ptMH
REEHkMzRLYSFbdUMU16qwqE68qI7SWf2CpFG7/cM+unbyyOytG6mTClxmsYbZoyoILLfua4a2x9j
RYNwK4tt68E4utsUyqsIhMIwPUgKxQuYmnWMaPS0caDa2jfObgZyPGBMYfjtWeEw7lOk/1576m1S
8FnctVntkoKouuuLQp6IaumXNZyXbwvgBHcSsIWNcK7FvZiJvj4NuzaHZuVp6Ark9kXvys+8FeO3
vGh9Zx/4Lv96eb1tgznP4rtTmgFwBCUymj0u+QLiI0nAWqIZpO13YIPIthA1Fl9ADeOUgESrth7l
aYIEeQy24E/Cr2oIna1HFqm/fFom0E25IrAGozQzf0xw0qpWyFPK6m6nArA4eWK+ipIYrRuHNd4A
7ThPIRQX6oLeq17qfSHk1lXAtnkN4yZapICXeRno0FEC209K7RXdjARYlsFM8vEAoOJBBdljVaRv
4F+ZYwYF57EPxM5vp9cp1d/CtN9adMsmNtNzvV7yQQdKnFIf+D5ccoddLh35HAkl4mounLvLW9gy
ZyZJ9ChatpZRXf2/H7KAylfQ6vPlxi32YZJEL67TUTWW1Wmp9ZPHQ7ZneTc8j2XfHi/3YPv8c8/v
LJCI0Mt51JenBYxpLyp0q++lj3W/3Lrt+8+9vmtdUdwgonotT+BeVLeiollcN910K6X3z+UebN9v
2HY5cIh9LnN1ooHLn8qeDfNtSJlkyeX2bSMwbt/K1yvEKJr8sSx9zzugkIuVr2D4cQC4H/s1fL3c
jW0Yhl33XjMP1YBjg3dVFy98acEeRXvvyvuoyQbd19mUoZ65PvmgxXlFw4LEctXL39d8PjPTcw0F
UFd4TXrn+ghtg7+pTsrz6/u61o0zuwIBsPSjqDxBd8Zh+xI1vvwlq/VSblwWP/YVzMzBpcWSzbwA
hg0R+iwWZHAP1JXrUy30K24i4ipbY2YmjqhOt90AW9My8L/JNgrbf9qFplvYOdswznv4nbUViH1A
CbMCU8IA2YMCm2o/T7W4447Qd5XbBldxy+MhaJo1aXHtyHVxSmcFdGfRBTvVQZRlFVTs3Fr6365b
eMO4FwFyxBosL3d9O/GbrFrTX2Fa5xs2Z5suw7R9R0Dr0feKE4nobzk5EZTTlf+5xGG0g0DUtEXF
8rFtMzPV1vmAMtYLw/bta/AXNsGAAmjIcJZbDJUfvwOYmXBbUUtZgi1XnOg6Cb0rvGl8qVutnksi
nJ9t2LvHEKxbZB8uyB0QuJjrzN5MxQGACMrEqM9PzSy8H71Dsu9hl1X7q1bf5INm0gXfcF3h8HBn
8cmjJKUxG5qreBMJM9NxbapFibUQp6Cem6ceObl7N0f+o0mnYcNxfXx4MDMp14+sbeW4RnfuWcxS
1sHPYvbCOAi2Ik+WLWyGVOkEMmB3SItTqJaTy1PHRUEnPU7LWZjHbbLv162EYe9MOki6Tk5+Iv/j
7Mqa29aZ5S9iFQiCIPhKLbYky3GcOHHOCyvb4QKCGwiC4K+/rXwvOUxo3dJbyqkChWUGg5mebgcl
laoVd2MI1eO3B19bpIWRN1U7zF4EfoDGymhbwynue8OfpxHY+tu+sDB0koWZ5SF4u0TOqh0fHN2m
I5fbmV1lyFzbiMX9LazO/MCAquSSbnAxES+kz2iGtEa9JUPdXyt+r/iSZTs8GprrS4dDfCBz+kO3
OZCxF0qnt9dpZfBlHZBlihTenOavHTIn7zW0f/ztgHD5GmHl2viLexyKET0TAZK+PsvjbWP8Pkts
KuMPt/38xdPbzAGIGLMQrH/QqXtXoRn51SJ1cK33ayWbyJeVQIUIx0yuH8+FdsWDCYofGRRIkosi
4S8CJBv0kNds6uqBKVUmAKpvW31bwvyPlnm/nv1sqKriNYwz/pSStlGbLqfet9vWbmHhlHGVDhmS
zKEc2viunk0/PLScXqUdWdv7hZVzEkJgFcrpr06H030W9023GWYf4PG3J3DZ5D+z2Dxa2DhorA3G
R2ylbChfarw3HgZXP3NXqkerVPVyncZpbSoLWzcqZ2Uw5/JVNHVcbyBgdQE/mebaXqyky/mSElrx
IIWCM/IV1DSfIAv+bsr50+TLcBsVqJyB5OkOmZgH34GN6OYTtiwxBkHoB1UX4i4pw+rg+V37sR9D
dBe8vUErHnJZWFRoleIOStpgZ+zjo8v7ckP52GwaATpwUohrMnUr18myu940sQ3AnFKiGAMO/uzy
hOJifgdEfkWvTGXlrC0Jo4FGbqAkbPEJZ1nS1IDDOxVwkLJ6LcANvt6gCSe4LWPJl+zRYNeaozEd
8lfT1QzIbq/xp4PoQRR0ZTp/z8vwJYE0zecoQBsSKOlmq8BmUaE4G0Unyz5k2Qw5wbIwp3ro2O7t
g7C2egtPUAiILmYxrsrBm7yNp4Yz0QHYHHrWbhpaP5WoR11JZK657CWx9Dx4Mu5qq14j09gE5Odf
Y7AxQzT4Y9ikNOFt/anTEBeEi3lyET3a1vvx9ixXnMSSdDqr2SAF2JVeacv0Y5OPQI/4oTNXhl9b
xEWmjrmAdKzCxNiAKwiXtkrQsdVsvWn+6ngjE+OnanvTVJY808gd9CHxgRct5+ZhqppiixzFtdOw
sk5LxgpUuMENW46oAnXNF5CwATlch+S2k73kqujUHDZe6OJzU6bnVI67ooEoTjMGp3huTlHGH6oh
2r+9SmtnbckzjUImGpVZ3R2t4wc22ilx3HwwqrOJG3DGeORv5ih/5xtQFpbCfb2UHd/+9toiXnzh
bw9/oliWBrGrXiWNK8hNVuBRT0rJ7BWTXXlgLlktnIrBqNymyE6hjgqSjiMt3lPFftravJoI2rwd
OEYnA32u2+azcBER5O0j7QX/+54/zWJLkAm9cijWrtclvQVFFrJ06O58rYb+ocZlSmo5JEySf1tP
CoBt/Xctg8J0K5pjH0A47+1JrVyAf5BSF7NG+zC44VPwbCdFGu2ZRKKVevBMQ1D1V9Zu5f4LF55B
h7pWU1H2jwIZjCfd95K+K4vamxOP98y7f3syKyduSYORtvlYyq4BV4SCdV2kuOugrK84nJWVWpJe
dHU6BJ7XiEPRVaPYcjtm9xkTeleMiOboQOKn22Zx8a6/2U2q617RrkjPnRHemdvGPpdxUVyxmrU1
ukzvt9GVFzGIyAMWAvJ877knTk37IQgnd2WZVnZ6SUdtQR9EbDGJg+3yf9gIkSGKxs8NIvhrr821
L1xm9tsMwH87oypQpWeSunLcdKVAlFOM0/iETqzqxqO0MHbky3hQU69Cmif1500VcXXuLjHPbQax
ZL9oWjRDj7QTh6bJPhcEzWI6Hl+AN7hGObm2Sov3AJPGN5VLo4NM+3HDaHxmIE24/388zNcMYmHT
GdRnAmR2o7McIviPiX90INk9iDD9Ujbu69vGsPKRJYSuieo6zTtmUGeaygQVpiwxtn3tYh6gvfCq
f1qxiiV2zrkQ1ELaN4/KDd9UKuq76GbPsUTOkbz1mQ3D6EDGunwFSXH1GXqw3YdOqbFOZgcFwSvG
t3aLLIFzJC2ysoWs4qsHucZedvq9Tm36TrYQbowGkJpK1JY/9KMrz6mSPwrev769T2sLeDmGvxkl
A+rDTE07gkUY1JBkQOUlibzW3cJSwNF2uTB6pMomTWjPzyxGiVbVGjKCA2jbb/v1C2tvZlHoeUz1
NzxmBgmc81B9KaobcVd8yUutepA3Z9aNj44XOtEdsH4Tr65Je68t/cLSjYb8Gqk4WIJ90W6MX5Vl
go6u8crOrgT1wcLMhXZqnnlmHy1EszYI5fpNc2FH1EV4wDspT2537UtoXBHkzNVjrR9pXf4QTmb7
AiSqydzcJiVH+BIC52JuUuAK7UV2515LyPnMxno3QWT/oNLI8CZRdTGRs5vHYov+TB99mcTt0tHo
x+v59ZUNp8srPE8bJ+ncP9IuTj/TesqLbeRPcXD3tjWsXB1LYgXLdcdyw/xz2gn9jdRQVKLGqg9j
Lq/Rp6+9S5ZIOA6eSjlCteesBUGHzTtZQR395Bct7q3En+NRDElhUEe4tww+OdgDXWSaLBHEGwWY
nGOpK56gyy+4tnkrq7qEZjS61nEmAnJmnn0xI+Lfamqz3dtLujb4IqYjfTkApCiGs9AcACwR4+mQ
RNSLr4Qra1u2cGDpPIEx0PX+mQrxBFqMemPyPv7Qc6uvXMQrM1jC+hrf9SUPK/9Mah9aXnHQPOWh
Ka5wvq2NvvBhVRbE0E5A9rKwtDtkNk2BLa+vPa7WRl+4MDNZ0Tejco8WjT6nitpmE0bIS9y0t0t4
IJOTs1lfyFfmAVSpQdR58C4pg9tGF/+9WEEq1Hiqrfi3SappU85BdJ+rjl357WsBw5IXxEf9IIX8
KJCByOiCif7ZZDr+FA5cJDRjUVJX8Vm5uNwTF7bH2U7fbpvWwodp7sDPDwWkM61771lKULQ7639+
e/AVa1hCBSE3VhDp4CCLcqpfpZxesjSaT4bL8cq6rX3hctJ+C3csI3BeE+cHw8cPJJbdXdGqNKkL
es0Jr2Q3lvDAinVBXZWx9zUHTnBfotehmPxTL2eU73Afb5AR/eFFFVRQ2xu3hP53TpSFKEtELT0D
Fu/ELg0bnp1yep2kfiWW/3UX/LZoxewXsd9Tcv71JClAtM/03L/SIPsxgxvz5bbNXxi7RZ0NxY8S
N0vVQlzSpPYjQQFuSHqF+s5tz7clapByDy8GfyDntABMHMLi/raQATlUqT8+vT2PlQOwRNmh+3RM
s8DK16wXNJmCqklMWfxIG/3N5VBSzDxPJTMJTx4vrxHErBzrJR1GF3tyCAvsECRXo+2vabG+Zjs/
0P6V4OJiIX8piZGF5TRpWGfON+QMHsv8uePUOzeyvgY6WZvA4h5EX1VXBiYdzjB19qMQYfzUQVkg
2kx5e5O4PDjvFnbChzzq6wEz6KLaALSvzw1vrmET15ZncREq66bGAP54LmJF/+HaRuOpduDQurL8
Kza4hNwVkYxjLw/4gUZFl7gY2VEC2udTHc/mzvOvZsv+Po8/qDEajZYMPrQEZZSxemi0bt5Hwuhr
xa614Re3olBMtQEICQ9pF9oNzQDZhRarvmLda6Mvo7WsqscwrjH6mHpn1wXeGWn58MPbhr02+n+v
vrfH+Ps5/4PegjovDKKo4Ac89yGkxSBhYsDJuwGx5DXC8ZXQ4A92C3Qnlm5Kp+Kb9ervxZQ3ifVk
+5FeclR1h768wIPkbdshdTimfniCaEd400PqD/ILMZpyVgFEbtSAxmk7vfxKJOIp9e8Uqmt8Fmv7
sLDjTFediaKcHzTLsn+4m5vvMYjqnt/eobXRF4bc1UTV4Aeh//NzKON5Z4aLO3l79L9fDn+wWdDJ
VZ6xjh3ExA/Sm/8lvvoOai+y79BQNojmofSH7j7A/7z9wZXp/AGqa2MfxWMSHlJeNveoLtNHYFnU
DUxAAF0sQXViaiCYN5Pim6xGIPvrJvWGpKwD+XEe1VWo/9ocFmZdzLRAd0VefOMF1y8oRNHvFXCI
Nz3BwBf23/ApTSMXFF4UHhoBDTVkFEnCqgsllk6vIff+PoFg6bw1iUIVUPBDdApwFVsB1Y8G3C+3
7DBdoqVR3QKVFyvZic/Vc9HT8QA+0+Jw2+ALf2006G+VjtvvnfVQcWSCqfouV8IvrpjbZaA/wwq6
BEuzWTCU5JDXTAovK56aJj3rgqTv3CifG3SG5ZtmhvJf1N74MKNL3LQBDGnunfR/hn5KQTtXhvcV
kLRXDPzvWw3Zrf+epsCfazSncvoTDDjIvcWZBHfibNpeXjmuax+4/P23YLwpgRJyitLvJmcdUCIC
etdJ7aNk+vaO//2Gokv+ItPq1pG29b+H8IIJIL/etvf8YBtaW105VGufoP+dgq0JxCQH4X+H3GbT
b+M2ouGm9Xp9pF5xjUXsV+7xbydr4cijJhwDvPJImUxy7LOPqWnadIfdh6x1ImPuAyEwqrLyP7uA
TjbcFYI2pLyj9Tj2R9GB45zcO4UTuWF1b39C1L2R2wxFk/mF+qMXnKDZOviHuRnL/pkyhy7gA9hs
GwwP7vUaUEFdonXLoj8YScs5mee+z04mYyXUE3N0p4bNXUjT3o17LVjF91a31tv7XsmDK4fl71Ej
FYvDAih9P4PgiJ5QC+NHVwxhIn2RHxtW7rwOPaVvn5m1zyyi9wEN8yD08YafYdvV8W7uPRsnbpYB
1BWHshHxE9ha2k9vf2zFAJY8PDIXRdFGJDjRNPTdnURGEXyxUB4wV6gYfzXX/eXkiMXJIdwZ+JtZ
l0Au2UZ24AEsOzghp7pABNsgmGP+CpIe6xX3Mq7MBNaPsckzdgDTc8/NCZyUlhfbYKryUm7Am1Tc
JPRK6BKxSyEnlaZVAyrmmT+jsJ1tQtWWN4XPdInYjYowsKhtISGm3Tfo7Gk0r9yIwqBL5h5NDcNz
i6hjVwGsh8cFS/L5JuleNHkuIgQCsLfHWgCZ7YxaWeozsZ0mek3kbuXELaG6riJ9JTjnJ9TIQM02
oCZnLXt++zivOMM/1KuYAd8h491RlO1TOhG6r+bxvu9uE2nG2ix8gKd8llbWpz91No4UvKJFSA8x
j0ZwTr49hRXzX3aM2BQHXUjLTwSWCYSftyla86GQ/ufaz694spVlWsaxXMCPdLrjJ9cwu4GczF7b
rLvzLxCst2exssvLWLYAJ2cxhfCVqooN+6oHpukOLf5RfWWn1z6wOKQ8LLCzfBi+K5VFza5Qde3u
x8lON/UK02UgK9U4Ypk4PekZKL7CWofe0attD2u//rIxv8UdZWSMTYVrXudifBkHnye9uIpmWtnd
pQIam5t4DLURB9oN3zIF0IxI2XOogJt6e3PXPkD/++tpoHyPsZ4fOqZk0hT2VSpE4ddre2sfWNwZ
jarjqa5odeS5znbElx+NasKNztmVp/XK+i9h3Jlf5MNAMlArWs/fkh5tZSrurlx5K4Mv0do0Laly
gB8cRYr8QMfJdD9A03F30+IvwdrFoJlpZEl/Nuh3QFAUPiG/533qrV9e+f0rq7+EaXOTjc3cRflR
T5D01hEARklPxtgkPbO3fuTi/n6zAFB8xwoQMvQPluOUCERUSdZOsIOuuZYGXduHy/x++wRv09i0
EZNHG+tuqx2kRmcc2re3YW3wy99/Gxwozsn37dQcG8T4EFTnfKPt9PXtwdd2YBECOmJnTyuXHQ1F
c5rIZJWwsZ+SqZ6uNWWs/f6FDTdiqDvOJEwMKlIJCpv/tm0otrf9/oX90iCsu8JrEBoLgDFQNgde
SUG6diyv8cWvrdCivoHijAfayxIB0Nh8oj7/SLlxiR9cTfytfGCJrHZd55XIb3dHV6K2QQoHvjKZ
66RscFLfXqWVLVjiq5VmUVkAvHvs1Eg3qP3LjUmBRr5t9MUFWfAOuCNIEh0JbZ9+rf7E6msaF2s/
fWG9qhNsGklYHS9dh5zNduPnnbgSOa8t/eXvv5mWyefWEFero2EFyj0oxiRpKcFD5KEn5bbFuczr
t08I22nfoqfmqHtgdxSaUNoRoKTbBl9Yr5qVMkEzAoodgwIqDcDSNnP1/e3B1xZnYbc6lZ6sMiwO
CF973L243TMVPgQXB3TbFxbGq+PSRhnYEuH+x9fMMra/XI0TuRr8rE1hYbsXKFUI3pX8KHI8uyj/
SJhNt0Malbu3Z7ByOpcI6Awcj5CKb9ojGLL0tojacNtX08vbg6/8+iUCGoSmLWSOJiyPg1sWIkOf
pwZIHdTkt/Dxo7K21P7jRderxkPTsxTNncnqcFtlt8YPS6m/DCKh1hPYXlqabxwQnw2qay/95XZ8
e4HWVv+ycL/ZVgYhwXkAv+6R1w0qgwoNt73i4vXt0deWf2G5XaFzyKp5+dFMYk8vTkeS+q68fvzX
fv7CeoUw8Ryll/2tJWyqg4XB/+irrCVr4y8MGFK8c49HKsa3zXdghemmdVfzAmurs7DdAsX92vOG
+pi58fXSNiGDadiihHALUfblaC5sl1a+Dr2ywr0ru6MZAIPsSR5t397blaVZwpwNtT4QSqw8soDO
qO2jY2f8DASyR29r2KNLhHM6ylobA9ccoJ1sE/Eoez8NeF6//ftXVn8Jcc5kFglRRuqowrlCb4TY
/7IvPAieb/vA4tolcZNRVKvbI/cRFzY4SEfWirNPm2ucOpeR/pKtWwoB2tifps4HINTFU5Y4O4Dh
F9r0+xhuujK9vrttIpcT8JuPABUQgRQsnhi2EXZ7ETVlw7gPvPEaF94lyvnbPBZWDB3nBl26SJA5
3T0YS+WRXG4yR1C2LeUcl4nfgPjv7dmsnduFSTelGJACEtiWbPzQ+XbGO2Mi+7cHXztUC5NuCjME
pUcxk8tT1Qz9mc+AZYLC7La38BLarE0woJec10frgXPh12UQ02vtaStLs8Qyd1NXhSKO5ZEhCZxI
g2zfjOf820uzNrj47ykyUVjiFdZVRwGs/JFEdfwwirpM3h59ZeGXTJ4pShBhbdL62AXAMV8WPmMB
6v2G3dQaSJcIZgMCLps72RwNCL6SxqBUPVTptdaXtcW5TOs3E1M1lyidCXlMSfQxc1GwyZvpmmzt
2tpcPvrb4N2chjqfsvpoUjdvmq4B7UHWJFl+bW3WPrCw386yNJZ5jBekHBGgt6Ax0tq7MI6r2zoG
6BLLS1w+xxIxCpbfGza/PHWEibx9eNZWf2G1biwK6UyZoUzkmouW6gxeXe/TbYMvLuGsbeexTqv6
6Kpx92trfX41eF5Z+SWQlwRRbUsAHo/U74tEFQC2uGD4MMjimq7Eyh3jL8xWjWgtcnTCyQQjyDPN
KrWnEm14Ygofhu5qh9zKFixBvWkYNtKOlzClrPtd2s/yJaqv1vL9ML783r/cMUu6TzTLjwi18Mwg
k2j+AQahaz8Y3JufzMx8b0dHIX9kOivrPZ2Yvtegny/TZOazqOpE2Z5UYHL3h4nvKHhh8wRogHZX
GKxNgq5QZGupjSXd6iIv/B2SlVS98+dmao8NtHrlvciMFArFE+pYhvbpygn1Wbm+BrmbjtxkElnj
J+5tnw502wRTnm8oYUUO9vWsfGwKMqAtMRzmdt90ip47ytSZgvzjqDuvtyeLOPtgJdoYNyr3yl0c
he0XPD/HV9Lk+bzL0tn/SjqTv48ogMvdlPpbF9Pg2eXN/J6AHOFDNtbk3gRK4WvUxBs7Gv5k6tIj
CRQLSzDeVeE9FZ6SO3CcmL1VciZI86bso+9sdC/q0e7HJlQ/uZL8QBDsjHc6JiXddDoW/8q+cnbD
0XuDDY4n/WgkvaxYnoJ3X6U1+6EbJs7xjJRCEsdQizo04Tz9w6FC/hkPIf7e+DHfu5CBvb+57AHn
avjYAcoeJKLuB7rLgNDcK1SZ37s4z04QRm/bjfYV5DX5DExLBYRckOgSANssr7M9pcE8oFzrV6c8
Rc0jFdqbth3azhDmQAUmyQLsOwuqYjd3vDhBD49V4LuuI7Y1pDd70nU6StB+0bzPWsKgNzHH7V7R
2f3Ta5byxBpZIADkI0w0HuAddat9jSxhNz2QeEa/lklBstO0Thw4xRNMgUWebmUkO3OnJ8FeGEQ+
IGLOpTkRVkXgyZAQMb7v4oa9NrVDm3o2Tj7bg4DbfI6xCv49Huc+S0bi9FcyVG2YCC/3xUnpC4bI
QCoH78oMklxp25xqPvVbG9j8i9KD/zPz/Sk7doWc620FFrdwGzQsqx+AE0HNnGgxP5ehF5M9AIfh
/cQ9+QPN1+aLmVX2LkXLjUtMO9W7qqm8vSE6O+RmFi+NIU2ZEN9HXGFtWN17w4ijCsycEMkspPOP
OgvEWTvCgvdkRknqqZAj7w9ZlfnuvsvS9Gfj+Ze6VDykwRZ9qLq54xGcRTHFQMiIrrTnKEaeaNM3
qXjsyIDf4sUIt5PStSSAmGvUuQ2VKLls3BznT1oxf0w0VDeGJCRj9L2eKZbTdblm2yC3HUnSAQoI
B1IABWJjEISdeTUzCcbHbKYJFGIHqPi2KJlvGRi4p3vtyyralSG6Mc8es225z7ICtg3tHN8dTc7J
S1XYQu+ohDvYDNLh30U1oWToCwOl7bCD8T4T3eXqfekylX7xS1MHYAUkKdsgSdjoe8U1r5/ZhBMU
2sZ8UF5ZyiQG7WuG0hdH6xORpaiBgYTZbgRerb3cDIVj870ftWl+hpKObxD6Dr3e6jQMsmcScqI3
mexBFWx6P5RbhXeu2iioM2DbUj3FCR1DG+2ieIpqiHZHtr/jdMBaiLAHPxewZCS7E3PuV3dWwjGB
JIRVd0HZAUDLxUjv5y6t273XhVEPRA1Y9O7wY4dOJ3OWKTZuUsZT+lgoVUQbMvSZS6IgkPWLq1oF
OVFjynBOeDWEbGeC2a83Unc+ZKUJKYb6EfznBZ65NOVotIK+94ciQGIsscpOw31FbOs/TG5qwfXi
jWFpC7SWurD/IkxGp61R1KPfsy4rJ9RXnTF9wmVWx68QY6nxBgGbtuCvEk5vfMjcDD1Yryi5OABg
ChqxXRiNIR+TmfqT9w+SrbiLYebc2ofG90GBmRXzxE5FLKFgv7Mjq+SYUCz/uAffSE++StQPxh/g
HQTzI/L7ZUMBWy1tpRM3ghkCt4bJ+AcSDNCUUI70+X0xuypGihu9FQdANJ3aUVVqs8mjuPX3o+9r
sVHaab4N+9DyLxCI1I/SzvH8XoKMuD/hwSV1ItsI2vFgbOymXQgHazeaFlW3BbwqG5+AQVf1Rhcu
5Qd/jNh8JmPKN03GaLZnfjvf5RGOwVfXzmY82Nh1Zo/AOyUHSEiWwY4McTecVD0FGuxnQxC1ST3S
njz5cxq7T2VfKXMHWltZTOB1T1v9FGXoRIJH7IMRd6vXpuQEKFIf/5uHngqe0jSL+b9gIPT8r8WY
o5UW7P24FqM5Lsa7Eoyy9uDlChRfsCM59z9dFkfZC7JN0qIrM8zcjtCysIlwWWk+Qkcp/4jSliMv
A3jlSz+JTUl1jTc08ISQ4oZ+CAiPQ8nlCW+JLtqELqsGu1HSVxb6B1bV94Wm3jRtbUXBv5fYqcvl
blA8zr9mQMOPSWTTgmx4F9PoRU42rXZunGH0qcu89o6MYU+SAm6x3bpmqD4CsSTASd3JnN+Xvanz
rYnLKbjL4Fjc2QIp2z9EPij4Njix1UE2YJdqkdcUprxPYcU17gh4vg1AO+jQpsLpbINT0tFDWzDW
7ZzxR3vmhqhy39SR556BaCzbgxaT/5VyHfI5CUCP1r/MZWn1iepBzltvHPFLQhlAniNppi5+qMDJ
Y3e8F4iYNuiGTGvYWqUZIcmUlRcXFrSaiSTTdpATPEjnTfvKjPF8CoUrv+UDScM70ORhKfwJ2iUJ
m/Kx2/FimvUXPvhRfJ77sYq/sRg4XrtVZTTykylNFOz7QKfV/chqRfaCh6H72nH0X+7MMOuIbZyo
W9fvJIcyzrGyQWz/bcgQPIzofUCDKA51doC+bP4FSzgVwV2RBkMw7cFQbKsgwTsmnMSdbHpwEhcR
qbrPYFav5HtJWOY+paWHd8iWicwz74StatASxi1t8a4avC5+J6UtmweByE4+d0CzxTtai9CgN1DW
5XRHlJ82ZsProZ3fZ4iTevzeFqLcPxk4+i+EUXnrii8MqZ3uyeUV6xPj8cH+IxxHdMHDWIH6WeYs
Gu9cwQP5IcNzunvkvM7YSU+UUz+BXbXdN5LWw/cwA8r0SWUqB1DL515gob06qHrX5VVYBkkTeMTd
p7w18VbPF0faFYbRwzT2nku6IIMCZcVQZdh309DEj+B9v6gFy6km7sAlybqDYk2EF2U1Wfea+lFv
DwhwWqISMYNg/dtQzWhPF3nbZGiPBXvZoDekVEbsmzwNT0zU4FJhZTWJrasa7e/Qum39LSgs0AJD
eAEKpjSvI7IpaN/tK9wwQZKPo8x2grCafSAXbb7HDrzPNt5mfdN8A64xzg+BYtWzTse8eVCoh/OD
UIENT8ZOlTs6oCJEg4wZerU3yAOm/Y8K0L0OkqHa69/5XhCk/7Sa4HRqEIXbnS+kGNBJjo6cKRzD
c+blzdhALx6xz2nIHS7dyStp/OjpLDzZoGXq3gCCQvcUlOY836ZWlbGCTIIc4GikrKQ0yeQkQ9Nw
PAVTsC8IVFbGpLGidvk2a0vFvrDO1v7LPOYeUC2l9MonljVtfULPvxd+0nyEFksSzOCb2MiWIk6y
NY3mO3hiR5IITUowvVLHl27oyMv4fVZUvvfVep0WR1CrFcfJdSjeJVXf4dZlppC4mgydulRswB7D
i0NcpIShZ6ufwhe8NIN0P5QzJbvIhM0/SvRt9hWCcYjtBChTsi0It2v0wIqinj6Cz7HonpTq8/Gn
KoJe/Gtbror3fjWGKvHcJMoHcN7y6sLkm027gnh5vkdsq9UXXrAQstOwc/ITJRdjtrgD5+xMq0Aj
16zTIH9EH4kmiZjqvj84TYHZA2PyHH2gfiD6byIPyn4HhcuKHRhr3bAXVeOmDYN2ZHemYc7tT9lh
sbdR35luV9XTON51jVXFixZRkEE6llC9Jd2k9WeoQqbZvefnCITAgNrj8ZEOM+v3nSgQid4xNkz/
9D3u4G/ocgwynoy54MUeYf6QfbQmZu1zEKlhPoGMQGf7qRoQkWBKKfuAXhIsqBkmD2EJcalJ76wf
FR8gqK7zdwXlMClWBUXzarJBdCLJeRMUu9oV4mdmISKCYKJI+40D4VxvEsrwftqHDK3OH4sOl80m
K4dWPMRYd3RiltC8tsjt2fwucHmrHwI5d/UuHwOy8b0Q92PSxa6fofsNDrSEpqMN7mwcZ2ojhxpv
UxL21mz6SecF7lw0O2y5hnJOYhCsgBImpF12CptyRpIsl5YcQsDWfigfRFRJzMAjt/Ns7/zEOjTV
JT0iesglhnH7Wc0jLe9AACNOpLUIEgG7n2FzcELkIGMS+g8pMeLFoX0I8ZWpq2EjKtWqE8cjfA+i
uFFt8CjS37KyZ+xe+jruZYIbEPJuvhjGx2ng1eeYRG3+Oc/D4Dka0WONN0hjHsp8oujl93s+7wfQ
Dck7lWXwEFZF8YblF1CNgkByv2dje0mdjXGDahNGhQwgmdqNQ40I6Jie4LXhuj4mW2Js9CwEz+Qu
hdAxe0LQAIsmDPwzWzbpCFCpqsS/wbMIgNZGMLArvofGWiHhwPtwG6MBeNjGUx7XH8emCT81wfB/
nJ3Xcty6soafiFUgmG8naaRRsCVH3bAcwZzz05+PPjfa3OLMrrlaXlM2A4gGGt1/4KCSZyYbganL
TjsoR3aP7mTY445nDF9ip6x/jLqZf2g7UdhPVP3i5DEH7vyV/bOtv/VuiwO8E89/NyvN/Ib8WFUf
U812OPVPhVOS5odleQgyPyZBBP7Jipz5Buck2rPTwxTXUX8UunL0XTfak7YrawJ4ltCj5ueH+tZn
Gua7eJiybB/DZmy/NYWdZ0+5b1PSaDlauY+Z04u90OKx2qR6T05uBCNIZtNx7a+yAs3xk6Dz6m1v
FsZ9XBjRg+bJwd23MdnWnigjOqcMnNC/3dzdV9rQ//HTeZfwMcbAD4P9GetKbZaZyHuPx2zN2eID
CGL7e9aBrNnbEPLnHF7p7iZVoqh4ljzJ073qrMnfuwgO/2xzo51uaEigy79RurLt55rTm7udjCkx
DoPnUV7BEiU+GiaK4Bup1cmtyOZhEKOqx1PjifK2FR0K5X4Wk9r6BmJiB9F7TbkHMB58jzMt/cM2
G5e7AmbAsOFwwsEryVh+X7vQaeK943Q9gW558cYguUJ+iZVlS/XFrPbCE417qLWG6YRUKzuVmfi1
dYhBvc/rpB58mqxRaylfxFpCqiFwRN7kLh5L2xCCnHsYCUeicaiJSRDs/p/SG4a+3mZFzZQLkGPA
IzEnGei1lFNdxVzlz05BGp0VlXHvkwSdvBB86ibux+TotapkFuk4hFgVipjbeGyiJzuxHP8OWe2m
3JkprG30ivHx2iqjsn+iNhy1lOrTKdlUyFaFBy+d9O7YI3qi35RsLPsa2V7OKF1aauS5CZPSHNqa
BzFmc6DRo2Kn0q5Pt40u6mqTgJNKb/wCU8E+MJgnsiqG9FM+KI4LyjVVcKNs4VNBKt3BeehHyjSf
Sruy75XeV9FdGCR+sWnDjuR37CO2q7ChvJTKkXJfhsrLViIBfxfXfrRL+5z6U+em+cHlzHWr+Ulr
csqsKQyBbdCzzTyXv4ykkjuZCg4Wmm3Wd20X2TceKKXvc5Sc+rKTj55BhWcD2sXwtonbV8ku1+Sk
bU0Q2D8FeL5h76ZBmJ1yMU1qCxumfjRF1cHdIv+Nn2JfMSdIC2V9awaFUW6VTaS1eYtoU9ozGkOd
Tg8k9dLfZXEffFWyU1/iqEw+kB3OO4lXx59jty6PLWpxHyZ71j/XzM4iKwg0cYo59xZ7m8PSnT2E
TnXK2GbZtnx8mSR1sIykOa/Yme+hKRgPqM+1n1CPzIpNMIbJ78QZqz+EihPdByMadJt6DMr5K5DU
qWEQAUfSUX1piyb6WSJB8xKrss8PdqP1P8qMNXPTBG76VGvl1EGbMdXW1aGf0I6Rsto6bjp9kF7v
gMIO6H6iL5y+2JguPaVB5X0R1D7uOi/gi2TknkdFlY66SayP+0wglLgzTWN4TWotIvnJE2fahsrv
McIFXswm10biye6cQEMyQdTPNj2b+972h4Ld0QgfTXyqw90Uz7PSbiwqsH4psjuDIxhlFLf/EQxF
dRrx7rzLO73Jd0wY+0+Dv123+6fJF5kD0OisM4qtH8xqu2DZKK/YXhIdC8FS4dYG10bCuPguwR/X
W88fy2kr0GE0ttPo9TG7gBbgPSmoYsVglH/1ods9Cvrch7wjpvWslVtWT8veDqnKb1zdsk7EZ/85
KVQcQpCxp3RjUQr9IsCAPxuBXd+FXkcCn2HmsRubNH51sRX7M47h9Lca+uiHoGRHosZCtY19SUj5
gLPu//31aRyGV9eLh59pH1LZH83+pph6dcvAO8fOKdt+Y1eR9rMt/fw5l/gk9j2r0g7NKWoG5kiq
tsvD1M32LVIij7VrBApiSp3duWZDFbXOvP5PUQTaqxmShyuO1BnoP8hn5iDMz32g8zzENg4UmOBW
3+xgKMUW7koEMyktnWer7Lo7Dib2V0oF8V2rOeILL2HdhLiu/JJFlT4KWGyokYtk+DRSp5THuPb8
H0husViFSZV8is0s/2j6ovrm9zmrBjnOvA3iM5vvwtFFvrhUg+PdqySJpmFLtWxWUAsKZAZznSPj
pmSFbjZ+JZFLGIRDkX3qJuqV9dhOv1mf/JvKcKS5pUPRnkIHyk2BhmPwJFK3cR/SLs5JYkTidnTe
qHFnXp48J7KwqxNOrtWfFk31bV5Y6JrZ/iy0Jem0fKPUwuTXHZ9jfKzV9Qdha2X8uc0wo2OZ7j4Y
jpnO27MkpWzZBvOt5pXGfeiZ7slzRPubsnvzpSgQwKI6aTk3ydQLimC5zmB2VP22fkdiVWAfld4g
BqncGxcPilsFKMjfpXZKkd8tAnHS8EazUZ6C+Ug12WZ7cwKGw5l5FH48cQrtEQ+9GRvP1Q5JClBg
I6nGjAeDKtOLo4WGtukGNpldU2GKWU4e+xk/i2ctE567hQzDgPdm7D1GQKnqnUq84YU5HR/YDZrb
UQbppstclH/7bGTCDHXO6cm1tBERQqEKDjJ+9OrQJTCYO676bMdDcpvFmp9uqywuiy0fxb+ZRaUf
2IGLBnScjoiDy41OaddY24CllwxAG6DYyb5/7kTeHcOKJYp92jygMQLFqrTdrNnIiVUvsYPmk8gZ
L0Q0Cu1ZgJ89UlykwMuKavyltt58F11LOji4eLPeYJQ33RR6Hxbgw3qWwqooR9aAwZ4NdRFQ7qkN
pP0DFdjyoOOEam3SYa4XO7ItjwOSl+FGJWb4kuVW2COvIKKnmtrntsGu7hOutdV2zhBu7cjuLApj
mvWD4PrrljVRIAvXTfeJxYZ+445asK/IiLWbrPUYUsQ73c++H/G1VVZTKPYC5Hv4NwXaPcoB2gFh
QByLqI5+holH3S8KBOU9x3M/QZ9TpMdmexPoevxZmMLE7UCUyTPvPP2Nse7EBkvHJyXVWwKJrpnx
hBsuCYDJRsNcsOX4N7f6+hnUR3ZrIcHw4gfS/dvaKvlt40r0PGckR74CuCsHaSs7CbRnzUHq8l6Z
KQmr0ryienakneNCWQ/jfkJ08Zk6M3l0Bkpiaw05Dsmlz8pjCxzrNoW0gapWmmLQ4I1bL6OkNVKV
dN3aMUd3vM/sH1liyY/MZcoPCabiX+ERGc9emVI8DQ0PIk6EyyVnl06gaTskVr8TaKvsigQ3j41h
lXziXHnqix3Y9JRcWjBPbmiEp6BNzd+z99yrTBv15Mqa+okj3Fz/PIjI6I5W3eDWKH1qwH4r8w/0
ooM/hBCkSIPcsups3b9VOVWhj4g+0hyjOeeLjVWnjfxganl7SinMNjtNnydKXU5RdZNaGdlW3gfe
7zJH9P4mlDKOaBxZLDFjWYsnrwqodud6VR+yyqrvnCSLa0ojdePcctaloiE0vfiah1oX7EEvOeSB
XfnSdINzTGTMgUJHS/Heq2zdPRYpsr+jxsQUhYjsjWjT1pupb3H8WnWme4s5NgequERD59aIbPNT
22L4O0SVDQcWUQDslzncbuO0KF8yFzSoVyblgNBzBBdn59u2uMs0uEljm2o/Y5AqP5VlNtNuqGXw
PFFGLm7iPnb3pkeH72XiwP5E98O/YfdlScD3u6xPnaac5o6duX8K6j7b+9Tzc3gBrubvVD/63sYE
D2NvEsSksJhq8E7c5r3tFnth6+PvrveqjxCS5R71tfw1rxE+36dkVnvBCfcZbLj7aJPuPJh5mN9y
dm+tXcYZJ+c8Jjnah52XPqHoFxi7qNSmkzPF7GJF5dMpK62GrUFR6/QQXBi2lTTkR1mE1V4GbftS
D0WtNnU6H8yJ/Bw6mMVBTWpB/NoN87aXhDXlQope9o84N8PHie64sWMXi9XO1kX+S0Xkq9oQkox6
gRV/ofvC6UJ1Ebnv4ChzE3IW7PcgduID1kTazyRvceL2hGFOm0LNyr553xn3k0vxdGMpY7APugrs
m9xIpt+VYL4ftWw+lJcYpu0LvrG+0Rxkbg4um/sj3ohVvJdjQ5LEnkIpAlPp6OjiVv9Nanb+SzM4
zGxd9IQPfmWUYjf6udOe2mEqvsct/0/OFD7+65KSaAWfcoiPbKJgZTUy/+4RGZPiq1TUKwLPrY+Z
6sOR06qdHJlqHPbmOj0kpTiTPyuvo307OJ1TH5IhjMN94MBB3oQca6BHm+43zfUN89h1Rh4fU8vi
BKCZFila6fhNgop7IMNnzTclfRn6TTBzC4PvUY56wLKWimdMUghyoKrJc4fa76OhUXncNJZN+6HT
4+l3zhTrn+Tki2cR6elXwVn1xXKc+kuhFW67wawp0MCdRmhbYytP1h3KZF+zniQ7UQ/tDU2b+nMv
svKmsgq6C0oF/FEj206KYfxudlIPHnJFy2tTh814mwLmeJV85GcjGen4msrIT93Abr8Lh1g7kFHS
3KeCzmcsre6xIAEuAfn9awTEQz4Zrypixd65dD//kjyV6kc+hOrQgHLVbmL080+DFo6/+qlszH0e
650fbWrbNY9NVzoT+ZqnZT9rJ3j19TbzblTHA+P0oj1z1J84kuL0uhdlnyCEVUCN5yxWfFVTGrLB
ei2N6dLp0pcxtOqjXkfBd8rT5QvLiXotbJ2OKH224E+gz+eC2okSYxvSLnzKm0zsWg7a5nda9uMd
rfYcyUTdwHONuqU17rQEmE6yQXg4/uwqUR5Tv6ZYZ/da3x/rSEd1IODUsqk7CPfHfJRsfcgQlDs1
1GVxrAvhdruhlaKgqO2F0carbcArnhLDUxcFRfyQ4kATfdICS+9vaIQmz2agSvclGDUahilKq1/j
CJVYyqn08g59ozXiJJGwtHa0ieRDEuLJcusgLNt+4xJ6czRGR030ZQRQDWH5ifvFabLhd+bE2VYr
7Ejt/byny+QFwvceqcTIbOs1rfyaTZNIvueUjvKjV0RTuNPGid4xIZ33N5ybqMdQIQ/Vo2cmrCec
Omn9e8FoFs2mwLpW+wDQov1utXYCTJAirXnJz3wNbLRA20mR2WPRtur/GU85xZjjpE3G7irAlz7f
9Q3czo2r3NYNP7+LKZQfymlehQKHpfbC9dcwXwu0nfSTwp/lFf4f9RsaJaaBsnnRR/OS3cPa+Cwg
sm1q9V1JMecuNwDZnUZAD4IyBnCi7AIxYO0OC8Rdzk7qcgDL70YNRtj8Co4TXVJqXbv4AnEXmuWg
pSYDhOPKExtbvfkfkJorOLKljB7ZX+hx3gFHZglxkGWQNexhg34jAwMrqS4aArI5hzNIZoSmfR1C
can0KsKBlH9wU3CzcPT63C62Dp6a5yfsyoRaOu/6eg04LMrVHRuDvQWB9p0150NjuOX2uhvM2MI3
EWFzxJMSxtwddFH7YwoWZp8L1/ir+Z57lRyTXMoA0h/oDFqJ0HiNglq9SQtJVtb/QtRemVVLFcB4
8OZ2m0NQmBx0P9taF5kfdW3KL3BUV4CWYhnWZRoUbuXoJ2FQ6DgKuq6pDtgLJdNNNipn/EWpZQKM
eN03WcQ4dXIOsLgU35E7PY0zX6ydouf/gVi3NqsWIS56rbVMW9NuzRFOfm/irie18qcXp5e8eNfu
sIjz0uGEjb4vSH4aHfmmRkFn26nWux+i/DrlRH0pMWWSk6s4V8md9Ab7Dpli0ujBxqvlQmi8/9X1
f3DVN6GhYvp9dmNS0bK0jcnn3YpeAZQpKYizi1zF4NCXUlM5CXGJt3N+V+oFaBYD4+Hqw9hTi3N2
U83J5BKO/f1Poi8lPZTZoNXYlOO9KUKqyRECLWOLGIATkRqdn7grI7YU9RA1ygVlJuu7Ep+greuk
VDlTAFUYLjjplXRffSnLYEdaovmRw11yZN1pH+9080rDEUCr/7keKryMRD6k+Z1gMyEDzb6jDMNi
dZH2+P5apS+luPLZHSXQFSkI1iOgXGEcXXYKX/nGS9NiuvGBXmoZqzlcBc7+/kYMw4+ousioXJFx
1JdCXKUZG6XpZx17rHpVVvhkWp/w1PwL2OIFNOx3VQZHXKt/TDK7MkAWq6HdKb1QGuSU0Mu73cyT
TkFvHjvW5Avr7donWSyHaMQDo23SDqaiT6ImnZjifqCEPJ4Pi7XrLxZD4Sc2bVrdPEnR7lut/jlb
wJ2/9MoHXwrQ0Ify9bKKjNNYu/KDi5hXdxK0wiilNxZ1t/N3WYnrpQiNK4MsGCJDnuJAFwegYcqi
Pyj7avjYlEXegwcVeXGJvbj2TjMV7c26Ww4UH6TS5Gk0IE7EKg8++iTRVeN3F4Q5Vj7IUpOm9EMW
qqZiEkvf2I5E4yZImp/nB8vjMf+bzaC782u9eXybw79WWGFz13oVohzDrpbub6UZz72njmaobSiE
3SWSe56/39rLzL+/uR+onrEezby5670koVuMxaCWXJKHWLv4IvMBa+pPXj02d7ULSbukBLlL4osC
BWuryVI1rQ3aqLedsL2jNUc3gfWchvjLPFhtgLp6qqdfwI8eHRx0suq6I6a+FFIzq9YAzycpAbpJ
g2YBsjKAMS6Zv7xPmNSXWmhU3rxM8wdeaeof/RYhKJWRX5VO+cDZXdvoF1my7x93gF3+54dPh6JN
lMV7zBpdLUxxJB7afdqVt8JutgOnQ2fUvl81yZY6aTY9f6EVenNnhuPnEgbOrhmhtF538UXA00IP
HQPHnzuUW8kW2upnYlx0y1lZTZYyaUrYvgbUvb2LHe0LvUjQ7DXSxoN/kbX63h3QNZbyP7+DdFWo
l8jpH9QYxDRiCQ869uFtMmjWhT3wvTCcb7HYofzA6Jy+jyakWnPTuUcNxm4/NrmmLs3atRsst6ip
KVJRtfphPpebmmEeugkkxPnv+96KyNMvmXChNeqcMd3+BhBlSONVgInCQWx0zddwSqOt6mkvhzN4
SxfOhY1x5YX+ixuXKK9pXKEfENKlbOsWVIF1wHN/zr/SyjdfcuIkkoGjHXt8c99+FmYqdh3TYKvV
7u/zN1h7/kUeamtpAB6IL24aWr+LR6d/mkw1fDl/9bXHn39/s2eUTQ12O2HKgoiuD6B2ygNtyh+g
FqwLh/61559/f3OHMEsAqDAXYIrPK7sDdLAD+H8hHt5b+uYZtdiWxkKvcXLq/ZNZ639H2/rTJ9MP
EOiPvioodEvjrglRVLtusBbxnWJ5CjRwGk+FPpX6zuunIAPm57TQDoKmdbRLYkDvpVnzWy2iXIGK
99JMnyeVevVjpMnthONBAhl+kACgzr/O2tgtQr02TZpKYvBPuQlELv6lsszdS6T6barOek3zhXa0
ujB27+2GvNKyJFc2yq/Sse5v4hKVHalleBE3LzDBTp4AEsrefv6lVib0sgg3+qnRYmvjq43QMnky
I0vuvcnobz3ZVRcm3cqUXtbiAJIHUvqZPIQaWv6G7d8GvSWvEA+YB2oR71j3+eZUKOMkRglyBEU3
HJsTN7iwHK4swcsanEqm1oeiyviUdnHXxtiIQVYClkKmjYsf56rU2mrK606auEqAd36nxRoAZ5JD
dIecdVrWOHNheR1aUXjoJ7I57CQvpCZrn36xFuRFAX62M+XBiJIx2yGE/Kc1J20jHFk4V2Qo85ss
loA+VBVScsN4Qty3/pw78XirBxYtwPOzd21mLQIf2lE9hH42nnJlUVKsnVQHix1qIL6uu8Ei5kN/
3twTczy1Vqu729YN+3Lrpk7065rrG8tSnG2ivOZ0GcfQpJfbMYdcIVAE+Hj+6u+vi8ayEFf6sQUq
MDdOCirNoR30ZOdil7Shhq/vHKX/PX+b9yeSsazEyQqXEaEn4NWHLAPDkf3Kx6zcGQKOxvk7vP+d
jf8qLpXQqgECGeA72p8y6sd9J67yIoSXsCwstVnal1Wg6afUT6fH3gzjv4kcy9vrHn0Ry2NruZma
KDSg8/yF5dbaTR60i/MXXxv5RQiP2WS6owiM0+xhDocWZLGNnlNkgGq77g6LAAb2D068dvTDfAc1
P3nRWa+DCxbu/A3WPu0ihJXjaCa0HdbvEnTEmJL6lwm5yHVXX8RvrAa4VVnESjrrassQgpKh2Lav
uvqyiFSanouPD9AmG7NomAFO+E2XRXth6FdGZlk8ksg3DaEONBKlUhBS0knhAgBohK5z/vHf39sM
d8493qSaii25dZMCQJ/fPaaG8ZWKCFhULThCeX0wG4y706S2Nrp/6XCxMl+X9SNUG8chCyLvNJq2
BGZeG91tPoE43nRzXfr8a63dZP79zWvhzgX2AD0EmONpbIByR8cBt998N0PtD9fdYxnVAME92F82
5CrVbkE1uvtS2e0e3tol9Z/3M0CU6BevMZnZOIBVPcyaTiZsfY6XM5Q5d6oA7SheqjO6MbkQhmt3
W8R5L3Fx8CeSAZur2538asNRgj2PbHOAaA8UXv3KWbcIeDexUQ3rWu+kEEg5CS8IkdJgfo9u8hwn
OB+CLUAWEBnSqLuktryyES5rS6UHM61KMu9kpq39IZ0arB98fxoP4dCX/iEQjbgQtCuTb1lbikrc
BpgT+iGM0OGAYKNn9sbOpvJ+mFT+5fzsW3mdZVFpTMhykRaTh7LLhh8O28BjAb2vOvV0CsMHrFqt
CxnEyhq0VOIHIeqGw2CIQ2QG7r0Ca3dvOtq386+xdvH59d4EahlWEkUoSg1xX3t3Ms+1ra+kum5G
L9t2cetqYy2YZyGwtGTryyT84MJCEBshA/GcijKHu6VhmbI7/zprn36xJsheEpXo2BzaPv8+yjza
9q7WnBxjzD+fv8PagC2WBGlK6JgBxZPYMuIGJwpDfxkaD0rddddfLAJ+V3QwgEvv5FpB8cUFBvY3
ai9aaa6NzyLw0VuSI1wxT22U30JW0tJfttOUt0N1sQm5NkCL7b5NXfiPrsNJUwT1rq8p6TecPi6s
XCtXX8qq+7nWxaKdpkNZOO1DF3luCeXOvzLWlrrqbY9PB2RceSCUhYAkMkrt6zRpeX1hbVp7/sV+
n0s7wg/edU9+HWtf7dikWlG5SXvhJP5PdmrZwCGRthfxbLteYTWIUiHa1epP0m9+uirwoD2Yr+A5
+53vyhfwqy+j2eydNL8BOXfjubq3SSZos9rUHYIgeZ7/e9V0tueJ+GZ9GR2E71WB09gG1Up7A2U+
3wHTvDJztedhfnN5V1MdXtKZe6rbFMZAENSbgNC/sHytJGf2ItZdrwNDHkrnZKMJMct4HmkXsqFE
KVAgq4Fbnd9306fMr4ML03tlV7EX0W+iRBJ3JPYHXA6iH7YZ/EY6ytr0djLca+grXHixf7XG96bJ
Yh2wfa8PBDTNk03a6bdhvZO1I4BwIyw5ovGGf8rrmFifbI92gx120U1HkTIIi/vZ1P3C3Fh72cVK
kboIIiVYSh3qkQAoI1w44fTlv6ahLPZITYHBv2oSLmXcgbfWkG9KBAyk8bW1UDvOVHjJqWklopcC
7hRuRS0Tn17Zv9TddxvwuMiY7M4/+78C6jufylquGPXUgcociSC/BZgSaTjECmDoZmNR0Wlfcm/6
W44GOKsh/SIq6z4yuwuZx8oHsubf30RXOZj4FEctt4bPfCN09/vYkSBEHvjmoLxG5ZEly1osEcDU
gxY9AdrlUyJCnAIREBqyX2Tjl5Cta++xWCVsAPnmwH7KxV3Ycyk6QBtS7Yfe6vyPjh5fcItZ2Vyt
5XLhFCbU5Xm42jGmQGyGx6ES95Fzlar2PFSL5SEtBGqe1TwX5pU99BGU5PwRX1gV1mbyYlFgItG0
oRfL527wbUwNrJz1ybowOmtXX0S7dIchzByfq8PLSx/ioQFB1F6FJGBolnLveHwMcTsmIRsNRJkj
Wbi/M4srI2Gp9y6TWviyK8wDZspwloHlAjJG7qLIPqAcvT8f6ivnv6XiezlmvsiSFIHi2H4d03ru
vlsoHrUf40T73gXWhfushMNS/D03JGyZZr5PUT+UcbdHueMzIr0PTR9cA+yYP8ciqOG75UJh6XWQ
kPT2ftlOWwTbv5wfqLUXWMRzWwtgVcloHnJzgjCY/ZrPyF0WPhlFv7vuFotYTlO3w9tvYow69+D3
GJ/REbhHyaLYDnH98/xNVkLCXISzHZUS6X2kJZldaodWVrzFD+3CIK1dfBHNPRIcE3pI5kFVTbHP
Pfc3KNNLYMm1iy+COcV5RWu7yjyEE9CN2Xk1urrqslSAR70vbTVNMxHBKe4rqMdQdz7QQ/xUdtVP
b7rKnow5utSB76emTVKXadQKGLEqGX8gR3pd18JYysCbM8VIBBYTSPDAojWf9Y5t86qJY8yB8WZj
lkJa8B1FTk4Ajxx8LwUjK7typV7Kv5tQ5OJ8itGGskOujm7TtKV83lx4+JVlzpjn1JuHx2RVS8Pa
Jnqt/qM9cjQUafwJ7tdRFukW/cRL+9nKfmwsYnjMWg0ME4t2m9s4EMM+Ru2xCnfReA0aa55BiwBW
tqe1OO0aB+FB2EdLfqMlVzlXzRdfBDBqhSrpZ+HZUKAe7ZvgRg2hXdm2MBYRTMNO+XIqWXtmK9rR
tT+ldmLvq8a7gFNcGf2l6Hsfl4MQ3WQcyqzQmUnW6zil+X3QD9rN+ShYmUhyBgm8mUgIMBhhiPAu
IeZ+6Fn+67LfmcnwI/aQ5NXF0/nbrKx1Swl42281jB0d9v4s//LPQCyprnJe5yMv5d/zCBkr7D9Y
pTMwBi1HcVIultTzj772DRa7cG+hGFJb7MK1n6ZwViUmBTsJ13aEka0Fzf78bdZGaBHReKOYpoBl
d5CF1W/LCJOvCdL2+YuvvcMiim1caOvBHMyDG4zePXbG08e+VNUG3rV1XeK7BMGFMdI4RYtWng1x
cYvEM1rOwr0QB2uDswjjOBiSiJKVcfAtGKFtmbaHjpTl/OCsXXwRxallBBP7DBfXkNUaK9D+mT7+
uOriS+gb8uHICEMZRQwzv4HDamyuNA9j4i8xbgj2Ycw3sP4gMCP3cQsAbdTgip9/9JWlYQlxg1lY
lwyGcYhrTe3acVS3CCAqmKZJ/tEnjYAWfY27xfwmi83YrmKz7YwGpWwwUI9i1nEoC5iH599kZfrr
8+9vFjkvQQbMGnTjgGBvvY1tLDZTSTaNvJm+O3+LlUm0JJYKeuNJ47KOpg29R7uj6QQX3rjwAmtX
N/7zBWaRjzIZauPg6iCW44IPLbJroL3z2C824BpdKxSaBBpDY9a/9IHKNk19bYK4xLSNdmVkPm72
B8Nx9I3eN3ITIN9/3eL8D1f+5ssiZwv4p3eJXYfah1L5eCfmHNSMpqtwjMYSwCYjKkbu5LOudfl3
10epCebApdLrSogtUWsSe3VEIgtCLLefQz159gMYc8L+gPrNJw8F+POTc2X+L4FrCLbUnR8yfdqE
UWoHCIVulv6KEnSOzt9hZYIu0Wt1JGRGqmUcVC9+1FOUwSpDvOO6iy/CV7UK4jpCbofZILcP4ZH9
Dwnu2pPPv7+dQR4kfDj/4JWawtyoOPvlluklvM/awC/i1u0Cw6gyFDBlwSEAsadiU9Z0hFEwqa9b
GpbINDHUQ6UEFi90o6S1dVEju8m68c91Q7/YeHO/txDMzRJER4wBSN2s+sXaFl54+JUihFhsvS2g
7CRLurnV2L3IrLj3i/jZp4qSuZdWt3/L2H/XfuUSmiawN5jSpkN4ApNZqT4pLXTsX3iXxcVfU/lG
tHUsP/o1ZpE3fRgzI8BF184T14mekPCOwmCLVno8lluvEKPXXgB3vD/t5BLSJpwoCpEz5s0bfOdT
q+w3Ru9fwiasXX1eb95OagfRF9cCfF2K6iFGZ3s3UFI/XDMn5BLEhu52JFC+A4tU44ek68k+MC76
Ia09+SLWfTkIxLQlsHFOU1K3wPe1U3tz/snfD0e5ZEdWIQSA1CSNbPK+35Qw5DZpTboXi2Danb/F
2vMvIh6hWA6cqJwdXMpqhrJQ5IKAcNVCKL3FTp2nQYaLGSC2OKP1YpuF3Be+Uhd2ibVHX8R629lB
j3I06PMI3aqxjqu9HiSXrM7nA+V7YbgI9Vx1IR8SgknrjQdzT4P7I76rDw6NpKbeOB7iiOe/wMpH
XoLZ8EjrO7S5/h9Ej2qrj4NK2KBRYnsX7rAyUEtA23zsL/LSpfSuyPVGJGh30cwOP//8a1dfxG5t
ZCU69CBv+hYspI7FxYAq2/66iy/ybBx1AxRWUmZQnX9QBi6BkeaHFyCi72czckl8RCU70maluQOs
/Ahxsfi5ziAeG7X3YMypRsP3vu415rF7s775dqLR6yq5k7Rx4Ymw/3Er/Dmvu/oihmcfhq7OGSSB
bO3h3yco0kvs0LXPu4hhlN+mZEgYJET6UNuvcnM/zdIe1z36IoZVKaeoxivoYOflfWy36IqmVxnh
WZ5cos/qIUB2MWWBQHYNJw68sx4nB6rN+UdfmT1LxFk+6aZfmYN3kBUAOtO+tV1Bs1n+cYX5nIzO
dbvXEnOWko4VuLEydSBxtGiGbIvholPa+/mMXMLMFIwqGXidRzUc4Q49xdGofcxr93iZ6LIyf5Z0
Rpe+U5xVBcM09YinuU1jBrvEK/rn859h7RUWG7AdpgrtWDbgvCbNS5PucXYtmKvKSXLROnntJebf
38Qvsr6+r/kjm4EmarRjx2LmbdCmuPCRV/aApUJEaDiNyNo5DFwPBXROoJvQl3+Gmd1/fpjW7rAI
4xDjM6gtBvRCDS1JhNY/oZY+7ofRvNDqXfsOi0jOcUSi1pVxA7O1NpjrYFjUHSSq41vXuMYfm4h2
FpsyyupAUWIqp8LzMLLqwt+lY1/SbVjZ8ZcwMwTcLFRwSYXMzEItIjiiIl1v8xywVJufmsh6xUzj
Qn155XMsMWdSIR5fGqV9CNFgml1YZBkb3ia2ZJgdaFEV5YVywNqNFruzRBlaaoI1MB7GzyH6Z3ce
fIgsvGiHuBIaS/CZ2xb5VDp897gIvW+ulQdfoR5dqgSsXX1+rTeBJ7sk8jrJ1cchzDexh0jqZXTC
2tgsozrusx6ZZzDDCtRiSNEWAr+V4Ox3JcsCtdb/fP62DSbh4/F0AFzVI+fp6QgOd+PufFC/vwW5
S6gtMq6iQj9cv/Wb6DcCg9GNiYjutKmCgrJPhqMQqsw4l5y/2/vD5S7Fcuzc0yKk6OVtPwAjTcHD
7toe7eTIDMMLt3j/c4O3/M/hogOf1HH/f5x9W3OkOBPlLyICBAjxWhdX0e4auz1uz3S/EDPfzIi7
ECAE/Po99O6DW20VG7w5yhESumQqlTp5zuAlIJEM+AsU2kC4mJc9KzYcra0Dww3WEEaC7EmEDsBG
/5g2oE2GQsOwK5phkeEDJQVJFW4gWUIFXu8CARhs7GzVcHzsYJnp+2idelUKHZ3HPIR4DZhf2iMS
TdiyDsjjh24nioOZbtAdRAVmzypLQAfZuTdBZ/oviMP6+ev9bWRZAtP1gW0eEAVwQXzSXXxLJcrp
40yGGxZha9xwd05ZNJM7LUHSgYcO3AaAs1UHCFlGf93/eEt2hpnuroa3dtWEJQ5aD3TBfuZBbpT3
pzUAREXN1zxq2LEsqH8UTv4ahB10QVz/cXQhw3z/Ez4+pqBJ9rON9GohxdLF8ydaswdI3X0u3RQv
A8WZZv6/Wfzst1sgPdtkrr+/c760IFMVC+knbAjHLzwfoUrplKRzNiJoy442neNMQZnS+OHwSHCs
h4e+CwAxOc6pA6nQg8MmX43nAoor9b7ELDORtvNKMe3GEcp6wbV+oD5K9iKyD3vDqGH8VIKvPeh7
yIJx76nMIFkdCkCI7i+6bSmMwGcWGWk0FeGjP5J/R6bKQymq33e1bSJlFdTk4m7uwmR2AJnIY3Cx
+PFmOZVlkU2orJu6zighy5kgjd/pT3PK4nPkifZWaBDpJhAL3QipLFNkYmbnvvXLOCNhQvtaXOcp
I+W1GVw3vuybpnWA76zBc0oJJtYKGZSw8cbfshoM+/lSVNd9zRtmjXpnpPWhq5ZUGmHuV38AcOLL
6Pies4Vst02Qac6tLCGyB5086XhMHEgYu+xYCBBx7dukJhY2RfVBoWrfudZFISFPB6gSijX+2Tc/
xsndq2IGm3k8cYhnwd+m4Pl98Ms9tFHQ+Q4N4wXR+dBWnIC2u9W/lQIK1RnUmv/Y9+mG8dYu1BGK
GFrIB3B7lycV8f7gLc23Xa2bIFjtp35fo7o64QrP3ig9RwDrghRjX+vrKfRu12tUHMsakrZXd/ZC
MPi3YfMXGUA3vq9547yGWlzoUWhtcEj8dvFDGQFxtgh3Cw1m2fIm6tVtHdlXXo7mO+EG52lJ9SUE
THXjUm1r3rBZAU7sMpXCuUKocPmN96i7Bz9ttM8jBIa9AgCJmdcQQDrUY38LFjzGZdVmUdX6jb/m
t1ng/7ywoCVkY4fSqqsbNyKAgLcPDr4U8k0PWR38e391bX0YNpuzKewhU4tyJ9UW+s8lj/SxY41z
i+VWSaZtCQzDJXEJBcolHVE/vfTteeobfahguqd9IzBMV6QQG1zJrPCemCPUS0EWzxRzjzH+uN/D
utM/WAcT+CohLR0hIqaPde1ddI74BxJmKDZmt4WD67YYtnCLto4MSy79wQlZJcOrKyHUhJiRreHq
2Dx6A3QrN8OgtbmPxmNYNGRJyjQAy/6nNQWkyfigaHjSgl3zkB8gywUS+i3svGXtTUTs7FOQ8LVT
nIhmQk0Bbi0ZPzhOrx/uL42tfcO81eJJkP+U+pHNOfSYFcy7yJaNm4RtOdZO3zlWUUwjRB4G/ShL
iO7R176gn2lJX4OW3Tqo6OxzUb/gYcMMcpKD31+EXN+JFfRydodcJhQWHF9iCPUqWVrrIj4AOQZJ
zmEp5//tWwDDuEESGfOQ9+G1rACUnEXe/of8kvpjX+uGbXOv45Ngkfwk8NBz6HUAtmxE7fcbtyyv
iYQt5SoxmzcDP4A57krm8oVDMOvgijCJ+uDTELf5Rk8WJ2siYiH744K9o9CPgds+Q7aCnUoNXYgM
EICNdzKLHZhgWDKPvQ+htOEih/YzKgSr49LJrTotW+NGWF1DMIw4ixclso+fiUJd8uJAm+z+Ktjm
xrDglGWLRyEVkrAUsZEbe6u+YAM2SPHZD4O23XdSE8OW0wIiJVDMwASF4b9lGfJThh/2hUjEOKhZ
DtozKESl16Ck0F0jKYOAFzSndfr1/iTZVsA4pct6TseoGsJrDskkdgyc6EvIVqGQfc0bRixaNy4q
EoRXPkNX8tBmpL5VHihz9jVvWPEMlRveUd59IgsgS5wg4RKSTTo4ywYy4bBQfM7ruQXj60FWy3Ks
Y7gM6AwG5LEdVq3e+2Ow3JFNXGw+SCRAyDhc3HApj0EYPEI4akkPBQN81VvS+b/7/VhW2kTISjcW
ULkpwNMPPv0D5BGfZijJbwzC1rhhyKmqm1XTZXosSwnxVLdrafzVH2uH7KuAgaDkz0cmYxIyv4Kz
HKXKqNlho/4CRaBl5/ev43p3IOse2jPtAGFzOkG18rIWeF+m1KX0fH/ybVvJsOO8wtZ0/BzC6SHi
OhXAQdCufouWnY/pUCv9eQR53Yzt4ilsI3/8s1QQoQHxzrgxPZYDzcTFSpopQGIK+iN8nEFgh5JI
Cnb+I+jm/wYoEeq8zuxCKPj+bP0AYXwQR5pIWQ3qpYnFHoUM/dzVB6kiZHKnaaQ+hGVR/3eCDuvy
pWghGHiYuYSoGmSrAn12Wmzwiw9hXf0l6qbgv0ZCRvyErwRNYAhSim/Sa9zytzTHn6AOguASQX0Z
AqSZhL/n9VCLc9kWcXoF4g0SXzmkFF/c1qd/C7HQ5iEgofMNCZT8txSay9PBA0OQQgEzGdSzo2Py
DfUE0XhcxCoppjKKVz0WN25/A6JP8LNG+SL4nShtaEgPP4jDT5IOZY6rYwuhWQINP0dDLDx3Iqmv
GEuQPUGvUoFRiTdaRZAGnBz878yKqW5eg0XJ+JVC8pJBxllGeAIPFtYfSUGgWk27DtLXqs+R78EP
KWRGvWV8BtcQfq5L139ZynEonqtKI3JrZFmoV+lB/eQ30OZDftyjKp2e5oWN7beocSBKy8sW6nGk
mQYfGrnN9LfIw/pfFOJI6KCDduKTrinEY5EmAPcLSR1wqY6+zOpj7YxKnRaW5TlEQFOIVlXRIFJQ
+7GMnCs3A80fZEKDYYN0w+JTTZwpqbKiKRewNWkaX9Nh3akkBsTwkKXRQ9hXEH++v1Mtfs81zrd0
LBo1Qwn+WpaOd2AQmn9saLFFHGvxGibiFCri48SWMLqykNFj3wGknIs8PQ8EGtL3B/DxjS36BXA6
BrHucnQRBNNX5hB97vU8uN/dDh4EYq/JpBl9yEq/cP++36NtUCv3xjtXCyVWoLgiSiG/neXP6QTG
i2EqP7VgotjXwTrUdx0IWSpUM/QUl06gHXrEl/TEMBIgvnR2ut+Hbd1XR/muD2hKQOy80/Qq8/iZ
yXE4QbNu52Fk4tOFF81RICp1KUOI/2mKtJim/r6o2ORWTQNflcUU0msJpXIdUR4cohCM0FCagir7
vtkxTtN5cMZYsoheoXr7R77y/4XOTjAL3s9+nvoyEGA3BgHcBcS21R95HTg3MhfRtzCWW3xiH68u
FGJ/7oLJFOLxiL/+r1UHw/xXkOmve+YmMnk7kQ+OtQ+sLWgLXIhdkmCcD5neFCn42LoiE+8sIFsa
9oDZfnI1CjIPAe27P2egcs5xCPTY/SHY+lh/f7f5JWk9wfsMQ6AUvNVCgKRyvd9KV20AV2wLYGwg
CTXGArXf7Dr3yK1SvO6QJzD/QBzy/ghs7Rt7iLurlsMwxde+E/9zITV8jDTQGfsaJz9PD4ToaAiR
WVz8Y3CTZYdchj9UEadp+LKvB+PUUTWHpGYUBeDtQBiss+DFoTtpX6PYuFO5KVB1Q70gZ+e4FWgC
qZdFx6KEVvr9j7fsHhPyTMIu6ELHxceL1Hkja1JbLPGbtze7DVH6nxeAD6QHX3kG/7lmjhRHShVQ
meGwO/kfmSyeSqH+O8tm/QjNpe6cRlweBEEX96fIsj1Nxk6mCsRRHtGPK1+HglA6JHlRy3K/cdv8
G9abSinSvvH0Y13R72ICqGrmcJ9+twr73u/i4/ArYob5MsbcFi8YcZKvs+OW2KOxSJ9m3pyKzOnP
93uxzZJhxFR1cYTyjjipV6ZWKgE2dLphawy21g0rRgINRK2eUBcVgYSJQoQZQoni+f6n29bAMGCU
qjYOZFNZgtydD5onFDDWzapWs09JJIwjE/8seCHLrGUe2HeyQOqjonhqKy4FUyQoHjonGN3r/cFY
ZsqEENRpFjmdGNqkj136RxCT4b+x1sO+ar3IhFq7SkieAciIgUwgDJtB7PW5wVvGRgrJshQmxDr3
qwkJzVmgkhEvy6QHWy0PEM8VUdvu26gm0FovXitjkEYnM4NyOC5R7RnS5K+7Zv8XiHUsBsgiOtkt
nefwVi5p/AUaucMuXEVkggwJMG1BFldw1mpwvBNZYZIRuIr3ffu6o94FEgSalAJX4iDh3FfQ5Kb8
OmZbyhGWbWnCCWey1Gk8xT4qhSG5EZQo/araZjzt+3TDPeRjDb3urg8ShQjl1gtGJQqR9d55NxwE
m4jLRP7j48Fgl7qdPIIxvd/wz7Y9bx7xcTvrNItbpN1RYjtXENKcI0jEt1Ltq7uLTCBhX6xpA79s
4ZzRhWzz+oBs4Nv9ybd8v4kiRHhOutBjbUIgn6vGwnsr2awuI13xr/u6MC54XOSkZC5vE44cNgj8
QalJdQG1kWpTqcVySppoQs3dMITqOPymV81H5aL0pZZO+n0IwXMxZNAYvz8UiyGYmMGaRDM8c90m
pWyfNdQQD4W/GezalsIw4VI4YoR8fZsIPNAdhMSV5gctTheXzT5TM5GCeqhkGU0FRLbbogFjCh7P
Bj3uu2mYqEDhQZYcES7/BMa15khDcUX+dGcM8QsqMFZRFxECOxuV+8Qg466A/YHc/L6FNc0YlSl8
KGFjAWlHeDn1+9ztJPGPfoHu5QU4XEsP/IxrisOtUCU/oBRpw7wse9LE67m9X5GoV2hdNEicpRUU
CNpxbPaduCaPJWg5QkDU/Rk8XIH3Hwc65GX06i0NbYvhmvyVQeRRljtOlayojVKIS4rV5R27gfTk
n11LGxpmxWuOzF8ju6SeQLDDFtxQs9LZEtddL0K/ptcjE6snK9Aci1rnt7xpcvCZ9/ScI148BDHk
wIEVGE6r1u5tZJtAUNt6k59PepBaO+BCCKqkrMT/CJC/5/8PTmDbehiHZeovSg+gykQQLQewCigY
MG/y+VMdD79DaWnrFcQ2CMPeSqglOgu05xIVNODG6UkKbgrVLdNGOPTxK0tkgvlYWLCoIm5+68cq
TII+Wv3pcxpkvyvBnZcx3+SYtYzEZLfky1gJFyWRUPxciptIJ/F18RyyD3cSmbyWqUPbIU/9KpHE
Z0BVtvnnTocbx5nlxDFhfTqF+F8suioR0+Inuu7ocx6H/SvEifuNO4Ftetau38WlbufpoM3dKmFO
/iQFrgRtBU2IXaZtIvuEsyifNl6VzOCt/qw0ct8Qh9vZuHEnnledhzzU6qpdJAykCl+BoN+KeS1u
w2SvrKH2lLtQjLnQ2f8jL/qkhFZE6akvoPVPnME5VOU+hbQoME268PHgWCl1nRdF/pAAKVbryZ99
G6rG+ff+Qtg2kmHOqezhYcdOAZugH9I2G16Hhj1H1eY5YdlGJrqP8R5UDSEvE+6CoJZWoFmSKUpe
7n++rfV1ld5tUjzjjcugnTGhAwrY6oKFl7HZjOtsrRvxr+gCQUYWqSQXSH8EIwi6CaB9+45/E7wn
YjrJLpzzZE0B1j5oMrcxlbYvN4xXxX6LAkud43Lg6EteYV78ccv5WI4ak8qStW2rR5RgJ/MS1Omj
DqFinAKhNgE/cFSdUwoXzJnbUkqWI8FE8KGgqB/oJPRlDTUEp59dh12huPbcjeUrykh/37eXjOM5
z4PUo3GkrsQpmuFB+ACKXGLtKv7n/Q5s82bYc5ANXstKFwtOo+Drj5dM6tf8jLphN1k8vqWuZFt8
w6YVZYXbIrJJZu4UZ8QZ8hQDgL9v2/6C6/PAeeguqbqqSTkBANMkEkilZfPGMlg8konm03nT4yl+
GhNZtICtp844n3M6TVfPDbYUWmx9GIYNMGuaQZNiTn7EfqVEwhRQhn96sSlpYFkDk+ESqdJMgYBp
vATF4ODtf6qW5hRGrrdFcmnrwLDwfqQECpTVeF1psyWDoHtXTV/vb1Tb9Kx9vvOqAhQ1o8uiAQmv
gjz9CLwlkbeC7KR0B+XEzz2oWnu8KxZocA1tcdADmF6AYN4iqbLNjWHJIusY4DAhvl/z7HvfQcx7
dRX3J8fWuGHFeHIqGOj8p+QHTB08CEBtQEBuF9I0Iobtojy3YBnz1JV6HqSwhAyWA/Ch/G3Xx5to
PjddGh0sWX1dyY5UA8bYTG3yrlpmxgTx6aVsfVSOT0lZ6j8JBVM8hDl3kStEJnCPL03dV7jhX3tn
BUJ7ReocAneuzn4LHp9wGOWWbIZl85vElrJpVFiCHPUTj9L8kfM4/41lPUhx5E4GuMiE8VFwyTl1
t4gkn8Q3RNnsMgwz2bhA2VZh/f2d8c4qmpj02ymR0/oipLIOjEHId93fQJYzzJRxVnHJe+TmxkRV
1YskNDpwgJsuKwNcKGS3gc+wjcEwYHDGyhgMDUtCScROHNUs57hoN3BRlnDCxPGlwZQFYVWPVzmi
2rMk6jiP7pNky4Wl/Gkt0Lg/VbZBGKYMRYy4nfpqQqE0at5cHsDHya3HM0vjJsklr9oqWnLuPbo5
gAfRTA8d38nBHZkklxKvoJ6fOepar+i1vke5Tzjuo/+PTGrLPiRCQp17THiDireL8prUeww5QNEb
b+u2qVm37jsDyPEmnUVgQUxYWwOxzN1ChSfkHruNMM7WvnHyoghmAKn9rGG9eIrj9fRVtXsvBaYA
M2mnEvIsCqcLX8SRt2X/EDqbl1eL9ZqwIai/ZCD6IDpxMyEvop/ZLR2gV669tDhlPrjWd239X6CH
Y5T30h01KpF/UOkrfojoVhmXxUGbcEOhmshvBsx/H3D3kYwq/6wG3Ci7ZW9qyMQcEpkpD6QxuNwX
cXvUUeGeGr2PYJqaaMNy8FIfGUo8dysUASztuW9IT9xb6GqvJf/dX4GPJ4kyw4PirJwgGR/imYDh
onkEuQ5kYh1WnEIUvm04uI93EzURYnJRZYoMpk5Q3PtEM/a81tORunlz3Pp/94fxsa3h9vWzLYNc
BSXtQQlzGD1yBbFvBJHwcB+RBDVxYq7OqqIF2wrSjOEZ1CsPvMVhMEUPSHm9LiQ9rjpx+wZiOA3d
d7qdpVYJK6fqcymQo9B69ne2vk7fO5eH/SrqXmdTolrQruDJrnwAC8sWEt2yl2IjWHf9vO8cfxoS
wVh8LAcUTTigSAjz6PX+5Ng6MDfrAKgqavT6BDW51TOvSlBldpBloNNQbcTVtr1qRO3a6SYxa5ff
hMO/8xKVDbjlxNdWRfoy5FI93B+JrRvjzO8HB3gZmEHi9jXmq/DoW08VO+UF8PWtQKXRRhy2AoV/
fb0AKdrPK14HUH/MQhxyoOxyo0epQJ/ttiMUmpErKSoo6jStc6hZnZ5FFKvii5NOyKXfH6VlvUxs
WUDLLhdc6qRu1oqj0ltQFl+/NXJTqs/Wg2H33M9FRAcB98WD6pVNAHTopm7PY5m2zcYoLGtlAsyI
3xKiR5wjWtQNRHkhKgc69YdesluG++Px/lxZPJhJsYmwMgUHhxgTFL+oz2ByGsfD0nZy3/Mqqht/
3giBrqI50DiqUlrLT7UveeK4W3dd2xQZlo/aB2CwM90nNZRSH8QyQjx1jTXrsuO3ZdpKKNpW2zBO
kc2ZCpelT/J4FJ/Bx/g8e0P4W6bLDbO0dWCYZZlTlMPEBCCMXvHvKY2bSziy6jhSgL7vr7NlqkyE
VgDeFUeAdSzRTZWfoYeoHuoWaAZ3wnGlySbVqWUoJlRLFq6IJwhUgE0Gqh193bOzGvsq6VroDNwf
CvvYt5hQrdIJZSRbNSSQAyNHOSwVyEZw8tIJCgxRT5NMdvwcrz/d79BiIyZ8S3SR0wRx1SeBj+o/
EpE/SL5Z1WZbmHUi352NCi8QQ+k2OuE9WQ5CQzGVgrf0xHNPn8NR8vO+QRiGqIJBp6RdU1ooXzrl
LvioQl5soZVsozAskVRj64CWXl1zpM1upGX9FbVO6uyJEIRXuA6+3h+Fbe3Jz7MFuUKRl7GaH3U/
H1QjHlcOSz6OXxupjp4oX1AB9ny/K9uqG1Y/lw7JxnDAMTnwP5ANnI9+uFPegJpccXiZWCbUlvUJ
78rmwMELfBjjnfBwagK7clH6VSpm5KgbHj3IOQovS7fz+k1NZBfI2v1qhEY5gBtNVR3kmrvP1xKJ
XfNOjbNV52mR5kgeJzMN+t/S0MPb65SHu65+1AR01W3rgY12vd2wGcsqMfENL6uNb7d4v19gXFEa
9HVWYOI5ICF1gReBtB0asLhm/+ybHcOM81S6TsGX5TFl4+/l4i6HaaUjud+47fMNK57FWEdjNmNy
MP/hAVoK3bmuUBpUZXKrytZiViaYi4Yk9VTqTT9ey9IVc+h4W9IMtrZNkxVASrgyG5OyRcjEdEdB
tRD97/7k2Bo3DmkG0nenLcmYuBGuGV00Lee5dLccqKV1E6DN06Xj8ywx9T9Kp1HonB1WaMyubzeB
YnD8gQsl5znRmQrO+YCjcZb+v/cbt/h+EyeGNCUycGLFxxMtiyPJveIyN71zlC4d/kAN6pb4iW2O
1g94d1TSnHicgSUccFhGOcg1++jqTzsh4NSEjIlOQNnVw5aEX5MjihXIH627RQJmMa1wHdO7b+/n
OgKNUINvB5kAPbPRp8eaZdj9URPvyixSEzJWAwSD+qt1IYTwICkXdfA8BXLg99fZNgTy8xDA2N03
iBvmRMrotQaxDGQu4uzY9JvsspZbo0nyJtrJw8MeErt9zL+TgIu/0q7x+pNKKwZutiXlV8CKowUF
09OCSpLYrzf2sG1shnG7Abh5U97NF4WX/KMLASgInxXjaQw3a3osu9dEjgXNkDpdSaCFDF7F7znh
NarlMYn3F8fW+howvdtfzHWbYqiWGQAEDxrLACMOZ58NZDnfb99i5CZcTDh9xUqo2F3AIfjE2vwq
fXKEghVsMd3i/rX1Ydj3zETY+o7EDKUxENwoTPrGELd8Ccrxy5jij/tDWQOJD3ITpgqyJKDnbfp4
vuRtFB2C1v1rHn3nJoK6+dQWuHa1sNCNvizxqgkkK7uAxzH4QS6gZnhaKWjX9xyOtB2kK88z9/8d
hq2SaltXxuGtes+bHZ/Ol16WZ+J4T9KtkS10LyoPX9ea+qHbB8imJsgs0DkoAeZwvqQM1jIXkDvo
Cr0xZRZTNGFlRPblnFVLuuJDU//Yp/4AZSAeQbbE463el5IMDIPnfjz2UzU4nwNW8QfpkH8Rje/D
JoJBwjDGYlmWwEPjMsTrNc7yP0GHskX4aNm+pkBy2oAPG+xVfnZwQeAWhK+5AqhcyWRFKC7TFgG+
ZTuZUskkLMe+Vb57EWN4nlL/X1aHj2IIHmtRvLBFfXG89LjLIE2kGenKuXN6BztVVi8KGJdcdTct
9Klsw8/bBmJxkaaC8gzq9SmEHNFF+vQ7zXFhiXxAL+6PwbJrTdCZCDxAs0TnXVjdoMjCzeMOVL14
iQ6PoRNn+1C71MSa0RABEBfAXOYR9M1q+rq0W3Zn21fG8R4UkjaT9IdrX0ynoCxf12fnIP67iutv
ERk3rNu2CN7PpoFii7YR09hd6xGvk1KDZGfl1L2/CJb4wZRP1nHq6R6sANey1g8E6bl+oS+0LB/y
AteBfPxSs+bRWcaHXd2ZUDOe1g5EO1oCdNYMKNgK/0sFOQrf+TZPy9Pqd1v44Gjv05yJPSunQXUs
FcWVeCiSS/Psn4gUW3dXy8qYJHI0mvXktx6cVhv7L2nKoycHrBkbNm5r3TjblQLRezDXNcTjpi/E
i8Y/42oM/ry/ED/gHR8c6WS1ynfRDx/Tvmy7rL7J0ruQEFhVQFf+X8EEw3IEWfHKelRKICnVnTQb
jpPq/4YiCrlO4+azssUHmCxzJSGLEyFMupVlxL+SXJEj9FaAzG0bfwMcYuvCOORR78bdlKfO5xIK
hEep12dTiMQeB+j/ne9PpiUKM3WX5z4CL5ig1U1NVX9AKTjSnW2XHmY4fH5aohRsJPt6MnwBB9NN
R6OM33Kh/ib9Mn9DBnE+NTX/Pul5/na/F4tfMyFrsg9R6+AUNcbTnGQ5nlWIJ2Y2oYxmCJE6GSkX
G/7HsjomfC0Iw1xlcVx+5pALf81TlGvqBVqJWZv/c38wllPZxLCBuXUqmDPVNx2S4sZcUF2hcgoy
qQ1U6b/zUYov3eCHj07kjlsZG9uo1ol9Z1yaK2TMAlZ+rrOxv5ROUaAkvg5PrNm7rU1QGx9oGzUD
4TfkKl0gesC4xlRdHGKyiQawjWL9/d0ouIO0XObk5a0ukdoC57E49qi9vyDtUmwwllgsx5RsJkNQ
arcO8YgL5eYLL6ME2Sfk2rsiPbcNfb2/BWwDMVyAgoiT27opVr8v4wfpL/3fPAs+hQWAJvd7sFiM
SVOnJreKY6+tbi5BHiSPHQVVyCxffYF3BCzK989N0Sq2cYxajgYT8DYX3eS54CS71f4E/DEVJZjJ
Rq+j7HJ/PLZ1MWJ92nOGr6bljeezg/sqHk9rGpPs2FUi/uS7nreVxbPMnAl7C6YuXnqYyg3V/egF
oHM+vfZ4dwOdoF/4N88lDtkFQgSB3M8bmokilnxIQVWYEygEgOvHP1Ze+XJ/ziy7zITBybqcvKHI
UaVXhohnpUBhDBPTX223UzIDItQ/D2AqKop6z7K+glQ+gT7ihHAw2np3tn2/Ye71xCJQmTSYHe2J
ZwKFc+Tcgpc22DztLdvWhMLlPKwgkxGCPIijfhV4g/Ho1+4WzNeyZ00oXBn1kEoFq8O17LLvqY4e
RDY+lMP4sF2/ZRuAEfD3HeelU0ctljhLvb/UPDr01A5RuY8VhJpIOOitROnM/OpKR/rdC0R7KIvs
6/39abM0w6bzaQJ9EPgirsRVZ0KBlu37A3HdC2vYVRB2vd/NDzbLXyPL8Bc0HM50QXDWfi4DfQJt
M9j9cqhKh0UJcXjArjuU1GW4rhYgIAOadotJ9ePtC8GLn22DLE3r82HlIc0XMbyu9DyibaOXmGxR
/3+8+mCf+bkHVrQAqxSyus6VXu8soOVtITx3f9psjRumDWIegbfBGJ+PoLtIEGzF1wVj2Ne6YdtE
8Wh0ih+Tky755znA+2bj7iOuQAnAzxPD8yVTExR8QAFLUamsoGMCuBcENbJJ6o3I1zY/xhkuQQkG
+exVFbmXUKn6cUvwsIv2zY9h2GXlZQUU2dA6HVa8XQm28e3aPdvWNKJ2VvfZxFwCt8EB6DoAerMc
RT72x1ZvqoR97P2gc/PzGrie09UNhHVwsybVi1bBY16ErwVgkEW1heqxrIEJUYPQzqBLJ8M46nKZ
D4gKcX6OWzByyyyZGDRoXZOMwOdhBG2vD6xCDBCszyUDQVXL/XW29WGYcA3hlAXlW+iD0hKkGEv6
Dzhn05OKQ/pwvwvbJBmGLHsnzysu0UW5ROEjKmNp0gIOc7nfvGWdTfQZChpGVLnHziVoqteckCOL
0jdRhkkLuNv9LmyTZJhzX4iqY7rCCPoaaIW84eMZ3GrhqWBzetrXh2HOQR/74dAGDRaCp9H/6izw
5WWq+1CfwFas5c71Nuya9LRrIpphKCmF3+tj9ScDGfBvIfC1G47JNluGcVdeKzqnyt0HLwuv/qiO
nWxOXrYF3bJtJ8OuK1+nKo0L90HS/kp6JMcc5kcbq2Bp3IS4sTrA25dfYnpYAIEinoOKt8izfVV7
4S/INpdkXkAwNUQIJPUHB1V7qCnb+fGGLQcDlWVTzvODYuNh6oaLyMqNrMTaxC8hDCO/uCJkbCYZ
ev0b6iaf+pGXh6qfoEpZPASKtwefhhsdfWjN6MgYQyUj0QZ52L7FTD0QJKjjMH8ZoJt7IKncuJva
+jAcUsDn2scUeW+UdUk1p82hofnTkDXgstYbLuPDjYRxrMbxLlUwo7C+65ree0PZavGEt+j83LCg
33ilt41g7fVd6ypgKgbCz33LUyjmBkqfSC1vamkeh2iX1B5GYDgkz1+WWjWZ91alYwhlHLZUoNnu
nb/u+7vYsqMMR5TzcghoR9y3XoWPee09iQnoMqHHh4HAXbThd78YfiuCTWqaD90SxmO4pZyB54sg
b/cGVnv/JZ6rdLmKyAP2D3UEottwfjZDMbxTVEzUz6aJfOOFfhhL3Lmk/uK1UTK15JNi9cv92fsw
h8fIL35Kl1CaU5i99blrzqFXWPvRAwRcboUzPaWZe4GT37i/WCbOdFq5RvKmRh7yG3HbT0TT12Kh
SeDWr/eHYtnLJhS3XUGSCiqd3/QM2G2QvyiPPldQ7dTjsEH+ZVkUE3wb40KasbRs3vq6/ozDFOJ/
1eMSxLdcy5to6Z5sChbFsHk5xxSsQc7y1gsiHiHYwy541o4f7s+TbRCGzbdtqmveVO4b75oHxif3
XMjpy7rMWbo+VoRbrMO29TYMP+26EeKawfIWB0ifDnp9khoBi3Z0s8WsZfGOkWH8oi41BSfe8hYA
BP2cDr2TtI6v/rk/U7YBGJYeh04JVEazvHUhj0+L26dnVYzyQc1kPt3vwjYAw8xlrCvwcM5Y6hEP
GoRW+QM0araABRaTMLG3A3dIryt3efPK4EV2sG4VuBep9T/+Um9Um1smyUTgtl1ReE2rlrc05t4Z
ktPgNfFAfosjsLrsmiQThcsmhXw8iAPfpjkcbsAO/um2utzwSpYVMEG4ukZdC2Tdp7c5xN1IBOpL
zruNIMRiaiYEFyKVXuACoPJtGJoXCDJdPEK+61g9uGL5L5RbEBjbEqxDe3eKu/EcAahWsm859Z68
eH6KQv1l6TepjW3byDBkKaHDy30n+hbhHYeFzqENiic2NJeFi40lts2UYcjBkI1Blrv8bfGH30n+
pQV9eDXm50U5B6629DFsAzEMWqUNtOeWkb8FwEQc1pH00KpeS9mbMd7YT7aRGBbNa5RsQ5KPv/lz
8N/aBfxGwoswgRT4efswtRzcJkZX9bi18Dj0v+kof9LLKxHNad1ZAssyLq8tExshosU+TLiu7POw
CEvqf0s1PQVx87y9by3LYYJ1WRgwCgYJ/xs0RVA0HF2dNW86hScoSj/fdx22Ltbf35mGVy2od6gh
tLOU4hP21f8h7cua49ShdX8RVUgIAa/QTXtI7MQZbOeFSrITIQQIEPOvv1/nnAcfJTRVfffTLlcK
tYYlLS19w+J3MamihHgvlxvYiD0bqDsHGuTRrMy+cFhLNkgBSLjcwcj4uh3Ehuoqpw8zjBL9M0T4
/efbkj/y9wVS9ZLvJZtbc2wF+FBOhaon4b1KRR8Xjduk48MA6fIIbSTovhXa1PWaqlLt/FpQ/iGK
ysRj1YnhondO/8Bfa/s6qbrgmnpjSG3Y7tTAKjNvWfUKARS8RNLa6+tPRVSQPZfgrRVlxXcN/Vo8
q+fdq1M3ksqkoMW8nqqWdVDnWTWZzvUpiPMWv64aPhuqKwB+gf/Q0r0CUYSaID92Dq6AIMfOcjzk
2FPGAX/fXQob+4qt9MiLpvPdjjevETaS80wprDS9zPFUj2mNJLGI9t4ztpo676BvYlOQgUs2h82r
Rm/OvcP6rqfxEM0qnUmVEMEPl8dwY0+2JSChITCNWRg0rxOfPi40SIHBSL2oPFTsRy737Km3Wjlv
EW/6Y1xHsKZ1m9fe9LcdVvXayBSKNe+D3k3cXU7S1rBZp33U517RsqV5XdoSEuL97YKxUmOW9BGq
EHJIATG5ctysfUF3czcpV+tXVOwPOWBEZXcrZJYU9c9i2bsWbuwPNoBXVY7bZ1GpXzNp4olCHXdh
MSqxhz6DOzP6E2LPKNC/y2tha/isHGAC9ov4XaVfTV/F0oM13PmKiBhywc/+/0pqbFwvSkM0IEht
vtYuvRGBTIN5vIUM42HOydE4zc4snSf+HzU1G+FbGkPgKOdFL23p999z2SiON3JW75V6N3Y8G+Rr
SJfD9kYVrwrHtHHZnXDqD9B1eYiqvUR54xS1Ab7DFKC2P5L8NTsTj8NcnwyNvsqI7Ez6H9jLv8bI
ygNcfFYS4HpfKAMcuo5HCrK8TPqCy0EfupqiLJmgUqX5E7aKpr6vaF1EVUIpGRxIuevWx/OkHsRQ
ojJisumF5QtkC4DsG/cQo1vzaO0fdTR4Bgwc+sIjQANuOk187B/rTPYE0zY2qL9wwVHXwvXad18G
KbOqjpkzL1MXs3kuvNPgd7xG9Yf2bZTMgajanQviVresTQRXQ9F0SzS/qFJ4/jtWAGnxeXTBYb/u
yLeNpVsf5sl1PjYvNG/0d2hJUYDPZvbl8n6x9fOt/YKP0AosS9+86KYugTnMW2JOQ1/4e4igrVmx
EgroExuAD03/4mRVvBKSEM6OGULLryjMAfcAwhshZgOEV+bBdbMbuxcvq+XwnU5zkH0MvdBV3/oZ
tm6fLg/XRm9sWDANRRZFgLi8SE/fn48NKevEy9j9+dwAbWsnoDcODRsgXOXhWK001C8wrfmziwuc
r9KMDxXIWZlLEohDpV12ZapiS1SCbAQpB6AAv9Ks/3GukJ6zItOCNkPIsxBfGF2uMVAJqY0ejkzh
ZhnonYAkm+izmar8s+arfro8OxtbuY0KboQAJx1QiBcH43ZQc7OmTURuqGLrwazNsJPyb601K+Tb
MYzkUqn8pR64WYErYJ1zBzsPo5Ju6XN/5/1lqxnrZjED2cpc0oXPKojeD0WZ5kHwOuVXOZljKqzI
F9pFSShvw+fC0Nm8ggdW5nEPfIRz3eXURgMPmjE1UBk8n227ROAgxRc388rigu+5B25kOzYKOFh1
MdXAez4TvNWmbQkVv6wFgBou4QkdaHjoB1QF26byDpdX2MZ2aYOCQ0BW+OBk/vMItauHPKuG55LP
41XUlhDY/P+bY+uwYGzscvocCDN1J2bcgNxHZDTrMeezukoWHc1Y6YKgDqtcDRj7pMAQMMDaROEu
4GYjCG1JS9GZFYbvYXEU/ZSeJ0J3w8vIgrsui3YeKraaOM/Om6vIQGcnwrtz/5xV0nkmVIvMS2dd
LP4aj0h+3emDilxnb7i2mrPiXRvqcza6EFDuxvBDltE6yTJJ7tpeVamomff78uLaascKeA2gbAaV
hPyoTPnZtHjnk1TfnQU11/k6xVHMvRX2VJaFoPmUH7MZuWg7w2pznOqfl3uwFR7WYc8X2rnFwotj
OC5f5IAbD7yg9y6gG8NjI35nAs5+N2PVAjp0MDj8oAL9eK6gupH3etXvt4G+niTc074sn3GA8O/F
JPPnnuXmKivMkNpIX2y2zgpnJvUcDIKHIBKA3JeAeSn2TqatITr//W1gOKSJpCnU81lIpYWXMC/c
k7eyO2/3PrtxKtmGuW2hdcE8Xjwroab3bG1YdFC1z+BtLUkb7CRAWx2xInzEY1S/zLxMpc4/0tz9
EDDviMfcuxDUy51jfKsNK6wN9xYRdUOVRlWrbyC7D6O+ZpAnU3TwrwyXsP103aqy4rpa55ro0C/T
RnlQQoZEd7x6brHTja0JsQJ6lmxgRZ2V6Sw6/4ePTHiAiufEPjNWlHt88Y3AtmUwjYC4QYWSUgqI
rIb6j5xP6zRfxVQMiY38JUVQc8hnYya8TpZgRZr8hU2873euUP/O2okN8YUBwqJDB0OUUVwI6ymS
p7yG+w6H0PgBngIL6lfTVTJv6Ix1hgetqBXqPWW6dMUnH6fDURPDTtcsJfKXTiXzytb3G8xDwR7z
peHJfJbuvu7j5xX2Zvfoh1ZIPSuspKmltwNMj1I+RHvr9N93GmKDfTPKgtKDFsNzrVCBbwb6pxIW
ifI4NN0aw7wj9eqf+bB3h/p3eBNbq7Jae86FqctUk+hmKokfDxDigjphMopoTwR7q1NWaC/Imknf
TeLZ1dBpYPWBs7u2qQ+5EbH2os+F+3nxyZWTb0V6paJc8L5wPnPhooBYg7ddHcpmdK8riBIbCxwy
2rVRGTlfz9fO85Xz/Oy2rP2RTn2CdDq9vM7+vWMRGw7crktIlQnzI+vPpBFkH3ru8ng/DdmYFRuG
R8p6cAe4U30tyvo+n0hSIhdUckgGBZ20qjpl9fu22ttd/r03kr+weLoURRPRMkWZFSEjoG1TH0d/
mqOd82NrvM4r/E1c1j4Yvf6CC2AbrHNCRlalrlHeaQFF/Xh5SjaCxcbh+aABNrD+K1ORd8Etpsw7
mbJ3b3zgDOOwaq4714mtURmBVMsKJ1SoesP36Y4EKwxcmD/wRLAsfzVNLtiP67pkHe+kGb1pabGb
mSGcvo1QsXmoI39ykrBc6cdVONGe4OPG8WIrLAeyXIeVGtgId1PxvqPVk+TlMWtZfnIaGBrDR/b2
cp/+zZEJiY3Ow5NSpyNIh32lKO0XKCATHPHCzW/81Tkhy4CI+pC243QzhmxnaWz1zsrpu6qsGCNd
kQZrceMKkSIPB/o6M4+4RJ7WItirYm80ZIP1Gi5GurRNcYaPfCqHfk4WqEYkXguzKBizphnkbA+X
x3GrqXM94U1E+QNUix0P2sgwofyFrF8BNlvcZ0F240Q1iQOYX13X0PkHvGmIzxOBXDJkEfxMfAqn
7FdBnBcz0pO3kDr2uuL35Xb+XQghNnTPgUeLjlDTT1mwqrj21q/TWN42/ngT6vGLMcvHXvo72/fG
fmfj97IOQrNdF6i096KMHgJSFOZYlrQed1bcVgPnv78ZNJDAfIrJ4V8riI72nXodlLxyPqxNoQwi
UgtHFyneGN8HpQPl9ah66Cvv6FAlY1+qneLXVh+sxECOfeHOEA9Pg0kxJynbEMaCpJiGnVxtawVb
uUDgtn0zGRfvvDo7rb5RyG3HIzwAb9dQtUkvr/KNDoktnzkiFRzkPKGhzpOv3BvXVxP6kdi5vWyM
k43hy7PJ6UeHFmnPzUDikOpijhc5zPl1q9UG8DlejbsRAi11pmI58GxpUyS21/58K76hpzJmZ9fZ
tBe5++r12rtz3LXe06DZOPlt9N5QyB7SIyPeyXrnwS97k/j5lIY024N7bA3/ueE3oeYsA1Qh8G6W
9mH3w1e99y1w835vdDZ2JX5u9e3XPeU6psXY+zg6ZkUfUBP+QN36F9RcbnpQzMZFr9cFBLci++xu
Bx/GvEhDN3s3g9Abj/n61ZNNyjzixtO1VzBbVZPKnmDIZJHCW2Q4VMpbU9xUyVXgaGJ7JINOFq4u
wUa+DlWd3ay5cB6gPwLs6eWDYiPR49ZpvtRCsrXCvrSoPEhFyW98t77pQtUc1l7t1Gc3NicbvdeT
SfiBXxQpr1ZUSaM+xcZ6Ghlq8aKZX9wgyHa2j43u/AXfk5OCOprCrDvkfl6Dbz4bb6p6TvHmvvMM
s9WEFeIT0OqKKSwsaF2/Q1YfZ4sjkplFkJoNPl2elY04tw2aW0JFi9qpTGUNHdiwIgQpj+7e9VE7
XNkNK9L7mXXa7bFsI0hVRhzdiNQLX4Y7f5U72enGZmKj+WAXqqpB4HA1AGlAtyLsjyxbny8P0dbH
rfg2MyXh6GZ5usoheNRRsd60cqV7ML6tz1vndd5VVS0WDE+jgOY30ygSdxfHvzW91mGdeTIKvAlL
SNU5nHzMlwLAtrludh5Vt1aoFdOjUxa5nMI8NY73Q3r8K4j6tIwbQnTcsqndoxRutGNj9Xi/ekMA
fSckmeP7vF4fK7dHN8hLb5ad7Ql8XJwNf0NZiI3Q8+dK9JVL5BfcpVl4G8holade1/RX5BP/k64c
j37hnVy7gx6JdqDKZCCe8UQi2U333eJKkUI3R33jNf5LBnCxwk8l96V7N+Cam30LhiXPQBZ18L/C
V5WImdaSwxhTeCkPAGgTQ7A0h26dWqiSwkc+TCrF5iCmvY8qYd45rjh1NETGCEQVb9tT1Vf1S81r
p0nDDI5HSdD1voLTlCIk9YmAvl4zBsI79HW9/gc4R/hKl4JUMaQ2zcvK8D4JBV9vvinDiX9Ugi4l
FEDW5qF0RlIe5miYoIPsrqXbHfwa8CFYFqx9PC3h4twKR6z5J6p8hlqKMLCPL+GqBT9uGPB9XFXL
9A+ajcpJSUE1S8Xi9T9r1eOIaRtcuI6cRo0DBVuUqxJoAy0UPm5dRR7aPMvNyzJWofOUj3T17ztC
1JiwIsx4rMsC0vDYCevH1XfaJZUT42x+4EG3sCHxS6dZkpCvXpauzTyqkzOKNrzJ+q5juG25oDp/
CJqOzb/o0iny0aye8NsEc+4lhVsO75jgbDhA2m9IQZWV6ST1Gh0wBVHwEaZweX1ocAdm772We+ym
WEQBfAmsh/ritVodRR4AiMzKeF2AO0l4p8PpHuiNfAY+Wi0khka7cA8lqlDw88OLJUYtDwvg2ctA
yuC06qC+c0mmRxb7vSj174yWkwOFHomtsyKF9h+4dPzgJgTLuTqFAFz1dVzAdMM7+J4iyNSgsBIp
EKCbZnZi+LDyZo2paDy3Sp1uyfmjM/LwayQoRwYRFKZPFo86C16w5fJzIu3yaVocc1vMwnxYhQ9u
M4RnPR3Tru8LiBk76qlGAopH7px1+Y2IsshLJ+DZILQOZL4nv+eFN/LnBXYE7e96LEX0ay1bVydz
6QLyGizSMyfm9ZjOALe6MV6WaTUn0TAz3srJMV8dlJ7qp9r3V5Jo3kysPIyRY4Z3LWBbHIZSjPBD
71H6k3sc+otuEQwYnimvRVxHUv9wolZC93NZ5ndtNLIiVqJEdUyr0GQHLHSky229fGu8YvlZc88v
71t4IU8JajfFcOsCylicSngvuU/uTMGNxksNgk9h0EQcjUI2Sdfk4fDFG1QdxisM6Z/Kap7zg3YD
emTTGn6qF2XmG5xL/HtFPf8hGPvRvSEzdLsSHk7hF/hS+1/XpfGzz9MUlWusgqZ/7Jegk3d4hyfD
saY1GW+8toc/3aRgyvmuR3qmXuYA9eUDLGpbKCoFWT4cWd7p5TMewvruAYIHRBzwoO++dI3LzLGp
oE4G5e5xcT/Wg1mG2IGptHfy3bke4pY4GMElZKyLDePRWb66DPJ7lmfNe2itmw8m09F/WQARpwT7
cLekOak6vOMWzVO2Lq2TKDwzfRG9e9bSMA7zj0Gts+4DWXwImSXBWAbD0yDXSal48eeoa2JEY+2d
4LjUhZj9ooLy1CqhJ943Bj9jpiM2EkhR+e/NOOuP0uQROTmk5yIOhVr/MxhMML9BR3QPue4jfpby
joJTy7LlA2xLvfZgAJIwB77ArTPxJtzsY6fS0ee5G/rvY7RMrTmbcPgzNjwh8wTCiyKlrPd+Yxx6
cxxF7UWpL2BLcIDoNlz8GNFYO7nhIhriDobT6j9sXtCx4sYNDYSSGUr9PmvUWsQiyr32ZozguvM4
MZ97Z0L25K7Hkfi8VEc4EBr+6IqhHT9BNyJ4xUGAdQdcq5zfzUNlRNJFeso+TKoCxmeAX2qd9G21
RMeoBDv6KANX40cHhjK8Ifkqu+/pTMUJjCu3vgPEkT87YHQB+YtDxaQOH/wM/rxsMDTVQSXnQ15O
zedujVBirST1nFOBymWIHVIrEzOvyk7m7NTXx2UjS5fGpgnH4VhBDglX/izHXssgR2bWpBupbyoc
Fnn/GwFrzMEtM/7qBNxdIFLcl58HnCbPyJd1+RBBodX9OOGNx7+d4PTRHCoY/9FDU4NtfLtUrMUJ
73R0OAkiBv+I0tvgpBHtm+UJijBtfx+1awG8YOjV7/ySLhkq3qUX3gjVBs1H1mcteWbZPCUUkCIW
l6FeXPDHo5mi4C9mIM0g2oatItcBTbsyaKenCCLBUBqX3kxPoBvo9tbpuhXIqqmESxfOMw8nTwyS
cChvSzDZBLKbUcwDPgjR0XjJTVAf3BA4xqfV9acGR2oN/TmUYbC6lqgNftZjUQLNVmVNCxRSg1zm
OK4r/mWGzV/fNBQY7WMNX0qVjMWct3eyyJrfebQC4APRy1Z98YuqeSK9qH51pMcmrz2Ph6/DHPXP
M3aG9nYBpny8LUvtmzEBHYfr9/DA6KEaFtV5+4kVUZk942F2rY9nsMQyAeOulHgCQyzjd6MZguqY
iQGnc1fKJTyCJd1Nd5j/yrwP88i583IvFEd/IuZnriXqpbHpOhkleiKwmKHRuUhQSO7nJ0+0Q9Dg
XGOO/EmEq6tjRFb9eWJt1OABtCjEHXOVaNPLGfpGemjjb+ehzZomzOQXP5wfSNjfBgReVECvLJ3Y
yXQ3snRbk5cVigivMRLP0E52KjxW3uSFvydktvV16w4QupGfQfUgR8qm1fc8B8ASVtpgDO+UKLa+
b10DkOf1kHL38tSdGGREqjaHYUDnl+V16DRii/Kq2XACy6E8zTwvfxB8KB4cqHJcQ5WLqF34yKo+
q7xxImnWFfKDNkV05w/Z3uD8c/Xg69bgVC7rDXIlmrqufx+GzutZRHis5WO97Ols//Mahiase1KI
zQQ9EDSlDs5bARPAFB5sH8uZ6sPlEPiDovrr9hJRu/Ih83Uyw5T7KYXCDhQBXocVdByYVZ/Nkyje
awrffyoAyOlzrIBG1TsN/3NpoV3rQSNbepC5dU9SpIwkpg18gvaVULc+blVA8JDlOGXlk3TouyKR
ExR9vAhyJpfHbGNW7NrHOFBV+muEF+eQBywdw8q5H+sWGW7dz1e2cW77TSES9svIYYaCpiUe5E3U
FXAprG87PFnsNLA1ROe/v2lgAmmij6qapiwvqwTc8CEmtKxuLg/RP+tpmF2r9qFNJU3JZpZOBJYG
EA+MDVCiMacfHBee5/Oy562+1Q1rB4Qx5Kpl3TYntSr3xsUWGAdzvqcatDXTVoi73jB1uCsiONQK
E0wN16/Prum4fFcOOYDUlwdrqw9WlA/hHFU8W31sgpN+t/AI4JLarcRVpwREAM+FizdTrYHN1wY1
5RQ5Nw5xjL2SxV6JZePH29UP3VWL6+QuSWk3OAm4fB9whdmDH25ssbaxyILcPKN52ZygkPqc6bV/
bCOWHzowxXI3IofL478xyzYbUTZIWntXUjzx57htAJ1E8+rV8d3r7PWobSoCF9Wg7jLDUm78X6Ye
X6i50iKQ2iYisi1MB90mPx3YcBQNfzd4+h3iLFf+NXwhLB8rlh05rCDcOKgLZf6YTB6iC1Qtfbw8
+Fvrxwpg7uiVL/lM0hAvH/HCzwhc6f+6/PGNbYhZ8SvrzuB8KwmgNML7ieklSUhW3Pk66T5SOlXA
Puxu2f98O8I4WWGMYlxDCdgIKcrv6dmBbZmh4QRD3fQsfGN8FIBgDLxTud5YszbHsNLjUngSmUHV
N/xYzfAQB3znoayraaeFjbGzWYZ8dfu8wqXkFPr1TzWoY9t1cIAufy4M7kFyT55hY/5tpqEhITcY
TJIahrM0g8poRTqx04etj5/3lTc7X7jiKt6CfZ4yU/o3oproz6DEXe7y6tr6+nlu3nyd5k5TOm5D
UEkEMH1ikJSroDd63algX064YFR7fk5T4S/zUQDBnBTD+um6n27FtBC+27JooWlb8F8T3G3SyN91
uNlam1ZI6zGUgzcj+3Id5d/oUhexzBWuy/lcnC7//o2DwbMCG/p3HS/7haVmQPnm3g113fLYgDeD
KvMM2RUmk4b4rEsvt7fVJSu2UZmnOa86Aq8hFLNdnD1xOM4qaXKE+OUmNlaTzQecUMAdTa0YNnLo
N4alE33ss3nPQ3zr61a63UiNSkg+0LTpXZRNJYS6szGMdn77xvDY7D8uSN+MPsXw9Cu/w1DBOot4
LC1ApjpcHp6tJqxQhh4umyt3IQApI6WnYDMe4NkgjiWb9rSftpo4//1NPAMtptpyCUmKKt9HpeUj
L6fP2mOvl3uwNQXnv7/5vJCD007sfF8szfqB60o8lnquj9d93YpoOMgJt8lnFOka6FtmZ3bUEDbT
zgRv/XY7pP1hJnBhx0GqUSU6C5Yd5/NRfd1vt6K5JWtXjzCcx12k6mMgE6ekoVdaE1Kb1cf0UELH
psVNEyX0uEX+dWDu1B8aBTPEyx3YWDk2q0/B8gxlC1RIsTi/GXf1Du6yrrHjRVdh9CO8HP/fxVO5
tAahcmlOuoCsidKhOATerqDU1u8/5wBvlqbO1qCtoAeH1IVNCfhDr3Cmg8PGrub3RjJh8/fazvcH
1I1w3nTN8FHNvgeoNqqkdRwwVv0KOQ/vVr6K6zYLm9HHUd4egPLDjaft/QM1ZXaUKFrG5LxtXDfl
VjRPGUG9KUSPGpaZd34Q/GIz4JnqvLIut3D+0j8qM3/8jN5MiuqVr12FBEAtiDko9oSJPy/lzte3
ptyKaMXrRc5GkbRdcKIJPHSghiEfoX+3R+3a+v1WVINvPM9sRHqERxBxKzgpj1WIlOPy6GxkAH/w
xm9GZ5iznmYc2bbMhTqGEddf+QAWVJ735NRMeEG43M5GL/68+r9pp1n7oTRIKNJy8qPUBNMXUsGe
8bqP21HdcZB/ybm+Vww/dF6PyZzDe+a6j1tBvQyTxkMbRghviCJRBb7uyz3L2q1hsY5jMS+LX4Go
kGIiSjCXXbyAonh4+ZdvrE2bsSfGDvr98vzLV4PnR2ivfocBmXfriGa57mZgG3RUbAmcXuLagZeY
KFZl2xw71TU787qx3dkGHe6SBy7oD+cjJ7rJ8uZOmqoF2L5/pwKYwIFO8t/lkdqaBjuKe69XS1U0
J1GgGH1oOUDU7xtdr86VDVhBzCZaNV2Ak6FF0R+uFpA7btygvHKJWmk1ddsQluuhPrFW/5zgm5F6
3DE7k/DvsfmLo+fOHVlxHfDSDCTGRJ5LOufa4zUD/xdBT/ZKBKIZsLlVww9DYCE4j354uO7jVuRO
fUfXtpm8tCqLMpl49lrOcu9e+e+1+Rchb6qXRUKHG6kcRECQDam4QrV/iUQVI3G5n2Vz1esLic7R
/Wbn5LAsnzsHlwLeOgT6QcV4E3Dv+3VDdJ70Nx/XeK4G9qRuTlNP3OMUwkPEmZxxh365tXSsZFpF
VVb2g0Kq3swsHox2khpPyDvZ4r+PLhJZQZu1Y+kA75T9lv70AGzrT9PWwB7UX7tsT2ZxqwNW2AKj
0PvM9NlvXsv/zh6z/XClm/RfnDvFtRfSIv/fc2XQLqpo85Vvdn9R7XgYSkFQVgEuCFQ7FokoRmHo
6fKq2Rh5m2YXRnRhmYOfzp3wAwX3IJl0eFPqDo/aKJtebuTfp9df7DrKdb5WdG5ObQYLaU7hLiUg
2wa3hLa9boMIrdM36zJR0lDpU1jUQCa7XoArR9C11zlJEptcB2Kb5sTV0e//cT/pELqAuaDGBa+0
nQ10YxuyeXXV6odTPnYNiinim/H5LTytHjnsgyc5pjOcqS9PxkYg2GL3eD6YORYsaGYOwAZhOX2E
DuWyE8hbH7cCGbhb6BBVkZuGfjNCKm/5PhGxp6yy9XE7hEtDRVcEqDZF/lE3YXHw5mYvQdlao9bB
WwV+7XXAV59cXnqv8A4BKEX7nec81hJs7Z1w+3dFnNj8OClZBO/mvjmZekpdArdDeHBN0BwDmy2d
h/FhxnPRVfNsa9mzsvNyMCr+d571FAJbmZfCueoNhNha9noSGveAPvoN2b06DgMY64brHkdyYzJs
KhzP+pKN4fmVIhrmd7LX96x2GUiRwAtdHp2tFs5/f3NaCjfSHUzD9GkKYFK2gO0AoNYUvi/dXTP7
jXgOzsv4TRPMrSuGh6LmVI2ADiENrQ/wQB5eB6KGmMGYOAa1ObsK/B6RwDqgQZPPGpGfb68eWqs4
/BS7QexM9tZoWWHt8rnzlpKEv1vZZrFiUh4XD1a9o3Nt/AVWcCvUx43bVc2JDeOUirEA7juC2L/P
fPfKObdCfMon4EqnAhHRnwWKlYFieAzjRp+8axYz7JW+Iszv31UKYtPhhICs2LC2NbQRwvCQw10n
1mNjUnAizdMwjQ80aMe74axkUMEsaie33JgimyPX+qv+n6cXkMDD+2zM9Y2gdXsoFrzuXY6Zjf3X
FrkXHqTfoI6sQVp3XAB7Z++UwzX88se3fr91gLc4NJTKRXOSHRcJFPr0Ux2EXrLKfM9veCMgba17
3KYCug4Z7la1f6en4QVZwtmlcEyBgepgxIJN4HJntkbKCv3Mn7S3hsiqlkYYeCYAwqhXKnf4ZRuH
iE2Ty4ZqqHzT1ScRwUnTWb7DSPHzQNrbjrP7PCeP3a5n+9asWIGfibBkrouozEZCUzln7t0IqPQn
51rYzV9suaqfdQQIcn2aqtbPD3iS9vrj2gf0yq3ehoy5I9gMf1Jc2F2VJxDraUrm8WEUq3m6PN0b
C8tGjIVM1bMHVHsq2ATBSvFcdeqJZzwFQv7rmO1ZjW81Y9XGzLoi+GA2flJLv9yJid0ZUODjqUGp
JncnYMk9Ja8LR1v4nrfAXusFm5gIGJRmOTyNhf4aNAiYy2O2ESI2ZCxblQOfoNFFuQwe9Jnz03Pz
KxNFW/EedaZa5XqqT0OrxaMoDfvSwBx2j7C49dOt6NZZDr9Lv4G1WYbN6qcUulzfCQOk/+ny2GxE
nY0VCwG2Nc2IiW4d3MNAiPkAPksHeet5L08/76r/OKN8K66BAACHI0AqfYYxcAmhI9wvGCl/1tgW
L3diqwnrQOfOAKJlhV1KduUTzdxTpYejLtnTeSFd14R1oLNoDNW6Bm4KPTMQLnpVgtjZ1i+rgFdh
1Lrlzoa7MeE2XEx2K2tZi4NPRMK/cTQIBI6zC+namG0bL8a9ftUrPAlPwKCpgxhxXg/+PN/kvHV3
LuBbHTjvKG9S0Tbz+kgDEnBa8CgAAWtzgs+juG6rsMFiNG+hOiyr+qRMo38sYcDhyjdlJ0+LPbu/
jbVkw8Uk3mEIzfz6BJrfKVvdx9CEN93I7nJ2ZY3CRo3xrqHBiuLBSfbLEi995ydizNYXrzf558vL
dWsWrBQd96Tcq2GHeFJjI6CQ0maPhdNcWQGxReqhkKUhHyGR3UI5PhN5C37cnsnv1i+3YrkSbVTh
Io9vc7w8FB4wz3C+3Bv6ra/bYdxlQx/h0fNU+YOZbpfWkDpRVQBy31UDb0PD3FHP/cgj5zcnzQzG
Sd0i2S9muXf32jiYbWAY8wmSvZnXp4oGR92BsvinxuWea1w8ADVPtevOVrQRCTY4bFlA3/Ir1LnW
/F0piwO4Oyz2FvdbDZHe60br3PSbzYKC0Fa7OUxrVS/xSklF3SVOyyEidfn7W10474Nvvg+DX26K
MQD4mUYjxXgVX3VuvtKzhJ/jsp1WNpJkGyymurKGXn9en8ImV4fJ5CVq4s59FZRdQsWwHAYVfIC6
3H/XdcqKbQFKHnSpnOrkt7JK5iZLVO5NR5RzAEPEctvJDLbGzjq3FYCtQabc6jSxLMny6RPUhu+B
lIbPldzh52w1YcU65NVayFbX+sSXcD5Nw5woWEkeyg5UvZbnewJBW81YQW+wr5pAYSGLAWg4EeC6
TNv3uMI+Ors1/402bADZMkVmAdXcTVkovoG2k3CoOLFcABFv/h9nV7YkJ65Ev4gIsYtXqKU3d7fL
7rLdL4RXxCIhEEiIr7+n5qmHMc2NepmY6JlApSVTqcyT59Sf39/4Fee1ZJO3SLeQduraY2uLL7kC
JMEdwP9w3ccX97ZCn+jAIfx7aJNZZRb9XztZbuZD1n76ZdneGCKPQb1AKe6jNtBf6YSkjkiiaCOb
vfbxhZVz1wsHPiKfGqGJJ40oUjltWWz5kBWPu2SJb0F/PM8QLwYU13y0aATfXd7zl6d8onJ3tw3G
XQnOvIVdz3qemAZK9jAXHhh5nW8dhNNSA5adDT+1tk4Li4Ycz8iCAefnwtvvKR/dqpW71Uex9usX
tpwDCkhBMHnJAUuNxnslvpZFVR6S/NrYeIklM5WKJ6eJAPSqGc+R0nQqaLv0Y7XFNLmyQP9Bkkk/
iWeLy7UAve+YEhsXQdoTUBxt7MCKl1gCyUiOLvyg9FGzwGvxALq3NoNiWntAi/I5bNSP9015ZSuW
tPBRO9HgQjF5wOXzW3XoyqFKfwxHf0s1aG2AhTVfioR1FA6YBqRF0oioDzUCnV3jXonpc5cYsjbw
RrS5DvwY9YOTERI03yhK/tBjLcAH8f4yre325e9vfJJwgrwwHE+tqZi88LZPoFCVNkllrgMYuUsM
WRQPecxMBZaF0qI9vyj9FNoiV3FxJeiO//fPJ1yTgqK3uMCrfSp3XKCyJgjepdetzsKeHcEiQwfu
stQWwRcXqNnMc9zkOpe9BJC1fWJ91buEpTF0k1IGxo2DXwdmf9WPX+LGrKoGr1CXlXervkMEw/XN
rPlmRLFyJyyJ3wOI3fmenp2DmVDWQQBz6dW0oNe7KLWFNj5cN43FnWyMdkXvAqswDrCzwBQ6g3Lj
FsPyyvknCysGD8UYuX7cHIGh3ImcH8BNtlEhWPv0xXG8Ma2x5T6kSPBpXAapV4vjtJkmXvv0wmo9
MUOsieKWLAb3ObKQK4tVcuXjfwkdo7aJ87gBTFKN7bGvvZtJc2iEOHwXVpsQjhXvSRaGC66Erga7
BFhcLPoXTA+TjQrgY33FtmKWtSEWxktzMRDfqBkaMLr7PPPcvIDb4hzrTarBtW1YxNQkIgyYZU4O
ZTP8UJPTpv+0KF9z7smS4D0MAIiuOWoaMwNpEvGQdI5BeLTh2f5+CZMlvfs4eUgiIco9FDGV2QV/
ldu2TNuKPcVou35/CmuDLEw38OHcBgiyHEp1qZEi7XmJ6KKLk5686/AVZEnvTl1HQMYam0A63qSq
zlkGCpfrmpQBdPi3EdMSMm8+Ou3Q/66A457R9q578/H99fn7+SH/oXevi8JhFIntorQOoCFTlAqI
IW1s8V+/ThG1/fun542rnH+ELTxT+2l0eYgLjVTq+7/9r9aFry8cZ1+hZVjrynn1bQV60Ai1PFMm
wQ26G7eYPNcmsFh7UuWJO6rG/CAgPdoFISCO2mxxtP4TIvwnJY8JXEZ9454BPQffGHCBX8YeHQfI
uhxCSEelfU2ziXcvop9R1UXbfiHI3g+CnTPaX2gS2DCNv7MeYPjFQ4eOtGlG0N/8yJ34QCv5fNF4
Y1Dq5gbp1rHax2MJiq4mg0DT0yS30jRr27bwu9AhQeGqc9szKEbBHMOYAyYtzr3ua9cmTGzMbm3n
Fq43SnIjfB5GL5qxsMpi3OBTFjrDVgbzryV/LN7C8Y4ziYFv65IXJ4ggIwfjCUsntSo+5NH81AfR
SdXsBhxWu/cP+8p8luz7bQVGnxoUMC8djQlYc9pw5wCIvGFKf02dQV9vUWf0g8JvPFbQFzMLFf9W
FbX6m8nHGMyKQZ67ZcqVqefm0LTDbL/SRJut3te/emgMvfARCHpCqIiA6wbl7H2U8G88HPaNT44a
NGfvr93aEJe/v7EzVquEyK6ofjId7yIc5qCuP190POvRuSpOxzQWnqJUcS4KA4FHoixSwC4/Dz7c
3fsTWNv8y9/fTCCnIZuItKhpNlgUr0MuU8/5NThf/PKFG+gDqAMP02xeRhl+BzkRsNCevxUBrf3y
hbHzSUmD6MG8dELea1BFoVzX8OuulyWtfjjWjSpmbV5YDs4fMAO2WVWAteu6RV9YeDfFYwX+A/My
uaPeURI8hdO8lStbMbglKrCVhUc7MGu89Gr4NMj+TCUc7ES8o3XGR3EB2BUhs9ednyUw0A+dsuBR
VJ9FUoNoijkOcouJU7bfr1qqJTLQly53+ilKXgof7AIMKgPortUv73985b5YIgPRBzMM8QyOtAHl
us+ozdW7GHfycej+vD/AyhldMuM7s3RtpEsO4e25zmZo2/QpSAzin9d9fmG8g1aeKxqO3+/Et1Lq
9qkC4cJGmXftHC2Md1R+C4n3joPSzb3hUyGzNufQ/gCp5N42gMt6ow/RFB3urpvMwp5nd2TV7GA8
CQ3pA7hg+nsahVea3BIRSHmf91ZAHsfoem+T9mbqt6KOtU1eWLOgMgBrpOa7ErTiBel++pZunP6V
A7pE/7mO11ShNycvRsb+3dQaliYh8TMVqC0mpBUFEbDT/fsGoIWsgBPn8Y/W+gaFuoA4cScyA8A4
fQ6DtqqLDN1PRJhUtrnoiqwURcXHDOECaDoPE5/9KLzOM4aLtSS0HxiIO3G6SqAOZQYOU5PFheDj
VlLtcvn/JTJe0oiYzg+kYXY8K9/9o9roAbyPxyF0nwojnptCbzCerxyKZZUYwS/Yf0Hcei7K4oud
0Z4mSzCzvm8qa8diEdjMIm4iSXDidJfsgGs8OEAAhFuv57WvL2KaOoq1LQlohgNP58X+wtL6zPt5
eq76kTgbU1hZnyV8sg26WrrJ3OxEAeGQqarDL1CUmzfaD9emcBn1TVTjKtO1ZQ4q1gISXJkJEhBO
zvnJk1uyaytx3xI1KZVgBah6mp2M9Dlw4s86Uh/BhgM+e7uVqlpbooVDrKFR15KRNzvuDBVL69Ch
WVR287X7vHjH8Cby80aX+H5cho+yqtG4bweQJ5LR3Lx/UFedy8KeK1e4weTQ4twHMwVGuaiHVvrp
PAKSm/VuU3b8PnYA/C53NeubGRbfWnALjzZwQgnchtD0yiO3BFbATU16Qk3jpUkucAFwR6Y2oJ/f
n+nKiVtCKdoqjMBlJpLXvvDvbVH+vnxa6vHT+59fOQtLUCiBmsg4FVXwEigrPZ7Kbo7HLCGqIefr
RlhcA4HruqwynL7MMh6QJODJJ1Hk9Dp3uESAcuprDxmV4twq8EFHIZoWZBn8vu6nLxyWmWXSKV31
5xxqufEeWpf5B0RG/nh4//srxv4fBGij2kl5cf0ThDtOcohqA87pG8sIeKl9sNyCdFSE1kYbmIk1
o/mPbIIphyJgY/ddqPFxkmFKkS2R0EUsO3FfgCQ3RkaFJc9yiDey+Sux3hIjClIPyI96bfedR8Cr
4bVznAy/jwp6y0TzfEk3+F1wDeiI+ku0aG5JBHhA1X0n1t6DAv0D7fp78Ct/sqzbGGLNWhaeLRmm
GDAqF+lwVvJ0gPzzbqhRm3v/OKyY+hLAqRiPDPT38hfwEE+vjXUq55PSQ2JZWsVBZa97PC+RnDxG
gbpviuJMXPLHgj4foR96Ha+bwyKCaKPARnXFnBeqfdk+E0i90M/oYQriP9L2RG34/5WN+A+aM5IN
HdAfe649cMBnpevriwL0uJXnXEmVLaGcNKYMfHmD84IcavwYe0ALgCKs3XEb/okmBs33GdksS5WX
JWqT8eYfGqy/xZCX6b4JLwpSIBkshnaXW6NZfoYeXv7EwE8Ct+bwIU76tASk0Sl3loRVz3exx0bz
3UygsQFVamlAFX0/DnLuXzkT1v1htIgGcO7T4KuqQXwGrVDhq7BCo4eT1D5SpVxTtPMlXg2BT1VZ
XadG94J/S2gBKniIlQkotd5QqPyVn+K6A2o9BStvVLzGFfXhLaY5acGlXfcs6VIHScREHJmN8qne
auhZC6wX78Wi71vhmKZ8bafolowAf+udRMfgP+leukXZu7bji6AInMBQ28iT6EWVBi0kYGlXLiDO
TGQMhRcAwcghT6AzlG+97tamtfAltqrAJ1041ZliWnkrH1Ca/DTHzTOFjNXIp62Xz4pX8ReXWAT9
AKXKnL6SC3yn/HjJV/bulU7Xv4z65sRG01xJsLolr7mkB3Tc9ag1018hp88QlNpK9a5Y+xIlaZpw
wGk04ZnwMPZ+42a04Q14grjYuKZW9mLJ9j1Mnt/67hie4VdORYCKuRb8GVOTqRPZzxwn7n33uDbQ
4pRFDlFBK0IEQ1Q8VGzECwX3IUAYXRpAkDrd7lRbW7PF8aIe1U3de1BpCFiSejMOcQgVkeuuqiX/
N7rEhqK3Pn1JRvsIovxbRA4fIt/b2I+VwGgJiYRAZxkMQW3O4AM6zk0d3ZsO/CLgsbeQBAo3RllZ
oiUokkNMrdDQfTl7HBS47UxJNrRXsa9Sf0mtBx011uCnmjPSHcmhR3tXanzfbAQiK3GVtzDqVncT
qWeLBRLRaYr8+4tTbFxzGErnUYf2WPRbtrHiP7yFhXetdUBxOEJIYfYiCM/kQw3xDlDsDfknQHHy
8Pi+aaxN6bJLbzwJBDpQ1PV8c4YU0a4dYlApts+VMz0JndxcLHBUW12oaxu/uFHKiFA6dsF0Jt1M
9oLkSHhs1ibW5rEw8ZwnnTM1znSmVM+/YqedfhBoKfr3FPWoPJty2GSEyjCW0gKJe11Q5y3MvUws
igrGxFBVBB4kdmKZopFjqySyZo+L13ZnA0hDahm8JnQ8iHjakTr5QPn4te/In/e3f8UzLgGUgRwv
CAcxnaduuA0aCBL2/J96pAsFM9b0GwmclWt+CaPMKajHQOrsv16u+Uumrq5Q4KmdeTwKwICr0X0F
BWpwkGrrEbk2scvf35xrEDoG0TAa8spzNFWH0a6bos++5XeXiRXjvGE+K2d6ydRXJpoEEGg352J2
il0egPpmUtd14lF/CaoMrMmnANC78+xAZdp3sm5s7ydhHkvmbUxgrbbvLhxA7uc2EWOTnN1pSi+H
DKrzX92keNKlf+cVWLiqvRsg9pgCPYSuxm6jHrFyuJdYS6hT0rKWGBdU9+ABJDtFgrsibF8Dnb1/
ttf2ZuESDERVmtI0+qzL5NxWXZ12JC42Pr7in/9ZzjfnS01Q/4odOp4JJVHae/UTa+sEYjTT9+t+
/cL43V7FsTO2+gx1MoKCk6duSvQ+7d//+srPX+ItTe2EDYlKfXbBgZ2GhH8GZuB0CSDf//7K7i7x
lkbibdSKYjh3U31AoebxUtVVPDxZ1F03oqGV/SULEw9a1QZ1EKszCbrxntWkOSGJbjZSXCsuawm2
nHrcGLFb07Oagp0MRcZ7DtGHy6vEQgIO+DDuy28IAA7vr9jabBYXflhQKD7NY3z2nQawaYKeiMJ2
P97/+GVJ/vLCXfL3uYGqRBu66jwF3RmM+78vhk1DqC5BcO//CLTXJrG44m3QNILlkXotp+jVi8A1
7JMp370/ibUzu7BnGtXUs7oLz20TOtWuTob+q4Q64hcvgfrZ+2OsTWBxobvQBVMamd9z16GCj8IJ
zbzcfLru4wuTJnqEHkNU9GdS2xcCGbDMhyLHxi//++p4Swimpwy1vOP92WgwGhM0Ut9qI36KPK+u
Wn9vCcM0xUxMzkh/jsFNm40uBG5q47AsSNrr4AdQklvc2gYKaU0T9md/GouDNq36GBKvvurl4f0H
BmgEsBSe6M+sHsIGzMlNN2e2Lczv9/f37y7DW+IvVU18iBj0/RmWluI6/Q6VxrRsxaUR8xhX8cMl
9hibLU7dteEuZ/jtFRRaoqvEH3C/lV9kXjy5CsPo4oY71YGDGwxd9vey3hJw+rsP8ZYgwDwiMdo6
cMAuLt2n8mgbvc9Dejtz/7MLGqb3F/HvFogU2L9nZRQtGt1F/rkMbZsFM5lTBubgDStZ+/rCvlvk
wtuQxf65Vsp6d5qD6ToLfSn5xgBrZriw8Q40poXTufIMrMOH0W2jvb5QcPiB/njV+izhfaKRuSpa
DOB0ur0F1g+XRZXPGxnev25ynCwxdqaHum01CG9PbZmkhUu+gxlnP4662RFgPreZ5v66ThjoEji8
ObwDRCzdtnSHUzJeqL9BgJXZxhS3/kU58YqVwhCXod8MAeFTG8i4mU4MDirVmrog3a3G/XVfX1hf
jmqRqozBBEJAof95+iXU+/L+x/8aPuGn+//+6W2APDABGm5PRtwUhN2YSn9MTH/Lmmt//8LOPN6H
fTBEyamVJfhMRZ42BTj/3v/9fzUz/P6FmQ3FPOXSzfVJQks5A9qjR4PqZlPe2tlZ2FgOujroDnTq
xLwx37dCiwxyqfPBt+FVbNBxskTdlXEEgU8zqlPgPIz577jeiCpXFmaJrxsE1JWZkPHpQs9Eokjs
qyneCurXPr64PacqridW51gXN9onYvhQBfR41YYuoXUeCkxjOxJ8mjkpGjJuCpZs3Moru7kE1Snb
RF1eT/2pnct76A+eS7S/pB4dNzzy2qpc/v7GDUx9R1k40v6UzCCx+eAmnTeefGFk9Pn9tVkx1iW7
XtcBPj4Noj9FMjo5Qn01EgLZIfkqHfHy/hBra7Qw1mIYXYLW/u504cA10PZO0VZ7e20DD877wmBV
D+pkPrndaRp4hwaefkqVW397/9ev7cDCXskoHG5s25+UTPRFoPcVAmVbr8CV1V9i6mReJSD4Mfi4
6uzRAXfjjfXUeNeD4z6zQbXVbr+yBf/B1TmRhgY47U5Udg3a+kJRTJkRHvkZlJ2ndu8v1cr9u6TR
Yz7xkhYaHKfWqR+hwX1fxt4X3nW3U+Hd+154um6Yy2K+sYkCtcjSlX5wAmZ2F3Xtt8b0dxLBissh
aR36W/2Qa4t2+fubcRpPMaVMNZ3cItkVg0473u5YmGxcM2ufX5i2gkTGNKAf5VSo5kLvNHpQj4bm
I3OaLa6zteO1uInDCkymYM/sTjLu7knEf3LRPsQRxD7V+PL+ZqzNYmHcEajigV5i02l0niPyTwY5
jYatOu6K8S11Vw1e+TWP1HSqqwSSySFYUt34KlhknCzp89ChLlwh4DZc6N0UqacC/aL8Sm04jpWV
WcKk8kgOEWrB3akDLRiY1H5SUAEyV195yy9VVTm33gghAO9Uu3mzAyMCy3JI62xcPH8tScTJEiSF
SF2XdU/9UzE2nxuNlwAa2vyw3NeS3jgg5xt9vmHPf30KYqiFPQOtZB1rPe9UkSLl3D0CyJ9VffCq
wI3QJuPHvBTnFvb9/oldG+6yX2/M2uRA/XU68E94F5wuz8DY7x7iQT2SMs/+mZk7HlQprws+lgCq
zvGSYda5RIQgMT8Wl+3HWYGUf8ONrNj4sg4dhUUBG4mbU07as0/Hm5yMny7T6YfrerfjxF8YeedB
bFJEXnOK6sGkrk/5LtjuKVozlIWXGsDLJCfXk6ehjn+ZNvnlcUekJa23btm1ARY/P1C936GzHZ52
vhDp0fk4AKOB63Crt33l4gsXAcjghkxKUnWnwR2+Eje4q2Z+xAOxSIVUd3GRbFTs1sZZxCJO3Etf
d1ipdrZQUI/3IGD+ETfhXRjG/8cwK153CSorABaPPbRBnxpodaXDSGT2f5DtruzGEksGLD0essK0
8CwATUwqF+lUC6imuz27zuaWWrKBdvxgMkaeqrr/ocUw7Jhut0gyVwxuiSOzUejrthbjqYz0jYfb
KDHmkwz410b0G/u8tgELF5U3dnBN2LYnJ5nru8Ll/T3h5Ra6Z+3rl7+/cYB5E+bD7PvjyRvD36Ea
yvrjCErU+vl9/7pySJcasrlftlSWozi1KMJfQv6xqw9Rg3Wi8iHwUah7f5y1fVhYdYTaDxqi5+GE
jv55gpLs7L6iBgHYXc0q+lk1yVX0hnGylJaF5AtlAWvnk7Z9mLq2oVlvgZB5fx5r9rAwahvmDpoF
RXuKnIt2DcRYX5CpBBNQWbY/rhpi2QBS8V6FiajEyfUr9MpMQB/mHlhjKS+2kiYru7EEtIcz170f
9uLUm/kJnXE/yjjc4bI/XN56183icuDenFsgBNEcah1+Ai/wqWq7O0C7HsY43LpJVzZiiXqr4tkE
osr5yZ95CWqD0aQh+n726LWcN6KqtVVaGHYBWnkzeFgllH6eh04VBwSHD2VQq53izfn9dVobZGHf
5QiKJI9KcSKg8b2fkkJ+RuSR7+siNDtv9ND6et1Ai2svaLiZAbkqT3BXT1WBBF84f7lkWmXlbSzY
2p4sjAOQ7ESpPihPLjhwvqDnr8ySxDo/kXXcqkSsDLEEjjEKtZAIoNhTGPv30I2sM0TVqUPxL+8v
04q/XWLGTF2gFtTO7DQR/04k+ntVTy/vf3olSv8vYow0Op4J2Y9RkBr7kU0Pff1Q6lu8BNJQdPuN
YYLo4lX/U4SNkyV6LGR9NA+do/eynryu2glSld6ncXZ1BTofroOC7hCxEZ9nIvST3ksLdAgG077j
XMZeigQE6au069oAYvdJToehywoncpjdT13eFjZtVVXnR4cHJnZ37Rh5xSkKmx5bzpWN3B/WwuH/
In5YOcUTutClM+xKqaboayShufYKWhXTgkBKzk3+00OFVd11g5kKkzJIQ3t3xJ9oaSDmC+i6zCDk
rCaShqF190OLMp3popDjh3ZElS+eM4quT30HsswirccANCrpNNocFG0x1E9yRC7UpchlVZwF+hmE
oo7w03DQgj4AMWSHsw85jCGrXUjYGoeUvyo+twackzFt/BjvHOm4xzYaglnc1pE/i1NMTTfP+2qu
RPNzZpZAQ8jz4mnqHxHzjZ6TWVM6fbMXOrLEpuhPDeUzeCD50APfAn/lZe7UekUNXjEbsl9TMiHj
XtUkqOdj5Mxl/NVA9FOHHzVrUFzI6NQL2+95jwdYv/OHoewf5dQIB29tUumaZazv9fDFDo2NZjwv
eUU+MR/Cbd/klChf7FWQB/GUAWzVkmCfV0498JtRsTH8oypOCgcKEehHatNA0iI+uhWDc0pJb2Mb
HZ1GuXqGuoqf859VG6Il9qJaYSNn1wOkGLBPCRsK9z724vwmoRNkSj1weOZp6JUmPkHvvY1u3LKp
qj/apVXyPSFABPEDor5I1mnf1Zr7mUFVP3mcdaj1K4F2CWyQtW2i7gM5lEjr0xLikk1qG6R3uru6
qeZwOFinKQAwUHxGSSyFKkmJlC6QtqF9TFguy/oA+Ffngps7d9C/OUVFYvH/xUPEvzHUDTowyxIW
hD9jEpQGqlBhUkePjlt7TXNPwjoMvzsOOKWqg2MGHb6atpE1+G7ZIN1T0Ktg+Nw1pTPfSw7x3VsV
ATDCDoBU+d0vyKr6ss6YFM3spsbh2MKIOlo/haGhvN4LyHFGPB2hN9ENO4rGt/lT4gfMhxRM0wTT
D+klDSseZIi+1g9cGkrszs0JOGwy0SsIoqTgEcnRrlK4eehPe1wmEXUfnC4E1ukgaEvnh1L2jWfS
KcnLtrwhlejo17oxYC4/hMQVEvufl+ENZSPYoXZTO7LxMwWclX5zRs10cJ97eVDHOwgk9A42Nshj
+YSWAeHfClMR9Rgp6egjyoXtcK+1rvMeMELAkR86x4+Szw3LQ/cLYWRGh0OicMTCxniolZG2ZtNd
05ReXeFWnbV7hqonMV9R+XfQwQvaUQEYamj9/odgEEsjUH1LTP7Y5omHJxyIlNH/EIS9a4JUCcm6
55o5EBjKADOUhc2E8C2guejpoRzEorZjv6iH0EekAhTAHjoARm7G76CjrNmDN+k8N7uuhMjBnYwS
Wby2IujsicVuM+z6cnJUdfD7uadP8STGAdwkdUPv4ghSJMVuYnOvXnLIbD+4Xj8Ej2NTBXx8ymOq
QQSUDNU8gUawj8r6UwyebPYpjHxU1rNorNweYaqcK/AABhayhdls8J0juvTn3Py0XSF9si+HDkpN
aec7ytyHI8oNRUqDXIpf2BfSvZQVmtfO1NSa7gQLQB/go6O12FlwlalsNG5XP1Rj7d+NBRxWAH7x
sQz5hWdSlR9ZUtQKyp7CbVAcCUhfp0M1WP6zDdwg7Ha1MUxUt3Fok+QpdHDHsFSUDdStM9FCZDkH
GcIgzU+QJzvsrEOnE39KAunXj21Eg7lInTkx7Z1fh535jaaTSH3pIq+s/nQU4t6vWrnj4EFyA3RD
KCnlPVAZTeG5Nks6LsgX2VjiHXgSMPhlt80nfhr9xCFt6hQh5FpTN7RD+xwAolU/IlnI5o+EKp+z
zHEBO/1TlEMpTyLE0qmdDHp/OPGojQeyp77yadYOeVMGqTcRMaHVyHTSFSmkBmW9cwVz5V2vkjzJ
UzZrGf0SFFqQOJ5GG/VUgh6yPtaoPOBi5Novq0eu8djJuCWB1YDIDIJ+gtxZYu5BltI7X3VdVO3X
rqssu7V+UxswLOUjEJ6HfOz86dm4uZ3m2y5PkPdAprlspiePxGXu70qvoSiYcyp7cqQT3jo8TUox
d1iIildRnZaAdwqZmgFs++aYc9At0APrSDTTsyVxUEo0OeKdVD1c2AAm775kI0WPT6TJ7NoCXc/d
xSMm3K2mY1fKOOCpM5rR/nahVUQfu953qd0RE43xrRi6cLyABuML6hHYrw6Sp33vuBmCjp78Km3R
QEqg8hztpWo28/eJcu3eKpIH8NJjVRWUHWuWk/xzp7x+tFDAqhOfp5Ech/aouCj7HaDJuQawJeBx
JqEmVoZ3VSKa0MtKZHEKN+VQMUbzQx6F4wSEiuXHxo2DeF+AqkwG+xl+L8hKD512jTvJKgR1K+Lf
GYAGMU/HKQRM5zCPEbOvCW+ZnwnowQb6TibGgZ1E89yinCBGbsXtpAkZT72UPjrrNIcgVXlAfRUV
v7QFT2UfpcDxjVOHniIH8ql3I15zTYuwZpLDw8QmaCSlsqAGMqLYPjs+M4bExA/oLBQhxaWim+Bu
cOhFSLyGvk6xz+NqBKM3yHzkD2xXF0ASV5AZsqClU7sXmjQyf6Ng3f/uucSAlZNZKMt0O+7HkQdl
b/znKspEjCvu5HPitvzIHFNFx7x0O/6Qy6ZgT4UO65agGAoB4QpOEcv2UJV5MeEk+E0hdzNQw/A2
diw0qnaOU2E9SGvbr4H0J5aaZOzJDYDw0R2684MkSUHGEGgEkaMUpkG/DQhVEZVMOa6pbKq0jotb
XZnJZ1nkd6P7KHAJRMeqsmGyQ/Q44azjHhnzZ7dqp+CphuxTXe+SCVfvz6TK+/Jj0eQusykLKPgM
94DcfjGTV0afcCbZ/M2f0WwQZ4msYuAqhyKvWJmhL8DOLKuHSLQfZtcNxPc47joTp23gdHRM40Jb
vLO1ke7wYSqIutPlNKgAGEwSaidrPMgTSyAY1BBP+7wIK08AOxGT4rfuk7D7zFldBTemmb1O3XpV
DFM5CAjJTewwVHHl/EBLCrcFRHpqm5s0Sboq/+AAuiN+Xzq0pUo7dJyCStoLiUWQmJROS1EijXDa
iBp9VyNWgO1FyApAgOmDGGZn+AX6RoS2aaz1SAj4TKEB/YfPTCjxKGaXgPQD3VR0nh6aeCr8vURr
nwp2QOC0kzmGQRGSKuW5otpJhygyJLydgJATj02plXPyBCubL7aa3FqlYi7dKNpNth4FvY3gXafu
gQBDwj46XTPfM6JAHJSiKb/0TnqcKX8oBmBx9Y7klfTrW4+awedHwgoNTVtWJFL+6AMPz8ddZRKX
2zShIh77ux7/qHXWQ+KVtjdN5fnBfNPm0eDpPe5bJqNjU4pxlHvEK5CqQXg/hn19DEfHbfSJ2qj3
kn3ij0EN3IkNBnGHkrBkcyYKN2HjIc/td2euSIYIVFTTTiUi1B+pGKpgAF41T8oms/Dnzrhz/RIv
EuQYhsCW2XwJd8pdNedEqXSgScjqw1xTUxSHeizx3EkHYWZIMIQoxwRAayOAYb/msJcKhxB+JPkC
Z9Txs2dw7skNr6GFrPeXLgz40cE0wTxmPYvzub+lfYH3122NKBzqwGOo/FgeWuYMnf5YEd+fA2Ts
GqHaFPP5H0Vn1h0nDgXhX8Q5iJ1XoFfvsR178sKJnYRNLEKI7dfP1++Zsd0NUt2qulUzd1jnggPr
2zqYju66xhJzybdSe9tz2C3a/9jFMPB12iEXcVkXjqRpZIgH/7jBnQVhxmJWu3/raQmr3yXl7WWU
BHU1urzMYhkildq9qaLvwRml+xKVO0Ati+bS8n+KYqnlc21KLZ+G0i7cTzMMTfuj0SYnAD9uFpYf
02of/ahJ5YwYGSTkqkmLczlacDUlRqB0h9mUV430sxmEC37p8jkqWf6f+4mt7NWa9aMMViFdnFx9
0L5sAHfsocM6e3OfOWutiu7gqZKI2XQDFFlOJmVjolPu67BfEpnb4R6npjNb8DlzMuz/SeCi+Zjt
Lt+KTK8gjveatcdmPrgr73qVNPata/J1mzfTsEsvd++faxuPmFas1LSokHwgKCY4zHgX6W62Jicf
vGfX5SlaEraYy43o+cDRNh8mXWPNQCRH0a9/vKBi+Djv4epwz/ak9Nghved+RzMjwQp+LbikHFN8
qynX4kVMeWFtScOZnHmy5z9pa6fI/WTvaEQbs9iE8dolLBZvfnFoeqvav5e9WjjHg1HhnRSTX+Xj
t0OURSWYErtus9NuxY2srlvVVF6XTJAAKn4sEcP0dfB40nycVUEl3myxtdrmTw0DyVhcNlX7x2pV
4QRpPs6bpO2xseM6SnIyoKK3mqujHtKh5CG50QlYLk9dpHisakLd/P/sZeyd510wm1xdoCQJD2E8
y+mx87rReTTj3ixT0hVjWD+U5bbZ2eYHITN+50t/uIuJQ6MPpNgr2NfjaLlu/a1CzZOYBJD+21Ot
jAxBcYUnrF+L6/XRXbgVoyG3Z8m9/QOcXFDD0A4AF5UsC2lFH46nBkMz5lJEWFOkCiSjVW8LMj2j
1grMr5z9r955xFHYWI+WB9ojRL1abdWRSLi6buEnrOm8m8qI8LUNh3qZk6Heh/2Fp3PhfK8r/HDk
YdWRMMHd4HQxuK8L2taiRW1cgr+51XQMAC6cyZaONoE9fupA6ZBLMcUWEWyJimlGWU9DtBuGKKto
rHA7tiU783cynKTSh84oQ/JuPjJ90yE0xN6sEpsSgT6g8bXa8u/YFre1c8ITRasvaxuvuNu2QCqm
RqUah4uZd0eXH42ZezNkwxYq6xR3VqFf8RDsvpMMTLUm8d1peSp57HYSIFykZzupo1xQ1MHvvFhv
zcq2+0/cttaNxS6VHp9myKnxcfeq0BB8S00NpbAKcPfROixqRxn4sQ9+sL3X2VVS6pKBLqmFKZii
CrdX20fEeJc/BFNn83atPGDjD595lBbkdVDBdD8V1lCcQitvQZK6Nnl19gtUxSe5s723ZaUNwyFT
t/dVCXqcaMt8nLxJBTrNN7fZ7jsxOc670wq9neResXSVBjvVma9eWe75E47PIS6zVVYjNgdpO/x/
kl0E06A++qIEj6Rim6rZPUUj/AY3qL2GOxk1MCw/FuaJfLxOE2MZL3EejljECfLrr3ugl81nkl+K
UieBaHIwaogJJAB67TpiPhMbkDwxg70pm2PACe3P3neZWBkJOjdnJmNEyr20zQe/cKHcAXmvOmw7
OaV2Do79EjaxJ35WA5ytMVktjzWN9HbUjCapi4aXgF8Kqg1PdDyK3UuKWCvnJ6/iCOtBKy7sRaJC
evmCdATCIiGsFQ13PbCh8lMfP2NYJG5XWbFgVm3t5nvjON+vfaea+qkEKm//bbOkjpIvznhAxHyM
1TEyji+eI5a/l+1gR6YrP6ugyfvoyY7zLZgOgzUwgZ9G0cbVdrVspCPnQEXW5LMuVpVVsFLb6poN
NiW0ddsnhosj6C6tiFo/5Z+X7yBq7qhUsdOuogMR7bUrTqHjCb8+8x4EGIfayJh1ytbViFmlZSGG
qUmBkmZ663jZ7e6nPaz0QybShxJVl3pwVlGcLUPAyvhK6H7wPK1dGDwFgWWVfepaJXgiC7Q9l7/7
ccrX4AeLDGs3pxVM1aEiLcXkSBhlbS56xld5WNytkfSS9/hycb7UAbvdBd9LmzBf0SGYeLW2/ovY
xz5GgX5dHFZfUvqwpPvHqprF6KQaS2BkEg6z73aXuSRRs+Gwn3riB2QRVL9VN8vhSki6nas0twuP
F63Rs4Kd5O6p9+bYC9GI/5YRaMOP3+pxm5PIKYT1usxFOQdozZNmgQhXBmn6XIFdPpzJ+Vrm/C33
67V/W7Wcmm+kPUtV8PRqmv41U+Pwi0jKFeDMfFvfhT4XYHxALMLaeGj7xlkfHS5g3q44niaPrg2u
NrkdchZ83OLYB25f72ncG1H8lovlR3wc/R5U44VfmMM0XfwCw33t9VIdfK/unNdlizGSsC/pw2u5
EDS8fCqawy/Cp33OqY60bI9MzWZhT7+HDhhpDoe4RbRSe38aWB9194MrS+VvqWQOYoJyJiBMy3Ch
nlj+8/wgGZg4iyPNJqhcKV+OJz/9wF7jHzYcYvXttHO//VDW1G4kdjAYlA+etbnBz6HL4+KPajbD
a9NKs8wtb6Xa4pe44F374GHtNth7clIfIKD2/n419J81M/d5zsw97/FhM1R3K/BZHdsPBUDFPhdu
uM2/ZeNzDTkyEHQR1k3MOZ6XqlYkkJTeyGTrUGedrlAnEkuYrqL1o/AZdIgKlMMKz7ZuznoIOJtt
preIePQ8M32wjf/MWAXBScVVFfy2d7ixd4dDxMDX2JxXyzWndKpCmpvrKboCAMRr201FmGnha26w
ESic7KWo+GAhH60jKyt2mFodM+V93o6ruvLMmqO7i4qPpYjo4y0Jn1mTYhrH6q5g8tAXdIXbBowj
WAziD27ntO5mXR/i2No/87xrfpU19Yyk6irPumsUe9nc96SW24mkofhGvo867XUwy8vmjeHTwgh5
53pV8+BPBGMmXm66a9F6IdSQP06/gmWN3vO9dT4Y0YNv3963LYvteT6PFMMf4VrIYKl70Z0C9ifo
4OKon07Gpx+ST7SEGON2eW1bX21prkbn1+hv8wuVc+Z+sPNII/iu1JiM+eqOKVKUOQrwCJ2q7fC4
50PjHpbaX/7Ce3vxqwRzBz/cHDB4mSGs6oPDItN86IhmhOTy8+H3FDvjJXY3FwicN3BSLFfFflLP
ffc12pY/fWP0v+mNI0zvEVp5GLKGlwUmIiYL79SRIzOe9q0U+zWarNLNiq13vbMzCZ632LCmdeW1
M6Ba362dLJ9ovpQsDBWnfm/oceqC3kvqMaY51IEf+x5Xe7u6XrCtyT5LV2V0faqnWPRjCJDp2bmr
dPDVWZMUvPnaq9OCOyQ8GNpxPlkljfqE7h3yLCehovZR2Sa2MlcXzXOzaT2nq+c37kM8Dv6rrYpt
T9hvlN152wr3AVLR+apFxJEHEoqvruYFTqowcrRiXNr9kCAC2XXncR2NOvAiBiJj895/NKhWwaM/
N3uY+q3019RBjnkduq2uEndyyMZ1cbRerXqqSeOQIEBgx9q/m7Xl61xl08ZpV621fwmLJq9TOdjd
lASOV6hUGFNYh5BKnn/e3pvxCUpdDcg52vlgHNm8bIw2LbNI7tsHYRzTnu2Qcz7ZVIZn24SjKu8D
EdOEPbng71Ps30K+O4YcK/MqrjMvYS4u8Rza+9qLZN5K/65ahWkTEdniFZTLfTbweQE0y2p3zt6N
9Dh0TPKP2ofczhS+Pmqwh841yQpnvZ8pduj8NHcWvnvEeJy8hR/q36QPQq0U1ezII4Khry+zcbZ/
7kx9znWu7VGfR5SOig3wul4fCuv2UUFejE3mhJ139tiHbdIwnMMnl3D7H81atObotDVPLV2MDIyq
Dob1MluzIJxx8WY2PrrNWjMOAf5N3Dey/6vDrXyLvECrrHCW0T3SHFg1aexWlX8kaWbdUmXFhXeN
1Dree5oH5VyCcNSL9kb/UUZlFByXPYxfaA8rUUECqmiiuDL/iRpXfOqrpbobvL2EaFy4+a87jSm3
S9zXw2Hixo5Tz3ZMl1ITikAhmykUj1FHiEPqTAwJ3NAsrfxc4r60GSL6xYd6k0pBYSACvHhtw+M/
9rXzWPpzcdlWVIxMxUQdJrFnkWHQEch0Jnhfi4PXKEp+nJBbDoXHY0Vuzt23Yij7+X4pJ2+9RAib
6sSi9/qGS7p7ioLSD54Ld+HVHjA51IeJYZAfrryoOQ3S3NI1dzLjcyn5u8FM+s1ZVlkm4wCy/zBt
LP6W4RB8rVVQ5tx2pnTqpymqxvwA8VHZaQXOF6mnWtdLO+WMy51ouqm6Qmgu+X9mRHhI9iGfmzcN
3/tPmjkcsi7cfXN17dHjapoCfyCMatYlrqTakbzyy257b75XBjLtxWxPPxcrXLg0B+xozbUewg0v
gFcOIsUMN5UZ+S+lTAjga2TGX2lvfweUgv0OKOKoZ40Yt3E0actPF7cep7M2RfsbZcHnwwIziYvN
v/GSoRm37T5YXfINW+5sdDB+NTuNC5XnrxtobzvHLuRZMrql5rKaPf+RnW07Zw6/Hfzcjn57lq23
mkvBSu6Q5bfD66B1VP8a9qj5rwLljX9INhX6jGJpP+2r4tdy+jXfk11F7pOY5sYkDvaHe88DYzp6
1sERCFp/rn1pnnpvnT/FFHWM0rHVA83n1fVOQWSXf1vdEPpoUIfrZJcuomqBvzlFiJqvzIJWnGjN
dJFGtquvnr9W3XEqe/VnEo43lCi4wd6d1Cj8FSCYz+I6tYX8I3ENvVBmDu9oK1qojjqi0vTOwfpz
KRjKu+9euSMfx+A7d2yw6R+bhs08Bv0eB2dCZmL7yzOzM356RSXkEadbdCtMlu5Ds05Teey4gFCX
m0nJg8ciojnaU8PNDWjDFuOoYP0O6o5xhX12lzlpGq32T9Mhq/5p28rVB1JAt1Tksf/S6LZ1E6tq
++7HIpCcT8hZQf2Qq9jMJ6twh/K8mjEPzipYYpf4N3sLU8nu4JONEqbOTol/4NjvfHIPW+2E/bl1
ze5dxlzzvxwxYdTZhMvCvnetmQXcYC2s5qBNKNvMFE6z3+cNsKWiMYiC5UPjw/mfwCNBlRaOP3T8
bp1+jpql+RbMb9F1W3PtplWP4QXUv5XrQ7tGcKmYFgKOSubr+EkDw+Xb3EYVSwlhXNbtcqo2MlLH
1HP8cD8ZrGrqyxFhPJygk8VOxlrNw6O3eNiSYYz0fcU9VGT7OOa/Ki8enmwIBwK0d8N1MfcjBQjC
ZdBinqR9lyOiskQ0paIoUahAa6prOJdpFer/TZXTT/HJLMQPfkYRFQfD52Y8p5ZPq8/mwXI/Sdse
anPs9Q5F/Gfdu67kpFEy8K90buptOSxh3xJUqSqPKHqk7c2q1icE9048Vr5gsdIoHEZ/pEHmf2DQ
bgD0UQS/HdxijNKoYYgZbjETVvmEHcSK2Z+BREvrpmNQj0DVYQaikU42rTenPFNv8XNw8pE4EhlD
49HS4XGlF6KED0ZO7e4Ct6Rs0S4by8scFenxHO9j/Fw5zh6e8nnXjw7PfHnw12GDwCxsy0sNEgk8
o6k7k+x9WW2HPmdMTTVxv+YsZNj0zx02eRwNbtz/ZNxfn8JdqD/cBd6nHU9yf2mHgPlcTtOAJbbb
XBT3UKKZNUL4U6Im16sT3fSreIUIrM3ZJqsruGyYWqzUp+nB432mNzcrlrC+9jcYfVfuE9WOMvSH
V2BWnh9aZwzbTzNFE/dnlAevfjQ7z7q3pHuQfRg6czIPVazKo3CHgEuXeIf7Ws1i5Qgrtf1kOpIF
X/Ve9Zct6mX71OpwrK6xyqE7Fp96KSqUJE3Kmt2E2U1xI5j5IKLR0QmlcfwJABpnz4b69iq0LXR4
Bi6V4KkwcOtDTTmufJiqKESUmW3uv6Go+iVDiXT6RENeNxeKCxwrIZW4rA/e5MZzNnpSNIeiw01x
DtwZtLPX9fgKdxn9I+Ewvm9mW+5JvyKnP9dNGHwExEo3PyPEqb+1N9QP81Ci/ypeXfvBEgRE6gRZ
kRtQ5o5+21EaIsxJm7vfd+3IWRrm66BPbclRDK1QLdGnHIgu/tWFuV+UKc920YXp4lAOccAbUDy1
3QJ5fMAk1HZP6J11kcXhQBy/Y09G/mV8nOOnzaYyPfWWiYNNVJZnXntIAflzCsPYOnbsX4THaaug
4laSJX92dhsPD0Ucr7/K0Zr3o7aCYn0fNrE0X03cShtiWoUW3q5mCSOhU7t1op/jYNUjBiNHiN/B
UndPQL5lOkFTEeTuBCsrx1m752q+xap71f60zoEd3DeeIWIgWRfCr87LWsv+whwzdYfdIz71qBtX
OZfcdhf3tM6aj9tCiSlPSkYgPmfRgUsufFTVsAqdsA/eYo9FJqGx3w3L5uGlaj23yILYmT8DNYff
HEMOqHaMrOmgR345ipqH6YKpoH0sFx9/E0NqfmD0GOKLtXa5OJXD4uo+nU1UY2Qr4SvUox5Cs2fS
CUdzH6kc8jgZgV7VfYdXoT4Mo1WMB3+xi+l5gbIufrdMixZ9wNWNKuzhnl7VqtY7y1mGxyru1t8s
htkYCJYFZ/OMG2iCkt5n90p42j5dKDTaw4db5AqHFO01TL3AwAdv3dqnZgj3/GDafHzB9xVfHcTx
KHNrW7ip1+X19uyNef++86lU6TIUZTa4Gu7YAtx9uSDls9gxUP2ueCppJmCMlochDMffbbR4b0tu
j/cYWON/sSimtwmP0csQR/FrK1va3nZvtD+DGsAL9d3sfxjpUBYY5crnRQ7Bs8f8/S+XdUeoqN0O
P7eqiqO/NaO2e1KdH4oUSZHpG6q5+LN0G9yjGfbqfujGcLkR6N3jjvb8Bz8rSC3HA5P1jc1YMZdq
u0TgiGOh8C2ch3XcEStWHfQ2vYzO2qsn0kf17ML9xmF4jirqHwUC7Zoi6qieg2VHtLKBW4xZm2yO
eUfkzBR520cR877dnLNFNskZeWCoJ01iaVk3p2JWy5LF3tq8RJvKXzhHrbs5yOtvyTrTxZtWqNVp
KewcJy6K3kbw92WwgWKZtOmMvE69HudrYahhOa97M/0Oqm2+mKGn70WX3mESbu9BLhtjf5iKA7Nk
6fp7mr1RHHP2M8a02V0QNdjQ38+253Z2KmAO48wjR6W+LzCuo4HMBVc/Gov3kxnrxgB7ehoP9GcU
QcoTF2FzKVeiHnqADJ4HSzz6JHPOhwLEp1PMgr1/HN3O1Nd2nqr7UndyOUK/2xms3+yhK437lu2D
U2yHBjdSgXAf7P4Zoqr/OYBKoLQXc6s3xJqyn4TpxvthuQE/iEYMZzJiRqJjgr3XiCKuBjQ+Bv7h
1mn6rOOZLkp+sdJObJs1J29Yij8NGMo6Aaeluu+DzlmyzVulm9GzVb2iY9dPzhB15SMCstKnsVJu
fsQBVbcPaziY/mwa0F+xixw2XwFgongq38aQB8/J4+2xXWKnTOHQw7Mz2Bi0i7p0XyQuwmve1+IN
u4uzHEptISDYA+7QutVjm7r47G7likbex+2OZ8booqjPUJ6FffHCYGlTSZf2OydjiAa/14BPmCiy
T9AYf/M1Q2GH9hL8sgmR6TnNQh66jua9ZLuRlpmrlpUSNR90TM9f5z9MthMm7M6vZ75SKK8F4E52
urjOVhEyPjD9e0m7V6N1E0nDhcmWuZGMBhewjnB9MnhCuLeU1Yms2N2leXNWKf909Ni/sLXtHZwO
tjtVa8zf2zd1jbBjjdk01ss7E0I3pnm1I4daTd38AxLr6DLhLhyzYXTqE+V14d+K8ER51mQfH3iF
c2aO0tI6y9vc8w8x9Xm32k6eTVwgef0gWlS3zJZtcdG5x8FqR5xC1yZf3OgKQ+jjNWqbbysgaR01
yuaEgeK06Fxqqv2hLUNynTdNoXsGd8i3g7kuvo981z0hSG0Hv6zBxuVSYDbzYj08NkWIthZW5sO4
I9MChq4fax7ab9sSNNeq7OKfnoBcAlV72yHM83FJl210f1RNAz4cOoF40W9B9Gjaxvmq5Cyab2ew
PHtK9LwNUYryEnFLrEJb1wI9y3oxRZUz+TVq6RnboVuPvl6wOwZtVZl04/6dT7AvzFyafBeyMxGW
VcZxJsx9YbXYavwqGn8L3UALMta6qeoVml5lokDezV0cotR2Yf8Lx6h78ZEJS+7KlkfB6XkbNOYS
N1vwW9y1tT/grGn96h72ffg2fi9OudWF/+FDriyo16Fsj5vw0bEoO8+jbDYwRRQ4uc3nWGAwSht7
aN5HSIUS6yCCdKKHtvNeYaKJ8PHDKkw9i3cmQZvnj+gwR+7HioiN6WIXTI2MfqG7/+OgG+ofm9/Z
QeblUb3cozC142kWNy9v0JnyhHPaVJd8G/X8oK2ycM+xFmxr4iZc/rqg/uum1ulX1Ojto1Qruy48
905+9OK5+ddVZgmIm67MK+k5fXgs5xrX26at4kU2oaKYM/a1k5GIYFw8zHLRULXS0EwPG2awjy/y
me3VNT5G0JKHdhJaJKHh1Mhhi79iPqMmk9u+kJ1wazIWsm4fo1m3rwaT9Kc716ZKiiqkajCH5xqP
hvKX9qiJw+5SmCb3XzRDhkM0BNs3dmLzUdlr/e1gWVTYpzqmgqHI52ub13N3HCYt1it0xs07VPnd
/ojRwk1F6KvwXLCW/eItVoDtMCA8NB+MvfBJCnM3R3H3Mboat2jibvY0fxMHXmzHsLeC8HyzSNwR
6jFTsMQvboX8ECTJotVZuAZDutRLc6XaO37lFnVe8j507oZeWP+52rIOnocav3QV+rh3+6URne0p
9WZmjqpanaNlS5A09qTyVMQ1V6hVlSfkjhCYvpa1d+hqnAqBUv7ynMd79zVNDfydFRtvRnfxpl8u
HjfvNKzrxEAk2+AwW6F/iPb93+4vApmz8+LwcqO26FvppXVhPsaXb0YSylP0O+cRG37wKxbWEB5H
FIHX2VqdXzwD9J7ZqvypHUzR2As0pCToFucQJ/L0oYU9fjqTvXWZRPTPplBCxbg69p83JNXDHAtc
OKPNgmwa6FJaMIKN+NWX9NQ8DjljI7xNuLO94uwLfmp+NOxu4H41+7AR4c0xy9HKN7n5Yv60yKI7
QZ6vSJfOdu/vxXBX+/5tVGi9/ne/TuXfhoiIX+ME4ZiIoESrpd53NKmkaNNKSiTYY4kR532dBzMe
HdsZtvOkLe8/L4ybJMD6lU7AxQw8t29HuO6qy1pVU4GoG+MLPjc2CFLTFtOXs3pEvLNxkI+pcdr9
hWFpvNMwwXf+djv+2UrFxs1qXJtHfVbICTJ8Vkr/aDZR3eHoGaPU0kr2pDE7QMMA58Dz7CB0dv4w
JRX2sTLFDGolatDFgU+5wgA8TiNPaN97/2x3IAOVOSeGnhb+cBad444HB6MC0fPe6n/6axn8XQgB
edPOav4bx716vFk5lqR1O3Vc4MxWtEhH/JZi2pmstvi5l+GQ5mLn6FKNf8YG76erHHMwhgH+yXpz
r34d658czPTcqD7MTwWsxAUFf0HoxTW14byuxM/FxbCS5RbO08wON0IoIs7avxrrGDfApPBszYMN
id55N50A9xbmBK/s+i9vtgPzQHO7fGQ1Jeect4LxL2kjVfeFHUWPyU4sfp3m/LQHon/zgyVr62ia
SGQqCtoHU7Z9fFrKAJqh6rX3FleUGyQ52wLsJmCOOYyi7RFngBB5mjf831cM61MybA0IYnAHc48n
WnWJv5fjnIqWks+04eZDZw+r6Q2Gt/4dCEzx6FqQ81Nsd1dD5cvL7fx7bKK6fLe6naN/KjYYwRrR
6DBIOb3jv+/vyqrLn2M8EW8W5jcePHtojwYP45PVSTQa2oTOy+BoDMlB8KXiG1+dB2TQNt283t9q
z6/tRuLdOYoaE6dFt4a4aprWP/PKLu5dYUbx1+6YO5KRc6c7lK4DI0nhLAcGJh+wcNBsF7Ut0QUg
q9tDwGunSe/15z+etWOCCBRNo5E1mv8WVQgn3Qw3qGDU5v6Z5cHuI+8I2b6e/d6A2nu/aERKjINz
mMHj3344WX9jLiw3NUVNp20Hz7ek7CAh1dmqAbnNjcLTElKx+15Lr/IP1uLIKjGBVfxFSyn+eZW0
f5Ss17SPTCi8UpGaORXKgOG0JaL7i/tUnGZ6Tz653736ovjL3rEE1p8q35qXXk6DddLUGn/JiJk2
0Vg28YG20fdKW9ZwXH1Tf03LJg8GpetB9HZVHitrheheiej2ssJf3Uu1cO4kMcdSSk54fx6NYz+p
3jVjGrarOmssapK9VILoMhmBpy+6K+Zrv8rozsbE8l76rNEZ1VYje41rWSJ2S/tz1ng8BndxDnpp
zZ1rb/07xhn5X9n487PUA3wji1NnDBv+G1sd9Q+Mm4Z8RqzyOhvNFN/nwo3yE53WOI68tbWxT0U2
n2mJSbRl9GlymrViox3e9wndxusYnbOl8kRWNmWcrWaBQ8jnnmdv4RidIlM/oO1ZX9W4UMgRlZPz
wMEeZcp31UW3Fr1Pyzo1/3r6Yv9MbSQPTgA0ZzaDMl64KaAbQn2OcTEeYWqtKxQVZhcEcsshu6BT
/417ATHYFrYXH/Y41piStxzquyfbMbo4DhbSZIHqfANyT7RVFjHuij2vo+haNKAl9DNjsiKY9j9r
gcMDYR3D+SCn4GMWAZMxH9zyIO0yfLLzDjMcagiUiwt6aBLfhH19shR+w7spRCPFLI9c6FgrIknt
TxM5CK4fvKi2VW4myyF/sCd38c7SU7oFNVRjtx4nNhgatjn9xb8S2Le/7K7rvLhwIkeNC6A8bJ3C
iboB09YU1rqGPnVd+55hoxjZRZjc4G2fVSU+NIAy5zcMkV+svM7rYxw70xuYdb2PNqZz9vFgsFxG
LXmsQteCNen4fL1b76kPJY3zxu31lMrcEl8e+yJYWVlDU/08uXzqFQ+msZlAEF+ELN65p+KfVbWV
RYE61lthmfpNfXMece660wOGKnhIvOymOsyDjqJDqIsqesO+XOrnfUE3XwlgWrHCVGoZQH9hw8ZT
qlrF1xbOy/zslHn7WkJBvoStTc1LG/c/cLo56WjtRX+GA5gfhB35X3YzzOLOD72pfF+9wH6HHw+D
Q7sr5mtjxb5zWddYrHAmYdSvYIAiL8XVq6YpuHAsz6wpLsMybzbbNUKse9JsffiDVQX5P0fn1hwn
rkbRX0QVCBDite9tt9t3O/YLFU8S7ggQIODXn9XnaWpqkozTDdKnvdfe8h/Dlc2n3ve2nHceaFW1
6bJufJYp0C2VMMXj3M/tg4e1/6QT4Gg2t0zpPXKY3z8DMETcWF6DRMUXD7Au2c+10V7xyJjLBFWs
lkNznCBybhukt3ij+fyrrQHO8nbJyO05x7oM1nyXt6MtjxB4hT2NWBMCY7UAr+g0AY+tw0RXbNd0
rYcDlJneuSR54r0URefyxnvuOQ9k88yPj9o8rGDcm6xx+QESUSR8M4H6Fa5kyoiIVvj/Ux9lijXZ
Tb5j7XDcrOf1ahrH3DlDbH+KPgfx6cNkoY4IGCOnvYJfAnAsovxZtT67uTu346PfRcuIKEJ/27GN
K94JL/LJSMMXyL9p5mJRhDrr7+Wk/g+TDFO8DZuRPxxIYop3vU9yf9O7PMn7uFicDiakTBTenGjI
53Hwbjd+teRAerAV70uZVajSzJca95dP7156TfQfjSfViSG1e/ScycE+ur3FDcOuewocd2a3kP64
Ny1ZjUOZ+iRYI7bC5C7LXHuAWMBec5R4Nlb4jzmu4iFfSh4Vz2vXKzxZf88Km56bEttkV2l3QP/v
gWSJEDnVYZppk0c+EocF6fwqFYqzP7LkVJGV3WOX+dbBF5vwnV+rkT/4zsyqeqP9hXaWdeU6mlPG
1/MW6khdTRdiq9WwPJc5jPVbZAtzHduxgJ5LAr4Nv+FjcCpM4w2e57BL4LiY/9jXsB0Inp64ZUFS
LMx0fcmxBj810tCTgo0F0mQgPBtnxnNLPbRdbbvsM+o8XrI0FF9+4aUflCozWHgOX3ZWhdnXzBN/
QV6YvyeeAG8npmmY2etvoovgSU+RLnLxw73Ty53oY/Q/+DroXZrq8QmQ7rwPkyhC82Wgn3io1L2t
kvw1r/iU4rXD1BkFWdA9hjpObTuahULhNQv/ZUbXJIFouL20aeocaaUgQ8S1pdlmEuprcTlxbTKN
RkD2KPF+HDNghCb+NHyboY3vbObLR+6lr086nZNHJOf4AiQWPtVjXDOyBBbDb3F759DWXLI09Kp+
7J02OZZ5X/4b6htT0qDf7aMCAb4mGdkADBB2E4R2kYPCcP5PiZ5nqWyy2zV1g445S2Lk1Dg2hxT9
s/wKAjGYF+MOyEikhqqTJ2mszKW1mLuZ8sddMNRcisuZMVV7mmnl3xCzHZ5Tc+dKQ/qA97xcn2r4
22vFaXjLkZVXW/sipOgiDqu/WY5JKvu+OkfKbY5K5sBDpk6/Oxcu7tQ6Iv0SQ3Wzcfzb8GUx8jkU
ZH51ApBM793UmN9OrjTZLij3x7Cax6NDPX+y86alLH4HshjOZZqgj1jW/A2bETQgpbnEBQ4VktfH
VM9kv1UpxcbPvWw69CR14zvUgtV78ZSYfVaalvkSYYkzo9Cr3x3roCqmTVrV2bQ37ujF2GCdX30V
hW+xsqWM4E0kV/seuhs7f4EmGft9wc22huyJ3y87STD2k45F17mSp2YscGPusN1xkB/8fTRMs3rj
tLr886bZ4PSxAcb/Ouv080lmEjVdkjbbFE5Ptngt8zw6xU6Wkx6MVVZd6apn5g8IBTebtb/hn2k0
qunscYOuexpwpu9KEhWkKLtwwgHvV9ZlT6k/heRUtsmxBsJN2RVpcho5FSORU6AM8FO4IEONWtoH
CPbgj1OmcX5dozqJ994Y+uxPFNlWG7qWO85AncFhzkM3rAm+SPsTWXyLXW2qlOAARER/mG7zANyl
5eOl3wH9amK647aIWXi7aK0V8ehpsn/ZFKfpghHgfURLyOGpgAJxOD1SD46oFr/NqnE5jHI2IWmw
BB+yiSsMLFuW7bFpKMTqTGDJ4S8lh4pgapO9KosZH7Wcgxp9I3YBUX3lJK91RtmOXTsSaTmnzm1e
FGLaLlFm3pgMs/kI8eof06UlrLagTjyy8HAJEzfHJuUh1wTQweFmFLUUTj7DoykK2odN0ff3RaGz
mguER3JLKq6Ke0xjjJ0G+jnauFbJ07R2N83Tu51YOmiGrXat3239tZN/HdWX6jFbbvfUcmn78LgA
Hl9l24nl2Bl0zakD1mdZnJN6L1qCdKRze7j0lC5bCCf+6AdUQY6Fq8g47lIMSDg/yAWT7NRLHvWO
oKbqsUv3VTZWOWecDmnVtijQLTP89wQOerJxMPzjmpqWpQVy93dHLEo+C93Wf+tkXL4SuPf2GCy+
XnZNV7XjtU8bEkxZFe1iEZkHO1iCkVnCudtZioA7LdKicllc/B7nkUVuRmVC0Dwznurgh0h1/Ifk
CV4fG3TMJ1327XVUdbGlE1nnm5mthqUWSSLYGteU4S8QndCXO839tLpC6hiyluTk0lFK2fjV3H0N
mts1yI74XnBMiSLlHwkVZ66T32nWk8Z7gCir+vQCaoEMyJcwzuF9grRdb1W7QiUAniQnTVPnSxR3
srshLH2N2ttoot/HKBn9f5OYyveuEyh1JL/1fbJ2LlNRkk4R+142OGcvE5EiNjeU3/Tq4V6NcVkc
uOA8HBtG6hJbfilk8jk3tVHhTlRKHOI6WB5kP3HTKrSvDP6UBpnk0U+G/oLBzu3rcHTpd9oRT944
VCCx3UGW2vnNKUob/qUjbmJj4qQ4jaxokeNHjKQ5h3tyxWhUcVDK7jByVHDvAAzz/IDWyJ1sdnZv
cM/a6n+cdCP72Ayx1+10lpg7NxTst4kS/ku1UHawmZTbeSwI9MYXFWqrIoj/i1cDlVxYsXwRib29
755i/zR51f25odIvNQ2e2SbHzAY2rgMIcm/GsvTSPqZuNW5GXWyVsdo79cEyRzvPAdPdEkcDRiNJ
m4IMDcTz9mx+UyO2nRsU4d7DpKyemxvmXW6dAhz4fqE79zeAOE32JRC1upLUVNVOk4/MSNuUY/YS
QzyTbKHZIN5kKgC5ayrotj05nCYgkk9CehMDtVzYStqHeFpEfdA56cUNbRl8ebEp0w9L4wtppZyn
oEVDv1jLiIRPS7zoVBeOl7/kU6yKNyL8Xnct0YNhX/iXa+T38yWQDmKLn2alRlJhiN7CvkzXRI1G
/me58eaOaxpBQ7pc1TH+dyGRHAAG7vj/rxxQYgXUSpeGvovIbS67qC7N33DWSh3asDfdMWP/xXAE
QDH3uuBFxLTivE2LgvU4UHbFUFL5SBr0bXBaoU7+EAJGbdaaXo7b5mq9Od07/mDaH+ZQRNZNDdfG
sVhqHxlSeyT/XwsCR+aCjoQWvERKFpcO4GYifuKb6RWsdpW7KeLMt6vAOvotm9c8PaVrG3N+wC1s
P0bQjBfP05Xcj6bI5+MYtvRcBCLRmLtUATwVxoYCsQnJ616pYon3eHQ5QoAHRbrvSITiDrfGf+qG
aDnDc7ewr12e3wldAVzQkNAdXbV67yzVff3ldg5AZSXRwc5RAAV1phSiLhiJoiW6XzjIt7zgZdp/
x2A6p4EtODk1Y5SR8B0GR19ZOgyAnXFFVzwvTtA/p0iOfygV79EpOxn0FwChDP1HEuDKd3qo9E+D
8S53qzFj8dyQ4sQI0nJNj1WoXX3NandCCqS1Tc5fvPdjFGxpDibJMSjaMf5mdEDanyofePk3ouny
5lfGbRHdEwrn4h4yQbc4KHPYOsxxQa+OuF4RpkoQWeOHR9ebVPXiEXdfvV0oCU6f6xib47koc8/8
zDbADwnY8Zs7gVUV/easNAcDCq2GZWJ/Kcc0PGYEzAKuTCFZ5eKPJTXX121zxh9x7XgMglOtrZ9+
U6Dg9f8ChKAwwedi4b2dbYrIP7nEV9ofxbti7gtd1wGuEZbNF+2WAu1eKENrT1OWUV1vqsBa6llS
7n56aiWZ3DO6Y1hfh2UOlbcvHFDdHLTmS2cQ0tS3h2t5pvkAUx0PLf5XEdiTFwt4FYHwdYP1v1tc
vNsJc1q5QHWvuy4+zGknk7sp8Ibl3sFGyS7OMJjs7wpJIBa+bgb8r5SIdQ2mAFtXvw90iBVcMeIL
9VkYY/xkkycskh8ibSTt/WUp1gFT1Mg2smebshyaU+HnY1+g/JVcubHvrKy85CXnAmzPbmOuOGof
BmuJgWTNSizumNLom0XFBmDGZnsVx0V6WjqauNRubkk1bxRnL6DuXnfBofTqdd22fRa07Ih1qOiK
QtlZ4o9+EtnXsqZRcR8PDPmbKWSibo/cX8EjPiEJmXPRmNmh2beZk/cbxUWLRs5l8y9B4eE+7JI+
aNAmuFiDy59FNBL63vQAA8N7D8w0nPDu0dQTq53g07UjsEa6eODz/SDiej9jYA6vANlR89x2/eDf
w5aFHFyTeikPmSNU/sxnsj6RcAvyPWUynCoKnL6XcInCfJvXJUHMTir/pXR6w9TsVZh4UAJxemoR
fO0hCaOSpSGcuQ1wdgbwld4CQZd+O9SfkeUHZ15sXC8+43mk2dEoemBA5ZHNrrJCs7r2Pl1PD8KU
S3VyIZXWR5vTHtTvvDDS6T6v/Nmecpkn/NWnOZ7aJ/i4ouUx924+97Ssa7IJ0Fv5FyBmE7BkO324
lMcmCkjZU3JQYx+hvGBWsmqHXn6UQ2iMYiuUHJf3pgFi4h+DltQNgU2IdjjZsY3LhzBuLffAunXf
R9vJyHy9TE0yrw6Ks4vTmsibcoWJDZsaLT4qXNPP6zEtVfq3XUmXkjOekuihb2tcpCaH2OOp6mCj
lthjsibm/0qgpI82wtFw/Hh285NtAggYbZz1IerA1TcmiqymZGR2H13M0HUfk0dhour9x6Yv/eXs
1hHJ83kUOc6XP+E7ek7s/hYUssAd5H6jNgtKXLHP6y7/m0iJCK3DIX0veOlojZT9i0OF2m+PaYxV
p3BhbKOx7PZNP7FJLhXb7bY3CwZc0Q3Z0dci8PY0DqDtUYmQl9dkpJX84OmAQ543ZOkhiKriFQMI
bDqMfStJuk3VZ7E0I5CMRVTZZGPP4YkLVjD02BHFf5zZx4tJIsoSltlD6o2qNv5IG2DSbZzNgKXr
Ogd0CWVp+9KFMXxiPN/0OFlbJLNO9rXHFptke4ptxCcForBZ5O1JBxYT7rzvLeG65f5V53fn0NCz
t9zH91vN65jfefgtK63qOckOUmmUxE+OewaAo/NhuR2pbdy45OUXLJIgzm84An5KwsWbVfhOyRQp
YKpTvOmUOq17qlCmXm/r4v1iWrbA1AXspE2r12dZpRwimRtIsMVhGHibBN//Hae8vnKpZ1ruy9G2
Pfp6W53XqBf8brord1Bc4TXKXeSrbGxZ+pos3FTTmJ7zQa/XuYR93FjQHyr0pzpJCV7OrtG/JX1h
bsub4Q7zgwmHaMTVo41pjwWXmaMt2AWroyWeH7dk3D10rZLSkz4+h+Gq8pYps8mTZ3cRXT5sxwXi
/bByWKlmXNhhGY6IHqV7UH1o7FfSydS/M9iz0yGLZxsz/oxTfjfENfG4ErUaw7Ju/obZ4AMZkDm7
JNkcfcWrdn4YzfhMJvaQard0JCZx2m9zc24Fo1OSzBxNlpUGOh4w4/THQEKK31W+o/L3du5iXDZF
zpm3f8zsmawwz0SmFy61t4y2wG/QEpvALcwv1EZG62Bl1j3lkUfFXMse4+04rbCrWDot9HXVOhX1
C/gKsbXJ7dy02tar66n6VGbNLO5C2EBi3CW8UfarW+Yxe0jkzaPdl0bHWFDKQ4QmSwJEnZXU2ASE
oTg76yWyJ98n6Os/ozGN68cajVLD2YRJI3dkY+rlBMjVl4cw6pSHFj1yN9tTZHOvf5lKIhvVIpjT
LCbHtQUqKneTTqP8wPoPgdYtLtAEzCznudCmuH1AfoxLxAns/AkOFRJsDsDMNlFLQ96GlLQc73P4
zg+Y8sxc9Tjb+RBXqravltPxpSnS1Wwjeo/Ya6XBjijF1NHuNguydnXiquEYycExn2nQ8RFA2wY+
KLLvh+Yu80fyE9NQrwzRvMXAQqXTzt92BiG5TzrqffYZz2PzpipmtH0OtUPeIXCCX4Q8+OCitamg
66QH61fHg6u/hrmQF0ML1XTkCnKTH4cRtf6Rpce483alSY9cLXBDDXscxPLgMboCyzPK/lmGhK43
frUNds5IY8eFB0e3mLKZFseAWr7hywBu/HMUui0swFIM24Qh/GvtJ6o0VBA13invlnJ9dwu9rNtp
cGRIWiZzkpj9KdDfs03b6Y6UzuLerTCZH8HQ59nWxOgUp4ossTqq1em//HQcf6GFcvLoaydsSK8W
bXVYhZ7mI115LUGeKX7tGw+zb0RhKw6dh3+7IyTTfWK/Bv+4r5pUmpHTSk6xm24hT4ExsiRy+aqt
pRcGHRASLrsJc1EZNGon1jTgSkdGg/w3Kp94lnMWDZebTEVr4Kx7qHNqf9cz2U3/SOTX+UsKzzt3
FJ/bByomyIIbDUZqxIoQCUWE2lmUwNeFP9b6EODZ35kihcMOq9Q2V2KJXHE2txXBrzhqIjbVcWZi
gqdmPh17g5iCwitpxOK8fSvzYRF8QIUlVokuyZfD9baBPfNui/Ar0dAUmyjxQdkQoNjSaNGLfxnO
RQQ30B7TzTo0TLbdXPMf2W+LiSIF3V4JKusPzwmX18aR3nfhhOK/KESO++tI7mk9c0lWTSyQNHlp
fxJbMY7ooSzW462eJd8RN4yhbyuPA9zSw/CcSirMMCKBdo9zhvSHDEe/2+rUjznFDstudlXpHwU9
ZNAuXHgElBq6QYKePLDvBXQxncc6SF3qI4X8JJwdeTtsR/nt0QsYHzKMBHGrn2MhLJj535Avp1NY
rPnfhX6s54hyogeKT5d/TsFctKEfkTaV6ZaP22RpQEmBGMqERjGKYR7UGq4vXtc5f/3MmdftrMP4
OYV/fJcjFW0b3PN036dS/JfhPa8bfuqbdxrW/mXF1OYEwi7I2JsXp1ZkhmaELt27pc/G2K6peY5F
4j/2RFWoJaPqhqR0hQect4Ood3KU8dNNwQVrEYHr8srgosczFKWfIvA4DWwh5VFp9SF5v4dzTgXl
2Qw0BEFdFOqqpeSMWxrukiuplbyUReO+jKSuln2XrrdRhlBvvm3qhIoHb3UeqEmxv6zh+gaYkqV3
ATIzOfM0Vdm771OQRi4mR6arMpe8e5OG70FLGQQNmqn7y+/0KOhB1Mu4oc8X7reBf9l13djlm8HD
XGz7NnnM+R37ZG7grPlzBQ9fGMcI02yz30Fvyo8MvBQrfw1nhpJeuZTgzD2tkSedF1GwYyrU/X0y
pvx4ku4fdZD1aJ3bqICW2EBwv+oYyx6xtnzh0yT70saO/07V0LRLgxpIw2SyFH+0vln2a1V7B4oU
CzCf6BZ79OkkeKHOgTPIBo/Hd+6tV8UHF82eDpqVT+dDkFzmHoi0rRWUbVhdgYLI+dOyJYZHDlZ5
eRyWsizQ3zmFXImPzCHLsW5f3IHiqK2h+fVi0QMoAIy4aoWmQ991WZOhBFDxb+t+Jfq6PQS265un
YqAf9a4phnREG2FLOXMaZQobcIvpvwtjlrIQJcTfZs2EBLkZYinp0gqNk3jT0U4BNvcmlXX7f8gP
S01tArxZ77czMgnswzKyw2nB0yWwMolaHiCSw1fg7DA72DyR5oAWk3YcAA0o5UdPKmiejrXqek5Y
Uvj/Rm5FeA6lTPQOWk1ld5NV6fDiFGlxljbEN8N9tj+CNy3edCC8z6sSxUNPX/If/nOz7HrvBql1
0AR8hxM5vw1x4LJ6AhHMkzdML8K7/JFO9Wzp9oiOQKc22nM0KcANC5/rx0E9wAKSyphjMlBHtKPa
xvmxEQP91muU/Q4Tjv8rBtXSpI9uVpO1nsgwfDcBZwQ+55wouB3miAy/ApRgUYCJA8JnZJUl+Dfi
4QBxScOHTneT8sMSzrIBOQpMFjZnZOkAmg0QItyNQ+JF76oJcXzAVd4l/b+HlPhmuieCTWBbJ2QS
jpQ0gv5XCVsl41L8FBGQSDim1pizjWfFqZpMMx7jkmam2zDBt1Qi215F2QE8UF7jvDAeJtFdDevo
n6VKOQY32uT6rh4jEpdpkrATbMpcSEp+xore1i1f2vJFZ158op1loQmON40s+uDSSqUJDhDn0FX2
0COqoKIaJb1Ljp/Yb9wBJATDiegaRGaIMdBFLdKQQ85/2URLjV6ewIe9zagERzWkjQubS6Jvn8h0
eItoDNqaPunaD7B8vsK4jsOPTJjip15x4axWlTqWBYGZTSiD+rUb8+pNB8aO/6X14ne/Qbc4PPVE
6syGXeUWxknMPBxXItv6UaFb6ktdVOOlx4TbE4+qo6PtohuUMIhWvNCvI59RryvMoLog4A5+MIX7
kV+it+U0Jp9WrercIYfhY9BHdMCN8tWpTG2IfSkoQn1t/SRVB3LZXXEMdA0PNaTDmm+CcTFPBgCO
xZsPh/2eJ+wYzpbYe9Pis+NkC8yYkXtef3erJeUBEoXDT/OOvwWlRKYY+2L5b16Jq587mGdsrnWS
R8Ta9kmZ3DaXm0A+b1VO7npLaDhUj4UauTIpQroYDsnUeh/SW4pjIXztXYCAFHp+XTPVzm5uygNE
Cpd/eCHy73/wDEyyRFPkE8fY6havoCj3TrXKojU3DoHjp8xdxqP0XbQA7ddlzh2rsnHuZzjwew+x
+GkxTdj8Mbax8U66Ydp8OZklaKLGMjyXFHQ2x2YamuYYEnTML5SyYb3QFqS/Oyowz+BHMCmaXkd/
2zra6w6L8WB+FBBiScsmubL9Ksb2ITU3oDHLTdc/BbbEcifCFxPw0yp7S0P0d4IJIGH7BegvOLMw
B/9UJyRgK3mPDdba7B5QtlUOpM+diXAWc3lE6qWIYpNSPvwB7VlMx5i8zi0dGjXmVIdp21Hs58te
/hHMSdR61r33RkggeIN7YGDi9JX619ChXmsrTEIEN27J4t1PZjTTochXGDYdGbc4t3ngYMr5BeR/
ytM+kZdZAofgVcpJZzbCq67SJnI9VG1RSDqmbyNV7+nilIdZ9QexFqFopG4eiqjoWfwdPxafzRqD
L04M5I+2DG8e6xi478IdCGokU5IDVRRJ+hDEKCM/o8aoPWJ7M2GOJQDBnaZl4J5qGKyoSDb9eNL+
qiguDN2C3NYyM3kfupWbGCjCFNQcBG2Mm90XjCq0r/ZcwwQoYLLmAEvXVVv6Gai5mN1s+N0SkVeP
dJPJ4REYjtbZgBTDQVJajgzczc3ekh8lZNhV0X0sy5yNhPpLkk0lB5LbFSbieSmjxLtPbYnQTQ3i
LQvDGU6SNhvkDXquadaRS5bDBg8ROWej7V/Kq4M3enaJVpRpQBo7Y4n+lYcBy3fVtmuzK8eELY+c
HPwr/GE67ZaCRIpGcl83duqq4Vzk1Ptty6JFMklEmONttK7qDw72Cl90PVfn1F+h3GoJvWaGMor2
S9LQ4JkMHaZI4rOjUCNVMxkJnZbfEVnKYpNCvj+5KJUgnuS3tsT7CXt0hrmZTmJvPNI5LZ6oWHXr
LbsGCzEJlhv9moAZ8PEYUPSG2rLnlsgEaMNIYcNGqtvfNedchG+80Hi14RTu0GCL7vmCrOISpejC
as9ODxUjuNvh0ysL7NWyTdSf2xbpboJgkk904sgLwV7yXVFDGQ3o4Y31BP4Eqy6OFMRCLDP2BP7e
SJdZXroNnAEbUaUP7jxM2d51k7QGq6qy/lCnXfpoOe4/p21i3/JoZaYMprG9WtGrh9xjdQD5S6lB
8MWt5gLxk5sZALnzq5hoyzvQXCl+q3SSNCh2Tvpat5AjzMSCP2gBM5IP4Ypnu2Cp7gF2k+rE+lm2
VylW9Z6Wtf8V9OBhNAUuN+mL89mpK3Bvtm41R8Q++pQPxFpiMdSwT8M18ZwCfUk3RD9GAOd94uH2
QAfZmOxyQPSAsc0nV8Yq9MCXVn3lRgDJENBTitd8Eg8sGeTHWlGAyoSab4FKd0JVpK5uSaqsSfbk
eG8GTHure7F0Wc6IjHP2uUwRN38rwwKxzecWbJiBl0kJ39XgtDZ5sS2JRZ21X7EOhukIt1CTAfsr
KRSK92Phs0SP4Rq/5nrIXup5rj7jOk/9Td5HN8N/jfJf43qraBBDz69VvWp+3IluBH5v/KHKiAiB
28uLwtz5TtYg9nc3Haff6oi+3E3YYaF2AD6vDOey3eeNx5fBCTR7TsYshu5qjRavS5s4+YkWG2i0
Ud5wnlQ6wSl3c/oCsN+rP/Q6rBTB4Oh8uyYG6DC1yl81YfbvmrtMupOCsEZLRvsxuzIsgBC0RGLa
yGiEpkxrDPvcE/ydcqP6dCujEPDYqaHXCG7xlptlrEgD5T54RZrcHnoVsj2U68IqV1NNzgbdhWF9
lIvJXnR/q5qmloElkfolJGWI33GWWAeKEakgt0WlGmjhLfaX9NrM+wC52t/LFLdzd7sc7ovhgrUd
D4Kcr2ZZfrYCBBSKkZ+mSyGBavYcvUVb5znp4H++nXjhFJA7FraMEEkOxbfo/9K+b1KqrQJxokUY
/S7BDuaCh3Ao2/3S6uW/zsRwfznFmJDorki3NP9jVA9x19/nveJYpypn+KJVlge8DB1q4MLsxpzD
aRMU48xCBAIO8Y9YJXcm0Nzbfo4GqYqfE01xhx2Cj9ENvfuelEHxI4hT64318sLj8h8r71IysetR
8bSReHVa/8ufSzAjtw44SZU0xzbH2bdgigDCtJZw7diU3Vk9m2gzFkOQHTID1LY3XhOXG4zaqXoA
aYd87FegrZOgoNjeNZ2hmT01tSUbvEp3OQfCJasDJ4OywV8u6CE+KWIygwx4WPOJv4s7aJbHIZ7Q
vUlEdWeKNeEC9SDX+w7mQB6WvLLJezssVFGp9SbgeaHbI0qaKbTn2bI+cE7kZ2SIVmdV4PHvOs0J
Br3CaankSG+X1kVcinN2M8XINywr60EHbwkyqLgK4aKj0V8OU8uktDAzFvfQGf3C61nk+qQ5GoQw
IYA15UXMedl85HwL+WOAgdY/t7JEcaQ+VYltmjKucVIJW9ndyzCOphEVkgrOcxBQ7HrHOtNkT7wG
c8/qzmy4pe2ojx+DogJLgN807ombf9u831LWJ6nuSSzfJtfQWioj8Kr/coWa5OIuom85sm878j+g
siTL7EkNXjO6u9Gth3U4BfSHRqw12a1fJEmiiaNgzz0RV83lKAuSYWzLnfKx5Md9DSLUdxcubyqT
F7vwsD6OnqHYOM9i1FvQTjb/81DghlxTKtzlvUVNdvZUJXG8YRYp+yMXu2P000xsbZPelQGvYICY
AeBMjefYkXolYYhlfsewBN20FZKAL/miAhO1P6UWZPxXDXSXkh/pXXGihKfrIU9ib9V/3NXl2C9Y
JstfnWiwjvdVRY8NaHxa9eIa1gMxUrnCXG3rsB4p8c9ninEOHJ+EA4g4doQARz45Up0xEBWgDs1I
PKsBFDLDwzTx9dNlFHP8ANSY8NdG5geiJalXuxdhRI7s389NFnHZQDEnP6W6/XMn/FI1RDJmMqaA
PGVbh9+uQ5MMlzxw489ukjnqfV5OPMe0SQn/oWsnmn3TcnS8jSgQjUEbJQ2U98lchuoSgZpTLa+H
ILirrAwi71gMVRF+07gV3yhLKDYSwv4CoEZCsW3OfcMXcKMztEj4ksganac8bNsHU99O5qodOeMu
pdtQ5+dFmZw+aJGd6ieLKV3+S5FH0EKWuVwfg45e4dPSCohq/DahHkjMs464DdVYz+lAA9wT9VQ1
7KrbN8GDob7cOU8wA1QRN0EdvMqg85anVASoZC79NiWUdDe0mwDyrDsltDyhBJMVnw/pVPjZm65T
2Xwrt12CbF92HkMqLYOgHgBN8UVkmtKByaVSKuJQ0G95WJf2PEcVnuLiRFO2sx6X/lHkELR/Rl7T
LeiKnX6xd1KBFGdqqGlnmDmpbugsJImUU/KcnMcGIQ3pW/nLHxhxNxt3KDedSzfVjdQeVi3rY194
yEaE4e3L6IPpb3PfLd/R3hkwuFqLVEgiBfgxnQoVWvIg1Q5Lx9F/CAKH0xtKho9kAruEPVQm4cIV
vyFfuvszyFqOv83ka7qOuTh0qI9i9daB8izhq0dcMI+xUnA5xkddNG35iTziEK4vuADG2UtADAIJ
o0qlvhNzOKxEnlFU0LBH0t53LWJxebARyZuM3jS7Cwpq935VsxqS00RxJMfQWnGWpRqs7zpQ0pTW
edK4KedwOHDMOVTfjJliYUgkGMXA0pR6vFec6peEF9xQsMNUFtOJQ9NYS+Blqy3cwLTrltEXx2Se
UJ+WXKT/4+jMluNEoiD6RUQUBRTFa+9Sq7Xblv1CWLYGih2K/evn4NcJjxd1Q93Km3ly+rGQyAX2
l5g2+UOQK0vuiYGSn9rKQPA21ymzCEh4cigQGZIbW57NW8hluT/UIE5KTlKaocYdkS1vvoPUGDjf
ZWWwrhvu8V6/10nMRoL1G4uGdBCcVVguO4YR3BLAPKXuIuBlobu8WGLfLPqcmsNJUsZWf4nMGYJ7
XmrtEy0h1F+YDcvR5dsADwyWhFzpVsJnkSzyPHkFBtBUX6YqsCIuLCDFC7ddjJQ+ZUrZCa/A6N8v
bN6BE8OJRbpYR64RvBT1GTRYnyfcyxYd8Nau1V3J80si2vfcT1MKIR6TcXB2oYnK/mMBkUCNFUGG
zOMrCfj8C9Ocje+ZqZb6UdYTDp3T0mEY4Ytb8xN9hfwlgyfuKempBsY4XhAN+MT3OHzZ9g9uUusX
y09bhzuPobRn4+phSvDnNZmhDY4GlaSNuNPuaPUIw2uTR/NwaAqhluqIfNwvh5K4p3eH4jI3z2Yo
19I+UJughhczlWNU7FlOg87YzU3C1kOw8IACuxKFSN8GlKDmb2ljLG3wI0TcPdPXsJH5MFPCMXU0
GytyPRy7kNmQKRIDVBKsj2EdL7VrNwLzyrtEAspcLkPWEMkWKuiffVCE4mq5/HfEtXXX3moi9Z9D
D/jlLuGq0n3atfP0j1rSfnnQgG/tdRkxZ764g6MrmBn++k7e3HOPk24X975MoQV8SLeJ56d0gDly
6kgTCIsvSfIyXeql7y4DVCAXrkZPOCOOB5vf9MLscKUTlGRLO9jG/Jqcxsl/KL04zn+TWZmG2Tfy
KpAgiIKd6jJf9xgy2dse1wCv+1ZQsgVUMpt/AVyCkpCt4ihbGjvfWrmO6yMMa1Nieah05GENIvBV
XABE8buBU7K/Wtje7GmKDL3Vhlw3uX+IwrdHxG16RnYpqvXNT5Z2OE19ELwxVcNzE5K/4V7zaEi4
0Sgxe5ngPz9MsG7Mi6qQ1D4YFIsNl+U17Ukg8HjgN1PuT5BRmuUMuQlvGxdsH4P9yP153kWZh+kp
z7uIO4+wrYMAMtdkpWHyeQEPf7a8lSIrnSffGWv94LsIY7z+qSrIdoxz1fANS1aOOL2hX3Ee4NAg
P7SELyaLw+lKHkHeiGVB+wCtIomgoCPxnkqoF8NCpkQy+O84YML+vLgaCK6/rORlxGja6ImOHyJE
KCrh9J6x5lLbI+SpHVj/eNPto+XTj5KRO28d8mrOIb92x2mUYEd89kYRlwLE3VNHoHglYL6dDOCb
Q+cE/C4O2OObrljeFP8bqSneHOu9IwfyBZZWcOd34sicTe7Eivey4sFEUyGTPxziejH6p0pYsJ1c
mC7BaY5Zkh20irpt/RM15mohm4SftU8FFIsqVL/lnkifj+duglbuHMkEuwenCfr21FiyzOB3QJDf
lW2MeuaDYxp2Ez65H23U1n/CrovMUeFarji7PdP8jic6XBbMgjjr+RqRhpx9xEkzFfhnelBQB65Y
pQRuCBr4jAwzN2cY/7zRqDVzvAe+r7yEkwo34k2NDcuwmLi6uK9DdmzD7MT9qR1dPRODTYzzKHWJ
m2joq6g/k0uCI+3bsLUv2uA8ug5D76YMDJH7ya0gd7+0m9fuj4mQay5BpQLwLBecO8eyzBGSBGVQ
7YOZJvBmscc0c1NlhmbG4T4LwjkeVDzI1i6ey3rJwkOrvLa/xz5c/6HMC/eY5BW54C2TvGyaNU+J
AkkRBHDH4JPv5nE1/mMAhm69w/mvzY3FS94eNDYFDLtqJV5AWlyYiws3rDhz4SB+yQ15dp0frC36
4pcAOanuJo3kjqMcPfVb47h4v5PZdvMTUIHgzTbVpI4Ia3P5HsP+ZWdQNhwhdhyZG5WfRDggitoS
nyHhAQRsTWVAbidMqvoOIalY7hVD73THezZrn7l3cGFPesx5MRGt8E0ULVdw3FRgJmK00QN1fKxi
dJ4s3u8h6Mvqoqs54xIbbnDeRTDvaC7Tgn2gnriY2oi81YHFdyEvcJrz9EbQPbYvA3HJtjoivnGK
LkXDrmJY2S7yWTos9ku8p+rCkrUAou/IEvVq0XzP2QHWVOxUePhg45tpqE6c7GR3CBrUEX8a6Z/z
UPJfvhSAlvCyDJoHNVYRkGA2z9zkOF3JPPklBT0XqT3wCm0brv6ffnBx/CdNB9mrXqKezrV25SsT
UtJ+w9y0iJceUPkvLIrWHm23MIHIuMTXs1u8YXIPBbYnjdNlnbGy1mv2VLsjN7TFm8jrDiznSp4G
7X5iCN78djV0SgbqUrnN3jpe/CSgYLAghfHbnfUyefMjSwQlLgM2l+FA04BT3PyqFcUZL7p4Ym+U
BNc0axh1DRfKv9O8eVV5W3vDR77aTD9BekVmR80hDy+wRlVM9pZDpxyGzHyauB0eJlUTLukyu4bX
3N0MdDBVGAGVLiHo5W691b3UPXo4JhQTw0rb8nPam5BLTJhwUaz/Xa/9lD33fnJ8/31Qil8Cf9R+
S6jAct7aQHLqkQ1XiMKYy5qH2e3n5t6MXZ4jikFScljTFtv5Y2Y0cUguhQf7C8XOWnEUuFR4m2c6
0ntm37jHWznZ3x6ulpCLWMYhW3iF/Ig4/IlfUzz1g+EeXs8Qj7APddKQXwrFFEFC6gkRDRnVGTve
ZdQPe3jY+2cmHlJQzFOeOsrRh/XsVYrLbseINNw8SPvuQ1Jjb4LqE0/jL0nQYXtEZtu/U9ZTiLdM
ke/4kTd92NOuyOqaxp7YYVWAkBjlT4QONrz0nBS3Fbj6eWvIU9dIRkzvo8ce5q1qVOAxvVNbt+Ox
5YuDLIfyCpkSig9WWRlfLRPvel+rTH0Rm4G7qbog01e8oulXTIYvPVFk6AoqeSq+JW3WCf+O4Ksb
vCwlOLEfOX/t8bEYZ1nfz7Fc2x+CoJqmvAhG7N4AyA0OJlPsCW1PExsLcI+a4/OWtDAHKwhUAqtC
XEPYwnn1xnJG89AF9Pg9Sgb94GwHiR9I4gzH34VwhxlfgVgoyyLS30W7Ou14rG2sqie6sTr37+hN
1Xob+zTwwCg1A6VMXPr6L3edQdsNOHm9R9TSilt1Pvkl7usunKE3DO3A0F8H7bw8WbNsaQpI/nTx
zKItHwHnoyAtYQ2TnvdmsPzyZx/ZXkMWLU5tRMp6p6oxFBduuN4G9g8MvqrehwwemsT/j02f8l9j
AREStCloMi5ALvTZD6wsgkSFmIP5koRqei8r0oOgHaW0DIalOXnMIvmZWOsmOSGv/mbtFfRPOTdX
alN7Ro8D9FEpz+2yWaR54aJta/o2/gGziTJoX3YfiYMBgdJT8tDiamw1jncV1sHhuRydoLhSZYWU
I9ykRWMySgbRbZtWkxsvE2K0SQc56mIy0P6XuhxzULJNDEkTUmI/HKYGm+oB9NFcP2J0XAvMw2vk
vxk5TsUdeVFMpuj9nqUZSghXEc0c0yz8k9Nk799zFLK4wXegvoRupi8DQ794bGgG8I9UQmRvCstl
+o4KXuenpPDj9EnTo1EzBzMz+d+tokPlLWd/8zm4rmdz1oyl6xxjbuyQDiqRmCdXdbwvjBUb/D8T
KroJNv18Wvxh/cuEL2r+VBYhi6cjLtL+tY6Z2Paa0hn3pCkIaV65CBG0xdVjeo0L2XMhPXgIE/+N
HhsrlGV3Xd8baFAzG7oo068Lkj5Aco/3bW5xFyUdxctmhwWQBRCLcYhNMnJTsBwht6dXooNpfSEF
Q761n4Ox+bmgdmqMUUS+1oOdsl5chbKQ1rGnIDLA8txe5e42EJswHYcDn8LCFgH7a/haOu52qg6e
N96TFOVVMXm5n168DFbtm1gaBZi1hswIoxmc2l8xMUqwMVhB5/nEz4vjlJST+xYtCgHQxxIVPHml
z7trwiMcnrJiRoMVXouwVMSDFsQh8wU908o4uGdbQuzBx4/gE1HohuSpU4pXMlSuJTyjuZcuh2Rg
y/Q4qYT5vfVDRJneI9t8AEIkxKFUdjvONaTM9uAutLXs2IND2NulzUjchUM6W58g5Pqzsx9c6gke
S4V1pjnzey/BAwbkZX3d5Ei+V2UI+X8YG/jfCE6aYkNSBZw9Kk/m6bKw/LQPnROU7osMFpXBDUhC
VkuqFsDs6dbrnwcgL8WDHHXOzo0UvjpXm5pErsxm4XzPnxVG9zrK4/a+J43y6sHXd86eyeMTyizk
QJ+fXvQlFrepDgJ1bcLTMqoHCkiInVixTWRz6aBQUt07X4vZG9v7Ia15mbA/z27oCBsaTbYDmj4Q
6VwdFRaUzS/f4jLHQYlOUTcbpJeWUBx49CCy8KiNgVc+9a7NnhkiSbqacpwyTlryXf7JNP5QHuAc
pBiHVNP0vwYd+Y17bM1QHZcxZrbFegkvHFJ8UueHPC3n5Efdyd55yUDheReibSi5YiLJfzCYdclc
5uBjWdZ5HN9yyIrxbpqbATuhAVnwayAI3/Lns7RH9FxXL/JOOWAtDMS8+ogzLhG1S8dpHWayYk6U
i7dhCqPhF+W36nnQpP3fmCP99DHEFTy7l6pkH/zEXDPYj65FN73kGkshJjhGo/1MeEq2h6LLNlqC
mJbstnLRWGBccBe4pKPmtjl5I3xpS0cVZZFZQebXJ3SJBKJAniclrPpP6KS2Pg+Cb/yZ5mTOAU4V
/Dh40rrgZoqSGBeVzMG1Xeppoe4lKVivmoEgGNbMaNXX2CcNdp74Z5s7No/kZSc9oQ6wEE+9nzy1
QfzCIson2U54zr61dQRy2Lg++3Mnn72Ae2qjl0exxp55S7aX9xHAgs5vsQ9L8n5jP+Oa0CGIb7jN
WXCWPdg0CgBW7T/TUCl/RSaum/e6h65xGgYZRs/xTER1xy0/7fnMWSiekhKcwEs3EJSmWDZHqNX5
6P5miYxrlMASLrgJ2ERxp2frmRsmVqLMue9P6n2c48l/KiRuV7cbnfUctTNHuGjtcK3c2RQHVFtk
59nPGNEJZJY96G1vpMAilKCPPTpvMZxTzqixXsgadgoFVv+aWuYOBWkcM0rsYF+wV81bi5bSMAop
rP8zEU5P4tc+MP7Sv7XDl8ZdruUn3+0TPilgOz1hE4C+mJAkyKUAlByR/Fj+GV2n9p95XcCSFQBJ
zbENbdAecUxYeYSv13RXnSmCoMxlHLx059EntbOAVygDTltaAey8kZvzOiho3pgyPgaWk4OmZqls
i5Nsg9j8KTtUtikEfHKveFE/QdDh6zNsDUTvQUBTKRhtNofTnaAxgWnCRcz5UMh50xetMWyKug4X
1bETA98EhgYnGWiptKzA/CA15hVzhjLf0fZqvljTAHwqw1OVfogG0gZ4RQa60OIG3tIjC/vEAYLQ
W8WpG6DpSKjDpC6D5oVWYV5UHAQ1R2hHZJXubxQWaOJHhcO0NucJYQzzwzqHXX1zB3eIHlsaMeIb
yD9gZ4Z0LKaYcOzEMYSHX8IIzzP1DCpmCc5ssiHll+Az2P0HtYDalLUhYDIk9X/3HkeSv9a1ZKCD
ousJBG5nGsryu089dOD9aHMHSHXjsZWUbomKdoxzjO0gn0LNQbhglZN0brjt8FbimTfvYCQxiPOC
89Yn6AmsV3ZbGh7fLktleRh9NUM8w4bywxt4gBl+8vCJBobMPbPEgEQwuQ13mIDADnE+h8HqHb4O
rlbZjaV/E1MwUZ8UNEXj7lAdeLIaQtL2ONANC/SgZSq7IPdGD4LZc/qBU4dXN/oO4XxIKN6TJhm0
tpgDgxHBHUsxNCxeWUCu+tIbl0/eJ6F4qyRiWSL6mKxkXQiYF6twmN9H4uLhD5tuq/CUepPvyicn
flin1GGtFZZMDmjk+AQC6Xf9fVN7Mw3U0ln5XiYtBpIDDhxPPoVuIINxB7WZxkmudF13yX34BA9r
VFiwZmAlj7PfIYThrQvp7oMrgJt9XUQVHIEFIMrOrJUTjAbb839JRiucu0G45gGJBrHJdKvbPuis
7P9wehXus8dihrrdwnjFv8h1AM1a5nTCcc9zSTCzRowG4vkg9lg7ZmA7gqNE9Fk+4feo7GqZ2hmy
9CaF2lC68V82A4hr8MSRPTrKK02a9gSh51a9AFmF6XkRyufD5tkp+NrEo1/ch1gH3D03JCJ1XFyT
7hKGmULLJuORJO3FT63X9c8b/Sy4xXqL20FvrasvhWVEXB1nai814Lf0v2Qp5QBkm+xFs6U93PFX
T4E67ds4k4c75KQeur2egwRiyOgW6jXJAHybndZOz2yazpuqrBakfZp8lI13Fgr2ZjMufX7sZTfz
F7uptauT5kTgFGWhbQLeWSbV+htpFF9Xx2hWqIKVZEz8xOMi5TfPD7k9rOOQO6iqfoczDYxuWFIN
EKd091BIlajvRcwue9xTGIXA3calPz2N2E3Lu5kWXue7OxTYbephJSdkQ86cFzJALESEGssv1Wwn
XbWg9h7ViOh07msYZWzeKi9/wXbMN50VPln2kbKB9ZOGT8pYljmbPqiXjPOHop54nPwpjcP3KAqM
926LCmwHIAr3HZeGE320ddO/54RVWeo6Jau8qPTYlPVrVl8S0SCZ6tnPq3uaYPFVcV/CFI0qxX4N
dWl2D4Ze7p43ThFwO67blXQCcwbdjO+Y1bqq3qFgsoZji0pY41yPYzc8Q0kK+TPy1pc/g4wmsl1P
3yeqBZb9+pEuoYI0utSkTkChgfuk71mQW8UZEmvVXPuSawC7Z7nV77LLYv86MJ1Ah3WwpsSs1Zt9
Ha0JXin2yvV93tejhwtnAW13LFUTRc98e5jzbTi28hyi2UwnxQkB8jNqBzwAtN4KSuwnWX9abAFY
qhTB9/c6K2lHpi8czwyduEi8izOIJ7y86+iis7HtOaqA431XScF527oOflXFpZK9b5Tj1ilZoK7p
ScCJjlh9ZKr6Vmdp9pFaFDZylA4oS6bxHkT3J/l4N/+1NGztfkR6gix7qAoKgyUQSsp/CLvTLDed
kLu9+aqNjZo73o744+/nybXfAOMtJb1fvrPSgNDWgVfU+wRxCEMIbu9VUOudTLCA0iF3Id7BqW/A
iEd+nZDcnFPudkCQOARjVj7LS0K0aP1ZBjkBN8G6e2UqQNkh+5QG/ziPAwzSn7wjCyYPSBWreKwQ
mHDTM50U3MTgomEfonKJRwdhJ/M++BqPyVfC2rPZ5xMpnh8Ile5yB9t1peUyrmyKq3qLLvCi7Kbf
zC3AT+i2kdlMLWDFLPcV8U+Ijw0SLIAtDwU0a6l+raLxKyZBUe2oCTLTfy48m+rYBxNNyjucORsD
lyl4Y5Z07BUA9q7JPlN++TUkFUa0DE00vFQ4pf/i9iRvT7uNfQ6Y2eWzI8mhPm3ryXFHOyh2QYEh
/NEzdVDic5DGfOfxLDOgaYHEzoqxeJmSC5UHNbaksbLUYiFAo7nG5NXpOJuda4jhmgd99uWL4cTl
UeyYRI9jB9Pzyo93Hv4mpOfqe9/nMQDnJ7k90GqI+rLEm5TEKZh6wFzY4wrf8qmmyGDTfowH2d9Y
sbbNJQVhRyexbJF+yUDE6j7m5cDa28LZJppLKTfJ3kWvZ3pcWO+bwdBx1xFMtQ/DVj/PDj3w9QOb
G0JSpqIPYzcGY9a94pvEDBeZRP4SHsYi/nM1KFraNhFztasLmpkQ9NXpE6xzSZrxJ7nROLBhKnyW
FoGugGpxxm3yBXnbENRkHkxPrHkYocquLIo9V+hcH5KETA2A475v/kqHtMSdcUwEGrnUUGKw+rHs
usuJgIEGHOpafiqvQ0k5S6pakpvTdtiXbCl5NNHUeXniTjHyvu5nHXy2pepFDjY8jwjAcN9iZ7yz
cx1nF/q2iDrRqMc7AKkELZnjmOvY1I+4BZOG5OGlbqgsXU9cY7BexBYm87MzhspSBIZdaozu/dyZ
BDFyW4SGOzSR4MXfeWUZRgRgmArULtyyfWgctDKkWI3Aaur7SQdbYwW2I9lXAGtWjF6Y26Bhvamm
Q849RDE313ta17wFpxf3/xmcGFv99L88D0qTPnGNxQixtz71yTwjUx2bbzO0Kc0dnR+kZBPfJGv8
mOiaGPjb4PjFvHBkt5AMnvhCbO8zl0+RcTVD/duum1GjIy7mVQyMl0va8JGOZHJvRb80RXQ0Y7y9
JELT0X/bzsDOaBBrhvkiKhuMNAz53txfGvqJlHNISB2VIJiztl2fmbg857cKuqrg9AG8VKB0YIHH
gNOE7gx+ksae6rzmtcd3eeJWkP5mhwKodLekchI/4h6+DrTPesCXlI/d8pZBE64fTNASX1M63K6q
pWVfH3CFibdJtMqF8xnwnFC8Q0wW1xVo7TfVUTvPLmnw+iPXTnvmA9A/w94t299Kz/yOrDe/dLeV
DwnySmCcKilPU4JbHeOpQMtYCjd45EtRcw/tezy6VCmGzY3DM4RxAdP6NSg2oy4heZZXZivZE0Gr
z+hE3oPN2uwDLBbWuTYe8aWh4q/2iVKpsN6nOEjuQdmuxZ5qmphSPEwUms1NgXzN9XzY1J+wAr27
37iO7QFrKN2XvWGh9O7mCkTbYaBFvBn2+MMmAV1zDiU75MjrIsL64dqzQnK37JYPwQS4QesSbOB6
MrncMxjG3kJS0OuBNRP08iwM3fhuYq+SHiVqIJV2nWAJUacpTWVsshP3PWYNyIJxrdfwMenwhgPi
nsIRS5+TyT8avPZ8iUUe1RdBG7Q60VZoq1uDGyHAnrrmLyVOt5guy436nC4dUZ56Ee62+5vdbIDq
NbbsjyL9nlhjzXXAAKJfSust1UNbLEH30I5ZqvY5ptbiUPppZO6VXgPDGm0N/3AuO2hrTuxXd6Lo
NgJUsWEKYq8t3pPVsUw1/PKZDNRG3DAHuKNRwz2APWoMdyBASaevAA135ar3F+gTCpGf4Z1N+gCn
N2wglEyRtxBXhwRt9IHgAzH/OKrU7yRs2zNskKn57GY3uPJddzpksd6zB7uSPThx0o7AHUiereWN
wANfpqaZwSR2xCggf2YZTV6xmJ2b3zVzeocvqtEP2J/5LLAK93+Ib9rPWme8usrVYckm1yg0dzoF
Cv/oV4hBe3gc+sxel3+15lv1VFdK+vu61xh50PSlvYCsHOyXYngBSydD7MAfI17X71BfGQfLsedQ
os4cJAYTa/gUNMbQVwb6g7/iMo3skyQzI6xkZ1bNV+25ffk996X8CdetvhAgyJuXZXA77zPByNST
cyhFjHiF+TpH1KSrPuuObSEXc1CT6X8lOafPWXhN+DpxVL4MsSIjsiGGJ0bXtfhZx4HN0GjLwHvJ
AZfzPm/mUP+UBizGTwiaLQsJBzVa0hXVeHivk4xrYOnG5PbacMC0PdkIGnbigxrjQo65998NFKEI
n23LV7T828QBYgoY2enV9UX6iquXgaHV4MSPm22wvS8CzJRYR7cFfZ1v5H+i2NgoijZMCav/A2+u
XYfkeGCOwUzRRcTfPgVVpLgdalbw4nPjiE3UDETUGgmf10jUbcSkLE8YnnB0tE8wE5LxOUPKpNiS
htbB3sEsaNMrLp6ZxORa+oyTEGJoyMgxw/T9Pk0y13s2/PBGzNMSk8Zh6SBY/CGrPs5viV0b4/Ju
KHT22y7xjOLAkrL0CUcF+Rz+2uwMHLvAA3R5VzlzQmdipELnCj+Dh5M0PnmITynhYH2wiq+dO4m0
7LHSFlYP9PQlqfMSI4BfXCzQt4oFZvAcEIDvzn2ZQeJMNOppoL1E3IHEp6ONOBZ2QA1HmLRArhWy
T8QGuuuQpi62z7i/gMsEkS5pyTgsBVUAaMpJPp1Ct5TtCaPa8JNjeQMdLilP3WCHn1p2fNPnDa76
gLiSkOddWTuW5zVM/ejOjXkSHzJeZvXPpgmITGq8WcFjglHjPkyNeKWdy5dH5RXu10IThn7pM8Un
K6DJbqOCYQm3xB5iY0hAbpNdKAvk6OfRkSSEzCkFnfdDd6Gpbowf8jaHMAK3E439PiZ+52tloMVg
myS8hX2/ZKODfXhoTXcOmyr6O4dk3w61q8hJr+vac/8Ylf0dNijduMHZMR8yfCQ308SgZ6doSw+E
2DlOQJAYf/G0sb5Qi9vSWlw0nFfMOMxoMgA1C4NkWztNad6GHEU1k15db++ExMPijSlreuLX2m86
ztILDELbvIUp8TSw/NTX8FOp86nFIT5RxLu23Mt39QhCP4hnNgnCbX3yJY4TPuPWxNIajDyyD4kf
cL+IVJpw8+vCvmVEgnT9PuBT7O7ZK4wR7nsnQOlnrxajEsZ4N1u62FJK146YpzGgahAjPtfjYeW2
hg0so7N+7Cns3afsp6r7sk/kZwcMoTvhZhv8I0cWV0lGJSimvO/CihkljWSv91E+av81KyNokDYm
WnKjBj4Kj37qkhAZBixaAgYG6ADIWfldQKS2x5ZjnP4UNHrzGrNtqy8A1/ooeO6t9H2XatcAxuKB
LfEAFdknF7jn5ZB0d0xYFCvaVsafbGsYXHdYikt79XCYlBuDuRviR7faFKMlnem1wqY7QaMH7BJE
pLV8MFRXu6ZcaSAZgI/EhjZuML9oZcSSWHXbE5ei/JuL2ym8F1aY6eK35fKW8zONWLjNnVTZrrO2
d+/YPeIvu5CTbOh6KSf+54A5ivgik91ypJEv7m7AYorim1MlnLCNDlP3MK9moguaTU3xQLAW2xan
yjS7r2IYyQRRKlbbhE+sQRF6IqboRV8Rc3Qa7VWwFNGj8YMKxibN0ZbpE5+bl1xin0XNMbZMcTc0
QL97XcUA/pRtfMM7h2ggb6sWkoG+qsjJ6E32+m1YLxnvuayIJEdROAzk5WIwd3Tat18l43DRnzX8
e4rGCbeth7b3NBcOOrOJf0LQmcsbX3vGTWVcvFS6tJz10DlKWz0gx4zjCxXFrnY54/hL01PBfSXd
4YmgZR5Ucev+lxQms3+YJdnrsqvNPVaI2ojPsKxj6p5HDKfXpA9JuBs7cs9KQgn+Em2YSfxXCRbC
Py4aa0B4SDyRjK/SkLq/tbg+l18cus2jtmPLLldX6m1yBn2z6HMXJBp8AjmVTeIBr0tgrnMAQeYZ
uo/KLmkzbYljL+jNsQz5D0JlyYg+w+rtvsTxCZMvg7uHO6Gcw8+2Z6Nc0wW1mTGUh0cDEZ/UxC7v
4EdQf0jRB0XrNcMSqy7qZivIlXuoKOprDgSMZoowzM/KHwO7xw0q++sahqSVg5CtJQduw6hZu4Se
OO1Yn5Y5kRY4i0T+6qE3HlwGqjyNL7EdtuOEdjQID3MVDcw5UUeS7tQm6LXdXJV0a29eP4YuinE2
ktK60AShPHIge197W+q3RXYpTY9EXo7+8jPSm5ktK/KtqrFNKIQcqW4Ql4WzzBKllgQ+dRiwFPHE
dt9HVpk+qjqjdafq8UFBc/N4IQo9uvOrwFdZPRswYNNfYlq4YHKAtd1Pwohb6wl7GVypy+a5wFst
byZrcku/zwp1mNAFwElrS/B0w8CSdLHxdEWxZtfA7ElPRZmuncuCr6aXN6Ex4TEgZlGem3/apAii
xBlOXM8TisiXCnFZEA8fDuDXo/63T0NnTYbdcLWFUDsNW9qgcpWDtg8KtvOmZ6pJxSVk4Ruf0iBX
4XmMnUWdzapJuyw8qb+3XGByFe02lkVu2f8iFMniA7SV/9crnbDKdxQNdfKB41dUN3KV3I+meU3d
L5y70zeDVSXf84PiGq+V4hwSzhBlD6xT7BfjHj9vrQil1iUv9H3iFaWlnd6pXxfpsjDscrf7UCZj
ke8vAqJuUDbvJJomiyUpZYOlWLgAzHO5qcCYioK3LJjYwqGF6Q+MUYV+Ko0jn0lStwOeGwEg0cA7
7MfTkoYhZ3UQVR+wceqXCXGaiR3Ey3syTZhqUVumk1/WuCJLG3n+iYROdWnLLhveWkHnl+hdMACr
TidWF/9KQXMX6wkVZbL9jspCsyOR57g0D2Ow2lfNl5QUG8eAPlUCLQgGi7eOB1q0uSrUhqbBBdPF
EO+57XPvuSqMH7RloLprNlZBL59oKq2yh9zdQuwhhi321D2eWj53sLgL6Sik9nM1k3wDyjdhLfdL
x2dcpL9y3LmBCbnel1iYgN5mbxTqIIlObgrpbOrwyJ1NBTvnDzRRHPXkHQnnGgz47MIh6uKoFJH9
btARIO1QTR8TOAUC7HMS16xK48q7q9VM8NbDQrVPij50Hrcob3bm35FAAAOpgP0fWjRPOvpp+B/7
p865CKuEcxSh4CTfy5YlwTcah9Lup+gQ+r8pR0AT3PG81AV490LXSfyCeIVvFXpPFXBuFrM7wMDK
bfLfwtch1IeUrgkveUAb8adHonQIOzj7K7iXBO/UVWQG6g7WM+D/r2xns7S6YzlcNI8x/oXxDWGl
76gfbrahDjTs7F19zQIW31zLwvWOrD3zBEZi13mkesIZtnS7W/j8llDTloNORzE+Ty14w69ADmC5
+dhd/I7WXTgtya0rZxleecOKrt2pvpMG/6Pm7fccUBBhGcqwiv1x2yZul3erF8L5u7GRrWJSYuj/
5iRpal4T0tvM1gjWmDvAggTpA/nPcr7vIcpBycV9YCb88n4RL/tqDuSKhDhW4oHJmC0qGLKwu6zs
lZdX9uz0rrYeJLD9RO0HGGUoi/mE91EuApiJwUwi4oC4JR6zWZ223xSWnYqm4NUVBr/qAMAjeFio
lJK/PNksP0zRu/mF4S+jRoCLYFBfV9V16bVvQEZQqFA21ZXcEgQ3Vw7z9F9OrXl1gEeDLuKvCDMl
XsXN7bbFMYa1QNeAMsSELSKNnS/xJjxXQ9up+zaKuBuFQbm0N2IsWccBwoCCdbADWsdmudk6AOOo
e0nxchM+ysvkVJPNxQ5HI/WWf+q9IvqQNOh4Fa+olbmgc9P4opdKfBjtFxXdyRARv/trMT3MIKPk
JhAE3VcAi4h/H/Ft1jqBIFIOelMmJ1J3cCt24cxzTVo/+8MhHRbhlosIRyI0iPBsU3xJKTsuS09n
Ie5X3l3xS5UuYX90ndzPc+pouq1brhVu+IP3rXuq5qYZHquo5qbieQ5uVzhHBL/pe2cFiey0EalE
QXIDojVTDFlLJJupIaxHITM9NcCKHfdXmW7J2qIiPQ18dE6pYav+Z+zMlttI0iz9Kmm6Hq+OfWnr
rAsgsBIAV5CibsIoiYp9cffYn34+KHO6u7pvxqwsrSSKkAhEeLj/55zv0JwOYCis3NOobnCehDMq
cnLMZGkHE8IMn3k7gZi0c0CRr66cQEV2hsq36ZcA23gF8lqsKmIeGtYQo5KtqDh0gBo2niG8Yvov
1GTM24RsbLibCXskW+mxc9oy/DE+ErQiwqw46u7MJG8ISAUmOeBgMJw3Hn6mxeaEdmWTjTEBIP4i
acQSQWqapHrwCFx+LqUebWjnyF3nxGWaeMkGEI1R7CKarXIMviE0KseU+7Id8ht9iNrGlWXZ+pPL
1M2eoMQu8msxcGrdQ1DA1kSkijua4THDfpIw0tmNbt6ys2hstwUZi4sdcAvUiMwm7x/U4YPWyix3
WBus6n6kWNN9NajlkDzdC/RmQB8iQEpGJEjkq9SZwsXYOT5zMHQTwtWFhdWuz3yrPC4dzuhtabJ1
ebLCEZNRChpUnvTgwRG0BPSOo43ZV94tqWFam9ThafDJmLkzXAiY7eL+nBEQ0keGfQ7rGdNhgClF
mw1bgCS+IszIOw43qZkpwSX3kR5pVWHXMrsayj4TPxaL3ghrnrOpyhnuevxU22KpGByw4Mn4gu+G
5y8a06xPuJeIVsLrmjICAIoNGS4dyuxj4FkG9QpQnhkUlPgbASX1EGND3fNwWdIEN5C0Df+jZwve
3tBvAEl8FPUVBmdZ3FlQiDj7qJsXoIEzJ49ZRvHayXBz+CM92W3a7dXIV1lCUAJkyPE5KlTp2+tE
2Z21NbRNySWc7QXnaWUx6SDZebMgwHoxGM18p0KZOwmsu/tqCcu9zEvJe0XLBRMoKC9G98qWl9O2
TAJgPgTNhm53Iym8x46ZfnJlsZUMsNB/WHY+PgWq4eKQvY9jickwxesj8w4exPgxxaqHPVusCzlx
gsVshqUE9PnvI+UNk1NlBmaiBvs+P6zlckkY9P6wUN0I4KsUtN4PqIxILAXcta8l4wCBlTMvGDy4
zLPWTtuob4GW+RGdLRUR7DWPgldQ2gnDhXiWaINQf5jHzuRpIohsjMw8Y8HiyOA+Cd6SwNPHngTr
fJdA8/2BQZ7kdBbbBc83SdHYzdFHhkJbtJ9FWOmZr47gJB9jE+zFBk9a20ZJYXHAqiZQNStKdv2X
DIttEOGuIqEXW1p84wcMrlYIoQC7L48t3EuZrO+I8GHfw4EK3QKzE//CohMMWE1Xv1ajixsPTwzI
Ysiy3nfDqLRDdIqRuHMIS5uPBhtXVR0VZbBAG8wWig9BUaoxaCy5nYuhRK/0CNCUSRC+9yNnZHby
TUyL6RYMNdZfI54T/1LYQCPWEEXp3AKxW95ZsAb0AS4/p37KaoYBVi52SMKd4ZGNJ8/WWAhCgkbg
sJGVIybGFaqApppNFQYaBK9O8XwuGcmxxD22xsQ2SVtteAJ9aL2JviUQ6LNjch4MC1k9Mqw2dR+9
ASgJ+LYbtmTOCCEQ57x1HMF/nk6wK0riKB0OHs+eifyxLyse4jEDLYK5wcF4TXp0AziGH0PPxDgj
jibzdEo6IAM3RXVGzroZ+aRVclBi2ONs6OobIajTbtUdAozO1Mb3A4QngjpssqUhuH+cvGCHHE+S
1rgYS9j3pLbEHfcJAXycyt6jZ06cBxuZ4drOqJVlWFePtfPAY4dNo4fB1wdE2ZLm0LXpdiuuf50e
VOqK5G4ONc05xYhwcUoxFsG8wF2WrBnhm99mkhKRZlrIZFjlBOSC6RbrYYUneDejNjjXPhPteC2y
EIZaHmLyrSgzPBD2vO06qKdgG4nPiRWUmtIG+iEkpB8FBsFqvQyNc9VJHlrvfk1E4i5AjntmOlBs
6zDnsRsEAAJXhZ1XzkGGBkQCC+8un24SYlaOl2Z8yh2Lib6hU3Mzz5OaePdjuGWgOsjG4IqcprdO
3siEcYtGhU1p0d7OodyGzR1BenId06jdNTPlkk9Zl7e8EEirxzrBPreVowJP41AQYXNjlTGtGdBs
SARvc6YIwRszIYoIgCVAONaCOEqEgOjucUu0mJdTRz4Tg+JBbvFGFc/9jPP2byJxPMrlV0zkgA61
vi9olkaK2fXNghE+D3FqH+mC1Pui/J2wc2gOwIvdYqMjE+R1rCA0VR7o2yN3KBA1qCT2qJe9JIDl
JAfIvDuOmAw4ARRm8FCiPXTgMzz7XZp2con9Pn0xta+xu9kwKW6Jxn5CoW/y79KR1OS6k6iCFUEO
xRI+mWFTIykX3n3QLWa7UhIt4BBrET5g6KA5pmQH8zwmAG3W/eCLgOoVnh5smOJwR/6U/DiVOTUn
IxJkmDrqGZut74Xm+LQwbYSA0vWA6X3VmRPYHyfAlLr34hIzlV9IdQrxlfX31jzx5sCByDa+hQ9p
2zPSdS6kBgextbSZTdS/5wNWIwdgNjVZnfWN6MwYM5Yu/XzdNtPt/gFjQNcv5V8jDm7m8FvXZl/Z
5jOKLQgaLhXptdOHS+UHlThlhksiLEm/0049lILgoIPQ8VdFOVgsUjcxJXb5ChCU+aoVlfZDVWFF
IXhoGxB97VoDMhpaKu/oofiZBL3oD83g3XJsakIOmRqX3XQD5oYdYzOwBczJ27AoZ2HFkiOgNMw8
9e7suuYsibVHdFHILH45BMj1n2rqsfe2HWr4dsoz01vbpJje/HmAjQKM3mx+hm1eM2WlVdZ/80mQ
8Ip8SAzwoPfFKdQ/gKOHKncM+vt60YRba3Zlj5crw2O4jkmu66NIu5bHEpinDncowV6yGFXsOlgz
be3T9WJlCo5vwYmTWSSinNle5xjQHmYVfH0PoiBF8X0y57D8yKjiY97KgPZWuJDqVB4qTO3WsQzE
gFqqacMo7nVr3yLoUwrI4jglfmcVEd5uj4mLvdjlLoP9TJ2oJn6v8QBy4TDRR9IrOM0WRxKVYACq
dsx4K6kQp9gooUV12WuVqxa6EU1C4wMcBswZrnHLxc0skOMOnmP5ArsOG0igBcYlZx4c7mXME+kx
Y+4/0T6kmCMYbFSnU9OzL900OMCsJ6foMG8xvkR9d1icXivSqgSdctdDbffcvnyuGbpXL4I6gemb
R8j0rZF40Ljg2InPgn4LTJV5L3/I2phsnpmZSkymUnQVs5gtsAp+VXLsRqjCc4kx7OC1zkAHKB+N
Um99vBhesLoVG7fG2icmb6zhvAXss1U/ICHjdQA/C2wgucbdoE3mNrZciiPXgn1fJfXYqTMRU64v
z2V5YW8jxwDrOdJ1QsEdexJI53WDKzWqYJluDWyOrzjrKFNS2pKH3GG2VBIgTUr7pXCEU39rwpDO
XaCY+alJPYHgKskUWbb0jn1gTWa1d2wNs5/uHoZFm6T2l+Rgt5MAaNnkdvUhHUP6W468YfYd7xSz
Z0rd7fapdjsnuZasVuN7qXzmIqjlnQdutMN8517TEoYP3L/bZjXoDf7+WHKc/cVQLHQ0e4quZcAh
F0TRX/3AIQKEgsaUCDDDdhY4i9lQSO+5V0TdeFIPMJAZH4fpDIE7sDr6F/yu+trnME/uuIomnUWW
11CptQ5Ktq5HhPDbtDFxTZo1ZBmalM2ECQP/zKQH+b6f+gDsTt/L8YpDohQzRn+uH7HGh5LfwjYQ
m4J+XzBmmdE33MajWmtRAcvTYMxEukYylPoVcaERV78K/OqpBxZgE9axuqRA3cHYwSg1gdJiEYiK
MUPnpKEfes/xQlqMOBM00wE9bcwMrG46a9/BxzHrx3vUFMaTaCtTuasmqJR4XxJletZ68eaEIAa1
OBj/uWGa2t7SKubWKrK0FdSPgiaKBv6ASTcXQZtSxNysJTx3tLnYZzK6WUhkyHlLrU0SiNNiBXzX
HMCDd6Iyrt0K3xXe58lddSQljCxKUzd/zytjgejDmf05ydNsxgHVNe8S0cKyT7SnBuaxak06fGqu
1VOR4qpdGZzKTNypPoFRoCjQZldahoXccbIbmnCTZguK5dqUFhGATWvjk3vsFBb+CxP2jqojEknj
8AMIpT3/qD36UE/sXJbwlxVAe113dCaou5YDp0HOhnX3mJElAvrqs63gsiHdeKpwrbYXTYeK2o7S
HZH5dCufQmegNFvDEfOJ69TwB9eAHWeCQxlm9asZK/WLnHfqPE5WvmDb1MZc3sd4ONq1k3giJ5xD
teM+ZXpLm/kyVidRi+on7Um63FF5a8DDJe9L7ezIYOphwEif7CfJU6Re5xZE1ourmfZJJsdVarVR
53jig05ok54bxVv4TJ85m7U1jkZc8wGBYHC9WK6DbcbNmH9HV3PLM2Mhg7geM3F2BFWSUyrOTBvQ
Jy1biChKx9MnlXcl+fqSLdNirXKbBhPMkYNFIbOTMChcoympq5FNI9fgwCOCCRVK5KUIFIQVn1SF
fSDmOfORjzQ2sZHSofo1VPn0WNiowj4ysxn0GwTdMKRvgs6k+J60kPK/EZiTAO3ioPygBijWjLAT
EY7PlNkjI62xUs/jqpvU4IGi5uNahQO+95PjL7G8jDOi3WnoKxuSJIx5/zNDdrNf2ol9Cu7TGBJH
mBN5Cdeh8CUexcT17kM1ND7AsknQcRF2LeA00zV2nQ4bmrSmlOmNyiiHvqmJrcWmfE0uBjWnSAqB
CcSikWflw+DEYpSnzrEd6+B7TJY0X5vKGHCpaROLcp4JJ8LFE36tF4vYBian2F0FTDzHHfY9qlgN
VzgvoIqCZ6IDHZN1Htat4YwfLbDfNFrohYD30XuFcxxwiUkmcKzVPO8b7J+EY60XVoX5bAcjxMEc
nC7txBXUGyI9eX9G76neGUaLBHCDJLIAprP6hVtgvmtkMGwzzj1vfZI1D5R0u9uBvcDZxJ57EV4Z
vsbuOL33HJZsiP0QExgrFdlpYib8EbC8wdWPjSTYC8tpSGjTjciMTCSGz+4XXsZ6GVX33a/b4EbQ
DJgpceRpt9xzdLeVCMOf8MXUN6uUtrf2s7R4upkWnunctZ7xfU2EwbLEOIJs4oGGe4BDVdMll7LW
1ATbGgM750kQP9mISWGkBOGX1fr2HZyVktSbSgCF61n9Iio63bG9p4Rl0TQpsPupp09h9om3cSoG
nJAjSPa8UNMdzoSG8InwytwjpHjqvOKyt1MmKzdvLyfxmiYB3kt+7OuAnwVIjO3Kb2bqymuVwO1g
X+Mm5y4mDr6f6smuN2wSCwrZ+gTKqghRoIfCGu9JRyM/BtJr1pUoXeOyqAw4xqrGsrJcZzZmVrYe
5KKgeWsAUWuZeuFPtyWCEKWscHdlKRk3NgpH2bpsAZhWgYuJsvFcDqZIdGP+Pg6t856OQXtX2bRg
rFXot+1+IpZDaQTwl4PZtka9LjCWwbq5yZx4KFtvH+bG6G1p1yn8t9Tqqz0GTp70cM78XwmFZhxM
C1jrEXpMMiBEDcv44FmiJGSfDM4BXlAygcB0a2NVM2jnwQp8zifDZk6kACtr9G/TI+3RpGGl2QYy
RUXmKw6aU1sZs71mkFA5UVjWrjygB5BRIQrG2LieJaxAcpyliSAaB0sUMqMr10NemGea56fIBz/J
8ueVgT4sWPS+DaBd3IjGdhacRvmxJpk1pi8jeagy6tFgm6vvDZibes3f+WO5VXFhSy384AF7pDNE
dMr7zt4r80BsRKE7pPOcRPPNYUTvBxU2DhRtmqhtIoVVopvY3snAH6o7dhGmg0dJlAEnEH8ueK3f
AoZjVuVX1HlgDWNdwbQ2NMkAWzj6OrqlF66CzjN+2iCGPkRuChAiie1+wInt4dIsWBBRSMvq3Q9M
zMikBkk5DphQ/RVWhIosKNAdCrD7Vj66bsf4qql7hOLQCo6Twhl+jAs8n5vQddjf5Bbuqw3ghQ7N
18S5hhImhXNftKP1XY9eV59I2+js2shOvJvCbJuj507VheMVEj0BYXqJgHU4GLg4n9EW18w0x6jO
ptea0gBxxVmjfswW23IKaIWRnCwVsAJOQk4Z2yu8q7h6RPVhyCIs2MpysgNyiY4qN1nF+XyDJFtd
AzOV3I6UGJ38qZ0SDhUp63Q3Zp5PRXMJh9kjGvqo+z49NgUHuEh0YX7FyqCuLie3o8FpaNyHFCmR
LcIDEQNGbI30JaxJRf8g5VFP5zpBNmOo6xZxNFlLibEoTSyumaRrMfyk+M3NUx7aeXvtWrOazkRf
G/1S5I1NLrlN26BcIenKBo8iPPUdW3VabBVAHuuuBxtSMlwpi/oD81QhXkbyu9O9AyaoJedNLHMN
D4AuwSCsO9ZKMOIVA72pNsIcjntuLBGLM+8/bLxmPGVGWpUbMy0bgfLjGlgGxCTiMx0CwtllmD/h
bmYz0CxaMhng1Yg3/uF2/lTvObmU0CGO6sTVoQCmDG3MIMW5HsFGcO3wOQ1n6noy630k8qinNTSf
zKVyFn/Gm2EyU4vaCljxi1g4s7yG5NORYYsx9t95Y6TDsIgKj70dTsl8RfQKx61GQIObhWvc2pFQ
zsnkJmyrzyRaan+/jOw21mMzuCzB7E7IaviNn8db7XS5s+unUARXotsYhVeM2cecKtjYfaPNyaTK
hkeTH+Uj40qSy5ROQndKwiJdlZixqLb0SfGzgwwtGBD0jUezMSXZKWT0VG8sEhPNnn5PXT74vhfw
CmMjffuRgfWMVc0qAA28t5YvJXOAuZnWbE+a+lrqvuyPrHZV9ZHGjXC2eZVbyo2w6uTkzWKjUfcl
uT7rYfLNuT8PTdpU90QQ/AWNJ5+RDDkMhLgoDBkeuxJt6W02QcNukBBoreZuT+Yt/b9W/YJN0Zqh
fPLEvloYZtN5XTkOdfVstkrkWy/DRMZzq3YIh5JavZZkj9xPs0tr/+EGKps389LyNkU1+GwHw9GM
9zRyh1T6G7SQqsTllqBzbiaYXDdIipKPKXcv4hPLELtEDOe/PMp1uo0Y05Z9gOH636bJr55dhJ18
W/pBP0R9VmDS87yUYaI7gollGjjj6JiaUH5dKs9nGOX4mkBVMfa0ZjB/hTcNj7uIwtFX8UWmoXOR
OceMTSXF/J22DZvNRN53RJa8iVR8RMdoQUwGbW81sk5jLrVC61WRMCWFXrEdJGTB8J7JE3mttWHP
2X3L1vBmfUn1m0ETDYNfdJm7lgfRwKDe1D/tcTRHYNl5BwI+C/WwNywEbvACCU3XfkuFHyA75ARw
mA1LDbcPmqkxhR6urDlk6DqO7UhXUKIKRDRaRZg5I4g1+zakGRJwCGNF0iMgjzZdlYVqM5dU3B7A
AbMFT9H34rUSDHw2oe9K3JA2Stsd1XAS9yOTe4rIq5sUyVbaX6NvD8FK22WWbKHbkeR3cVlR3XU7
6a74TJ1gq11fUYPc8ohYAVi13vyYuczGxpXzDcL9+CuJe0yJsFIoQ9CB5CFs5U5pH7nOmrchK+cd
E22v37TEUfPNokvD2bN2GXilOEndm00Mo3mZc2sBsRerV99Ren6VGB4H+tbFOP/IxpwNP3BJYDS8
s+O0p3AkvYCHMdsnjlPQxINZzvaBx0Zio+YE8EiQZXXTWysc3nK8YNu0mr3nAsqBj0cTyzYeQ7aK
UlUWERulRXbOBDmKNUp7He5ToeaGeFpLGeQqyIYgvQMun2Nw6PsmxbngJN9J/jsWRNkxvctHMJaX
hRbN5RyOfefdA0dcehiagHwiVwjvw4dRm6xclbHLMRtZFvtiRs/a+HAObr+TqUuOWfrIzdV/S0LS
fVzxQ/G1TYogvSf/HxYHuurUsq2k6z/B8BmnDb1IxIJYJcfmujAsxUJEwLggXs4KwonQm7C40YbK
B+Hm4s0DxdfekRaO6zuvyvKJdwSvAD7srmP4F9axBzpL9puFl6FXA4qviHoBpebqWUTCwTjh0d/y
ianlyqE+tCK6KeqWC0nOH9inqKH0mtSENg9zv3oYeuW2p3z0xvykgoIqxIUUZrMJl7qHncnO9gcY
KUz3ddWrj8Vtx2ETU+o88INlFTfbYtck0odl3npd6vgbNQcgbEqaQO0X24WW8tNsDWywCKv5+LDQ
UzJHYnDsdicVQ6xdUPLUWrFe9vStzHYQRI1VjT5D6aGm07xhRdlS0NE+F7PV/SLzDRqQvJ93H0v8
SPjfemz1oweb/5Bj6Rn3IhBZGg0MV/ufFcN2APMpajikklHFO5uRtxnhqQfKXs5++JL0AuemBYej
PA6V6OqDbXjKiNCSxbDFkcWY0HXTpj1VLiFxl/bAgD091Bj8l/GlGS0y1RDAP82Wk7CEI3axEb93
c1A1/Ydb9SWGkyH4FrT0jarakjtX1+I62DLAsAJn/anM5vbepQSDex783YZbYtrVod98dnTl3iBo
Joa8Mo4FO3/femwZGXxo1sHtgtX86BpD2zywhzAvTix8Z2f7BWc3G2LmZ6XSEPvdoo8ktD2IiNYU
KRTZZ5Y0a5elwqw2RPO9DaTcagdoYX5sB8MmR1bD57O1953h3fDcpnS2H8hmuT9mVuS70JzEQXbx
8g3EKojXJvDlmmgT40pNXeU+V8CQtkY/OS5PEMO3o7ZO9XOTTt5RazLW66IdMKJmqM6PAjqLDdQ0
93b4orJNbVINCn/b29IQgb2mCocjntbe4MTeetkF+nOfHWrL8bkaKFdc9wKUX5tn8SHVy0zrJZa/
FXHa7KvKc3iuY2tzghYZXu8VNHM88662UxwY3DwDrarovgxeu/ENZHEqaZBNyaALz7TGfSNd9RQn
NgoDEEPQGAwIKOiTZKHOE5UXsl2Ree1/0hjmQ5HWYPpBLhj6LBgs6MhFoCAynBczJZ+yXtjg6dkl
TQTMpN+SUZ0hjdvmPfP+8JQWxJ5JDy7v/jjbV9pWcTxw2nSgSpJYueM9TrMDDXg5STzURZZVwWsZ
0jLeJ8Kcxh5u4m1/xBiwQ3YbGogAXQHRiAsx0XuQO8t4mms7b9bQaEhtgHFFbToYU86shA1jVe46
r7IfgJUAMx1KuTNHre7A0Nk7A7T1fQCQ67WQ9HPQB6K27Pr1U1LWSu+CLARuoTi8sQoHTqfurAJL
LkMV7BYrOwsESkkDByCiDGpmEJEo14poxQOf1ZqON+JwJtPwmpRAsqUcq+dm1taZMZ8iHA7G5nVc
ZEPNmAzQCQOszCayiTfUzT4goEWHNTXBADahm1DBPmjJ1rAeWx7ecQiMniJfPkLcMMjDVH7Em6Rd
8nN/G/7wFGDAJHnXgGoV2ngE/zvtVWuOX1FdgQEusfGR0R9xiJ3Z3ZNrqg9Eh/J54ycE06KxXERx
cNg4V9+EBM+4tetixHdJuaezNtpQgWvl5Fescd2Z+SbJUdL2GOQpc8qDChY+M8bKDDyQlrUigDtk
tqAhVY4Nn3bHyY7OyWXaZaoYNEbsbInvyBgs4TUM6Fd6kay3bA1cTQfmnAdxeQJV31PWgjDPcE9Q
EGP4gRuZQZt9z7k27/ykcxgReICtle0+4OCa2Jzxe20zlNg8pUmKuZU5I8q+/zma3KhhreS8t72b
yqwAQlBrStKRU/8UL5RLY3neDWohP9tSoxXfU7RYdxGooOICyyu/p48unHGZZeo4dNMzvJncuRhl
TiCE8QR+JJpLMihPoIqi3KFeatsB5AWEwEBkBHEnBn3EZmdqjlQOZIxL1tYLt6qNtJPB0UX27a+z
QJXigWDCC8x2ORATkwK/kMLelBw/26L4Hl/4IqZIYLDsd4stCk6Hwm3D6gXnp5l1UaUNN9BbaIS0
o5Lbw6cyds2Dr4mnjLWQACRpRQQNtqk6zsFdlJmLcB2YYdppdSQ4qvfNiTripbxSYizat3nUA/+q
trOc6eiaGnH0oKSP8hMF4EDUB4bHgYReQ0MxAsOYkCHjJif0nUQuw+zbJef5HdoVYMd5LUInfApo
0WBfADBCzEePZ3bx2Xetg9gUaEM5SKU6XbxNRuTEerBMVxiHL3/82z//499+TP+efDL7A8HW1Pqf
/8GvfzToU1mCEPivv/wn/HL+9/t7/vPP/I8/svtsLh9ISP/zD93+nv/8Hl737783+ug+/uUXm7rL
uvmx/1Tz0ycnrO736/MvvP3J/98v/vH5+1Ve5vbzzy8/mr7ubq/GiLP+8veXDj///GLZ7u+34K93
4Pb6f3/x9gP8+eWlV8Xn/L++4fNDd39+cZx/BDaTJt9zDDswaAv/8sf4efuK5f7D822faTvutMDx
Pe/LHzWVoCnfZP3DxI1h+4DsXZc70PzyB5vd25ds9x+B6XJMJkvifvl/P/O/fCr/9Sn9UffVA27r
Tv/5xeXl278+vNvPhJPN9kMjdHAaOC4wadvm6z8+njImG39+Mf9Pq7qh920KvVTABY+xjEI0bF5l
7AH9QvLpNllbtB8kk1k7S4ZKUTfQIU9rb7lymPVul9wYnpFy2nvLMg5lcEWfSJ1FnbI2n46IxICA
GfNZR6PgiG8axXdrcpxtBbjzGHbjnRTpT4VjQK1Mgi5rIH/U201s5mA0bnDzpuZqUdAcgN4/KMxJ
57TPEDUrM92i4eAZ6NzH31+MSTaX1aI2bSN/AZBoHjOB4C+7Cixtlt/NhTUQWnCDzcDYPUyUccYr
bW3FzQ9Cqu17PRbn/3YF/P1u//d31zIc43+9v4GH3RmLmclzFwH3X9/fotcogtJl1lUPnESI7Kyq
QscXZVnxBVomRkOlmGn14/fMTcqLOXgW3dDj987s1h1eh2ergz9B3jp9YGxe7yxwUaBSYzAt9MSm
dEuVFULc6fc3sjVwXmRytlRtXyfrNWir7i6b4nrThpn95qTTAyqkfARo161wgs64KnAV/f7e37+s
wlrDCGTKEkyPy0KvS9lMt/9HXpGnnHuHfePomaF8KdrXkRpuotq4P9mPZc/MdatDosObg0Hfu9ve
q9Z6qtu3yomLc5rE48qgwyrihN0cwmUw9mFH3wDS//Rqk3nezgHmVmfuvWtDlX1R4NB2sYnYtn/x
XB1cUpeFEncXDnHkXY9qS2sdJCr/2uUVtT/u7WW7MPuayeBo9RjbXap/YwzrWIb5cHeNVE21HXGH
RbLSq4WDypsLFpS5l5VxZOOXZPzvVT9OjzYHlRVJ/DoaWkOcpbvkNCpUy7ch1GQumT0i36V7EpDF
YbGbZpfU0Lj4YRdMcxeCNwf4GHdJ76d8rqpcuaTqjzXTIYWzlpYhOQMMSvr0PXeUhIvbedRZJum7
MPp9nebZHLmzKGB4sdc+j852dDFYZVRrVhCTYNpO9V7jgbk4pCgfsC6u295xbiW67609DSfbrOyN
ubjWzuoWV28NP6QKB5NHVPu+cfz9UXKK4wlsNBGEPfEJTuCaG/Lgy2kiH9D5ZzrP/PNkTs8Wuwjg
Mq579/s/C6eJdeVxSDP96eKkeXHolGzOYZrghe63LnOKS1V146nTZYQbgPIbxlmbJtZ0mRuKIqlG
OvBXdfIxiflU01V4YBrnnzuRuhhDJlh8bDifHAYX0+jL+9+/EuWQHqaAQoI0pSvTYYARGX/hvNxi
tYRT++72I8Z2WaVndTNTifAdP5bCYlTqe5yNz8Msystg+OZqyJBI19MP1DINfnpZMy1qz+zzOOcq
ee5NXTEaDkn0KiTcBNgbInvvnJLU/TlAXb8jpvCGdGuc7b7f037SnqQzPFdmEpITbA9DqX7iVux2
+AU8pKfFvcfBTKql+JCT5z+IgH/E5M3Dt8QPnt2C8yI56XMrG8zLJo1Zt0hCPX/6i/7q0qL97Cyd
sc55wJyGIbwOSBGvOcVqW7exUW5xqu+qPHwepZ0+W6q9Ehl7iqlLjRHLz+RRm3OCEH7nUMjlW1Vz
oTEIJyhDhgM9MuUBrZBdW9v4D960+A+T64mt7pMQM920t2D5HD148GfMvriubkJ23U3xpc2VeSGN
095+kUljW1qMiZUX+w+9OVuRObW4F28vmENHjuAn+1vFArK+FW8ejNpMXlqXN7p2M2+NEt+fpmai
DiUJHyhBYlZUT8FOKBxwPGjCh66xmJO10xL91+8lFGbvqachsHD7I+B9ktU0eg5zHkkfsl3bGAbq
+gWZVB4QsdG2Cr96CU1+VAID299fLOc53TVa4C/M6Jakua/8tqQwDX7/v79+bxLEnhfbuLhGve05
tf3qgBCWhe+/i6Yz16qWNq7N24ocak4sQmEmmhgrvlclUEmPzuhQWZRUZbl9dYsKpSWj/UOUhVjl
k2qfwJE0a7WQq+7chHJJvPJRw3JJE0bwloLe2NDCauzd8iazkKuxIi8OxcPv//Rj/R7EnXucMo/M
ibB2IG+fuiS4zD6uhdC5on3UkRXI66CpLfTTldMuXzVZ7NzJzlVMrhTgqzS741ymd9q+uePnXYrl
3qyfzEHsQkpnF5/fwn7J2HSLd5Q4hLEHLLDKsOb6lthJURxl+Q0J6DwZ5Rv4N0TFMNimeQ1UVe37
yeLkiSzMMGEu1FGAhK7CD4tjIrWz29tLWWYOnI6FBX/1gN3EHaZNTkVQ0CINGiZepjSaSbZYwjyI
hDZdF3xoSZYKD+hSssI383HkMWCM1UFl1SOa4oYOolVFNoF5IfxvET7SanaI3TAaaOMc3XuW062t
/F1vcG/08cFwnTP7nKcycbZlPJ5TsvOECRAPo2qiWyDzeV7OZxOrqZWHK5p/ScuKDT3Mg3YiO2a+
laagyEjk9njsA72xkRUwCaxpuzjRJXF3exNvb8Tiiwf7RkREUEU4vet9duQLLVJgwfCXd+89Axxr
+upiNQCxaNh4iAQN7xbCUFZtfNnsUhOuibCY9ZNjYeEqq4CmW3Or5BZa57ozR1Cm6c6ezM1NNmHa
R4HBEOE1xQIz3cHCW2Gs3fh2QuwSNidHnyp0zsvk3MeiPehJE/wG7peYEezRs14mPges1OmyHuP6
cKuoV4MTmXI8xb3Bc2O6E3P5qprgQmSEOkikgv9L2Hk1x42sSfQXIQLevDZce3bTky8IUpTggYI3
v34PtPtwZ3fj3ogZjqSZkZrdAKoqv8yTC3lKakWJK/nZMniOVjP7aXfWTU1JHMyJL4FWQnk3teQE
O+YwRD9FHR1AewfASc/wxbdx9ubIxG1W3lPKUVKeVvAe9LkMlnEgd2UzbVzDGsaMojQ+kaywia27
HNP/EePWWHB0Wo79mfCnyVxbslWNu0YvAotjuDqiICuFn8gwie0Dmd8rNpWgr1ZPg13Hqk7m2KHd
vcXNOJ20eHzALOUXAsI1raD2aD827YEZVFDwjX0lqkkkzb4wew1sZ9lwQN+0SmpUelLQxJ/p9FjC
tinG0ngUAe81oYdUnnKB/emL7jO1IzJzyZlkgsd67kdebCZ7fKO/monULpNhiAweMYOjLEQoGZKP
Qugnqh2UknRLY+M1i7vL9rukz4xTSKnisxSPSsyOhyunsLanXnzHLgfPzbhO7byn8jjoMnAA0hLC
63OdkUAIQ6sI4v0ofprORuVvA0QXanl1r+3ScLue0265UPqCi007Rel6K9TsyCv3qFRlj+vHfYmr
CroRy2g0ddAlzXD7dae1LtDWzxyVD6XJnKKWL4nTHmFKBAY39CCmnS6XnmYuD0CedurcH7d/QuI6
p0jh8Cw5qICbtg+antDfMx8jI6E/OndHjF/kif5+xp1xhY+4Qw/0C3s5Kt15+5AjALJjKVgAO47S
yVkr6JkwtYcmNf6+uEnVvXmcAaBNqILl6/YsLJ3lWnOw6N6BZnsaO1UbA8tglfe8HPYD4tpCcRQV
8jFTRXW5Thb7UgVD+0CP9K/teVacWN3uOv0W7eocqCo/G3bGU4wuA0sCsms8s2lze8Jv2ZLfFJwB
MpW6syaCSdVuhgHvNXfeNWNFpM1Oq2Cr+d46MW75/LJ9Cr1k3EmB4WE0QkQwKH/LxXEwP7XV+8gU
ZfvbmPjfyEtICejfWUi/WGhDmk4/uji6VqJyu8J8QTEHbSTvbRV3VTo88JBwGYuFLWIopDyfO+o4
21qgLG2gWuODwQMzrr40iLJVbT7OBqJFpUVXsAcQcaPLkEnPdR4SgEG3PVfaFBI68EBQHIpMd1uc
lgLA6zIsl2yeHgVp1HhLxdYq3hCMObO+viJeH3KFHBtiKx4rKlaMDwObeKn2LqQmtZugDpBsYluT
7LRKfgMWH0OPST9XxhPLiiO5p495WpYXR3vp8vwOgRMzRsFRlzdzsvrQmkmaabq9NzX1SoDJNfqB
98p8z9qo8kh2ndN4/ui5fk1ZvIPLhGUgXER2xGz7qRvS81QBqIs/te4exc4bJQCezbyHAqFL25in
QqmPiQkk1qlOkbrZwMv4A6vyiyxJKDEd5q12DA1J8H/rX7USv+ujfgEhVZJww1q5JVppowDSzRNx
3FNUuI/pAzHydWcuDBdW23oRSeHTGBsmOaSqNrYsT2UKMTAMoJXWaxK5BPEARqKOz1Ex/Tjm+GkM
QPSg/cJonfxO5S6U1s80CzSZdxn8MW9/fv+tIjyT4P42Kzy0WiR+cTI6o+QHSKUh9TF3nbTSloc8
VY1+sCuZ1eWuMoll8iUwulpgaOboqZuvsy7udN8860N3i1rlcZgo6jKfwdi8OInu54LgSIsWTB74
nflKtZsb8dhGLsaKCiPbeo6X6jeZZUyT78uqvMqCZpOxbT/7IaY7HQ22HkNTn141y27orKgvUm49
M9ML1gRUdCr2HLPDtlt9fH37pda+aiv+0vj4iHKHWjzjo+nCtZKO2erjmyMAI2mn0WreZS7CXW41
3I7XpGmf5tT5MM2MHkWpOqY/TZ2cWmEElZg5h3lOyzG71l6Rt/0WMQ53wlWqr1hsH7WluPRO4VlJ
9jNSjjS0Ed67audILK51djOw1M8TfSI8DwHJ3DvHwF8ysElRjrP8bMjdPVOW72ouH5rYeaTr4wKP
7IBHY7s701V+YY/r6bLiOUr/o6UcpUrl1RH5spN6e3C1a8fwt6OMD1xqQiZ5Vvisa+OjLlwavQ9q
Nr+lmXjHCfjINfPa1wKTD/vxCXJ9Xfyss7jqmG7coe/2Jjf+xpAYK07TuA8eOEbsoYvKUnZSo09l
MT8Hxzxisv2Z6DhAM1qvxPFhy9l4xJoUk0dyxdyTCv0BDkzG5y399OwfdvoP3hjVJfVL04QteW0h
/8LYRjK833I+teORCgsLbX2WLKYGIjkTeQonJb4MMYMI8pnKMadQEOmoekgzmr/AI+1ShyqJJayZ
NxG5075TqzgCbsEuAZ87J4AR993Ebiw/Fap0XFUd89xQP2Bs4UnLASwUuCo0h4rEXpddYeHzHmxo
1SsoBIktwY5aIk5McHFQbm3nbQUJz+SEY7uxF301eqs8f5eyGfQYJqjQ8/vc/lg0hocqynYDilWx
vhypu9Ha7Bl/gXAMhy37QHuAI4/BOg6nmqf+SGGuInoE7Bm/W/8S68qZHMGbGY93mmyXQrsBn2Dt
/cTl5vZUKoy0vTQj/OqyZuGqiVXK7SWdbTxyNi0eSgPCwGEpk5wxRAc/jdtkd5XxNAhap/2mhGQK
f8mddX7JworMkB9tgmdnYMbNEys7MaqupDVnNkmH2Vv5FROynI3JREpQkjRACyl8D9w0yww4E8tC
CpkNeDQvGmKhdsGpeW+rkFKO29rO9xlHDkrZ8DlXT/pohI6t0Dxj77US4k0EnW+3Dr/WfD3hojkg
cdx7q7qD9m3DKku3TMzLqHTfdsmNEFWulJGAaq3hxOCbVeaR5spjHEvXFSJNdmE4OgKfcvYwD33a
tP90hkOLcV59UvK00zjt65Cg9QLhh2dFL1HrKVl3tWz2XIkno4ofh3R8wMQHFKg9YRALGD8GjZSy
I5APNB+59fA6DtCxgQ7jawkF6OwmhpoMPjzRaF9WX2qSkT0uMwPatFJ8SyxCdGXA91dzVzc2F5dy
iCZ2pWyLCTPLgZiY/WgvbVz63ZQcVvFNisujqtN3Mtai3CJ4MobA5DylLYiXzU/YZHezyuMH9fQd
ZrUr9RyrmPYoXVSBylKhcUCGdNOyOgxr5PdO4gue7X4FXH9EjNmNq/LBIfbJHsrx3Dt8hA0GFqzE
wbJYjyODaMUgwSNlZxMfT7QyV5+7cILmB6C6SYwXaIS7bmy52cqrg/15JwuVpeYRZY1llnCLFD/Q
exk0tvkUS/UD4m6QpX2YlM7FGotw1pgURn901v1y+bHBVzP/OXLr4oatqqus6P48T4FTTXtB+gCs
9F1n9FWL1s/YAK6R9KcSEca0+sK+U26/GBS+zooM9jQ6NnX3e2L8Jo8kuKl0dMqYdcw8Vi15BFTi
gORQtrnHXeZ258yuQ33ID7NuYkfInq1kCqhfdx31ItFsqiXaWYiUKqD6EEukgEyGYHAd4VxTAZ7G
Dw57U1nrj2JIwqiQsRmlIJqLV3Hv0u9JFN7822rHY5LxqGD4bThi31tkXnjQfOjMaidZ9QfD8EZ5
vSw6gEkbbKEqfKX0WglxfmydMHPMx1SVj7AKiXgZSH2TFX+bMFB2PSXCddf/aZXocQFYv6Mmkrkr
PxcHWgN8zVAIfeGeGGsR1sAPVHQHhsIbSZ8S27nbzzKo3sb+k4uLua1GkWtbVOJ18muOJQUG6kmO
uFMmFSZC8qD3ws+1RzGYoZouv1Pgn9o6nlpAy3h6Ajq3PHI/t8yUTlGhBmPd3wwrf6mX+owiebPt
ngMSN5ycnFcZVKYqQo5C7/34CxLvIZmjYI2BoJPTG4cMMccmTZB/jx3eFr30RwraW9vyVz0+UtB2
6ZTWN60ICYOnNq4Mv6wJFavEqnM20I44JyAh9nQvf4/bcXK0PXhaQRcVAaV+HiOf5ZyYJlG/mIxj
gR5SGP3oxrJSQSwmF1BGH1E0B23nnDIG2zsmdw80KrgFt0yhfQ5q8Yt+0sA0yUeryquhExiO5TDm
WbYYPx3B9CReHoYmOq316NX6zLOf8JO68iaXqJdrcSDq8T0ZX9b8IWTAC5b+A8791IH4AwG1QxUG
EwGBcsqeiD0hihraDnB3sKxI9rFERzeSmR3tloYCQ6t/qzvHw5Ge7Cif8LVF2zlE5WCouvVqBrlG
6k23jmSXg7lVELG0yOMi85Vx30OdcJK03QnNuMAow4aFeU8ygL1qt4nf1UJc5k7dFbRTN9g4mVfu
DLds1Bvc5BAmVmR+VeqRv5rG8uYYX9mqxO5kjK9GVoYUB2z85qM27auF8HmZHBa8Z2uehksmwV/U
Z+gKHU0I692Ue8jjzj6V1iMh6FNfTJe1iHz0ws8GzwEmuYrULo5Str0nfQW3LK2vK00/boLUyBJ9
LOaEiW61ow3sOOB42bUU4RoFB1um3WxF3KXBIKeec5K/EnvciIB0gngKHPfA8+Gp3yLwtnEErO3X
NciSJTl2crynf35HNAjftxJaI+5jo7jrtQKptMqDUcuwfWZutVB/WQHszjQoQZhDWhvnVO1c04Tu
nZbS24wOpgIW0qzectQAbGdX+DSIIVgrFZCg6veMgzOHYXit5mcadzbdY/miY8yj8/ZxxQGHjP08
rb+J3rk6FMmpptePvhcEVw75HWA+1N2CinIGcXtiHOnOCKemCwf1vLRzKJv4ofo0ZC//VU3R2Uik
K8ORcKQ39EA+kZyFCbRBWh9bPQocIa40KfsZ4+dpcuMo9q2M8zim1llw0EXt0Uf7xRj0BZjsnsCB
q41TAOsPdCcDGvl31mnnlMQR6zNZVhwRmMW9dtVdBRulNUpf+sjZT2/pt0zKczs6n2lJyr04KFgo
qkK6SlPqahbDyxH3yA4jz6VrH7rVPkwtfwRd4Dz5nnLkwJRJke9o1MeWJU89DA7yElLidcgwRg6G
TXC0DolZ6PJhC3w4igpg5J0MLrUVLdyRrdfDnef0xMECT7CNN0IEgPH3q6h9a8BvZRdzUPTOTeLW
UjKqMfrUrTb8qzkcOe3u9a50h0m6EfIKa2rVgWBcVIDGdEVwoda+hOPbFk/4BTxT7zGkD541PMot
TguIyN0vJ6r9bpC8BGcCKbqz1X9SipmRhaXcEvbEBS6ET/tZ/WMOHD0gFU13DvDuSkjAwXEqlINt
H0o7BkX9ISnPcvYi518j37r1Qy32bXUSz2EpAGC9g5rgO0oKC74M7YPZLkcexavcIzXCKmiZSRXs
h60vSqaeMs3yTeiZTLqR4mjpTcTOBKRbhSJ+yoj+T3Pmcwg001MX0RtIRKuyLiP7LVUZ0f5WZrT7
8sy6WHYZUtJwtCcSzY3HKYmyElj7Ve4n1jvjypMK9kPrYzpjEEp79RZXn730pjcHJzplun4lmuJZ
/e+phM5gwLAk6niVrQPRDOZvf9IMD5DevVu2nxun2Y7AJGkHXTYRtD6hb3qrkK6bSdwyj2rfvxfl
jI8c3V6mvy2Fs82o+mhbeyXtDiZPkQLYUSK9tbp25iy22WBSdwKojTvyZq9npLehfaPBwu9w7sma
caXBioG7HBLdC7MqguSluLlpBlOFgUrOH/JCuidFdrAVBlIl6h/uIEGcUe0fs5JDHhXr3qIs7oRk
tyjsXWggLnCHq93IMQvq0ODooRkvZ1CJlFrPiEt1fyRJM0YodcBLnP0CzJxlQRYB5QFc27l2qzU/
VxrlnMSJctY6BxNJ1btYR6J7sn1p0b1VY7ib2Wi7Jd5XoJNOe27ZM7AxbclSWv1iPZREqx+loj0O
IsUkg5G0yrcKDMYsZ5iNyYnKB1czaSEELWBeKCvvD8Aweq+ZW+NJVhKMj8D6OWJJV6A18tliUsJY
ZGEbqFWHZp6i392knZE63xwpXvZkevSrDIc0lKzuD2PL5SQByuOsHi+nvz9tNRlCb9kJdn38279f
MK99poPxZrZKe88mo7zRRBKPzTdTPONEe6XXYPV4+PuFeLrlYqdNvIq47WnAl+jgT3uDvCSw0+fr
A4UZ3N82alqqnB1d1UM7wrDP4YfsfkZu+hEnEbqfoO0bX75M2tt8BKfR7FPwdS4RveWT0myO6ivX
hiEqg4j437J4Fg2DjF6gC3PdlaItrk4fGU8g2k7xFMUf1ggbDn1OsoC2YAnP4SH0PKYUButz1HOW
77oHSaGWhwxu++3kP7ohTeiJc7FBUEzftsr4+PdHFbJuGKsluymLWcBu2mbckqBWRy2fRe9ADl/0
zu2ncfIb2VZfhDgN6mA826TDYH5W7SldHUB+c/ouEQX7TzaL/8dk4ZiaYsuG5si2of7TZNFUFrCw
kWZYAst0omopa67hFK/Yy6RA1/F79938JxaR/I0oBJM/P2vCjM9wAds6hIPNgFEtaKRc2RTBIPSz
vlPQbolSKhzkg//wcq3/83IdQM8Gz35VYV6tbZ6cf/Hc0GXZa7E8yW6jwab2yAnEk1ivUk/VMOFz
n2xrdSPYHVH2so22zVY85IQNwyLC2WeuuITtBePiZpnI8vVeLUUsCF01P2098h/YRXTCnOBNugV+
nZmzT4jDefj7Zc3636Xy8u+/I+X/uogcXVZl05Itwg24iv75HcGzsdO6SGSXU7t97rADPLQdLxOo
9XXGpu1pGN383KrRWnHjHyXiCG5kwp0pS7QIyzQe+WDdWl/mm9YLJ/wPr29zMf3T5cSdZQDHUB1H
N5W/r/9f3nEC28YoqS3MVT5stN959CvCJqgY5P7wuKJ/pAq6uaVL9jkZn1d5acKCd+/690s8Rv6/
f0Uq3q1/viLeKlnTdUPRDNsAZ/jPd0yB7zQ4mz6KK3PyB0UiLFPRH2eo43qu6CNRxPCcEZTknEdN
rqQeqAXKiVOSzGmySRwq/Qhf7hqb+XwBy4mZExHDcBr51WiIq7bZZD3++9dsKvL/ftXGdiLR+Hzp
WbZs0iH/fNV1U3Vs+xnITYlRviFQu8mqrGcpLuAnNoyoFbJBXNMuyH8ME3tVs9dDJ4hQ0LKlFjIJ
Rwrl+iRudmlXy7goI8YhXXt0UL+SaLBQV8qbQeO5R+1v6tqta2QGWOmyrfYx3hIs7HR1xIwfc2O9
rrryq04Ar9hK/dZVUe+OJawvlJxuTNmlI8cVdDQdYTTfAQFETzyJXbxo5BtId4Dw7S7NDF+gh4uy
W2kPIrCUMckrdG9aHBzexvgxEsHVMgV6tUkIYV6an1TEn0W89n5utkyrOgE9ni0xsz3WV0dHXdJi
yDMFQB7yoErU1347ae9tOVE2VQ1DINcSjaPNuhNDfLJa2zio7J/KBendgboGxWU5j31zMnvjN9xA
ymJJCGjDKvlGxtLa09c2jZiaRKX/jsATpVKlHNGfHy1NfNL1Ggi7qQLdkp90yVD3lj1h/LCDbJx/
q0rb7VoJLoykcMwmK4Q+fwZIsWtV+QEQKHN0DqdltWxZYY62xits2TicbUBoupl5kk0cN1/HdyvW
ELLW6LWQHuu1Mt/IzJ5BgJFW7TC5tTJwhil3OIchTET1WB05gxJZQ5qox1wDY8axteEb34HIiXCG
5S+z7mrdMBzifDlZznRRVf2uF0enGi6lMVmuqSwfvcPALOL8MeoGkHhLDWaTfC4LJ8JSBblTEk9j
WxC12OKDgxDuBJuliXsXXb/1ozLSOOJCr0qy5CXmvNWPjH/7yjgzxlDO9dQ8E53J2FaOnd9m8FCK
ZAUkN53yET8DGgU8moxJKmc+OsXRcCKyXcJUP3UDjTGOlf12i0YR59Vpij9Zvvud4wwvvEzov9yy
O2WgCFywkSaY9kTxF6eKFGL7LG1MsfykNcW5AHbjN6LFiKeZBHZAqWAycEDrkn9KJecAHzaBxLQ4
eDJxokfFIa/VVzYzf4QtVJcZEw1KWio/9Sms96x8buckAzPkj3Uef4yYJpQws7koVJgtR33od8lm
k9A1Oxhkpgmm1b0sHLGw2iwIveqprqPfzWC+aIu5eNUchWlza/BR74bWLF5NLNjkWL7izLmlovdi
QoIuZYdflniHznDQyvwMrvhgdclLHpsQESwLyXUs/NY2b7Q9ZocOgqGbWVl5bVGZ/UkGJd3qN4yl
yn2GXvBotGbOYC5f9/dqrmzOt3yZCLReoYn+RF16Lagpp+jbslxge45LeyKRiFSdd0DLgYuMEBWE
kTEMa/Qzu3XbnXTpiyGv5AslgaPR5vt+qh9HZWY8npCv62LpG5Pjc6IYd8kuzyQl2+vIqXeaHfma
WFK3y3ow38Us39Yq/aDNow/lbAhNxfilExgFizm+tVSmHPE9BVFUW6xxBLxj47GMYQekEfcbZN1T
jifRqrrfnbAmn8H3nyGni4uNneo2sv4lNPOj0xBvndjcrwp7KmNoVOIp60XqGuOm6/UdHLoaihoh
k0kMaPv8hIlzCAjk5jzgnPbKf3AE4i72jr0ue8TkUJ6tjQ7ZBW0yxpekm6edAhQ3oBMyP8s9OwxA
UbvcMcmmSEE/GPK53NKOSglsclCma4tt05MZrRAV6XZap3YXTUuSG1mzG8w+nn7zgp8oT4hqz6iP
5FwOFqZXV5JK4cdp8hw5o3wmmUTnlFRVwRI5xi5qQIbmrxapSTb8GZrUbOUHhCosbhvVuK2DelFB
X0rdubYMaFEc+AxZWZ5AIsqrdsAs6pxJ8Jg3rcPMl0P8n1Uo1gWQWBdaz6daxtapGM0nyc7VB+lp
YmAaQAkCk2dBlelGOQsz4nE7h00TSj6HdyHjGiKT5PXsrMi5XiWtk8OhVFUe8eMLIpIfzy8t9OSj
YygQweLJvlVZ5wqpzp9I5D45MAhOUzU1l6USQZ9h85H71Tl3yj3WVJ4kifVnI91gppqNA+IY+kbd
hfSDUDSGHWFsKAzTZ3X0jCnuT5ykgTASE4xk+doVTXIll641uPxI0ahhlQ7X2Z5sMOEoPdXIDMgq
vKqJ4sByzO5C4ujYO33yTIYImV+qz3WTnYRsrzeT0zd97e0RWm8A8jh/HHs6phK2SjWkSMwXxP1b
+7vXdJDYJEAOKncUniBCF8K6RYmMCqvOz+T5Ghoj1WSvLx1gMz1urvBWPHuO50Mh6RJCUPTclXn1
KGMIykRP+ya6gautcCoNiX5jLYtxGVX9dW6H5ECmk6Af5Ous6BY2vDg/SDS09FseZ7PSWVmAUa74
1QJMTSB9cFu7+grfZZzU/pgRxnaQusKI3D/vfnL++4USC6TefLyWCo8chXmM3xHPuSZSRF+yk3ys
fWw8sPwOIUA0nOgDrklrzd/pA/6OoN6EaL/mJRozbLUrezApkz0lgvOhdJbhFksSXSXbHIOBVQT+
tO1QIfr3y4Od7xZQg4dCxWbBmIZpdglji4isn5WIRFY6gjNS4JGtZkkUOIHulC7OWdhVStOp/N5u
LvKIWbibdFj1FTKMeampR1FmFb6aFIkEECN1T6zxukkmK4+iC0i7cBoye7fmfemNRXVC6GY8S+/o
dAJjA06pNRjMWauxB5r+lKfZR1d2fdinL6vACmRWxUumjjURTh1PF6lyUI2qEmi1/Co6KlJHTqmk
TpjgNc4c7agdUY7jvLYvRFAeLRIdSKdgKMGtK6dUdX5lgzGcEZ09DqCszBQdwMDitKqZSTAWcf2A
Z/2Cnk+LVE2Vi2oJ25fLDpnbSVjCplZjoCjmqwNBdrZjkqFD050EblVUmTa/qIp4VCsGhF20HA21
KG6UJbkWJKhX3J3qrqH14UAvHhVSanyjy4bSQ0jbp4QzFMNSL3dg/iXaGhrzIA6Tjv1MJcW000Sb
ehHp8WDSOY3rKcYsCsURSlZj6wFnXhcbJVG26GbN2D4UntO7Lsu0gy117b3kdDYlCw1ZQBwPubpx
UwvjYcoRdwatWfwiO48E9chttY/ci1cFyMyRQf8X1cdWXlfH3tZVhE3zV1/IUQCQdJ9iVPWpAN/q
sARl6HLeXvTqNC4aG6le9HuoQ2eCCg9KAigeyC8IKGXwFS09VgkmfyMngI5KqrhjPngrVb+HPC+e
O0PWTykpShwlMhnHxUkCqSZCZ5q1vp9Iz+5MRNwLnNPGvDPwKs6dQHi02Ed5moJMI0r2aXqTxFd2
f9JlNY1zP5DFxUaejOZ6FOpArThAJ1bra9XaLaUG7JjYOL4vQJ2QzX4NCy6weFQ9KrpkNiU8M9kd
7KU2g5XDWuEMmKqtFX9sY9HaHacHrbDpZgXoSGLAoCAScRIOSMmkMY3V+jh3/f98+fvTmjlH4Czt
W2EltMNuX4gp9LuJPW+wdDBEs9RE0reXN1MelDuJfdlbe0vyRq30qN3DPKJLnMmnYJyt6QS+557q
rY3rtZOPFHl7kk7OtqObwYULM3FdSfnVAgZ1JUlZXNcU0iZbhwV6WsW4pmvzK1i9/Pr3R8g2+bVc
7NlliSUmKqPqECxsD7WpQ6uRMA7VRHTWHtumCYmJ2qIl2KgetKmqd22jaE8lMivLUgzOcac53P16
XFIY2wvIHCUEN7MKy2XCwkWvJ0ApzQjIressM27MmYxWDelthH7O1k7oO7lRxqNRVZe12YhDC7a9
RXN+wbN4KvMc1OdWfzycu7Xh2JY9UCXuEih/wK097Uz8EGGS6m9mOZykZH7Z+gji2kSwrh4hHkTu
LKQ/RlNiQ19r4NEaayD77BxTr1LMj05RvOcSvmu5OeLuL3cly5sP0NxL9b4M28g4UMAAunNkHICb
uHABT1SBZIAhXGtYIfnWEUWgfWSKVzEJkTabgm2QUCJk3GDt8eqJuWCEU9QdCev5GrQG4pjYZFYo
Ro1DJyeww2djHXxC/W/01uoem2viitEfCmdkfzKhLo1x8ZTW+i81kaawFyuHS2KuOMbIfMQXDQ3R
28gnTkcKxZogEg0LwgiHb3fm1SbXfDQar1+aa5o/NQssDdusxgCNFJfRxjDf7pzOSPct2gw2i8g3
OBDueltlY57iA55zPfEymTFxFCHjNvNewnwHHA8yJtmyndmDNBm+sr5YDtMkMF4XhQc957vBQuVr
chSyPZBOxsqOb0Ic5l76HMpmdtk290Ed3/uxxamgYZ8aGVOJDNuBirirDFjC7IE6m7mJPUsj4czo
T46YtC87R6VrV1vJA/U9Ex2AXSxLLfWlKzenXXxotCiZHY4wTUIDYNd8G23N8eQWVrSFHFqirezr
qA/iTn9Kp+XUZHuzJreeN9gPC3njBXXjd5V266Hp8jCd5j9Znd8m+pNDefrFSe9xIkrsW2X3Enfm
w9/HUj5byY4kAcsYkys9bTCh5PmtgH3mc8leHVbMJOoqv2uUOpC5DEJWAn4zGTZmRiPAIICYORFn
RPtM5OdnbVvpVEugjWB2XKggPs1D3BADaDj3AuxhH3ycBy0i+9y32ImT1hdye42FijPE7r7hUz+A
HWeKJrWsip15Jarde0RuaS7ohncsozyOZbLBK/WukEVep21ZK1kYPR3mk5dwo4BuaE/lmF7oyv0U
+iT7hT5ibgOQ3fCL5LawBTbPkW1tLeW4zwrgkh3faqFWK4mh+EvFDO5XhtkT2OneK5T0fSmiPjQl
zBiL7SgnYHl3mk/qU52SNjeJErhVpPoO03cumq3ZVIEqoi/TkySiGhcfNDIWr8jgQbFLqoiKHoOw
RsFO3yZkC4Mq/jAcyqyqdcDkEA08/BVKeFN+q1lVLtBzsGVbmRWAvT70hnhfUgyu4JlXl66xvGOM
NCX7svyJWrN6rnRSs3b/AIOLFIBJAWzRwDZM85eK/k+fwXhJS4oe1zF+7QjAuGqdKgdCJr57IzDz
90nYwC3yUM5T5SVaHdeu7Zd8XtLT2EYTeQbxe7IxBbLOcH2252TgmIGk90LA4iS3DWh6q6AqqQaN
ZQ3IBbVSv+rVLZvHl7wdBMtsD0GuRUgqm1ZxpQVHsy4XLkizNkgpt+Pg/7rIneY5aKxARmakgw2G
UU/lvlCq5zJff6H9U5cFBuhO4I0pjpslzo/Fuo42ItFQl30XFU3LxALAr7Tr3l77ezUuHZFwCAiL
YSZ4qRaXwg3hRWTgCCtiQatak0M2txXOCI5tCSGZpQINkpjDpaWld1fJwg4dkyOpVZn1DYjXf/9A
aiqyBAlsJ2pVGV7E4H/N9GUwR20vq+aXzbOYLofyV81zzEhn+TBvUOWFuP8u6YD76NCJsiw+sVgR
WiiaJwu0ex6L+jwtxrWe8ZfheylDXdbz0NZe6b+5qVwMLsiHPxvMG6gBZVKJukER8SdTOYYwkgx3
x+SIUcx9HkoTVyhDncfmGRqpEsQaQXaFooa8iSVcD1ocxiwdTtoBIVKkHzsnxj/QAFaaXzVwP9yd
6Rffp3OkR3mHjklrucpwrsB5AZQfhE9+prGjf22ZWVq0VWaYcRy1vJoLmatGKi9Yb4LOHRywaHDq
eVXNh7LtpynzMNktbJNJNMQ8VofrgmPT6ArI4MVKBbT+x8EXdqqYTUoKEoCo6TOjSqH0jI55EMf7
J455kdtM2WFdeFPtmWFlGflsgfaiwsavEkhmhtu4eVd+CloVbpADfmnDzJEz+ykonD6mYtkZy7A+
lKNQdhxlyqAEurJL7P8i6ryWGze2KPpFqEIDaIRXEsykKCpLL6jRaAY5hwbw9XeBc6v8wrJsjy2J
RPcJe68tz2XQXyHHlRdIvD4u5nHlVRNL3rA5kutV7kDgPlmJc6n4mOyyZNg7JkMGW3ZPI08X1TGB
xbHwHJ/RDVszG1y3kTfxFprv2ch5XnjcwA/Oz3qDRr1xbwjb3b3FxM/Np28UZTRxthfsZga3jC2i
bSyjx9BNtxXzBh9JN7MgmfzpKoSlSTx0J61zWh8P6waGcLyyegr/IHJfMCTyv+fMkq3D4E5E+aHH
LlQ55kULcvmiEqKwwuqYL599oGziTXiBb1Vdv1KG07yqMHzBbdVU7oNTawPn8IzZtTd3I27CXLoH
Xa9nZH7zG7jhBD8mxl41ImiocW9YGqqGGAuLE8+fzKvTy2SnJxKP1KG6NyZwJkT2GlSL0p3oxXXl
xgWyfsNDnuf80k02/7P5u9Ay75zyaxGI1tBhNYwdZBse+HUsUdn5eprbi4vWYIONOqVlIYlsWE4q
MYFnKseWHo0SHkgZinJoleVogxgtzmmj57uccIetUZBHWFSgYVJUsXV/mJz+pTO1m16dnAI7RKfI
U6beTg+gC1vN9rNBHbzIGS75BPpbSaQBTJA2ZUyIN7SlhSrbr+o0eTN7le61tvNWzEa+7WAE4Kml
X5E9PoKMDgAT8t5MPGRGvYATrXmXkGAJTpVAjaCyUPcYb3Em3F3yN/KwkIzSOaCoOs1ce3uRNPTu
ArtSOD+bmi96ZxdrY8rMdY7XBgAYT7uFM3YJkd2ygWCSlg0KIaJMJ52vzlS1HzHAWRlyokqZkJO4
ND0Q/JBSjqhuzVtAbOYmxA4NFQzvAQJIp0U+A2+o3VS2oLgZQZvFIyHAZTBMjxxhfhvUb5ZBV8y1
+t1XpoIodCSZqj1CS91Q/TePufmMH54JGoBJcxYeljvb2GbRgzajQ2iSoN7GsXkxOWJZeMuHprN/
crvO4MeQzJUMCxQZ8k1XZsLX29haYdg9WBaJoiKPrnEu8gNLmoiqOjGeksgBY8kQAp/NuHbp3l0S
nFGNCb/KnBoxcvMobLhO9NT4UhnAFVZ5HTX3z5xUxRHr+Keobrm17EXOowRKBjX+Cz7aoWeQHItY
XoEY8icz9SRnVHJzxBnlYP1bm3q/OMapOKMLDMyPcZmKnp2iecKjeVJt56wqRoMPCK3pGqMVUHN8
UVpRbuqhtVeaR+K7m1WvAyUHvMRE7LBKv+hDAuYPsDlayGuCRdCf+9TcQWH8SeJGPMEHbncQSPYt
DkEGb8h8u0JQT4Qp4zze4pTUw5UqvBBaMzB9MEMr9PlMFpJO9w1L2ChtnOc54pqsD0q8zVp5aMFl
YdzB2WOPXuVbJNlvEeVBYi+CT6/hZsSK6qP5VV2+LbKKq9Qy3lUV/e4d+ngXKDkmOAbUvaXeKqi3
x6Ybvzo+/ix5YbP8Jl+gX0VcOGu7fE5iRNnSi4dNXRf70tP/uqb7GQ7dGQorY2OPE5v6KDk0gdc/
kgzS88iZVFdTigggHEGFBem0xsI6AhEAnBaN+tXoQPaY+SkcWfp4y14AkCO1D3BusslQtY3WOc/s
ds366jWGbq/nb2WA7r4d+ne3rV4dHPWlvYo0ZPAq9I56f41aYFvs9spdk647GfWfDcUiOs3smWTT
C7ZgJPgRzuRaLImvSCZqcvsEan3mdvjoUVGciOZFXGMhmjKwSmwtWeE1ZK+vGG2huGDQoickCQxt
itCwpqnwFBZHKj7mvZoXHBPPWaf5AKq72g5x824SkbdCxRNvEmiwfeFOW8nlziCGWek4PBq12Iqx
QXJHaF/+G/XkPu5DHsoBGFGU7mqTqZrZE/bRdTridD4YE6ERBIpsicQ+4Agm3AaCwarJ9S0cO5JF
kE2PQXwCg73GFcs8to58Ap8+bT7Mp5KeiE29XZxxmqBnJLuek1ythR3dvLbKz/U86kRVxmB3sElL
WbGKnKZdNjOAZ7AX2rrctUdG7tYKoYfazIynUtc4elZXPNYOVHcI1EnB+a7B/QPYuc4DrVhjBa5g
MzukLxS6uxF2jgE3nxC16k/6TDgK1sDymNTRsOlt92C4OLWqSVbHlpsGu7LAfJTVTNHqbten8KII
qWUyjVh2MuM9XUi+1gYt9ys9ejeg+jmWOvXZAAJLvtRV9TbLgNxkKEp+mzLfqa46u8w1pNxFhtT6
lHYPpeUZjPfMckPeMZPGDKtuAMXURqsGmLw/Z0M3ogojuBg1vyNxbEU1MlgCN5iueo/hxrChHnq6
7mytMX3LdAYJpQ2BeQ7fy8b7PXXIoauEbFuBJ2wKIGpr05RuipSFZdYwy2fT6eXDpdHdHZ52AEJB
hwNlct/s6KWCjcqEQT5EuT1tdcnnuJ/HNcywJz0BGxaMcbfhN/nXbo181/bGuK0TpiNN0Z7ZUFSQ
g9BTNzxpVYUkGMUOw+PI8YkwBnbq3pgRPRDY+Y1rUvM9St1xSC7k+iVbXStHn4UVsfK1g2Yl5Wav
QWKg1Ki3FMDWxpnMea1bo72jXPfwfE+fEpVACkHxMqjmpZQJ22AjY2w4hx+i0D5LUsKOKqzNTXdW
Q/9S9xmWkvCTiCGGZZdpKilMUuaNcpyOYe6+9LUToeQQgpuLycY4OSaJjQxFstZ+NwyvgtLSGPiK
8IxYKaFazjSDRmVpyMC1eGd/crVH7FbGfJ0YYhzxZqpV7qS3Qhjaa5TjpUiYkCrdag9tBkG3G+SD
h1FmPcwGWHkaP4patn2lYR+EkexVp0H8jMg+YIq5rzL7xUxY2BYiWXc8Sf5IQspuyElw7l2Mx3YG
GhROb7IRof1XStbXNSjCYDKKXVE69WOmJWT49e0b675gH1Swq1RROYQY1fXnGO77xNmZWSA+EMBN
u1oeZKrVe69VAQu96c/YNfGxvwg50wkNQATy0rrNqOdCSept2Rg7UBMS1Wv8UTntoWahMpifHsHR
iFqTDZ9LDb0kz2dAex+1sEqsjKEYVD+/chmruIFOWnhyLRFdW8gWR+Sb60UwlEDy1RSN/Ih3EvXm
2ev4J26KcVNLojd4o2RjWbShL1RUPpmNxPWOjB7LhEu2T8OPKCnHa6KluGdHY+2MdbKD03MjyXyD
um9ac6Bpkrpq7q6TkP1xCGlnbHlgXPDZGsnbiKhORANJbzQ0q3yyPgjrgItHkjcd7cwJk7H5xkzp
QGPdoZxDDceTObcM9exueKHS3TgGG9NYa25hot+oEAO/Y7+9UWnx25mcAWPJfYHKL59vyw9pyKEh
uwk7dpUkvFn636AX2ckroLbKgV3naDZrkaHpXonUsU6A+A6ta9afwIxXnNk9ksKbiXx8ZasAGxGf
IE/N+7ijSsbBlL2RyEY4dhgnft041wLyzzruFMz+0nuSIoHbp1EtSKcziAiQsQ974ZAQIMEgHOIm
mln2arfAkp9gjJ/LrLF3fcdb6ag/jTTFyiqApRhG/zhh1M+YQRHOqj+Qy4WwpAPZ3EgBDBznkLZ0
KSPL2Qpt9trMA8xlAcQIT9OW/SwKTLD1vV+z51mLDpZDl/UvaWmpHSUiKB/aq9FEkm5f8e0Mc+FL
B/skrnRqj0ysjesI8fyY1x/tWA0oP8aB/3R74qyLmL7HPXaxv27K+xp1SXEsp+DZGKNf9AivhjQk
Zbk4KldjrebxfkSE/TH5mwbvT6TZu6ksIOPlFaM6q9rqWXUt2JttOyvzsxlvZBYVW3hAuy4dfuYa
gEUWMf0x3PFnDDH/IYoyYlxSxsiAqlrCFcxi1XrKAyESXmeDZ7OM2bWgc9yRGLdyZxcDdkEVA2EC
AW/wN5/TXwZnCUgTZzuPDaTzOKTzMuYHvYO70qvpjeHcRnjZnum859f8TsmqORDbxc6WWEqmwTad
MOe1N2jfiL81JIaNLVZFHG2Erg42aw+WJxvRC5qRNPr0goXSfhK6u+2cZqcJDXAGIwL4A4HbfVYN
g2NkMHOvv6twCRZ5KLgtw/Fodh8V4TwYbmZHXUwqU9Rsq0YOioBcG2CCWKMI/HJS8++kmk+v1N/r
Sn14+ZfTiV8ssSrLYZoiGgJXA+9psBKGOvZlbrFVWX2e+0KjZgL9Eb97MeJjzdgqU248U5LTW9C+
FJ8WaiNodtgl5hDPq40xO3NBCxeNjoEHEHOomNyiamEM0G+r3l0v8a5doJ0NJU/GENAxKlpINAvk
SZcXmxHCJiCgcV2Sazp/OZk5+SYPd2EHuCe034gxa8SiRCDqYbxtRPGIi/9hKtfLOSPhHNWix/Aj
FNKaruY2pOqJYDhOsU6aQYWqLpoo0OH1YQWzWPNoN63p/hZZnW/KrtdXVJvPnRkcLftoelfiLMRK
xMY5iLR0q7cUn1Lgw7WBBpuUnHom6cHQUaIUJIdG6XweKsFSJLCn3UxQYeeFeA3ECbXV1lsIsiwx
0D6fa3KdVwUWbt+ucBNL66dHPYOpjZrVGq3dkEZ/cjf5Yyjtq2tYCkVO6ZNpkIKSxi9FMvh3kQ3c
fsaXXualr2fzEZndTzYjr7MC6wf1PVRM8dWW5otToSNry9NCTEjmP7PWPkfzW6Tke2VOHSmCOSvz
vzjpSnzoqEHn9g/dA62XyYIuNQiK4X3KY5G9lWb8p2/z/AGri6gsc904ZFG5efeisyZZz3Xf+m5k
O2iYE7YPAJYI5lkZsIaHxIL/wcphqiyke52jr61GPNK3YLeDDFanNDC2yr9Kw0HHbaCfopu5NiYI
z1ECZCF/V+NBSI9ZSSsymlG1C4dGYpeoH4McZ1LY0WKFcXjCcysbvpGkGX4iHeEu1FZCeAP1VEbh
Ry1xHFWt/NaLwWOp4KBsgUeuWyUi/Gz46Qq9IZGx/4hGDj83a3/LoHpUM0ZghzA73wCP0/XdMeJd
siaurLAp/ywmep/6niUHUJiQH7+86cp+qOmzbbCiPlRsY4WX5MPUFB4Ffn0IeHHfNglPR4RRGc3S
CQDxLW/oPBrVXQhl4GAqkr1rswZqA+r+nA4TZ8aEoyq5ziq4NqXXb5uE+Uwyee9lXvEGGwWJvoUN
57kBOmJBPA2QEYPcQo8wrRyTG4c26FijhuWs6NU2CtGXG2QA8h4k+tWyyQqISU9aSzsQO+kWn2Zj
rPU5PXAv5+tc/wqGbNoK8gExv/DJGI0qPyRJn25U04Sf1AQ4g4DI2Zj8GBfBr9QTmHQk9jqKjCld
zw8jZoqwyd2z27+ENp8c2IboLNEU1jjI2Bp130FY/SkgsCNi+iB8TOGB5dbiY32YC/dS4NNdObq7
N3iOGoQzhrAvvWXuTWLokvqdFE+OTW25zLCTuDW7vhCRSj6w+E8yoAGFAUbKocQU1hdWZ3vbgNSo
3bxfJ2yY4VA19FGNYn5jA8GtY/2xDqITU8VhR8BJ9uz6hZJi7ybihGgqIH4GRYHX1ptU06/5jHfG
gV2xAae3aEXDTTJsKRzLNQkh5P1k2gczj7ol21dPQa1alE5pML7nkfOFO6HzdDbN/Ivs7etNCUiL
MpItNhfbKo2mbyzUv4My+CIAoz3bOTLYuJqBsW2mRtGDxDFPkEeUmDOPV0Luf0gc7RblA3O0EGum
QS2JBK1duZh+ltMRvPmnFN53MNqPCXmUZAGuqCGAfLk8FZWqfnqCkFMSgUNzONgqezcm3uS65ZqH
z4Qq9sZUmszJXj16bc/GhkAGHgKOorlYwarmJ+k66fOTRNvACR+JANj26XRVCaPCjkGv5FuucMet
O2DvejjEfiOxcgE8eLBbfTzmKblCroNFCA/mk4n5iKTQHbdWKaiLLJu1j4QwKYySizekKKDCWxvB
bw8gqi67GPCP9kNr+aNcOFhWiM0+zPiv9YGGK2hBnhXV76D1AN1zRK88zfs1et3LgK4CaIO5Si3K
Lhhi9sYD4ZQI86DmFvpPw66hKt1joLLf3egwUe0+8AZ+GG3wHlJEv9a59ydjCoHZxLmK1vuInQLv
zGwxI06HLXON7VS5Fydoph1z/GRtq2qflMEP24mvos4uqNF9NgvzykC1YDMM0uuKjF3SNdZx8ZFj
BIsts6SLifiz9nikxbrF/ZGkkp2q5L5hpKPTtvnp8uPmdrCqrNg6danY1eCXoLAQ/lg5z0imjsQw
cbOxH851wjPLY2g1cDsFM/gm5BzJPLSUBN+61TH6GxQG4TlW3fNsoF4t5JMRSGrk5Cqc+AxvKGTu
cQjAfa3ijigM7LTd2pXlFlMS4g8t9IPY/d17rMWX5oxdU77wi7z2r7YIedxigbnBW6JuqLZuWTMm
dhHe95g09sTk4fTXw3Q3Q8S06jPb019JpF0GC7Y5t7HPPJ1pnV1/mA2RYJxrX95U+JU5/K0Xl3x4
1gvOjyr704+HXKP4aAQmJ8Nk4kP419YSBF+G9nwbQ+COqpvWjdn/Gg2jucZVgcA1+UopKCjbVLkO
9EkeUorqVcC87NGKF6Nv6Xf9DxXy3kubX2oBVCdvMUKWg1Wg5bKtlsFHyMJhdpUf6fRiaV5Fmx72
cBZOrwKFKVfUx+CFGJoZ1fsI1vyYJRxTRhd8UvQsCdjYg83O/FZuKqmDswnQbRXC3IwSJnXbCea2
bURxrR2rSfyNMTXbogN7mtgP1BwzzPXwTM4qZxQz974sCbsprM/S7aGqaWIt0HutIklYSxG96zJi
NDIwV9QkULQ8JZ6DXIk1YOUP3p1tVAbTNgYtUOvqNUnmz6yen1yl/gps0zlBdn2E32oZ9FqoJfxQ
ZJ+scaHaBBnBubSnvjHPvqpJozTG1yTXYISSbpFZzMvRk0u2QxzhHg8QN1zAgrj3tr1l/C4mA85W
7o5LGBHFKkflSNfl68TorkYkLF4RZw+pPkOt5yvLAxPKJ3A8toXV3MCCPLto2QZYQMj3zKy5VG3x
TM6L/RNFsGxQ76wxUatd6PXLNpuXSDuXiTKvIYOP0unFi1JNdu317nmI5Sj2Koza692u5QrgQpmH
m9JDHwFsbvyUbfrWh275N5Y/TY3fN+cjNSCdvBWctMjooIdoCLCnTniXRMvdAYQJ8msUatrlvxcb
BlCVcpQbXv6AexztoSWz78Ej9yKi5PxuXY3y74rhqmTGiJE/jwh+VrJOfg2te6zHaHpH53ARLbo0
u4ZN7+g6psKyEixT4vi19oYruUnlCR2Ke2XgNG54lksfEB0fTYGSNuwAeZNnTdjsaDJAToOVUcU5
Ahr10BUpA3HTCG+hbrNYXgx07eKsowJ8HIFnLk6Q5hh6TXaz85yV3wzNkPzabwPMQ1t5wWuF1d1n
nEgc+0DLYJZqzmEv5BcRMT9evoEZyv7LZJcBLtfXhHjkj2oJ5+59zrb5KU65gqWrxsd4EmS+9aZ9
IqbNeog7Yz7880WRzIBKi2ifMzUlvbLx2gaDQ6SC84egwXjf2QPX3gCULekG/Tuz7eBJi5IeaBB+
W4sKDIIS752WZI/AI0zaTOfPhJ9xlVi5eQnSjny9bjR2c85djq7cu8r4pSTCixYi1XOmPaP2KnBF
bHPbgPmSM60hqgEOI7NxC1JyNU7trvA8xtmd0N6Iy5CrOWmKs2OWF9OIXbB+yC/1tp5QCYQjCViD
YsFUGjWneMlbpcHGcBfsag33iusueMFWzl5mzl9o+KjoG7KBwhmGfxRpOZ3UC0+Uc0kWzCuwPLXK
FDHwEBf9u7fw/uLoyxAD8d9W4JJ7oI7r1yPH5t1GB20Sj4MdHr0qFi/kSnJN4MLd2lOyLVq3PU7K
as66+WRkbv/cgHAsRt0CRLQGjdI8m8FG0SI83b/o3GD2mUH/pEbf4MwP3zJ0y/BM31Smpg9iR0ik
EfLkRgNvsU381rblgj+2jvHn/vaw3zMww2Er2U+JuwzGyvycTV+A/Qy85d2b2ZqbXI9QSXnmzuyj
+gnrbF1TbUYIvQAXBOBnbA+AUihOd7RpIflIyaY4tpoO7K6nQHKh2Xv4HGmfykSeppZfN1l5cLKS
q9Go5EqL0O3+febMsS03QuWn3PLO5txDJrX6J9sr/2YToG5AOEj1arTx73mqPzLemW5F7KBb1Dz3
tSCyZhhxao629nB/V2MBo5XK9mXQ+ubc94OLrJ8hVVun6txMQb0ik4TS41c1FfPr3LFvTQnBCVEm
fJTeN+Xr8NoX40lJVJIRdG32aujJG5BhlqfnL9MoZ//+QYkEJeQkWM9EBeazFttTheKmiYwN3hNv
F9B5PqIXcfzBQR0SVcN3p+r8txPJd4JkNk09Jvuws4xdWbVUN6q9Tri9fDl2LSRlZ94Peu6h2SAy
78zd2JxHK3v3xnYCngo8gFbG3g6MmZ8SRZ5T1r24hlU918bM4Re5cLXuCGW9ZgyHV8RdicybOXpM
4Zvsi/Mu1hBgRd3FFJbhO1qf7Y0MfIupTOfUJOJXmVnGuRnxEyPTBJjQjMQME5BaBcCJ7y/sAaN9
K7V34RjtyTU7xl7LXwXG9NCmyNEDOM0QM0fFzDnzYGW6LPN59WuXTl81UX3OqJ7Iuyz2ZIBW+2HI
KWEnx888SS0yjS8hEjc4iIBnEk0XNNscIaGl35aAVQJL1eX+0kmM1YPJyA0nsHe1WfJfauVt5hCZ
iqmi6pVFdoWAqdlBciS4QxfHKYFX4djF/Dym8Xxo2JIwsHCwRkQtyhmz+KMgjnESPjHGyk4uNuRV
ajro7czm15SC78glscFEET/gEmnPSda81G6Fs8Butc/MCxl7OePjMDW/kslszondldvEIV5hRVC2
oJSYYUmWMdrUqCovKZjmtZydYq8ZpMLYTuoAaGwkdFat3swB0ou6qZJHbkH9xvf/ZvSTYFrXx7uK
FvhGd7E4/sH4QhYEa2tocAilNe0zDxsAGWny2Y1jAIEZKDg7HdCRJOhURdLCZqRqZ6xVExxDZoaZ
sMrrc5JaaE6HC0614NTUig5OsEtRXodxoULBq1HGr4a5zk89cpfTpM/5KWXGuA3aTivXSYhvK1+c
ofeXtMfrZ/YszPImhbOwPAtZJdbjTHkqYQ7c/y2SHKNLzhijNgLg2wI9gTC19un+Es90xpC4eeyR
4Ua68ZrUy4CVTcw+r2lv+/JNNhRvoROVh8QGlWTHaX3MdCo3w5r0rRX2Alc5vFWMit5tQoJQqCje
afZcwSrnmxvgMB0ZZT0nlTudpVEc9aJWt7TBY7Qgp4MC4AihNpCZOo/rvA/ekDMiFo5bNFpxRBRa
Jr6RGoEjit9M29mH0pMbFaT93h6S8RDa/WPducVD7zW/xAKUsHsgBVVwMMf5OIXxH801wkOlV+qI
6nV8jDwwJvHMz0lS9sc0oI8UgAEiaf17ccfiZmZdec312NrREn4qB4GTjd7ws1UADYQ2fc+TzRQI
zWHjDOa7mc/UxmWlznkDHnvQzq1mnQcdDKkEDvngLC+hyl+j2I127L+8o1N73vH+V3qne8dKVNl+
Cvp9F/b1SWeq9e+lGBugWWkW/XU9hsQuY0/l7IWnf5ljP2/aBvp5hvD/ZNAvw5e2z/eXZlL2mcnV
9Z/NmHC3ef/foUIJ7Ph2hqmNGdVgrTRNPTiwqI7/LhMAqTkq530ezB0tU9AkpLKkEX3vpCVHdD3G
Bg+GCWjPMk+sMM3T/cswS+IdKz1mI0V1lssLRtqsQ9mK9DLKYS6y+biAPGNvvDR8CKLcs0HeOUjS
wT0nOMHQXZJ0U9kjOSdRoY07ZdW+3jvbrJxHTplqPNuOO56Lycv6FRk3DzWCQUwuxrQZOK432oTm
15btEwWtg7Jyc/+C+U73FA1Du69DQh4qazxUntMBTqf4rPUZ4y55Kz6Pc8uTTYDKvRQuB365VfcU
Yxl89hg/EdmavCMKzwDY5QMtjZ28l24GYIw6eScyVkRm+8CovnuowrZ7uH+pBQFE4ZY0so5vMjVZ
i9zfNXrK8vLfy7+/V6DCx37LNkzf1ax2Tz1IhP1M7ntmqY41+lI2zfQHFw43qtd6Y/WDxWrCkuY6
N5Hk60vlsURC8S0lrLMJVZBcy6/lqH7uoIhS6x+BCte7jnjdNyeHxZwtWIKQTCuPGSmeQY8fGVX2
nKfNlrFpfHT7kCq4VMxZk7jYum0Q//DHQauSWc+ZpHPBLNES+eI4SlvqQi2r2QiaQJrqpr2m7sTN
ZEUPCYg60CGhfiyRALEYfKpnNGJaYDSEPi8yyjqzrsLa3r8IOAkoirSvuihZQug9n0F2Vp+lk57n
utomXZA/iCVwAosFZ47h3tgm5sckghE+SAGPpnNzen2HWHhz9vaV5pL+aRTBVjez8Vm32Rs7dhId
ohDtg0ygzRHhiyKpu4Jh4w5zMywdZsISJrX7l9jud1rhGsi5WeqIoSEm7n7yiIFP3ei7XRRd0lBH
UF938R5HuOXjVyi2sm7IH1BCu2iOgrGcNb+7li7Fo4546afa21jCzc6GZAVSxJJzSKfeSKPwaMXq
dxkcHbL+bveKszSzbMdkB+67Qfs88s7db2zHNGGBDejpyLjGn2HzIy0QmycmQRu3xn3MVECtcwlm
3TeYA27mOvCyg96G4V5IeYpReLPxyMr9CPQ7yRxxLhbjepJZpB0rnDrV8iX3Hoq12XwNmuak+t7b
e5nhAnIlkYMQLdvzIxB7J5zVkmQm3VjYwnm+MYYRjnwS2AhL5iWYclkN6aOHHD80x2+7XZTl04Am
dqn4zW7WSbTKfozCDK+o77ldlzc+0bvfhS6vhtVqJz2OqLFt30HNz6A8YpHSgSRPEY9adsmvYJxc
GKT3H1h2iADuRyum+v8frUZgfgx6YIEHp8Rn8yBPc9iSNOG6MKwj/GEifCCWZj7f6wEHSwj6OhqG
O0+FZMBqQ7COt7KxbE6ruGnUVovjR73q98K0wX22Cw2eXgSR1F8WgOEe2TrmNpFauzDMc969SJRn
Im03U9nbO+JR/v5XC6IZ0y5d178lhEHsCyaD5wDAUJ8ZNWa1zui3JQK3VbNgN4LZCk4G4OqNB7wW
+NCAPD+qUr6pkJaaDmvX8nE+jhYBhtIqfCeF8UEs6daVHYvvhI1CZA0sLFUbrAZsVjvSU6/0mP2j
yCo4OTlvQzRH4cXBPCdjGKXRFH2pRrEzJjjrluAh8sayv8RcwH4/uh9O7sA4a8cHS/DwjUXWfZla
7Q9udqTGFi8DE81bUvUbRsHEoDU3FmtY2MJmPiTztCG4xf7UJhFumk4CMkrsQ8/M5YaWEcx5za1U
N/hyOlCwGX59N2VPJrzQBP/SoHLzYm9XLrxXyTh2hSTxd8tsTMZIW1YlChZIkwZPxJ36oVFwJ7nk
QY+pSFamwAzMyNM+sAs8ufexBZtUJtXikmMnceCGdAfLVT1K+Mg4WUSRn/oOR1he1TitGfUstz89
Q9S9zvAHJV7H//8pphIfY1oUj23NP8Pzi8h43dd2sa+jktz45dsWLmv1sJcWNnNYE8Q6XBSjy/W/
9g5uQ7y/P/CzOYaLwP4Qt5yg0opt/9/HHre2b06DPKaWF9JYQOxJs5bmM8kP9zul4xezKYkkCMk2
G3HSVZhMHpsYiRdZmR9J3kourMA7koA03wbj1mYuelcmg7TiI4KCJRAJP9KwtpfGHziI9Ds2STRe
CeF1QKUOUDqBcFjoZaI2enRMFy5bkD2g0SkfBB50a28Rk3mcimi82DgygTcuJW4zp+QoN6//HudQ
xepA1AiCvcraB4HhvA4VVBqsXP/u+F6Ucj0m+rDTDE1uCogpmyFwrK1gZkYuRtMeGZucbemWe1Ln
0DEvlyPWhzlTcBWHGzdac4vpRjB2sJJtq/Y25danlnjRubAUz0jTykuGEQrIT8/I1uIZD+Pm4KiZ
vYzAwxcSL3LPPHKN4RnoE2uCgY+SW6ZHxfO2JivVfKAlRLobtcYxjGfrXRYMjb3pUBVZfjFKXJui
hw2A7vAkuUcJVGK4NXX8YWYKDJ0ZowzE2JzuzYWWB2ShLveSHVDSE3azGeuhf5oqvV127Nlba43v
05AwsLCVe1NehgSGe/n+4g02BqiJBAkvc97+Kz+MyWL/M4OYaCEMn8OA04PoPSTQ99N9xpLmD0XE
CtnhJIps8RFF/fBsZ+njv7fOUPi1qFr/q19nC7smkuiyOcuKsanV6+d++Y/fXxqCSVZOVSQbG47M
uel7qjpwESzpKjxYy98LrNbcR3H2mHIuX5l8gFLtmmp9H0WYvUtyC0MHbvCAb87T8W9aiHJw85Ir
lTvUH1rl6DsrjtUWRM21Ibn4ZpRh+hQijG3pld1sKN50m/IyyrsOV9RAMW23zoEB0Qmq93sBpO/o
gLVyV5rpdgdnYmEDvBZUVXHOJ9AS1hiGp39FdoJ0LZz4yDZSe9GAVx71ss7eOPQhky2+c6022JU0
cFGCkB1rO1ufwaAXRLCifm/WKk8PdtqzeK27S1KzYMimxjznlSM2HqujBYT2hLz/mxyb7qoMEcDW
FflXC3ANYFjLu5zOLyVBSon0tEtreV/Fwjdze3qh+4CRIpG0pqAWJ4Cz53tn32tgDZcPE1sVtYkt
O9wJFED7mdnOmo8p52WeagxsQipvWw4PJEgRTF1qfPyWL0lCfCSg7X/cndluG22a329F6KPkoLpr
X4LpBiyS4i7JpCwvJwQl0VXF2vclCJDbyHGOcpCz3EHfSa4kv6LMHpfksf3ZhfRggEFjZOl7WXzr
XZ7lvzTXtlaUAFNw2EjdTLmudQ1HrjCzpnUU0VlTFG2ZC8cbwaVyktiRtQ5NSd7oYrKNZThOqUbw
TvkH8KkmVtdZKT2iDtGsMKfcuK543DiCtU5bpG0jsUQUZpfBUe86BVkio68O0cJBbcu4dPE4uiwU
gvy0zakAjaOkQmkFiREig2O2cGIc5bpFSOSKv0CliRwbqLOgWExPg43jlAc7FlT4YnZF/9LFB9ew
aijttAAxfeI6b/UCIbRjJwnXSc25RNVwtnf65LQuZc2CHqN7CxB2u1mKFtgoCmpClp2+1FEJmQpW
CkjHRFHcUFHXlkmAV0ITmGM1sej6qRi2RSphUai19vy0n9UmjZDT2xFa+b4/147ptEWcYHGsKnEF
iTtFdYc4KNJSb14U0HzU2IEB3FWlJQPQXSRlaBr4Na141fl0jBX/HlPK6BKmoExjHt2y0yWxMzEk
aewS0IkpriznCCjs6FsLmhXtVaHQXyfk07HfkIsRNej6g0b8OAplY1IhUzBRmkK9FuzoUU6ahKuA
qZFALLahlkxB3aRTiXx8ee2psDUpxnAe2beKqDUbVXPooqcoUJW0qGGPHAl7T4doWLXeRKjQ9adE
Xd9q2aMjKOEsb6QCagSU1LQUtEWE6IKQJ80NthzwG04egZKIgReAIm99LINPJPPBxhTEj55XC1da
YKSLNiV9MJzdWs+1OaDT4A6JapjRxZau6iZUlGTETrXGSmVmG9wLUBFxhHLtpGV1TTd4U6IINM1P
nxXsxHxMR92conGgQKCu61nlIwAVVDsCw/YYIC/foYnarqBTdPWd0/9n4uh7eZT1W7v2INz5bgKh
HnUcAB8yCsk1TJrWxMaBNJymA/Vp7l2OOEMJZuj2W2OsDcpx1qVX+bHen8okcgOMk4BQ6ALCNucr
+fKqrmS4p11dilpFdXn6Q803/Fsf45EmFD4ZZcqeqSgNYYKdfLnA0pgNUSVUOdTI6eyI9Eik5B/E
I7dI3uWKRs1SheYfxTI2MIlzQxEVl5rAbW7hjuENHGGSZlBnHscqAvKCqY6xLBXJ8mVxUiqJBn6L
rEOOsG1AP0kFPBFGKCo0gHoc0ZJXbgO9N5Xu1M4nTdOU3VTGcmucCGuHUOazb0YPu5zAgoDTnNb4
GIUKlOYc5YvZDvrK3BJ171Lj8eDtR3QcKY5OKtVKp3AfOahFeyGJTrKM0TyYWwoaJpXKrjly9IAv
E3wD+dvOha6FVwTD3PKQGVK07U5GnxgYV2MaTyZgQOIrqMEhm3gqGk6+oCMGaNtOENezDBp4XYBx
3DXBSgm/TKyY78QD0nxQ2UJpWXKukMkogLUQHZgLZXYvVEH7IByDdJNEmLOKXUIEVEtcZNZVVGpd
G1k7vlU62IightaowYhrSsiyT5oKIYqknpeUD66CGnC5SXlmTCQeYV9XaPe+RzCfWuSBhhojFUIV
f6LvAP/RYSmnZkzBwUh3nfTBMdk07m5b1gG5QE2/wtwBkvNLtFIc2FZWEswwFqtvfUuPr4tdWG4r
TZnqcGRnnTn9PfjrYp4Z2uKICeiKAppyG1cFjSCZqB/aFe7TeMlI7rsyTaxpiKV6lKqdErvfXAbI
h8wVbjvas/JKNeVoFIWue2MIaBZHWMtpXYEnNeB0cEHu5qa95+hFYKobKgPutDBcmN2Auo+dFRRS
gNEnuUW6TPT44JAbe+HKinmLl32JXJHxgUqv/y6lsyJoR/BSTkW2gFEPoWuL8DI07lMrpDZAsjhY
wc8EuKGCmCI32DV5YR1PBFvQlokvR9eNHjxJoY4fcRnAme+mFP5+Qkdc/wzDFo4QhxCvBHF1Ny3E
K0cLs7WVwzigO1RC2jjGSyvKPkoClW8zEWvcTHXOU4XcOG6xFo916mWaPMcRu2YL+guQocpcCsHy
Qmtr3xUNgH5085c7TdVvJN1C0hNhaQE/4+tQT5DI7Z4pCnMdzAQZAJmHsjZgQI/b7nZTUrovdWQo
YwDLSK4G4RISSbs0LTueYLSwSsBlQ+qC8Eu0+z6PssfKrrSFr2A/ISBtiVBKWq8byLCdtiGurUWA
PifaaTm0FhnNYy+wZ0cVaJVTwUs69UztXPGmuU2iKGcd8B0bt646dqqJGTutmonV1tPLTVM4yPmX
lE6X3Y9StsHxWgHvW9egtYoCaHgaI5ZTZv5cj7lWtKq4TyhndwASC2isz70sSUhpBxrAcNb0Iski
C+V8cTdPBOosXWpTIdG7LltMU4UEywe2tAxfO6fnXyLCquGnZXuyMFdlBw0+mTYe4gL8wrc5TNju
iiJex4Kbjk5diphgH22FKFsgsf6WeCwYgULYrXGxNWEHa+o6apGdhl+40iNFhU3FTVdH1CjoLC1L
xZaXGpJoeIIH/szL8TaMihalNzsqbjKii3vZ4GDLNS8b6YWDqQlQX8wPEWgVTWeLVjjnzBVKPsen
OIFGHWn1cUrsA33IzPwpVFvurswML1uFY1RKWwoETl2M8E0NsB8QFiU24LdlB1MJBfURSS9SSrF9
b8qCj6DLDrVEf4dihVl7s9r0NkD+gR+a/JHUESWPeXCL++2s8mL/Q1JoU/CcNoZVwjuQ3yPBNI2l
A4x/xblBJd15yEh5UciqV4QPwPl2xaI9RkC2kVQ62mK+bASnGttqql42ubIxop05DYN2CgjTX6Mv
hoOZcLOjQkbB7LgNJdN5MMxRqIrIEuBEvZZpkgApf+rgKVOE6r0VhMwtqv7iAgHDjRXAjhGjd8gI
RLcYb2YzQy69cR12nC8bNUbkXi/hMdYUUGUEXcFjIAC9S6iDERMLaDt5DnDSYxzRMu52WRLVzkzv
Whl5UC/CwBIJM8Rm4iQaeYoGxc9yIgGm+0wqlXIZquTcORW4tGb/7DZZ19PJIok7VJRXiIKZ46Z7
Tcej+PlfdVUTOZ+pJTgGL00+whiEEl0Z0qiVVGpZcq3y9mVlmoQF+TohmglBdV4XNJibWvrkm6DB
KRc3H7TGKSa5aaBB1i2rOA7Fa9ASVEP5qk1i3J0kjYFaLVoNSJAZJDv6QkG8VLrmqGYcqwVBMW07
47pEUwFz54o6XLkoS9NZiWX8UW+dYAH6zEDcg8Jonif65FjE2foU3JW+nN8WCPGppr3bRh7epjWR
x5XbJCqcc64U1UN/xDZ24CZiec8UTRJgAkVSS1sJav+8IoeFxiBYI4QikknWokiBFtdxlWIE3xmg
tFRKQZ2bInBxEhJ/lPplg6tufgQ8SvaRCcasiBC0zEX91qM2sVYq4GWnCYCeZ2yRwClGpl1f7ai/
fUBXonMbNoxImp0yPRWI0cry05zOKfGNXN2rO9T/9MBF57o2KfsSVwtiY44DYAOjXMizxS7L3h81
bDplK/tka/QyOWSwVPIVc20HVTHVIIFrAvpq6SnSaxyYspShIERT+aUurj93z3039Rfcgl3Qfah4
sJQdDe/uNClVVXG0plFTLQrZeSu2zrQSZfG6NXbl+uhGy+ciRXscQ7gRpnGnhYt2dfaxsux7sXlM
0+NHqUbP4pQ7cJTvFoFftDOKU8BF2kabKsJThRzldX0ci61J8BNS+yc5hm+g5Ec6Ln78tvLRfTMB
HNBdgT+ZdwiCY93aS6etqeB2wEDBzbw7NWzfOwLO1OAnUowsKtL+Sia/OR2uBe5yLZBgDbfRXaK8
txAb6VaomJI10u5dwusXwX7OBH8X7AHxAQotKabr0R4JnwmVWePSSpKbtHNM7tAhkoHr5On9pRD8
DUXGcxqz7KnabtDx4XTkgiY95Agp8L4xEYS6zSCBbagAMiwkuGmkwTUBFdYuK6qlU6+tEMrF+GoC
10y7zHwXPfMW8Cxq0AT8XfolSsTvlJ4pavq7hFpovbVzNCas7tAQVM/CCQQ0gWIg3ARRTqES0Cod
49S6NeyA1lAkKJdlLi9ohkWTxtjFcx+ZHzCBKS24Lq72TNT9jw2OB4KyCxd6+2gLChz+UzUwScbQ
f4U7B23AkVzCX0+MchMgcnDjuPoiwobHuzw+pKFZraGDuZdtCmaMgg9RGrjokR03wRU6odBhChOt
spiYDFpjfZsAJStFybmTZSI6QENrR0OkCwAXgvS+aF0mCeeLqQYIbILaRNzPqleZXT7EGQgMlQ7+
8lgehaUizgtM965oZomT00naVQGFOvdvHexKbBcxFbUYux0MoCxIxyOn8qduh/mo8Dppi2P9YOrQ
ChvzrkHMEXi7duPu6D2JopDO4qrkvVJHGJd16FxBtoOv3O13wBkzwI0+Jq1epwoE7kArzKneoiFY
VGJztTMDCTTonVz4lI89GTErqIUuRQBTR3OapPvyJA9P+Qcu1imJtU182XQpsm5CA/p5pVC3slnd
dmDRsuiQ6w7My2WVUgqjaksVVLKN8kqz03tsH9qZUJUI7dPPRwB4t3SdYnpUo0UJdEiddRDGTGaN
l21r3Yg10j6FhxmQi+C7ZiPtY0sg4i0oNrNI8DrbYeQWut2ixuVtJVX1Eo3Y8kqE43iZ4iuoO8f6
KqMUHYze2wFkEC3367e27udA5RCO9xNxgbbpg1TZ/o2r8coEWkXdii6SyMWPih5vGocfIlAcMyPq
Zi2rrC5xBSBTYx6OGMYcIbbqDpKHPU6z8pPBCTAOvfo+dFth2sgwdv0crU4h1JEu7Zby6SKz0VW9
KskgTpeFRxUQyi3FqTwpkAE2P7ZtxQtRQInd+7SCu6BFLEHb0k9QnjEskXlsV4rcLKW4te7j3XsD
6NhV2ojFuOtkngpkVBffn4qNrYWPYoBLAzapmHrRDYonFIQ4cUtsb6Hvililo5fqeUj4xg4H7akp
FHqAm8wa18r6aB3xsoBffnQoWcPYj670E30O+V7xMoDLY0fNJ6vT4LPSq1PqIjSdn0JC3Hkq+5Cx
GDeqYWxyA6UN1I9HRzG9NsC/zOFNpiv4YuO66xgkFaKsoai8I18EyHfKgnIWpVUV9fL0ujNF9scJ
q3srPB19DchueKQorVNrUF3nyhCz3UzWBZiRRzN6T+hLfmZlx3ku44Dnu5Y2NbQcVz0BwYPa18c7
ubCWovJJQd6aijuCRcj+hQsLSZ+dKjfE3RlCZSeJeaOxPSBjXT1CxKzEOoKMb7CRpACXTBPf2F0l
gYukFl0KwbJIrg3XWtsK5igNhUBaGmW4xI0hvSyQoAyb0HpOUzXTkG8pZ0BKtAm+6xrhLK5oAUDi
jMavsE4tIMvUj2sxnYIo925jN0WbBR34OfuywdnM3nL9JV0Q4S5zrd1XSuRsW+Qo3zY1WoEKbkHz
57JHWKQ6YtFVggFKFF7h0BTfK52tOBSlS3q+7kqFGf3coPFUvDiEsOJlmTXC4ugKxK1J1VhTEgT3
kmSbpVLXYo3Ba5GvSuhB3AAhQksHD8BVuWs+R1VYTJCTSDYoNb/TglZ83+KK7pWA0ZG65vz1d3uN
wK6s9XIdI5m7dj0FaRcJBIygSdc+PrpVeVeA7vzQligY1oC1Lk/gF97EnVUD06lSjTpSrRB5SNI7
s6DkQMsNwpcFuu/oaojzdV05KhDXUIIBH4pU2robmA7f1PKP1U2VQevKmnp3R/EABHsFMZ1sIzhV
/jTJXlRuYT0HE/QVrTWKggCKthX7YRzu4g/PHgGnYMOQu1BYSfMN2teXOHhaoyMe7ZdFJmgrSbaO
Y7dVtFFJtf3KUxHX8xsjX0Sxn+L2xZUJwhBJcwQF5qkoogMWUa5Y6KmrvCeTKrgsvDlfGgiDa8ft
rMrr+FozrXtXqD4AZJ6ACvDfohJqLnenv0qiROWSI8BpvWTrmNU7206xk2Iro33hj/wus60LX0fE
IKvnNex1pSzplxOAAC4heqpBxc3CTAL/VGgwIeDnuxhbzqMWM3hqOeLchHo+wsR3Corbu4mzo7P2
MaxBMmiS1nWzaaRkhRKpvdQK0FtxXuF820XBIaS4GGjoFUNVizba44yCiwoWeaIbIBdXmOWCGMYn
gZ0LYKabblXnSC+V6hVGj/kmO8rXeOnq80Sl8qVDgabRw62W+zoSM/a1S4v2hvITgOnupkhthz5L
pUy6jsZNCDdvDBwZYpvw2dclAY2wNrsp2alJru8WpQ9eRxHVhyjRMArLQUwrR9H+EAcFJQr8FgTN
uk9Up13sEJfBbgFppxNw0iDGHJNUPvkmgM+MavBdqAifK5q8qBfoT5axivy3mdxG76MCt3cny96l
FvrSXisr74vYBLdf5zD1sLLB8Jcb6RQ2nM5HwaKh3EZOMNEcU7j3MoVKvuzgadHVNJUomZ5EqOGU
oKe963TXu85OohD8WTb0fO5bb2aqQPxOqU4mxZCzAlMCTs/38+VdikwmLC0Xuhk+UpOwMLxxsxM5
8bvUT5KDfcp3mIcghEK2p+R5zRg/kuSjBV72ck3BJtoAKgeUpEXV5DlsiHzBomFQoZAj5fM0xT3T
rkqEk3fWVWuihRISmV2dFluaGm8tuwQnhqD3XSUlwSW05pscAWtANdxDMizZq7brjkeu/nSaHT2l
vOwDmdmoFfKIuUYQeMLHUtpBFa6rBOmdOBuwR2N8Oq+zYyKT1XWF2shyaVxoufIOFDtC5BgUUnKR
rjNbMObA8UoKjPCm4OR1OQsoO/wMIpcalFlZVyJ2iZe67GO8U4f4NGROeAMcuJmIQC+XXnybCo62
8Ry66EZuXktyjiah8Zh27ofoxDijIIW+W+k4UblWZ0cCE1YO8rcubYfZqRMLYG2eJm8tob7Nugwv
dZN7qQ5XRFzxRznG/RDSCLDtJCBTQ3A31bzdOziHtPfr3YL6IUysyigWWYNmjttEaPfD3JmhZ4LD
kBZ82MEZE3EWyi1QOElpQJOASwn7OG4+GQpOYACosfCsL4/wA6dVWyLzdKR8GXXKPRqS78rOpOtZ
OldtYAujQkrV2yot4evFCa0ooij7bXxnyTukU1JUk0odFZ0y6Rgx8VZBU+tR6ezyALZQDKoCojAj
OC5OS6Et3HipK7Tmpbb2b2rKBZd15K6SLFO/rPeqdYQFFUlUf3YIBOsk+1+uapCewajltSbI7kDo
O4UO3N8BcBgFDFBMSxlVQ3aFatB5sBqq49WxXoh2AazajRH31JCQOi0Rio/R3EGOOnfKGJ1w/YPe
+t4mtrTjprDqt10NHduJaOWnyW6emw7zEErbUlTK97Z4mTeBc7s7vhXswL0pWhh9vtcaK1fNZ20c
KwgfAqdBlbrcwhDJaEDBUPMRUbg8rfLn440GMAhmIDNcInctzsH4j9fzylOP+FymE0WqnJvT/7gg
KnMD9XJU9FSkoWvnKgePe1W3OX5fRhzNK8xJxxbsI0CTzeqUZ0TJbhZGQrKmW0bOJaI/pwW2OldT
+oZlVjrvJESdsFLhIXD9OEVsmixYKJjlVC6aMBq76s6fwndU5DT/cEww8nIaFQBBKZTTUgB7jkU1
WnQGiq5h1RFPAscL3jthdGsVjvfeDLMrVwI1H7tH5Z0Xe8hO4CY+yiTwRVBV38MiCMaJSgcnsMy3
rkWD51RRUi2Lnq0N4ghkFokB6tOKvRPnDTczI2JaHZZQPgkSkV+FZhkhlh9ia6sabTYLXSAxI8Ck
QfMuLW0Z3TvtFk6IeILuA0K6FnbIVkuZsqmBXMxovR5nHeEdExkJb3uxnZAE5Oj7C+bG9vN1jtw8
EC9IlWj7IVXQqFRwCsXBFT7QrftMtydFo4uzzIjf6ZYprbVIUTr5FcNYVF79Vip89zot0odcwLtR
M51oU8uU+SwLIfKUbjIVmofGraHQGO3mdLLBjHIw28Y7vFFzRPYrKkWOayE97yrx+kvaZhjyosnM
e8uq7Pf44dXQ402u1Qz90qYzxJLyjFQTRtU84PAmnQBAnFq03xCnPSazDLDXUvKkdaSglp7gjW3v
ynKGXsFnSnDi0oWNMElh7ozTrotwJJvyDLhcmmxS8GxthcJ+eceJKXRSq1q5Eq04HQGjocJuNS7i
vfWcTUdkWTt+MVYDuVk9770TjGiW+3QErCJ20JYDkBmSD44oz7crDxUNyhCiuKmPO2cRFuF73Byc
+S45PvBtnC1QovyyPEryMtGN+N6g3jyphRpce0ksIBa5PxHlI37UZqNt9ezW7yK+uLaKhWA6V1qV
uhszaNEc0Z+0UsTwIsqyt4YTpBMhcJ9MGKsbbn66g4roT1Em4V4NIywzXRQKQrGiT6M1SGCUAX55
TWaMj1nSLoEXorXROojDtMGjakUPtovlGcKeILkbsawv6yxIl0XiqatjLi6lCmdZSH3pg0mrN3D8
z4qXGO+RHiZXOuoHoxHvu47DVW0gHBi48VvMhZCiWwNEKsmrmKgQpPlYSrkJYFojkIH8xkjqeoJQ
a7w1+sfAJpAYoiibg0wVfcW62yWBPEOb3QAb5ulLgFvoZ6S++R45MQDLqu18EgshWFgS6kBlIQUT
ryw6vJKK9EzkRmvq6MdxINLAZx8cN7WV3pmdsEqZBtJEreVylUISudLV3cZI9YD6IaoWRSDYq8o/
iKVLSuxUlBmeF7FpoH4LRgRukF2+U+ieL5UYHkTrhHCA82Ttlrvyxs9cFMlCof0SeqQCENFTyw7e
E1XSwgmn8FlRLqXSNPd5zFkhgwctRNn9IFcmpSg/8NaYMrfv0SugzEnkTHo+Ljv2R2UXKz2PNdrm
UEM8j24ZoJ2taEAPiQCS3pmWGKJiSr0rL20VAEtkXIc2jJTupzIIwlXowUYgNdXuI1CkY12ly4gc
lDszWjBByE4/qKaBRdGp3qI76urk6ye7gDmRVhV9j4QldLeiW5hb1Ybo6pAThan3QdC8eu104v4y
nA7FodNsK9T5laKIZoFjtpM03AmIzLAhTunTMQttSDARdjABTsq1KNfrks4XQkgByJBTEWLn770T
nDDX0NSoLH+pFoEyi45psVTMqdgU2Dx01UfOZ4VeMRJNXWCPfWmVxoiiZDXhbVnMXKUQbzTVum9p
oaIBhZeSBPcADjOyFUJR3HmgjXCkT9r3tmchwcDfIn9D7ljbAojPDPCNZYdANjPlim6+9NFzKccW
gbhq7Pxj2+EQKwV9MlsTlEVtZOUdDJZ9DjxzgmgwZHytEO7ryljYNNw3ZRGPgNlDr0pz+S03PRra
kU93PchchLrKxQ4WFuu8wHkgjeTJjkFLvahB7QRz7xRqS5ZrjKM08jayYR1vrCCF83L0P2RP1Nvq
tQ8g47kOgyIotJYg0tYUB1BlzCNhLtGQG6OSiO0leOMrq2P/OYYWoQdSciN5qTyxHdvecDE8EI5B
5M9wb8ZKYuZ7/rqglrnUuircUfY+o++qcvJU0rj2m82pUdnmrnXt+9FHWi/VSqgMmuXtBO2Ddk4M
qaIFXupzfMzrOTz0+jJsZxQJaErEdM/TMiinpxIySvyTshDpBPoIruZ5XU4N36hHUeQ5I7cOo8fK
jcHROMH9rsg+xDRsL7VS9m6PpuCuIb/po04LS32wsRQJud4ieo3YliRKgpCXn90f0+zWETNwud1P
voiCr1L7C7WRkwmHos8ljWGjEInbXR1J74ADYZ5BPw9du+CKvroxTyXHHlG4DN8Z/sLzsa7HKRl8
nPK2czMAW0kP0k73qALeNAKMjKIVmSboLDG4FL4DhEdL0yIAUtQPUgpZRwnVqyLxUQ0ptY1K7WZC
caQTvkWDoXO6zQMzn0KFQ54ZfPzRAR2ze6sJlT+mvZbC0CiwLkkj/boN5BL33GIr4bYD9QNlXCE1
3icWKgBpiI1RSxINX5e7ykC+0USxBUEBb+nW+Xh5cpz7y2P9X+xDdPvs0Jf97V/4+TGKm9S1nfzF
j3+7iwL+71+6/+Yff9P/L/62dh/JvKLP+Xf/anqIrvfBIXv5R72R+fQvTzfe5/veD5MQY5LmbXFI
m80hK/z8+799/h58zW6g2whW5x2C5S+G+Kk/On3bf3Ogi8Np0LsmPvz1T49REebd89luFP7py6/m
T3/9k4Yj419eDXT6Mt8bwN/zwMUTI1t/tjjgMGqxZMmieYNfIV1r+8tvAQ79WYJiLqmSohmc/CbO
gHzeV3P5b03Bq4f6xjR9/2++9wWeJ6ebAUm0fnMKVOPPkk7gh+SXYcqyrOOC+dUcSNafVY5+QH6Q
0ABxSriQ/uwU/MQ8/WOpEAT7T6eV5B6yr5bjD//gPIuvB/hqoQBbMqU/9f60W1rPg//rUvtbb6Wd
3vNXv+w29Fc/9v72ef999dvzIjk91pfP+jIfr5+092CTbuUzCed/nLmHdJ8+OvQuu3325Vt1m/6v
fxrtw/3T/ustobAe/vUxXu2df+yW7406TQ+H0N+HT+ehupVm4T76uwOvD7X7GJ3HOa3fbrn97rDb
PefQxS3zlB4ueOyLNVCEA4v4PHT3SbI4wCe9C9388HSxzff5IeuNrnIU/e73GDFAuvcv3gSH1H3s
vVbZAAn0nU/gYX7q1Y72qfvwcNj3pga0rmKZpvjD8b+1gP9xHL5e1ucL5fli/OO//zKhp7dHJf4/
4P5989lGP9LN8v4LGWCrvWkP6cPePfYH1r7zin9yBb1JA7TLeouTW/N3l/4lKpr+/umQOeexTm99
gIlYN/uQInhv2CEe2ClevrQBToDLtAgP7tfPqgzwrKN98BA99d+Z+r3d/pNLYZu6F6t96PUWg/q9
Y+onB+aoCPuDDrBwZwR2F4BP7Yvtm83XUyyJA7y5efgUhYesP8mSJJ0/6JuR7E8d2Yz8ctQBtsVi
H/ePBkke4MUtm9TGdOPFzpCUARbbNbm/w/tLD72VISkDTPE2QqPxW2MPsDCW+3bvOa+nZIB9vdpH
3PvPR+8pmFLIT373JF7vH/fRqy2iDTDLa/YeWv7919elcL//yP6TW/YDMnKaQQbeNy/3tD7Am7s+
xHv//HynV2cM8Opu9+n+8eBfIBlPFNxfGl3q+rvzfLv3XoUqyIEMMDDJHya6LgfoebDT9S8OsOq2
bmjvoW4ceiNLA6yOO2fvvsySZHmA1XG3P7qvZ1qWB3iFd3u36p/78hARxh3Fti4sfHnMQXU5T/uv
X4Dv2ofDN6ZDHWCm791DHu6D8zOeFt0QR90cNGwRf9mIX48uaXJXZPrdnQjqaJ85bvqtTzBUfYD4
YBune9p43zpLOvDeABtz7T49+YeLCZzY84R0868a3x+dE+Knwqat06mK7MNvTJFOqc8YolCy3vv7
Zn+xBPrs/9///j8yr/tp4z7ZvcOG1F1X1AGqD3duEKXC6pDl/fFlwIviEO/8QCzvFed3/pexu48A
CO3di7dF+LTvFW4sQzNkY4APHUfeU3Txl4u7vUf25wa98MAydFXTBihpLfcIMLre1wtNEiVRB4B/
/rdfP6Bu9zi2Co+OuxeyrDiPd7rWnz9jgHe/JUH+xsgDnCWrfZw7L6KR58f+4dn9z6sHPZ8S5xLp
qCsefymyfqdI+6qg+/Xzf/nPv/6nyZdK7Kkc3fus82/O//i9aurl3kkpUPZe3gCvDc/QtOAwfL5K
usU2xD6Zkq1Q3kzd+OuRJXGA3HCe9gMPSRpgW8yzdH/oR9LSAJPLsya9CZAHuPAWUfr0YgrkAaZg
WVR7t3eFQjQ6P/yvH2qrw8M+7JfQpSHuzJvgxRzoA5zAb+lGpufvfDp4rQFWwXZfPLkXb9L9Qz9p
lcUBsoctjeHeXUfv7fwNfv2tfWlQdM98MUEd61WfQh5gtt8TgVxQse1dp7I2wKR8PJBFnGehe4+y
PsDGm0akaRezw6kR//XoKm9ygODirggfzkHT18MTX0hQ/Ab4Bm8eiot1kfXWy5fRB1g0/3Uz2U42
95Pxf7voXu0hDS9erU5D1mmUo2hpSJKoQA0yfrjBvnWV/v/pFimWaIg/1S7ihg+5QV9FBv0oInqk
Y/aDv/n30A5+8/ll3xDUwnlFng+VL1/5J9OoNyEn62P+oh2JtMOrffMHx31RVpO7Bt+LvPiPjTgp
0ijuJUYSsNhXm++PDfpcdf5WQ/aEKPitB36uOn9jbIWL9tUN/seem8nYv5hhGDWSImuIwSuoler0
fL+XvRFZkmb/87bwc8P7HF//+w7wD77b9hbeEJfsKKKYRjGhjwMYolw+8S+2e7/cP0W9kMl4dVIU
X6OufqroMi0IOAKqIuet3N3hr4+KPz4wzbunbkl/PS4X4PnH89n2xwe+ZoLTvV30nlj6LtbiJ0/O
W7A5/WoGKLMfPfA/b8N1N8Xvbrf+rfnv4kb0bbA0vZc7QAD8pmtk9QZ9dXf98ZV4GeUZtfnesNIQ
41KX78fUP6zrPAN2vlvUoL5NX/q8nLttPkSpf+Tsn74e8/X1/cfndXOI0a10Hy+izxe5c7hA0Mvu
lTLV792DP7nZT4Ne/KfxZvSfe88/wGIDvXFIo34mrg6wLtCGBA/fO1G1AXp5/wCxnWLR8OI8/V9P
yxCp4mgfHy7uD+lT7+bVfpiV/Hhtj4/uA4CA3uLWf3hy/3hcFFrj/OtpGKKTPEm4ciOOOP9iWpDL
9I4PfYBlMkEt5QXmwpDO3+LX791JjnVR3D+Zh2gn3LHDp+Cd+iObA0QK0/1DfxOaA6y1KfC/3isz
B3hlrxcCCM/ff2Wjv/+f/HDxRKNrXkZuv6EuDXFTLQ9h05uMb+SEf/z8X7kPL0MAXJJ+fzrow0W5
07tJpCG6fDzvi1lQB7iw1+DEMZAk2D1/81OZdIiLZL1vcEDtHcOSNsCd2nVXq94pLGkD7GOGfTHo
APt4zVX6+ALaPkRpcb2nt0wXu3+cSUNcR4g/duckSPneitAHWGzXLlF3b9QhjvbTqC8mwtDOH/Pr
V9HzcSlculm2L87DnXbH6yrMHz9+NsT0fYqGPATe9Evx6FXBT+4IQQeKRXnz6zOyPYQHu98SlqUB
bpBtR9HYX6wOQGXPT9lNtCwNcFxsIwoP/eUhD9Fi3BYvunZQxc4P/+tTfBf1kxBZGeBK2v79f0YX
8Ar//r9ONJjb9O//O3x0+0VR+btlv59Md+h4uC/Ki7IyQK5ztw/bl4edPETX8Z39ahcOgYC/BPcG
VP3iap/1AgFZHeBcguLlvohj5UHqf5QZaHv0LkFZH2B7f3oVd8tDQNE+ucHD/qHqnxhDdI2fz9DX
+9sYIMpAYRtIU+X2sAnajxvz/7wC4HO35D9iCRAgQ/9eGOD9voHvwV12vgi6W2yAwOlNkYG96Y0q
DXCsXh582y36MFfp/Oi/foddYvfs7k9XzeyQtgc7QgSk9/DyAMcgD79/gXR63Sr843EZdmY2ZMje
4yoDPO740NHNetCIITAM85Rp6DNyh4jUJ1mOv0FvEuic/3YAOWoPHRzyPFC3O4aI1K/cV7TkH8MQ
flyYu9qn0eFbAA444789FVfA3h57d5c5wI6eug8whV+AnoagYkxRggizQ3P+4t2r+3Hb6sdzPD2k
AL/6ww4xD1DV+7NrDXAMj9KICKm3fCVxgHFnBVyUtDcJJwGH383X5rB+XhwOoHTOr/DXD/h5vvf7
TysNMAuLQ/pigUnyAPnfAowXpag+fkwa4gZa7fPyxWoYInlYublTvAxN0Br5/fe29aMSrlZ/AQ/R
5lq5nOv5IQQk1u8pYvjw+4+9KuoDTOUitc9jdaePNATRZx35T8xJb1xtgIwbTuP+ZdlvgC1CjTLv
P+wQidT1gf5n2p0Uva6fNES+A1Cq2vfPiiGuZtSUXh5sQ+ApbyETFy8qXNIQCicbilAv4il5iN5L
t6Pp4/fWBJC583r+9SMeXgmnZuqG/frFEFnHNn5Be5CHgOZvy73/sE+fzl+9OyJkeYDLblsdnvqX
hzwE6n9buTlaHC+XsTzElffO65glveBSHuL++IIiX0KdfYr6aeMQnbN7gqtH1h3ier0TA2OV81v9
9QXNicwFdUAH8DzWaYUMkdVskVR5sQWHaIVD1z504JT1C2KEJg1BD3lGsMLqPyBQ0X96ydKHiOeW
qNSVvdm2LDqhP+5k/xNrXR1++T9gqeubYG3txzjJf+KbOGtP/e7b+PordKcH+mlf/9Oka4mdpeV6
n3X+zfkfvwd7e5MWD707WDofMr9+YIGwd8Gfnspol/v0gXbTedDTyXX+4Xc+wS5cvw9YHEIAoXta
UMT9YHKA6LfD8MCaBD3bG3oIftT1vtzT5v0GKXwIHZnRviH8+1YlaYgcZvRi7Q0BhhhHAZ2gPsZ8
iFTjPO638X9DaLMgUvhS+3CIzOCKYbF6Bsj+hIJg0e+dDoEHmEHW/H/MXdtKw0AU/BU/wWyR4otg
QhVUpJi272sa2oVIIBcf+vXOZrs0Z40tJCP6Wkqy2es5c2ZmjV/TXX7LkO4/YbEEwxgxVAjH7kCG
YCuGIVeEwRe18VptaQGN6BQGRXQJLLMprYZCRCeKoWZOm6tn0zR1t22/5p9GblUMkw9na/nSZjJq
gxmr76nxR8IKGZ/Z6m3X/FX5rgM2AgM2s6Ywrn8SzM2yHtoXcVfz9I/BWGwMQHaYgAIs6Ejebnf4
ZijEYNLFIGSZeo9XVjszuNlDZDX9o9bp2TcQUv8Y2FVA41QMEVACoQ48xHwXuPSLkNmlWsZeak4o
ILhFtkDdFUmp9FNQjJKVez4iJUBvRf4h8t0bBkYPf6sGqSNeIMGL2fUtg1+OteU2//5wzqL5f84p
nH7Sx/NjtYOoaZ3qMtIZ+o/cnu+rnW2RLLEzrJhi2PIFFQ4G9BBX+iAJMAySmx1PAXkxSNdJWZSh
aIBhBLbIEEhKnSXD8dqFZVbxEcgHGFD+g8atFfYgHfARnBOO68cWlrwix4UVk99exoc0KZjSUFyK
qRExKvjWVhEJuti6YYg/vcXLvGr9U7pMgKEoWVdt2FjFWCEbgKoHuKqLgVOX9QNDIMwZaIboGT4k
eJ96KPS/xk7VX0GZcKcHQkvR0Qz7zre2Djm7jNTThvmSL4LbFvy0/mk59/vxBMAN/dqZb/lZceEP
x9HIilxXd18AAAD//w==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rgbClr val="FF0000"/>
            </cx:midColor>
          </cx:valueColors>
          <cx:valueColorPositions count="3">
            <cx:maxPosition>
              <cx:number val="10"/>
            </cx:maxPosition>
          </cx:valueColorPositions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4484" y="1590794"/>
            <a:ext cx="7190820" cy="3384092"/>
          </a:xfrm>
        </p:spPr>
        <p:txBody>
          <a:bodyPr anchor="b"/>
          <a:lstStyle>
            <a:lvl1pPr algn="ctr">
              <a:defRPr sz="5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7474" y="5105389"/>
            <a:ext cx="6344841" cy="2346813"/>
          </a:xfrm>
        </p:spPr>
        <p:txBody>
          <a:bodyPr/>
          <a:lstStyle>
            <a:lvl1pPr marL="0" indent="0" algn="ctr">
              <a:buNone/>
              <a:defRPr sz="2220"/>
            </a:lvl1pPr>
            <a:lvl2pPr marL="423001" indent="0" algn="ctr">
              <a:buNone/>
              <a:defRPr sz="1850"/>
            </a:lvl2pPr>
            <a:lvl3pPr marL="846003" indent="0" algn="ctr">
              <a:buNone/>
              <a:defRPr sz="1665"/>
            </a:lvl3pPr>
            <a:lvl4pPr marL="1269004" indent="0" algn="ctr">
              <a:buNone/>
              <a:defRPr sz="1480"/>
            </a:lvl4pPr>
            <a:lvl5pPr marL="1692006" indent="0" algn="ctr">
              <a:buNone/>
              <a:defRPr sz="1480"/>
            </a:lvl5pPr>
            <a:lvl6pPr marL="2115007" indent="0" algn="ctr">
              <a:buNone/>
              <a:defRPr sz="1480"/>
            </a:lvl6pPr>
            <a:lvl7pPr marL="2538009" indent="0" algn="ctr">
              <a:buNone/>
              <a:defRPr sz="1480"/>
            </a:lvl7pPr>
            <a:lvl8pPr marL="2961010" indent="0" algn="ctr">
              <a:buNone/>
              <a:defRPr sz="1480"/>
            </a:lvl8pPr>
            <a:lvl9pPr marL="3384012" indent="0" algn="ctr">
              <a:buNone/>
              <a:defRPr sz="14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745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716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54036" y="517514"/>
            <a:ext cx="1824142" cy="823747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611" y="517514"/>
            <a:ext cx="5366678" cy="823747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78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1608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205" y="2423318"/>
            <a:ext cx="7296567" cy="4043359"/>
          </a:xfrm>
        </p:spPr>
        <p:txBody>
          <a:bodyPr anchor="b"/>
          <a:lstStyle>
            <a:lvl1pPr>
              <a:defRPr sz="5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205" y="6504929"/>
            <a:ext cx="7296567" cy="2126307"/>
          </a:xfrm>
        </p:spPr>
        <p:txBody>
          <a:bodyPr/>
          <a:lstStyle>
            <a:lvl1pPr marL="0" indent="0">
              <a:buNone/>
              <a:defRPr sz="2220">
                <a:solidFill>
                  <a:schemeClr val="tx1"/>
                </a:solidFill>
              </a:defRPr>
            </a:lvl1pPr>
            <a:lvl2pPr marL="423001" indent="0">
              <a:buNone/>
              <a:defRPr sz="1850">
                <a:solidFill>
                  <a:schemeClr val="tx1">
                    <a:tint val="75000"/>
                  </a:schemeClr>
                </a:solidFill>
              </a:defRPr>
            </a:lvl2pPr>
            <a:lvl3pPr marL="846003" indent="0">
              <a:buNone/>
              <a:defRPr sz="1665">
                <a:solidFill>
                  <a:schemeClr val="tx1">
                    <a:tint val="75000"/>
                  </a:schemeClr>
                </a:solidFill>
              </a:defRPr>
            </a:lvl3pPr>
            <a:lvl4pPr marL="1269004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4pPr>
            <a:lvl5pPr marL="1692006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5pPr>
            <a:lvl6pPr marL="2115007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6pPr>
            <a:lvl7pPr marL="2538009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7pPr>
            <a:lvl8pPr marL="2961010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8pPr>
            <a:lvl9pPr marL="3384012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042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610" y="2587570"/>
            <a:ext cx="3595410" cy="61674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768" y="2587570"/>
            <a:ext cx="3595410" cy="61674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7503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517516"/>
            <a:ext cx="7296567" cy="1878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713" y="2382815"/>
            <a:ext cx="3578886" cy="1167781"/>
          </a:xfrm>
        </p:spPr>
        <p:txBody>
          <a:bodyPr anchor="b"/>
          <a:lstStyle>
            <a:lvl1pPr marL="0" indent="0">
              <a:buNone/>
              <a:defRPr sz="2220" b="1"/>
            </a:lvl1pPr>
            <a:lvl2pPr marL="423001" indent="0">
              <a:buNone/>
              <a:defRPr sz="1850" b="1"/>
            </a:lvl2pPr>
            <a:lvl3pPr marL="846003" indent="0">
              <a:buNone/>
              <a:defRPr sz="1665" b="1"/>
            </a:lvl3pPr>
            <a:lvl4pPr marL="1269004" indent="0">
              <a:buNone/>
              <a:defRPr sz="1480" b="1"/>
            </a:lvl4pPr>
            <a:lvl5pPr marL="1692006" indent="0">
              <a:buNone/>
              <a:defRPr sz="1480" b="1"/>
            </a:lvl5pPr>
            <a:lvl6pPr marL="2115007" indent="0">
              <a:buNone/>
              <a:defRPr sz="1480" b="1"/>
            </a:lvl6pPr>
            <a:lvl7pPr marL="2538009" indent="0">
              <a:buNone/>
              <a:defRPr sz="1480" b="1"/>
            </a:lvl7pPr>
            <a:lvl8pPr marL="2961010" indent="0">
              <a:buNone/>
              <a:defRPr sz="1480" b="1"/>
            </a:lvl8pPr>
            <a:lvl9pPr marL="3384012" indent="0">
              <a:buNone/>
              <a:defRPr sz="1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713" y="3550596"/>
            <a:ext cx="3578886" cy="5222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768" y="2382815"/>
            <a:ext cx="3596512" cy="1167781"/>
          </a:xfrm>
        </p:spPr>
        <p:txBody>
          <a:bodyPr anchor="b"/>
          <a:lstStyle>
            <a:lvl1pPr marL="0" indent="0">
              <a:buNone/>
              <a:defRPr sz="2220" b="1"/>
            </a:lvl1pPr>
            <a:lvl2pPr marL="423001" indent="0">
              <a:buNone/>
              <a:defRPr sz="1850" b="1"/>
            </a:lvl2pPr>
            <a:lvl3pPr marL="846003" indent="0">
              <a:buNone/>
              <a:defRPr sz="1665" b="1"/>
            </a:lvl3pPr>
            <a:lvl4pPr marL="1269004" indent="0">
              <a:buNone/>
              <a:defRPr sz="1480" b="1"/>
            </a:lvl4pPr>
            <a:lvl5pPr marL="1692006" indent="0">
              <a:buNone/>
              <a:defRPr sz="1480" b="1"/>
            </a:lvl5pPr>
            <a:lvl6pPr marL="2115007" indent="0">
              <a:buNone/>
              <a:defRPr sz="1480" b="1"/>
            </a:lvl6pPr>
            <a:lvl7pPr marL="2538009" indent="0">
              <a:buNone/>
              <a:defRPr sz="1480" b="1"/>
            </a:lvl7pPr>
            <a:lvl8pPr marL="2961010" indent="0">
              <a:buNone/>
              <a:defRPr sz="1480" b="1"/>
            </a:lvl8pPr>
            <a:lvl9pPr marL="3384012" indent="0">
              <a:buNone/>
              <a:defRPr sz="1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82768" y="3550596"/>
            <a:ext cx="3596512" cy="5222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485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2403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8121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648018"/>
            <a:ext cx="2728502" cy="2268061"/>
          </a:xfrm>
        </p:spPr>
        <p:txBody>
          <a:bodyPr anchor="b"/>
          <a:lstStyle>
            <a:lvl1pPr>
              <a:defRPr sz="29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6512" y="1399540"/>
            <a:ext cx="4282768" cy="6907687"/>
          </a:xfrm>
        </p:spPr>
        <p:txBody>
          <a:bodyPr/>
          <a:lstStyle>
            <a:lvl1pPr>
              <a:defRPr sz="2961"/>
            </a:lvl1pPr>
            <a:lvl2pPr>
              <a:defRPr sz="2591"/>
            </a:lvl2pPr>
            <a:lvl3pPr>
              <a:defRPr sz="2220"/>
            </a:lvl3pPr>
            <a:lvl4pPr>
              <a:defRPr sz="1850"/>
            </a:lvl4pPr>
            <a:lvl5pPr>
              <a:defRPr sz="1850"/>
            </a:lvl5pPr>
            <a:lvl6pPr>
              <a:defRPr sz="1850"/>
            </a:lvl6pPr>
            <a:lvl7pPr>
              <a:defRPr sz="1850"/>
            </a:lvl7pPr>
            <a:lvl8pPr>
              <a:defRPr sz="1850"/>
            </a:lvl8pPr>
            <a:lvl9pPr>
              <a:defRPr sz="18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2712" y="2916079"/>
            <a:ext cx="2728502" cy="5402397"/>
          </a:xfrm>
        </p:spPr>
        <p:txBody>
          <a:bodyPr/>
          <a:lstStyle>
            <a:lvl1pPr marL="0" indent="0">
              <a:buNone/>
              <a:defRPr sz="1480"/>
            </a:lvl1pPr>
            <a:lvl2pPr marL="423001" indent="0">
              <a:buNone/>
              <a:defRPr sz="1295"/>
            </a:lvl2pPr>
            <a:lvl3pPr marL="846003" indent="0">
              <a:buNone/>
              <a:defRPr sz="1110"/>
            </a:lvl3pPr>
            <a:lvl4pPr marL="1269004" indent="0">
              <a:buNone/>
              <a:defRPr sz="925"/>
            </a:lvl4pPr>
            <a:lvl5pPr marL="1692006" indent="0">
              <a:buNone/>
              <a:defRPr sz="925"/>
            </a:lvl5pPr>
            <a:lvl6pPr marL="2115007" indent="0">
              <a:buNone/>
              <a:defRPr sz="925"/>
            </a:lvl6pPr>
            <a:lvl7pPr marL="2538009" indent="0">
              <a:buNone/>
              <a:defRPr sz="925"/>
            </a:lvl7pPr>
            <a:lvl8pPr marL="2961010" indent="0">
              <a:buNone/>
              <a:defRPr sz="925"/>
            </a:lvl8pPr>
            <a:lvl9pPr marL="3384012" indent="0">
              <a:buNone/>
              <a:defRPr sz="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54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648018"/>
            <a:ext cx="2728502" cy="2268061"/>
          </a:xfrm>
        </p:spPr>
        <p:txBody>
          <a:bodyPr anchor="b"/>
          <a:lstStyle>
            <a:lvl1pPr>
              <a:defRPr sz="29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96512" y="1399540"/>
            <a:ext cx="4282768" cy="6907687"/>
          </a:xfrm>
        </p:spPr>
        <p:txBody>
          <a:bodyPr anchor="t"/>
          <a:lstStyle>
            <a:lvl1pPr marL="0" indent="0">
              <a:buNone/>
              <a:defRPr sz="2961"/>
            </a:lvl1pPr>
            <a:lvl2pPr marL="423001" indent="0">
              <a:buNone/>
              <a:defRPr sz="2591"/>
            </a:lvl2pPr>
            <a:lvl3pPr marL="846003" indent="0">
              <a:buNone/>
              <a:defRPr sz="2220"/>
            </a:lvl3pPr>
            <a:lvl4pPr marL="1269004" indent="0">
              <a:buNone/>
              <a:defRPr sz="1850"/>
            </a:lvl4pPr>
            <a:lvl5pPr marL="1692006" indent="0">
              <a:buNone/>
              <a:defRPr sz="1850"/>
            </a:lvl5pPr>
            <a:lvl6pPr marL="2115007" indent="0">
              <a:buNone/>
              <a:defRPr sz="1850"/>
            </a:lvl6pPr>
            <a:lvl7pPr marL="2538009" indent="0">
              <a:buNone/>
              <a:defRPr sz="1850"/>
            </a:lvl7pPr>
            <a:lvl8pPr marL="2961010" indent="0">
              <a:buNone/>
              <a:defRPr sz="1850"/>
            </a:lvl8pPr>
            <a:lvl9pPr marL="3384012" indent="0">
              <a:buNone/>
              <a:defRPr sz="18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2712" y="2916079"/>
            <a:ext cx="2728502" cy="5402397"/>
          </a:xfrm>
        </p:spPr>
        <p:txBody>
          <a:bodyPr/>
          <a:lstStyle>
            <a:lvl1pPr marL="0" indent="0">
              <a:buNone/>
              <a:defRPr sz="1480"/>
            </a:lvl1pPr>
            <a:lvl2pPr marL="423001" indent="0">
              <a:buNone/>
              <a:defRPr sz="1295"/>
            </a:lvl2pPr>
            <a:lvl3pPr marL="846003" indent="0">
              <a:buNone/>
              <a:defRPr sz="1110"/>
            </a:lvl3pPr>
            <a:lvl4pPr marL="1269004" indent="0">
              <a:buNone/>
              <a:defRPr sz="925"/>
            </a:lvl4pPr>
            <a:lvl5pPr marL="1692006" indent="0">
              <a:buNone/>
              <a:defRPr sz="925"/>
            </a:lvl5pPr>
            <a:lvl6pPr marL="2115007" indent="0">
              <a:buNone/>
              <a:defRPr sz="925"/>
            </a:lvl6pPr>
            <a:lvl7pPr marL="2538009" indent="0">
              <a:buNone/>
              <a:defRPr sz="925"/>
            </a:lvl7pPr>
            <a:lvl8pPr marL="2961010" indent="0">
              <a:buNone/>
              <a:defRPr sz="925"/>
            </a:lvl8pPr>
            <a:lvl9pPr marL="3384012" indent="0">
              <a:buNone/>
              <a:defRPr sz="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328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611" y="517516"/>
            <a:ext cx="7296567" cy="1878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611" y="2587570"/>
            <a:ext cx="7296567" cy="61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1611" y="9009246"/>
            <a:ext cx="1903452" cy="5175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BE0EA-D274-4E6D-A67A-9B8D388E4439}" type="datetimeFigureOut">
              <a:rPr lang="en-GB" smtClean="0"/>
              <a:t>16/03/2021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2305" y="9009246"/>
            <a:ext cx="2855178" cy="5175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74725" y="9009246"/>
            <a:ext cx="1903452" cy="5175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8651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846003" rtl="0" eaLnBrk="1" latinLnBrk="0" hangingPunct="1">
        <a:lnSpc>
          <a:spcPct val="90000"/>
        </a:lnSpc>
        <a:spcBef>
          <a:spcPct val="0"/>
        </a:spcBef>
        <a:buNone/>
        <a:defRPr sz="407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1501" indent="-211501" algn="l" defTabSz="846003" rtl="0" eaLnBrk="1" latinLnBrk="0" hangingPunct="1">
        <a:lnSpc>
          <a:spcPct val="90000"/>
        </a:lnSpc>
        <a:spcBef>
          <a:spcPts val="925"/>
        </a:spcBef>
        <a:buFont typeface="Arial" panose="020B0604020202020204" pitchFamily="34" charset="0"/>
        <a:buChar char="•"/>
        <a:defRPr sz="2591" kern="1200">
          <a:solidFill>
            <a:schemeClr val="tx1"/>
          </a:solidFill>
          <a:latin typeface="+mn-lt"/>
          <a:ea typeface="+mn-ea"/>
          <a:cs typeface="+mn-cs"/>
        </a:defRPr>
      </a:lvl1pPr>
      <a:lvl2pPr marL="634502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+mn-lt"/>
          <a:ea typeface="+mn-ea"/>
          <a:cs typeface="+mn-cs"/>
        </a:defRPr>
      </a:lvl2pPr>
      <a:lvl3pPr marL="1057504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850" kern="1200">
          <a:solidFill>
            <a:schemeClr val="tx1"/>
          </a:solidFill>
          <a:latin typeface="+mn-lt"/>
          <a:ea typeface="+mn-ea"/>
          <a:cs typeface="+mn-cs"/>
        </a:defRPr>
      </a:lvl3pPr>
      <a:lvl4pPr marL="1480505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4pPr>
      <a:lvl5pPr marL="1903506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5pPr>
      <a:lvl6pPr marL="2326508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6pPr>
      <a:lvl7pPr marL="2749509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7pPr>
      <a:lvl8pPr marL="3172511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8pPr>
      <a:lvl9pPr marL="3595512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1pPr>
      <a:lvl2pPr marL="423001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2pPr>
      <a:lvl3pPr marL="846003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3pPr>
      <a:lvl4pPr marL="1269004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4pPr>
      <a:lvl5pPr marL="1692006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5pPr>
      <a:lvl6pPr marL="2115007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6pPr>
      <a:lvl7pPr marL="2538009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7pPr>
      <a:lvl8pPr marL="2961010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8pPr>
      <a:lvl9pPr marL="3384012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68D7994F-D3AA-4A1C-B647-78E1F23AC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3492332"/>
            <a:ext cx="2978653" cy="28196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B8635EEC-F489-4C28-845D-750ECD429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6397351"/>
            <a:ext cx="3519907" cy="32514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8D8BF82D-227C-4E0A-AE61-1A373543C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59" y="8235678"/>
            <a:ext cx="1203636" cy="1346643"/>
          </a:xfrm>
          <a:prstGeom prst="rect">
            <a:avLst/>
          </a:prstGeom>
        </p:spPr>
      </p:pic>
      <p:pic>
        <p:nvPicPr>
          <p:cNvPr id="72" name="Picture 4" descr="Home - IMN">
            <a:extLst>
              <a:ext uri="{FF2B5EF4-FFF2-40B4-BE49-F238E27FC236}">
                <a16:creationId xmlns:a16="http://schemas.microsoft.com/office/drawing/2014/main" id="{78D5EF08-9E45-42E7-8AF2-AAA4A9FF4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1" r="17199" b="25588"/>
          <a:stretch/>
        </p:blipFill>
        <p:spPr bwMode="auto">
          <a:xfrm>
            <a:off x="1341157" y="8773050"/>
            <a:ext cx="664364" cy="271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0F1556DF-1BAB-4345-B79A-B46049D967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5026" y="6397349"/>
            <a:ext cx="4705329" cy="32514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17E43A83-A7FE-4090-851D-A768816A0B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1336" y="7962895"/>
            <a:ext cx="1220517" cy="1663610"/>
          </a:xfrm>
          <a:prstGeom prst="rect">
            <a:avLst/>
          </a:prstGeom>
        </p:spPr>
      </p:pic>
      <p:pic>
        <p:nvPicPr>
          <p:cNvPr id="94" name="Picture 6" descr="Csapadékintenzitás - ÉGHAJLAT - met.hu">
            <a:extLst>
              <a:ext uri="{FF2B5EF4-FFF2-40B4-BE49-F238E27FC236}">
                <a16:creationId xmlns:a16="http://schemas.microsoft.com/office/drawing/2014/main" id="{6BCD7878-678E-4643-8FD8-66E10A2D9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919" y="6497469"/>
            <a:ext cx="1475419" cy="50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1B2B0B3E-EE67-4427-B7AC-18AFD7907608}"/>
              </a:ext>
            </a:extLst>
          </p:cNvPr>
          <p:cNvSpPr txBox="1"/>
          <p:nvPr/>
        </p:nvSpPr>
        <p:spPr>
          <a:xfrm>
            <a:off x="2622952" y="3558199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79B5709-5421-4F6B-984E-AAB5675A7FFF}"/>
              </a:ext>
            </a:extLst>
          </p:cNvPr>
          <p:cNvSpPr txBox="1"/>
          <p:nvPr/>
        </p:nvSpPr>
        <p:spPr>
          <a:xfrm>
            <a:off x="3124864" y="6485436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5F5DE71-6A53-4BF6-B9BB-C57AD361F53B}"/>
              </a:ext>
            </a:extLst>
          </p:cNvPr>
          <p:cNvSpPr txBox="1"/>
          <p:nvPr/>
        </p:nvSpPr>
        <p:spPr>
          <a:xfrm>
            <a:off x="3769324" y="6485436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e</a:t>
            </a:r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B4122036-9BDB-4D62-87F5-4890B9645A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458" y="90093"/>
            <a:ext cx="3519909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9" name="Rectangle 98">
            <a:extLst>
              <a:ext uri="{FF2B5EF4-FFF2-40B4-BE49-F238E27FC236}">
                <a16:creationId xmlns:a16="http://schemas.microsoft.com/office/drawing/2014/main" id="{227A35E7-3BF2-4495-9597-804F6DD42FB5}"/>
              </a:ext>
            </a:extLst>
          </p:cNvPr>
          <p:cNvSpPr/>
          <p:nvPr/>
        </p:nvSpPr>
        <p:spPr>
          <a:xfrm>
            <a:off x="127887" y="2168039"/>
            <a:ext cx="2043813" cy="1176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7631364-0408-4F9C-86C5-A8DEDF2BD77B}"/>
              </a:ext>
            </a:extLst>
          </p:cNvPr>
          <p:cNvSpPr txBox="1"/>
          <p:nvPr/>
        </p:nvSpPr>
        <p:spPr>
          <a:xfrm>
            <a:off x="3175878" y="146434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82F431E-5E19-4E0E-96FF-14A9557CE05B}"/>
              </a:ext>
            </a:extLst>
          </p:cNvPr>
          <p:cNvSpPr/>
          <p:nvPr/>
        </p:nvSpPr>
        <p:spPr>
          <a:xfrm>
            <a:off x="3738403" y="1111102"/>
            <a:ext cx="1697806" cy="8783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D272768-A62A-4CFE-8CA3-F7ABDB716F7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41354" y="3482896"/>
            <a:ext cx="4425780" cy="28196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3" name="TextBox 102">
            <a:extLst>
              <a:ext uri="{FF2B5EF4-FFF2-40B4-BE49-F238E27FC236}">
                <a16:creationId xmlns:a16="http://schemas.microsoft.com/office/drawing/2014/main" id="{37A40865-051B-4DC5-ACAE-6A22FF2C203C}"/>
              </a:ext>
            </a:extLst>
          </p:cNvPr>
          <p:cNvSpPr txBox="1"/>
          <p:nvPr/>
        </p:nvSpPr>
        <p:spPr>
          <a:xfrm>
            <a:off x="4014754" y="3558199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pic>
        <p:nvPicPr>
          <p:cNvPr id="104" name="Picture 103">
            <a:extLst>
              <a:ext uri="{FF2B5EF4-FFF2-40B4-BE49-F238E27FC236}">
                <a16:creationId xmlns:a16="http://schemas.microsoft.com/office/drawing/2014/main" id="{96D83551-9287-42B0-9D12-B896B0A4D02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65026" y="87647"/>
            <a:ext cx="4702108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AB08DAA4-DC24-4322-BED8-E87D94184122}"/>
              </a:ext>
            </a:extLst>
          </p:cNvPr>
          <p:cNvSpPr txBox="1"/>
          <p:nvPr/>
        </p:nvSpPr>
        <p:spPr>
          <a:xfrm>
            <a:off x="7894920" y="157529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3C16A3B9-A628-4DD9-B15A-B0F7C5BF15C1}"/>
              </a:ext>
            </a:extLst>
          </p:cNvPr>
          <p:cNvSpPr/>
          <p:nvPr/>
        </p:nvSpPr>
        <p:spPr>
          <a:xfrm>
            <a:off x="3769324" y="221028"/>
            <a:ext cx="1595623" cy="7505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CAA4B30-7397-49E7-B7B9-A920427D38F0}"/>
              </a:ext>
            </a:extLst>
          </p:cNvPr>
          <p:cNvGrpSpPr/>
          <p:nvPr/>
        </p:nvGrpSpPr>
        <p:grpSpPr>
          <a:xfrm>
            <a:off x="3124864" y="4098277"/>
            <a:ext cx="1008047" cy="1607760"/>
            <a:chOff x="-1285876" y="3869885"/>
            <a:chExt cx="1008047" cy="1607760"/>
          </a:xfrm>
        </p:grpSpPr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A7CC7C86-139C-4C91-9F3A-A85E2C27379F}"/>
                </a:ext>
              </a:extLst>
            </p:cNvPr>
            <p:cNvSpPr/>
            <p:nvPr/>
          </p:nvSpPr>
          <p:spPr>
            <a:xfrm>
              <a:off x="-1285875" y="4079148"/>
              <a:ext cx="771525" cy="13942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47A09AF6-97EE-4982-B03C-18A4B48952CE}"/>
                </a:ext>
              </a:extLst>
            </p:cNvPr>
            <p:cNvSpPr/>
            <p:nvPr/>
          </p:nvSpPr>
          <p:spPr>
            <a:xfrm>
              <a:off x="-1208131" y="4201473"/>
              <a:ext cx="360290" cy="217795"/>
            </a:xfrm>
            <a:prstGeom prst="rect">
              <a:avLst/>
            </a:prstGeom>
            <a:gradFill flip="none" rotWithShape="1">
              <a:gsLst>
                <a:gs pos="0">
                  <a:srgbClr val="C8CBCB"/>
                </a:gs>
                <a:gs pos="100000">
                  <a:srgbClr val="C2C6C7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DD23591D-4F9B-4ED0-80D9-718C2004189B}"/>
                </a:ext>
              </a:extLst>
            </p:cNvPr>
            <p:cNvSpPr/>
            <p:nvPr/>
          </p:nvSpPr>
          <p:spPr>
            <a:xfrm>
              <a:off x="-1208131" y="4440364"/>
              <a:ext cx="360290" cy="217795"/>
            </a:xfrm>
            <a:prstGeom prst="rect">
              <a:avLst/>
            </a:prstGeom>
            <a:gradFill flip="none" rotWithShape="1">
              <a:gsLst>
                <a:gs pos="0">
                  <a:srgbClr val="C2C6C7"/>
                </a:gs>
                <a:gs pos="100000">
                  <a:srgbClr val="686D6E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60A3F0DC-80D1-4E9B-BB0E-8376EF55A86E}"/>
                </a:ext>
              </a:extLst>
            </p:cNvPr>
            <p:cNvSpPr/>
            <p:nvPr/>
          </p:nvSpPr>
          <p:spPr>
            <a:xfrm>
              <a:off x="-1208131" y="4679255"/>
              <a:ext cx="360290" cy="217795"/>
            </a:xfrm>
            <a:prstGeom prst="rect">
              <a:avLst/>
            </a:prstGeom>
            <a:gradFill flip="none" rotWithShape="1">
              <a:gsLst>
                <a:gs pos="50000">
                  <a:srgbClr val="60483F"/>
                </a:gs>
                <a:gs pos="0">
                  <a:srgbClr val="666260"/>
                </a:gs>
                <a:gs pos="100000">
                  <a:srgbClr val="5E210C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F27BD71E-92CC-4172-9B1C-865862196BFA}"/>
                </a:ext>
              </a:extLst>
            </p:cNvPr>
            <p:cNvSpPr/>
            <p:nvPr/>
          </p:nvSpPr>
          <p:spPr>
            <a:xfrm>
              <a:off x="-1208131" y="4918146"/>
              <a:ext cx="360290" cy="217795"/>
            </a:xfrm>
            <a:prstGeom prst="rect">
              <a:avLst/>
            </a:prstGeom>
            <a:gradFill flip="none" rotWithShape="1">
              <a:gsLst>
                <a:gs pos="0">
                  <a:srgbClr val="5C200C"/>
                </a:gs>
                <a:gs pos="100000">
                  <a:srgbClr val="A0410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1F302A7E-04C6-4D7F-A835-C4A16177B726}"/>
                </a:ext>
              </a:extLst>
            </p:cNvPr>
            <p:cNvSpPr/>
            <p:nvPr/>
          </p:nvSpPr>
          <p:spPr>
            <a:xfrm>
              <a:off x="-1208131" y="5157038"/>
              <a:ext cx="360290" cy="217795"/>
            </a:xfrm>
            <a:prstGeom prst="rect">
              <a:avLst/>
            </a:prstGeom>
            <a:gradFill flip="none" rotWithShape="1">
              <a:gsLst>
                <a:gs pos="51000">
                  <a:srgbClr val="E5D27A"/>
                </a:gs>
                <a:gs pos="0">
                  <a:srgbClr val="9F4104"/>
                </a:gs>
                <a:gs pos="100000">
                  <a:srgbClr val="26462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8B01BFA-E143-4F3A-8206-84CBB1498D23}"/>
                </a:ext>
              </a:extLst>
            </p:cNvPr>
            <p:cNvSpPr txBox="1"/>
            <p:nvPr/>
          </p:nvSpPr>
          <p:spPr>
            <a:xfrm>
              <a:off x="-887429" y="5246813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0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DEB82BD9-438B-4EAD-99DA-28F8CDC36F91}"/>
                </a:ext>
              </a:extLst>
            </p:cNvPr>
            <p:cNvSpPr txBox="1"/>
            <p:nvPr/>
          </p:nvSpPr>
          <p:spPr>
            <a:xfrm>
              <a:off x="-887429" y="5032330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1000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4766EBA1-07D8-4EDE-8F11-E190CEC9654B}"/>
                </a:ext>
              </a:extLst>
            </p:cNvPr>
            <p:cNvSpPr txBox="1"/>
            <p:nvPr/>
          </p:nvSpPr>
          <p:spPr>
            <a:xfrm>
              <a:off x="-887429" y="4789272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2000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0EF51292-76BE-4ECA-A7D3-9EF3AE32DFEF}"/>
                </a:ext>
              </a:extLst>
            </p:cNvPr>
            <p:cNvSpPr txBox="1"/>
            <p:nvPr/>
          </p:nvSpPr>
          <p:spPr>
            <a:xfrm>
              <a:off x="-887429" y="4555739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3000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5AC50CA-0A96-467B-80E0-A24781A5D7C6}"/>
                </a:ext>
              </a:extLst>
            </p:cNvPr>
            <p:cNvSpPr txBox="1"/>
            <p:nvPr/>
          </p:nvSpPr>
          <p:spPr>
            <a:xfrm>
              <a:off x="-887429" y="4322206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5000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17F86A52-A783-4900-B4E3-24B3C39C1BE2}"/>
                </a:ext>
              </a:extLst>
            </p:cNvPr>
            <p:cNvSpPr txBox="1"/>
            <p:nvPr/>
          </p:nvSpPr>
          <p:spPr>
            <a:xfrm>
              <a:off x="-887429" y="4079148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9000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002EB0E-DBFA-4C14-ACC5-1C16A8FC20AD}"/>
                </a:ext>
              </a:extLst>
            </p:cNvPr>
            <p:cNvSpPr txBox="1"/>
            <p:nvPr/>
          </p:nvSpPr>
          <p:spPr>
            <a:xfrm>
              <a:off x="-1285876" y="3869885"/>
              <a:ext cx="7715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b="1" dirty="0"/>
                <a:t>m a.s.l.</a:t>
              </a:r>
            </a:p>
          </p:txBody>
        </p: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B4EA271B-66FD-494D-825A-034042BFD5CC}"/>
              </a:ext>
            </a:extLst>
          </p:cNvPr>
          <p:cNvSpPr txBox="1"/>
          <p:nvPr/>
        </p:nvSpPr>
        <p:spPr>
          <a:xfrm>
            <a:off x="127887" y="5064154"/>
            <a:ext cx="870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Abadi" panose="020B0604020104020204" pitchFamily="34" charset="0"/>
              </a:rPr>
              <a:t>Nicoya Peninsula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F373F8CD-EB83-4FE9-B422-B316CDAD8788}"/>
              </a:ext>
            </a:extLst>
          </p:cNvPr>
          <p:cNvCxnSpPr>
            <a:cxnSpLocks/>
            <a:stCxn id="121" idx="0"/>
          </p:cNvCxnSpPr>
          <p:nvPr/>
        </p:nvCxnSpPr>
        <p:spPr>
          <a:xfrm flipV="1">
            <a:off x="563132" y="4781430"/>
            <a:ext cx="113143" cy="2827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213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2A49863E-9072-4E35-836A-08268BE29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50" y="3449664"/>
            <a:ext cx="4523451" cy="280708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00878D4-B3E1-410F-8199-882E3B36F6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1890818" y="3359007"/>
            <a:ext cx="4628956" cy="3073405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1AD83B3-111E-4571-A167-89004A5CC3AC}"/>
              </a:ext>
            </a:extLst>
          </p:cNvPr>
          <p:cNvGrpSpPr/>
          <p:nvPr/>
        </p:nvGrpSpPr>
        <p:grpSpPr>
          <a:xfrm>
            <a:off x="7090987" y="3807200"/>
            <a:ext cx="1380354" cy="1859635"/>
            <a:chOff x="10225223" y="-52133"/>
            <a:chExt cx="1847851" cy="248945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1F5E46-953B-4257-890B-583DB240DA1E}"/>
                </a:ext>
              </a:extLst>
            </p:cNvPr>
            <p:cNvSpPr txBox="1"/>
            <p:nvPr/>
          </p:nvSpPr>
          <p:spPr>
            <a:xfrm>
              <a:off x="10225223" y="-52133"/>
              <a:ext cx="1847851" cy="5541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45" b="1" dirty="0"/>
                <a:t>Annual </a:t>
              </a:r>
            </a:p>
            <a:p>
              <a:pPr algn="ctr"/>
              <a:r>
                <a:rPr lang="es-ES" sz="1045" b="1" dirty="0"/>
                <a:t>Rainfall [mm</a:t>
              </a:r>
              <a:r>
                <a:rPr lang="en-GB" sz="1045" b="1" dirty="0"/>
                <a:t>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AE9A2D-FEC8-42CD-9983-E320B3BF883E}"/>
                </a:ext>
              </a:extLst>
            </p:cNvPr>
            <p:cNvSpPr/>
            <p:nvPr/>
          </p:nvSpPr>
          <p:spPr>
            <a:xfrm>
              <a:off x="10538566" y="522299"/>
              <a:ext cx="360000" cy="180975"/>
            </a:xfrm>
            <a:prstGeom prst="rect">
              <a:avLst/>
            </a:prstGeom>
            <a:solidFill>
              <a:srgbClr val="E3E3F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1E99C5-3D73-4B90-B35A-9A742F56D51D}"/>
                </a:ext>
              </a:extLst>
            </p:cNvPr>
            <p:cNvSpPr/>
            <p:nvPr/>
          </p:nvSpPr>
          <p:spPr>
            <a:xfrm>
              <a:off x="10538566" y="729128"/>
              <a:ext cx="360000" cy="180975"/>
            </a:xfrm>
            <a:prstGeom prst="rect">
              <a:avLst/>
            </a:prstGeom>
            <a:solidFill>
              <a:srgbClr val="C7C7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FE13D1-4EB3-4EB6-AF81-5A87B8C1A186}"/>
                </a:ext>
              </a:extLst>
            </p:cNvPr>
            <p:cNvSpPr/>
            <p:nvPr/>
          </p:nvSpPr>
          <p:spPr>
            <a:xfrm>
              <a:off x="10538566" y="935957"/>
              <a:ext cx="360000" cy="180975"/>
            </a:xfrm>
            <a:prstGeom prst="rect">
              <a:avLst/>
            </a:prstGeom>
            <a:solidFill>
              <a:srgbClr val="A8A6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AC37-67B5-4B61-8A82-3659F04237BD}"/>
                </a:ext>
              </a:extLst>
            </p:cNvPr>
            <p:cNvSpPr/>
            <p:nvPr/>
          </p:nvSpPr>
          <p:spPr>
            <a:xfrm>
              <a:off x="10538566" y="1142786"/>
              <a:ext cx="360000" cy="180975"/>
            </a:xfrm>
            <a:prstGeom prst="rect">
              <a:avLst/>
            </a:prstGeom>
            <a:solidFill>
              <a:srgbClr val="6D6AFF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00B829-D73C-4348-A8CC-DDDCA7347DB2}"/>
                </a:ext>
              </a:extLst>
            </p:cNvPr>
            <p:cNvSpPr/>
            <p:nvPr/>
          </p:nvSpPr>
          <p:spPr>
            <a:xfrm>
              <a:off x="10538566" y="1349615"/>
              <a:ext cx="360000" cy="180975"/>
            </a:xfrm>
            <a:prstGeom prst="rect">
              <a:avLst/>
            </a:prstGeom>
            <a:solidFill>
              <a:srgbClr val="2B28FB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7194CA-40B9-4422-B326-88F8D6A1775C}"/>
                </a:ext>
              </a:extLst>
            </p:cNvPr>
            <p:cNvSpPr/>
            <p:nvPr/>
          </p:nvSpPr>
          <p:spPr>
            <a:xfrm>
              <a:off x="10538566" y="1556444"/>
              <a:ext cx="360000" cy="180975"/>
            </a:xfrm>
            <a:prstGeom prst="rect">
              <a:avLst/>
            </a:prstGeom>
            <a:solidFill>
              <a:srgbClr val="0105EC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9592FA-46AB-4C8C-9E21-DCC6DD181BF4}"/>
                </a:ext>
              </a:extLst>
            </p:cNvPr>
            <p:cNvSpPr/>
            <p:nvPr/>
          </p:nvSpPr>
          <p:spPr>
            <a:xfrm>
              <a:off x="10538566" y="1763273"/>
              <a:ext cx="360000" cy="180975"/>
            </a:xfrm>
            <a:prstGeom prst="rect">
              <a:avLst/>
            </a:prstGeom>
            <a:solidFill>
              <a:srgbClr val="0503B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03312DF-E337-4813-9CB1-9CA71FA781F8}"/>
                </a:ext>
              </a:extLst>
            </p:cNvPr>
            <p:cNvSpPr/>
            <p:nvPr/>
          </p:nvSpPr>
          <p:spPr>
            <a:xfrm>
              <a:off x="10538566" y="1970099"/>
              <a:ext cx="360000" cy="180975"/>
            </a:xfrm>
            <a:prstGeom prst="rect">
              <a:avLst/>
            </a:prstGeom>
            <a:solidFill>
              <a:srgbClr val="0201A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AB908D-0129-4A34-B770-B73900D1A032}"/>
                </a:ext>
              </a:extLst>
            </p:cNvPr>
            <p:cNvSpPr txBox="1"/>
            <p:nvPr/>
          </p:nvSpPr>
          <p:spPr>
            <a:xfrm>
              <a:off x="10576666" y="673228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500 - 550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0C5FAA-D44E-4DF9-9985-42D7A0ECB8BB}"/>
                </a:ext>
              </a:extLst>
            </p:cNvPr>
            <p:cNvSpPr txBox="1"/>
            <p:nvPr/>
          </p:nvSpPr>
          <p:spPr>
            <a:xfrm>
              <a:off x="10576666" y="881306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550 - 600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764BFA-817F-4412-B81B-A7AE56F886B2}"/>
                </a:ext>
              </a:extLst>
            </p:cNvPr>
            <p:cNvSpPr txBox="1"/>
            <p:nvPr/>
          </p:nvSpPr>
          <p:spPr>
            <a:xfrm>
              <a:off x="10576666" y="1089385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600 - 650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06494B-8A7A-484A-9C8B-8276E61A7069}"/>
                </a:ext>
              </a:extLst>
            </p:cNvPr>
            <p:cNvSpPr txBox="1"/>
            <p:nvPr/>
          </p:nvSpPr>
          <p:spPr>
            <a:xfrm>
              <a:off x="10576666" y="1297464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650 - 700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1F852B-D78F-417C-B458-F5E94229634D}"/>
                </a:ext>
              </a:extLst>
            </p:cNvPr>
            <p:cNvSpPr txBox="1"/>
            <p:nvPr/>
          </p:nvSpPr>
          <p:spPr>
            <a:xfrm>
              <a:off x="10576666" y="1505545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700 - 750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C9A550-2A48-4EF7-9416-501F59BDADBF}"/>
                </a:ext>
              </a:extLst>
            </p:cNvPr>
            <p:cNvSpPr txBox="1"/>
            <p:nvPr/>
          </p:nvSpPr>
          <p:spPr>
            <a:xfrm>
              <a:off x="10576666" y="1713623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750 - 800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FE7531-A447-4ABA-B752-76600D269AF1}"/>
                </a:ext>
              </a:extLst>
            </p:cNvPr>
            <p:cNvSpPr txBox="1"/>
            <p:nvPr/>
          </p:nvSpPr>
          <p:spPr>
            <a:xfrm>
              <a:off x="10468112" y="2128912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&gt; 850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45BB00-AE1B-4661-A419-E28E5C89488F}"/>
                </a:ext>
              </a:extLst>
            </p:cNvPr>
            <p:cNvSpPr txBox="1"/>
            <p:nvPr/>
          </p:nvSpPr>
          <p:spPr>
            <a:xfrm>
              <a:off x="10443317" y="465149"/>
              <a:ext cx="134302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&lt; 500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238D320-28D6-472C-AAFD-65BF3895A186}"/>
                </a:ext>
              </a:extLst>
            </p:cNvPr>
            <p:cNvSpPr/>
            <p:nvPr/>
          </p:nvSpPr>
          <p:spPr>
            <a:xfrm>
              <a:off x="10538566" y="2176925"/>
              <a:ext cx="360000" cy="180975"/>
            </a:xfrm>
            <a:prstGeom prst="rect">
              <a:avLst/>
            </a:prstGeom>
            <a:solidFill>
              <a:srgbClr val="03018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D4BD6DC-51E9-4456-AB99-DD7B720BAFAF}"/>
                </a:ext>
              </a:extLst>
            </p:cNvPr>
            <p:cNvSpPr txBox="1"/>
            <p:nvPr/>
          </p:nvSpPr>
          <p:spPr>
            <a:xfrm>
              <a:off x="10576666" y="1922086"/>
              <a:ext cx="1362074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800 - 850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84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GraphicFramePr/>
              <p:nvPr/>
            </p:nvGraphicFramePr>
            <p:xfrm>
              <a:off x="1343486" y="2871823"/>
              <a:ext cx="6071658" cy="4047773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3486" y="2871823"/>
                <a:ext cx="6071658" cy="404777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46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48502049-6224-486B-AF04-628706F0C545}"/>
              </a:ext>
            </a:extLst>
          </p:cNvPr>
          <p:cNvGrpSpPr/>
          <p:nvPr/>
        </p:nvGrpSpPr>
        <p:grpSpPr>
          <a:xfrm>
            <a:off x="1264199" y="1903039"/>
            <a:ext cx="5399869" cy="5082230"/>
            <a:chOff x="1380994" y="1838534"/>
            <a:chExt cx="4695825" cy="4419600"/>
          </a:xfrm>
        </p:grpSpPr>
        <p:pic>
          <p:nvPicPr>
            <p:cNvPr id="30" name="Picture 29" descr="Map&#10;&#10;Description automatically generated">
              <a:extLst>
                <a:ext uri="{FF2B5EF4-FFF2-40B4-BE49-F238E27FC236}">
                  <a16:creationId xmlns:a16="http://schemas.microsoft.com/office/drawing/2014/main" id="{1E861386-7CD5-4FC9-99EF-FA78BD69D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0994" y="1838534"/>
              <a:ext cx="4695825" cy="44196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2F69DC-5F77-4D09-8B2E-56C2724FCC43}"/>
                </a:ext>
              </a:extLst>
            </p:cNvPr>
            <p:cNvSpPr txBox="1"/>
            <p:nvPr/>
          </p:nvSpPr>
          <p:spPr>
            <a:xfrm>
              <a:off x="1822316" y="2722585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 Norte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E5BF154-4709-42AA-B7E9-011F0C6A41E6}"/>
                </a:ext>
              </a:extLst>
            </p:cNvPr>
            <p:cNvSpPr txBox="1"/>
            <p:nvPr/>
          </p:nvSpPr>
          <p:spPr>
            <a:xfrm>
              <a:off x="2859780" y="2509634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Zona Norte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B0C6997-12EB-4648-89F6-35673EF1D231}"/>
                </a:ext>
              </a:extLst>
            </p:cNvPr>
            <p:cNvSpPr txBox="1"/>
            <p:nvPr/>
          </p:nvSpPr>
          <p:spPr>
            <a:xfrm>
              <a:off x="3241561" y="3300472"/>
              <a:ext cx="974690" cy="295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Valle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49E04B6-8EDE-4DB8-9AE3-93072C41D5A8}"/>
                </a:ext>
              </a:extLst>
            </p:cNvPr>
            <p:cNvSpPr txBox="1"/>
            <p:nvPr/>
          </p:nvSpPr>
          <p:spPr>
            <a:xfrm>
              <a:off x="3347125" y="3435310"/>
              <a:ext cx="974690" cy="295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C47A2D-A9C6-4658-BEBA-833559015BFF}"/>
                </a:ext>
              </a:extLst>
            </p:cNvPr>
            <p:cNvSpPr txBox="1"/>
            <p:nvPr/>
          </p:nvSpPr>
          <p:spPr>
            <a:xfrm>
              <a:off x="3222511" y="3765154"/>
              <a:ext cx="974690" cy="295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CF8F3F-D4CF-4210-B60C-71CC3AB759B1}"/>
                </a:ext>
              </a:extLst>
            </p:cNvPr>
            <p:cNvSpPr txBox="1"/>
            <p:nvPr/>
          </p:nvSpPr>
          <p:spPr>
            <a:xfrm>
              <a:off x="3364268" y="3928165"/>
              <a:ext cx="974690" cy="295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ADC0A01-79A8-47A0-9D50-CE4359BE6739}"/>
                </a:ext>
              </a:extLst>
            </p:cNvPr>
            <p:cNvSpPr txBox="1"/>
            <p:nvPr/>
          </p:nvSpPr>
          <p:spPr>
            <a:xfrm>
              <a:off x="4468294" y="4533610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 Sur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A51E6A4-FE64-45BB-A5B4-27B8729B4D59}"/>
                </a:ext>
              </a:extLst>
            </p:cNvPr>
            <p:cNvSpPr txBox="1"/>
            <p:nvPr/>
          </p:nvSpPr>
          <p:spPr>
            <a:xfrm>
              <a:off x="3960019" y="2906835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Caribe Norte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21E8227-E773-4C0F-9160-FA3EE9B0178B}"/>
                </a:ext>
              </a:extLst>
            </p:cNvPr>
            <p:cNvSpPr txBox="1"/>
            <p:nvPr/>
          </p:nvSpPr>
          <p:spPr>
            <a:xfrm>
              <a:off x="4463572" y="3677595"/>
              <a:ext cx="974690" cy="511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Caribe </a:t>
              </a:r>
            </a:p>
            <a:p>
              <a:pPr algn="ctr"/>
              <a:r>
                <a:rPr lang="en-GB" sz="1610" dirty="0">
                  <a:solidFill>
                    <a:schemeClr val="bg1"/>
                  </a:solidFill>
                  <a:latin typeface="Abadi" panose="020B0604020104020204" pitchFamily="34" charset="0"/>
                </a:rPr>
                <a:t>Sur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FDA131F1-B627-4FFD-9152-EB53F78F8904}"/>
              </a:ext>
            </a:extLst>
          </p:cNvPr>
          <p:cNvSpPr/>
          <p:nvPr/>
        </p:nvSpPr>
        <p:spPr>
          <a:xfrm>
            <a:off x="1385953" y="1935661"/>
            <a:ext cx="5278115" cy="49726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17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02B3729-7A97-4B70-B7DC-F7DFF01A66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8"/>
          <a:stretch/>
        </p:blipFill>
        <p:spPr>
          <a:xfrm>
            <a:off x="1502550" y="5060375"/>
            <a:ext cx="3009715" cy="1722603"/>
          </a:xfrm>
          <a:prstGeom prst="rect">
            <a:avLst/>
          </a:prstGeom>
          <a:ln>
            <a:noFill/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7486FDF-066B-4DCD-9953-1C8BD42B0B0D}"/>
              </a:ext>
            </a:extLst>
          </p:cNvPr>
          <p:cNvSpPr txBox="1"/>
          <p:nvPr/>
        </p:nvSpPr>
        <p:spPr>
          <a:xfrm>
            <a:off x="1615028" y="6096419"/>
            <a:ext cx="1120825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" dirty="0">
                <a:latin typeface="Abadi" panose="020B0604020104020204" pitchFamily="34" charset="0"/>
              </a:rPr>
              <a:t>Pacific</a:t>
            </a:r>
          </a:p>
          <a:p>
            <a:pPr algn="ctr"/>
            <a:r>
              <a:rPr lang="en-GB" sz="1380" dirty="0">
                <a:latin typeface="Abadi" panose="020B0604020104020204" pitchFamily="34" charset="0"/>
              </a:rPr>
              <a:t>Ocean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917802-924C-45B3-95E8-3805B56BB312}"/>
              </a:ext>
            </a:extLst>
          </p:cNvPr>
          <p:cNvSpPr txBox="1"/>
          <p:nvPr/>
        </p:nvSpPr>
        <p:spPr>
          <a:xfrm>
            <a:off x="3037965" y="5636716"/>
            <a:ext cx="1120825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" dirty="0">
                <a:latin typeface="Abadi" panose="020B0604020104020204" pitchFamily="34" charset="0"/>
              </a:rPr>
              <a:t>Caribbean</a:t>
            </a:r>
          </a:p>
          <a:p>
            <a:pPr algn="ctr"/>
            <a:r>
              <a:rPr lang="en-GB" sz="1380" dirty="0">
                <a:latin typeface="Abadi" panose="020B0604020104020204" pitchFamily="34" charset="0"/>
              </a:rPr>
              <a:t>Sea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7482AB-C56A-47A9-A1F2-7FF23CF286B3}"/>
              </a:ext>
            </a:extLst>
          </p:cNvPr>
          <p:cNvSpPr/>
          <p:nvPr/>
        </p:nvSpPr>
        <p:spPr>
          <a:xfrm>
            <a:off x="1496122" y="5059801"/>
            <a:ext cx="3006517" cy="312345"/>
          </a:xfrm>
          <a:prstGeom prst="rect">
            <a:avLst/>
          </a:prstGeom>
          <a:solidFill>
            <a:schemeClr val="bg2">
              <a:lumMod val="90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17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E5ED50-9E02-4F6B-9C45-4CD3BC195278}"/>
              </a:ext>
            </a:extLst>
          </p:cNvPr>
          <p:cNvSpPr txBox="1"/>
          <p:nvPr/>
        </p:nvSpPr>
        <p:spPr>
          <a:xfrm>
            <a:off x="2310790" y="5076016"/>
            <a:ext cx="1578746" cy="30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" dirty="0">
                <a:solidFill>
                  <a:srgbClr val="0000FF"/>
                </a:solidFill>
                <a:latin typeface="Abadi" panose="020B0604020104020204" pitchFamily="34" charset="0"/>
              </a:rPr>
              <a:t>Extra-Tropics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172BBE5-617B-4923-A73F-C18F6C086644}"/>
              </a:ext>
            </a:extLst>
          </p:cNvPr>
          <p:cNvSpPr txBox="1"/>
          <p:nvPr/>
        </p:nvSpPr>
        <p:spPr>
          <a:xfrm>
            <a:off x="2310790" y="5328402"/>
            <a:ext cx="1578746" cy="30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" dirty="0">
                <a:solidFill>
                  <a:srgbClr val="0000FF"/>
                </a:solidFill>
                <a:latin typeface="Abadi" panose="020B0604020104020204" pitchFamily="34" charset="0"/>
              </a:rPr>
              <a:t>Tropics</a:t>
            </a:r>
          </a:p>
        </p:txBody>
      </p:sp>
    </p:spTree>
    <p:extLst>
      <p:ext uri="{BB962C8B-B14F-4D97-AF65-F5344CB8AC3E}">
        <p14:creationId xmlns:p14="http://schemas.microsoft.com/office/powerpoint/2010/main" val="341322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B79260-2843-4A96-9810-77DACA039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4680" y="2302570"/>
            <a:ext cx="8189839" cy="5077701"/>
          </a:xfrm>
          <a:prstGeom prst="rect">
            <a:avLst/>
          </a:prstGeom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9D5F76-047E-44E4-A370-69E186607A8E}"/>
              </a:ext>
            </a:extLst>
          </p:cNvPr>
          <p:cNvSpPr/>
          <p:nvPr/>
        </p:nvSpPr>
        <p:spPr>
          <a:xfrm>
            <a:off x="434629" y="4473504"/>
            <a:ext cx="541442" cy="149092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6C7DFB-9AE7-4A2F-9F43-23D9E6BDCF0B}"/>
              </a:ext>
            </a:extLst>
          </p:cNvPr>
          <p:cNvSpPr/>
          <p:nvPr/>
        </p:nvSpPr>
        <p:spPr>
          <a:xfrm>
            <a:off x="316925" y="4648754"/>
            <a:ext cx="834396" cy="149092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latin typeface="Abadi" panose="020B06040201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4B1BE3-F5BB-450A-AD97-85167DEB5794}"/>
              </a:ext>
            </a:extLst>
          </p:cNvPr>
          <p:cNvSpPr/>
          <p:nvPr/>
        </p:nvSpPr>
        <p:spPr>
          <a:xfrm>
            <a:off x="1363190" y="4785584"/>
            <a:ext cx="834396" cy="149092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4D8F2A-E444-452F-BDC4-A7230FB213CC}"/>
              </a:ext>
            </a:extLst>
          </p:cNvPr>
          <p:cNvSpPr/>
          <p:nvPr/>
        </p:nvSpPr>
        <p:spPr>
          <a:xfrm>
            <a:off x="1215728" y="4598075"/>
            <a:ext cx="834396" cy="187511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0AD137-09E3-4CF9-A49F-856B7D8844FF}"/>
              </a:ext>
            </a:extLst>
          </p:cNvPr>
          <p:cNvSpPr/>
          <p:nvPr/>
        </p:nvSpPr>
        <p:spPr>
          <a:xfrm>
            <a:off x="2432997" y="4648754"/>
            <a:ext cx="686935" cy="285922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E2951C-6E5B-4494-8EF6-3D69556815CE}"/>
              </a:ext>
            </a:extLst>
          </p:cNvPr>
          <p:cNvSpPr/>
          <p:nvPr/>
        </p:nvSpPr>
        <p:spPr>
          <a:xfrm>
            <a:off x="1297797" y="3780355"/>
            <a:ext cx="512670" cy="324341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58937F-ED5A-4901-9011-023EC012ADFD}"/>
              </a:ext>
            </a:extLst>
          </p:cNvPr>
          <p:cNvSpPr/>
          <p:nvPr/>
        </p:nvSpPr>
        <p:spPr>
          <a:xfrm>
            <a:off x="1271641" y="5884048"/>
            <a:ext cx="834396" cy="324341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4C20C-87A0-4162-AAF3-95094C43BB51}"/>
              </a:ext>
            </a:extLst>
          </p:cNvPr>
          <p:cNvSpPr/>
          <p:nvPr/>
        </p:nvSpPr>
        <p:spPr>
          <a:xfrm>
            <a:off x="1942065" y="6650871"/>
            <a:ext cx="834396" cy="324341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F08275-08FB-40EF-9656-034F5AE2C63E}"/>
              </a:ext>
            </a:extLst>
          </p:cNvPr>
          <p:cNvSpPr/>
          <p:nvPr/>
        </p:nvSpPr>
        <p:spPr>
          <a:xfrm>
            <a:off x="3412067" y="5625529"/>
            <a:ext cx="834396" cy="417372"/>
          </a:xfrm>
          <a:prstGeom prst="rect">
            <a:avLst/>
          </a:prstGeom>
          <a:solidFill>
            <a:srgbClr val="639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471F15-122A-4C43-9D44-E498D29F6A1A}"/>
              </a:ext>
            </a:extLst>
          </p:cNvPr>
          <p:cNvSpPr/>
          <p:nvPr/>
        </p:nvSpPr>
        <p:spPr>
          <a:xfrm>
            <a:off x="3414839" y="4638175"/>
            <a:ext cx="1013906" cy="147410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D0CEAE-F9C6-4979-937F-B836AC06CCEB}"/>
              </a:ext>
            </a:extLst>
          </p:cNvPr>
          <p:cNvSpPr/>
          <p:nvPr/>
        </p:nvSpPr>
        <p:spPr>
          <a:xfrm>
            <a:off x="3590088" y="4030989"/>
            <a:ext cx="454154" cy="147410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D9835-27E5-4336-AB66-1705438BEF2A}"/>
              </a:ext>
            </a:extLst>
          </p:cNvPr>
          <p:cNvSpPr/>
          <p:nvPr/>
        </p:nvSpPr>
        <p:spPr>
          <a:xfrm>
            <a:off x="3339471" y="4152733"/>
            <a:ext cx="186873" cy="147410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DC4C10-9A45-406E-A51E-B8D6A3750D00}"/>
              </a:ext>
            </a:extLst>
          </p:cNvPr>
          <p:cNvSpPr/>
          <p:nvPr/>
        </p:nvSpPr>
        <p:spPr>
          <a:xfrm>
            <a:off x="4774983" y="4475188"/>
            <a:ext cx="834396" cy="322659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FAB05D-65BA-48F9-98EE-ACE798A8D65D}"/>
              </a:ext>
            </a:extLst>
          </p:cNvPr>
          <p:cNvSpPr/>
          <p:nvPr/>
        </p:nvSpPr>
        <p:spPr>
          <a:xfrm>
            <a:off x="5386076" y="2921487"/>
            <a:ext cx="345268" cy="435133"/>
          </a:xfrm>
          <a:prstGeom prst="rect">
            <a:avLst/>
          </a:prstGeom>
          <a:solidFill>
            <a:srgbClr val="005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latin typeface="Abadi" panose="020B0604020104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72DD5B-0E43-4B55-B6B4-597EB4AFEB3F}"/>
              </a:ext>
            </a:extLst>
          </p:cNvPr>
          <p:cNvSpPr/>
          <p:nvPr/>
        </p:nvSpPr>
        <p:spPr>
          <a:xfrm>
            <a:off x="5334736" y="2532684"/>
            <a:ext cx="686935" cy="38880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latin typeface="Abadi" panose="020B0604020104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DA781C-F82F-440B-8064-74F714E333A2}"/>
              </a:ext>
            </a:extLst>
          </p:cNvPr>
          <p:cNvSpPr/>
          <p:nvPr/>
        </p:nvSpPr>
        <p:spPr>
          <a:xfrm>
            <a:off x="6251201" y="4106818"/>
            <a:ext cx="586568" cy="322659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A2E20C-9E80-4A00-9987-E3F6577C1335}"/>
              </a:ext>
            </a:extLst>
          </p:cNvPr>
          <p:cNvSpPr txBox="1"/>
          <p:nvPr/>
        </p:nvSpPr>
        <p:spPr>
          <a:xfrm>
            <a:off x="571766" y="3670924"/>
            <a:ext cx="1532411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    Győr -</a:t>
            </a:r>
          </a:p>
          <a:p>
            <a:pPr algn="ctr"/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Moson-Sopron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DE23F9-7007-41F6-8230-6E23AC8D5A4F}"/>
              </a:ext>
            </a:extLst>
          </p:cNvPr>
          <p:cNvSpPr txBox="1"/>
          <p:nvPr/>
        </p:nvSpPr>
        <p:spPr>
          <a:xfrm>
            <a:off x="459172" y="4548049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Vas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A35645C-82C0-49E0-A4F7-B3C601807647}"/>
              </a:ext>
            </a:extLst>
          </p:cNvPr>
          <p:cNvSpPr txBox="1"/>
          <p:nvPr/>
        </p:nvSpPr>
        <p:spPr>
          <a:xfrm>
            <a:off x="459172" y="5484819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Zala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616D55-92BA-4752-9420-806CD36B6E7E}"/>
              </a:ext>
            </a:extLst>
          </p:cNvPr>
          <p:cNvSpPr txBox="1"/>
          <p:nvPr/>
        </p:nvSpPr>
        <p:spPr>
          <a:xfrm>
            <a:off x="1190699" y="5933065"/>
            <a:ext cx="954404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Somogy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4B6839-FC51-41C5-AE23-ABF4076D2689}"/>
              </a:ext>
            </a:extLst>
          </p:cNvPr>
          <p:cNvSpPr txBox="1"/>
          <p:nvPr/>
        </p:nvSpPr>
        <p:spPr>
          <a:xfrm>
            <a:off x="1236231" y="4685715"/>
            <a:ext cx="1039724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Veszprém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E37FB-CF00-47CE-8D05-BDB6C1BB9300}"/>
              </a:ext>
            </a:extLst>
          </p:cNvPr>
          <p:cNvSpPr txBox="1"/>
          <p:nvPr/>
        </p:nvSpPr>
        <p:spPr>
          <a:xfrm>
            <a:off x="2019183" y="3796404"/>
            <a:ext cx="1208763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Komárom -Esztergom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67C7DC-1662-48C8-8CCF-DA1DB7ADF588}"/>
              </a:ext>
            </a:extLst>
          </p:cNvPr>
          <p:cNvSpPr txBox="1"/>
          <p:nvPr/>
        </p:nvSpPr>
        <p:spPr>
          <a:xfrm>
            <a:off x="2504036" y="4711880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Fejér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76783C-3723-4013-BC75-60B0EF408119}"/>
              </a:ext>
            </a:extLst>
          </p:cNvPr>
          <p:cNvSpPr txBox="1"/>
          <p:nvPr/>
        </p:nvSpPr>
        <p:spPr>
          <a:xfrm>
            <a:off x="1886148" y="6683586"/>
            <a:ext cx="890314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Baranya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D6A25DE-C5AF-49A5-BF75-4A4249F42228}"/>
              </a:ext>
            </a:extLst>
          </p:cNvPr>
          <p:cNvSpPr txBox="1"/>
          <p:nvPr/>
        </p:nvSpPr>
        <p:spPr>
          <a:xfrm>
            <a:off x="3385907" y="3701329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Pest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E82A4C-5161-4830-BEC4-49963DB30606}"/>
              </a:ext>
            </a:extLst>
          </p:cNvPr>
          <p:cNvSpPr txBox="1"/>
          <p:nvPr/>
        </p:nvSpPr>
        <p:spPr>
          <a:xfrm>
            <a:off x="3339470" y="5600910"/>
            <a:ext cx="957622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Bács -</a:t>
            </a:r>
          </a:p>
          <a:p>
            <a:pPr algn="ctr"/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Kiskun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3A377DC-A9D5-4384-A023-A7A1D6495105}"/>
              </a:ext>
            </a:extLst>
          </p:cNvPr>
          <p:cNvSpPr txBox="1"/>
          <p:nvPr/>
        </p:nvSpPr>
        <p:spPr>
          <a:xfrm>
            <a:off x="3590090" y="4517602"/>
            <a:ext cx="987255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Budapest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270AF-1709-4AA9-83A3-869C8612174B}"/>
              </a:ext>
            </a:extLst>
          </p:cNvPr>
          <p:cNvSpPr txBox="1"/>
          <p:nvPr/>
        </p:nvSpPr>
        <p:spPr>
          <a:xfrm>
            <a:off x="3514395" y="3271230"/>
            <a:ext cx="1013906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Nógrád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CDB9E5-F334-4FE2-9785-F819363CDE52}"/>
              </a:ext>
            </a:extLst>
          </p:cNvPr>
          <p:cNvSpPr txBox="1"/>
          <p:nvPr/>
        </p:nvSpPr>
        <p:spPr>
          <a:xfrm>
            <a:off x="4428746" y="3564615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Heves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3C4610-35E4-4535-912A-69339CDE740B}"/>
              </a:ext>
            </a:extLst>
          </p:cNvPr>
          <p:cNvSpPr txBox="1"/>
          <p:nvPr/>
        </p:nvSpPr>
        <p:spPr>
          <a:xfrm>
            <a:off x="4718841" y="4309287"/>
            <a:ext cx="1253071" cy="78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Jász -Nagykun -Szolnok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CC2919-E44F-45CC-AE5C-FEA5F15812DD}"/>
              </a:ext>
            </a:extLst>
          </p:cNvPr>
          <p:cNvCxnSpPr>
            <a:cxnSpLocks/>
          </p:cNvCxnSpPr>
          <p:nvPr/>
        </p:nvCxnSpPr>
        <p:spPr>
          <a:xfrm flipH="1" flipV="1">
            <a:off x="3508600" y="4344793"/>
            <a:ext cx="400718" cy="2305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A81F886-E502-4E63-B14A-885FC89469AE}"/>
              </a:ext>
            </a:extLst>
          </p:cNvPr>
          <p:cNvSpPr txBox="1"/>
          <p:nvPr/>
        </p:nvSpPr>
        <p:spPr>
          <a:xfrm>
            <a:off x="5125208" y="2606480"/>
            <a:ext cx="1766117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Borsod - Abaúj - Zemplén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BDC00A-44B4-481F-BABC-E656AB01924F}"/>
              </a:ext>
            </a:extLst>
          </p:cNvPr>
          <p:cNvSpPr txBox="1"/>
          <p:nvPr/>
        </p:nvSpPr>
        <p:spPr>
          <a:xfrm>
            <a:off x="6535582" y="2958457"/>
            <a:ext cx="1175579" cy="78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Szaboics -Szatmár - Bereg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B03309D-0D13-47FB-803A-D6450D52DD97}"/>
              </a:ext>
            </a:extLst>
          </p:cNvPr>
          <p:cNvSpPr txBox="1"/>
          <p:nvPr/>
        </p:nvSpPr>
        <p:spPr>
          <a:xfrm>
            <a:off x="5921797" y="4062275"/>
            <a:ext cx="881993" cy="55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Hajdú - Bihar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541050-4D38-40EC-AE59-1D33FB67C39C}"/>
              </a:ext>
            </a:extLst>
          </p:cNvPr>
          <p:cNvSpPr txBox="1"/>
          <p:nvPr/>
        </p:nvSpPr>
        <p:spPr>
          <a:xfrm>
            <a:off x="5492011" y="5457417"/>
            <a:ext cx="692151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Békés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01518CF-08CF-476A-BDC5-5889A1C752EE}"/>
              </a:ext>
            </a:extLst>
          </p:cNvPr>
          <p:cNvSpPr/>
          <p:nvPr/>
        </p:nvSpPr>
        <p:spPr>
          <a:xfrm>
            <a:off x="4384413" y="6368186"/>
            <a:ext cx="551464" cy="234156"/>
          </a:xfrm>
          <a:prstGeom prst="rect">
            <a:avLst/>
          </a:prstGeom>
          <a:solidFill>
            <a:srgbClr val="6196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5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0F977FD-E350-4413-9591-FA3E32D7EBCD}"/>
              </a:ext>
            </a:extLst>
          </p:cNvPr>
          <p:cNvSpPr txBox="1"/>
          <p:nvPr/>
        </p:nvSpPr>
        <p:spPr>
          <a:xfrm>
            <a:off x="4364545" y="6286284"/>
            <a:ext cx="1194165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Csongrád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80F8B5-A98E-412D-8C7A-F335C4215754}"/>
              </a:ext>
            </a:extLst>
          </p:cNvPr>
          <p:cNvSpPr txBox="1"/>
          <p:nvPr/>
        </p:nvSpPr>
        <p:spPr>
          <a:xfrm>
            <a:off x="2384753" y="5821044"/>
            <a:ext cx="954404" cy="3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95" dirty="0">
                <a:solidFill>
                  <a:schemeClr val="bg1"/>
                </a:solidFill>
                <a:latin typeface="Abadi" panose="020B0604020104020204" pitchFamily="34" charset="0"/>
              </a:rPr>
              <a:t>Tolna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EAB187-7E56-475F-846B-0FB680EDBBB9}"/>
              </a:ext>
            </a:extLst>
          </p:cNvPr>
          <p:cNvSpPr txBox="1"/>
          <p:nvPr/>
        </p:nvSpPr>
        <p:spPr>
          <a:xfrm>
            <a:off x="6325276" y="5807215"/>
            <a:ext cx="319059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CC5300"/>
                </a:solidFill>
                <a:latin typeface="Abadi" panose="020B0604020104020204" pitchFamily="34" charset="0"/>
              </a:rPr>
              <a:t>Western Transdanubia</a:t>
            </a:r>
          </a:p>
          <a:p>
            <a:r>
              <a:rPr lang="en-GB" sz="1600" dirty="0">
                <a:solidFill>
                  <a:srgbClr val="800059"/>
                </a:solidFill>
                <a:latin typeface="Abadi" panose="020B0604020104020204" pitchFamily="34" charset="0"/>
              </a:rPr>
              <a:t>Central Transdanubia</a:t>
            </a:r>
          </a:p>
          <a:p>
            <a:r>
              <a:rPr lang="en-GB" sz="1600" dirty="0">
                <a:solidFill>
                  <a:srgbClr val="C90046"/>
                </a:solidFill>
                <a:latin typeface="Abadi" panose="020B0604020104020204" pitchFamily="34" charset="0"/>
              </a:rPr>
              <a:t>Southern Transdanubia</a:t>
            </a:r>
          </a:p>
          <a:p>
            <a:r>
              <a:rPr lang="en-GB" sz="1600" dirty="0">
                <a:solidFill>
                  <a:srgbClr val="E99E11"/>
                </a:solidFill>
                <a:latin typeface="Abadi" panose="020B0604020104020204" pitchFamily="34" charset="0"/>
              </a:rPr>
              <a:t>Central Hungary</a:t>
            </a:r>
          </a:p>
          <a:p>
            <a:r>
              <a:rPr lang="en-GB" sz="1600" dirty="0">
                <a:solidFill>
                  <a:srgbClr val="639A08"/>
                </a:solidFill>
                <a:latin typeface="Abadi" panose="020B0604020104020204" pitchFamily="34" charset="0"/>
              </a:rPr>
              <a:t>Southern Great Plain</a:t>
            </a:r>
          </a:p>
          <a:p>
            <a:r>
              <a:rPr lang="en-GB" sz="1600" dirty="0">
                <a:solidFill>
                  <a:srgbClr val="00599B"/>
                </a:solidFill>
                <a:latin typeface="Abadi" panose="020B0604020104020204" pitchFamily="34" charset="0"/>
              </a:rPr>
              <a:t>Northern Hungary</a:t>
            </a:r>
          </a:p>
          <a:p>
            <a:r>
              <a:rPr lang="en-GB" sz="1600" dirty="0">
                <a:solidFill>
                  <a:srgbClr val="C51808"/>
                </a:solidFill>
                <a:latin typeface="Abadi" panose="020B0604020104020204" pitchFamily="34" charset="0"/>
              </a:rPr>
              <a:t>Northern Great Plain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6AA85A0-6988-40FA-BD48-131A7204EC61}"/>
              </a:ext>
            </a:extLst>
          </p:cNvPr>
          <p:cNvSpPr/>
          <p:nvPr/>
        </p:nvSpPr>
        <p:spPr>
          <a:xfrm>
            <a:off x="-226258" y="1377052"/>
            <a:ext cx="8878459" cy="6292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17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534CCE-C406-4BA9-AF57-8E7A229597A0}"/>
              </a:ext>
            </a:extLst>
          </p:cNvPr>
          <p:cNvGrpSpPr/>
          <p:nvPr/>
        </p:nvGrpSpPr>
        <p:grpSpPr>
          <a:xfrm>
            <a:off x="-84586" y="1677429"/>
            <a:ext cx="3097830" cy="1466931"/>
            <a:chOff x="81886" y="2009088"/>
            <a:chExt cx="3097830" cy="1466931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8B5C7F59-F6DF-4307-A8C8-9E75981D2D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64" t="13136"/>
            <a:stretch/>
          </p:blipFill>
          <p:spPr>
            <a:xfrm>
              <a:off x="259492" y="2009088"/>
              <a:ext cx="2920224" cy="141101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8E9C372-691B-4CD8-A779-6BE9A1DF44E6}"/>
                </a:ext>
              </a:extLst>
            </p:cNvPr>
            <p:cNvSpPr txBox="1"/>
            <p:nvPr/>
          </p:nvSpPr>
          <p:spPr>
            <a:xfrm>
              <a:off x="81886" y="2170911"/>
              <a:ext cx="1120825" cy="5170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380" dirty="0">
                  <a:latin typeface="Abadi" panose="020B0604020104020204" pitchFamily="34" charset="0"/>
                </a:rPr>
                <a:t>Atlantic</a:t>
              </a:r>
            </a:p>
            <a:p>
              <a:pPr algn="ctr"/>
              <a:r>
                <a:rPr lang="en-GB" sz="1380" dirty="0">
                  <a:latin typeface="Abadi" panose="020B0604020104020204" pitchFamily="34" charset="0"/>
                </a:rPr>
                <a:t>Ocean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01E78D5-A8A9-481A-AAF1-9AF05B943F48}"/>
                </a:ext>
              </a:extLst>
            </p:cNvPr>
            <p:cNvSpPr txBox="1"/>
            <p:nvPr/>
          </p:nvSpPr>
          <p:spPr>
            <a:xfrm rot="21234114">
              <a:off x="979451" y="2687396"/>
              <a:ext cx="987792" cy="269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50" dirty="0">
                  <a:latin typeface="Abadi" panose="020B0604020104020204" pitchFamily="34" charset="0"/>
                </a:rPr>
                <a:t>Med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B0D3487-ECBA-4B5A-A1A8-4F323D908BD3}"/>
                </a:ext>
              </a:extLst>
            </p:cNvPr>
            <p:cNvSpPr txBox="1"/>
            <p:nvPr/>
          </p:nvSpPr>
          <p:spPr>
            <a:xfrm>
              <a:off x="1198354" y="2668349"/>
              <a:ext cx="987792" cy="269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50" dirty="0">
                  <a:latin typeface="Abadi" panose="020B0604020104020204" pitchFamily="34" charset="0"/>
                </a:rPr>
                <a:t>ite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01E2BEB-0823-4C7C-A5E7-EE3E3E797468}"/>
                </a:ext>
              </a:extLst>
            </p:cNvPr>
            <p:cNvSpPr txBox="1"/>
            <p:nvPr/>
          </p:nvSpPr>
          <p:spPr>
            <a:xfrm rot="1284838">
              <a:off x="1401708" y="2723868"/>
              <a:ext cx="987792" cy="269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50" dirty="0">
                  <a:latin typeface="Abadi" panose="020B0604020104020204" pitchFamily="34" charset="0"/>
                </a:rPr>
                <a:t>rran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23A34DD-F79F-409D-AE70-29D4415F4432}"/>
                </a:ext>
              </a:extLst>
            </p:cNvPr>
            <p:cNvSpPr txBox="1"/>
            <p:nvPr/>
          </p:nvSpPr>
          <p:spPr>
            <a:xfrm rot="1284838">
              <a:off x="1620360" y="2814737"/>
              <a:ext cx="987792" cy="269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50" dirty="0">
                  <a:latin typeface="Abadi" panose="020B0604020104020204" pitchFamily="34" charset="0"/>
                </a:rPr>
                <a:t>ean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7326700-7EB1-4237-AAB4-26DC7852811C}"/>
                </a:ext>
              </a:extLst>
            </p:cNvPr>
            <p:cNvSpPr txBox="1"/>
            <p:nvPr/>
          </p:nvSpPr>
          <p:spPr>
            <a:xfrm>
              <a:off x="1930125" y="2899529"/>
              <a:ext cx="987792" cy="269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50" dirty="0">
                  <a:latin typeface="Abadi" panose="020B0604020104020204" pitchFamily="34" charset="0"/>
                </a:rPr>
                <a:t>Sea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0B07229-8D7C-458B-98A0-08E3BE3AFC17}"/>
                </a:ext>
              </a:extLst>
            </p:cNvPr>
            <p:cNvSpPr txBox="1"/>
            <p:nvPr/>
          </p:nvSpPr>
          <p:spPr>
            <a:xfrm>
              <a:off x="968459" y="3171320"/>
              <a:ext cx="1578746" cy="304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380" dirty="0">
                  <a:solidFill>
                    <a:srgbClr val="0000FF"/>
                  </a:solidFill>
                  <a:latin typeface="Abadi" panose="020B0604020104020204" pitchFamily="34" charset="0"/>
                </a:rPr>
                <a:t>Extra-Tropics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8584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DE6792-1B98-43B4-920E-21DACDB64F5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76584" y="2393333"/>
            <a:ext cx="5257235" cy="5139868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17623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DFBC6826-3F88-4D69-A866-E285B3ACFD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031" t="5206" r="29526" b="70286"/>
          <a:stretch/>
        </p:blipFill>
        <p:spPr>
          <a:xfrm>
            <a:off x="1478134" y="2565371"/>
            <a:ext cx="5607611" cy="370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Picture 342">
            <a:extLst>
              <a:ext uri="{FF2B5EF4-FFF2-40B4-BE49-F238E27FC236}">
                <a16:creationId xmlns:a16="http://schemas.microsoft.com/office/drawing/2014/main" id="{11DE6761-4B71-4548-BF40-F4070339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479" y="2330088"/>
            <a:ext cx="5474074" cy="509152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7ADD61-407E-48AF-BA68-DA57DCEF45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76584" y="2393333"/>
            <a:ext cx="5257235" cy="5139868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FD9C08-A23A-41C5-B512-9804BA2B44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0" t="511" r="1660" b="55710"/>
          <a:stretch/>
        </p:blipFill>
        <p:spPr>
          <a:xfrm>
            <a:off x="7940793" y="3550856"/>
            <a:ext cx="326963" cy="14079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EAC4382-94E2-4B9F-8AE9-9B92C5BA73CE}"/>
              </a:ext>
            </a:extLst>
          </p:cNvPr>
          <p:cNvSpPr txBox="1"/>
          <p:nvPr/>
        </p:nvSpPr>
        <p:spPr>
          <a:xfrm>
            <a:off x="7758198" y="3297955"/>
            <a:ext cx="778997" cy="322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94" b="1" dirty="0"/>
              <a:t>m.a.s.l.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45DF21-0173-429F-9F7E-30702B2FC81B}"/>
              </a:ext>
            </a:extLst>
          </p:cNvPr>
          <p:cNvSpPr/>
          <p:nvPr/>
        </p:nvSpPr>
        <p:spPr>
          <a:xfrm>
            <a:off x="6488735" y="2393332"/>
            <a:ext cx="34152" cy="43808"/>
          </a:xfrm>
          <a:prstGeom prst="rect">
            <a:avLst/>
          </a:prstGeom>
          <a:solidFill>
            <a:srgbClr val="637E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94"/>
          </a:p>
        </p:txBody>
      </p:sp>
    </p:spTree>
    <p:extLst>
      <p:ext uri="{BB962C8B-B14F-4D97-AF65-F5344CB8AC3E}">
        <p14:creationId xmlns:p14="http://schemas.microsoft.com/office/powerpoint/2010/main" val="194693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1B50F-5AD4-4249-9CA1-73D41140C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1" t="30292" r="24314" b="18060"/>
          <a:stretch/>
        </p:blipFill>
        <p:spPr>
          <a:xfrm>
            <a:off x="2308326" y="3850517"/>
            <a:ext cx="4260964" cy="2645921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2DDD64F7-FE78-4BBF-A748-9D1F97A1C6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2433100" y="3937690"/>
            <a:ext cx="3861291" cy="253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7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F9FF811-50CB-45B9-9C79-E2B199C98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8" t="2778" r="4489" b="3334"/>
          <a:stretch/>
        </p:blipFill>
        <p:spPr>
          <a:xfrm>
            <a:off x="1668413" y="2440956"/>
            <a:ext cx="5094502" cy="48098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C8AE89C-A89A-459B-9DBC-8A53DCC22F94}"/>
              </a:ext>
            </a:extLst>
          </p:cNvPr>
          <p:cNvSpPr/>
          <p:nvPr/>
        </p:nvSpPr>
        <p:spPr>
          <a:xfrm>
            <a:off x="2095328" y="5792225"/>
            <a:ext cx="1373238" cy="1124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6E60D1A-1BB6-47AC-9B5A-A33485954AFA}"/>
              </a:ext>
            </a:extLst>
          </p:cNvPr>
          <p:cNvGrpSpPr/>
          <p:nvPr/>
        </p:nvGrpSpPr>
        <p:grpSpPr>
          <a:xfrm>
            <a:off x="6996190" y="3951302"/>
            <a:ext cx="1455695" cy="1524778"/>
            <a:chOff x="9620250" y="2514600"/>
            <a:chExt cx="1948709" cy="204118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15C141-05B2-4C3F-968D-16D813EE8CFD}"/>
                </a:ext>
              </a:extLst>
            </p:cNvPr>
            <p:cNvSpPr txBox="1"/>
            <p:nvPr/>
          </p:nvSpPr>
          <p:spPr>
            <a:xfrm>
              <a:off x="9620250" y="2514600"/>
              <a:ext cx="1948709" cy="338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45" b="1" dirty="0"/>
                <a:t>Annual Rainfall [mm</a:t>
              </a:r>
              <a:r>
                <a:rPr lang="en-GB" sz="1045" b="1" dirty="0"/>
                <a:t>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FCA8AF2-E6F1-448C-9AF9-AC3AD0835BE6}"/>
                </a:ext>
              </a:extLst>
            </p:cNvPr>
            <p:cNvSpPr/>
            <p:nvPr/>
          </p:nvSpPr>
          <p:spPr>
            <a:xfrm>
              <a:off x="9915524" y="2847975"/>
              <a:ext cx="360000" cy="180975"/>
            </a:xfrm>
            <a:prstGeom prst="rect">
              <a:avLst/>
            </a:prstGeom>
            <a:solidFill>
              <a:srgbClr val="F9F80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6B16F9-BA52-4334-A2B4-EC9E1DD9758C}"/>
                </a:ext>
              </a:extLst>
            </p:cNvPr>
            <p:cNvSpPr/>
            <p:nvPr/>
          </p:nvSpPr>
          <p:spPr>
            <a:xfrm>
              <a:off x="9915524" y="3054804"/>
              <a:ext cx="360000" cy="180975"/>
            </a:xfrm>
            <a:prstGeom prst="rect">
              <a:avLst/>
            </a:prstGeom>
            <a:solidFill>
              <a:srgbClr val="D3EA07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A9D9296-2ADC-40DD-92FB-85B01A5F4916}"/>
                </a:ext>
              </a:extLst>
            </p:cNvPr>
            <p:cNvSpPr/>
            <p:nvPr/>
          </p:nvSpPr>
          <p:spPr>
            <a:xfrm>
              <a:off x="9915524" y="3261633"/>
              <a:ext cx="360000" cy="180975"/>
            </a:xfrm>
            <a:prstGeom prst="rect">
              <a:avLst/>
            </a:prstGeom>
            <a:solidFill>
              <a:srgbClr val="78A8B6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92B5F0D-4C42-4BA6-8F41-F4617B136E80}"/>
                </a:ext>
              </a:extLst>
            </p:cNvPr>
            <p:cNvSpPr/>
            <p:nvPr/>
          </p:nvSpPr>
          <p:spPr>
            <a:xfrm>
              <a:off x="9915524" y="3468462"/>
              <a:ext cx="360000" cy="180975"/>
            </a:xfrm>
            <a:prstGeom prst="rect">
              <a:avLst/>
            </a:prstGeom>
            <a:solidFill>
              <a:srgbClr val="46D6E8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1D2ABF-C954-464B-8FC2-D31D8EE2E70D}"/>
                </a:ext>
              </a:extLst>
            </p:cNvPr>
            <p:cNvSpPr/>
            <p:nvPr/>
          </p:nvSpPr>
          <p:spPr>
            <a:xfrm>
              <a:off x="9915524" y="3675291"/>
              <a:ext cx="360000" cy="180975"/>
            </a:xfrm>
            <a:prstGeom prst="rect">
              <a:avLst/>
            </a:prstGeom>
            <a:solidFill>
              <a:srgbClr val="70F6E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C611E46-B45B-4FA9-B325-954D7D0FC80D}"/>
                </a:ext>
              </a:extLst>
            </p:cNvPr>
            <p:cNvSpPr/>
            <p:nvPr/>
          </p:nvSpPr>
          <p:spPr>
            <a:xfrm>
              <a:off x="9915524" y="3882120"/>
              <a:ext cx="360000" cy="180975"/>
            </a:xfrm>
            <a:prstGeom prst="rect">
              <a:avLst/>
            </a:prstGeom>
            <a:solidFill>
              <a:srgbClr val="C10ED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B7EF94F-FACA-4BF0-AA6E-AAE1E90663B2}"/>
                </a:ext>
              </a:extLst>
            </p:cNvPr>
            <p:cNvSpPr/>
            <p:nvPr/>
          </p:nvSpPr>
          <p:spPr>
            <a:xfrm>
              <a:off x="9915524" y="4088949"/>
              <a:ext cx="360000" cy="180975"/>
            </a:xfrm>
            <a:prstGeom prst="rect">
              <a:avLst/>
            </a:prstGeom>
            <a:solidFill>
              <a:srgbClr val="57055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D143868-85FD-4A7D-B468-85F463B2886E}"/>
                </a:ext>
              </a:extLst>
            </p:cNvPr>
            <p:cNvSpPr/>
            <p:nvPr/>
          </p:nvSpPr>
          <p:spPr>
            <a:xfrm>
              <a:off x="9915524" y="4295775"/>
              <a:ext cx="360000" cy="180975"/>
            </a:xfrm>
            <a:prstGeom prst="rect">
              <a:avLst/>
            </a:prstGeom>
            <a:solidFill>
              <a:srgbClr val="35005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44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8BFCD7-5FD0-4721-9FA6-57526387314B}"/>
                </a:ext>
              </a:extLst>
            </p:cNvPr>
            <p:cNvSpPr txBox="1"/>
            <p:nvPr/>
          </p:nvSpPr>
          <p:spPr>
            <a:xfrm>
              <a:off x="10048875" y="2998903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1500 - 2000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81FBFA-8B73-4A4F-896F-9680B52E93B1}"/>
                </a:ext>
              </a:extLst>
            </p:cNvPr>
            <p:cNvSpPr txBox="1"/>
            <p:nvPr/>
          </p:nvSpPr>
          <p:spPr>
            <a:xfrm>
              <a:off x="10048875" y="3206982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2000 - 3000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2901783-F84C-4D50-B46F-49B42152EF62}"/>
                </a:ext>
              </a:extLst>
            </p:cNvPr>
            <p:cNvSpPr txBox="1"/>
            <p:nvPr/>
          </p:nvSpPr>
          <p:spPr>
            <a:xfrm>
              <a:off x="10048875" y="3415064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3000 - 4000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756628E-16ED-4A68-B2C7-8D4A6D60A51E}"/>
                </a:ext>
              </a:extLst>
            </p:cNvPr>
            <p:cNvSpPr txBox="1"/>
            <p:nvPr/>
          </p:nvSpPr>
          <p:spPr>
            <a:xfrm>
              <a:off x="10048875" y="3623142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4000 - 5000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34C790-901B-49AC-AEF8-6C652A428EC8}"/>
                </a:ext>
              </a:extLst>
            </p:cNvPr>
            <p:cNvSpPr txBox="1"/>
            <p:nvPr/>
          </p:nvSpPr>
          <p:spPr>
            <a:xfrm>
              <a:off x="10048875" y="3831220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5000 - 6000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CA8C24E-017D-4A6B-963F-71780ACDE6E8}"/>
                </a:ext>
              </a:extLst>
            </p:cNvPr>
            <p:cNvSpPr txBox="1"/>
            <p:nvPr/>
          </p:nvSpPr>
          <p:spPr>
            <a:xfrm>
              <a:off x="10048875" y="4039299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6000 - 7000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E9F023A-5F44-4EE9-9F3A-0B99A2DB838B}"/>
                </a:ext>
              </a:extLst>
            </p:cNvPr>
            <p:cNvSpPr txBox="1"/>
            <p:nvPr/>
          </p:nvSpPr>
          <p:spPr>
            <a:xfrm>
              <a:off x="9906001" y="4247378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&gt; 7000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DE4516-8B76-41DE-A56B-579FC0BC4B0F}"/>
                </a:ext>
              </a:extLst>
            </p:cNvPr>
            <p:cNvSpPr txBox="1"/>
            <p:nvPr/>
          </p:nvSpPr>
          <p:spPr>
            <a:xfrm>
              <a:off x="9896474" y="2790824"/>
              <a:ext cx="1362076" cy="308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97" dirty="0"/>
                <a:t>&lt; 1500</a:t>
              </a:r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A0C8C0CB-A727-45FD-8431-DF252BCF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61650" y="2440958"/>
            <a:ext cx="5094502" cy="4963749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3C5303-7495-456A-AF59-717EFE805FCE}"/>
              </a:ext>
            </a:extLst>
          </p:cNvPr>
          <p:cNvSpPr/>
          <p:nvPr/>
        </p:nvSpPr>
        <p:spPr>
          <a:xfrm>
            <a:off x="1463603" y="2375258"/>
            <a:ext cx="205549" cy="4963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76A1B7-A445-4B68-BD5B-A60DD09D27F7}"/>
              </a:ext>
            </a:extLst>
          </p:cNvPr>
          <p:cNvSpPr/>
          <p:nvPr/>
        </p:nvSpPr>
        <p:spPr>
          <a:xfrm>
            <a:off x="6755038" y="2349325"/>
            <a:ext cx="205549" cy="4963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B92C198-F43E-4644-AFEA-FA8522BD1CAC}"/>
              </a:ext>
            </a:extLst>
          </p:cNvPr>
          <p:cNvSpPr/>
          <p:nvPr/>
        </p:nvSpPr>
        <p:spPr>
          <a:xfrm rot="16200000">
            <a:off x="4194270" y="-223824"/>
            <a:ext cx="124220" cy="5202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A01A9F-CE39-4F58-AC94-492BFB6DCB6E}"/>
              </a:ext>
            </a:extLst>
          </p:cNvPr>
          <p:cNvSpPr/>
          <p:nvPr/>
        </p:nvSpPr>
        <p:spPr>
          <a:xfrm rot="16200000">
            <a:off x="4180056" y="4713364"/>
            <a:ext cx="179703" cy="5202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44"/>
          </a:p>
        </p:txBody>
      </p:sp>
    </p:spTree>
    <p:extLst>
      <p:ext uri="{BB962C8B-B14F-4D97-AF65-F5344CB8AC3E}">
        <p14:creationId xmlns:p14="http://schemas.microsoft.com/office/powerpoint/2010/main" val="1370769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4514</TotalTime>
  <Words>171</Words>
  <Application>Microsoft Office PowerPoint</Application>
  <PresentationFormat>Custom</PresentationFormat>
  <Paragraphs>88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Abadi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</dc:creator>
  <cp:lastModifiedBy>Fatima Maria Pillosu</cp:lastModifiedBy>
  <cp:revision>16</cp:revision>
  <dcterms:created xsi:type="dcterms:W3CDTF">2021-03-04T15:43:31Z</dcterms:created>
  <dcterms:modified xsi:type="dcterms:W3CDTF">2021-03-17T09:45:51Z</dcterms:modified>
</cp:coreProperties>
</file>

<file path=docProps/thumbnail.jpeg>
</file>